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48" r:id="rId5"/>
  </p:sldMasterIdLst>
  <p:notesMasterIdLst>
    <p:notesMasterId r:id="rId31"/>
  </p:notesMasterIdLst>
  <p:sldIdLst>
    <p:sldId id="256" r:id="rId6"/>
    <p:sldId id="316" r:id="rId7"/>
    <p:sldId id="319" r:id="rId8"/>
    <p:sldId id="318" r:id="rId9"/>
    <p:sldId id="309" r:id="rId10"/>
    <p:sldId id="317" r:id="rId11"/>
    <p:sldId id="315" r:id="rId12"/>
    <p:sldId id="285" r:id="rId13"/>
    <p:sldId id="286" r:id="rId14"/>
    <p:sldId id="287" r:id="rId15"/>
    <p:sldId id="288" r:id="rId16"/>
    <p:sldId id="289" r:id="rId17"/>
    <p:sldId id="290" r:id="rId18"/>
    <p:sldId id="291" r:id="rId19"/>
    <p:sldId id="292" r:id="rId20"/>
    <p:sldId id="293" r:id="rId21"/>
    <p:sldId id="294" r:id="rId22"/>
    <p:sldId id="295" r:id="rId23"/>
    <p:sldId id="296" r:id="rId24"/>
    <p:sldId id="297" r:id="rId25"/>
    <p:sldId id="298" r:id="rId26"/>
    <p:sldId id="299" r:id="rId27"/>
    <p:sldId id="300" r:id="rId28"/>
    <p:sldId id="301" r:id="rId29"/>
    <p:sldId id="264" r:id="rId3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lide Deck Version" id="{328EF6F1-5B1E-4770-8E25-19B9F4F5F9DC}">
          <p14:sldIdLst>
            <p14:sldId id="256"/>
          </p14:sldIdLst>
        </p14:section>
        <p14:section name="Introduction" id="{9EDBAC3C-5530-45A0-A700-CF88ED801FE1}">
          <p14:sldIdLst>
            <p14:sldId id="316"/>
            <p14:sldId id="319"/>
            <p14:sldId id="318"/>
            <p14:sldId id="309"/>
            <p14:sldId id="317"/>
          </p14:sldIdLst>
        </p14:section>
        <p14:section name="Scenarios" id="{682193F9-ECB8-4DD7-BE7A-3B3C50C7A9B1}">
          <p14:sldIdLst>
            <p14:sldId id="315"/>
            <p14:sldId id="285"/>
            <p14:sldId id="286"/>
            <p14:sldId id="287"/>
            <p14:sldId id="288"/>
            <p14:sldId id="289"/>
            <p14:sldId id="290"/>
            <p14:sldId id="291"/>
            <p14:sldId id="292"/>
            <p14:sldId id="293"/>
            <p14:sldId id="294"/>
            <p14:sldId id="295"/>
            <p14:sldId id="296"/>
            <p14:sldId id="297"/>
            <p14:sldId id="298"/>
            <p14:sldId id="299"/>
            <p14:sldId id="300"/>
            <p14:sldId id="301"/>
          </p14:sldIdLst>
        </p14:section>
        <p14:section name="Award Certificate Template" id="{3E81A5C8-5110-4682-BC92-F3A8A85C8366}">
          <p14:sldIdLst>
            <p14:sldId id="264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602B843-EE35-6223-7C23-93CDFEE40A08}" name="Preston, Sarah (CHFS DPH Lab Services)" initials="PS" userId="S::sarah.preston_ky.gov#ext#@aphl8515.onmicrosoft.com::82c9d365-bdc2-4b12-8e23-ed43dcd8f3ab" providerId="AD"/>
  <p188:author id="{50175350-6FA6-2133-316E-A831B69EEA52}" name="Jade Wang" initials="JW" userId="S::jwang7@health.nyc.gov::d8d8ee81-1e70-48a5-8290-e2540a471ee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3A0B1"/>
    <a:srgbClr val="81F6FF"/>
    <a:srgbClr val="5BF3FF"/>
    <a:srgbClr val="9FF8FF"/>
    <a:srgbClr val="E5FDFF"/>
    <a:srgbClr val="FFFFFF"/>
    <a:srgbClr val="000000"/>
    <a:srgbClr val="ED7D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2B53CCF-DABA-4CC6-AD52-13692CE1B41E}" v="46" dt="2024-10-30T15:46:43.24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75" d="100"/>
          <a:sy n="75" d="100"/>
        </p:scale>
        <p:origin x="1116" y="6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1" d="100"/>
          <a:sy n="81" d="100"/>
        </p:scale>
        <p:origin x="3042" y="10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21" Type="http://schemas.openxmlformats.org/officeDocument/2006/relationships/slide" Target="slides/slide16.xml"/><Relationship Id="rId34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viewProps" Target="viewProps.xml"/><Relationship Id="rId38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presProps" Target="presProps.xml"/><Relationship Id="rId37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microsoft.com/office/2016/11/relationships/changesInfo" Target="changesInfos/changesInfo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tableStyles" Target="tableStyles.xml"/><Relationship Id="rId8" Type="http://schemas.openxmlformats.org/officeDocument/2006/relationships/slide" Target="slides/slide3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ooney, Madeline | APHL" userId="44439590-5e49-4cb1-8117-34e596d44335" providerId="ADAL" clId="{12B53CCF-DABA-4CC6-AD52-13692CE1B41E}"/>
    <pc:docChg chg="undo redo custSel addSld delSld modSld sldOrd addMainMaster delMainMaster modMainMaster addSection delSection modSection">
      <pc:chgData name="Rooney, Madeline | APHL" userId="44439590-5e49-4cb1-8117-34e596d44335" providerId="ADAL" clId="{12B53CCF-DABA-4CC6-AD52-13692CE1B41E}" dt="2024-10-30T15:57:02.855" v="3175" actId="14100"/>
      <pc:docMkLst>
        <pc:docMk/>
      </pc:docMkLst>
      <pc:sldChg chg="modSp mod modClrScheme chgLayout">
        <pc:chgData name="Rooney, Madeline | APHL" userId="44439590-5e49-4cb1-8117-34e596d44335" providerId="ADAL" clId="{12B53CCF-DABA-4CC6-AD52-13692CE1B41E}" dt="2024-10-29T20:39:11.112" v="2336" actId="6549"/>
        <pc:sldMkLst>
          <pc:docMk/>
          <pc:sldMk cId="109857222" sldId="256"/>
        </pc:sldMkLst>
        <pc:spChg chg="mod ord">
          <ac:chgData name="Rooney, Madeline | APHL" userId="44439590-5e49-4cb1-8117-34e596d44335" providerId="ADAL" clId="{12B53CCF-DABA-4CC6-AD52-13692CE1B41E}" dt="2024-10-29T19:35:04.164" v="861" actId="700"/>
          <ac:spMkLst>
            <pc:docMk/>
            <pc:sldMk cId="109857222" sldId="256"/>
            <ac:spMk id="2" creationId="{00000000-0000-0000-0000-000000000000}"/>
          </ac:spMkLst>
        </pc:spChg>
        <pc:spChg chg="mod ord">
          <ac:chgData name="Rooney, Madeline | APHL" userId="44439590-5e49-4cb1-8117-34e596d44335" providerId="ADAL" clId="{12B53CCF-DABA-4CC6-AD52-13692CE1B41E}" dt="2024-10-29T20:39:11.112" v="2336" actId="6549"/>
          <ac:spMkLst>
            <pc:docMk/>
            <pc:sldMk cId="109857222" sldId="256"/>
            <ac:spMk id="3" creationId="{00000000-0000-0000-0000-000000000000}"/>
          </ac:spMkLst>
        </pc:spChg>
      </pc:sldChg>
      <pc:sldChg chg="modSp mod">
        <pc:chgData name="Rooney, Madeline | APHL" userId="44439590-5e49-4cb1-8117-34e596d44335" providerId="ADAL" clId="{12B53CCF-DABA-4CC6-AD52-13692CE1B41E}" dt="2024-10-29T19:01:59.381" v="196" actId="2711"/>
        <pc:sldMkLst>
          <pc:docMk/>
          <pc:sldMk cId="716066090" sldId="264"/>
        </pc:sldMkLst>
        <pc:spChg chg="mod">
          <ac:chgData name="Rooney, Madeline | APHL" userId="44439590-5e49-4cb1-8117-34e596d44335" providerId="ADAL" clId="{12B53CCF-DABA-4CC6-AD52-13692CE1B41E}" dt="2024-10-29T19:01:31.928" v="193"/>
          <ac:spMkLst>
            <pc:docMk/>
            <pc:sldMk cId="716066090" sldId="264"/>
            <ac:spMk id="3" creationId="{5F6B9A76-13A7-FE6D-A4E6-0A719D4325F6}"/>
          </ac:spMkLst>
        </pc:spChg>
        <pc:spChg chg="mod">
          <ac:chgData name="Rooney, Madeline | APHL" userId="44439590-5e49-4cb1-8117-34e596d44335" providerId="ADAL" clId="{12B53CCF-DABA-4CC6-AD52-13692CE1B41E}" dt="2024-10-29T19:01:03.707" v="188" actId="207"/>
          <ac:spMkLst>
            <pc:docMk/>
            <pc:sldMk cId="716066090" sldId="264"/>
            <ac:spMk id="6" creationId="{EE25AD9D-8C87-1891-BD66-DAA082E7EFF5}"/>
          </ac:spMkLst>
        </pc:spChg>
        <pc:spChg chg="mod">
          <ac:chgData name="Rooney, Madeline | APHL" userId="44439590-5e49-4cb1-8117-34e596d44335" providerId="ADAL" clId="{12B53CCF-DABA-4CC6-AD52-13692CE1B41E}" dt="2024-10-29T19:01:41.539" v="194" actId="2711"/>
          <ac:spMkLst>
            <pc:docMk/>
            <pc:sldMk cId="716066090" sldId="264"/>
            <ac:spMk id="9" creationId="{E8A2205E-1C19-5570-D2F2-ED00DF2F01C5}"/>
          </ac:spMkLst>
        </pc:spChg>
        <pc:spChg chg="mod">
          <ac:chgData name="Rooney, Madeline | APHL" userId="44439590-5e49-4cb1-8117-34e596d44335" providerId="ADAL" clId="{12B53CCF-DABA-4CC6-AD52-13692CE1B41E}" dt="2024-10-29T19:01:49.403" v="195" actId="2711"/>
          <ac:spMkLst>
            <pc:docMk/>
            <pc:sldMk cId="716066090" sldId="264"/>
            <ac:spMk id="11" creationId="{29C8036F-40D6-6B31-2B99-967A65C2FC23}"/>
          </ac:spMkLst>
        </pc:spChg>
        <pc:spChg chg="mod">
          <ac:chgData name="Rooney, Madeline | APHL" userId="44439590-5e49-4cb1-8117-34e596d44335" providerId="ADAL" clId="{12B53CCF-DABA-4CC6-AD52-13692CE1B41E}" dt="2024-10-29T19:01:59.381" v="196" actId="2711"/>
          <ac:spMkLst>
            <pc:docMk/>
            <pc:sldMk cId="716066090" sldId="264"/>
            <ac:spMk id="26" creationId="{095DA85A-FFD6-F327-6C70-1DEB904070C7}"/>
          </ac:spMkLst>
        </pc:spChg>
      </pc:sldChg>
      <pc:sldChg chg="addSp delSp modSp mod modClrScheme chgLayout">
        <pc:chgData name="Rooney, Madeline | APHL" userId="44439590-5e49-4cb1-8117-34e596d44335" providerId="ADAL" clId="{12B53CCF-DABA-4CC6-AD52-13692CE1B41E}" dt="2024-10-29T19:56:48.302" v="1084" actId="6264"/>
        <pc:sldMkLst>
          <pc:docMk/>
          <pc:sldMk cId="1027283013" sldId="285"/>
        </pc:sldMkLst>
        <pc:spChg chg="mod ord">
          <ac:chgData name="Rooney, Madeline | APHL" userId="44439590-5e49-4cb1-8117-34e596d44335" providerId="ADAL" clId="{12B53CCF-DABA-4CC6-AD52-13692CE1B41E}" dt="2024-10-29T19:56:48.302" v="1084" actId="6264"/>
          <ac:spMkLst>
            <pc:docMk/>
            <pc:sldMk cId="1027283013" sldId="285"/>
            <ac:spMk id="2" creationId="{0072FF08-8EE5-39BA-A0F5-0102D88BFE94}"/>
          </ac:spMkLst>
        </pc:spChg>
        <pc:spChg chg="del mod ord">
          <ac:chgData name="Rooney, Madeline | APHL" userId="44439590-5e49-4cb1-8117-34e596d44335" providerId="ADAL" clId="{12B53CCF-DABA-4CC6-AD52-13692CE1B41E}" dt="2024-10-29T19:54:07.601" v="1068" actId="700"/>
          <ac:spMkLst>
            <pc:docMk/>
            <pc:sldMk cId="1027283013" sldId="285"/>
            <ac:spMk id="3" creationId="{60AC84C6-F54E-AC6B-0C86-7A1160BC821F}"/>
          </ac:spMkLst>
        </pc:spChg>
        <pc:spChg chg="add mod ord">
          <ac:chgData name="Rooney, Madeline | APHL" userId="44439590-5e49-4cb1-8117-34e596d44335" providerId="ADAL" clId="{12B53CCF-DABA-4CC6-AD52-13692CE1B41E}" dt="2024-10-29T19:56:48.302" v="1084" actId="6264"/>
          <ac:spMkLst>
            <pc:docMk/>
            <pc:sldMk cId="1027283013" sldId="285"/>
            <ac:spMk id="4" creationId="{8F263F59-290B-75E5-3F29-04CE90FDAD9E}"/>
          </ac:spMkLst>
        </pc:spChg>
        <pc:spChg chg="add del mod">
          <ac:chgData name="Rooney, Madeline | APHL" userId="44439590-5e49-4cb1-8117-34e596d44335" providerId="ADAL" clId="{12B53CCF-DABA-4CC6-AD52-13692CE1B41E}" dt="2024-10-29T19:56:48.302" v="1084" actId="6264"/>
          <ac:spMkLst>
            <pc:docMk/>
            <pc:sldMk cId="1027283013" sldId="285"/>
            <ac:spMk id="5" creationId="{0BE59D7E-4C73-7235-B05B-E03FFB44CFC5}"/>
          </ac:spMkLst>
        </pc:spChg>
        <pc:spChg chg="add del mod">
          <ac:chgData name="Rooney, Madeline | APHL" userId="44439590-5e49-4cb1-8117-34e596d44335" providerId="ADAL" clId="{12B53CCF-DABA-4CC6-AD52-13692CE1B41E}" dt="2024-10-29T19:56:48.302" v="1084" actId="6264"/>
          <ac:spMkLst>
            <pc:docMk/>
            <pc:sldMk cId="1027283013" sldId="285"/>
            <ac:spMk id="6" creationId="{A71BCD1A-7012-5E2D-1915-7EC6F31E0D31}"/>
          </ac:spMkLst>
        </pc:spChg>
      </pc:sldChg>
      <pc:sldChg chg="addSp delSp modSp mod modClrScheme chgLayout">
        <pc:chgData name="Rooney, Madeline | APHL" userId="44439590-5e49-4cb1-8117-34e596d44335" providerId="ADAL" clId="{12B53CCF-DABA-4CC6-AD52-13692CE1B41E}" dt="2024-10-29T19:56:48.302" v="1084" actId="6264"/>
        <pc:sldMkLst>
          <pc:docMk/>
          <pc:sldMk cId="3831595521" sldId="286"/>
        </pc:sldMkLst>
        <pc:spChg chg="mod ord">
          <ac:chgData name="Rooney, Madeline | APHL" userId="44439590-5e49-4cb1-8117-34e596d44335" providerId="ADAL" clId="{12B53CCF-DABA-4CC6-AD52-13692CE1B41E}" dt="2024-10-29T19:56:48.302" v="1084" actId="6264"/>
          <ac:spMkLst>
            <pc:docMk/>
            <pc:sldMk cId="3831595521" sldId="286"/>
            <ac:spMk id="2" creationId="{0072FF08-8EE5-39BA-A0F5-0102D88BFE94}"/>
          </ac:spMkLst>
        </pc:spChg>
        <pc:spChg chg="del mod ord">
          <ac:chgData name="Rooney, Madeline | APHL" userId="44439590-5e49-4cb1-8117-34e596d44335" providerId="ADAL" clId="{12B53CCF-DABA-4CC6-AD52-13692CE1B41E}" dt="2024-10-29T19:53:48.414" v="1060" actId="700"/>
          <ac:spMkLst>
            <pc:docMk/>
            <pc:sldMk cId="3831595521" sldId="286"/>
            <ac:spMk id="3" creationId="{60AC84C6-F54E-AC6B-0C86-7A1160BC821F}"/>
          </ac:spMkLst>
        </pc:spChg>
        <pc:spChg chg="add mod ord">
          <ac:chgData name="Rooney, Madeline | APHL" userId="44439590-5e49-4cb1-8117-34e596d44335" providerId="ADAL" clId="{12B53CCF-DABA-4CC6-AD52-13692CE1B41E}" dt="2024-10-29T19:56:48.302" v="1084" actId="6264"/>
          <ac:spMkLst>
            <pc:docMk/>
            <pc:sldMk cId="3831595521" sldId="286"/>
            <ac:spMk id="4" creationId="{3EAB736D-B42B-A6A1-AA3E-F310863E075C}"/>
          </ac:spMkLst>
        </pc:spChg>
        <pc:spChg chg="add del mod">
          <ac:chgData name="Rooney, Madeline | APHL" userId="44439590-5e49-4cb1-8117-34e596d44335" providerId="ADAL" clId="{12B53CCF-DABA-4CC6-AD52-13692CE1B41E}" dt="2024-10-29T19:56:48.302" v="1084" actId="6264"/>
          <ac:spMkLst>
            <pc:docMk/>
            <pc:sldMk cId="3831595521" sldId="286"/>
            <ac:spMk id="5" creationId="{1BC707AC-DFA2-FE95-C7EC-8277033A69E5}"/>
          </ac:spMkLst>
        </pc:spChg>
        <pc:spChg chg="add del mod">
          <ac:chgData name="Rooney, Madeline | APHL" userId="44439590-5e49-4cb1-8117-34e596d44335" providerId="ADAL" clId="{12B53CCF-DABA-4CC6-AD52-13692CE1B41E}" dt="2024-10-29T19:56:48.302" v="1084" actId="6264"/>
          <ac:spMkLst>
            <pc:docMk/>
            <pc:sldMk cId="3831595521" sldId="286"/>
            <ac:spMk id="6" creationId="{5E7BCC4A-96EB-868A-1584-699EFC75C6AB}"/>
          </ac:spMkLst>
        </pc:spChg>
      </pc:sldChg>
      <pc:sldChg chg="addSp delSp modSp mod modClrScheme chgLayout">
        <pc:chgData name="Rooney, Madeline | APHL" userId="44439590-5e49-4cb1-8117-34e596d44335" providerId="ADAL" clId="{12B53CCF-DABA-4CC6-AD52-13692CE1B41E}" dt="2024-10-29T19:56:48.302" v="1084" actId="6264"/>
        <pc:sldMkLst>
          <pc:docMk/>
          <pc:sldMk cId="282790112" sldId="287"/>
        </pc:sldMkLst>
        <pc:spChg chg="mod ord">
          <ac:chgData name="Rooney, Madeline | APHL" userId="44439590-5e49-4cb1-8117-34e596d44335" providerId="ADAL" clId="{12B53CCF-DABA-4CC6-AD52-13692CE1B41E}" dt="2024-10-29T19:56:48.302" v="1084" actId="6264"/>
          <ac:spMkLst>
            <pc:docMk/>
            <pc:sldMk cId="282790112" sldId="287"/>
            <ac:spMk id="2" creationId="{0072FF08-8EE5-39BA-A0F5-0102D88BFE94}"/>
          </ac:spMkLst>
        </pc:spChg>
        <pc:spChg chg="del mod ord">
          <ac:chgData name="Rooney, Madeline | APHL" userId="44439590-5e49-4cb1-8117-34e596d44335" providerId="ADAL" clId="{12B53CCF-DABA-4CC6-AD52-13692CE1B41E}" dt="2024-10-29T19:53:40.720" v="1056" actId="700"/>
          <ac:spMkLst>
            <pc:docMk/>
            <pc:sldMk cId="282790112" sldId="287"/>
            <ac:spMk id="3" creationId="{60AC84C6-F54E-AC6B-0C86-7A1160BC821F}"/>
          </ac:spMkLst>
        </pc:spChg>
        <pc:spChg chg="add mod ord">
          <ac:chgData name="Rooney, Madeline | APHL" userId="44439590-5e49-4cb1-8117-34e596d44335" providerId="ADAL" clId="{12B53CCF-DABA-4CC6-AD52-13692CE1B41E}" dt="2024-10-29T19:56:48.302" v="1084" actId="6264"/>
          <ac:spMkLst>
            <pc:docMk/>
            <pc:sldMk cId="282790112" sldId="287"/>
            <ac:spMk id="4" creationId="{C6580888-1917-184E-7B64-C6EC6159106D}"/>
          </ac:spMkLst>
        </pc:spChg>
        <pc:spChg chg="add del mod">
          <ac:chgData name="Rooney, Madeline | APHL" userId="44439590-5e49-4cb1-8117-34e596d44335" providerId="ADAL" clId="{12B53CCF-DABA-4CC6-AD52-13692CE1B41E}" dt="2024-10-29T19:56:48.302" v="1084" actId="6264"/>
          <ac:spMkLst>
            <pc:docMk/>
            <pc:sldMk cId="282790112" sldId="287"/>
            <ac:spMk id="5" creationId="{194C35B2-47B2-527B-9B4F-A5DA420C5916}"/>
          </ac:spMkLst>
        </pc:spChg>
        <pc:spChg chg="add del mod">
          <ac:chgData name="Rooney, Madeline | APHL" userId="44439590-5e49-4cb1-8117-34e596d44335" providerId="ADAL" clId="{12B53CCF-DABA-4CC6-AD52-13692CE1B41E}" dt="2024-10-29T19:56:48.302" v="1084" actId="6264"/>
          <ac:spMkLst>
            <pc:docMk/>
            <pc:sldMk cId="282790112" sldId="287"/>
            <ac:spMk id="6" creationId="{974A9D90-7772-0348-D601-A675074CB703}"/>
          </ac:spMkLst>
        </pc:spChg>
      </pc:sldChg>
      <pc:sldChg chg="addSp delSp modSp mod modClrScheme chgLayout">
        <pc:chgData name="Rooney, Madeline | APHL" userId="44439590-5e49-4cb1-8117-34e596d44335" providerId="ADAL" clId="{12B53CCF-DABA-4CC6-AD52-13692CE1B41E}" dt="2024-10-29T19:56:48.302" v="1084" actId="6264"/>
        <pc:sldMkLst>
          <pc:docMk/>
          <pc:sldMk cId="3368736907" sldId="288"/>
        </pc:sldMkLst>
        <pc:spChg chg="mod ord">
          <ac:chgData name="Rooney, Madeline | APHL" userId="44439590-5e49-4cb1-8117-34e596d44335" providerId="ADAL" clId="{12B53CCF-DABA-4CC6-AD52-13692CE1B41E}" dt="2024-10-29T19:56:48.302" v="1084" actId="6264"/>
          <ac:spMkLst>
            <pc:docMk/>
            <pc:sldMk cId="3368736907" sldId="288"/>
            <ac:spMk id="2" creationId="{0072FF08-8EE5-39BA-A0F5-0102D88BFE94}"/>
          </ac:spMkLst>
        </pc:spChg>
        <pc:spChg chg="del mod ord">
          <ac:chgData name="Rooney, Madeline | APHL" userId="44439590-5e49-4cb1-8117-34e596d44335" providerId="ADAL" clId="{12B53CCF-DABA-4CC6-AD52-13692CE1B41E}" dt="2024-10-29T19:53:29.678" v="1052" actId="700"/>
          <ac:spMkLst>
            <pc:docMk/>
            <pc:sldMk cId="3368736907" sldId="288"/>
            <ac:spMk id="3" creationId="{60AC84C6-F54E-AC6B-0C86-7A1160BC821F}"/>
          </ac:spMkLst>
        </pc:spChg>
        <pc:spChg chg="add mod ord">
          <ac:chgData name="Rooney, Madeline | APHL" userId="44439590-5e49-4cb1-8117-34e596d44335" providerId="ADAL" clId="{12B53CCF-DABA-4CC6-AD52-13692CE1B41E}" dt="2024-10-29T19:56:48.302" v="1084" actId="6264"/>
          <ac:spMkLst>
            <pc:docMk/>
            <pc:sldMk cId="3368736907" sldId="288"/>
            <ac:spMk id="4" creationId="{AC00A1EA-AF2B-35EA-0D27-4327170B6CF5}"/>
          </ac:spMkLst>
        </pc:spChg>
        <pc:spChg chg="add del mod">
          <ac:chgData name="Rooney, Madeline | APHL" userId="44439590-5e49-4cb1-8117-34e596d44335" providerId="ADAL" clId="{12B53CCF-DABA-4CC6-AD52-13692CE1B41E}" dt="2024-10-29T19:56:48.302" v="1084" actId="6264"/>
          <ac:spMkLst>
            <pc:docMk/>
            <pc:sldMk cId="3368736907" sldId="288"/>
            <ac:spMk id="5" creationId="{DDE99532-0A26-DC50-093C-87D5A13ADFB3}"/>
          </ac:spMkLst>
        </pc:spChg>
        <pc:spChg chg="add del mod">
          <ac:chgData name="Rooney, Madeline | APHL" userId="44439590-5e49-4cb1-8117-34e596d44335" providerId="ADAL" clId="{12B53CCF-DABA-4CC6-AD52-13692CE1B41E}" dt="2024-10-29T19:56:48.302" v="1084" actId="6264"/>
          <ac:spMkLst>
            <pc:docMk/>
            <pc:sldMk cId="3368736907" sldId="288"/>
            <ac:spMk id="6" creationId="{1BA4E238-69BB-B504-9C9C-E7C11DCE176F}"/>
          </ac:spMkLst>
        </pc:spChg>
      </pc:sldChg>
      <pc:sldChg chg="addSp delSp modSp mod modClrScheme chgLayout">
        <pc:chgData name="Rooney, Madeline | APHL" userId="44439590-5e49-4cb1-8117-34e596d44335" providerId="ADAL" clId="{12B53CCF-DABA-4CC6-AD52-13692CE1B41E}" dt="2024-10-29T19:56:48.302" v="1084" actId="6264"/>
        <pc:sldMkLst>
          <pc:docMk/>
          <pc:sldMk cId="3604523088" sldId="289"/>
        </pc:sldMkLst>
        <pc:spChg chg="mod ord">
          <ac:chgData name="Rooney, Madeline | APHL" userId="44439590-5e49-4cb1-8117-34e596d44335" providerId="ADAL" clId="{12B53CCF-DABA-4CC6-AD52-13692CE1B41E}" dt="2024-10-29T19:56:48.302" v="1084" actId="6264"/>
          <ac:spMkLst>
            <pc:docMk/>
            <pc:sldMk cId="3604523088" sldId="289"/>
            <ac:spMk id="2" creationId="{0072FF08-8EE5-39BA-A0F5-0102D88BFE94}"/>
          </ac:spMkLst>
        </pc:spChg>
        <pc:spChg chg="del mod ord">
          <ac:chgData name="Rooney, Madeline | APHL" userId="44439590-5e49-4cb1-8117-34e596d44335" providerId="ADAL" clId="{12B53CCF-DABA-4CC6-AD52-13692CE1B41E}" dt="2024-10-29T19:53:09.266" v="1046" actId="700"/>
          <ac:spMkLst>
            <pc:docMk/>
            <pc:sldMk cId="3604523088" sldId="289"/>
            <ac:spMk id="3" creationId="{60AC84C6-F54E-AC6B-0C86-7A1160BC821F}"/>
          </ac:spMkLst>
        </pc:spChg>
        <pc:spChg chg="add mod ord">
          <ac:chgData name="Rooney, Madeline | APHL" userId="44439590-5e49-4cb1-8117-34e596d44335" providerId="ADAL" clId="{12B53CCF-DABA-4CC6-AD52-13692CE1B41E}" dt="2024-10-29T19:56:48.302" v="1084" actId="6264"/>
          <ac:spMkLst>
            <pc:docMk/>
            <pc:sldMk cId="3604523088" sldId="289"/>
            <ac:spMk id="4" creationId="{2DDEE206-B71F-4B9B-415D-01128A3523C8}"/>
          </ac:spMkLst>
        </pc:spChg>
        <pc:spChg chg="add del mod">
          <ac:chgData name="Rooney, Madeline | APHL" userId="44439590-5e49-4cb1-8117-34e596d44335" providerId="ADAL" clId="{12B53CCF-DABA-4CC6-AD52-13692CE1B41E}" dt="2024-10-29T19:56:48.302" v="1084" actId="6264"/>
          <ac:spMkLst>
            <pc:docMk/>
            <pc:sldMk cId="3604523088" sldId="289"/>
            <ac:spMk id="5" creationId="{17DA2CA7-1828-427A-5C8D-72D07EE206A0}"/>
          </ac:spMkLst>
        </pc:spChg>
        <pc:spChg chg="add del mod">
          <ac:chgData name="Rooney, Madeline | APHL" userId="44439590-5e49-4cb1-8117-34e596d44335" providerId="ADAL" clId="{12B53CCF-DABA-4CC6-AD52-13692CE1B41E}" dt="2024-10-29T19:56:48.302" v="1084" actId="6264"/>
          <ac:spMkLst>
            <pc:docMk/>
            <pc:sldMk cId="3604523088" sldId="289"/>
            <ac:spMk id="6" creationId="{568693E7-174F-86CC-9DE1-163B8EDE8846}"/>
          </ac:spMkLst>
        </pc:spChg>
      </pc:sldChg>
      <pc:sldChg chg="addSp delSp modSp mod modClrScheme chgLayout">
        <pc:chgData name="Rooney, Madeline | APHL" userId="44439590-5e49-4cb1-8117-34e596d44335" providerId="ADAL" clId="{12B53CCF-DABA-4CC6-AD52-13692CE1B41E}" dt="2024-10-29T19:56:48.302" v="1084" actId="6264"/>
        <pc:sldMkLst>
          <pc:docMk/>
          <pc:sldMk cId="1780267863" sldId="290"/>
        </pc:sldMkLst>
        <pc:spChg chg="mod ord">
          <ac:chgData name="Rooney, Madeline | APHL" userId="44439590-5e49-4cb1-8117-34e596d44335" providerId="ADAL" clId="{12B53CCF-DABA-4CC6-AD52-13692CE1B41E}" dt="2024-10-29T19:56:48.302" v="1084" actId="6264"/>
          <ac:spMkLst>
            <pc:docMk/>
            <pc:sldMk cId="1780267863" sldId="290"/>
            <ac:spMk id="2" creationId="{0072FF08-8EE5-39BA-A0F5-0102D88BFE94}"/>
          </ac:spMkLst>
        </pc:spChg>
        <pc:spChg chg="del mod ord">
          <ac:chgData name="Rooney, Madeline | APHL" userId="44439590-5e49-4cb1-8117-34e596d44335" providerId="ADAL" clId="{12B53CCF-DABA-4CC6-AD52-13692CE1B41E}" dt="2024-10-29T19:53:00.167" v="1042" actId="700"/>
          <ac:spMkLst>
            <pc:docMk/>
            <pc:sldMk cId="1780267863" sldId="290"/>
            <ac:spMk id="3" creationId="{60AC84C6-F54E-AC6B-0C86-7A1160BC821F}"/>
          </ac:spMkLst>
        </pc:spChg>
        <pc:spChg chg="add mod ord">
          <ac:chgData name="Rooney, Madeline | APHL" userId="44439590-5e49-4cb1-8117-34e596d44335" providerId="ADAL" clId="{12B53CCF-DABA-4CC6-AD52-13692CE1B41E}" dt="2024-10-29T19:56:48.302" v="1084" actId="6264"/>
          <ac:spMkLst>
            <pc:docMk/>
            <pc:sldMk cId="1780267863" sldId="290"/>
            <ac:spMk id="4" creationId="{0ABCC580-4A3C-4BED-2FF0-44153C6E39B3}"/>
          </ac:spMkLst>
        </pc:spChg>
        <pc:spChg chg="add del mod">
          <ac:chgData name="Rooney, Madeline | APHL" userId="44439590-5e49-4cb1-8117-34e596d44335" providerId="ADAL" clId="{12B53CCF-DABA-4CC6-AD52-13692CE1B41E}" dt="2024-10-29T19:56:48.302" v="1084" actId="6264"/>
          <ac:spMkLst>
            <pc:docMk/>
            <pc:sldMk cId="1780267863" sldId="290"/>
            <ac:spMk id="5" creationId="{78856721-5264-4087-5686-90E7DC0DEFD1}"/>
          </ac:spMkLst>
        </pc:spChg>
        <pc:spChg chg="add del mod">
          <ac:chgData name="Rooney, Madeline | APHL" userId="44439590-5e49-4cb1-8117-34e596d44335" providerId="ADAL" clId="{12B53CCF-DABA-4CC6-AD52-13692CE1B41E}" dt="2024-10-29T19:56:48.302" v="1084" actId="6264"/>
          <ac:spMkLst>
            <pc:docMk/>
            <pc:sldMk cId="1780267863" sldId="290"/>
            <ac:spMk id="6" creationId="{712AB8A8-61D9-6E0E-67AF-7CEAF772B1E3}"/>
          </ac:spMkLst>
        </pc:spChg>
      </pc:sldChg>
      <pc:sldChg chg="addSp delSp modSp mod modClrScheme chgLayout">
        <pc:chgData name="Rooney, Madeline | APHL" userId="44439590-5e49-4cb1-8117-34e596d44335" providerId="ADAL" clId="{12B53CCF-DABA-4CC6-AD52-13692CE1B41E}" dt="2024-10-29T19:56:48.302" v="1084" actId="6264"/>
        <pc:sldMkLst>
          <pc:docMk/>
          <pc:sldMk cId="2340218330" sldId="291"/>
        </pc:sldMkLst>
        <pc:spChg chg="mod ord">
          <ac:chgData name="Rooney, Madeline | APHL" userId="44439590-5e49-4cb1-8117-34e596d44335" providerId="ADAL" clId="{12B53CCF-DABA-4CC6-AD52-13692CE1B41E}" dt="2024-10-29T19:56:48.302" v="1084" actId="6264"/>
          <ac:spMkLst>
            <pc:docMk/>
            <pc:sldMk cId="2340218330" sldId="291"/>
            <ac:spMk id="2" creationId="{0072FF08-8EE5-39BA-A0F5-0102D88BFE94}"/>
          </ac:spMkLst>
        </pc:spChg>
        <pc:spChg chg="del mod ord">
          <ac:chgData name="Rooney, Madeline | APHL" userId="44439590-5e49-4cb1-8117-34e596d44335" providerId="ADAL" clId="{12B53CCF-DABA-4CC6-AD52-13692CE1B41E}" dt="2024-10-29T19:52:36.185" v="1037" actId="700"/>
          <ac:spMkLst>
            <pc:docMk/>
            <pc:sldMk cId="2340218330" sldId="291"/>
            <ac:spMk id="3" creationId="{60AC84C6-F54E-AC6B-0C86-7A1160BC821F}"/>
          </ac:spMkLst>
        </pc:spChg>
        <pc:spChg chg="add mod ord">
          <ac:chgData name="Rooney, Madeline | APHL" userId="44439590-5e49-4cb1-8117-34e596d44335" providerId="ADAL" clId="{12B53CCF-DABA-4CC6-AD52-13692CE1B41E}" dt="2024-10-29T19:56:48.302" v="1084" actId="6264"/>
          <ac:spMkLst>
            <pc:docMk/>
            <pc:sldMk cId="2340218330" sldId="291"/>
            <ac:spMk id="4" creationId="{C37BF753-B5B7-3141-CBE8-1882147D0D8F}"/>
          </ac:spMkLst>
        </pc:spChg>
        <pc:spChg chg="add del mod">
          <ac:chgData name="Rooney, Madeline | APHL" userId="44439590-5e49-4cb1-8117-34e596d44335" providerId="ADAL" clId="{12B53CCF-DABA-4CC6-AD52-13692CE1B41E}" dt="2024-10-29T19:56:48.302" v="1084" actId="6264"/>
          <ac:spMkLst>
            <pc:docMk/>
            <pc:sldMk cId="2340218330" sldId="291"/>
            <ac:spMk id="5" creationId="{D224B0CC-8343-A91F-C3B8-A159721A6C1A}"/>
          </ac:spMkLst>
        </pc:spChg>
        <pc:spChg chg="add del mod">
          <ac:chgData name="Rooney, Madeline | APHL" userId="44439590-5e49-4cb1-8117-34e596d44335" providerId="ADAL" clId="{12B53CCF-DABA-4CC6-AD52-13692CE1B41E}" dt="2024-10-29T19:56:48.302" v="1084" actId="6264"/>
          <ac:spMkLst>
            <pc:docMk/>
            <pc:sldMk cId="2340218330" sldId="291"/>
            <ac:spMk id="6" creationId="{87BC94F2-67AC-AA68-B45B-485776223922}"/>
          </ac:spMkLst>
        </pc:spChg>
      </pc:sldChg>
      <pc:sldChg chg="addSp delSp modSp mod modClrScheme chgLayout">
        <pc:chgData name="Rooney, Madeline | APHL" userId="44439590-5e49-4cb1-8117-34e596d44335" providerId="ADAL" clId="{12B53CCF-DABA-4CC6-AD52-13692CE1B41E}" dt="2024-10-29T19:56:48.302" v="1084" actId="6264"/>
        <pc:sldMkLst>
          <pc:docMk/>
          <pc:sldMk cId="2794928351" sldId="292"/>
        </pc:sldMkLst>
        <pc:spChg chg="mod ord">
          <ac:chgData name="Rooney, Madeline | APHL" userId="44439590-5e49-4cb1-8117-34e596d44335" providerId="ADAL" clId="{12B53CCF-DABA-4CC6-AD52-13692CE1B41E}" dt="2024-10-29T19:56:48.302" v="1084" actId="6264"/>
          <ac:spMkLst>
            <pc:docMk/>
            <pc:sldMk cId="2794928351" sldId="292"/>
            <ac:spMk id="2" creationId="{0072FF08-8EE5-39BA-A0F5-0102D88BFE94}"/>
          </ac:spMkLst>
        </pc:spChg>
        <pc:spChg chg="del mod ord">
          <ac:chgData name="Rooney, Madeline | APHL" userId="44439590-5e49-4cb1-8117-34e596d44335" providerId="ADAL" clId="{12B53CCF-DABA-4CC6-AD52-13692CE1B41E}" dt="2024-10-29T19:52:26.658" v="1031" actId="700"/>
          <ac:spMkLst>
            <pc:docMk/>
            <pc:sldMk cId="2794928351" sldId="292"/>
            <ac:spMk id="3" creationId="{60AC84C6-F54E-AC6B-0C86-7A1160BC821F}"/>
          </ac:spMkLst>
        </pc:spChg>
        <pc:spChg chg="add mod ord">
          <ac:chgData name="Rooney, Madeline | APHL" userId="44439590-5e49-4cb1-8117-34e596d44335" providerId="ADAL" clId="{12B53CCF-DABA-4CC6-AD52-13692CE1B41E}" dt="2024-10-29T19:56:48.302" v="1084" actId="6264"/>
          <ac:spMkLst>
            <pc:docMk/>
            <pc:sldMk cId="2794928351" sldId="292"/>
            <ac:spMk id="4" creationId="{CFE6436F-94A2-6A2B-2418-E6AEFBE94870}"/>
          </ac:spMkLst>
        </pc:spChg>
        <pc:spChg chg="add del">
          <ac:chgData name="Rooney, Madeline | APHL" userId="44439590-5e49-4cb1-8117-34e596d44335" providerId="ADAL" clId="{12B53CCF-DABA-4CC6-AD52-13692CE1B41E}" dt="2024-10-29T19:52:27.714" v="1033" actId="22"/>
          <ac:spMkLst>
            <pc:docMk/>
            <pc:sldMk cId="2794928351" sldId="292"/>
            <ac:spMk id="6" creationId="{BCFB64F9-8ED7-0766-F9EF-242D43494064}"/>
          </ac:spMkLst>
        </pc:spChg>
        <pc:spChg chg="add del mod">
          <ac:chgData name="Rooney, Madeline | APHL" userId="44439590-5e49-4cb1-8117-34e596d44335" providerId="ADAL" clId="{12B53CCF-DABA-4CC6-AD52-13692CE1B41E}" dt="2024-10-29T19:56:48.302" v="1084" actId="6264"/>
          <ac:spMkLst>
            <pc:docMk/>
            <pc:sldMk cId="2794928351" sldId="292"/>
            <ac:spMk id="7" creationId="{D6784537-FFB4-294D-C13B-C8C0953B2C10}"/>
          </ac:spMkLst>
        </pc:spChg>
        <pc:spChg chg="add del mod">
          <ac:chgData name="Rooney, Madeline | APHL" userId="44439590-5e49-4cb1-8117-34e596d44335" providerId="ADAL" clId="{12B53CCF-DABA-4CC6-AD52-13692CE1B41E}" dt="2024-10-29T19:56:48.302" v="1084" actId="6264"/>
          <ac:spMkLst>
            <pc:docMk/>
            <pc:sldMk cId="2794928351" sldId="292"/>
            <ac:spMk id="8" creationId="{74A7AFAA-F903-6937-A324-0536EED041BC}"/>
          </ac:spMkLst>
        </pc:spChg>
      </pc:sldChg>
      <pc:sldChg chg="addSp delSp modSp mod modClrScheme chgLayout">
        <pc:chgData name="Rooney, Madeline | APHL" userId="44439590-5e49-4cb1-8117-34e596d44335" providerId="ADAL" clId="{12B53CCF-DABA-4CC6-AD52-13692CE1B41E}" dt="2024-10-29T19:56:48.302" v="1084" actId="6264"/>
        <pc:sldMkLst>
          <pc:docMk/>
          <pc:sldMk cId="3224522374" sldId="293"/>
        </pc:sldMkLst>
        <pc:spChg chg="mod ord">
          <ac:chgData name="Rooney, Madeline | APHL" userId="44439590-5e49-4cb1-8117-34e596d44335" providerId="ADAL" clId="{12B53CCF-DABA-4CC6-AD52-13692CE1B41E}" dt="2024-10-29T19:56:48.302" v="1084" actId="6264"/>
          <ac:spMkLst>
            <pc:docMk/>
            <pc:sldMk cId="3224522374" sldId="293"/>
            <ac:spMk id="2" creationId="{0072FF08-8EE5-39BA-A0F5-0102D88BFE94}"/>
          </ac:spMkLst>
        </pc:spChg>
        <pc:spChg chg="del mod ord">
          <ac:chgData name="Rooney, Madeline | APHL" userId="44439590-5e49-4cb1-8117-34e596d44335" providerId="ADAL" clId="{12B53CCF-DABA-4CC6-AD52-13692CE1B41E}" dt="2024-10-29T19:52:13.156" v="1027" actId="700"/>
          <ac:spMkLst>
            <pc:docMk/>
            <pc:sldMk cId="3224522374" sldId="293"/>
            <ac:spMk id="3" creationId="{60AC84C6-F54E-AC6B-0C86-7A1160BC821F}"/>
          </ac:spMkLst>
        </pc:spChg>
        <pc:spChg chg="add mod ord">
          <ac:chgData name="Rooney, Madeline | APHL" userId="44439590-5e49-4cb1-8117-34e596d44335" providerId="ADAL" clId="{12B53CCF-DABA-4CC6-AD52-13692CE1B41E}" dt="2024-10-29T19:56:48.302" v="1084" actId="6264"/>
          <ac:spMkLst>
            <pc:docMk/>
            <pc:sldMk cId="3224522374" sldId="293"/>
            <ac:spMk id="4" creationId="{1431BCF7-74C5-E328-AD43-82EF1280F6E9}"/>
          </ac:spMkLst>
        </pc:spChg>
        <pc:spChg chg="add del mod">
          <ac:chgData name="Rooney, Madeline | APHL" userId="44439590-5e49-4cb1-8117-34e596d44335" providerId="ADAL" clId="{12B53CCF-DABA-4CC6-AD52-13692CE1B41E}" dt="2024-10-29T19:56:48.302" v="1084" actId="6264"/>
          <ac:spMkLst>
            <pc:docMk/>
            <pc:sldMk cId="3224522374" sldId="293"/>
            <ac:spMk id="5" creationId="{AC2454F8-C359-2D66-ED88-02A395AEBABC}"/>
          </ac:spMkLst>
        </pc:spChg>
        <pc:spChg chg="add del mod">
          <ac:chgData name="Rooney, Madeline | APHL" userId="44439590-5e49-4cb1-8117-34e596d44335" providerId="ADAL" clId="{12B53CCF-DABA-4CC6-AD52-13692CE1B41E}" dt="2024-10-29T19:56:48.302" v="1084" actId="6264"/>
          <ac:spMkLst>
            <pc:docMk/>
            <pc:sldMk cId="3224522374" sldId="293"/>
            <ac:spMk id="6" creationId="{1B5186ED-ED54-2E21-9E56-9C6CF8399F19}"/>
          </ac:spMkLst>
        </pc:spChg>
      </pc:sldChg>
      <pc:sldChg chg="addSp delSp modSp mod modClrScheme chgLayout">
        <pc:chgData name="Rooney, Madeline | APHL" userId="44439590-5e49-4cb1-8117-34e596d44335" providerId="ADAL" clId="{12B53CCF-DABA-4CC6-AD52-13692CE1B41E}" dt="2024-10-29T19:56:48.302" v="1084" actId="6264"/>
        <pc:sldMkLst>
          <pc:docMk/>
          <pc:sldMk cId="2161306515" sldId="294"/>
        </pc:sldMkLst>
        <pc:spChg chg="mod ord">
          <ac:chgData name="Rooney, Madeline | APHL" userId="44439590-5e49-4cb1-8117-34e596d44335" providerId="ADAL" clId="{12B53CCF-DABA-4CC6-AD52-13692CE1B41E}" dt="2024-10-29T19:56:48.302" v="1084" actId="6264"/>
          <ac:spMkLst>
            <pc:docMk/>
            <pc:sldMk cId="2161306515" sldId="294"/>
            <ac:spMk id="2" creationId="{0072FF08-8EE5-39BA-A0F5-0102D88BFE94}"/>
          </ac:spMkLst>
        </pc:spChg>
        <pc:spChg chg="del mod ord">
          <ac:chgData name="Rooney, Madeline | APHL" userId="44439590-5e49-4cb1-8117-34e596d44335" providerId="ADAL" clId="{12B53CCF-DABA-4CC6-AD52-13692CE1B41E}" dt="2024-10-29T19:51:52.753" v="1019" actId="700"/>
          <ac:spMkLst>
            <pc:docMk/>
            <pc:sldMk cId="2161306515" sldId="294"/>
            <ac:spMk id="3" creationId="{60AC84C6-F54E-AC6B-0C86-7A1160BC821F}"/>
          </ac:spMkLst>
        </pc:spChg>
        <pc:spChg chg="add del mod ord">
          <ac:chgData name="Rooney, Madeline | APHL" userId="44439590-5e49-4cb1-8117-34e596d44335" providerId="ADAL" clId="{12B53CCF-DABA-4CC6-AD52-13692CE1B41E}" dt="2024-10-29T19:56:48.302" v="1084" actId="6264"/>
          <ac:spMkLst>
            <pc:docMk/>
            <pc:sldMk cId="2161306515" sldId="294"/>
            <ac:spMk id="4" creationId="{DF2354A5-3EEF-3DEF-0587-AAE8FE8A5123}"/>
          </ac:spMkLst>
        </pc:spChg>
        <pc:spChg chg="add del mod">
          <ac:chgData name="Rooney, Madeline | APHL" userId="44439590-5e49-4cb1-8117-34e596d44335" providerId="ADAL" clId="{12B53CCF-DABA-4CC6-AD52-13692CE1B41E}" dt="2024-10-29T19:56:48.302" v="1084" actId="6264"/>
          <ac:spMkLst>
            <pc:docMk/>
            <pc:sldMk cId="2161306515" sldId="294"/>
            <ac:spMk id="7" creationId="{E085ED40-728B-7F6D-8180-84C6CF6E929B}"/>
          </ac:spMkLst>
        </pc:spChg>
        <pc:spChg chg="add del mod">
          <ac:chgData name="Rooney, Madeline | APHL" userId="44439590-5e49-4cb1-8117-34e596d44335" providerId="ADAL" clId="{12B53CCF-DABA-4CC6-AD52-13692CE1B41E}" dt="2024-10-29T19:56:48.302" v="1084" actId="6264"/>
          <ac:spMkLst>
            <pc:docMk/>
            <pc:sldMk cId="2161306515" sldId="294"/>
            <ac:spMk id="8" creationId="{ECCB354A-48E3-E753-9D30-BA15E0760609}"/>
          </ac:spMkLst>
        </pc:spChg>
        <pc:picChg chg="add del mod ord">
          <ac:chgData name="Rooney, Madeline | APHL" userId="44439590-5e49-4cb1-8117-34e596d44335" providerId="ADAL" clId="{12B53CCF-DABA-4CC6-AD52-13692CE1B41E}" dt="2024-10-29T19:51:55.333" v="1021" actId="34307"/>
          <ac:picMkLst>
            <pc:docMk/>
            <pc:sldMk cId="2161306515" sldId="294"/>
            <ac:picMk id="5" creationId="{E3EE280B-D60E-4BE2-B037-3AA51949F5AF}"/>
          </ac:picMkLst>
        </pc:picChg>
        <pc:picChg chg="add del mod ord">
          <ac:chgData name="Rooney, Madeline | APHL" userId="44439590-5e49-4cb1-8117-34e596d44335" providerId="ADAL" clId="{12B53CCF-DABA-4CC6-AD52-13692CE1B41E}" dt="2024-10-29T19:51:56.941" v="1023" actId="34307"/>
          <ac:picMkLst>
            <pc:docMk/>
            <pc:sldMk cId="2161306515" sldId="294"/>
            <ac:picMk id="6" creationId="{15504246-9003-AD80-29AD-190268CED82A}"/>
          </ac:picMkLst>
        </pc:picChg>
      </pc:sldChg>
      <pc:sldChg chg="addSp delSp modSp mod modClrScheme chgLayout">
        <pc:chgData name="Rooney, Madeline | APHL" userId="44439590-5e49-4cb1-8117-34e596d44335" providerId="ADAL" clId="{12B53CCF-DABA-4CC6-AD52-13692CE1B41E}" dt="2024-10-29T19:56:48.302" v="1084" actId="6264"/>
        <pc:sldMkLst>
          <pc:docMk/>
          <pc:sldMk cId="4070398343" sldId="295"/>
        </pc:sldMkLst>
        <pc:spChg chg="mod ord">
          <ac:chgData name="Rooney, Madeline | APHL" userId="44439590-5e49-4cb1-8117-34e596d44335" providerId="ADAL" clId="{12B53CCF-DABA-4CC6-AD52-13692CE1B41E}" dt="2024-10-29T19:56:48.302" v="1084" actId="6264"/>
          <ac:spMkLst>
            <pc:docMk/>
            <pc:sldMk cId="4070398343" sldId="295"/>
            <ac:spMk id="2" creationId="{0072FF08-8EE5-39BA-A0F5-0102D88BFE94}"/>
          </ac:spMkLst>
        </pc:spChg>
        <pc:spChg chg="del mod ord">
          <ac:chgData name="Rooney, Madeline | APHL" userId="44439590-5e49-4cb1-8117-34e596d44335" providerId="ADAL" clId="{12B53CCF-DABA-4CC6-AD52-13692CE1B41E}" dt="2024-10-29T19:49:54.652" v="1015" actId="700"/>
          <ac:spMkLst>
            <pc:docMk/>
            <pc:sldMk cId="4070398343" sldId="295"/>
            <ac:spMk id="3" creationId="{60AC84C6-F54E-AC6B-0C86-7A1160BC821F}"/>
          </ac:spMkLst>
        </pc:spChg>
        <pc:spChg chg="add mod ord">
          <ac:chgData name="Rooney, Madeline | APHL" userId="44439590-5e49-4cb1-8117-34e596d44335" providerId="ADAL" clId="{12B53CCF-DABA-4CC6-AD52-13692CE1B41E}" dt="2024-10-29T19:56:48.302" v="1084" actId="6264"/>
          <ac:spMkLst>
            <pc:docMk/>
            <pc:sldMk cId="4070398343" sldId="295"/>
            <ac:spMk id="4" creationId="{3F500525-F230-F564-6725-65F21B96C4D3}"/>
          </ac:spMkLst>
        </pc:spChg>
        <pc:spChg chg="add del mod">
          <ac:chgData name="Rooney, Madeline | APHL" userId="44439590-5e49-4cb1-8117-34e596d44335" providerId="ADAL" clId="{12B53CCF-DABA-4CC6-AD52-13692CE1B41E}" dt="2024-10-29T19:56:48.302" v="1084" actId="6264"/>
          <ac:spMkLst>
            <pc:docMk/>
            <pc:sldMk cId="4070398343" sldId="295"/>
            <ac:spMk id="5" creationId="{DE3714F5-BD6C-9769-2B6C-8D6BADB237D1}"/>
          </ac:spMkLst>
        </pc:spChg>
        <pc:spChg chg="add del mod">
          <ac:chgData name="Rooney, Madeline | APHL" userId="44439590-5e49-4cb1-8117-34e596d44335" providerId="ADAL" clId="{12B53CCF-DABA-4CC6-AD52-13692CE1B41E}" dt="2024-10-29T19:56:48.302" v="1084" actId="6264"/>
          <ac:spMkLst>
            <pc:docMk/>
            <pc:sldMk cId="4070398343" sldId="295"/>
            <ac:spMk id="6" creationId="{11FCFCC9-D204-1B15-6F2C-EA7A8860137E}"/>
          </ac:spMkLst>
        </pc:spChg>
      </pc:sldChg>
      <pc:sldChg chg="addSp delSp modSp mod modClrScheme chgLayout">
        <pc:chgData name="Rooney, Madeline | APHL" userId="44439590-5e49-4cb1-8117-34e596d44335" providerId="ADAL" clId="{12B53CCF-DABA-4CC6-AD52-13692CE1B41E}" dt="2024-10-29T19:56:48.302" v="1084" actId="6264"/>
        <pc:sldMkLst>
          <pc:docMk/>
          <pc:sldMk cId="295647901" sldId="296"/>
        </pc:sldMkLst>
        <pc:spChg chg="mod ord">
          <ac:chgData name="Rooney, Madeline | APHL" userId="44439590-5e49-4cb1-8117-34e596d44335" providerId="ADAL" clId="{12B53CCF-DABA-4CC6-AD52-13692CE1B41E}" dt="2024-10-29T19:56:48.302" v="1084" actId="6264"/>
          <ac:spMkLst>
            <pc:docMk/>
            <pc:sldMk cId="295647901" sldId="296"/>
            <ac:spMk id="2" creationId="{0072FF08-8EE5-39BA-A0F5-0102D88BFE94}"/>
          </ac:spMkLst>
        </pc:spChg>
        <pc:spChg chg="del mod ord">
          <ac:chgData name="Rooney, Madeline | APHL" userId="44439590-5e49-4cb1-8117-34e596d44335" providerId="ADAL" clId="{12B53CCF-DABA-4CC6-AD52-13692CE1B41E}" dt="2024-10-29T19:49:45.809" v="1011" actId="700"/>
          <ac:spMkLst>
            <pc:docMk/>
            <pc:sldMk cId="295647901" sldId="296"/>
            <ac:spMk id="3" creationId="{60AC84C6-F54E-AC6B-0C86-7A1160BC821F}"/>
          </ac:spMkLst>
        </pc:spChg>
        <pc:spChg chg="add mod ord">
          <ac:chgData name="Rooney, Madeline | APHL" userId="44439590-5e49-4cb1-8117-34e596d44335" providerId="ADAL" clId="{12B53CCF-DABA-4CC6-AD52-13692CE1B41E}" dt="2024-10-29T19:56:48.302" v="1084" actId="6264"/>
          <ac:spMkLst>
            <pc:docMk/>
            <pc:sldMk cId="295647901" sldId="296"/>
            <ac:spMk id="4" creationId="{17F8704A-1CA9-C238-F533-294DA3564C5B}"/>
          </ac:spMkLst>
        </pc:spChg>
        <pc:spChg chg="add del mod">
          <ac:chgData name="Rooney, Madeline | APHL" userId="44439590-5e49-4cb1-8117-34e596d44335" providerId="ADAL" clId="{12B53CCF-DABA-4CC6-AD52-13692CE1B41E}" dt="2024-10-29T19:56:48.302" v="1084" actId="6264"/>
          <ac:spMkLst>
            <pc:docMk/>
            <pc:sldMk cId="295647901" sldId="296"/>
            <ac:spMk id="5" creationId="{A7D93B13-909F-B473-54B5-A91057B59BB9}"/>
          </ac:spMkLst>
        </pc:spChg>
        <pc:spChg chg="add del mod">
          <ac:chgData name="Rooney, Madeline | APHL" userId="44439590-5e49-4cb1-8117-34e596d44335" providerId="ADAL" clId="{12B53CCF-DABA-4CC6-AD52-13692CE1B41E}" dt="2024-10-29T19:56:48.302" v="1084" actId="6264"/>
          <ac:spMkLst>
            <pc:docMk/>
            <pc:sldMk cId="295647901" sldId="296"/>
            <ac:spMk id="6" creationId="{96B5A6F9-B3AB-72EA-CE3C-361348B6CF85}"/>
          </ac:spMkLst>
        </pc:spChg>
      </pc:sldChg>
      <pc:sldChg chg="addSp delSp modSp mod modClrScheme chgLayout">
        <pc:chgData name="Rooney, Madeline | APHL" userId="44439590-5e49-4cb1-8117-34e596d44335" providerId="ADAL" clId="{12B53CCF-DABA-4CC6-AD52-13692CE1B41E}" dt="2024-10-29T19:56:48.302" v="1084" actId="6264"/>
        <pc:sldMkLst>
          <pc:docMk/>
          <pc:sldMk cId="2817053835" sldId="297"/>
        </pc:sldMkLst>
        <pc:spChg chg="mod ord">
          <ac:chgData name="Rooney, Madeline | APHL" userId="44439590-5e49-4cb1-8117-34e596d44335" providerId="ADAL" clId="{12B53CCF-DABA-4CC6-AD52-13692CE1B41E}" dt="2024-10-29T19:56:48.302" v="1084" actId="6264"/>
          <ac:spMkLst>
            <pc:docMk/>
            <pc:sldMk cId="2817053835" sldId="297"/>
            <ac:spMk id="2" creationId="{0072FF08-8EE5-39BA-A0F5-0102D88BFE94}"/>
          </ac:spMkLst>
        </pc:spChg>
        <pc:spChg chg="del mod ord">
          <ac:chgData name="Rooney, Madeline | APHL" userId="44439590-5e49-4cb1-8117-34e596d44335" providerId="ADAL" clId="{12B53CCF-DABA-4CC6-AD52-13692CE1B41E}" dt="2024-10-29T19:48:37.566" v="1005" actId="700"/>
          <ac:spMkLst>
            <pc:docMk/>
            <pc:sldMk cId="2817053835" sldId="297"/>
            <ac:spMk id="3" creationId="{60AC84C6-F54E-AC6B-0C86-7A1160BC821F}"/>
          </ac:spMkLst>
        </pc:spChg>
        <pc:spChg chg="add mod ord">
          <ac:chgData name="Rooney, Madeline | APHL" userId="44439590-5e49-4cb1-8117-34e596d44335" providerId="ADAL" clId="{12B53CCF-DABA-4CC6-AD52-13692CE1B41E}" dt="2024-10-29T19:56:48.302" v="1084" actId="6264"/>
          <ac:spMkLst>
            <pc:docMk/>
            <pc:sldMk cId="2817053835" sldId="297"/>
            <ac:spMk id="4" creationId="{D30479E9-E371-CF4A-07B6-D0A1A133D4E8}"/>
          </ac:spMkLst>
        </pc:spChg>
        <pc:spChg chg="add del">
          <ac:chgData name="Rooney, Madeline | APHL" userId="44439590-5e49-4cb1-8117-34e596d44335" providerId="ADAL" clId="{12B53CCF-DABA-4CC6-AD52-13692CE1B41E}" dt="2024-10-29T19:48:38.846" v="1007" actId="22"/>
          <ac:spMkLst>
            <pc:docMk/>
            <pc:sldMk cId="2817053835" sldId="297"/>
            <ac:spMk id="6" creationId="{5CB12E21-472B-B1DE-98DC-DFE4F7CE05AC}"/>
          </ac:spMkLst>
        </pc:spChg>
        <pc:spChg chg="add del mod">
          <ac:chgData name="Rooney, Madeline | APHL" userId="44439590-5e49-4cb1-8117-34e596d44335" providerId="ADAL" clId="{12B53CCF-DABA-4CC6-AD52-13692CE1B41E}" dt="2024-10-29T19:56:48.302" v="1084" actId="6264"/>
          <ac:spMkLst>
            <pc:docMk/>
            <pc:sldMk cId="2817053835" sldId="297"/>
            <ac:spMk id="7" creationId="{D827A731-D49F-8C8B-DED8-F6B76331DD74}"/>
          </ac:spMkLst>
        </pc:spChg>
        <pc:spChg chg="add del mod">
          <ac:chgData name="Rooney, Madeline | APHL" userId="44439590-5e49-4cb1-8117-34e596d44335" providerId="ADAL" clId="{12B53CCF-DABA-4CC6-AD52-13692CE1B41E}" dt="2024-10-29T19:56:48.302" v="1084" actId="6264"/>
          <ac:spMkLst>
            <pc:docMk/>
            <pc:sldMk cId="2817053835" sldId="297"/>
            <ac:spMk id="8" creationId="{22CE3127-D7B2-D6D0-2C36-8D3A7F8206DB}"/>
          </ac:spMkLst>
        </pc:spChg>
      </pc:sldChg>
      <pc:sldChg chg="addSp delSp modSp mod modClrScheme chgLayout">
        <pc:chgData name="Rooney, Madeline | APHL" userId="44439590-5e49-4cb1-8117-34e596d44335" providerId="ADAL" clId="{12B53CCF-DABA-4CC6-AD52-13692CE1B41E}" dt="2024-10-29T19:56:48.302" v="1084" actId="6264"/>
        <pc:sldMkLst>
          <pc:docMk/>
          <pc:sldMk cId="3960683855" sldId="298"/>
        </pc:sldMkLst>
        <pc:spChg chg="mod ord">
          <ac:chgData name="Rooney, Madeline | APHL" userId="44439590-5e49-4cb1-8117-34e596d44335" providerId="ADAL" clId="{12B53CCF-DABA-4CC6-AD52-13692CE1B41E}" dt="2024-10-29T19:56:48.302" v="1084" actId="6264"/>
          <ac:spMkLst>
            <pc:docMk/>
            <pc:sldMk cId="3960683855" sldId="298"/>
            <ac:spMk id="2" creationId="{0072FF08-8EE5-39BA-A0F5-0102D88BFE94}"/>
          </ac:spMkLst>
        </pc:spChg>
        <pc:spChg chg="del mod ord">
          <ac:chgData name="Rooney, Madeline | APHL" userId="44439590-5e49-4cb1-8117-34e596d44335" providerId="ADAL" clId="{12B53CCF-DABA-4CC6-AD52-13692CE1B41E}" dt="2024-10-29T19:48:27.140" v="1001" actId="700"/>
          <ac:spMkLst>
            <pc:docMk/>
            <pc:sldMk cId="3960683855" sldId="298"/>
            <ac:spMk id="3" creationId="{60AC84C6-F54E-AC6B-0C86-7A1160BC821F}"/>
          </ac:spMkLst>
        </pc:spChg>
        <pc:spChg chg="add mod ord">
          <ac:chgData name="Rooney, Madeline | APHL" userId="44439590-5e49-4cb1-8117-34e596d44335" providerId="ADAL" clId="{12B53CCF-DABA-4CC6-AD52-13692CE1B41E}" dt="2024-10-29T19:56:48.302" v="1084" actId="6264"/>
          <ac:spMkLst>
            <pc:docMk/>
            <pc:sldMk cId="3960683855" sldId="298"/>
            <ac:spMk id="4" creationId="{1FEC8580-848D-C7F8-037C-43C5D51609A9}"/>
          </ac:spMkLst>
        </pc:spChg>
        <pc:spChg chg="add del mod">
          <ac:chgData name="Rooney, Madeline | APHL" userId="44439590-5e49-4cb1-8117-34e596d44335" providerId="ADAL" clId="{12B53CCF-DABA-4CC6-AD52-13692CE1B41E}" dt="2024-10-29T19:56:48.302" v="1084" actId="6264"/>
          <ac:spMkLst>
            <pc:docMk/>
            <pc:sldMk cId="3960683855" sldId="298"/>
            <ac:spMk id="5" creationId="{48F6F1B7-C470-7003-3A06-B0AEA1387DBC}"/>
          </ac:spMkLst>
        </pc:spChg>
        <pc:spChg chg="add del mod">
          <ac:chgData name="Rooney, Madeline | APHL" userId="44439590-5e49-4cb1-8117-34e596d44335" providerId="ADAL" clId="{12B53CCF-DABA-4CC6-AD52-13692CE1B41E}" dt="2024-10-29T19:56:48.302" v="1084" actId="6264"/>
          <ac:spMkLst>
            <pc:docMk/>
            <pc:sldMk cId="3960683855" sldId="298"/>
            <ac:spMk id="6" creationId="{1CE55545-AAFB-DE26-A425-71D082BFB3C3}"/>
          </ac:spMkLst>
        </pc:spChg>
      </pc:sldChg>
      <pc:sldChg chg="addSp delSp modSp mod modClrScheme chgLayout">
        <pc:chgData name="Rooney, Madeline | APHL" userId="44439590-5e49-4cb1-8117-34e596d44335" providerId="ADAL" clId="{12B53CCF-DABA-4CC6-AD52-13692CE1B41E}" dt="2024-10-29T19:56:48.302" v="1084" actId="6264"/>
        <pc:sldMkLst>
          <pc:docMk/>
          <pc:sldMk cId="1128961313" sldId="299"/>
        </pc:sldMkLst>
        <pc:spChg chg="mod ord">
          <ac:chgData name="Rooney, Madeline | APHL" userId="44439590-5e49-4cb1-8117-34e596d44335" providerId="ADAL" clId="{12B53CCF-DABA-4CC6-AD52-13692CE1B41E}" dt="2024-10-29T19:56:48.302" v="1084" actId="6264"/>
          <ac:spMkLst>
            <pc:docMk/>
            <pc:sldMk cId="1128961313" sldId="299"/>
            <ac:spMk id="2" creationId="{0072FF08-8EE5-39BA-A0F5-0102D88BFE94}"/>
          </ac:spMkLst>
        </pc:spChg>
        <pc:spChg chg="del mod ord">
          <ac:chgData name="Rooney, Madeline | APHL" userId="44439590-5e49-4cb1-8117-34e596d44335" providerId="ADAL" clId="{12B53CCF-DABA-4CC6-AD52-13692CE1B41E}" dt="2024-10-29T19:47:08.217" v="985" actId="700"/>
          <ac:spMkLst>
            <pc:docMk/>
            <pc:sldMk cId="1128961313" sldId="299"/>
            <ac:spMk id="3" creationId="{60AC84C6-F54E-AC6B-0C86-7A1160BC821F}"/>
          </ac:spMkLst>
        </pc:spChg>
        <pc:spChg chg="add mod ord">
          <ac:chgData name="Rooney, Madeline | APHL" userId="44439590-5e49-4cb1-8117-34e596d44335" providerId="ADAL" clId="{12B53CCF-DABA-4CC6-AD52-13692CE1B41E}" dt="2024-10-29T19:56:48.302" v="1084" actId="6264"/>
          <ac:spMkLst>
            <pc:docMk/>
            <pc:sldMk cId="1128961313" sldId="299"/>
            <ac:spMk id="4" creationId="{5BE02F08-CA90-FB19-D6CD-55630C058813}"/>
          </ac:spMkLst>
        </pc:spChg>
        <pc:spChg chg="add del mod">
          <ac:chgData name="Rooney, Madeline | APHL" userId="44439590-5e49-4cb1-8117-34e596d44335" providerId="ADAL" clId="{12B53CCF-DABA-4CC6-AD52-13692CE1B41E}" dt="2024-10-29T19:56:48.302" v="1084" actId="6264"/>
          <ac:spMkLst>
            <pc:docMk/>
            <pc:sldMk cId="1128961313" sldId="299"/>
            <ac:spMk id="5" creationId="{81711182-A582-675E-EF9A-C68D79FD2968}"/>
          </ac:spMkLst>
        </pc:spChg>
        <pc:spChg chg="add del mod">
          <ac:chgData name="Rooney, Madeline | APHL" userId="44439590-5e49-4cb1-8117-34e596d44335" providerId="ADAL" clId="{12B53CCF-DABA-4CC6-AD52-13692CE1B41E}" dt="2024-10-29T19:56:48.302" v="1084" actId="6264"/>
          <ac:spMkLst>
            <pc:docMk/>
            <pc:sldMk cId="1128961313" sldId="299"/>
            <ac:spMk id="6" creationId="{8747EF80-81C2-53C1-4262-46163D699E76}"/>
          </ac:spMkLst>
        </pc:spChg>
      </pc:sldChg>
      <pc:sldChg chg="addSp delSp modSp mod modClrScheme chgLayout">
        <pc:chgData name="Rooney, Madeline | APHL" userId="44439590-5e49-4cb1-8117-34e596d44335" providerId="ADAL" clId="{12B53CCF-DABA-4CC6-AD52-13692CE1B41E}" dt="2024-10-29T19:56:48.302" v="1084" actId="6264"/>
        <pc:sldMkLst>
          <pc:docMk/>
          <pc:sldMk cId="1401497753" sldId="300"/>
        </pc:sldMkLst>
        <pc:spChg chg="mod ord">
          <ac:chgData name="Rooney, Madeline | APHL" userId="44439590-5e49-4cb1-8117-34e596d44335" providerId="ADAL" clId="{12B53CCF-DABA-4CC6-AD52-13692CE1B41E}" dt="2024-10-29T19:56:48.302" v="1084" actId="6264"/>
          <ac:spMkLst>
            <pc:docMk/>
            <pc:sldMk cId="1401497753" sldId="300"/>
            <ac:spMk id="2" creationId="{0072FF08-8EE5-39BA-A0F5-0102D88BFE94}"/>
          </ac:spMkLst>
        </pc:spChg>
        <pc:spChg chg="del mod ord">
          <ac:chgData name="Rooney, Madeline | APHL" userId="44439590-5e49-4cb1-8117-34e596d44335" providerId="ADAL" clId="{12B53CCF-DABA-4CC6-AD52-13692CE1B41E}" dt="2024-10-29T19:46:50.736" v="980" actId="700"/>
          <ac:spMkLst>
            <pc:docMk/>
            <pc:sldMk cId="1401497753" sldId="300"/>
            <ac:spMk id="3" creationId="{60AC84C6-F54E-AC6B-0C86-7A1160BC821F}"/>
          </ac:spMkLst>
        </pc:spChg>
        <pc:spChg chg="add del mod ord">
          <ac:chgData name="Rooney, Madeline | APHL" userId="44439590-5e49-4cb1-8117-34e596d44335" providerId="ADAL" clId="{12B53CCF-DABA-4CC6-AD52-13692CE1B41E}" dt="2024-10-29T19:48:17.550" v="997" actId="700"/>
          <ac:spMkLst>
            <pc:docMk/>
            <pc:sldMk cId="1401497753" sldId="300"/>
            <ac:spMk id="4" creationId="{66AAFC34-3383-5E00-F798-70A1A8677568}"/>
          </ac:spMkLst>
        </pc:spChg>
        <pc:spChg chg="add mod ord">
          <ac:chgData name="Rooney, Madeline | APHL" userId="44439590-5e49-4cb1-8117-34e596d44335" providerId="ADAL" clId="{12B53CCF-DABA-4CC6-AD52-13692CE1B41E}" dt="2024-10-29T19:56:48.302" v="1084" actId="6264"/>
          <ac:spMkLst>
            <pc:docMk/>
            <pc:sldMk cId="1401497753" sldId="300"/>
            <ac:spMk id="5" creationId="{95DD95A5-ABC9-F064-879B-7E18C4FA9D86}"/>
          </ac:spMkLst>
        </pc:spChg>
        <pc:spChg chg="add del mod">
          <ac:chgData name="Rooney, Madeline | APHL" userId="44439590-5e49-4cb1-8117-34e596d44335" providerId="ADAL" clId="{12B53CCF-DABA-4CC6-AD52-13692CE1B41E}" dt="2024-10-29T19:56:48.302" v="1084" actId="6264"/>
          <ac:spMkLst>
            <pc:docMk/>
            <pc:sldMk cId="1401497753" sldId="300"/>
            <ac:spMk id="6" creationId="{574C8B26-F060-1038-1F50-63AD6DF451A5}"/>
          </ac:spMkLst>
        </pc:spChg>
        <pc:spChg chg="add del mod">
          <ac:chgData name="Rooney, Madeline | APHL" userId="44439590-5e49-4cb1-8117-34e596d44335" providerId="ADAL" clId="{12B53CCF-DABA-4CC6-AD52-13692CE1B41E}" dt="2024-10-29T19:56:48.302" v="1084" actId="6264"/>
          <ac:spMkLst>
            <pc:docMk/>
            <pc:sldMk cId="1401497753" sldId="300"/>
            <ac:spMk id="7" creationId="{9364527B-EC8B-67F7-0E66-BD40F7BBCF79}"/>
          </ac:spMkLst>
        </pc:spChg>
      </pc:sldChg>
      <pc:sldChg chg="addSp delSp modSp mod modClrScheme chgLayout">
        <pc:chgData name="Rooney, Madeline | APHL" userId="44439590-5e49-4cb1-8117-34e596d44335" providerId="ADAL" clId="{12B53CCF-DABA-4CC6-AD52-13692CE1B41E}" dt="2024-10-29T19:56:48.302" v="1084" actId="6264"/>
        <pc:sldMkLst>
          <pc:docMk/>
          <pc:sldMk cId="3286453194" sldId="301"/>
        </pc:sldMkLst>
        <pc:spChg chg="mod ord">
          <ac:chgData name="Rooney, Madeline | APHL" userId="44439590-5e49-4cb1-8117-34e596d44335" providerId="ADAL" clId="{12B53CCF-DABA-4CC6-AD52-13692CE1B41E}" dt="2024-10-29T19:56:48.302" v="1084" actId="6264"/>
          <ac:spMkLst>
            <pc:docMk/>
            <pc:sldMk cId="3286453194" sldId="301"/>
            <ac:spMk id="2" creationId="{FE3E37FA-271F-E2F3-E66C-1DA8A6070487}"/>
          </ac:spMkLst>
        </pc:spChg>
        <pc:spChg chg="del mod ord">
          <ac:chgData name="Rooney, Madeline | APHL" userId="44439590-5e49-4cb1-8117-34e596d44335" providerId="ADAL" clId="{12B53CCF-DABA-4CC6-AD52-13692CE1B41E}" dt="2024-10-29T19:46:27.873" v="978" actId="700"/>
          <ac:spMkLst>
            <pc:docMk/>
            <pc:sldMk cId="3286453194" sldId="301"/>
            <ac:spMk id="3" creationId="{4D4FC7F9-850C-4F40-D2A0-00A8AF9B6861}"/>
          </ac:spMkLst>
        </pc:spChg>
        <pc:spChg chg="add del mod ord">
          <ac:chgData name="Rooney, Madeline | APHL" userId="44439590-5e49-4cb1-8117-34e596d44335" providerId="ADAL" clId="{12B53CCF-DABA-4CC6-AD52-13692CE1B41E}" dt="2024-10-29T19:47:59.754" v="994" actId="700"/>
          <ac:spMkLst>
            <pc:docMk/>
            <pc:sldMk cId="3286453194" sldId="301"/>
            <ac:spMk id="4" creationId="{56C1B969-9C7F-171C-5A49-A8421F660C39}"/>
          </ac:spMkLst>
        </pc:spChg>
        <pc:spChg chg="add del mod ord">
          <ac:chgData name="Rooney, Madeline | APHL" userId="44439590-5e49-4cb1-8117-34e596d44335" providerId="ADAL" clId="{12B53CCF-DABA-4CC6-AD52-13692CE1B41E}" dt="2024-10-29T19:56:48.302" v="1084" actId="6264"/>
          <ac:spMkLst>
            <pc:docMk/>
            <pc:sldMk cId="3286453194" sldId="301"/>
            <ac:spMk id="5" creationId="{C790221C-C6B9-603F-8452-1B8AF875179F}"/>
          </ac:spMkLst>
        </pc:spChg>
        <pc:spChg chg="add del mod">
          <ac:chgData name="Rooney, Madeline | APHL" userId="44439590-5e49-4cb1-8117-34e596d44335" providerId="ADAL" clId="{12B53CCF-DABA-4CC6-AD52-13692CE1B41E}" dt="2024-10-29T19:56:48.302" v="1084" actId="6264"/>
          <ac:spMkLst>
            <pc:docMk/>
            <pc:sldMk cId="3286453194" sldId="301"/>
            <ac:spMk id="6" creationId="{607BA588-4446-EED4-7FC1-9D4B0704B48F}"/>
          </ac:spMkLst>
        </pc:spChg>
        <pc:spChg chg="add mod ord">
          <ac:chgData name="Rooney, Madeline | APHL" userId="44439590-5e49-4cb1-8117-34e596d44335" providerId="ADAL" clId="{12B53CCF-DABA-4CC6-AD52-13692CE1B41E}" dt="2024-10-29T19:56:48.302" v="1084" actId="6264"/>
          <ac:spMkLst>
            <pc:docMk/>
            <pc:sldMk cId="3286453194" sldId="301"/>
            <ac:spMk id="7" creationId="{2A40842A-0060-7123-6D81-6C844597E639}"/>
          </ac:spMkLst>
        </pc:spChg>
      </pc:sldChg>
      <pc:sldChg chg="del">
        <pc:chgData name="Rooney, Madeline | APHL" userId="44439590-5e49-4cb1-8117-34e596d44335" providerId="ADAL" clId="{12B53CCF-DABA-4CC6-AD52-13692CE1B41E}" dt="2024-10-29T20:30:44.186" v="2026" actId="47"/>
        <pc:sldMkLst>
          <pc:docMk/>
          <pc:sldMk cId="3894266946" sldId="302"/>
        </pc:sldMkLst>
      </pc:sldChg>
      <pc:sldChg chg="del">
        <pc:chgData name="Rooney, Madeline | APHL" userId="44439590-5e49-4cb1-8117-34e596d44335" providerId="ADAL" clId="{12B53CCF-DABA-4CC6-AD52-13692CE1B41E}" dt="2024-10-29T20:30:44.186" v="2026" actId="47"/>
        <pc:sldMkLst>
          <pc:docMk/>
          <pc:sldMk cId="600789165" sldId="303"/>
        </pc:sldMkLst>
      </pc:sldChg>
      <pc:sldChg chg="del">
        <pc:chgData name="Rooney, Madeline | APHL" userId="44439590-5e49-4cb1-8117-34e596d44335" providerId="ADAL" clId="{12B53CCF-DABA-4CC6-AD52-13692CE1B41E}" dt="2024-10-29T20:30:44.186" v="2026" actId="47"/>
        <pc:sldMkLst>
          <pc:docMk/>
          <pc:sldMk cId="311206771" sldId="304"/>
        </pc:sldMkLst>
      </pc:sldChg>
      <pc:sldChg chg="del">
        <pc:chgData name="Rooney, Madeline | APHL" userId="44439590-5e49-4cb1-8117-34e596d44335" providerId="ADAL" clId="{12B53CCF-DABA-4CC6-AD52-13692CE1B41E}" dt="2024-10-29T20:30:44.186" v="2026" actId="47"/>
        <pc:sldMkLst>
          <pc:docMk/>
          <pc:sldMk cId="4116520752" sldId="305"/>
        </pc:sldMkLst>
      </pc:sldChg>
      <pc:sldChg chg="del">
        <pc:chgData name="Rooney, Madeline | APHL" userId="44439590-5e49-4cb1-8117-34e596d44335" providerId="ADAL" clId="{12B53CCF-DABA-4CC6-AD52-13692CE1B41E}" dt="2024-10-29T20:30:44.186" v="2026" actId="47"/>
        <pc:sldMkLst>
          <pc:docMk/>
          <pc:sldMk cId="344716559" sldId="306"/>
        </pc:sldMkLst>
      </pc:sldChg>
      <pc:sldChg chg="del">
        <pc:chgData name="Rooney, Madeline | APHL" userId="44439590-5e49-4cb1-8117-34e596d44335" providerId="ADAL" clId="{12B53CCF-DABA-4CC6-AD52-13692CE1B41E}" dt="2024-10-29T20:30:44.186" v="2026" actId="47"/>
        <pc:sldMkLst>
          <pc:docMk/>
          <pc:sldMk cId="64120322" sldId="307"/>
        </pc:sldMkLst>
      </pc:sldChg>
      <pc:sldChg chg="del">
        <pc:chgData name="Rooney, Madeline | APHL" userId="44439590-5e49-4cb1-8117-34e596d44335" providerId="ADAL" clId="{12B53CCF-DABA-4CC6-AD52-13692CE1B41E}" dt="2024-10-29T20:30:44.186" v="2026" actId="47"/>
        <pc:sldMkLst>
          <pc:docMk/>
          <pc:sldMk cId="1388329219" sldId="308"/>
        </pc:sldMkLst>
      </pc:sldChg>
      <pc:sldChg chg="addSp delSp modSp mod ord modClrScheme chgLayout">
        <pc:chgData name="Rooney, Madeline | APHL" userId="44439590-5e49-4cb1-8117-34e596d44335" providerId="ADAL" clId="{12B53CCF-DABA-4CC6-AD52-13692CE1B41E}" dt="2024-10-30T15:53:53.511" v="3133" actId="1076"/>
        <pc:sldMkLst>
          <pc:docMk/>
          <pc:sldMk cId="1306171181" sldId="309"/>
        </pc:sldMkLst>
        <pc:spChg chg="add del mod">
          <ac:chgData name="Rooney, Madeline | APHL" userId="44439590-5e49-4cb1-8117-34e596d44335" providerId="ADAL" clId="{12B53CCF-DABA-4CC6-AD52-13692CE1B41E}" dt="2024-10-29T20:12:20.381" v="1212" actId="21"/>
          <ac:spMkLst>
            <pc:docMk/>
            <pc:sldMk cId="1306171181" sldId="309"/>
            <ac:spMk id="3" creationId="{05685ABD-9F2F-AFE8-C21E-4FD0D7A13552}"/>
          </ac:spMkLst>
        </pc:spChg>
        <pc:spChg chg="mod ord">
          <ac:chgData name="Rooney, Madeline | APHL" userId="44439590-5e49-4cb1-8117-34e596d44335" providerId="ADAL" clId="{12B53CCF-DABA-4CC6-AD52-13692CE1B41E}" dt="2024-10-29T20:35:58.224" v="2260" actId="700"/>
          <ac:spMkLst>
            <pc:docMk/>
            <pc:sldMk cId="1306171181" sldId="309"/>
            <ac:spMk id="4" creationId="{749F595D-141E-664A-9010-98203E1CD9F4}"/>
          </ac:spMkLst>
        </pc:spChg>
        <pc:spChg chg="mod ord">
          <ac:chgData name="Rooney, Madeline | APHL" userId="44439590-5e49-4cb1-8117-34e596d44335" providerId="ADAL" clId="{12B53CCF-DABA-4CC6-AD52-13692CE1B41E}" dt="2024-10-30T15:51:40.800" v="3112" actId="1076"/>
          <ac:spMkLst>
            <pc:docMk/>
            <pc:sldMk cId="1306171181" sldId="309"/>
            <ac:spMk id="5" creationId="{6EAF2CD8-63CB-714B-5E2E-211B5F0D7B4E}"/>
          </ac:spMkLst>
        </pc:spChg>
        <pc:spChg chg="add del mod">
          <ac:chgData name="Rooney, Madeline | APHL" userId="44439590-5e49-4cb1-8117-34e596d44335" providerId="ADAL" clId="{12B53CCF-DABA-4CC6-AD52-13692CE1B41E}" dt="2024-10-29T19:38:50.956" v="886" actId="478"/>
          <ac:spMkLst>
            <pc:docMk/>
            <pc:sldMk cId="1306171181" sldId="309"/>
            <ac:spMk id="7" creationId="{42B4F866-50C6-3C41-7476-4CE01C53AAF7}"/>
          </ac:spMkLst>
        </pc:spChg>
        <pc:spChg chg="add del mod ord">
          <ac:chgData name="Rooney, Madeline | APHL" userId="44439590-5e49-4cb1-8117-34e596d44335" providerId="ADAL" clId="{12B53CCF-DABA-4CC6-AD52-13692CE1B41E}" dt="2024-10-29T20:11:43.129" v="1193" actId="700"/>
          <ac:spMkLst>
            <pc:docMk/>
            <pc:sldMk cId="1306171181" sldId="309"/>
            <ac:spMk id="8" creationId="{FCC3466F-BC55-473A-8A6F-74189336E30C}"/>
          </ac:spMkLst>
        </pc:spChg>
        <pc:spChg chg="add del mod ord">
          <ac:chgData name="Rooney, Madeline | APHL" userId="44439590-5e49-4cb1-8117-34e596d44335" providerId="ADAL" clId="{12B53CCF-DABA-4CC6-AD52-13692CE1B41E}" dt="2024-10-29T20:24:41.456" v="1739" actId="478"/>
          <ac:spMkLst>
            <pc:docMk/>
            <pc:sldMk cId="1306171181" sldId="309"/>
            <ac:spMk id="9" creationId="{3E83C5D6-D58C-8E14-13DE-46146913F34A}"/>
          </ac:spMkLst>
        </pc:spChg>
        <pc:spChg chg="add del mod ord">
          <ac:chgData name="Rooney, Madeline | APHL" userId="44439590-5e49-4cb1-8117-34e596d44335" providerId="ADAL" clId="{12B53CCF-DABA-4CC6-AD52-13692CE1B41E}" dt="2024-10-29T20:24:38.038" v="1738" actId="478"/>
          <ac:spMkLst>
            <pc:docMk/>
            <pc:sldMk cId="1306171181" sldId="309"/>
            <ac:spMk id="10" creationId="{C1E1BCDD-D2D0-C13B-E50B-9BE5E6B59DD5}"/>
          </ac:spMkLst>
        </pc:spChg>
        <pc:spChg chg="add del mod ord">
          <ac:chgData name="Rooney, Madeline | APHL" userId="44439590-5e49-4cb1-8117-34e596d44335" providerId="ADAL" clId="{12B53CCF-DABA-4CC6-AD52-13692CE1B41E}" dt="2024-10-29T20:35:58.224" v="2260" actId="700"/>
          <ac:spMkLst>
            <pc:docMk/>
            <pc:sldMk cId="1306171181" sldId="309"/>
            <ac:spMk id="11" creationId="{EE6DABC7-A4DE-58CA-6003-4833B0801160}"/>
          </ac:spMkLst>
        </pc:spChg>
        <pc:spChg chg="add del mod ord">
          <ac:chgData name="Rooney, Madeline | APHL" userId="44439590-5e49-4cb1-8117-34e596d44335" providerId="ADAL" clId="{12B53CCF-DABA-4CC6-AD52-13692CE1B41E}" dt="2024-10-29T20:35:58.224" v="2260" actId="700"/>
          <ac:spMkLst>
            <pc:docMk/>
            <pc:sldMk cId="1306171181" sldId="309"/>
            <ac:spMk id="12" creationId="{9EF6896A-4C30-2A73-717C-CF431EC8AE04}"/>
          </ac:spMkLst>
        </pc:spChg>
        <pc:spChg chg="add del mod ord">
          <ac:chgData name="Rooney, Madeline | APHL" userId="44439590-5e49-4cb1-8117-34e596d44335" providerId="ADAL" clId="{12B53CCF-DABA-4CC6-AD52-13692CE1B41E}" dt="2024-10-29T20:35:58.224" v="2260" actId="700"/>
          <ac:spMkLst>
            <pc:docMk/>
            <pc:sldMk cId="1306171181" sldId="309"/>
            <ac:spMk id="13" creationId="{66F605D9-14B6-FC13-E280-A5CD57907B2C}"/>
          </ac:spMkLst>
        </pc:spChg>
        <pc:spChg chg="add del">
          <ac:chgData name="Rooney, Madeline | APHL" userId="44439590-5e49-4cb1-8117-34e596d44335" providerId="ADAL" clId="{12B53CCF-DABA-4CC6-AD52-13692CE1B41E}" dt="2024-10-29T20:43:43.791" v="2371" actId="22"/>
          <ac:spMkLst>
            <pc:docMk/>
            <pc:sldMk cId="1306171181" sldId="309"/>
            <ac:spMk id="15" creationId="{E76F0DD8-89A7-8AEB-C1E1-355AB0A842D2}"/>
          </ac:spMkLst>
        </pc:spChg>
        <pc:spChg chg="add del mod">
          <ac:chgData name="Rooney, Madeline | APHL" userId="44439590-5e49-4cb1-8117-34e596d44335" providerId="ADAL" clId="{12B53CCF-DABA-4CC6-AD52-13692CE1B41E}" dt="2024-10-29T20:47:36.548" v="2401" actId="478"/>
          <ac:spMkLst>
            <pc:docMk/>
            <pc:sldMk cId="1306171181" sldId="309"/>
            <ac:spMk id="17" creationId="{630FA15C-71E1-BD8B-0F34-3B868C5225FC}"/>
          </ac:spMkLst>
        </pc:spChg>
        <pc:spChg chg="add del mod">
          <ac:chgData name="Rooney, Madeline | APHL" userId="44439590-5e49-4cb1-8117-34e596d44335" providerId="ADAL" clId="{12B53CCF-DABA-4CC6-AD52-13692CE1B41E}" dt="2024-10-30T14:14:01.661" v="2710" actId="21"/>
          <ac:spMkLst>
            <pc:docMk/>
            <pc:sldMk cId="1306171181" sldId="309"/>
            <ac:spMk id="21" creationId="{A4C6A2B1-E9D7-2F50-7116-CB259330F872}"/>
          </ac:spMkLst>
        </pc:spChg>
        <pc:picChg chg="add mod ord">
          <ac:chgData name="Rooney, Madeline | APHL" userId="44439590-5e49-4cb1-8117-34e596d44335" providerId="ADAL" clId="{12B53CCF-DABA-4CC6-AD52-13692CE1B41E}" dt="2024-10-30T15:53:53.511" v="3133" actId="1076"/>
          <ac:picMkLst>
            <pc:docMk/>
            <pc:sldMk cId="1306171181" sldId="309"/>
            <ac:picMk id="19" creationId="{1F21759B-4821-070A-52A9-2257E1B15071}"/>
          </ac:picMkLst>
        </pc:picChg>
        <pc:picChg chg="add mod ord">
          <ac:chgData name="Rooney, Madeline | APHL" userId="44439590-5e49-4cb1-8117-34e596d44335" providerId="ADAL" clId="{12B53CCF-DABA-4CC6-AD52-13692CE1B41E}" dt="2024-10-30T15:53:46.845" v="3132" actId="1076"/>
          <ac:picMkLst>
            <pc:docMk/>
            <pc:sldMk cId="1306171181" sldId="309"/>
            <ac:picMk id="22" creationId="{E18BA9CE-339A-C357-9FF1-FBAFE024DEB6}"/>
          </ac:picMkLst>
        </pc:picChg>
        <pc:picChg chg="add mod ord">
          <ac:chgData name="Rooney, Madeline | APHL" userId="44439590-5e49-4cb1-8117-34e596d44335" providerId="ADAL" clId="{12B53CCF-DABA-4CC6-AD52-13692CE1B41E}" dt="2024-10-30T15:53:46.845" v="3132" actId="1076"/>
          <ac:picMkLst>
            <pc:docMk/>
            <pc:sldMk cId="1306171181" sldId="309"/>
            <ac:picMk id="23" creationId="{11637A84-9C5A-2A05-9A44-8BDD04EAC5B6}"/>
          </ac:picMkLst>
        </pc:picChg>
      </pc:sldChg>
      <pc:sldChg chg="del">
        <pc:chgData name="Rooney, Madeline | APHL" userId="44439590-5e49-4cb1-8117-34e596d44335" providerId="ADAL" clId="{12B53CCF-DABA-4CC6-AD52-13692CE1B41E}" dt="2024-10-29T20:30:44.186" v="2026" actId="47"/>
        <pc:sldMkLst>
          <pc:docMk/>
          <pc:sldMk cId="4083378739" sldId="310"/>
        </pc:sldMkLst>
      </pc:sldChg>
      <pc:sldChg chg="del">
        <pc:chgData name="Rooney, Madeline | APHL" userId="44439590-5e49-4cb1-8117-34e596d44335" providerId="ADAL" clId="{12B53CCF-DABA-4CC6-AD52-13692CE1B41E}" dt="2024-10-29T20:30:44.186" v="2026" actId="47"/>
        <pc:sldMkLst>
          <pc:docMk/>
          <pc:sldMk cId="787993835" sldId="311"/>
        </pc:sldMkLst>
      </pc:sldChg>
      <pc:sldChg chg="del">
        <pc:chgData name="Rooney, Madeline | APHL" userId="44439590-5e49-4cb1-8117-34e596d44335" providerId="ADAL" clId="{12B53CCF-DABA-4CC6-AD52-13692CE1B41E}" dt="2024-10-29T20:30:44.186" v="2026" actId="47"/>
        <pc:sldMkLst>
          <pc:docMk/>
          <pc:sldMk cId="1287448280" sldId="312"/>
        </pc:sldMkLst>
      </pc:sldChg>
      <pc:sldChg chg="addSp delSp modSp new del mod modClrScheme chgLayout">
        <pc:chgData name="Rooney, Madeline | APHL" userId="44439590-5e49-4cb1-8117-34e596d44335" providerId="ADAL" clId="{12B53CCF-DABA-4CC6-AD52-13692CE1B41E}" dt="2024-10-29T19:02:57.538" v="197" actId="47"/>
        <pc:sldMkLst>
          <pc:docMk/>
          <pc:sldMk cId="3660110162" sldId="313"/>
        </pc:sldMkLst>
        <pc:spChg chg="del mod ord">
          <ac:chgData name="Rooney, Madeline | APHL" userId="44439590-5e49-4cb1-8117-34e596d44335" providerId="ADAL" clId="{12B53CCF-DABA-4CC6-AD52-13692CE1B41E}" dt="2024-10-29T19:00:15.027" v="157" actId="700"/>
          <ac:spMkLst>
            <pc:docMk/>
            <pc:sldMk cId="3660110162" sldId="313"/>
            <ac:spMk id="2" creationId="{33B7FDDF-837D-161A-73EE-BE907F33E32A}"/>
          </ac:spMkLst>
        </pc:spChg>
        <pc:spChg chg="del mod ord">
          <ac:chgData name="Rooney, Madeline | APHL" userId="44439590-5e49-4cb1-8117-34e596d44335" providerId="ADAL" clId="{12B53CCF-DABA-4CC6-AD52-13692CE1B41E}" dt="2024-10-29T19:00:15.027" v="157" actId="700"/>
          <ac:spMkLst>
            <pc:docMk/>
            <pc:sldMk cId="3660110162" sldId="313"/>
            <ac:spMk id="3" creationId="{A226DB55-E730-87E3-73DE-246202966FE6}"/>
          </ac:spMkLst>
        </pc:spChg>
        <pc:spChg chg="del">
          <ac:chgData name="Rooney, Madeline | APHL" userId="44439590-5e49-4cb1-8117-34e596d44335" providerId="ADAL" clId="{12B53CCF-DABA-4CC6-AD52-13692CE1B41E}" dt="2024-10-29T19:00:15.027" v="157" actId="700"/>
          <ac:spMkLst>
            <pc:docMk/>
            <pc:sldMk cId="3660110162" sldId="313"/>
            <ac:spMk id="4" creationId="{722FC863-3DA4-252F-CA4E-D21E0A9DAF7D}"/>
          </ac:spMkLst>
        </pc:spChg>
        <pc:spChg chg="del">
          <ac:chgData name="Rooney, Madeline | APHL" userId="44439590-5e49-4cb1-8117-34e596d44335" providerId="ADAL" clId="{12B53CCF-DABA-4CC6-AD52-13692CE1B41E}" dt="2024-10-29T19:00:15.027" v="157" actId="700"/>
          <ac:spMkLst>
            <pc:docMk/>
            <pc:sldMk cId="3660110162" sldId="313"/>
            <ac:spMk id="5" creationId="{4DBC0D3F-F992-A1CC-A59C-6A396CD8555E}"/>
          </ac:spMkLst>
        </pc:spChg>
        <pc:spChg chg="del">
          <ac:chgData name="Rooney, Madeline | APHL" userId="44439590-5e49-4cb1-8117-34e596d44335" providerId="ADAL" clId="{12B53CCF-DABA-4CC6-AD52-13692CE1B41E}" dt="2024-10-29T19:00:15.027" v="157" actId="700"/>
          <ac:spMkLst>
            <pc:docMk/>
            <pc:sldMk cId="3660110162" sldId="313"/>
            <ac:spMk id="6" creationId="{6B4B1504-DA9A-A554-DB62-87F8A4A3443C}"/>
          </ac:spMkLst>
        </pc:spChg>
        <pc:spChg chg="del">
          <ac:chgData name="Rooney, Madeline | APHL" userId="44439590-5e49-4cb1-8117-34e596d44335" providerId="ADAL" clId="{12B53CCF-DABA-4CC6-AD52-13692CE1B41E}" dt="2024-10-29T19:00:15.027" v="157" actId="700"/>
          <ac:spMkLst>
            <pc:docMk/>
            <pc:sldMk cId="3660110162" sldId="313"/>
            <ac:spMk id="7" creationId="{CF3A5BD1-E63F-D156-9F55-94310C4FB65A}"/>
          </ac:spMkLst>
        </pc:spChg>
        <pc:spChg chg="add mod ord">
          <ac:chgData name="Rooney, Madeline | APHL" userId="44439590-5e49-4cb1-8117-34e596d44335" providerId="ADAL" clId="{12B53CCF-DABA-4CC6-AD52-13692CE1B41E}" dt="2024-10-29T19:00:30.881" v="177" actId="20577"/>
          <ac:spMkLst>
            <pc:docMk/>
            <pc:sldMk cId="3660110162" sldId="313"/>
            <ac:spMk id="8" creationId="{C95EFEE6-911F-9666-58BF-9355E21F000C}"/>
          </ac:spMkLst>
        </pc:spChg>
        <pc:spChg chg="add mod ord">
          <ac:chgData name="Rooney, Madeline | APHL" userId="44439590-5e49-4cb1-8117-34e596d44335" providerId="ADAL" clId="{12B53CCF-DABA-4CC6-AD52-13692CE1B41E}" dt="2024-10-29T19:00:15.027" v="157" actId="700"/>
          <ac:spMkLst>
            <pc:docMk/>
            <pc:sldMk cId="3660110162" sldId="313"/>
            <ac:spMk id="9" creationId="{1DC66CEA-779A-8CD4-91AC-D68868CE4E43}"/>
          </ac:spMkLst>
        </pc:spChg>
      </pc:sldChg>
      <pc:sldChg chg="modSp new del mod">
        <pc:chgData name="Rooney, Madeline | APHL" userId="44439590-5e49-4cb1-8117-34e596d44335" providerId="ADAL" clId="{12B53CCF-DABA-4CC6-AD52-13692CE1B41E}" dt="2024-10-29T20:30:44.186" v="2026" actId="47"/>
        <pc:sldMkLst>
          <pc:docMk/>
          <pc:sldMk cId="220757869" sldId="314"/>
        </pc:sldMkLst>
        <pc:spChg chg="mod">
          <ac:chgData name="Rooney, Madeline | APHL" userId="44439590-5e49-4cb1-8117-34e596d44335" providerId="ADAL" clId="{12B53CCF-DABA-4CC6-AD52-13692CE1B41E}" dt="2024-10-29T19:00:50.313" v="187" actId="20577"/>
          <ac:spMkLst>
            <pc:docMk/>
            <pc:sldMk cId="220757869" sldId="314"/>
            <ac:spMk id="2" creationId="{7944E8E6-A654-243D-569A-3951C88E60C1}"/>
          </ac:spMkLst>
        </pc:spChg>
      </pc:sldChg>
      <pc:sldChg chg="add del">
        <pc:chgData name="Rooney, Madeline | APHL" userId="44439590-5e49-4cb1-8117-34e596d44335" providerId="ADAL" clId="{12B53CCF-DABA-4CC6-AD52-13692CE1B41E}" dt="2024-10-29T19:43:47.874" v="966" actId="47"/>
        <pc:sldMkLst>
          <pc:docMk/>
          <pc:sldMk cId="576640884" sldId="315"/>
        </pc:sldMkLst>
      </pc:sldChg>
      <pc:sldChg chg="modSp new mod">
        <pc:chgData name="Rooney, Madeline | APHL" userId="44439590-5e49-4cb1-8117-34e596d44335" providerId="ADAL" clId="{12B53CCF-DABA-4CC6-AD52-13692CE1B41E}" dt="2024-10-29T20:08:59.296" v="1157" actId="20577"/>
        <pc:sldMkLst>
          <pc:docMk/>
          <pc:sldMk cId="1847615684" sldId="315"/>
        </pc:sldMkLst>
        <pc:spChg chg="mod">
          <ac:chgData name="Rooney, Madeline | APHL" userId="44439590-5e49-4cb1-8117-34e596d44335" providerId="ADAL" clId="{12B53CCF-DABA-4CC6-AD52-13692CE1B41E}" dt="2024-10-29T20:08:59.296" v="1157" actId="20577"/>
          <ac:spMkLst>
            <pc:docMk/>
            <pc:sldMk cId="1847615684" sldId="315"/>
            <ac:spMk id="2" creationId="{FFEB69D8-B9C8-F31C-8AF5-69232C7E859B}"/>
          </ac:spMkLst>
        </pc:spChg>
      </pc:sldChg>
      <pc:sldChg chg="add del">
        <pc:chgData name="Rooney, Madeline | APHL" userId="44439590-5e49-4cb1-8117-34e596d44335" providerId="ADAL" clId="{12B53CCF-DABA-4CC6-AD52-13692CE1B41E}" dt="2024-10-29T19:35:37.396" v="867" actId="47"/>
        <pc:sldMkLst>
          <pc:docMk/>
          <pc:sldMk cId="2271662157" sldId="315"/>
        </pc:sldMkLst>
      </pc:sldChg>
      <pc:sldChg chg="add del">
        <pc:chgData name="Rooney, Madeline | APHL" userId="44439590-5e49-4cb1-8117-34e596d44335" providerId="ADAL" clId="{12B53CCF-DABA-4CC6-AD52-13692CE1B41E}" dt="2024-10-29T19:35:18.037" v="864" actId="47"/>
        <pc:sldMkLst>
          <pc:docMk/>
          <pc:sldMk cId="3074840728" sldId="315"/>
        </pc:sldMkLst>
      </pc:sldChg>
      <pc:sldChg chg="add del">
        <pc:chgData name="Rooney, Madeline | APHL" userId="44439590-5e49-4cb1-8117-34e596d44335" providerId="ADAL" clId="{12B53CCF-DABA-4CC6-AD52-13692CE1B41E}" dt="2024-10-29T19:36:59.774" v="870" actId="47"/>
        <pc:sldMkLst>
          <pc:docMk/>
          <pc:sldMk cId="3608101299" sldId="315"/>
        </pc:sldMkLst>
      </pc:sldChg>
      <pc:sldChg chg="modSp new mod">
        <pc:chgData name="Rooney, Madeline | APHL" userId="44439590-5e49-4cb1-8117-34e596d44335" providerId="ADAL" clId="{12B53CCF-DABA-4CC6-AD52-13692CE1B41E}" dt="2024-10-29T20:34:49.788" v="2244" actId="20577"/>
        <pc:sldMkLst>
          <pc:docMk/>
          <pc:sldMk cId="1020089610" sldId="316"/>
        </pc:sldMkLst>
        <pc:spChg chg="mod">
          <ac:chgData name="Rooney, Madeline | APHL" userId="44439590-5e49-4cb1-8117-34e596d44335" providerId="ADAL" clId="{12B53CCF-DABA-4CC6-AD52-13692CE1B41E}" dt="2024-10-29T20:34:49.788" v="2244" actId="20577"/>
          <ac:spMkLst>
            <pc:docMk/>
            <pc:sldMk cId="1020089610" sldId="316"/>
            <ac:spMk id="2" creationId="{B24BEBF2-195F-7DB8-B53C-14832712229A}"/>
          </ac:spMkLst>
        </pc:spChg>
      </pc:sldChg>
      <pc:sldChg chg="add del">
        <pc:chgData name="Rooney, Madeline | APHL" userId="44439590-5e49-4cb1-8117-34e596d44335" providerId="ADAL" clId="{12B53CCF-DABA-4CC6-AD52-13692CE1B41E}" dt="2024-10-29T19:43:47.874" v="966" actId="47"/>
        <pc:sldMkLst>
          <pc:docMk/>
          <pc:sldMk cId="2020963403" sldId="316"/>
        </pc:sldMkLst>
      </pc:sldChg>
      <pc:sldChg chg="addSp delSp modSp add del mod modClrScheme chgLayout">
        <pc:chgData name="Rooney, Madeline | APHL" userId="44439590-5e49-4cb1-8117-34e596d44335" providerId="ADAL" clId="{12B53CCF-DABA-4CC6-AD52-13692CE1B41E}" dt="2024-10-30T15:57:02.855" v="3175" actId="14100"/>
        <pc:sldMkLst>
          <pc:docMk/>
          <pc:sldMk cId="342153944" sldId="317"/>
        </pc:sldMkLst>
        <pc:spChg chg="add del mod ord">
          <ac:chgData name="Rooney, Madeline | APHL" userId="44439590-5e49-4cb1-8117-34e596d44335" providerId="ADAL" clId="{12B53CCF-DABA-4CC6-AD52-13692CE1B41E}" dt="2024-10-29T20:12:10.070" v="1209" actId="700"/>
          <ac:spMkLst>
            <pc:docMk/>
            <pc:sldMk cId="342153944" sldId="317"/>
            <ac:spMk id="2" creationId="{5F94B5A7-4C2D-022F-5FC2-AE00E10FCB7E}"/>
          </ac:spMkLst>
        </pc:spChg>
        <pc:spChg chg="add del mod ord">
          <ac:chgData name="Rooney, Madeline | APHL" userId="44439590-5e49-4cb1-8117-34e596d44335" providerId="ADAL" clId="{12B53CCF-DABA-4CC6-AD52-13692CE1B41E}" dt="2024-10-29T20:13:10.552" v="1231" actId="478"/>
          <ac:spMkLst>
            <pc:docMk/>
            <pc:sldMk cId="342153944" sldId="317"/>
            <ac:spMk id="3" creationId="{FC2375A2-65CC-158D-D11E-7CDE6AC8CB71}"/>
          </ac:spMkLst>
        </pc:spChg>
        <pc:spChg chg="mod ord">
          <ac:chgData name="Rooney, Madeline | APHL" userId="44439590-5e49-4cb1-8117-34e596d44335" providerId="ADAL" clId="{12B53CCF-DABA-4CC6-AD52-13692CE1B41E}" dt="2024-10-29T20:12:10.070" v="1209" actId="700"/>
          <ac:spMkLst>
            <pc:docMk/>
            <pc:sldMk cId="342153944" sldId="317"/>
            <ac:spMk id="4" creationId="{00000000-0000-0000-0000-000000000000}"/>
          </ac:spMkLst>
        </pc:spChg>
        <pc:spChg chg="add mod ord">
          <ac:chgData name="Rooney, Madeline | APHL" userId="44439590-5e49-4cb1-8117-34e596d44335" providerId="ADAL" clId="{12B53CCF-DABA-4CC6-AD52-13692CE1B41E}" dt="2024-10-30T15:56:30.345" v="3170" actId="1076"/>
          <ac:spMkLst>
            <pc:docMk/>
            <pc:sldMk cId="342153944" sldId="317"/>
            <ac:spMk id="5" creationId="{E9C725E1-F00B-53BD-1F58-875D8D73AECE}"/>
          </ac:spMkLst>
        </pc:spChg>
        <pc:spChg chg="add del mod ord">
          <ac:chgData name="Rooney, Madeline | APHL" userId="44439590-5e49-4cb1-8117-34e596d44335" providerId="ADAL" clId="{12B53CCF-DABA-4CC6-AD52-13692CE1B41E}" dt="2024-10-29T20:12:31.673" v="1215" actId="478"/>
          <ac:spMkLst>
            <pc:docMk/>
            <pc:sldMk cId="342153944" sldId="317"/>
            <ac:spMk id="6" creationId="{E096FC6B-A6E7-1E03-62B4-35408019AEDC}"/>
          </ac:spMkLst>
        </pc:spChg>
        <pc:spChg chg="add del mod ord">
          <ac:chgData name="Rooney, Madeline | APHL" userId="44439590-5e49-4cb1-8117-34e596d44335" providerId="ADAL" clId="{12B53CCF-DABA-4CC6-AD52-13692CE1B41E}" dt="2024-10-29T20:12:25.428" v="1213"/>
          <ac:spMkLst>
            <pc:docMk/>
            <pc:sldMk cId="342153944" sldId="317"/>
            <ac:spMk id="7" creationId="{15A3B170-ED7E-DA23-B296-7A0E8D5F893E}"/>
          </ac:spMkLst>
        </pc:spChg>
        <pc:spChg chg="add mod">
          <ac:chgData name="Rooney, Madeline | APHL" userId="44439590-5e49-4cb1-8117-34e596d44335" providerId="ADAL" clId="{12B53CCF-DABA-4CC6-AD52-13692CE1B41E}" dt="2024-10-30T15:57:02.855" v="3175" actId="14100"/>
          <ac:spMkLst>
            <pc:docMk/>
            <pc:sldMk cId="342153944" sldId="317"/>
            <ac:spMk id="8" creationId="{05685ABD-9F2F-AFE8-C21E-4FD0D7A13552}"/>
          </ac:spMkLst>
        </pc:spChg>
        <pc:spChg chg="add mod">
          <ac:chgData name="Rooney, Madeline | APHL" userId="44439590-5e49-4cb1-8117-34e596d44335" providerId="ADAL" clId="{12B53CCF-DABA-4CC6-AD52-13692CE1B41E}" dt="2024-10-30T15:56:53.056" v="3173" actId="1076"/>
          <ac:spMkLst>
            <pc:docMk/>
            <pc:sldMk cId="342153944" sldId="317"/>
            <ac:spMk id="9" creationId="{EBE5F2F2-F292-0348-8587-C265BF934049}"/>
          </ac:spMkLst>
        </pc:spChg>
        <pc:spChg chg="mod ord">
          <ac:chgData name="Rooney, Madeline | APHL" userId="44439590-5e49-4cb1-8117-34e596d44335" providerId="ADAL" clId="{12B53CCF-DABA-4CC6-AD52-13692CE1B41E}" dt="2024-10-29T20:56:17.217" v="2500" actId="20577"/>
          <ac:spMkLst>
            <pc:docMk/>
            <pc:sldMk cId="342153944" sldId="317"/>
            <ac:spMk id="12" creationId="{00000000-0000-0000-0000-000000000000}"/>
          </ac:spMkLst>
        </pc:spChg>
        <pc:spChg chg="del">
          <ac:chgData name="Rooney, Madeline | APHL" userId="44439590-5e49-4cb1-8117-34e596d44335" providerId="ADAL" clId="{12B53CCF-DABA-4CC6-AD52-13692CE1B41E}" dt="2024-10-29T20:10:25.007" v="1188" actId="700"/>
          <ac:spMkLst>
            <pc:docMk/>
            <pc:sldMk cId="342153944" sldId="317"/>
            <ac:spMk id="13" creationId="{00000000-0000-0000-0000-000000000000}"/>
          </ac:spMkLst>
        </pc:spChg>
        <pc:picChg chg="add del mod">
          <ac:chgData name="Rooney, Madeline | APHL" userId="44439590-5e49-4cb1-8117-34e596d44335" providerId="ADAL" clId="{12B53CCF-DABA-4CC6-AD52-13692CE1B41E}" dt="2024-10-30T15:54:12.186" v="3135" actId="478"/>
          <ac:picMkLst>
            <pc:docMk/>
            <pc:sldMk cId="342153944" sldId="317"/>
            <ac:picMk id="10" creationId="{3A067777-35DD-0DC5-E853-DCAAE6FC3429}"/>
          </ac:picMkLst>
        </pc:picChg>
      </pc:sldChg>
      <pc:sldChg chg="addSp delSp modSp new mod modClrScheme chgLayout">
        <pc:chgData name="Rooney, Madeline | APHL" userId="44439590-5e49-4cb1-8117-34e596d44335" providerId="ADAL" clId="{12B53CCF-DABA-4CC6-AD52-13692CE1B41E}" dt="2024-10-30T15:53:20.805" v="3129" actId="3064"/>
        <pc:sldMkLst>
          <pc:docMk/>
          <pc:sldMk cId="40775506" sldId="318"/>
        </pc:sldMkLst>
        <pc:spChg chg="del mod ord">
          <ac:chgData name="Rooney, Madeline | APHL" userId="44439590-5e49-4cb1-8117-34e596d44335" providerId="ADAL" clId="{12B53CCF-DABA-4CC6-AD52-13692CE1B41E}" dt="2024-10-29T20:36:39.825" v="2269" actId="700"/>
          <ac:spMkLst>
            <pc:docMk/>
            <pc:sldMk cId="40775506" sldId="318"/>
            <ac:spMk id="2" creationId="{C635595B-EA1E-8B1D-1978-EDF1C2074D0E}"/>
          </ac:spMkLst>
        </pc:spChg>
        <pc:spChg chg="del mod ord">
          <ac:chgData name="Rooney, Madeline | APHL" userId="44439590-5e49-4cb1-8117-34e596d44335" providerId="ADAL" clId="{12B53CCF-DABA-4CC6-AD52-13692CE1B41E}" dt="2024-10-29T20:36:39.825" v="2269" actId="700"/>
          <ac:spMkLst>
            <pc:docMk/>
            <pc:sldMk cId="40775506" sldId="318"/>
            <ac:spMk id="3" creationId="{4653865D-F54D-64E3-722E-E3922ABA4726}"/>
          </ac:spMkLst>
        </pc:spChg>
        <pc:spChg chg="add mod ord">
          <ac:chgData name="Rooney, Madeline | APHL" userId="44439590-5e49-4cb1-8117-34e596d44335" providerId="ADAL" clId="{12B53CCF-DABA-4CC6-AD52-13692CE1B41E}" dt="2024-10-29T20:47:26.453" v="2399" actId="20577"/>
          <ac:spMkLst>
            <pc:docMk/>
            <pc:sldMk cId="40775506" sldId="318"/>
            <ac:spMk id="4" creationId="{2BB458B2-3635-8603-6256-92FD852A3EC5}"/>
          </ac:spMkLst>
        </pc:spChg>
        <pc:spChg chg="add mod ord">
          <ac:chgData name="Rooney, Madeline | APHL" userId="44439590-5e49-4cb1-8117-34e596d44335" providerId="ADAL" clId="{12B53CCF-DABA-4CC6-AD52-13692CE1B41E}" dt="2024-10-30T15:53:20.805" v="3129" actId="3064"/>
          <ac:spMkLst>
            <pc:docMk/>
            <pc:sldMk cId="40775506" sldId="318"/>
            <ac:spMk id="5" creationId="{3B363F43-2815-8B87-88DB-65481512053A}"/>
          </ac:spMkLst>
        </pc:spChg>
        <pc:spChg chg="add del mod">
          <ac:chgData name="Rooney, Madeline | APHL" userId="44439590-5e49-4cb1-8117-34e596d44335" providerId="ADAL" clId="{12B53CCF-DABA-4CC6-AD52-13692CE1B41E}" dt="2024-10-29T20:38:47.497" v="2334" actId="478"/>
          <ac:spMkLst>
            <pc:docMk/>
            <pc:sldMk cId="40775506" sldId="318"/>
            <ac:spMk id="7" creationId="{EEEC726A-62B9-F6FF-044F-13113A9EC3A1}"/>
          </ac:spMkLst>
        </pc:spChg>
        <pc:picChg chg="add mod modCrop">
          <ac:chgData name="Rooney, Madeline | APHL" userId="44439590-5e49-4cb1-8117-34e596d44335" providerId="ADAL" clId="{12B53CCF-DABA-4CC6-AD52-13692CE1B41E}" dt="2024-10-29T20:41:20.134" v="2348" actId="732"/>
          <ac:picMkLst>
            <pc:docMk/>
            <pc:sldMk cId="40775506" sldId="318"/>
            <ac:picMk id="9" creationId="{2385632D-4E12-1512-C5B5-74D2E3756EAF}"/>
          </ac:picMkLst>
        </pc:picChg>
      </pc:sldChg>
      <pc:sldChg chg="addSp modSp new mod">
        <pc:chgData name="Rooney, Madeline | APHL" userId="44439590-5e49-4cb1-8117-34e596d44335" providerId="ADAL" clId="{12B53CCF-DABA-4CC6-AD52-13692CE1B41E}" dt="2024-10-30T15:41:16.972" v="2894"/>
        <pc:sldMkLst>
          <pc:docMk/>
          <pc:sldMk cId="1306463362" sldId="319"/>
        </pc:sldMkLst>
        <pc:spChg chg="mod">
          <ac:chgData name="Rooney, Madeline | APHL" userId="44439590-5e49-4cb1-8117-34e596d44335" providerId="ADAL" clId="{12B53CCF-DABA-4CC6-AD52-13692CE1B41E}" dt="2024-10-30T15:38:24.766" v="2769" actId="20577"/>
          <ac:spMkLst>
            <pc:docMk/>
            <pc:sldMk cId="1306463362" sldId="319"/>
            <ac:spMk id="2" creationId="{74800E07-53E2-C6F8-5BFB-CB678629985F}"/>
          </ac:spMkLst>
        </pc:spChg>
        <pc:spChg chg="mod">
          <ac:chgData name="Rooney, Madeline | APHL" userId="44439590-5e49-4cb1-8117-34e596d44335" providerId="ADAL" clId="{12B53CCF-DABA-4CC6-AD52-13692CE1B41E}" dt="2024-10-30T15:40:19.382" v="2892" actId="20577"/>
          <ac:spMkLst>
            <pc:docMk/>
            <pc:sldMk cId="1306463362" sldId="319"/>
            <ac:spMk id="3" creationId="{1554C91E-890A-1D4A-3BC4-125E3305B77D}"/>
          </ac:spMkLst>
        </pc:spChg>
        <pc:spChg chg="add mod">
          <ac:chgData name="Rooney, Madeline | APHL" userId="44439590-5e49-4cb1-8117-34e596d44335" providerId="ADAL" clId="{12B53CCF-DABA-4CC6-AD52-13692CE1B41E}" dt="2024-10-30T15:41:16.972" v="2894"/>
          <ac:spMkLst>
            <pc:docMk/>
            <pc:sldMk cId="1306463362" sldId="319"/>
            <ac:spMk id="21" creationId="{A4C6A2B1-E9D7-2F50-7116-CB259330F872}"/>
          </ac:spMkLst>
        </pc:spChg>
      </pc:sldChg>
      <pc:sldMasterChg chg="modSp add addSldLayout modSldLayout sldLayoutOrd">
        <pc:chgData name="Rooney, Madeline | APHL" userId="44439590-5e49-4cb1-8117-34e596d44335" providerId="ADAL" clId="{12B53CCF-DABA-4CC6-AD52-13692CE1B41E}" dt="2024-10-29T20:10:55.622" v="1191" actId="20578"/>
        <pc:sldMasterMkLst>
          <pc:docMk/>
          <pc:sldMasterMk cId="2430337621" sldId="2147483648"/>
        </pc:sldMasterMkLst>
        <pc:spChg chg="mod">
          <ac:chgData name="Rooney, Madeline | APHL" userId="44439590-5e49-4cb1-8117-34e596d44335" providerId="ADAL" clId="{12B53CCF-DABA-4CC6-AD52-13692CE1B41E}" dt="2024-10-29T19:55:00.047" v="1078" actId="403"/>
          <ac:spMkLst>
            <pc:docMk/>
            <pc:sldMasterMk cId="2430337621" sldId="2147483648"/>
            <ac:spMk id="2" creationId="{376D510E-70C3-4CA0-8FB3-35B9F8FB71AB}"/>
          </ac:spMkLst>
        </pc:spChg>
        <pc:sldLayoutChg chg="delSp add mod">
          <pc:chgData name="Rooney, Madeline | APHL" userId="44439590-5e49-4cb1-8117-34e596d44335" providerId="ADAL" clId="{12B53CCF-DABA-4CC6-AD52-13692CE1B41E}" dt="2024-10-29T19:44:37.151" v="969" actId="478"/>
          <pc:sldLayoutMkLst>
            <pc:docMk/>
            <pc:sldMasterMk cId="2430337621" sldId="2147483648"/>
            <pc:sldLayoutMk cId="2411500244" sldId="2147483650"/>
          </pc:sldLayoutMkLst>
          <pc:spChg chg="del">
            <ac:chgData name="Rooney, Madeline | APHL" userId="44439590-5e49-4cb1-8117-34e596d44335" providerId="ADAL" clId="{12B53CCF-DABA-4CC6-AD52-13692CE1B41E}" dt="2024-10-29T19:44:37.151" v="969" actId="478"/>
            <ac:spMkLst>
              <pc:docMk/>
              <pc:sldMasterMk cId="2430337621" sldId="2147483648"/>
              <pc:sldLayoutMk cId="2411500244" sldId="2147483650"/>
              <ac:spMk id="3" creationId="{BB9DDD66-B50D-4244-9B84-0974C0E8F201}"/>
            </ac:spMkLst>
          </pc:spChg>
        </pc:sldLayoutChg>
        <pc:sldLayoutChg chg="add ord">
          <pc:chgData name="Rooney, Madeline | APHL" userId="44439590-5e49-4cb1-8117-34e596d44335" providerId="ADAL" clId="{12B53CCF-DABA-4CC6-AD52-13692CE1B41E}" dt="2024-10-29T19:44:13.541" v="967" actId="20578"/>
          <pc:sldLayoutMkLst>
            <pc:docMk/>
            <pc:sldMasterMk cId="2430337621" sldId="2147483648"/>
            <pc:sldLayoutMk cId="3234457109" sldId="2147483651"/>
          </pc:sldLayoutMkLst>
        </pc:sldLayoutChg>
        <pc:sldLayoutChg chg="modSp add">
          <pc:chgData name="Rooney, Madeline | APHL" userId="44439590-5e49-4cb1-8117-34e596d44335" providerId="ADAL" clId="{12B53CCF-DABA-4CC6-AD52-13692CE1B41E}" dt="2024-10-29T19:54:42.640" v="1074" actId="403"/>
          <pc:sldLayoutMkLst>
            <pc:docMk/>
            <pc:sldMasterMk cId="2430337621" sldId="2147483648"/>
            <pc:sldLayoutMk cId="521223645" sldId="2147483653"/>
          </pc:sldLayoutMkLst>
          <pc:spChg chg="mod">
            <ac:chgData name="Rooney, Madeline | APHL" userId="44439590-5e49-4cb1-8117-34e596d44335" providerId="ADAL" clId="{12B53CCF-DABA-4CC6-AD52-13692CE1B41E}" dt="2024-10-29T19:54:42.640" v="1074" actId="403"/>
            <ac:spMkLst>
              <pc:docMk/>
              <pc:sldMasterMk cId="2430337621" sldId="2147483648"/>
              <pc:sldLayoutMk cId="521223645" sldId="2147483653"/>
              <ac:spMk id="2" creationId="{9776310A-367B-4F79-99E7-55659EA41E84}"/>
            </ac:spMkLst>
          </pc:spChg>
        </pc:sldLayoutChg>
        <pc:sldLayoutChg chg="add ord">
          <pc:chgData name="Rooney, Madeline | APHL" userId="44439590-5e49-4cb1-8117-34e596d44335" providerId="ADAL" clId="{12B53CCF-DABA-4CC6-AD52-13692CE1B41E}" dt="2024-10-29T19:44:15.580" v="968" actId="20578"/>
          <pc:sldLayoutMkLst>
            <pc:docMk/>
            <pc:sldMasterMk cId="2430337621" sldId="2147483648"/>
            <pc:sldLayoutMk cId="4012120031" sldId="2147483671"/>
          </pc:sldLayoutMkLst>
        </pc:sldLayoutChg>
        <pc:sldLayoutChg chg="add">
          <pc:chgData name="Rooney, Madeline | APHL" userId="44439590-5e49-4cb1-8117-34e596d44335" providerId="ADAL" clId="{12B53CCF-DABA-4CC6-AD52-13692CE1B41E}" dt="2024-10-29T19:38:30.247" v="879" actId="27028"/>
          <pc:sldLayoutMkLst>
            <pc:docMk/>
            <pc:sldMasterMk cId="2430337621" sldId="2147483648"/>
            <pc:sldLayoutMk cId="876832116" sldId="2147483674"/>
          </pc:sldLayoutMkLst>
        </pc:sldLayoutChg>
        <pc:sldLayoutChg chg="modSp">
          <pc:chgData name="Rooney, Madeline | APHL" userId="44439590-5e49-4cb1-8117-34e596d44335" providerId="ADAL" clId="{12B53CCF-DABA-4CC6-AD52-13692CE1B41E}" dt="2024-10-29T19:54:53.428" v="1076" actId="403"/>
          <pc:sldLayoutMkLst>
            <pc:docMk/>
            <pc:sldMasterMk cId="2430337621" sldId="2147483648"/>
            <pc:sldLayoutMk cId="4141021235" sldId="2147483676"/>
          </pc:sldLayoutMkLst>
          <pc:spChg chg="mod">
            <ac:chgData name="Rooney, Madeline | APHL" userId="44439590-5e49-4cb1-8117-34e596d44335" providerId="ADAL" clId="{12B53CCF-DABA-4CC6-AD52-13692CE1B41E}" dt="2024-10-29T19:54:53.428" v="1076" actId="403"/>
            <ac:spMkLst>
              <pc:docMk/>
              <pc:sldMasterMk cId="2430337621" sldId="2147483648"/>
              <pc:sldLayoutMk cId="4141021235" sldId="2147483676"/>
              <ac:spMk id="2" creationId="{9776310A-367B-4F79-99E7-55659EA41E84}"/>
            </ac:spMkLst>
          </pc:spChg>
        </pc:sldLayoutChg>
        <pc:sldLayoutChg chg="addSp modSp mod">
          <pc:chgData name="Rooney, Madeline | APHL" userId="44439590-5e49-4cb1-8117-34e596d44335" providerId="ADAL" clId="{12B53CCF-DABA-4CC6-AD52-13692CE1B41E}" dt="2024-10-29T19:56:32.716" v="1083" actId="120"/>
          <pc:sldLayoutMkLst>
            <pc:docMk/>
            <pc:sldMasterMk cId="2430337621" sldId="2147483648"/>
            <pc:sldLayoutMk cId="1865856477" sldId="2147483677"/>
          </pc:sldLayoutMkLst>
          <pc:spChg chg="mod">
            <ac:chgData name="Rooney, Madeline | APHL" userId="44439590-5e49-4cb1-8117-34e596d44335" providerId="ADAL" clId="{12B53CCF-DABA-4CC6-AD52-13692CE1B41E}" dt="2024-10-29T19:56:32.716" v="1083" actId="120"/>
            <ac:spMkLst>
              <pc:docMk/>
              <pc:sldMasterMk cId="2430337621" sldId="2147483648"/>
              <pc:sldLayoutMk cId="1865856477" sldId="2147483677"/>
              <ac:spMk id="2" creationId="{6C4AC48A-A1BB-4349-B4F1-A3A0F6D9DA6F}"/>
            </ac:spMkLst>
          </pc:spChg>
          <pc:spChg chg="add mod">
            <ac:chgData name="Rooney, Madeline | APHL" userId="44439590-5e49-4cb1-8117-34e596d44335" providerId="ADAL" clId="{12B53CCF-DABA-4CC6-AD52-13692CE1B41E}" dt="2024-10-29T19:47:46.629" v="993" actId="1076"/>
            <ac:spMkLst>
              <pc:docMk/>
              <pc:sldMasterMk cId="2430337621" sldId="2147483648"/>
              <pc:sldLayoutMk cId="1865856477" sldId="2147483677"/>
              <ac:spMk id="3" creationId="{7BD5C7F2-45D3-E648-32CD-6446627C822F}"/>
            </ac:spMkLst>
          </pc:spChg>
        </pc:sldLayoutChg>
        <pc:sldLayoutChg chg="modSp mod ord">
          <pc:chgData name="Rooney, Madeline | APHL" userId="44439590-5e49-4cb1-8117-34e596d44335" providerId="ADAL" clId="{12B53CCF-DABA-4CC6-AD52-13692CE1B41E}" dt="2024-10-29T20:10:55.622" v="1191" actId="20578"/>
          <pc:sldLayoutMkLst>
            <pc:docMk/>
            <pc:sldMasterMk cId="2430337621" sldId="2147483648"/>
            <pc:sldLayoutMk cId="2411500244" sldId="2147483679"/>
          </pc:sldLayoutMkLst>
          <pc:spChg chg="mod">
            <ac:chgData name="Rooney, Madeline | APHL" userId="44439590-5e49-4cb1-8117-34e596d44335" providerId="ADAL" clId="{12B53CCF-DABA-4CC6-AD52-13692CE1B41E}" dt="2024-10-29T20:10:53.667" v="1190" actId="20578"/>
            <ac:spMkLst>
              <pc:docMk/>
              <pc:sldMasterMk cId="2430337621" sldId="2147483648"/>
              <pc:sldLayoutMk cId="2411500244" sldId="2147483679"/>
              <ac:spMk id="2" creationId="{6C4AC48A-A1BB-4349-B4F1-A3A0F6D9DA6F}"/>
            </ac:spMkLst>
          </pc:spChg>
          <pc:spChg chg="mod">
            <ac:chgData name="Rooney, Madeline | APHL" userId="44439590-5e49-4cb1-8117-34e596d44335" providerId="ADAL" clId="{12B53CCF-DABA-4CC6-AD52-13692CE1B41E}" dt="2024-10-29T20:10:53.667" v="1190" actId="20578"/>
            <ac:spMkLst>
              <pc:docMk/>
              <pc:sldMasterMk cId="2430337621" sldId="2147483648"/>
              <pc:sldLayoutMk cId="2411500244" sldId="2147483679"/>
              <ac:spMk id="3" creationId="{BB9DDD66-B50D-4244-9B84-0974C0E8F201}"/>
            </ac:spMkLst>
          </pc:spChg>
          <pc:spChg chg="mod">
            <ac:chgData name="Rooney, Madeline | APHL" userId="44439590-5e49-4cb1-8117-34e596d44335" providerId="ADAL" clId="{12B53CCF-DABA-4CC6-AD52-13692CE1B41E}" dt="2024-10-29T20:10:53.667" v="1190" actId="20578"/>
            <ac:spMkLst>
              <pc:docMk/>
              <pc:sldMasterMk cId="2430337621" sldId="2147483648"/>
              <pc:sldLayoutMk cId="2411500244" sldId="2147483679"/>
              <ac:spMk id="4" creationId="{00000000-0000-0000-0000-000000000000}"/>
            </ac:spMkLst>
          </pc:spChg>
          <pc:spChg chg="mod">
            <ac:chgData name="Rooney, Madeline | APHL" userId="44439590-5e49-4cb1-8117-34e596d44335" providerId="ADAL" clId="{12B53CCF-DABA-4CC6-AD52-13692CE1B41E}" dt="2024-10-29T20:10:53.667" v="1190" actId="20578"/>
            <ac:spMkLst>
              <pc:docMk/>
              <pc:sldMasterMk cId="2430337621" sldId="2147483648"/>
              <pc:sldLayoutMk cId="2411500244" sldId="2147483679"/>
              <ac:spMk id="5" creationId="{00000000-0000-0000-0000-000000000000}"/>
            </ac:spMkLst>
          </pc:spChg>
          <pc:spChg chg="mod">
            <ac:chgData name="Rooney, Madeline | APHL" userId="44439590-5e49-4cb1-8117-34e596d44335" providerId="ADAL" clId="{12B53CCF-DABA-4CC6-AD52-13692CE1B41E}" dt="2024-10-29T20:10:53.667" v="1190" actId="20578"/>
            <ac:spMkLst>
              <pc:docMk/>
              <pc:sldMasterMk cId="2430337621" sldId="2147483648"/>
              <pc:sldLayoutMk cId="2411500244" sldId="2147483679"/>
              <ac:spMk id="6" creationId="{00000000-0000-0000-0000-000000000000}"/>
            </ac:spMkLst>
          </pc:spChg>
        </pc:sldLayoutChg>
      </pc:sldMasterChg>
      <pc:sldMasterChg chg="modSldLayout">
        <pc:chgData name="Rooney, Madeline | APHL" userId="44439590-5e49-4cb1-8117-34e596d44335" providerId="ADAL" clId="{12B53CCF-DABA-4CC6-AD52-13692CE1B41E}" dt="2024-10-29T19:38:30.247" v="879" actId="27028"/>
        <pc:sldMasterMkLst>
          <pc:docMk/>
          <pc:sldMasterMk cId="2460954070" sldId="2147483660"/>
        </pc:sldMasterMkLst>
        <pc:sldLayoutChg chg="modSp mod">
          <pc:chgData name="Rooney, Madeline | APHL" userId="44439590-5e49-4cb1-8117-34e596d44335" providerId="ADAL" clId="{12B53CCF-DABA-4CC6-AD52-13692CE1B41E}" dt="2024-10-29T18:54:23.455" v="72" actId="207"/>
          <pc:sldLayoutMkLst>
            <pc:docMk/>
            <pc:sldMasterMk cId="2460954070" sldId="2147483660"/>
            <pc:sldLayoutMk cId="3246926893" sldId="2147483673"/>
          </pc:sldLayoutMkLst>
          <pc:spChg chg="mod">
            <ac:chgData name="Rooney, Madeline | APHL" userId="44439590-5e49-4cb1-8117-34e596d44335" providerId="ADAL" clId="{12B53CCF-DABA-4CC6-AD52-13692CE1B41E}" dt="2024-10-29T18:54:23.455" v="72" actId="207"/>
            <ac:spMkLst>
              <pc:docMk/>
              <pc:sldMasterMk cId="2460954070" sldId="2147483660"/>
              <pc:sldLayoutMk cId="3246926893" sldId="2147483673"/>
              <ac:spMk id="2" creationId="{7145A5D6-2247-80C8-86F1-88D126E31085}"/>
            </ac:spMkLst>
          </pc:spChg>
          <pc:spChg chg="mod">
            <ac:chgData name="Rooney, Madeline | APHL" userId="44439590-5e49-4cb1-8117-34e596d44335" providerId="ADAL" clId="{12B53CCF-DABA-4CC6-AD52-13692CE1B41E}" dt="2024-10-29T18:54:17.059" v="71" actId="255"/>
            <ac:spMkLst>
              <pc:docMk/>
              <pc:sldMasterMk cId="2460954070" sldId="2147483660"/>
              <pc:sldLayoutMk cId="3246926893" sldId="2147483673"/>
              <ac:spMk id="6" creationId="{E3055DF8-C429-F50A-12A3-98E297CF1900}"/>
            </ac:spMkLst>
          </pc:spChg>
        </pc:sldLayoutChg>
        <pc:sldLayoutChg chg="replId">
          <pc:chgData name="Rooney, Madeline | APHL" userId="44439590-5e49-4cb1-8117-34e596d44335" providerId="ADAL" clId="{12B53CCF-DABA-4CC6-AD52-13692CE1B41E}" dt="2024-10-29T19:38:30.247" v="879" actId="27028"/>
          <pc:sldLayoutMkLst>
            <pc:docMk/>
            <pc:sldMasterMk cId="2460954070" sldId="2147483660"/>
            <pc:sldLayoutMk cId="3479445657" sldId="2147483675"/>
          </pc:sldLayoutMkLst>
        </pc:sldLayoutChg>
      </pc:sldMasterChg>
      <pc:sldMasterChg chg="add del addSldLayout sldLayoutOrd">
        <pc:chgData name="Rooney, Madeline | APHL" userId="44439590-5e49-4cb1-8117-34e596d44335" providerId="ADAL" clId="{12B53CCF-DABA-4CC6-AD52-13692CE1B41E}" dt="2024-10-29T20:11:09.803" v="1192" actId="2696"/>
        <pc:sldMasterMkLst>
          <pc:docMk/>
          <pc:sldMasterMk cId="2430337621" sldId="2147483678"/>
        </pc:sldMasterMkLst>
        <pc:sldLayoutChg chg="add">
          <pc:chgData name="Rooney, Madeline | APHL" userId="44439590-5e49-4cb1-8117-34e596d44335" providerId="ADAL" clId="{12B53CCF-DABA-4CC6-AD52-13692CE1B41E}" dt="2024-10-29T20:10:07.175" v="1186" actId="27028"/>
          <pc:sldLayoutMkLst>
            <pc:docMk/>
            <pc:sldMasterMk cId="2430337621" sldId="2147483648"/>
            <pc:sldLayoutMk cId="2411500244" sldId="2147483679"/>
          </pc:sldLayoutMkLst>
        </pc:sldLayoutChg>
      </pc:sldMasterChg>
    </pc:docChg>
  </pc:docChgLst>
  <pc:docChgLst>
    <pc:chgData name="Preston, Sarah (CHFS DPH Lab Services)" userId="S::sarah.preston_ky.gov#ext#@aphl8515.onmicrosoft.com::82c9d365-bdc2-4b12-8e23-ed43dcd8f3ab" providerId="AD" clId="Web-{9BE8A6AD-A568-E932-FA66-C12D75B0928B}"/>
    <pc:docChg chg="addSld modSld">
      <pc:chgData name="Preston, Sarah (CHFS DPH Lab Services)" userId="S::sarah.preston_ky.gov#ext#@aphl8515.onmicrosoft.com::82c9d365-bdc2-4b12-8e23-ed43dcd8f3ab" providerId="AD" clId="Web-{9BE8A6AD-A568-E932-FA66-C12D75B0928B}" dt="2024-06-28T14:28:04.371" v="450" actId="1076"/>
      <pc:docMkLst>
        <pc:docMk/>
      </pc:docMkLst>
      <pc:sldChg chg="modSp">
        <pc:chgData name="Preston, Sarah (CHFS DPH Lab Services)" userId="S::sarah.preston_ky.gov#ext#@aphl8515.onmicrosoft.com::82c9d365-bdc2-4b12-8e23-ed43dcd8f3ab" providerId="AD" clId="Web-{9BE8A6AD-A568-E932-FA66-C12D75B0928B}" dt="2024-06-28T12:40:33.308" v="29" actId="20577"/>
        <pc:sldMkLst>
          <pc:docMk/>
          <pc:sldMk cId="109857222" sldId="256"/>
        </pc:sldMkLst>
        <pc:spChg chg="mod">
          <ac:chgData name="Preston, Sarah (CHFS DPH Lab Services)" userId="S::sarah.preston_ky.gov#ext#@aphl8515.onmicrosoft.com::82c9d365-bdc2-4b12-8e23-ed43dcd8f3ab" providerId="AD" clId="Web-{9BE8A6AD-A568-E932-FA66-C12D75B0928B}" dt="2024-06-28T12:40:04.182" v="6" actId="20577"/>
          <ac:spMkLst>
            <pc:docMk/>
            <pc:sldMk cId="109857222" sldId="256"/>
            <ac:spMk id="2" creationId="{00000000-0000-0000-0000-000000000000}"/>
          </ac:spMkLst>
        </pc:spChg>
        <pc:spChg chg="mod">
          <ac:chgData name="Preston, Sarah (CHFS DPH Lab Services)" userId="S::sarah.preston_ky.gov#ext#@aphl8515.onmicrosoft.com::82c9d365-bdc2-4b12-8e23-ed43dcd8f3ab" providerId="AD" clId="Web-{9BE8A6AD-A568-E932-FA66-C12D75B0928B}" dt="2024-06-28T12:40:33.308" v="29" actId="20577"/>
          <ac:spMkLst>
            <pc:docMk/>
            <pc:sldMk cId="109857222" sldId="256"/>
            <ac:spMk id="3" creationId="{00000000-0000-0000-0000-000000000000}"/>
          </ac:spMkLst>
        </pc:spChg>
      </pc:sldChg>
      <pc:sldChg chg="addSp delSp modSp new mod modClrScheme chgLayout">
        <pc:chgData name="Preston, Sarah (CHFS DPH Lab Services)" userId="S::sarah.preston_ky.gov#ext#@aphl8515.onmicrosoft.com::82c9d365-bdc2-4b12-8e23-ed43dcd8f3ab" providerId="AD" clId="Web-{9BE8A6AD-A568-E932-FA66-C12D75B0928B}" dt="2024-06-28T12:55:30.418" v="282" actId="20577"/>
        <pc:sldMkLst>
          <pc:docMk/>
          <pc:sldMk cId="138459952" sldId="257"/>
        </pc:sldMkLst>
        <pc:spChg chg="del">
          <ac:chgData name="Preston, Sarah (CHFS DPH Lab Services)" userId="S::sarah.preston_ky.gov#ext#@aphl8515.onmicrosoft.com::82c9d365-bdc2-4b12-8e23-ed43dcd8f3ab" providerId="AD" clId="Web-{9BE8A6AD-A568-E932-FA66-C12D75B0928B}" dt="2024-06-28T12:42:15.781" v="31"/>
          <ac:spMkLst>
            <pc:docMk/>
            <pc:sldMk cId="138459952" sldId="257"/>
            <ac:spMk id="2" creationId="{5640191B-383A-DF1A-7BA2-B440015F6289}"/>
          </ac:spMkLst>
        </pc:spChg>
        <pc:spChg chg="del">
          <ac:chgData name="Preston, Sarah (CHFS DPH Lab Services)" userId="S::sarah.preston_ky.gov#ext#@aphl8515.onmicrosoft.com::82c9d365-bdc2-4b12-8e23-ed43dcd8f3ab" providerId="AD" clId="Web-{9BE8A6AD-A568-E932-FA66-C12D75B0928B}" dt="2024-06-28T12:42:15.781" v="31"/>
          <ac:spMkLst>
            <pc:docMk/>
            <pc:sldMk cId="138459952" sldId="257"/>
            <ac:spMk id="3" creationId="{692A8143-DB34-2D5B-2281-E24D84EFD96D}"/>
          </ac:spMkLst>
        </pc:spChg>
        <pc:spChg chg="add del mod">
          <ac:chgData name="Preston, Sarah (CHFS DPH Lab Services)" userId="S::sarah.preston_ky.gov#ext#@aphl8515.onmicrosoft.com::82c9d365-bdc2-4b12-8e23-ed43dcd8f3ab" providerId="AD" clId="Web-{9BE8A6AD-A568-E932-FA66-C12D75B0928B}" dt="2024-06-28T12:43:15.830" v="33"/>
          <ac:spMkLst>
            <pc:docMk/>
            <pc:sldMk cId="138459952" sldId="257"/>
            <ac:spMk id="4" creationId="{E31AB950-D075-7211-B1B6-D6E08C6B6A35}"/>
          </ac:spMkLst>
        </pc:spChg>
        <pc:spChg chg="add del mod">
          <ac:chgData name="Preston, Sarah (CHFS DPH Lab Services)" userId="S::sarah.preston_ky.gov#ext#@aphl8515.onmicrosoft.com::82c9d365-bdc2-4b12-8e23-ed43dcd8f3ab" providerId="AD" clId="Web-{9BE8A6AD-A568-E932-FA66-C12D75B0928B}" dt="2024-06-28T12:43:15.830" v="33"/>
          <ac:spMkLst>
            <pc:docMk/>
            <pc:sldMk cId="138459952" sldId="257"/>
            <ac:spMk id="5" creationId="{03720153-CF9D-8364-7B17-A48F81083548}"/>
          </ac:spMkLst>
        </pc:spChg>
        <pc:spChg chg="add mod">
          <ac:chgData name="Preston, Sarah (CHFS DPH Lab Services)" userId="S::sarah.preston_ky.gov#ext#@aphl8515.onmicrosoft.com::82c9d365-bdc2-4b12-8e23-ed43dcd8f3ab" providerId="AD" clId="Web-{9BE8A6AD-A568-E932-FA66-C12D75B0928B}" dt="2024-06-28T12:55:30.418" v="282" actId="20577"/>
          <ac:spMkLst>
            <pc:docMk/>
            <pc:sldMk cId="138459952" sldId="257"/>
            <ac:spMk id="6" creationId="{25F31984-CDF7-5F40-A537-3172B4368483}"/>
          </ac:spMkLst>
        </pc:spChg>
        <pc:spChg chg="add del mod">
          <ac:chgData name="Preston, Sarah (CHFS DPH Lab Services)" userId="S::sarah.preston_ky.gov#ext#@aphl8515.onmicrosoft.com::82c9d365-bdc2-4b12-8e23-ed43dcd8f3ab" providerId="AD" clId="Web-{9BE8A6AD-A568-E932-FA66-C12D75B0928B}" dt="2024-06-28T12:44:43.317" v="82"/>
          <ac:spMkLst>
            <pc:docMk/>
            <pc:sldMk cId="138459952" sldId="257"/>
            <ac:spMk id="7" creationId="{A710EDB6-76FB-B314-F10C-76885986F668}"/>
          </ac:spMkLst>
        </pc:spChg>
        <pc:spChg chg="add del mod">
          <ac:chgData name="Preston, Sarah (CHFS DPH Lab Services)" userId="S::sarah.preston_ky.gov#ext#@aphl8515.onmicrosoft.com::82c9d365-bdc2-4b12-8e23-ed43dcd8f3ab" providerId="AD" clId="Web-{9BE8A6AD-A568-E932-FA66-C12D75B0928B}" dt="2024-06-28T12:45:12.396" v="104"/>
          <ac:spMkLst>
            <pc:docMk/>
            <pc:sldMk cId="138459952" sldId="257"/>
            <ac:spMk id="53" creationId="{BB07512F-F2B6-E3C1-3FE9-19C070360CB9}"/>
          </ac:spMkLst>
        </pc:spChg>
        <pc:graphicFrameChg chg="add del mod ord modGraphic">
          <ac:chgData name="Preston, Sarah (CHFS DPH Lab Services)" userId="S::sarah.preston_ky.gov#ext#@aphl8515.onmicrosoft.com::82c9d365-bdc2-4b12-8e23-ed43dcd8f3ab" providerId="AD" clId="Web-{9BE8A6AD-A568-E932-FA66-C12D75B0928B}" dt="2024-06-28T12:44:18.176" v="76"/>
          <ac:graphicFrameMkLst>
            <pc:docMk/>
            <pc:sldMk cId="138459952" sldId="257"/>
            <ac:graphicFrameMk id="9" creationId="{F2FAB4DA-8D2C-E22F-D297-D5C3B03CCFFB}"/>
          </ac:graphicFrameMkLst>
        </pc:graphicFrameChg>
        <pc:graphicFrameChg chg="add del mod ord modGraphic">
          <ac:chgData name="Preston, Sarah (CHFS DPH Lab Services)" userId="S::sarah.preston_ky.gov#ext#@aphl8515.onmicrosoft.com::82c9d365-bdc2-4b12-8e23-ed43dcd8f3ab" providerId="AD" clId="Web-{9BE8A6AD-A568-E932-FA66-C12D75B0928B}" dt="2024-06-28T12:44:55.349" v="103"/>
          <ac:graphicFrameMkLst>
            <pc:docMk/>
            <pc:sldMk cId="138459952" sldId="257"/>
            <ac:graphicFrameMk id="31" creationId="{41B07494-9A3C-7031-01E4-32F54DD45D8E}"/>
          </ac:graphicFrameMkLst>
        </pc:graphicFrameChg>
        <pc:graphicFrameChg chg="add del mod modGraphic">
          <ac:chgData name="Preston, Sarah (CHFS DPH Lab Services)" userId="S::sarah.preston_ky.gov#ext#@aphl8515.onmicrosoft.com::82c9d365-bdc2-4b12-8e23-ed43dcd8f3ab" providerId="AD" clId="Web-{9BE8A6AD-A568-E932-FA66-C12D75B0928B}" dt="2024-06-28T12:47:29.214" v="165"/>
          <ac:graphicFrameMkLst>
            <pc:docMk/>
            <pc:sldMk cId="138459952" sldId="257"/>
            <ac:graphicFrameMk id="55" creationId="{1C61A573-058B-C559-7377-7C8B95603DB0}"/>
          </ac:graphicFrameMkLst>
        </pc:graphicFrameChg>
        <pc:picChg chg="add del mod">
          <ac:chgData name="Preston, Sarah (CHFS DPH Lab Services)" userId="S::sarah.preston_ky.gov#ext#@aphl8515.onmicrosoft.com::82c9d365-bdc2-4b12-8e23-ed43dcd8f3ab" providerId="AD" clId="Web-{9BE8A6AD-A568-E932-FA66-C12D75B0928B}" dt="2024-06-28T12:44:18.176" v="75"/>
          <ac:picMkLst>
            <pc:docMk/>
            <pc:sldMk cId="138459952" sldId="257"/>
            <ac:picMk id="10" creationId="{FA3E53D8-0D00-C914-BE1B-6F158775D521}"/>
          </ac:picMkLst>
        </pc:picChg>
        <pc:picChg chg="add del mod">
          <ac:chgData name="Preston, Sarah (CHFS DPH Lab Services)" userId="S::sarah.preston_ky.gov#ext#@aphl8515.onmicrosoft.com::82c9d365-bdc2-4b12-8e23-ed43dcd8f3ab" providerId="AD" clId="Web-{9BE8A6AD-A568-E932-FA66-C12D75B0928B}" dt="2024-06-28T12:44:18.176" v="74"/>
          <ac:picMkLst>
            <pc:docMk/>
            <pc:sldMk cId="138459952" sldId="257"/>
            <ac:picMk id="11" creationId="{C4F1CB78-9348-4BD2-370B-BD6467F999AF}"/>
          </ac:picMkLst>
        </pc:picChg>
        <pc:picChg chg="add del mod">
          <ac:chgData name="Preston, Sarah (CHFS DPH Lab Services)" userId="S::sarah.preston_ky.gov#ext#@aphl8515.onmicrosoft.com::82c9d365-bdc2-4b12-8e23-ed43dcd8f3ab" providerId="AD" clId="Web-{9BE8A6AD-A568-E932-FA66-C12D75B0928B}" dt="2024-06-28T12:44:18.176" v="73"/>
          <ac:picMkLst>
            <pc:docMk/>
            <pc:sldMk cId="138459952" sldId="257"/>
            <ac:picMk id="12" creationId="{BA4C798E-D73C-88A5-DABA-24FE9973E6D2}"/>
          </ac:picMkLst>
        </pc:picChg>
        <pc:picChg chg="add del mod">
          <ac:chgData name="Preston, Sarah (CHFS DPH Lab Services)" userId="S::sarah.preston_ky.gov#ext#@aphl8515.onmicrosoft.com::82c9d365-bdc2-4b12-8e23-ed43dcd8f3ab" providerId="AD" clId="Web-{9BE8A6AD-A568-E932-FA66-C12D75B0928B}" dt="2024-06-28T12:44:18.176" v="72"/>
          <ac:picMkLst>
            <pc:docMk/>
            <pc:sldMk cId="138459952" sldId="257"/>
            <ac:picMk id="13" creationId="{DE2CDD4C-7929-50C4-0455-550F129BC580}"/>
          </ac:picMkLst>
        </pc:picChg>
        <pc:picChg chg="add del mod">
          <ac:chgData name="Preston, Sarah (CHFS DPH Lab Services)" userId="S::sarah.preston_ky.gov#ext#@aphl8515.onmicrosoft.com::82c9d365-bdc2-4b12-8e23-ed43dcd8f3ab" providerId="AD" clId="Web-{9BE8A6AD-A568-E932-FA66-C12D75B0928B}" dt="2024-06-28T12:44:18.176" v="71"/>
          <ac:picMkLst>
            <pc:docMk/>
            <pc:sldMk cId="138459952" sldId="257"/>
            <ac:picMk id="14" creationId="{EC517CCE-A7AB-9E92-D601-2DF9923EF270}"/>
          </ac:picMkLst>
        </pc:picChg>
        <pc:picChg chg="add del mod">
          <ac:chgData name="Preston, Sarah (CHFS DPH Lab Services)" userId="S::sarah.preston_ky.gov#ext#@aphl8515.onmicrosoft.com::82c9d365-bdc2-4b12-8e23-ed43dcd8f3ab" providerId="AD" clId="Web-{9BE8A6AD-A568-E932-FA66-C12D75B0928B}" dt="2024-06-28T12:44:18.176" v="70"/>
          <ac:picMkLst>
            <pc:docMk/>
            <pc:sldMk cId="138459952" sldId="257"/>
            <ac:picMk id="15" creationId="{FAD60936-C77E-963E-8E75-1E25DBEB13EA}"/>
          </ac:picMkLst>
        </pc:picChg>
        <pc:picChg chg="add del mod">
          <ac:chgData name="Preston, Sarah (CHFS DPH Lab Services)" userId="S::sarah.preston_ky.gov#ext#@aphl8515.onmicrosoft.com::82c9d365-bdc2-4b12-8e23-ed43dcd8f3ab" providerId="AD" clId="Web-{9BE8A6AD-A568-E932-FA66-C12D75B0928B}" dt="2024-06-28T12:44:18.176" v="69"/>
          <ac:picMkLst>
            <pc:docMk/>
            <pc:sldMk cId="138459952" sldId="257"/>
            <ac:picMk id="16" creationId="{B608ED4D-E9A3-546C-2FF7-95C8044FFB52}"/>
          </ac:picMkLst>
        </pc:picChg>
        <pc:picChg chg="add del mod">
          <ac:chgData name="Preston, Sarah (CHFS DPH Lab Services)" userId="S::sarah.preston_ky.gov#ext#@aphl8515.onmicrosoft.com::82c9d365-bdc2-4b12-8e23-ed43dcd8f3ab" providerId="AD" clId="Web-{9BE8A6AD-A568-E932-FA66-C12D75B0928B}" dt="2024-06-28T12:44:18.176" v="68"/>
          <ac:picMkLst>
            <pc:docMk/>
            <pc:sldMk cId="138459952" sldId="257"/>
            <ac:picMk id="17" creationId="{FBBC6EFD-C7DA-668F-B1B4-8F2F51BBCA45}"/>
          </ac:picMkLst>
        </pc:picChg>
        <pc:picChg chg="add del mod">
          <ac:chgData name="Preston, Sarah (CHFS DPH Lab Services)" userId="S::sarah.preston_ky.gov#ext#@aphl8515.onmicrosoft.com::82c9d365-bdc2-4b12-8e23-ed43dcd8f3ab" providerId="AD" clId="Web-{9BE8A6AD-A568-E932-FA66-C12D75B0928B}" dt="2024-06-28T12:44:18.176" v="67"/>
          <ac:picMkLst>
            <pc:docMk/>
            <pc:sldMk cId="138459952" sldId="257"/>
            <ac:picMk id="18" creationId="{DE64CFD6-D273-0C08-8E2C-E73271352BF7}"/>
          </ac:picMkLst>
        </pc:picChg>
        <pc:picChg chg="add del mod">
          <ac:chgData name="Preston, Sarah (CHFS DPH Lab Services)" userId="S::sarah.preston_ky.gov#ext#@aphl8515.onmicrosoft.com::82c9d365-bdc2-4b12-8e23-ed43dcd8f3ab" providerId="AD" clId="Web-{9BE8A6AD-A568-E932-FA66-C12D75B0928B}" dt="2024-06-28T12:44:18.176" v="66"/>
          <ac:picMkLst>
            <pc:docMk/>
            <pc:sldMk cId="138459952" sldId="257"/>
            <ac:picMk id="19" creationId="{F426186D-FAC8-3599-8911-6425494568AC}"/>
          </ac:picMkLst>
        </pc:picChg>
        <pc:picChg chg="add del mod">
          <ac:chgData name="Preston, Sarah (CHFS DPH Lab Services)" userId="S::sarah.preston_ky.gov#ext#@aphl8515.onmicrosoft.com::82c9d365-bdc2-4b12-8e23-ed43dcd8f3ab" providerId="AD" clId="Web-{9BE8A6AD-A568-E932-FA66-C12D75B0928B}" dt="2024-06-28T12:44:18.176" v="65"/>
          <ac:picMkLst>
            <pc:docMk/>
            <pc:sldMk cId="138459952" sldId="257"/>
            <ac:picMk id="20" creationId="{E97EC707-37E8-0930-10BD-5E038842040F}"/>
          </ac:picMkLst>
        </pc:picChg>
        <pc:picChg chg="add del mod">
          <ac:chgData name="Preston, Sarah (CHFS DPH Lab Services)" userId="S::sarah.preston_ky.gov#ext#@aphl8515.onmicrosoft.com::82c9d365-bdc2-4b12-8e23-ed43dcd8f3ab" providerId="AD" clId="Web-{9BE8A6AD-A568-E932-FA66-C12D75B0928B}" dt="2024-06-28T12:44:18.176" v="64"/>
          <ac:picMkLst>
            <pc:docMk/>
            <pc:sldMk cId="138459952" sldId="257"/>
            <ac:picMk id="21" creationId="{A2765C0F-CA26-1AE5-6F4C-0D70346889C5}"/>
          </ac:picMkLst>
        </pc:picChg>
        <pc:picChg chg="add del mod">
          <ac:chgData name="Preston, Sarah (CHFS DPH Lab Services)" userId="S::sarah.preston_ky.gov#ext#@aphl8515.onmicrosoft.com::82c9d365-bdc2-4b12-8e23-ed43dcd8f3ab" providerId="AD" clId="Web-{9BE8A6AD-A568-E932-FA66-C12D75B0928B}" dt="2024-06-28T12:44:18.176" v="63"/>
          <ac:picMkLst>
            <pc:docMk/>
            <pc:sldMk cId="138459952" sldId="257"/>
            <ac:picMk id="22" creationId="{3FBB2248-60FA-1CDD-D747-7BDFF7E0F756}"/>
          </ac:picMkLst>
        </pc:picChg>
        <pc:picChg chg="add del mod">
          <ac:chgData name="Preston, Sarah (CHFS DPH Lab Services)" userId="S::sarah.preston_ky.gov#ext#@aphl8515.onmicrosoft.com::82c9d365-bdc2-4b12-8e23-ed43dcd8f3ab" providerId="AD" clId="Web-{9BE8A6AD-A568-E932-FA66-C12D75B0928B}" dt="2024-06-28T12:44:18.176" v="62"/>
          <ac:picMkLst>
            <pc:docMk/>
            <pc:sldMk cId="138459952" sldId="257"/>
            <ac:picMk id="23" creationId="{8874ECA8-E56A-D666-ACF5-AE2EA8D23B80}"/>
          </ac:picMkLst>
        </pc:picChg>
        <pc:picChg chg="add del mod">
          <ac:chgData name="Preston, Sarah (CHFS DPH Lab Services)" userId="S::sarah.preston_ky.gov#ext#@aphl8515.onmicrosoft.com::82c9d365-bdc2-4b12-8e23-ed43dcd8f3ab" providerId="AD" clId="Web-{9BE8A6AD-A568-E932-FA66-C12D75B0928B}" dt="2024-06-28T12:44:18.176" v="61"/>
          <ac:picMkLst>
            <pc:docMk/>
            <pc:sldMk cId="138459952" sldId="257"/>
            <ac:picMk id="24" creationId="{4A5A3000-BB14-9E95-A257-14D664F134F9}"/>
          </ac:picMkLst>
        </pc:picChg>
        <pc:picChg chg="add del mod">
          <ac:chgData name="Preston, Sarah (CHFS DPH Lab Services)" userId="S::sarah.preston_ky.gov#ext#@aphl8515.onmicrosoft.com::82c9d365-bdc2-4b12-8e23-ed43dcd8f3ab" providerId="AD" clId="Web-{9BE8A6AD-A568-E932-FA66-C12D75B0928B}" dt="2024-06-28T12:44:18.176" v="60"/>
          <ac:picMkLst>
            <pc:docMk/>
            <pc:sldMk cId="138459952" sldId="257"/>
            <ac:picMk id="25" creationId="{D37A3070-EBA5-AB56-604F-FC8C560FA344}"/>
          </ac:picMkLst>
        </pc:picChg>
        <pc:picChg chg="add del mod">
          <ac:chgData name="Preston, Sarah (CHFS DPH Lab Services)" userId="S::sarah.preston_ky.gov#ext#@aphl8515.onmicrosoft.com::82c9d365-bdc2-4b12-8e23-ed43dcd8f3ab" providerId="AD" clId="Web-{9BE8A6AD-A568-E932-FA66-C12D75B0928B}" dt="2024-06-28T12:44:18.176" v="59"/>
          <ac:picMkLst>
            <pc:docMk/>
            <pc:sldMk cId="138459952" sldId="257"/>
            <ac:picMk id="26" creationId="{DA0089C5-3820-F8F6-0675-519EA2C2258A}"/>
          </ac:picMkLst>
        </pc:picChg>
        <pc:picChg chg="add del mod">
          <ac:chgData name="Preston, Sarah (CHFS DPH Lab Services)" userId="S::sarah.preston_ky.gov#ext#@aphl8515.onmicrosoft.com::82c9d365-bdc2-4b12-8e23-ed43dcd8f3ab" providerId="AD" clId="Web-{9BE8A6AD-A568-E932-FA66-C12D75B0928B}" dt="2024-06-28T12:44:18.176" v="58"/>
          <ac:picMkLst>
            <pc:docMk/>
            <pc:sldMk cId="138459952" sldId="257"/>
            <ac:picMk id="27" creationId="{7A894E93-0C7B-B80A-6D64-CA571366010C}"/>
          </ac:picMkLst>
        </pc:picChg>
        <pc:picChg chg="add del mod">
          <ac:chgData name="Preston, Sarah (CHFS DPH Lab Services)" userId="S::sarah.preston_ky.gov#ext#@aphl8515.onmicrosoft.com::82c9d365-bdc2-4b12-8e23-ed43dcd8f3ab" providerId="AD" clId="Web-{9BE8A6AD-A568-E932-FA66-C12D75B0928B}" dt="2024-06-28T12:44:18.176" v="57"/>
          <ac:picMkLst>
            <pc:docMk/>
            <pc:sldMk cId="138459952" sldId="257"/>
            <ac:picMk id="28" creationId="{8ED4F64C-A90B-8D1E-09B9-D6AB37AB1BEC}"/>
          </ac:picMkLst>
        </pc:picChg>
        <pc:picChg chg="add del mod">
          <ac:chgData name="Preston, Sarah (CHFS DPH Lab Services)" userId="S::sarah.preston_ky.gov#ext#@aphl8515.onmicrosoft.com::82c9d365-bdc2-4b12-8e23-ed43dcd8f3ab" providerId="AD" clId="Web-{9BE8A6AD-A568-E932-FA66-C12D75B0928B}" dt="2024-06-28T12:44:18.176" v="56"/>
          <ac:picMkLst>
            <pc:docMk/>
            <pc:sldMk cId="138459952" sldId="257"/>
            <ac:picMk id="29" creationId="{81E3D659-E7CC-3F91-A376-147C897D84C2}"/>
          </ac:picMkLst>
        </pc:picChg>
        <pc:picChg chg="add del mod">
          <ac:chgData name="Preston, Sarah (CHFS DPH Lab Services)" userId="S::sarah.preston_ky.gov#ext#@aphl8515.onmicrosoft.com::82c9d365-bdc2-4b12-8e23-ed43dcd8f3ab" providerId="AD" clId="Web-{9BE8A6AD-A568-E932-FA66-C12D75B0928B}" dt="2024-06-28T12:46:18.071" v="137"/>
          <ac:picMkLst>
            <pc:docMk/>
            <pc:sldMk cId="138459952" sldId="257"/>
            <ac:picMk id="32" creationId="{78B95D81-5100-EE5D-B165-2D76F9717A0D}"/>
          </ac:picMkLst>
        </pc:picChg>
        <pc:picChg chg="add del mod">
          <ac:chgData name="Preston, Sarah (CHFS DPH Lab Services)" userId="S::sarah.preston_ky.gov#ext#@aphl8515.onmicrosoft.com::82c9d365-bdc2-4b12-8e23-ed43dcd8f3ab" providerId="AD" clId="Web-{9BE8A6AD-A568-E932-FA66-C12D75B0928B}" dt="2024-06-28T12:46:18.071" v="136"/>
          <ac:picMkLst>
            <pc:docMk/>
            <pc:sldMk cId="138459952" sldId="257"/>
            <ac:picMk id="33" creationId="{02BA78B3-5FC4-E49F-8C88-94E50B7C0882}"/>
          </ac:picMkLst>
        </pc:picChg>
        <pc:picChg chg="add del mod">
          <ac:chgData name="Preston, Sarah (CHFS DPH Lab Services)" userId="S::sarah.preston_ky.gov#ext#@aphl8515.onmicrosoft.com::82c9d365-bdc2-4b12-8e23-ed43dcd8f3ab" providerId="AD" clId="Web-{9BE8A6AD-A568-E932-FA66-C12D75B0928B}" dt="2024-06-28T12:46:18.071" v="135"/>
          <ac:picMkLst>
            <pc:docMk/>
            <pc:sldMk cId="138459952" sldId="257"/>
            <ac:picMk id="34" creationId="{24D7A3DE-329F-45AB-565F-8F80EB78A3CB}"/>
          </ac:picMkLst>
        </pc:picChg>
        <pc:picChg chg="add del mod">
          <ac:chgData name="Preston, Sarah (CHFS DPH Lab Services)" userId="S::sarah.preston_ky.gov#ext#@aphl8515.onmicrosoft.com::82c9d365-bdc2-4b12-8e23-ed43dcd8f3ab" providerId="AD" clId="Web-{9BE8A6AD-A568-E932-FA66-C12D75B0928B}" dt="2024-06-28T12:46:18.071" v="134"/>
          <ac:picMkLst>
            <pc:docMk/>
            <pc:sldMk cId="138459952" sldId="257"/>
            <ac:picMk id="35" creationId="{0C9B2DF6-9A32-BBAE-96EE-FF545D761CF9}"/>
          </ac:picMkLst>
        </pc:picChg>
        <pc:picChg chg="add del mod">
          <ac:chgData name="Preston, Sarah (CHFS DPH Lab Services)" userId="S::sarah.preston_ky.gov#ext#@aphl8515.onmicrosoft.com::82c9d365-bdc2-4b12-8e23-ed43dcd8f3ab" providerId="AD" clId="Web-{9BE8A6AD-A568-E932-FA66-C12D75B0928B}" dt="2024-06-28T12:46:18.071" v="133"/>
          <ac:picMkLst>
            <pc:docMk/>
            <pc:sldMk cId="138459952" sldId="257"/>
            <ac:picMk id="36" creationId="{0513F321-7DE3-B9E4-8F93-650E6AC5F76E}"/>
          </ac:picMkLst>
        </pc:picChg>
        <pc:picChg chg="add del mod">
          <ac:chgData name="Preston, Sarah (CHFS DPH Lab Services)" userId="S::sarah.preston_ky.gov#ext#@aphl8515.onmicrosoft.com::82c9d365-bdc2-4b12-8e23-ed43dcd8f3ab" providerId="AD" clId="Web-{9BE8A6AD-A568-E932-FA66-C12D75B0928B}" dt="2024-06-28T12:46:18.071" v="132"/>
          <ac:picMkLst>
            <pc:docMk/>
            <pc:sldMk cId="138459952" sldId="257"/>
            <ac:picMk id="37" creationId="{DC72C934-4464-D7CB-6940-04C173E2A45A}"/>
          </ac:picMkLst>
        </pc:picChg>
        <pc:picChg chg="add del mod">
          <ac:chgData name="Preston, Sarah (CHFS DPH Lab Services)" userId="S::sarah.preston_ky.gov#ext#@aphl8515.onmicrosoft.com::82c9d365-bdc2-4b12-8e23-ed43dcd8f3ab" providerId="AD" clId="Web-{9BE8A6AD-A568-E932-FA66-C12D75B0928B}" dt="2024-06-28T12:46:18.071" v="131"/>
          <ac:picMkLst>
            <pc:docMk/>
            <pc:sldMk cId="138459952" sldId="257"/>
            <ac:picMk id="38" creationId="{ADC4EC29-0788-EC89-C9D1-852B0E8CA2F8}"/>
          </ac:picMkLst>
        </pc:picChg>
        <pc:picChg chg="add del mod">
          <ac:chgData name="Preston, Sarah (CHFS DPH Lab Services)" userId="S::sarah.preston_ky.gov#ext#@aphl8515.onmicrosoft.com::82c9d365-bdc2-4b12-8e23-ed43dcd8f3ab" providerId="AD" clId="Web-{9BE8A6AD-A568-E932-FA66-C12D75B0928B}" dt="2024-06-28T12:46:18.071" v="130"/>
          <ac:picMkLst>
            <pc:docMk/>
            <pc:sldMk cId="138459952" sldId="257"/>
            <ac:picMk id="39" creationId="{F474EA3A-8E6C-3EC3-E659-2772A3368761}"/>
          </ac:picMkLst>
        </pc:picChg>
        <pc:picChg chg="add del mod">
          <ac:chgData name="Preston, Sarah (CHFS DPH Lab Services)" userId="S::sarah.preston_ky.gov#ext#@aphl8515.onmicrosoft.com::82c9d365-bdc2-4b12-8e23-ed43dcd8f3ab" providerId="AD" clId="Web-{9BE8A6AD-A568-E932-FA66-C12D75B0928B}" dt="2024-06-28T12:46:22.321" v="141"/>
          <ac:picMkLst>
            <pc:docMk/>
            <pc:sldMk cId="138459952" sldId="257"/>
            <ac:picMk id="40" creationId="{26AB8652-4F4B-EAD8-69C5-AE5C4F69F8AE}"/>
          </ac:picMkLst>
        </pc:picChg>
        <pc:picChg chg="add del mod">
          <ac:chgData name="Preston, Sarah (CHFS DPH Lab Services)" userId="S::sarah.preston_ky.gov#ext#@aphl8515.onmicrosoft.com::82c9d365-bdc2-4b12-8e23-ed43dcd8f3ab" providerId="AD" clId="Web-{9BE8A6AD-A568-E932-FA66-C12D75B0928B}" dt="2024-06-28T12:46:22.321" v="140"/>
          <ac:picMkLst>
            <pc:docMk/>
            <pc:sldMk cId="138459952" sldId="257"/>
            <ac:picMk id="41" creationId="{1A93C0BE-A433-1333-E801-C63EFBF1C0B8}"/>
          </ac:picMkLst>
        </pc:picChg>
        <pc:picChg chg="add del mod">
          <ac:chgData name="Preston, Sarah (CHFS DPH Lab Services)" userId="S::sarah.preston_ky.gov#ext#@aphl8515.onmicrosoft.com::82c9d365-bdc2-4b12-8e23-ed43dcd8f3ab" providerId="AD" clId="Web-{9BE8A6AD-A568-E932-FA66-C12D75B0928B}" dt="2024-06-28T12:46:22.321" v="139"/>
          <ac:picMkLst>
            <pc:docMk/>
            <pc:sldMk cId="138459952" sldId="257"/>
            <ac:picMk id="42" creationId="{DDFA6704-295C-C4CF-DFE7-0DADBB9FFC9C}"/>
          </ac:picMkLst>
        </pc:picChg>
        <pc:picChg chg="add del mod">
          <ac:chgData name="Preston, Sarah (CHFS DPH Lab Services)" userId="S::sarah.preston_ky.gov#ext#@aphl8515.onmicrosoft.com::82c9d365-bdc2-4b12-8e23-ed43dcd8f3ab" providerId="AD" clId="Web-{9BE8A6AD-A568-E932-FA66-C12D75B0928B}" dt="2024-06-28T12:46:22.321" v="138"/>
          <ac:picMkLst>
            <pc:docMk/>
            <pc:sldMk cId="138459952" sldId="257"/>
            <ac:picMk id="43" creationId="{EF28B1F9-17D4-BE43-8F13-5A1368597724}"/>
          </ac:picMkLst>
        </pc:picChg>
        <pc:picChg chg="add del mod">
          <ac:chgData name="Preston, Sarah (CHFS DPH Lab Services)" userId="S::sarah.preston_ky.gov#ext#@aphl8515.onmicrosoft.com::82c9d365-bdc2-4b12-8e23-ed43dcd8f3ab" providerId="AD" clId="Web-{9BE8A6AD-A568-E932-FA66-C12D75B0928B}" dt="2024-06-28T12:46:18.071" v="129"/>
          <ac:picMkLst>
            <pc:docMk/>
            <pc:sldMk cId="138459952" sldId="257"/>
            <ac:picMk id="44" creationId="{B7D98059-9363-7CF9-F344-B2D88813D4C4}"/>
          </ac:picMkLst>
        </pc:picChg>
        <pc:picChg chg="add del mod">
          <ac:chgData name="Preston, Sarah (CHFS DPH Lab Services)" userId="S::sarah.preston_ky.gov#ext#@aphl8515.onmicrosoft.com::82c9d365-bdc2-4b12-8e23-ed43dcd8f3ab" providerId="AD" clId="Web-{9BE8A6AD-A568-E932-FA66-C12D75B0928B}" dt="2024-06-28T12:46:18.071" v="128"/>
          <ac:picMkLst>
            <pc:docMk/>
            <pc:sldMk cId="138459952" sldId="257"/>
            <ac:picMk id="45" creationId="{ACD526F6-10D5-C31D-D023-4D44FEBF147F}"/>
          </ac:picMkLst>
        </pc:picChg>
        <pc:picChg chg="add del mod">
          <ac:chgData name="Preston, Sarah (CHFS DPH Lab Services)" userId="S::sarah.preston_ky.gov#ext#@aphl8515.onmicrosoft.com::82c9d365-bdc2-4b12-8e23-ed43dcd8f3ab" providerId="AD" clId="Web-{9BE8A6AD-A568-E932-FA66-C12D75B0928B}" dt="2024-06-28T12:46:18.071" v="127"/>
          <ac:picMkLst>
            <pc:docMk/>
            <pc:sldMk cId="138459952" sldId="257"/>
            <ac:picMk id="46" creationId="{C5BDF3E4-060D-DB58-6BE3-8BFF3BC5B33A}"/>
          </ac:picMkLst>
        </pc:picChg>
        <pc:picChg chg="add del mod">
          <ac:chgData name="Preston, Sarah (CHFS DPH Lab Services)" userId="S::sarah.preston_ky.gov#ext#@aphl8515.onmicrosoft.com::82c9d365-bdc2-4b12-8e23-ed43dcd8f3ab" providerId="AD" clId="Web-{9BE8A6AD-A568-E932-FA66-C12D75B0928B}" dt="2024-06-28T12:46:18.071" v="126"/>
          <ac:picMkLst>
            <pc:docMk/>
            <pc:sldMk cId="138459952" sldId="257"/>
            <ac:picMk id="47" creationId="{217E1436-232E-A9A7-57FD-6576F57EA7D1}"/>
          </ac:picMkLst>
        </pc:picChg>
        <pc:picChg chg="add del mod">
          <ac:chgData name="Preston, Sarah (CHFS DPH Lab Services)" userId="S::sarah.preston_ky.gov#ext#@aphl8515.onmicrosoft.com::82c9d365-bdc2-4b12-8e23-ed43dcd8f3ab" providerId="AD" clId="Web-{9BE8A6AD-A568-E932-FA66-C12D75B0928B}" dt="2024-06-28T12:46:18.071" v="125"/>
          <ac:picMkLst>
            <pc:docMk/>
            <pc:sldMk cId="138459952" sldId="257"/>
            <ac:picMk id="48" creationId="{EF3FD8A3-7502-95A8-CB6E-A835C07483FE}"/>
          </ac:picMkLst>
        </pc:picChg>
        <pc:picChg chg="add del mod">
          <ac:chgData name="Preston, Sarah (CHFS DPH Lab Services)" userId="S::sarah.preston_ky.gov#ext#@aphl8515.onmicrosoft.com::82c9d365-bdc2-4b12-8e23-ed43dcd8f3ab" providerId="AD" clId="Web-{9BE8A6AD-A568-E932-FA66-C12D75B0928B}" dt="2024-06-28T12:46:18.071" v="124"/>
          <ac:picMkLst>
            <pc:docMk/>
            <pc:sldMk cId="138459952" sldId="257"/>
            <ac:picMk id="49" creationId="{3B4D427D-13A6-1A36-7C65-CBA1EBBFB377}"/>
          </ac:picMkLst>
        </pc:picChg>
        <pc:picChg chg="add del mod">
          <ac:chgData name="Preston, Sarah (CHFS DPH Lab Services)" userId="S::sarah.preston_ky.gov#ext#@aphl8515.onmicrosoft.com::82c9d365-bdc2-4b12-8e23-ed43dcd8f3ab" providerId="AD" clId="Web-{9BE8A6AD-A568-E932-FA66-C12D75B0928B}" dt="2024-06-28T12:46:18.071" v="123"/>
          <ac:picMkLst>
            <pc:docMk/>
            <pc:sldMk cId="138459952" sldId="257"/>
            <ac:picMk id="50" creationId="{0C426014-F605-8229-D54E-FBCF850D59FD}"/>
          </ac:picMkLst>
        </pc:picChg>
        <pc:picChg chg="add del mod">
          <ac:chgData name="Preston, Sarah (CHFS DPH Lab Services)" userId="S::sarah.preston_ky.gov#ext#@aphl8515.onmicrosoft.com::82c9d365-bdc2-4b12-8e23-ed43dcd8f3ab" providerId="AD" clId="Web-{9BE8A6AD-A568-E932-FA66-C12D75B0928B}" dt="2024-06-28T12:46:18.055" v="122"/>
          <ac:picMkLst>
            <pc:docMk/>
            <pc:sldMk cId="138459952" sldId="257"/>
            <ac:picMk id="51" creationId="{70B6A136-71EC-8866-DF91-A8477FA0BAE4}"/>
          </ac:picMkLst>
        </pc:picChg>
        <pc:picChg chg="add mod">
          <ac:chgData name="Preston, Sarah (CHFS DPH Lab Services)" userId="S::sarah.preston_ky.gov#ext#@aphl8515.onmicrosoft.com::82c9d365-bdc2-4b12-8e23-ed43dcd8f3ab" providerId="AD" clId="Web-{9BE8A6AD-A568-E932-FA66-C12D75B0928B}" dt="2024-06-28T12:52:38.412" v="247" actId="1076"/>
          <ac:picMkLst>
            <pc:docMk/>
            <pc:sldMk cId="138459952" sldId="257"/>
            <ac:picMk id="56" creationId="{9900BFC7-F757-1C1A-4FB2-14D19182BCCE}"/>
          </ac:picMkLst>
        </pc:picChg>
        <pc:picChg chg="add mod">
          <ac:chgData name="Preston, Sarah (CHFS DPH Lab Services)" userId="S::sarah.preston_ky.gov#ext#@aphl8515.onmicrosoft.com::82c9d365-bdc2-4b12-8e23-ed43dcd8f3ab" providerId="AD" clId="Web-{9BE8A6AD-A568-E932-FA66-C12D75B0928B}" dt="2024-06-28T12:52:21.083" v="245" actId="1076"/>
          <ac:picMkLst>
            <pc:docMk/>
            <pc:sldMk cId="138459952" sldId="257"/>
            <ac:picMk id="57" creationId="{F4EFD7F6-DE2D-D44E-E5BC-3854F9AAC5A6}"/>
          </ac:picMkLst>
        </pc:picChg>
        <pc:picChg chg="add mod">
          <ac:chgData name="Preston, Sarah (CHFS DPH Lab Services)" userId="S::sarah.preston_ky.gov#ext#@aphl8515.onmicrosoft.com::82c9d365-bdc2-4b12-8e23-ed43dcd8f3ab" providerId="AD" clId="Web-{9BE8A6AD-A568-E932-FA66-C12D75B0928B}" dt="2024-06-28T12:51:45.113" v="239" actId="1076"/>
          <ac:picMkLst>
            <pc:docMk/>
            <pc:sldMk cId="138459952" sldId="257"/>
            <ac:picMk id="58" creationId="{66CA695B-08D0-7841-F088-6119ADB80433}"/>
          </ac:picMkLst>
        </pc:picChg>
        <pc:picChg chg="add mod">
          <ac:chgData name="Preston, Sarah (CHFS DPH Lab Services)" userId="S::sarah.preston_ky.gov#ext#@aphl8515.onmicrosoft.com::82c9d365-bdc2-4b12-8e23-ed43dcd8f3ab" providerId="AD" clId="Web-{9BE8A6AD-A568-E932-FA66-C12D75B0928B}" dt="2024-06-28T12:51:48.223" v="240" actId="1076"/>
          <ac:picMkLst>
            <pc:docMk/>
            <pc:sldMk cId="138459952" sldId="257"/>
            <ac:picMk id="59" creationId="{53013ABF-28F8-3DD5-347F-FD431DA638AF}"/>
          </ac:picMkLst>
        </pc:picChg>
        <pc:picChg chg="add mod">
          <ac:chgData name="Preston, Sarah (CHFS DPH Lab Services)" userId="S::sarah.preston_ky.gov#ext#@aphl8515.onmicrosoft.com::82c9d365-bdc2-4b12-8e23-ed43dcd8f3ab" providerId="AD" clId="Web-{9BE8A6AD-A568-E932-FA66-C12D75B0928B}" dt="2024-06-28T12:51:54.911" v="241" actId="1076"/>
          <ac:picMkLst>
            <pc:docMk/>
            <pc:sldMk cId="138459952" sldId="257"/>
            <ac:picMk id="60" creationId="{495D3D2F-139A-14D7-7201-4F6A01A974C5}"/>
          </ac:picMkLst>
        </pc:picChg>
        <pc:picChg chg="add mod">
          <ac:chgData name="Preston, Sarah (CHFS DPH Lab Services)" userId="S::sarah.preston_ky.gov#ext#@aphl8515.onmicrosoft.com::82c9d365-bdc2-4b12-8e23-ed43dcd8f3ab" providerId="AD" clId="Web-{9BE8A6AD-A568-E932-FA66-C12D75B0928B}" dt="2024-06-28T12:53:02.429" v="252" actId="1076"/>
          <ac:picMkLst>
            <pc:docMk/>
            <pc:sldMk cId="138459952" sldId="257"/>
            <ac:picMk id="61" creationId="{DF4ABF6D-8EAD-6DB9-5C41-7B20794D0945}"/>
          </ac:picMkLst>
        </pc:picChg>
        <pc:picChg chg="add mod">
          <ac:chgData name="Preston, Sarah (CHFS DPH Lab Services)" userId="S::sarah.preston_ky.gov#ext#@aphl8515.onmicrosoft.com::82c9d365-bdc2-4b12-8e23-ed43dcd8f3ab" providerId="AD" clId="Web-{9BE8A6AD-A568-E932-FA66-C12D75B0928B}" dt="2024-06-28T12:52:56.413" v="251" actId="1076"/>
          <ac:picMkLst>
            <pc:docMk/>
            <pc:sldMk cId="138459952" sldId="257"/>
            <ac:picMk id="62" creationId="{03EAAA0D-02B5-6253-D529-5B9BDB844143}"/>
          </ac:picMkLst>
        </pc:picChg>
        <pc:picChg chg="add mod">
          <ac:chgData name="Preston, Sarah (CHFS DPH Lab Services)" userId="S::sarah.preston_ky.gov#ext#@aphl8515.onmicrosoft.com::82c9d365-bdc2-4b12-8e23-ed43dcd8f3ab" providerId="AD" clId="Web-{9BE8A6AD-A568-E932-FA66-C12D75B0928B}" dt="2024-06-28T12:52:54.850" v="250" actId="1076"/>
          <ac:picMkLst>
            <pc:docMk/>
            <pc:sldMk cId="138459952" sldId="257"/>
            <ac:picMk id="63" creationId="{D3C5D077-B1DC-4D78-2941-B039DB5D67D4}"/>
          </ac:picMkLst>
        </pc:picChg>
        <pc:picChg chg="add mod">
          <ac:chgData name="Preston, Sarah (CHFS DPH Lab Services)" userId="S::sarah.preston_ky.gov#ext#@aphl8515.onmicrosoft.com::82c9d365-bdc2-4b12-8e23-ed43dcd8f3ab" providerId="AD" clId="Web-{9BE8A6AD-A568-E932-FA66-C12D75B0928B}" dt="2024-06-28T12:53:07.726" v="253" actId="1076"/>
          <ac:picMkLst>
            <pc:docMk/>
            <pc:sldMk cId="138459952" sldId="257"/>
            <ac:picMk id="64" creationId="{24367A2A-5D42-7A62-B1BE-4BF47EFE0111}"/>
          </ac:picMkLst>
        </pc:picChg>
        <pc:picChg chg="add del mod">
          <ac:chgData name="Preston, Sarah (CHFS DPH Lab Services)" userId="S::sarah.preston_ky.gov#ext#@aphl8515.onmicrosoft.com::82c9d365-bdc2-4b12-8e23-ed43dcd8f3ab" providerId="AD" clId="Web-{9BE8A6AD-A568-E932-FA66-C12D75B0928B}" dt="2024-06-28T12:49:42.797" v="218"/>
          <ac:picMkLst>
            <pc:docMk/>
            <pc:sldMk cId="138459952" sldId="257"/>
            <ac:picMk id="65" creationId="{A1E78751-7F81-E2A8-BF91-395361B3312E}"/>
          </ac:picMkLst>
        </pc:picChg>
        <pc:picChg chg="add del mod">
          <ac:chgData name="Preston, Sarah (CHFS DPH Lab Services)" userId="S::sarah.preston_ky.gov#ext#@aphl8515.onmicrosoft.com::82c9d365-bdc2-4b12-8e23-ed43dcd8f3ab" providerId="AD" clId="Web-{9BE8A6AD-A568-E932-FA66-C12D75B0928B}" dt="2024-06-28T12:49:34.577" v="215"/>
          <ac:picMkLst>
            <pc:docMk/>
            <pc:sldMk cId="138459952" sldId="257"/>
            <ac:picMk id="66" creationId="{ED65FBB9-CC77-E064-B01D-7BCC61E17F89}"/>
          </ac:picMkLst>
        </pc:picChg>
        <pc:picChg chg="add del mod">
          <ac:chgData name="Preston, Sarah (CHFS DPH Lab Services)" userId="S::sarah.preston_ky.gov#ext#@aphl8515.onmicrosoft.com::82c9d365-bdc2-4b12-8e23-ed43dcd8f3ab" providerId="AD" clId="Web-{9BE8A6AD-A568-E932-FA66-C12D75B0928B}" dt="2024-06-28T12:49:26.249" v="212"/>
          <ac:picMkLst>
            <pc:docMk/>
            <pc:sldMk cId="138459952" sldId="257"/>
            <ac:picMk id="67" creationId="{844C9FB5-72C7-1FE8-11B5-E70CFDFAF731}"/>
          </ac:picMkLst>
        </pc:picChg>
        <pc:picChg chg="add del mod">
          <ac:chgData name="Preston, Sarah (CHFS DPH Lab Services)" userId="S::sarah.preston_ky.gov#ext#@aphl8515.onmicrosoft.com::82c9d365-bdc2-4b12-8e23-ed43dcd8f3ab" providerId="AD" clId="Web-{9BE8A6AD-A568-E932-FA66-C12D75B0928B}" dt="2024-06-28T12:49:16.483" v="209"/>
          <ac:picMkLst>
            <pc:docMk/>
            <pc:sldMk cId="138459952" sldId="257"/>
            <ac:picMk id="68" creationId="{CB3707F1-8AF7-0F26-BCD6-258D074F750A}"/>
          </ac:picMkLst>
        </pc:picChg>
        <pc:picChg chg="add del mod">
          <ac:chgData name="Preston, Sarah (CHFS DPH Lab Services)" userId="S::sarah.preston_ky.gov#ext#@aphl8515.onmicrosoft.com::82c9d365-bdc2-4b12-8e23-ed43dcd8f3ab" providerId="AD" clId="Web-{9BE8A6AD-A568-E932-FA66-C12D75B0928B}" dt="2024-06-28T12:49:05.451" v="206"/>
          <ac:picMkLst>
            <pc:docMk/>
            <pc:sldMk cId="138459952" sldId="257"/>
            <ac:picMk id="69" creationId="{93EF22D2-9683-8D0F-68D1-FAB456E576AA}"/>
          </ac:picMkLst>
        </pc:picChg>
        <pc:picChg chg="add del mod">
          <ac:chgData name="Preston, Sarah (CHFS DPH Lab Services)" userId="S::sarah.preston_ky.gov#ext#@aphl8515.onmicrosoft.com::82c9d365-bdc2-4b12-8e23-ed43dcd8f3ab" providerId="AD" clId="Web-{9BE8A6AD-A568-E932-FA66-C12D75B0928B}" dt="2024-06-28T12:48:55.639" v="203"/>
          <ac:picMkLst>
            <pc:docMk/>
            <pc:sldMk cId="138459952" sldId="257"/>
            <ac:picMk id="70" creationId="{CF65178D-1297-7850-101A-D5E34FE5514E}"/>
          </ac:picMkLst>
        </pc:picChg>
        <pc:picChg chg="add del mod">
          <ac:chgData name="Preston, Sarah (CHFS DPH Lab Services)" userId="S::sarah.preston_ky.gov#ext#@aphl8515.onmicrosoft.com::82c9d365-bdc2-4b12-8e23-ed43dcd8f3ab" providerId="AD" clId="Web-{9BE8A6AD-A568-E932-FA66-C12D75B0928B}" dt="2024-06-28T12:48:44.091" v="200"/>
          <ac:picMkLst>
            <pc:docMk/>
            <pc:sldMk cId="138459952" sldId="257"/>
            <ac:picMk id="71" creationId="{361380A9-D954-79F1-8871-E9953DF5CDBF}"/>
          </ac:picMkLst>
        </pc:picChg>
        <pc:picChg chg="add del mod">
          <ac:chgData name="Preston, Sarah (CHFS DPH Lab Services)" userId="S::sarah.preston_ky.gov#ext#@aphl8515.onmicrosoft.com::82c9d365-bdc2-4b12-8e23-ed43dcd8f3ab" providerId="AD" clId="Web-{9BE8A6AD-A568-E932-FA66-C12D75B0928B}" dt="2024-06-28T12:47:40.323" v="173"/>
          <ac:picMkLst>
            <pc:docMk/>
            <pc:sldMk cId="138459952" sldId="257"/>
            <ac:picMk id="72" creationId="{D76139B0-754A-B7FB-D2D6-59C651C56748}"/>
          </ac:picMkLst>
        </pc:picChg>
        <pc:picChg chg="add del mod">
          <ac:chgData name="Preston, Sarah (CHFS DPH Lab Services)" userId="S::sarah.preston_ky.gov#ext#@aphl8515.onmicrosoft.com::82c9d365-bdc2-4b12-8e23-ed43dcd8f3ab" providerId="AD" clId="Web-{9BE8A6AD-A568-E932-FA66-C12D75B0928B}" dt="2024-06-28T12:47:40.323" v="172"/>
          <ac:picMkLst>
            <pc:docMk/>
            <pc:sldMk cId="138459952" sldId="257"/>
            <ac:picMk id="73" creationId="{F44AE042-058B-7712-B149-327499FC2B54}"/>
          </ac:picMkLst>
        </pc:picChg>
        <pc:picChg chg="add del mod">
          <ac:chgData name="Preston, Sarah (CHFS DPH Lab Services)" userId="S::sarah.preston_ky.gov#ext#@aphl8515.onmicrosoft.com::82c9d365-bdc2-4b12-8e23-ed43dcd8f3ab" providerId="AD" clId="Web-{9BE8A6AD-A568-E932-FA66-C12D75B0928B}" dt="2024-06-28T12:47:40.323" v="171"/>
          <ac:picMkLst>
            <pc:docMk/>
            <pc:sldMk cId="138459952" sldId="257"/>
            <ac:picMk id="74" creationId="{4AB1BB6E-E99B-E5B8-A2F6-643CD09DB63A}"/>
          </ac:picMkLst>
        </pc:picChg>
        <pc:picChg chg="add del mod">
          <ac:chgData name="Preston, Sarah (CHFS DPH Lab Services)" userId="S::sarah.preston_ky.gov#ext#@aphl8515.onmicrosoft.com::82c9d365-bdc2-4b12-8e23-ed43dcd8f3ab" providerId="AD" clId="Web-{9BE8A6AD-A568-E932-FA66-C12D75B0928B}" dt="2024-06-28T12:47:40.323" v="170"/>
          <ac:picMkLst>
            <pc:docMk/>
            <pc:sldMk cId="138459952" sldId="257"/>
            <ac:picMk id="75" creationId="{BB59B0BA-3A2E-CAE0-E05F-D0EF939B1772}"/>
          </ac:picMkLst>
        </pc:picChg>
        <pc:picChg chg="add mod">
          <ac:chgData name="Preston, Sarah (CHFS DPH Lab Services)" userId="S::sarah.preston_ky.gov#ext#@aphl8515.onmicrosoft.com::82c9d365-bdc2-4b12-8e23-ed43dcd8f3ab" providerId="AD" clId="Web-{9BE8A6AD-A568-E932-FA66-C12D75B0928B}" dt="2024-06-28T12:53:21.898" v="256" actId="1076"/>
          <ac:picMkLst>
            <pc:docMk/>
            <pc:sldMk cId="138459952" sldId="257"/>
            <ac:picMk id="76" creationId="{785F2941-925A-7D95-DBDB-44E07EDB3658}"/>
          </ac:picMkLst>
        </pc:picChg>
      </pc:sldChg>
      <pc:sldChg chg="addSp delSp modSp new">
        <pc:chgData name="Preston, Sarah (CHFS DPH Lab Services)" userId="S::sarah.preston_ky.gov#ext#@aphl8515.onmicrosoft.com::82c9d365-bdc2-4b12-8e23-ed43dcd8f3ab" providerId="AD" clId="Web-{9BE8A6AD-A568-E932-FA66-C12D75B0928B}" dt="2024-06-28T12:55:36.950" v="284" actId="20577"/>
        <pc:sldMkLst>
          <pc:docMk/>
          <pc:sldMk cId="3388495499" sldId="258"/>
        </pc:sldMkLst>
        <pc:spChg chg="mod">
          <ac:chgData name="Preston, Sarah (CHFS DPH Lab Services)" userId="S::sarah.preston_ky.gov#ext#@aphl8515.onmicrosoft.com::82c9d365-bdc2-4b12-8e23-ed43dcd8f3ab" providerId="AD" clId="Web-{9BE8A6AD-A568-E932-FA66-C12D75B0928B}" dt="2024-06-28T12:55:36.950" v="284" actId="20577"/>
          <ac:spMkLst>
            <pc:docMk/>
            <pc:sldMk cId="3388495499" sldId="258"/>
            <ac:spMk id="2" creationId="{987B41CA-1A0B-1869-5250-35BB2E2CD273}"/>
          </ac:spMkLst>
        </pc:spChg>
        <pc:spChg chg="del">
          <ac:chgData name="Preston, Sarah (CHFS DPH Lab Services)" userId="S::sarah.preston_ky.gov#ext#@aphl8515.onmicrosoft.com::82c9d365-bdc2-4b12-8e23-ed43dcd8f3ab" providerId="AD" clId="Web-{9BE8A6AD-A568-E932-FA66-C12D75B0928B}" dt="2024-06-28T12:47:50.308" v="175"/>
          <ac:spMkLst>
            <pc:docMk/>
            <pc:sldMk cId="3388495499" sldId="258"/>
            <ac:spMk id="3" creationId="{436CB355-6BD3-4BE6-5E11-36E5C6DFDDB9}"/>
          </ac:spMkLst>
        </pc:spChg>
        <pc:picChg chg="add mod">
          <ac:chgData name="Preston, Sarah (CHFS DPH Lab Services)" userId="S::sarah.preston_ky.gov#ext#@aphl8515.onmicrosoft.com::82c9d365-bdc2-4b12-8e23-ed43dcd8f3ab" providerId="AD" clId="Web-{9BE8A6AD-A568-E932-FA66-C12D75B0928B}" dt="2024-06-28T12:54:24.463" v="275" actId="1076"/>
          <ac:picMkLst>
            <pc:docMk/>
            <pc:sldMk cId="3388495499" sldId="258"/>
            <ac:picMk id="4" creationId="{5C8604FE-18CB-F7A7-FAF7-17F471C008B4}"/>
          </ac:picMkLst>
        </pc:picChg>
        <pc:picChg chg="add mod">
          <ac:chgData name="Preston, Sarah (CHFS DPH Lab Services)" userId="S::sarah.preston_ky.gov#ext#@aphl8515.onmicrosoft.com::82c9d365-bdc2-4b12-8e23-ed43dcd8f3ab" providerId="AD" clId="Web-{9BE8A6AD-A568-E932-FA66-C12D75B0928B}" dt="2024-06-28T12:54:22.041" v="274" actId="1076"/>
          <ac:picMkLst>
            <pc:docMk/>
            <pc:sldMk cId="3388495499" sldId="258"/>
            <ac:picMk id="5" creationId="{521E886E-98CD-29AA-DA31-EF47BDCB45FC}"/>
          </ac:picMkLst>
        </pc:picChg>
        <pc:picChg chg="add mod">
          <ac:chgData name="Preston, Sarah (CHFS DPH Lab Services)" userId="S::sarah.preston_ky.gov#ext#@aphl8515.onmicrosoft.com::82c9d365-bdc2-4b12-8e23-ed43dcd8f3ab" providerId="AD" clId="Web-{9BE8A6AD-A568-E932-FA66-C12D75B0928B}" dt="2024-06-28T12:54:18.822" v="273" actId="1076"/>
          <ac:picMkLst>
            <pc:docMk/>
            <pc:sldMk cId="3388495499" sldId="258"/>
            <ac:picMk id="6" creationId="{C708A681-D9B8-63D2-FB30-1E0ECFB3E2E7}"/>
          </ac:picMkLst>
        </pc:picChg>
        <pc:picChg chg="add del mod">
          <ac:chgData name="Preston, Sarah (CHFS DPH Lab Services)" userId="S::sarah.preston_ky.gov#ext#@aphl8515.onmicrosoft.com::82c9d365-bdc2-4b12-8e23-ed43dcd8f3ab" providerId="AD" clId="Web-{9BE8A6AD-A568-E932-FA66-C12D75B0928B}" dt="2024-06-28T12:48:37.622" v="194"/>
          <ac:picMkLst>
            <pc:docMk/>
            <pc:sldMk cId="3388495499" sldId="258"/>
            <ac:picMk id="7" creationId="{192022DD-0219-EF73-E7FE-A5C952B5110A}"/>
          </ac:picMkLst>
        </pc:picChg>
        <pc:picChg chg="add mod">
          <ac:chgData name="Preston, Sarah (CHFS DPH Lab Services)" userId="S::sarah.preston_ky.gov#ext#@aphl8515.onmicrosoft.com::82c9d365-bdc2-4b12-8e23-ed43dcd8f3ab" providerId="AD" clId="Web-{9BE8A6AD-A568-E932-FA66-C12D75B0928B}" dt="2024-06-28T12:54:15.681" v="272" actId="1076"/>
          <ac:picMkLst>
            <pc:docMk/>
            <pc:sldMk cId="3388495499" sldId="258"/>
            <ac:picMk id="8" creationId="{477013C3-DD02-7885-1021-1D5CB4E2E12D}"/>
          </ac:picMkLst>
        </pc:picChg>
        <pc:picChg chg="add mod">
          <ac:chgData name="Preston, Sarah (CHFS DPH Lab Services)" userId="S::sarah.preston_ky.gov#ext#@aphl8515.onmicrosoft.com::82c9d365-bdc2-4b12-8e23-ed43dcd8f3ab" providerId="AD" clId="Web-{9BE8A6AD-A568-E932-FA66-C12D75B0928B}" dt="2024-06-28T12:54:08.118" v="270" actId="1076"/>
          <ac:picMkLst>
            <pc:docMk/>
            <pc:sldMk cId="3388495499" sldId="258"/>
            <ac:picMk id="9" creationId="{5FC19705-CFFC-963B-13E6-C4F5059C749B}"/>
          </ac:picMkLst>
        </pc:picChg>
        <pc:picChg chg="add mod">
          <ac:chgData name="Preston, Sarah (CHFS DPH Lab Services)" userId="S::sarah.preston_ky.gov#ext#@aphl8515.onmicrosoft.com::82c9d365-bdc2-4b12-8e23-ed43dcd8f3ab" providerId="AD" clId="Web-{9BE8A6AD-A568-E932-FA66-C12D75B0928B}" dt="2024-06-28T12:54:11.525" v="271" actId="1076"/>
          <ac:picMkLst>
            <pc:docMk/>
            <pc:sldMk cId="3388495499" sldId="258"/>
            <ac:picMk id="10" creationId="{B184D0DF-BCFB-F5EF-1A6C-BB7236E94F42}"/>
          </ac:picMkLst>
        </pc:picChg>
        <pc:picChg chg="add mod">
          <ac:chgData name="Preston, Sarah (CHFS DPH Lab Services)" userId="S::sarah.preston_ky.gov#ext#@aphl8515.onmicrosoft.com::82c9d365-bdc2-4b12-8e23-ed43dcd8f3ab" providerId="AD" clId="Web-{9BE8A6AD-A568-E932-FA66-C12D75B0928B}" dt="2024-06-28T12:53:45.727" v="266" actId="1076"/>
          <ac:picMkLst>
            <pc:docMk/>
            <pc:sldMk cId="3388495499" sldId="258"/>
            <ac:picMk id="11" creationId="{FD98E497-1ABC-03EE-50E8-02C869B237F3}"/>
          </ac:picMkLst>
        </pc:picChg>
        <pc:picChg chg="add mod">
          <ac:chgData name="Preston, Sarah (CHFS DPH Lab Services)" userId="S::sarah.preston_ky.gov#ext#@aphl8515.onmicrosoft.com::82c9d365-bdc2-4b12-8e23-ed43dcd8f3ab" providerId="AD" clId="Web-{9BE8A6AD-A568-E932-FA66-C12D75B0928B}" dt="2024-06-28T12:53:41.680" v="265" actId="1076"/>
          <ac:picMkLst>
            <pc:docMk/>
            <pc:sldMk cId="3388495499" sldId="258"/>
            <ac:picMk id="12" creationId="{DD2CD0CE-8759-2B75-95A4-FB4A89A36750}"/>
          </ac:picMkLst>
        </pc:picChg>
        <pc:picChg chg="add mod">
          <ac:chgData name="Preston, Sarah (CHFS DPH Lab Services)" userId="S::sarah.preston_ky.gov#ext#@aphl8515.onmicrosoft.com::82c9d365-bdc2-4b12-8e23-ed43dcd8f3ab" providerId="AD" clId="Web-{9BE8A6AD-A568-E932-FA66-C12D75B0928B}" dt="2024-06-28T12:53:38.289" v="264" actId="1076"/>
          <ac:picMkLst>
            <pc:docMk/>
            <pc:sldMk cId="3388495499" sldId="258"/>
            <ac:picMk id="13" creationId="{9EB84A5E-1A99-0FC4-1C5F-C45D05C8942A}"/>
          </ac:picMkLst>
        </pc:picChg>
        <pc:picChg chg="add del mod">
          <ac:chgData name="Preston, Sarah (CHFS DPH Lab Services)" userId="S::sarah.preston_ky.gov#ext#@aphl8515.onmicrosoft.com::82c9d365-bdc2-4b12-8e23-ed43dcd8f3ab" providerId="AD" clId="Web-{9BE8A6AD-A568-E932-FA66-C12D75B0928B}" dt="2024-06-28T12:53:11.601" v="254"/>
          <ac:picMkLst>
            <pc:docMk/>
            <pc:sldMk cId="3388495499" sldId="258"/>
            <ac:picMk id="14" creationId="{E0FB1A13-25D8-094D-F3DD-8F0D61A12519}"/>
          </ac:picMkLst>
        </pc:picChg>
      </pc:sldChg>
      <pc:sldChg chg="addSp delSp modSp new">
        <pc:chgData name="Preston, Sarah (CHFS DPH Lab Services)" userId="S::sarah.preston_ky.gov#ext#@aphl8515.onmicrosoft.com::82c9d365-bdc2-4b12-8e23-ed43dcd8f3ab" providerId="AD" clId="Web-{9BE8A6AD-A568-E932-FA66-C12D75B0928B}" dt="2024-06-28T14:28:04.371" v="450" actId="1076"/>
        <pc:sldMkLst>
          <pc:docMk/>
          <pc:sldMk cId="939177300" sldId="259"/>
        </pc:sldMkLst>
        <pc:spChg chg="mod">
          <ac:chgData name="Preston, Sarah (CHFS DPH Lab Services)" userId="S::sarah.preston_ky.gov#ext#@aphl8515.onmicrosoft.com::82c9d365-bdc2-4b12-8e23-ed43dcd8f3ab" providerId="AD" clId="Web-{9BE8A6AD-A568-E932-FA66-C12D75B0928B}" dt="2024-06-28T12:56:05.701" v="289" actId="20577"/>
          <ac:spMkLst>
            <pc:docMk/>
            <pc:sldMk cId="939177300" sldId="259"/>
            <ac:spMk id="2" creationId="{56D01098-93DB-70D9-35FD-37A48E7BDF58}"/>
          </ac:spMkLst>
        </pc:spChg>
        <pc:graphicFrameChg chg="add del mod modGraphic">
          <ac:chgData name="Preston, Sarah (CHFS DPH Lab Services)" userId="S::sarah.preston_ky.gov#ext#@aphl8515.onmicrosoft.com::82c9d365-bdc2-4b12-8e23-ed43dcd8f3ab" providerId="AD" clId="Web-{9BE8A6AD-A568-E932-FA66-C12D75B0928B}" dt="2024-06-28T12:57:49.548" v="302"/>
          <ac:graphicFrameMkLst>
            <pc:docMk/>
            <pc:sldMk cId="939177300" sldId="259"/>
            <ac:graphicFrameMk id="4" creationId="{78452C88-FAB9-DAE2-0146-54DD6BD0817C}"/>
          </ac:graphicFrameMkLst>
        </pc:graphicFrameChg>
        <pc:picChg chg="add mod">
          <ac:chgData name="Preston, Sarah (CHFS DPH Lab Services)" userId="S::sarah.preston_ky.gov#ext#@aphl8515.onmicrosoft.com::82c9d365-bdc2-4b12-8e23-ed43dcd8f3ab" providerId="AD" clId="Web-{9BE8A6AD-A568-E932-FA66-C12D75B0928B}" dt="2024-06-28T14:27:59.558" v="448" actId="1076"/>
          <ac:picMkLst>
            <pc:docMk/>
            <pc:sldMk cId="939177300" sldId="259"/>
            <ac:picMk id="5" creationId="{AE18EC96-79D2-344A-D142-2F82C52515B2}"/>
          </ac:picMkLst>
        </pc:picChg>
        <pc:picChg chg="add mod">
          <ac:chgData name="Preston, Sarah (CHFS DPH Lab Services)" userId="S::sarah.preston_ky.gov#ext#@aphl8515.onmicrosoft.com::82c9d365-bdc2-4b12-8e23-ed43dcd8f3ab" providerId="AD" clId="Web-{9BE8A6AD-A568-E932-FA66-C12D75B0928B}" dt="2024-06-28T14:27:31.682" v="447" actId="1076"/>
          <ac:picMkLst>
            <pc:docMk/>
            <pc:sldMk cId="939177300" sldId="259"/>
            <ac:picMk id="6" creationId="{5FF59D54-3510-954D-C78A-C0FE741302B6}"/>
          </ac:picMkLst>
        </pc:picChg>
        <pc:picChg chg="add mod">
          <ac:chgData name="Preston, Sarah (CHFS DPH Lab Services)" userId="S::sarah.preston_ky.gov#ext#@aphl8515.onmicrosoft.com::82c9d365-bdc2-4b12-8e23-ed43dcd8f3ab" providerId="AD" clId="Web-{9BE8A6AD-A568-E932-FA66-C12D75B0928B}" dt="2024-06-28T14:28:04.371" v="450" actId="1076"/>
          <ac:picMkLst>
            <pc:docMk/>
            <pc:sldMk cId="939177300" sldId="259"/>
            <ac:picMk id="7" creationId="{F838A517-5EB2-CCFC-0942-9FDC69802063}"/>
          </ac:picMkLst>
        </pc:picChg>
        <pc:picChg chg="add mod">
          <ac:chgData name="Preston, Sarah (CHFS DPH Lab Services)" userId="S::sarah.preston_ky.gov#ext#@aphl8515.onmicrosoft.com::82c9d365-bdc2-4b12-8e23-ed43dcd8f3ab" providerId="AD" clId="Web-{9BE8A6AD-A568-E932-FA66-C12D75B0928B}" dt="2024-06-28T14:28:01.902" v="449" actId="1076"/>
          <ac:picMkLst>
            <pc:docMk/>
            <pc:sldMk cId="939177300" sldId="259"/>
            <ac:picMk id="8" creationId="{0AEA91A7-15E0-897C-5383-2393D6F0E695}"/>
          </ac:picMkLst>
        </pc:picChg>
        <pc:picChg chg="add mod">
          <ac:chgData name="Preston, Sarah (CHFS DPH Lab Services)" userId="S::sarah.preston_ky.gov#ext#@aphl8515.onmicrosoft.com::82c9d365-bdc2-4b12-8e23-ed43dcd8f3ab" providerId="AD" clId="Web-{9BE8A6AD-A568-E932-FA66-C12D75B0928B}" dt="2024-06-28T14:27:15.587" v="443" actId="1076"/>
          <ac:picMkLst>
            <pc:docMk/>
            <pc:sldMk cId="939177300" sldId="259"/>
            <ac:picMk id="9" creationId="{53E58F2F-0111-88B5-0E15-D816C7C15B04}"/>
          </ac:picMkLst>
        </pc:picChg>
        <pc:picChg chg="add mod">
          <ac:chgData name="Preston, Sarah (CHFS DPH Lab Services)" userId="S::sarah.preston_ky.gov#ext#@aphl8515.onmicrosoft.com::82c9d365-bdc2-4b12-8e23-ed43dcd8f3ab" providerId="AD" clId="Web-{9BE8A6AD-A568-E932-FA66-C12D75B0928B}" dt="2024-06-28T14:27:13.525" v="442" actId="1076"/>
          <ac:picMkLst>
            <pc:docMk/>
            <pc:sldMk cId="939177300" sldId="259"/>
            <ac:picMk id="10" creationId="{058633BE-B6E3-752C-2360-83E7525E3F58}"/>
          </ac:picMkLst>
        </pc:picChg>
        <pc:picChg chg="add mod">
          <ac:chgData name="Preston, Sarah (CHFS DPH Lab Services)" userId="S::sarah.preston_ky.gov#ext#@aphl8515.onmicrosoft.com::82c9d365-bdc2-4b12-8e23-ed43dcd8f3ab" providerId="AD" clId="Web-{9BE8A6AD-A568-E932-FA66-C12D75B0928B}" dt="2024-06-28T14:27:12.103" v="441" actId="1076"/>
          <ac:picMkLst>
            <pc:docMk/>
            <pc:sldMk cId="939177300" sldId="259"/>
            <ac:picMk id="11" creationId="{62704A04-C6D8-DFA9-7A03-72FB2F0BD7AA}"/>
          </ac:picMkLst>
        </pc:picChg>
        <pc:picChg chg="add mod">
          <ac:chgData name="Preston, Sarah (CHFS DPH Lab Services)" userId="S::sarah.preston_ky.gov#ext#@aphl8515.onmicrosoft.com::82c9d365-bdc2-4b12-8e23-ed43dcd8f3ab" providerId="AD" clId="Web-{9BE8A6AD-A568-E932-FA66-C12D75B0928B}" dt="2024-06-28T14:27:10.915" v="440" actId="1076"/>
          <ac:picMkLst>
            <pc:docMk/>
            <pc:sldMk cId="939177300" sldId="259"/>
            <ac:picMk id="12" creationId="{6EB6B494-AFDB-B856-7F11-A73ACA7D8C37}"/>
          </ac:picMkLst>
        </pc:picChg>
      </pc:sldChg>
      <pc:sldChg chg="addSp delSp modSp new">
        <pc:chgData name="Preston, Sarah (CHFS DPH Lab Services)" userId="S::sarah.preston_ky.gov#ext#@aphl8515.onmicrosoft.com::82c9d365-bdc2-4b12-8e23-ed43dcd8f3ab" providerId="AD" clId="Web-{9BE8A6AD-A568-E932-FA66-C12D75B0928B}" dt="2024-06-28T12:59:24.739" v="367" actId="1076"/>
        <pc:sldMkLst>
          <pc:docMk/>
          <pc:sldMk cId="3808147503" sldId="260"/>
        </pc:sldMkLst>
        <pc:spChg chg="mod">
          <ac:chgData name="Preston, Sarah (CHFS DPH Lab Services)" userId="S::sarah.preston_ky.gov#ext#@aphl8515.onmicrosoft.com::82c9d365-bdc2-4b12-8e23-ed43dcd8f3ab" providerId="AD" clId="Web-{9BE8A6AD-A568-E932-FA66-C12D75B0928B}" dt="2024-06-28T12:56:11.982" v="290" actId="20577"/>
          <ac:spMkLst>
            <pc:docMk/>
            <pc:sldMk cId="3808147503" sldId="260"/>
            <ac:spMk id="2" creationId="{BB0F064C-FCC3-4749-1340-79FFB3A9B7F8}"/>
          </ac:spMkLst>
        </pc:spChg>
        <pc:graphicFrameChg chg="add del mod">
          <ac:chgData name="Preston, Sarah (CHFS DPH Lab Services)" userId="S::sarah.preston_ky.gov#ext#@aphl8515.onmicrosoft.com::82c9d365-bdc2-4b12-8e23-ed43dcd8f3ab" providerId="AD" clId="Web-{9BE8A6AD-A568-E932-FA66-C12D75B0928B}" dt="2024-06-28T12:59:12.004" v="359"/>
          <ac:graphicFrameMkLst>
            <pc:docMk/>
            <pc:sldMk cId="3808147503" sldId="260"/>
            <ac:graphicFrameMk id="4" creationId="{60517C2E-E3D1-D507-61C0-76682C275B8B}"/>
          </ac:graphicFrameMkLst>
        </pc:graphicFrameChg>
        <pc:picChg chg="add del mod">
          <ac:chgData name="Preston, Sarah (CHFS DPH Lab Services)" userId="S::sarah.preston_ky.gov#ext#@aphl8515.onmicrosoft.com::82c9d365-bdc2-4b12-8e23-ed43dcd8f3ab" providerId="AD" clId="Web-{9BE8A6AD-A568-E932-FA66-C12D75B0928B}" dt="2024-06-28T12:59:24.739" v="367" actId="1076"/>
          <ac:picMkLst>
            <pc:docMk/>
            <pc:sldMk cId="3808147503" sldId="260"/>
            <ac:picMk id="5" creationId="{783FD0A1-39A9-8A1E-F94F-E512777B442F}"/>
          </ac:picMkLst>
        </pc:picChg>
        <pc:picChg chg="add del mod">
          <ac:chgData name="Preston, Sarah (CHFS DPH Lab Services)" userId="S::sarah.preston_ky.gov#ext#@aphl8515.onmicrosoft.com::82c9d365-bdc2-4b12-8e23-ed43dcd8f3ab" providerId="AD" clId="Web-{9BE8A6AD-A568-E932-FA66-C12D75B0928B}" dt="2024-06-28T12:59:23.223" v="366" actId="1076"/>
          <ac:picMkLst>
            <pc:docMk/>
            <pc:sldMk cId="3808147503" sldId="260"/>
            <ac:picMk id="6" creationId="{6A668086-8ADF-D8B2-1926-9A6A0E301957}"/>
          </ac:picMkLst>
        </pc:picChg>
        <pc:picChg chg="add del mod">
          <ac:chgData name="Preston, Sarah (CHFS DPH Lab Services)" userId="S::sarah.preston_ky.gov#ext#@aphl8515.onmicrosoft.com::82c9d365-bdc2-4b12-8e23-ed43dcd8f3ab" providerId="AD" clId="Web-{9BE8A6AD-A568-E932-FA66-C12D75B0928B}" dt="2024-06-28T12:59:21.833" v="365" actId="1076"/>
          <ac:picMkLst>
            <pc:docMk/>
            <pc:sldMk cId="3808147503" sldId="260"/>
            <ac:picMk id="7" creationId="{A29271A1-EDAA-7987-42FD-0B2983D9E621}"/>
          </ac:picMkLst>
        </pc:picChg>
        <pc:picChg chg="add del mod">
          <ac:chgData name="Preston, Sarah (CHFS DPH Lab Services)" userId="S::sarah.preston_ky.gov#ext#@aphl8515.onmicrosoft.com::82c9d365-bdc2-4b12-8e23-ed43dcd8f3ab" providerId="AD" clId="Web-{9BE8A6AD-A568-E932-FA66-C12D75B0928B}" dt="2024-06-28T12:59:20.317" v="364" actId="1076"/>
          <ac:picMkLst>
            <pc:docMk/>
            <pc:sldMk cId="3808147503" sldId="260"/>
            <ac:picMk id="8" creationId="{08315709-08AC-91E2-06C0-B3D36560E412}"/>
          </ac:picMkLst>
        </pc:picChg>
        <pc:picChg chg="add del mod">
          <ac:chgData name="Preston, Sarah (CHFS DPH Lab Services)" userId="S::sarah.preston_ky.gov#ext#@aphl8515.onmicrosoft.com::82c9d365-bdc2-4b12-8e23-ed43dcd8f3ab" providerId="AD" clId="Web-{9BE8A6AD-A568-E932-FA66-C12D75B0928B}" dt="2024-06-28T12:59:18.676" v="363" actId="1076"/>
          <ac:picMkLst>
            <pc:docMk/>
            <pc:sldMk cId="3808147503" sldId="260"/>
            <ac:picMk id="9" creationId="{0462BD90-DB2A-22FE-7EA7-B6513A4DAA46}"/>
          </ac:picMkLst>
        </pc:picChg>
        <pc:picChg chg="add del mod">
          <ac:chgData name="Preston, Sarah (CHFS DPH Lab Services)" userId="S::sarah.preston_ky.gov#ext#@aphl8515.onmicrosoft.com::82c9d365-bdc2-4b12-8e23-ed43dcd8f3ab" providerId="AD" clId="Web-{9BE8A6AD-A568-E932-FA66-C12D75B0928B}" dt="2024-06-28T12:59:16.879" v="362" actId="1076"/>
          <ac:picMkLst>
            <pc:docMk/>
            <pc:sldMk cId="3808147503" sldId="260"/>
            <ac:picMk id="10" creationId="{AC3F0429-6F8D-3E47-A7CB-4CCE03D0E5C8}"/>
          </ac:picMkLst>
        </pc:picChg>
        <pc:picChg chg="add del mod">
          <ac:chgData name="Preston, Sarah (CHFS DPH Lab Services)" userId="S::sarah.preston_ky.gov#ext#@aphl8515.onmicrosoft.com::82c9d365-bdc2-4b12-8e23-ed43dcd8f3ab" providerId="AD" clId="Web-{9BE8A6AD-A568-E932-FA66-C12D75B0928B}" dt="2024-06-28T12:59:15.520" v="361" actId="1076"/>
          <ac:picMkLst>
            <pc:docMk/>
            <pc:sldMk cId="3808147503" sldId="260"/>
            <ac:picMk id="11" creationId="{58C546A2-7090-AE82-6023-338CEFC627DD}"/>
          </ac:picMkLst>
        </pc:picChg>
        <pc:picChg chg="add del mod">
          <ac:chgData name="Preston, Sarah (CHFS DPH Lab Services)" userId="S::sarah.preston_ky.gov#ext#@aphl8515.onmicrosoft.com::82c9d365-bdc2-4b12-8e23-ed43dcd8f3ab" providerId="AD" clId="Web-{9BE8A6AD-A568-E932-FA66-C12D75B0928B}" dt="2024-06-28T12:59:13.910" v="360" actId="1076"/>
          <ac:picMkLst>
            <pc:docMk/>
            <pc:sldMk cId="3808147503" sldId="260"/>
            <ac:picMk id="12" creationId="{24B148C7-F57E-9B9A-D4BD-79DCCB7BC23A}"/>
          </ac:picMkLst>
        </pc:picChg>
      </pc:sldChg>
      <pc:sldChg chg="addSp delSp modSp add replId">
        <pc:chgData name="Preston, Sarah (CHFS DPH Lab Services)" userId="S::sarah.preston_ky.gov#ext#@aphl8515.onmicrosoft.com::82c9d365-bdc2-4b12-8e23-ed43dcd8f3ab" providerId="AD" clId="Web-{9BE8A6AD-A568-E932-FA66-C12D75B0928B}" dt="2024-06-28T13:03:13.544" v="385" actId="1076"/>
        <pc:sldMkLst>
          <pc:docMk/>
          <pc:sldMk cId="1649033239" sldId="261"/>
        </pc:sldMkLst>
        <pc:graphicFrameChg chg="add del mod">
          <ac:chgData name="Preston, Sarah (CHFS DPH Lab Services)" userId="S::sarah.preston_ky.gov#ext#@aphl8515.onmicrosoft.com::82c9d365-bdc2-4b12-8e23-ed43dcd8f3ab" providerId="AD" clId="Web-{9BE8A6AD-A568-E932-FA66-C12D75B0928B}" dt="2024-06-28T13:02:58.965" v="377"/>
          <ac:graphicFrameMkLst>
            <pc:docMk/>
            <pc:sldMk cId="1649033239" sldId="261"/>
            <ac:graphicFrameMk id="4" creationId="{A4D13416-6C25-F303-FB17-7CDC255CF064}"/>
          </ac:graphicFrameMkLst>
        </pc:graphicFrameChg>
        <pc:picChg chg="add mod">
          <ac:chgData name="Preston, Sarah (CHFS DPH Lab Services)" userId="S::sarah.preston_ky.gov#ext#@aphl8515.onmicrosoft.com::82c9d365-bdc2-4b12-8e23-ed43dcd8f3ab" providerId="AD" clId="Web-{9BE8A6AD-A568-E932-FA66-C12D75B0928B}" dt="2024-06-28T13:03:13.544" v="385" actId="1076"/>
          <ac:picMkLst>
            <pc:docMk/>
            <pc:sldMk cId="1649033239" sldId="261"/>
            <ac:picMk id="5" creationId="{5A834B58-2BBF-6EFF-C52A-3041FA6521D7}"/>
          </ac:picMkLst>
        </pc:picChg>
        <pc:picChg chg="add mod">
          <ac:chgData name="Preston, Sarah (CHFS DPH Lab Services)" userId="S::sarah.preston_ky.gov#ext#@aphl8515.onmicrosoft.com::82c9d365-bdc2-4b12-8e23-ed43dcd8f3ab" providerId="AD" clId="Web-{9BE8A6AD-A568-E932-FA66-C12D75B0928B}" dt="2024-06-28T13:03:12.263" v="384" actId="1076"/>
          <ac:picMkLst>
            <pc:docMk/>
            <pc:sldMk cId="1649033239" sldId="261"/>
            <ac:picMk id="6" creationId="{755D682A-B222-6B75-78F7-7FDC340F1D3A}"/>
          </ac:picMkLst>
        </pc:picChg>
        <pc:picChg chg="add mod">
          <ac:chgData name="Preston, Sarah (CHFS DPH Lab Services)" userId="S::sarah.preston_ky.gov#ext#@aphl8515.onmicrosoft.com::82c9d365-bdc2-4b12-8e23-ed43dcd8f3ab" providerId="AD" clId="Web-{9BE8A6AD-A568-E932-FA66-C12D75B0928B}" dt="2024-06-28T13:03:10.716" v="383" actId="1076"/>
          <ac:picMkLst>
            <pc:docMk/>
            <pc:sldMk cId="1649033239" sldId="261"/>
            <ac:picMk id="7" creationId="{B690D1BC-2FE8-28F1-EFEE-53FE254FEC84}"/>
          </ac:picMkLst>
        </pc:picChg>
        <pc:picChg chg="add mod">
          <ac:chgData name="Preston, Sarah (CHFS DPH Lab Services)" userId="S::sarah.preston_ky.gov#ext#@aphl8515.onmicrosoft.com::82c9d365-bdc2-4b12-8e23-ed43dcd8f3ab" providerId="AD" clId="Web-{9BE8A6AD-A568-E932-FA66-C12D75B0928B}" dt="2024-06-28T13:03:08.981" v="382" actId="1076"/>
          <ac:picMkLst>
            <pc:docMk/>
            <pc:sldMk cId="1649033239" sldId="261"/>
            <ac:picMk id="8" creationId="{BB339CF1-B658-8748-6A2D-ABA34FA46B51}"/>
          </ac:picMkLst>
        </pc:picChg>
        <pc:picChg chg="add mod">
          <ac:chgData name="Preston, Sarah (CHFS DPH Lab Services)" userId="S::sarah.preston_ky.gov#ext#@aphl8515.onmicrosoft.com::82c9d365-bdc2-4b12-8e23-ed43dcd8f3ab" providerId="AD" clId="Web-{9BE8A6AD-A568-E932-FA66-C12D75B0928B}" dt="2024-06-28T13:03:07.059" v="381" actId="1076"/>
          <ac:picMkLst>
            <pc:docMk/>
            <pc:sldMk cId="1649033239" sldId="261"/>
            <ac:picMk id="9" creationId="{275C1AEA-0948-C584-B8DA-8344DA01E967}"/>
          </ac:picMkLst>
        </pc:picChg>
        <pc:picChg chg="add mod">
          <ac:chgData name="Preston, Sarah (CHFS DPH Lab Services)" userId="S::sarah.preston_ky.gov#ext#@aphl8515.onmicrosoft.com::82c9d365-bdc2-4b12-8e23-ed43dcd8f3ab" providerId="AD" clId="Web-{9BE8A6AD-A568-E932-FA66-C12D75B0928B}" dt="2024-06-28T13:03:05.419" v="380" actId="1076"/>
          <ac:picMkLst>
            <pc:docMk/>
            <pc:sldMk cId="1649033239" sldId="261"/>
            <ac:picMk id="10" creationId="{AD836647-89A0-7605-4A5E-6FA0C3BDB0C5}"/>
          </ac:picMkLst>
        </pc:picChg>
        <pc:picChg chg="add mod">
          <ac:chgData name="Preston, Sarah (CHFS DPH Lab Services)" userId="S::sarah.preston_ky.gov#ext#@aphl8515.onmicrosoft.com::82c9d365-bdc2-4b12-8e23-ed43dcd8f3ab" providerId="AD" clId="Web-{9BE8A6AD-A568-E932-FA66-C12D75B0928B}" dt="2024-06-28T13:03:03.059" v="379" actId="1076"/>
          <ac:picMkLst>
            <pc:docMk/>
            <pc:sldMk cId="1649033239" sldId="261"/>
            <ac:picMk id="11" creationId="{1EFFDDBC-4A45-5BF3-931C-AE6BDA565AA4}"/>
          </ac:picMkLst>
        </pc:picChg>
        <pc:picChg chg="add mod">
          <ac:chgData name="Preston, Sarah (CHFS DPH Lab Services)" userId="S::sarah.preston_ky.gov#ext#@aphl8515.onmicrosoft.com::82c9d365-bdc2-4b12-8e23-ed43dcd8f3ab" providerId="AD" clId="Web-{9BE8A6AD-A568-E932-FA66-C12D75B0928B}" dt="2024-06-28T13:03:01.278" v="378" actId="1076"/>
          <ac:picMkLst>
            <pc:docMk/>
            <pc:sldMk cId="1649033239" sldId="261"/>
            <ac:picMk id="12" creationId="{835FDB71-CB84-CA56-F913-2AEF3303028A}"/>
          </ac:picMkLst>
        </pc:picChg>
      </pc:sldChg>
      <pc:sldChg chg="addSp delSp modSp add replId">
        <pc:chgData name="Preston, Sarah (CHFS DPH Lab Services)" userId="S::sarah.preston_ky.gov#ext#@aphl8515.onmicrosoft.com::82c9d365-bdc2-4b12-8e23-ed43dcd8f3ab" providerId="AD" clId="Web-{9BE8A6AD-A568-E932-FA66-C12D75B0928B}" dt="2024-06-28T13:03:51.659" v="403" actId="1076"/>
        <pc:sldMkLst>
          <pc:docMk/>
          <pc:sldMk cId="1665143546" sldId="262"/>
        </pc:sldMkLst>
        <pc:graphicFrameChg chg="add del mod">
          <ac:chgData name="Preston, Sarah (CHFS DPH Lab Services)" userId="S::sarah.preston_ky.gov#ext#@aphl8515.onmicrosoft.com::82c9d365-bdc2-4b12-8e23-ed43dcd8f3ab" providerId="AD" clId="Web-{9BE8A6AD-A568-E932-FA66-C12D75B0928B}" dt="2024-06-28T13:03:37.873" v="395"/>
          <ac:graphicFrameMkLst>
            <pc:docMk/>
            <pc:sldMk cId="1665143546" sldId="262"/>
            <ac:graphicFrameMk id="4" creationId="{19245D65-68B6-F9C8-0B4B-BEEB7694FC7D}"/>
          </ac:graphicFrameMkLst>
        </pc:graphicFrameChg>
        <pc:picChg chg="add mod">
          <ac:chgData name="Preston, Sarah (CHFS DPH Lab Services)" userId="S::sarah.preston_ky.gov#ext#@aphl8515.onmicrosoft.com::82c9d365-bdc2-4b12-8e23-ed43dcd8f3ab" providerId="AD" clId="Web-{9BE8A6AD-A568-E932-FA66-C12D75B0928B}" dt="2024-06-28T13:03:51.659" v="403" actId="1076"/>
          <ac:picMkLst>
            <pc:docMk/>
            <pc:sldMk cId="1665143546" sldId="262"/>
            <ac:picMk id="5" creationId="{FEACC366-278E-D518-4F36-5562DB72322A}"/>
          </ac:picMkLst>
        </pc:picChg>
        <pc:picChg chg="add mod">
          <ac:chgData name="Preston, Sarah (CHFS DPH Lab Services)" userId="S::sarah.preston_ky.gov#ext#@aphl8515.onmicrosoft.com::82c9d365-bdc2-4b12-8e23-ed43dcd8f3ab" providerId="AD" clId="Web-{9BE8A6AD-A568-E932-FA66-C12D75B0928B}" dt="2024-06-28T13:03:50.049" v="402" actId="1076"/>
          <ac:picMkLst>
            <pc:docMk/>
            <pc:sldMk cId="1665143546" sldId="262"/>
            <ac:picMk id="6" creationId="{C2E541A8-A17D-1E5B-982D-68D851726FE1}"/>
          </ac:picMkLst>
        </pc:picChg>
        <pc:picChg chg="add mod">
          <ac:chgData name="Preston, Sarah (CHFS DPH Lab Services)" userId="S::sarah.preston_ky.gov#ext#@aphl8515.onmicrosoft.com::82c9d365-bdc2-4b12-8e23-ed43dcd8f3ab" providerId="AD" clId="Web-{9BE8A6AD-A568-E932-FA66-C12D75B0928B}" dt="2024-06-28T13:03:48.112" v="401" actId="1076"/>
          <ac:picMkLst>
            <pc:docMk/>
            <pc:sldMk cId="1665143546" sldId="262"/>
            <ac:picMk id="7" creationId="{29D9236D-B6F0-182E-8CD3-C59E80C1A6E3}"/>
          </ac:picMkLst>
        </pc:picChg>
        <pc:picChg chg="add mod">
          <ac:chgData name="Preston, Sarah (CHFS DPH Lab Services)" userId="S::sarah.preston_ky.gov#ext#@aphl8515.onmicrosoft.com::82c9d365-bdc2-4b12-8e23-ed43dcd8f3ab" providerId="AD" clId="Web-{9BE8A6AD-A568-E932-FA66-C12D75B0928B}" dt="2024-06-28T13:03:46.846" v="400" actId="1076"/>
          <ac:picMkLst>
            <pc:docMk/>
            <pc:sldMk cId="1665143546" sldId="262"/>
            <ac:picMk id="8" creationId="{C87B6302-56DD-0EB3-8CC9-9281F404A242}"/>
          </ac:picMkLst>
        </pc:picChg>
        <pc:picChg chg="add mod">
          <ac:chgData name="Preston, Sarah (CHFS DPH Lab Services)" userId="S::sarah.preston_ky.gov#ext#@aphl8515.onmicrosoft.com::82c9d365-bdc2-4b12-8e23-ed43dcd8f3ab" providerId="AD" clId="Web-{9BE8A6AD-A568-E932-FA66-C12D75B0928B}" dt="2024-06-28T13:03:45.190" v="399" actId="1076"/>
          <ac:picMkLst>
            <pc:docMk/>
            <pc:sldMk cId="1665143546" sldId="262"/>
            <ac:picMk id="9" creationId="{F5054C52-52A8-9A82-C01C-AE76756BC732}"/>
          </ac:picMkLst>
        </pc:picChg>
        <pc:picChg chg="add mod">
          <ac:chgData name="Preston, Sarah (CHFS DPH Lab Services)" userId="S::sarah.preston_ky.gov#ext#@aphl8515.onmicrosoft.com::82c9d365-bdc2-4b12-8e23-ed43dcd8f3ab" providerId="AD" clId="Web-{9BE8A6AD-A568-E932-FA66-C12D75B0928B}" dt="2024-06-28T13:03:43.408" v="398" actId="1076"/>
          <ac:picMkLst>
            <pc:docMk/>
            <pc:sldMk cId="1665143546" sldId="262"/>
            <ac:picMk id="10" creationId="{EE0E2D26-1953-D7B3-D006-27A718798275}"/>
          </ac:picMkLst>
        </pc:picChg>
        <pc:picChg chg="add mod">
          <ac:chgData name="Preston, Sarah (CHFS DPH Lab Services)" userId="S::sarah.preston_ky.gov#ext#@aphl8515.onmicrosoft.com::82c9d365-bdc2-4b12-8e23-ed43dcd8f3ab" providerId="AD" clId="Web-{9BE8A6AD-A568-E932-FA66-C12D75B0928B}" dt="2024-06-28T13:03:42.002" v="397" actId="1076"/>
          <ac:picMkLst>
            <pc:docMk/>
            <pc:sldMk cId="1665143546" sldId="262"/>
            <ac:picMk id="11" creationId="{76D65EE0-4DCE-204D-3EDC-61036FEDA325}"/>
          </ac:picMkLst>
        </pc:picChg>
        <pc:picChg chg="add mod">
          <ac:chgData name="Preston, Sarah (CHFS DPH Lab Services)" userId="S::sarah.preston_ky.gov#ext#@aphl8515.onmicrosoft.com::82c9d365-bdc2-4b12-8e23-ed43dcd8f3ab" providerId="AD" clId="Web-{9BE8A6AD-A568-E932-FA66-C12D75B0928B}" dt="2024-06-28T13:03:40.092" v="396" actId="1076"/>
          <ac:picMkLst>
            <pc:docMk/>
            <pc:sldMk cId="1665143546" sldId="262"/>
            <ac:picMk id="12" creationId="{7C803607-61B9-41AC-5188-CBCF3A1C9C0C}"/>
          </ac:picMkLst>
        </pc:picChg>
      </pc:sldChg>
      <pc:sldChg chg="addSp delSp modSp add replId">
        <pc:chgData name="Preston, Sarah (CHFS DPH Lab Services)" userId="S::sarah.preston_ky.gov#ext#@aphl8515.onmicrosoft.com::82c9d365-bdc2-4b12-8e23-ed43dcd8f3ab" providerId="AD" clId="Web-{9BE8A6AD-A568-E932-FA66-C12D75B0928B}" dt="2024-06-28T14:26:55.711" v="437" actId="1076"/>
        <pc:sldMkLst>
          <pc:docMk/>
          <pc:sldMk cId="1554804351" sldId="263"/>
        </pc:sldMkLst>
        <pc:graphicFrameChg chg="add del mod">
          <ac:chgData name="Preston, Sarah (CHFS DPH Lab Services)" userId="S::sarah.preston_ky.gov#ext#@aphl8515.onmicrosoft.com::82c9d365-bdc2-4b12-8e23-ed43dcd8f3ab" providerId="AD" clId="Web-{9BE8A6AD-A568-E932-FA66-C12D75B0928B}" dt="2024-06-28T12:58:46.722" v="331"/>
          <ac:graphicFrameMkLst>
            <pc:docMk/>
            <pc:sldMk cId="1554804351" sldId="263"/>
            <ac:graphicFrameMk id="4" creationId="{3E1A25D2-1B8E-05AA-8224-EBFF98A18024}"/>
          </ac:graphicFrameMkLst>
        </pc:graphicFrameChg>
        <pc:graphicFrameChg chg="add del mod">
          <ac:chgData name="Preston, Sarah (CHFS DPH Lab Services)" userId="S::sarah.preston_ky.gov#ext#@aphl8515.onmicrosoft.com::82c9d365-bdc2-4b12-8e23-ed43dcd8f3ab" providerId="AD" clId="Web-{9BE8A6AD-A568-E932-FA66-C12D75B0928B}" dt="2024-06-28T13:04:16.769" v="413"/>
          <ac:graphicFrameMkLst>
            <pc:docMk/>
            <pc:sldMk cId="1554804351" sldId="263"/>
            <ac:graphicFrameMk id="14" creationId="{9221E99E-C8CA-B445-4790-5D08114EA050}"/>
          </ac:graphicFrameMkLst>
        </pc:graphicFrameChg>
        <pc:picChg chg="add del mod">
          <ac:chgData name="Preston, Sarah (CHFS DPH Lab Services)" userId="S::sarah.preston_ky.gov#ext#@aphl8515.onmicrosoft.com::82c9d365-bdc2-4b12-8e23-ed43dcd8f3ab" providerId="AD" clId="Web-{9BE8A6AD-A568-E932-FA66-C12D75B0928B}" dt="2024-06-28T12:58:46.722" v="330"/>
          <ac:picMkLst>
            <pc:docMk/>
            <pc:sldMk cId="1554804351" sldId="263"/>
            <ac:picMk id="5" creationId="{C90CA57E-AC88-D49A-2706-134F79311836}"/>
          </ac:picMkLst>
        </pc:picChg>
        <pc:picChg chg="add del mod">
          <ac:chgData name="Preston, Sarah (CHFS DPH Lab Services)" userId="S::sarah.preston_ky.gov#ext#@aphl8515.onmicrosoft.com::82c9d365-bdc2-4b12-8e23-ed43dcd8f3ab" providerId="AD" clId="Web-{9BE8A6AD-A568-E932-FA66-C12D75B0928B}" dt="2024-06-28T12:58:46.722" v="329"/>
          <ac:picMkLst>
            <pc:docMk/>
            <pc:sldMk cId="1554804351" sldId="263"/>
            <ac:picMk id="6" creationId="{707CBFC1-689A-1639-C778-33C473A144A9}"/>
          </ac:picMkLst>
        </pc:picChg>
        <pc:picChg chg="add del mod">
          <ac:chgData name="Preston, Sarah (CHFS DPH Lab Services)" userId="S::sarah.preston_ky.gov#ext#@aphl8515.onmicrosoft.com::82c9d365-bdc2-4b12-8e23-ed43dcd8f3ab" providerId="AD" clId="Web-{9BE8A6AD-A568-E932-FA66-C12D75B0928B}" dt="2024-06-28T12:58:46.722" v="328"/>
          <ac:picMkLst>
            <pc:docMk/>
            <pc:sldMk cId="1554804351" sldId="263"/>
            <ac:picMk id="7" creationId="{AD920AEF-3946-44F9-13DB-BF233818CA18}"/>
          </ac:picMkLst>
        </pc:picChg>
        <pc:picChg chg="add del mod">
          <ac:chgData name="Preston, Sarah (CHFS DPH Lab Services)" userId="S::sarah.preston_ky.gov#ext#@aphl8515.onmicrosoft.com::82c9d365-bdc2-4b12-8e23-ed43dcd8f3ab" providerId="AD" clId="Web-{9BE8A6AD-A568-E932-FA66-C12D75B0928B}" dt="2024-06-28T12:58:46.722" v="327"/>
          <ac:picMkLst>
            <pc:docMk/>
            <pc:sldMk cId="1554804351" sldId="263"/>
            <ac:picMk id="8" creationId="{D9B4460C-7C4E-0D37-274C-A0D04707DFC7}"/>
          </ac:picMkLst>
        </pc:picChg>
        <pc:picChg chg="add del mod">
          <ac:chgData name="Preston, Sarah (CHFS DPH Lab Services)" userId="S::sarah.preston_ky.gov#ext#@aphl8515.onmicrosoft.com::82c9d365-bdc2-4b12-8e23-ed43dcd8f3ab" providerId="AD" clId="Web-{9BE8A6AD-A568-E932-FA66-C12D75B0928B}" dt="2024-06-28T12:58:46.722" v="326"/>
          <ac:picMkLst>
            <pc:docMk/>
            <pc:sldMk cId="1554804351" sldId="263"/>
            <ac:picMk id="9" creationId="{ED84D4DE-8A4D-738C-BB43-2703970F59F8}"/>
          </ac:picMkLst>
        </pc:picChg>
        <pc:picChg chg="add del mod">
          <ac:chgData name="Preston, Sarah (CHFS DPH Lab Services)" userId="S::sarah.preston_ky.gov#ext#@aphl8515.onmicrosoft.com::82c9d365-bdc2-4b12-8e23-ed43dcd8f3ab" providerId="AD" clId="Web-{9BE8A6AD-A568-E932-FA66-C12D75B0928B}" dt="2024-06-28T12:58:46.722" v="325"/>
          <ac:picMkLst>
            <pc:docMk/>
            <pc:sldMk cId="1554804351" sldId="263"/>
            <ac:picMk id="10" creationId="{3D40E094-A838-95C8-AA3A-FE29A8DEFC12}"/>
          </ac:picMkLst>
        </pc:picChg>
        <pc:picChg chg="add del mod">
          <ac:chgData name="Preston, Sarah (CHFS DPH Lab Services)" userId="S::sarah.preston_ky.gov#ext#@aphl8515.onmicrosoft.com::82c9d365-bdc2-4b12-8e23-ed43dcd8f3ab" providerId="AD" clId="Web-{9BE8A6AD-A568-E932-FA66-C12D75B0928B}" dt="2024-06-28T12:58:46.722" v="324"/>
          <ac:picMkLst>
            <pc:docMk/>
            <pc:sldMk cId="1554804351" sldId="263"/>
            <ac:picMk id="11" creationId="{EFD3A811-EAF0-3E72-844C-26C9DC19229E}"/>
          </ac:picMkLst>
        </pc:picChg>
        <pc:picChg chg="add del mod">
          <ac:chgData name="Preston, Sarah (CHFS DPH Lab Services)" userId="S::sarah.preston_ky.gov#ext#@aphl8515.onmicrosoft.com::82c9d365-bdc2-4b12-8e23-ed43dcd8f3ab" providerId="AD" clId="Web-{9BE8A6AD-A568-E932-FA66-C12D75B0928B}" dt="2024-06-28T12:58:46.722" v="323"/>
          <ac:picMkLst>
            <pc:docMk/>
            <pc:sldMk cId="1554804351" sldId="263"/>
            <ac:picMk id="12" creationId="{12FA5703-5D1A-64C0-C66D-3DFC00910EFC}"/>
          </ac:picMkLst>
        </pc:picChg>
        <pc:picChg chg="add mod">
          <ac:chgData name="Preston, Sarah (CHFS DPH Lab Services)" userId="S::sarah.preston_ky.gov#ext#@aphl8515.onmicrosoft.com::82c9d365-bdc2-4b12-8e23-ed43dcd8f3ab" providerId="AD" clId="Web-{9BE8A6AD-A568-E932-FA66-C12D75B0928B}" dt="2024-06-28T14:26:30.147" v="432" actId="1076"/>
          <ac:picMkLst>
            <pc:docMk/>
            <pc:sldMk cId="1554804351" sldId="263"/>
            <ac:picMk id="15" creationId="{056EFE70-6EE4-CD82-E3D6-8CE609846833}"/>
          </ac:picMkLst>
        </pc:picChg>
        <pc:picChg chg="add mod">
          <ac:chgData name="Preston, Sarah (CHFS DPH Lab Services)" userId="S::sarah.preston_ky.gov#ext#@aphl8515.onmicrosoft.com::82c9d365-bdc2-4b12-8e23-ed43dcd8f3ab" providerId="AD" clId="Web-{9BE8A6AD-A568-E932-FA66-C12D75B0928B}" dt="2024-06-28T14:26:19.287" v="431" actId="1076"/>
          <ac:picMkLst>
            <pc:docMk/>
            <pc:sldMk cId="1554804351" sldId="263"/>
            <ac:picMk id="16" creationId="{EA8DE0CF-C679-E051-072B-D1A40D3766A1}"/>
          </ac:picMkLst>
        </pc:picChg>
        <pc:picChg chg="add mod">
          <ac:chgData name="Preston, Sarah (CHFS DPH Lab Services)" userId="S::sarah.preston_ky.gov#ext#@aphl8515.onmicrosoft.com::82c9d365-bdc2-4b12-8e23-ed43dcd8f3ab" providerId="AD" clId="Web-{9BE8A6AD-A568-E932-FA66-C12D75B0928B}" dt="2024-06-28T14:26:14.443" v="430" actId="1076"/>
          <ac:picMkLst>
            <pc:docMk/>
            <pc:sldMk cId="1554804351" sldId="263"/>
            <ac:picMk id="17" creationId="{4B4998F9-1701-46E0-98C2-3D785DE3C137}"/>
          </ac:picMkLst>
        </pc:picChg>
        <pc:picChg chg="add mod">
          <ac:chgData name="Preston, Sarah (CHFS DPH Lab Services)" userId="S::sarah.preston_ky.gov#ext#@aphl8515.onmicrosoft.com::82c9d365-bdc2-4b12-8e23-ed43dcd8f3ab" providerId="AD" clId="Web-{9BE8A6AD-A568-E932-FA66-C12D75B0928B}" dt="2024-06-28T14:26:35.694" v="433" actId="1076"/>
          <ac:picMkLst>
            <pc:docMk/>
            <pc:sldMk cId="1554804351" sldId="263"/>
            <ac:picMk id="18" creationId="{7F666CE1-34D8-F3EC-C828-0BBDCC0F475E}"/>
          </ac:picMkLst>
        </pc:picChg>
        <pc:picChg chg="add mod">
          <ac:chgData name="Preston, Sarah (CHFS DPH Lab Services)" userId="S::sarah.preston_ky.gov#ext#@aphl8515.onmicrosoft.com::82c9d365-bdc2-4b12-8e23-ed43dcd8f3ab" providerId="AD" clId="Web-{9BE8A6AD-A568-E932-FA66-C12D75B0928B}" dt="2024-06-28T14:26:41.851" v="434" actId="1076"/>
          <ac:picMkLst>
            <pc:docMk/>
            <pc:sldMk cId="1554804351" sldId="263"/>
            <ac:picMk id="19" creationId="{F292D99E-1D11-5AA9-E9F5-7AA8B9424B74}"/>
          </ac:picMkLst>
        </pc:picChg>
        <pc:picChg chg="add mod">
          <ac:chgData name="Preston, Sarah (CHFS DPH Lab Services)" userId="S::sarah.preston_ky.gov#ext#@aphl8515.onmicrosoft.com::82c9d365-bdc2-4b12-8e23-ed43dcd8f3ab" providerId="AD" clId="Web-{9BE8A6AD-A568-E932-FA66-C12D75B0928B}" dt="2024-06-28T14:26:46.976" v="435" actId="1076"/>
          <ac:picMkLst>
            <pc:docMk/>
            <pc:sldMk cId="1554804351" sldId="263"/>
            <ac:picMk id="20" creationId="{722A004D-5B9E-99B7-14C7-09258C48A3E9}"/>
          </ac:picMkLst>
        </pc:picChg>
        <pc:picChg chg="add mod">
          <ac:chgData name="Preston, Sarah (CHFS DPH Lab Services)" userId="S::sarah.preston_ky.gov#ext#@aphl8515.onmicrosoft.com::82c9d365-bdc2-4b12-8e23-ed43dcd8f3ab" providerId="AD" clId="Web-{9BE8A6AD-A568-E932-FA66-C12D75B0928B}" dt="2024-06-28T14:26:52.852" v="436" actId="1076"/>
          <ac:picMkLst>
            <pc:docMk/>
            <pc:sldMk cId="1554804351" sldId="263"/>
            <ac:picMk id="21" creationId="{E50C7BEC-20E4-42CD-FC37-355EAD49A9DE}"/>
          </ac:picMkLst>
        </pc:picChg>
        <pc:picChg chg="add mod">
          <ac:chgData name="Preston, Sarah (CHFS DPH Lab Services)" userId="S::sarah.preston_ky.gov#ext#@aphl8515.onmicrosoft.com::82c9d365-bdc2-4b12-8e23-ed43dcd8f3ab" providerId="AD" clId="Web-{9BE8A6AD-A568-E932-FA66-C12D75B0928B}" dt="2024-06-28T14:26:55.711" v="437" actId="1076"/>
          <ac:picMkLst>
            <pc:docMk/>
            <pc:sldMk cId="1554804351" sldId="263"/>
            <ac:picMk id="22" creationId="{F251992E-801E-937C-03C6-2DE32B4EA3FE}"/>
          </ac:picMkLst>
        </pc:picChg>
      </pc:sldChg>
    </pc:docChg>
  </pc:docChgLst>
  <pc:docChgLst>
    <pc:chgData name="Preston, Sarah (CHFS DPH Lab Services)" userId="S::sarah.preston_ky.gov#ext#@aphl8515.onmicrosoft.com::82c9d365-bdc2-4b12-8e23-ed43dcd8f3ab" providerId="AD" clId="Web-{A9EA98CC-B86A-CFD6-BE0F-847D9F7758AF}"/>
    <pc:docChg chg="mod addSld delSld modSld modSection">
      <pc:chgData name="Preston, Sarah (CHFS DPH Lab Services)" userId="S::sarah.preston_ky.gov#ext#@aphl8515.onmicrosoft.com::82c9d365-bdc2-4b12-8e23-ed43dcd8f3ab" providerId="AD" clId="Web-{A9EA98CC-B86A-CFD6-BE0F-847D9F7758AF}" dt="2024-06-28T18:37:00.154" v="199" actId="20577"/>
      <pc:docMkLst>
        <pc:docMk/>
      </pc:docMkLst>
      <pc:sldChg chg="delSp modSp del">
        <pc:chgData name="Preston, Sarah (CHFS DPH Lab Services)" userId="S::sarah.preston_ky.gov#ext#@aphl8515.onmicrosoft.com::82c9d365-bdc2-4b12-8e23-ed43dcd8f3ab" providerId="AD" clId="Web-{A9EA98CC-B86A-CFD6-BE0F-847D9F7758AF}" dt="2024-06-28T16:59:04.686" v="127"/>
        <pc:sldMkLst>
          <pc:docMk/>
          <pc:sldMk cId="138459952" sldId="257"/>
        </pc:sldMkLst>
        <pc:spChg chg="mod">
          <ac:chgData name="Preston, Sarah (CHFS DPH Lab Services)" userId="S::sarah.preston_ky.gov#ext#@aphl8515.onmicrosoft.com::82c9d365-bdc2-4b12-8e23-ed43dcd8f3ab" providerId="AD" clId="Web-{A9EA98CC-B86A-CFD6-BE0F-847D9F7758AF}" dt="2024-06-28T16:57:49.606" v="111" actId="20577"/>
          <ac:spMkLst>
            <pc:docMk/>
            <pc:sldMk cId="138459952" sldId="257"/>
            <ac:spMk id="6" creationId="{25F31984-CDF7-5F40-A537-3172B4368483}"/>
          </ac:spMkLst>
        </pc:spChg>
        <pc:picChg chg="del">
          <ac:chgData name="Preston, Sarah (CHFS DPH Lab Services)" userId="S::sarah.preston_ky.gov#ext#@aphl8515.onmicrosoft.com::82c9d365-bdc2-4b12-8e23-ed43dcd8f3ab" providerId="AD" clId="Web-{A9EA98CC-B86A-CFD6-BE0F-847D9F7758AF}" dt="2024-06-28T16:58:11.137" v="114"/>
          <ac:picMkLst>
            <pc:docMk/>
            <pc:sldMk cId="138459952" sldId="257"/>
            <ac:picMk id="56" creationId="{9900BFC7-F757-1C1A-4FB2-14D19182BCCE}"/>
          </ac:picMkLst>
        </pc:picChg>
        <pc:picChg chg="del">
          <ac:chgData name="Preston, Sarah (CHFS DPH Lab Services)" userId="S::sarah.preston_ky.gov#ext#@aphl8515.onmicrosoft.com::82c9d365-bdc2-4b12-8e23-ed43dcd8f3ab" providerId="AD" clId="Web-{A9EA98CC-B86A-CFD6-BE0F-847D9F7758AF}" dt="2024-06-28T16:48:39.107" v="35"/>
          <ac:picMkLst>
            <pc:docMk/>
            <pc:sldMk cId="138459952" sldId="257"/>
            <ac:picMk id="57" creationId="{F4EFD7F6-DE2D-D44E-E5BC-3854F9AAC5A6}"/>
          </ac:picMkLst>
        </pc:picChg>
        <pc:picChg chg="del">
          <ac:chgData name="Preston, Sarah (CHFS DPH Lab Services)" userId="S::sarah.preston_ky.gov#ext#@aphl8515.onmicrosoft.com::82c9d365-bdc2-4b12-8e23-ed43dcd8f3ab" providerId="AD" clId="Web-{A9EA98CC-B86A-CFD6-BE0F-847D9F7758AF}" dt="2024-06-28T16:48:44.435" v="36"/>
          <ac:picMkLst>
            <pc:docMk/>
            <pc:sldMk cId="138459952" sldId="257"/>
            <ac:picMk id="58" creationId="{66CA695B-08D0-7841-F088-6119ADB80433}"/>
          </ac:picMkLst>
        </pc:picChg>
        <pc:picChg chg="del">
          <ac:chgData name="Preston, Sarah (CHFS DPH Lab Services)" userId="S::sarah.preston_ky.gov#ext#@aphl8515.onmicrosoft.com::82c9d365-bdc2-4b12-8e23-ed43dcd8f3ab" providerId="AD" clId="Web-{A9EA98CC-B86A-CFD6-BE0F-847D9F7758AF}" dt="2024-06-28T16:49:46.874" v="42"/>
          <ac:picMkLst>
            <pc:docMk/>
            <pc:sldMk cId="138459952" sldId="257"/>
            <ac:picMk id="59" creationId="{53013ABF-28F8-3DD5-347F-FD431DA638AF}"/>
          </ac:picMkLst>
        </pc:picChg>
        <pc:picChg chg="del">
          <ac:chgData name="Preston, Sarah (CHFS DPH Lab Services)" userId="S::sarah.preston_ky.gov#ext#@aphl8515.onmicrosoft.com::82c9d365-bdc2-4b12-8e23-ed43dcd8f3ab" providerId="AD" clId="Web-{A9EA98CC-B86A-CFD6-BE0F-847D9F7758AF}" dt="2024-06-28T16:50:11.703" v="46"/>
          <ac:picMkLst>
            <pc:docMk/>
            <pc:sldMk cId="138459952" sldId="257"/>
            <ac:picMk id="60" creationId="{495D3D2F-139A-14D7-7201-4F6A01A974C5}"/>
          </ac:picMkLst>
        </pc:picChg>
        <pc:picChg chg="del">
          <ac:chgData name="Preston, Sarah (CHFS DPH Lab Services)" userId="S::sarah.preston_ky.gov#ext#@aphl8515.onmicrosoft.com::82c9d365-bdc2-4b12-8e23-ed43dcd8f3ab" providerId="AD" clId="Web-{A9EA98CC-B86A-CFD6-BE0F-847D9F7758AF}" dt="2024-06-28T16:50:38.172" v="50"/>
          <ac:picMkLst>
            <pc:docMk/>
            <pc:sldMk cId="138459952" sldId="257"/>
            <ac:picMk id="61" creationId="{DF4ABF6D-8EAD-6DB9-5C41-7B20794D0945}"/>
          </ac:picMkLst>
        </pc:picChg>
        <pc:picChg chg="del">
          <ac:chgData name="Preston, Sarah (CHFS DPH Lab Services)" userId="S::sarah.preston_ky.gov#ext#@aphl8515.onmicrosoft.com::82c9d365-bdc2-4b12-8e23-ed43dcd8f3ab" providerId="AD" clId="Web-{A9EA98CC-B86A-CFD6-BE0F-847D9F7758AF}" dt="2024-06-28T16:51:05.220" v="54"/>
          <ac:picMkLst>
            <pc:docMk/>
            <pc:sldMk cId="138459952" sldId="257"/>
            <ac:picMk id="62" creationId="{03EAAA0D-02B5-6253-D529-5B9BDB844143}"/>
          </ac:picMkLst>
        </pc:picChg>
        <pc:picChg chg="del">
          <ac:chgData name="Preston, Sarah (CHFS DPH Lab Services)" userId="S::sarah.preston_ky.gov#ext#@aphl8515.onmicrosoft.com::82c9d365-bdc2-4b12-8e23-ed43dcd8f3ab" providerId="AD" clId="Web-{A9EA98CC-B86A-CFD6-BE0F-847D9F7758AF}" dt="2024-06-28T16:51:27.486" v="58"/>
          <ac:picMkLst>
            <pc:docMk/>
            <pc:sldMk cId="138459952" sldId="257"/>
            <ac:picMk id="63" creationId="{D3C5D077-B1DC-4D78-2941-B039DB5D67D4}"/>
          </ac:picMkLst>
        </pc:picChg>
        <pc:picChg chg="del">
          <ac:chgData name="Preston, Sarah (CHFS DPH Lab Services)" userId="S::sarah.preston_ky.gov#ext#@aphl8515.onmicrosoft.com::82c9d365-bdc2-4b12-8e23-ed43dcd8f3ab" providerId="AD" clId="Web-{A9EA98CC-B86A-CFD6-BE0F-847D9F7758AF}" dt="2024-06-28T16:51:54.674" v="62"/>
          <ac:picMkLst>
            <pc:docMk/>
            <pc:sldMk cId="138459952" sldId="257"/>
            <ac:picMk id="64" creationId="{24367A2A-5D42-7A62-B1BE-4BF47EFE0111}"/>
          </ac:picMkLst>
        </pc:picChg>
        <pc:picChg chg="del">
          <ac:chgData name="Preston, Sarah (CHFS DPH Lab Services)" userId="S::sarah.preston_ky.gov#ext#@aphl8515.onmicrosoft.com::82c9d365-bdc2-4b12-8e23-ed43dcd8f3ab" providerId="AD" clId="Web-{A9EA98CC-B86A-CFD6-BE0F-847D9F7758AF}" dt="2024-06-28T16:54:26.694" v="76"/>
          <ac:picMkLst>
            <pc:docMk/>
            <pc:sldMk cId="138459952" sldId="257"/>
            <ac:picMk id="76" creationId="{785F2941-925A-7D95-DBDB-44E07EDB3658}"/>
          </ac:picMkLst>
        </pc:picChg>
      </pc:sldChg>
      <pc:sldChg chg="delSp del">
        <pc:chgData name="Preston, Sarah (CHFS DPH Lab Services)" userId="S::sarah.preston_ky.gov#ext#@aphl8515.onmicrosoft.com::82c9d365-bdc2-4b12-8e23-ed43dcd8f3ab" providerId="AD" clId="Web-{A9EA98CC-B86A-CFD6-BE0F-847D9F7758AF}" dt="2024-06-28T16:59:02.108" v="126"/>
        <pc:sldMkLst>
          <pc:docMk/>
          <pc:sldMk cId="3388495499" sldId="258"/>
        </pc:sldMkLst>
        <pc:picChg chg="del">
          <ac:chgData name="Preston, Sarah (CHFS DPH Lab Services)" userId="S::sarah.preston_ky.gov#ext#@aphl8515.onmicrosoft.com::82c9d365-bdc2-4b12-8e23-ed43dcd8f3ab" providerId="AD" clId="Web-{A9EA98CC-B86A-CFD6-BE0F-847D9F7758AF}" dt="2024-06-28T16:57:38.433" v="110"/>
          <ac:picMkLst>
            <pc:docMk/>
            <pc:sldMk cId="3388495499" sldId="258"/>
            <ac:picMk id="4" creationId="{5C8604FE-18CB-F7A7-FAF7-17F471C008B4}"/>
          </ac:picMkLst>
        </pc:picChg>
        <pc:picChg chg="del">
          <ac:chgData name="Preston, Sarah (CHFS DPH Lab Services)" userId="S::sarah.preston_ky.gov#ext#@aphl8515.onmicrosoft.com::82c9d365-bdc2-4b12-8e23-ed43dcd8f3ab" providerId="AD" clId="Web-{A9EA98CC-B86A-CFD6-BE0F-847D9F7758AF}" dt="2024-06-28T16:57:37.715" v="109"/>
          <ac:picMkLst>
            <pc:docMk/>
            <pc:sldMk cId="3388495499" sldId="258"/>
            <ac:picMk id="5" creationId="{521E886E-98CD-29AA-DA31-EF47BDCB45FC}"/>
          </ac:picMkLst>
        </pc:picChg>
        <pc:picChg chg="del">
          <ac:chgData name="Preston, Sarah (CHFS DPH Lab Services)" userId="S::sarah.preston_ky.gov#ext#@aphl8515.onmicrosoft.com::82c9d365-bdc2-4b12-8e23-ed43dcd8f3ab" providerId="AD" clId="Web-{A9EA98CC-B86A-CFD6-BE0F-847D9F7758AF}" dt="2024-06-28T16:56:52.573" v="101"/>
          <ac:picMkLst>
            <pc:docMk/>
            <pc:sldMk cId="3388495499" sldId="258"/>
            <ac:picMk id="6" creationId="{C708A681-D9B8-63D2-FB30-1E0ECFB3E2E7}"/>
          </ac:picMkLst>
        </pc:picChg>
        <pc:picChg chg="del">
          <ac:chgData name="Preston, Sarah (CHFS DPH Lab Services)" userId="S::sarah.preston_ky.gov#ext#@aphl8515.onmicrosoft.com::82c9d365-bdc2-4b12-8e23-ed43dcd8f3ab" providerId="AD" clId="Web-{A9EA98CC-B86A-CFD6-BE0F-847D9F7758AF}" dt="2024-06-28T16:56:21.088" v="96"/>
          <ac:picMkLst>
            <pc:docMk/>
            <pc:sldMk cId="3388495499" sldId="258"/>
            <ac:picMk id="8" creationId="{477013C3-DD02-7885-1021-1D5CB4E2E12D}"/>
          </ac:picMkLst>
        </pc:picChg>
        <pc:picChg chg="del">
          <ac:chgData name="Preston, Sarah (CHFS DPH Lab Services)" userId="S::sarah.preston_ky.gov#ext#@aphl8515.onmicrosoft.com::82c9d365-bdc2-4b12-8e23-ed43dcd8f3ab" providerId="AD" clId="Web-{A9EA98CC-B86A-CFD6-BE0F-847D9F7758AF}" dt="2024-06-28T16:55:54.228" v="92"/>
          <ac:picMkLst>
            <pc:docMk/>
            <pc:sldMk cId="3388495499" sldId="258"/>
            <ac:picMk id="9" creationId="{5FC19705-CFFC-963B-13E6-C4F5059C749B}"/>
          </ac:picMkLst>
        </pc:picChg>
        <pc:picChg chg="del">
          <ac:chgData name="Preston, Sarah (CHFS DPH Lab Services)" userId="S::sarah.preston_ky.gov#ext#@aphl8515.onmicrosoft.com::82c9d365-bdc2-4b12-8e23-ed43dcd8f3ab" providerId="AD" clId="Web-{A9EA98CC-B86A-CFD6-BE0F-847D9F7758AF}" dt="2024-06-28T16:55:31.524" v="88"/>
          <ac:picMkLst>
            <pc:docMk/>
            <pc:sldMk cId="3388495499" sldId="258"/>
            <ac:picMk id="10" creationId="{B184D0DF-BCFB-F5EF-1A6C-BB7236E94F42}"/>
          </ac:picMkLst>
        </pc:picChg>
        <pc:picChg chg="del">
          <ac:chgData name="Preston, Sarah (CHFS DPH Lab Services)" userId="S::sarah.preston_ky.gov#ext#@aphl8515.onmicrosoft.com::82c9d365-bdc2-4b12-8e23-ed43dcd8f3ab" providerId="AD" clId="Web-{A9EA98CC-B86A-CFD6-BE0F-847D9F7758AF}" dt="2024-06-28T16:55:10.976" v="84"/>
          <ac:picMkLst>
            <pc:docMk/>
            <pc:sldMk cId="3388495499" sldId="258"/>
            <ac:picMk id="11" creationId="{FD98E497-1ABC-03EE-50E8-02C869B237F3}"/>
          </ac:picMkLst>
        </pc:picChg>
        <pc:picChg chg="del">
          <ac:chgData name="Preston, Sarah (CHFS DPH Lab Services)" userId="S::sarah.preston_ky.gov#ext#@aphl8515.onmicrosoft.com::82c9d365-bdc2-4b12-8e23-ed43dcd8f3ab" providerId="AD" clId="Web-{A9EA98CC-B86A-CFD6-BE0F-847D9F7758AF}" dt="2024-06-28T16:54:48.945" v="80"/>
          <ac:picMkLst>
            <pc:docMk/>
            <pc:sldMk cId="3388495499" sldId="258"/>
            <ac:picMk id="12" creationId="{DD2CD0CE-8759-2B75-95A4-FB4A89A36750}"/>
          </ac:picMkLst>
        </pc:picChg>
        <pc:picChg chg="del">
          <ac:chgData name="Preston, Sarah (CHFS DPH Lab Services)" userId="S::sarah.preston_ky.gov#ext#@aphl8515.onmicrosoft.com::82c9d365-bdc2-4b12-8e23-ed43dcd8f3ab" providerId="AD" clId="Web-{A9EA98CC-B86A-CFD6-BE0F-847D9F7758AF}" dt="2024-06-28T16:58:31.247" v="120"/>
          <ac:picMkLst>
            <pc:docMk/>
            <pc:sldMk cId="3388495499" sldId="258"/>
            <ac:picMk id="13" creationId="{9EB84A5E-1A99-0FC4-1C5F-C45D05C8942A}"/>
          </ac:picMkLst>
        </pc:picChg>
      </pc:sldChg>
      <pc:sldChg chg="modSp">
        <pc:chgData name="Preston, Sarah (CHFS DPH Lab Services)" userId="S::sarah.preston_ky.gov#ext#@aphl8515.onmicrosoft.com::82c9d365-bdc2-4b12-8e23-ed43dcd8f3ab" providerId="AD" clId="Web-{A9EA98CC-B86A-CFD6-BE0F-847D9F7758AF}" dt="2024-06-28T17:08:06.950" v="149" actId="1076"/>
        <pc:sldMkLst>
          <pc:docMk/>
          <pc:sldMk cId="939177300" sldId="259"/>
        </pc:sldMkLst>
        <pc:picChg chg="mod">
          <ac:chgData name="Preston, Sarah (CHFS DPH Lab Services)" userId="S::sarah.preston_ky.gov#ext#@aphl8515.onmicrosoft.com::82c9d365-bdc2-4b12-8e23-ed43dcd8f3ab" providerId="AD" clId="Web-{A9EA98CC-B86A-CFD6-BE0F-847D9F7758AF}" dt="2024-06-28T17:06:58.651" v="143" actId="1076"/>
          <ac:picMkLst>
            <pc:docMk/>
            <pc:sldMk cId="939177300" sldId="259"/>
            <ac:picMk id="5" creationId="{AE18EC96-79D2-344A-D142-2F82C52515B2}"/>
          </ac:picMkLst>
        </pc:picChg>
        <pc:picChg chg="mod">
          <ac:chgData name="Preston, Sarah (CHFS DPH Lab Services)" userId="S::sarah.preston_ky.gov#ext#@aphl8515.onmicrosoft.com::82c9d365-bdc2-4b12-8e23-ed43dcd8f3ab" providerId="AD" clId="Web-{A9EA98CC-B86A-CFD6-BE0F-847D9F7758AF}" dt="2024-06-28T17:06:26.838" v="141" actId="1076"/>
          <ac:picMkLst>
            <pc:docMk/>
            <pc:sldMk cId="939177300" sldId="259"/>
            <ac:picMk id="6" creationId="{5FF59D54-3510-954D-C78A-C0FE741302B6}"/>
          </ac:picMkLst>
        </pc:picChg>
        <pc:picChg chg="mod">
          <ac:chgData name="Preston, Sarah (CHFS DPH Lab Services)" userId="S::sarah.preston_ky.gov#ext#@aphl8515.onmicrosoft.com::82c9d365-bdc2-4b12-8e23-ed43dcd8f3ab" providerId="AD" clId="Web-{A9EA98CC-B86A-CFD6-BE0F-847D9F7758AF}" dt="2024-06-28T17:06:46.495" v="142" actId="1076"/>
          <ac:picMkLst>
            <pc:docMk/>
            <pc:sldMk cId="939177300" sldId="259"/>
            <ac:picMk id="7" creationId="{F838A517-5EB2-CCFC-0942-9FDC69802063}"/>
          </ac:picMkLst>
        </pc:picChg>
        <pc:picChg chg="mod">
          <ac:chgData name="Preston, Sarah (CHFS DPH Lab Services)" userId="S::sarah.preston_ky.gov#ext#@aphl8515.onmicrosoft.com::82c9d365-bdc2-4b12-8e23-ed43dcd8f3ab" providerId="AD" clId="Web-{A9EA98CC-B86A-CFD6-BE0F-847D9F7758AF}" dt="2024-06-28T17:07:08.714" v="144" actId="1076"/>
          <ac:picMkLst>
            <pc:docMk/>
            <pc:sldMk cId="939177300" sldId="259"/>
            <ac:picMk id="8" creationId="{0AEA91A7-15E0-897C-5383-2393D6F0E695}"/>
          </ac:picMkLst>
        </pc:picChg>
        <pc:picChg chg="mod">
          <ac:chgData name="Preston, Sarah (CHFS DPH Lab Services)" userId="S::sarah.preston_ky.gov#ext#@aphl8515.onmicrosoft.com::82c9d365-bdc2-4b12-8e23-ed43dcd8f3ab" providerId="AD" clId="Web-{A9EA98CC-B86A-CFD6-BE0F-847D9F7758AF}" dt="2024-06-28T17:08:06.950" v="149" actId="1076"/>
          <ac:picMkLst>
            <pc:docMk/>
            <pc:sldMk cId="939177300" sldId="259"/>
            <ac:picMk id="9" creationId="{53E58F2F-0111-88B5-0E15-D816C7C15B04}"/>
          </ac:picMkLst>
        </pc:picChg>
        <pc:picChg chg="mod">
          <ac:chgData name="Preston, Sarah (CHFS DPH Lab Services)" userId="S::sarah.preston_ky.gov#ext#@aphl8515.onmicrosoft.com::82c9d365-bdc2-4b12-8e23-ed43dcd8f3ab" providerId="AD" clId="Web-{A9EA98CC-B86A-CFD6-BE0F-847D9F7758AF}" dt="2024-06-28T17:08:01.606" v="148" actId="1076"/>
          <ac:picMkLst>
            <pc:docMk/>
            <pc:sldMk cId="939177300" sldId="259"/>
            <ac:picMk id="10" creationId="{058633BE-B6E3-752C-2360-83E7525E3F58}"/>
          </ac:picMkLst>
        </pc:picChg>
        <pc:picChg chg="mod">
          <ac:chgData name="Preston, Sarah (CHFS DPH Lab Services)" userId="S::sarah.preston_ky.gov#ext#@aphl8515.onmicrosoft.com::82c9d365-bdc2-4b12-8e23-ed43dcd8f3ab" providerId="AD" clId="Web-{A9EA98CC-B86A-CFD6-BE0F-847D9F7758AF}" dt="2024-06-28T17:07:38.621" v="146" actId="1076"/>
          <ac:picMkLst>
            <pc:docMk/>
            <pc:sldMk cId="939177300" sldId="259"/>
            <ac:picMk id="11" creationId="{62704A04-C6D8-DFA9-7A03-72FB2F0BD7AA}"/>
          </ac:picMkLst>
        </pc:picChg>
        <pc:picChg chg="mod">
          <ac:chgData name="Preston, Sarah (CHFS DPH Lab Services)" userId="S::sarah.preston_ky.gov#ext#@aphl8515.onmicrosoft.com::82c9d365-bdc2-4b12-8e23-ed43dcd8f3ab" providerId="AD" clId="Web-{A9EA98CC-B86A-CFD6-BE0F-847D9F7758AF}" dt="2024-06-28T17:07:41.668" v="147" actId="1076"/>
          <ac:picMkLst>
            <pc:docMk/>
            <pc:sldMk cId="939177300" sldId="259"/>
            <ac:picMk id="12" creationId="{6EB6B494-AFDB-B856-7F11-A73ACA7D8C37}"/>
          </ac:picMkLst>
        </pc:picChg>
      </pc:sldChg>
      <pc:sldChg chg="modSp">
        <pc:chgData name="Preston, Sarah (CHFS DPH Lab Services)" userId="S::sarah.preston_ky.gov#ext#@aphl8515.onmicrosoft.com::82c9d365-bdc2-4b12-8e23-ed43dcd8f3ab" providerId="AD" clId="Web-{A9EA98CC-B86A-CFD6-BE0F-847D9F7758AF}" dt="2024-06-28T17:05:44.853" v="137" actId="1076"/>
        <pc:sldMkLst>
          <pc:docMk/>
          <pc:sldMk cId="3808147503" sldId="260"/>
        </pc:sldMkLst>
        <pc:picChg chg="mod">
          <ac:chgData name="Preston, Sarah (CHFS DPH Lab Services)" userId="S::sarah.preston_ky.gov#ext#@aphl8515.onmicrosoft.com::82c9d365-bdc2-4b12-8e23-ed43dcd8f3ab" providerId="AD" clId="Web-{A9EA98CC-B86A-CFD6-BE0F-847D9F7758AF}" dt="2024-06-28T17:05:42.337" v="136" actId="1076"/>
          <ac:picMkLst>
            <pc:docMk/>
            <pc:sldMk cId="3808147503" sldId="260"/>
            <ac:picMk id="5" creationId="{783FD0A1-39A9-8A1E-F94F-E512777B442F}"/>
          </ac:picMkLst>
        </pc:picChg>
        <pc:picChg chg="mod">
          <ac:chgData name="Preston, Sarah (CHFS DPH Lab Services)" userId="S::sarah.preston_ky.gov#ext#@aphl8515.onmicrosoft.com::82c9d365-bdc2-4b12-8e23-ed43dcd8f3ab" providerId="AD" clId="Web-{A9EA98CC-B86A-CFD6-BE0F-847D9F7758AF}" dt="2024-06-28T17:04:37.085" v="130" actId="1076"/>
          <ac:picMkLst>
            <pc:docMk/>
            <pc:sldMk cId="3808147503" sldId="260"/>
            <ac:picMk id="6" creationId="{6A668086-8ADF-D8B2-1926-9A6A0E301957}"/>
          </ac:picMkLst>
        </pc:picChg>
        <pc:picChg chg="mod">
          <ac:chgData name="Preston, Sarah (CHFS DPH Lab Services)" userId="S::sarah.preston_ky.gov#ext#@aphl8515.onmicrosoft.com::82c9d365-bdc2-4b12-8e23-ed43dcd8f3ab" providerId="AD" clId="Web-{A9EA98CC-B86A-CFD6-BE0F-847D9F7758AF}" dt="2024-06-28T17:04:52.758" v="131" actId="1076"/>
          <ac:picMkLst>
            <pc:docMk/>
            <pc:sldMk cId="3808147503" sldId="260"/>
            <ac:picMk id="7" creationId="{A29271A1-EDAA-7987-42FD-0B2983D9E621}"/>
          </ac:picMkLst>
        </pc:picChg>
        <pc:picChg chg="mod">
          <ac:chgData name="Preston, Sarah (CHFS DPH Lab Services)" userId="S::sarah.preston_ky.gov#ext#@aphl8515.onmicrosoft.com::82c9d365-bdc2-4b12-8e23-ed43dcd8f3ab" providerId="AD" clId="Web-{A9EA98CC-B86A-CFD6-BE0F-847D9F7758AF}" dt="2024-06-28T17:05:25.602" v="134" actId="1076"/>
          <ac:picMkLst>
            <pc:docMk/>
            <pc:sldMk cId="3808147503" sldId="260"/>
            <ac:picMk id="8" creationId="{08315709-08AC-91E2-06C0-B3D36560E412}"/>
          </ac:picMkLst>
        </pc:picChg>
        <pc:picChg chg="mod">
          <ac:chgData name="Preston, Sarah (CHFS DPH Lab Services)" userId="S::sarah.preston_ky.gov#ext#@aphl8515.onmicrosoft.com::82c9d365-bdc2-4b12-8e23-ed43dcd8f3ab" providerId="AD" clId="Web-{A9EA98CC-B86A-CFD6-BE0F-847D9F7758AF}" dt="2024-06-28T17:05:44.853" v="137" actId="1076"/>
          <ac:picMkLst>
            <pc:docMk/>
            <pc:sldMk cId="3808147503" sldId="260"/>
            <ac:picMk id="9" creationId="{0462BD90-DB2A-22FE-7EA7-B6513A4DAA46}"/>
          </ac:picMkLst>
        </pc:picChg>
        <pc:picChg chg="mod">
          <ac:chgData name="Preston, Sarah (CHFS DPH Lab Services)" userId="S::sarah.preston_ky.gov#ext#@aphl8515.onmicrosoft.com::82c9d365-bdc2-4b12-8e23-ed43dcd8f3ab" providerId="AD" clId="Web-{A9EA98CC-B86A-CFD6-BE0F-847D9F7758AF}" dt="2024-06-28T17:05:00.367" v="132" actId="1076"/>
          <ac:picMkLst>
            <pc:docMk/>
            <pc:sldMk cId="3808147503" sldId="260"/>
            <ac:picMk id="10" creationId="{AC3F0429-6F8D-3E47-A7CB-4CCE03D0E5C8}"/>
          </ac:picMkLst>
        </pc:picChg>
        <pc:picChg chg="mod">
          <ac:chgData name="Preston, Sarah (CHFS DPH Lab Services)" userId="S::sarah.preston_ky.gov#ext#@aphl8515.onmicrosoft.com::82c9d365-bdc2-4b12-8e23-ed43dcd8f3ab" providerId="AD" clId="Web-{A9EA98CC-B86A-CFD6-BE0F-847D9F7758AF}" dt="2024-06-28T17:05:16.914" v="133" actId="1076"/>
          <ac:picMkLst>
            <pc:docMk/>
            <pc:sldMk cId="3808147503" sldId="260"/>
            <ac:picMk id="11" creationId="{58C546A2-7090-AE82-6023-338CEFC627DD}"/>
          </ac:picMkLst>
        </pc:picChg>
        <pc:picChg chg="mod">
          <ac:chgData name="Preston, Sarah (CHFS DPH Lab Services)" userId="S::sarah.preston_ky.gov#ext#@aphl8515.onmicrosoft.com::82c9d365-bdc2-4b12-8e23-ed43dcd8f3ab" providerId="AD" clId="Web-{A9EA98CC-B86A-CFD6-BE0F-847D9F7758AF}" dt="2024-06-28T17:05:29.305" v="135" actId="1076"/>
          <ac:picMkLst>
            <pc:docMk/>
            <pc:sldMk cId="3808147503" sldId="260"/>
            <ac:picMk id="12" creationId="{24B148C7-F57E-9B9A-D4BD-79DCCB7BC23A}"/>
          </ac:picMkLst>
        </pc:picChg>
      </pc:sldChg>
      <pc:sldChg chg="modSp">
        <pc:chgData name="Preston, Sarah (CHFS DPH Lab Services)" userId="S::sarah.preston_ky.gov#ext#@aphl8515.onmicrosoft.com::82c9d365-bdc2-4b12-8e23-ed43dcd8f3ab" providerId="AD" clId="Web-{A9EA98CC-B86A-CFD6-BE0F-847D9F7758AF}" dt="2024-06-28T17:10:19.126" v="162" actId="1076"/>
        <pc:sldMkLst>
          <pc:docMk/>
          <pc:sldMk cId="1665143546" sldId="262"/>
        </pc:sldMkLst>
        <pc:picChg chg="mod">
          <ac:chgData name="Preston, Sarah (CHFS DPH Lab Services)" userId="S::sarah.preston_ky.gov#ext#@aphl8515.onmicrosoft.com::82c9d365-bdc2-4b12-8e23-ed43dcd8f3ab" providerId="AD" clId="Web-{A9EA98CC-B86A-CFD6-BE0F-847D9F7758AF}" dt="2024-06-28T17:09:05.905" v="159" actId="1076"/>
          <ac:picMkLst>
            <pc:docMk/>
            <pc:sldMk cId="1665143546" sldId="262"/>
            <ac:picMk id="5" creationId="{FEACC366-278E-D518-4F36-5562DB72322A}"/>
          </ac:picMkLst>
        </pc:picChg>
        <pc:picChg chg="mod">
          <ac:chgData name="Preston, Sarah (CHFS DPH Lab Services)" userId="S::sarah.preston_ky.gov#ext#@aphl8515.onmicrosoft.com::82c9d365-bdc2-4b12-8e23-ed43dcd8f3ab" providerId="AD" clId="Web-{A9EA98CC-B86A-CFD6-BE0F-847D9F7758AF}" dt="2024-06-28T17:08:14.294" v="150" actId="1076"/>
          <ac:picMkLst>
            <pc:docMk/>
            <pc:sldMk cId="1665143546" sldId="262"/>
            <ac:picMk id="6" creationId="{C2E541A8-A17D-1E5B-982D-68D851726FE1}"/>
          </ac:picMkLst>
        </pc:picChg>
        <pc:picChg chg="mod">
          <ac:chgData name="Preston, Sarah (CHFS DPH Lab Services)" userId="S::sarah.preston_ky.gov#ext#@aphl8515.onmicrosoft.com::82c9d365-bdc2-4b12-8e23-ed43dcd8f3ab" providerId="AD" clId="Web-{A9EA98CC-B86A-CFD6-BE0F-847D9F7758AF}" dt="2024-06-28T17:08:19.654" v="151" actId="1076"/>
          <ac:picMkLst>
            <pc:docMk/>
            <pc:sldMk cId="1665143546" sldId="262"/>
            <ac:picMk id="7" creationId="{29D9236D-B6F0-182E-8CD3-C59E80C1A6E3}"/>
          </ac:picMkLst>
        </pc:picChg>
        <pc:picChg chg="mod">
          <ac:chgData name="Preston, Sarah (CHFS DPH Lab Services)" userId="S::sarah.preston_ky.gov#ext#@aphl8515.onmicrosoft.com::82c9d365-bdc2-4b12-8e23-ed43dcd8f3ab" providerId="AD" clId="Web-{A9EA98CC-B86A-CFD6-BE0F-847D9F7758AF}" dt="2024-06-28T17:09:00.139" v="158" actId="1076"/>
          <ac:picMkLst>
            <pc:docMk/>
            <pc:sldMk cId="1665143546" sldId="262"/>
            <ac:picMk id="8" creationId="{C87B6302-56DD-0EB3-8CC9-9281F404A242}"/>
          </ac:picMkLst>
        </pc:picChg>
        <pc:picChg chg="mod">
          <ac:chgData name="Preston, Sarah (CHFS DPH Lab Services)" userId="S::sarah.preston_ky.gov#ext#@aphl8515.onmicrosoft.com::82c9d365-bdc2-4b12-8e23-ed43dcd8f3ab" providerId="AD" clId="Web-{A9EA98CC-B86A-CFD6-BE0F-847D9F7758AF}" dt="2024-06-28T17:10:14.813" v="161" actId="1076"/>
          <ac:picMkLst>
            <pc:docMk/>
            <pc:sldMk cId="1665143546" sldId="262"/>
            <ac:picMk id="9" creationId="{F5054C52-52A8-9A82-C01C-AE76756BC732}"/>
          </ac:picMkLst>
        </pc:picChg>
        <pc:picChg chg="mod">
          <ac:chgData name="Preston, Sarah (CHFS DPH Lab Services)" userId="S::sarah.preston_ky.gov#ext#@aphl8515.onmicrosoft.com::82c9d365-bdc2-4b12-8e23-ed43dcd8f3ab" providerId="AD" clId="Web-{A9EA98CC-B86A-CFD6-BE0F-847D9F7758AF}" dt="2024-06-28T17:08:22.185" v="152" actId="1076"/>
          <ac:picMkLst>
            <pc:docMk/>
            <pc:sldMk cId="1665143546" sldId="262"/>
            <ac:picMk id="10" creationId="{EE0E2D26-1953-D7B3-D006-27A718798275}"/>
          </ac:picMkLst>
        </pc:picChg>
        <pc:picChg chg="mod">
          <ac:chgData name="Preston, Sarah (CHFS DPH Lab Services)" userId="S::sarah.preston_ky.gov#ext#@aphl8515.onmicrosoft.com::82c9d365-bdc2-4b12-8e23-ed43dcd8f3ab" providerId="AD" clId="Web-{A9EA98CC-B86A-CFD6-BE0F-847D9F7758AF}" dt="2024-06-28T17:08:24.419" v="153" actId="1076"/>
          <ac:picMkLst>
            <pc:docMk/>
            <pc:sldMk cId="1665143546" sldId="262"/>
            <ac:picMk id="11" creationId="{76D65EE0-4DCE-204D-3EDC-61036FEDA325}"/>
          </ac:picMkLst>
        </pc:picChg>
        <pc:picChg chg="mod">
          <ac:chgData name="Preston, Sarah (CHFS DPH Lab Services)" userId="S::sarah.preston_ky.gov#ext#@aphl8515.onmicrosoft.com::82c9d365-bdc2-4b12-8e23-ed43dcd8f3ab" providerId="AD" clId="Web-{A9EA98CC-B86A-CFD6-BE0F-847D9F7758AF}" dt="2024-06-28T17:10:19.126" v="162" actId="1076"/>
          <ac:picMkLst>
            <pc:docMk/>
            <pc:sldMk cId="1665143546" sldId="262"/>
            <ac:picMk id="12" creationId="{7C803607-61B9-41AC-5188-CBCF3A1C9C0C}"/>
          </ac:picMkLst>
        </pc:picChg>
      </pc:sldChg>
      <pc:sldChg chg="addCm delCm">
        <pc:chgData name="Preston, Sarah (CHFS DPH Lab Services)" userId="S::sarah.preston_ky.gov#ext#@aphl8515.onmicrosoft.com::82c9d365-bdc2-4b12-8e23-ed43dcd8f3ab" providerId="AD" clId="Web-{A9EA98CC-B86A-CFD6-BE0F-847D9F7758AF}" dt="2024-06-28T17:10:34.876" v="163"/>
        <pc:sldMkLst>
          <pc:docMk/>
          <pc:sldMk cId="716066090" sldId="264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 del">
              <pc226:chgData name="Preston, Sarah (CHFS DPH Lab Services)" userId="S::sarah.preston_ky.gov#ext#@aphl8515.onmicrosoft.com::82c9d365-bdc2-4b12-8e23-ed43dcd8f3ab" providerId="AD" clId="Web-{A9EA98CC-B86A-CFD6-BE0F-847D9F7758AF}" dt="2024-06-28T17:10:34.876" v="163"/>
              <pc2:cmMkLst xmlns:pc2="http://schemas.microsoft.com/office/powerpoint/2019/9/main/command">
                <pc:docMk/>
                <pc:sldMk cId="716066090" sldId="264"/>
                <pc2:cmMk id="{E822E54B-781B-43DD-8D40-4AD5ACF3AC92}"/>
              </pc2:cmMkLst>
            </pc226:cmChg>
          </p:ext>
        </pc:extLst>
      </pc:sldChg>
      <pc:sldChg chg="addSp delSp modSp new">
        <pc:chgData name="Preston, Sarah (CHFS DPH Lab Services)" userId="S::sarah.preston_ky.gov#ext#@aphl8515.onmicrosoft.com::82c9d365-bdc2-4b12-8e23-ed43dcd8f3ab" providerId="AD" clId="Web-{A9EA98CC-B86A-CFD6-BE0F-847D9F7758AF}" dt="2024-06-28T16:58:24.732" v="118" actId="1076"/>
        <pc:sldMkLst>
          <pc:docMk/>
          <pc:sldMk cId="461423708" sldId="265"/>
        </pc:sldMkLst>
        <pc:spChg chg="add mod">
          <ac:chgData name="Preston, Sarah (CHFS DPH Lab Services)" userId="S::sarah.preston_ky.gov#ext#@aphl8515.onmicrosoft.com::82c9d365-bdc2-4b12-8e23-ed43dcd8f3ab" providerId="AD" clId="Web-{A9EA98CC-B86A-CFD6-BE0F-847D9F7758AF}" dt="2024-06-28T16:48:13.059" v="27" actId="1076"/>
          <ac:spMkLst>
            <pc:docMk/>
            <pc:sldMk cId="461423708" sldId="265"/>
            <ac:spMk id="4" creationId="{37DF53C9-4696-CF15-B458-E79A000C5624}"/>
          </ac:spMkLst>
        </pc:spChg>
        <pc:picChg chg="add del mod">
          <ac:chgData name="Preston, Sarah (CHFS DPH Lab Services)" userId="S::sarah.preston_ky.gov#ext#@aphl8515.onmicrosoft.com::82c9d365-bdc2-4b12-8e23-ed43dcd8f3ab" providerId="AD" clId="Web-{A9EA98CC-B86A-CFD6-BE0F-847D9F7758AF}" dt="2024-06-28T16:58:13.700" v="115"/>
          <ac:picMkLst>
            <pc:docMk/>
            <pc:sldMk cId="461423708" sldId="265"/>
            <ac:picMk id="3" creationId="{BF65D662-88C6-B826-A31F-59955523BB66}"/>
          </ac:picMkLst>
        </pc:picChg>
        <pc:picChg chg="add mod">
          <ac:chgData name="Preston, Sarah (CHFS DPH Lab Services)" userId="S::sarah.preston_ky.gov#ext#@aphl8515.onmicrosoft.com::82c9d365-bdc2-4b12-8e23-ed43dcd8f3ab" providerId="AD" clId="Web-{A9EA98CC-B86A-CFD6-BE0F-847D9F7758AF}" dt="2024-06-28T16:58:24.732" v="118" actId="1076"/>
          <ac:picMkLst>
            <pc:docMk/>
            <pc:sldMk cId="461423708" sldId="265"/>
            <ac:picMk id="5" creationId="{7601B3AF-6197-438D-3965-D97DC2CD4467}"/>
          </ac:picMkLst>
        </pc:picChg>
      </pc:sldChg>
      <pc:sldChg chg="addSp modSp add replId">
        <pc:chgData name="Preston, Sarah (CHFS DPH Lab Services)" userId="S::sarah.preston_ky.gov#ext#@aphl8515.onmicrosoft.com::82c9d365-bdc2-4b12-8e23-ed43dcd8f3ab" providerId="AD" clId="Web-{A9EA98CC-B86A-CFD6-BE0F-847D9F7758AF}" dt="2024-06-28T16:49:23.217" v="40" actId="1076"/>
        <pc:sldMkLst>
          <pc:docMk/>
          <pc:sldMk cId="2525744058" sldId="266"/>
        </pc:sldMkLst>
        <pc:spChg chg="add">
          <ac:chgData name="Preston, Sarah (CHFS DPH Lab Services)" userId="S::sarah.preston_ky.gov#ext#@aphl8515.onmicrosoft.com::82c9d365-bdc2-4b12-8e23-ed43dcd8f3ab" providerId="AD" clId="Web-{A9EA98CC-B86A-CFD6-BE0F-847D9F7758AF}" dt="2024-06-28T16:48:24.341" v="28"/>
          <ac:spMkLst>
            <pc:docMk/>
            <pc:sldMk cId="2525744058" sldId="266"/>
            <ac:spMk id="3" creationId="{8964684F-5000-C561-1F26-5D83295725DA}"/>
          </ac:spMkLst>
        </pc:spChg>
        <pc:picChg chg="add mod">
          <ac:chgData name="Preston, Sarah (CHFS DPH Lab Services)" userId="S::sarah.preston_ky.gov#ext#@aphl8515.onmicrosoft.com::82c9d365-bdc2-4b12-8e23-ed43dcd8f3ab" providerId="AD" clId="Web-{A9EA98CC-B86A-CFD6-BE0F-847D9F7758AF}" dt="2024-06-28T16:49:23.217" v="40" actId="1076"/>
          <ac:picMkLst>
            <pc:docMk/>
            <pc:sldMk cId="2525744058" sldId="266"/>
            <ac:picMk id="4" creationId="{81E37BEE-96BE-AA7D-5A1D-3660978FB194}"/>
          </ac:picMkLst>
        </pc:picChg>
      </pc:sldChg>
      <pc:sldChg chg="addSp modSp add replId">
        <pc:chgData name="Preston, Sarah (CHFS DPH Lab Services)" userId="S::sarah.preston_ky.gov#ext#@aphl8515.onmicrosoft.com::82c9d365-bdc2-4b12-8e23-ed43dcd8f3ab" providerId="AD" clId="Web-{A9EA98CC-B86A-CFD6-BE0F-847D9F7758AF}" dt="2024-06-28T16:50:32" v="49" actId="14100"/>
        <pc:sldMkLst>
          <pc:docMk/>
          <pc:sldMk cId="656174121" sldId="267"/>
        </pc:sldMkLst>
        <pc:spChg chg="add">
          <ac:chgData name="Preston, Sarah (CHFS DPH Lab Services)" userId="S::sarah.preston_ky.gov#ext#@aphl8515.onmicrosoft.com::82c9d365-bdc2-4b12-8e23-ed43dcd8f3ab" providerId="AD" clId="Web-{A9EA98CC-B86A-CFD6-BE0F-847D9F7758AF}" dt="2024-06-28T16:48:27.731" v="30"/>
          <ac:spMkLst>
            <pc:docMk/>
            <pc:sldMk cId="656174121" sldId="267"/>
            <ac:spMk id="3" creationId="{A73CE4C4-FA40-65B4-054A-4EF03BB8F479}"/>
          </ac:spMkLst>
        </pc:spChg>
        <pc:picChg chg="add mod">
          <ac:chgData name="Preston, Sarah (CHFS DPH Lab Services)" userId="S::sarah.preston_ky.gov#ext#@aphl8515.onmicrosoft.com::82c9d365-bdc2-4b12-8e23-ed43dcd8f3ab" providerId="AD" clId="Web-{A9EA98CC-B86A-CFD6-BE0F-847D9F7758AF}" dt="2024-06-28T16:50:32" v="49" actId="14100"/>
          <ac:picMkLst>
            <pc:docMk/>
            <pc:sldMk cId="656174121" sldId="267"/>
            <ac:picMk id="4" creationId="{E0B30F97-BCCB-C884-9AA6-7CD95A1CD025}"/>
          </ac:picMkLst>
        </pc:picChg>
      </pc:sldChg>
      <pc:sldChg chg="addSp modSp add replId">
        <pc:chgData name="Preston, Sarah (CHFS DPH Lab Services)" userId="S::sarah.preston_ky.gov#ext#@aphl8515.onmicrosoft.com::82c9d365-bdc2-4b12-8e23-ed43dcd8f3ab" providerId="AD" clId="Web-{A9EA98CC-B86A-CFD6-BE0F-847D9F7758AF}" dt="2024-06-28T16:50:07.484" v="45" actId="1076"/>
        <pc:sldMkLst>
          <pc:docMk/>
          <pc:sldMk cId="1546434115" sldId="268"/>
        </pc:sldMkLst>
        <pc:spChg chg="add">
          <ac:chgData name="Preston, Sarah (CHFS DPH Lab Services)" userId="S::sarah.preston_ky.gov#ext#@aphl8515.onmicrosoft.com::82c9d365-bdc2-4b12-8e23-ed43dcd8f3ab" providerId="AD" clId="Web-{A9EA98CC-B86A-CFD6-BE0F-847D9F7758AF}" dt="2024-06-28T16:48:25.731" v="29"/>
          <ac:spMkLst>
            <pc:docMk/>
            <pc:sldMk cId="1546434115" sldId="268"/>
            <ac:spMk id="3" creationId="{A56B2522-5565-D855-3980-DBEE66BD264E}"/>
          </ac:spMkLst>
        </pc:spChg>
        <pc:picChg chg="add mod">
          <ac:chgData name="Preston, Sarah (CHFS DPH Lab Services)" userId="S::sarah.preston_ky.gov#ext#@aphl8515.onmicrosoft.com::82c9d365-bdc2-4b12-8e23-ed43dcd8f3ab" providerId="AD" clId="Web-{A9EA98CC-B86A-CFD6-BE0F-847D9F7758AF}" dt="2024-06-28T16:50:07.484" v="45" actId="1076"/>
          <ac:picMkLst>
            <pc:docMk/>
            <pc:sldMk cId="1546434115" sldId="268"/>
            <ac:picMk id="4" creationId="{E07675F6-9E0B-3C59-DDDB-19669137364C}"/>
          </ac:picMkLst>
        </pc:picChg>
      </pc:sldChg>
      <pc:sldChg chg="addSp modSp add replId">
        <pc:chgData name="Preston, Sarah (CHFS DPH Lab Services)" userId="S::sarah.preston_ky.gov#ext#@aphl8515.onmicrosoft.com::82c9d365-bdc2-4b12-8e23-ed43dcd8f3ab" providerId="AD" clId="Web-{A9EA98CC-B86A-CFD6-BE0F-847D9F7758AF}" dt="2024-06-28T16:51:23.048" v="57" actId="14100"/>
        <pc:sldMkLst>
          <pc:docMk/>
          <pc:sldMk cId="1039596808" sldId="269"/>
        </pc:sldMkLst>
        <pc:spChg chg="add">
          <ac:chgData name="Preston, Sarah (CHFS DPH Lab Services)" userId="S::sarah.preston_ky.gov#ext#@aphl8515.onmicrosoft.com::82c9d365-bdc2-4b12-8e23-ed43dcd8f3ab" providerId="AD" clId="Web-{A9EA98CC-B86A-CFD6-BE0F-847D9F7758AF}" dt="2024-06-28T16:48:31.466" v="32"/>
          <ac:spMkLst>
            <pc:docMk/>
            <pc:sldMk cId="1039596808" sldId="269"/>
            <ac:spMk id="3" creationId="{B6C4AB01-169F-DE8D-54B7-940B1DD782C8}"/>
          </ac:spMkLst>
        </pc:spChg>
        <pc:picChg chg="add mod">
          <ac:chgData name="Preston, Sarah (CHFS DPH Lab Services)" userId="S::sarah.preston_ky.gov#ext#@aphl8515.onmicrosoft.com::82c9d365-bdc2-4b12-8e23-ed43dcd8f3ab" providerId="AD" clId="Web-{A9EA98CC-B86A-CFD6-BE0F-847D9F7758AF}" dt="2024-06-28T16:51:23.048" v="57" actId="14100"/>
          <ac:picMkLst>
            <pc:docMk/>
            <pc:sldMk cId="1039596808" sldId="269"/>
            <ac:picMk id="4" creationId="{A65F8B70-415E-8121-61F5-7A70BAF7A0E3}"/>
          </ac:picMkLst>
        </pc:picChg>
      </pc:sldChg>
      <pc:sldChg chg="addSp modSp add replId">
        <pc:chgData name="Preston, Sarah (CHFS DPH Lab Services)" userId="S::sarah.preston_ky.gov#ext#@aphl8515.onmicrosoft.com::82c9d365-bdc2-4b12-8e23-ed43dcd8f3ab" providerId="AD" clId="Web-{A9EA98CC-B86A-CFD6-BE0F-847D9F7758AF}" dt="2024-06-28T16:51:00.579" v="53" actId="14100"/>
        <pc:sldMkLst>
          <pc:docMk/>
          <pc:sldMk cId="1882821941" sldId="270"/>
        </pc:sldMkLst>
        <pc:spChg chg="add">
          <ac:chgData name="Preston, Sarah (CHFS DPH Lab Services)" userId="S::sarah.preston_ky.gov#ext#@aphl8515.onmicrosoft.com::82c9d365-bdc2-4b12-8e23-ed43dcd8f3ab" providerId="AD" clId="Web-{A9EA98CC-B86A-CFD6-BE0F-847D9F7758AF}" dt="2024-06-28T16:48:29.403" v="31"/>
          <ac:spMkLst>
            <pc:docMk/>
            <pc:sldMk cId="1882821941" sldId="270"/>
            <ac:spMk id="3" creationId="{13B22CDE-3E19-273D-83CB-769EFAE65C67}"/>
          </ac:spMkLst>
        </pc:spChg>
        <pc:picChg chg="add mod">
          <ac:chgData name="Preston, Sarah (CHFS DPH Lab Services)" userId="S::sarah.preston_ky.gov#ext#@aphl8515.onmicrosoft.com::82c9d365-bdc2-4b12-8e23-ed43dcd8f3ab" providerId="AD" clId="Web-{A9EA98CC-B86A-CFD6-BE0F-847D9F7758AF}" dt="2024-06-28T16:51:00.579" v="53" actId="14100"/>
          <ac:picMkLst>
            <pc:docMk/>
            <pc:sldMk cId="1882821941" sldId="270"/>
            <ac:picMk id="4" creationId="{8468BE77-D7BE-CFAF-2E1A-0717FB3CA4A8}"/>
          </ac:picMkLst>
        </pc:picChg>
      </pc:sldChg>
      <pc:sldChg chg="addSp modSp add replId">
        <pc:chgData name="Preston, Sarah (CHFS DPH Lab Services)" userId="S::sarah.preston_ky.gov#ext#@aphl8515.onmicrosoft.com::82c9d365-bdc2-4b12-8e23-ed43dcd8f3ab" providerId="AD" clId="Web-{A9EA98CC-B86A-CFD6-BE0F-847D9F7758AF}" dt="2024-06-28T16:54:21.819" v="75" actId="1076"/>
        <pc:sldMkLst>
          <pc:docMk/>
          <pc:sldMk cId="2039015501" sldId="271"/>
        </pc:sldMkLst>
        <pc:spChg chg="add">
          <ac:chgData name="Preston, Sarah (CHFS DPH Lab Services)" userId="S::sarah.preston_ky.gov#ext#@aphl8515.onmicrosoft.com::82c9d365-bdc2-4b12-8e23-ed43dcd8f3ab" providerId="AD" clId="Web-{A9EA98CC-B86A-CFD6-BE0F-847D9F7758AF}" dt="2024-06-28T16:48:33.997" v="34"/>
          <ac:spMkLst>
            <pc:docMk/>
            <pc:sldMk cId="2039015501" sldId="271"/>
            <ac:spMk id="3" creationId="{802277DE-C3E5-982D-2024-731DE2F95F23}"/>
          </ac:spMkLst>
        </pc:spChg>
        <pc:picChg chg="add mod">
          <ac:chgData name="Preston, Sarah (CHFS DPH Lab Services)" userId="S::sarah.preston_ky.gov#ext#@aphl8515.onmicrosoft.com::82c9d365-bdc2-4b12-8e23-ed43dcd8f3ab" providerId="AD" clId="Web-{A9EA98CC-B86A-CFD6-BE0F-847D9F7758AF}" dt="2024-06-28T16:54:21.819" v="75" actId="1076"/>
          <ac:picMkLst>
            <pc:docMk/>
            <pc:sldMk cId="2039015501" sldId="271"/>
            <ac:picMk id="4" creationId="{ECDDC1B7-5769-B6E4-C749-59A50A9DB153}"/>
          </ac:picMkLst>
        </pc:picChg>
      </pc:sldChg>
      <pc:sldChg chg="addSp modSp add replId">
        <pc:chgData name="Preston, Sarah (CHFS DPH Lab Services)" userId="S::sarah.preston_ky.gov#ext#@aphl8515.onmicrosoft.com::82c9d365-bdc2-4b12-8e23-ed43dcd8f3ab" providerId="AD" clId="Web-{A9EA98CC-B86A-CFD6-BE0F-847D9F7758AF}" dt="2024-06-28T16:51:48.502" v="61" actId="14100"/>
        <pc:sldMkLst>
          <pc:docMk/>
          <pc:sldMk cId="1823578922" sldId="272"/>
        </pc:sldMkLst>
        <pc:spChg chg="add">
          <ac:chgData name="Preston, Sarah (CHFS DPH Lab Services)" userId="S::sarah.preston_ky.gov#ext#@aphl8515.onmicrosoft.com::82c9d365-bdc2-4b12-8e23-ed43dcd8f3ab" providerId="AD" clId="Web-{A9EA98CC-B86A-CFD6-BE0F-847D9F7758AF}" dt="2024-06-28T16:48:32.560" v="33"/>
          <ac:spMkLst>
            <pc:docMk/>
            <pc:sldMk cId="1823578922" sldId="272"/>
            <ac:spMk id="3" creationId="{16183D24-88C9-3492-6637-7E7D86869F2D}"/>
          </ac:spMkLst>
        </pc:spChg>
        <pc:picChg chg="add mod">
          <ac:chgData name="Preston, Sarah (CHFS DPH Lab Services)" userId="S::sarah.preston_ky.gov#ext#@aphl8515.onmicrosoft.com::82c9d365-bdc2-4b12-8e23-ed43dcd8f3ab" providerId="AD" clId="Web-{A9EA98CC-B86A-CFD6-BE0F-847D9F7758AF}" dt="2024-06-28T16:51:48.502" v="61" actId="14100"/>
          <ac:picMkLst>
            <pc:docMk/>
            <pc:sldMk cId="1823578922" sldId="272"/>
            <ac:picMk id="4" creationId="{C511DE6E-AE3A-EC51-D76F-8BA362758266}"/>
          </ac:picMkLst>
        </pc:picChg>
      </pc:sldChg>
      <pc:sldChg chg="add del replId">
        <pc:chgData name="Preston, Sarah (CHFS DPH Lab Services)" userId="S::sarah.preston_ky.gov#ext#@aphl8515.onmicrosoft.com::82c9d365-bdc2-4b12-8e23-ed43dcd8f3ab" providerId="AD" clId="Web-{A9EA98CC-B86A-CFD6-BE0F-847D9F7758AF}" dt="2024-06-28T16:57:17.074" v="105"/>
        <pc:sldMkLst>
          <pc:docMk/>
          <pc:sldMk cId="1064952687" sldId="273"/>
        </pc:sldMkLst>
      </pc:sldChg>
      <pc:sldChg chg="new del">
        <pc:chgData name="Preston, Sarah (CHFS DPH Lab Services)" userId="S::sarah.preston_ky.gov#ext#@aphl8515.onmicrosoft.com::82c9d365-bdc2-4b12-8e23-ed43dcd8f3ab" providerId="AD" clId="Web-{A9EA98CC-B86A-CFD6-BE0F-847D9F7758AF}" dt="2024-06-28T16:52:09.503" v="64"/>
        <pc:sldMkLst>
          <pc:docMk/>
          <pc:sldMk cId="2022201580" sldId="273"/>
        </pc:sldMkLst>
      </pc:sldChg>
      <pc:sldChg chg="addSp modSp add replId">
        <pc:chgData name="Preston, Sarah (CHFS DPH Lab Services)" userId="S::sarah.preston_ky.gov#ext#@aphl8515.onmicrosoft.com::82c9d365-bdc2-4b12-8e23-ed43dcd8f3ab" providerId="AD" clId="Web-{A9EA98CC-B86A-CFD6-BE0F-847D9F7758AF}" dt="2024-06-28T16:57:12.683" v="104" actId="1076"/>
        <pc:sldMkLst>
          <pc:docMk/>
          <pc:sldMk cId="4294077517" sldId="274"/>
        </pc:sldMkLst>
        <pc:picChg chg="add mod">
          <ac:chgData name="Preston, Sarah (CHFS DPH Lab Services)" userId="S::sarah.preston_ky.gov#ext#@aphl8515.onmicrosoft.com::82c9d365-bdc2-4b12-8e23-ed43dcd8f3ab" providerId="AD" clId="Web-{A9EA98CC-B86A-CFD6-BE0F-847D9F7758AF}" dt="2024-06-28T16:57:12.683" v="104" actId="1076"/>
          <ac:picMkLst>
            <pc:docMk/>
            <pc:sldMk cId="4294077517" sldId="274"/>
            <ac:picMk id="2" creationId="{03ABFFB5-3E26-2A45-864A-5097B2585DB2}"/>
          </ac:picMkLst>
        </pc:picChg>
      </pc:sldChg>
      <pc:sldChg chg="addSp modSp add replId">
        <pc:chgData name="Preston, Sarah (CHFS DPH Lab Services)" userId="S::sarah.preston_ky.gov#ext#@aphl8515.onmicrosoft.com::82c9d365-bdc2-4b12-8e23-ed43dcd8f3ab" providerId="AD" clId="Web-{A9EA98CC-B86A-CFD6-BE0F-847D9F7758AF}" dt="2024-06-28T16:56:37.916" v="99" actId="1076"/>
        <pc:sldMkLst>
          <pc:docMk/>
          <pc:sldMk cId="574032981" sldId="275"/>
        </pc:sldMkLst>
        <pc:picChg chg="add mod">
          <ac:chgData name="Preston, Sarah (CHFS DPH Lab Services)" userId="S::sarah.preston_ky.gov#ext#@aphl8515.onmicrosoft.com::82c9d365-bdc2-4b12-8e23-ed43dcd8f3ab" providerId="AD" clId="Web-{A9EA98CC-B86A-CFD6-BE0F-847D9F7758AF}" dt="2024-06-28T16:56:37.916" v="99" actId="1076"/>
          <ac:picMkLst>
            <pc:docMk/>
            <pc:sldMk cId="574032981" sldId="275"/>
            <ac:picMk id="2" creationId="{D771B8E9-C18C-113B-BC1D-0D0A54FBD86C}"/>
          </ac:picMkLst>
        </pc:picChg>
      </pc:sldChg>
      <pc:sldChg chg="addSp modSp add replId">
        <pc:chgData name="Preston, Sarah (CHFS DPH Lab Services)" userId="S::sarah.preston_ky.gov#ext#@aphl8515.onmicrosoft.com::82c9d365-bdc2-4b12-8e23-ed43dcd8f3ab" providerId="AD" clId="Web-{A9EA98CC-B86A-CFD6-BE0F-847D9F7758AF}" dt="2024-06-28T16:56:15.462" v="95" actId="14100"/>
        <pc:sldMkLst>
          <pc:docMk/>
          <pc:sldMk cId="1385063539" sldId="276"/>
        </pc:sldMkLst>
        <pc:picChg chg="add mod">
          <ac:chgData name="Preston, Sarah (CHFS DPH Lab Services)" userId="S::sarah.preston_ky.gov#ext#@aphl8515.onmicrosoft.com::82c9d365-bdc2-4b12-8e23-ed43dcd8f3ab" providerId="AD" clId="Web-{A9EA98CC-B86A-CFD6-BE0F-847D9F7758AF}" dt="2024-06-28T16:56:15.462" v="95" actId="14100"/>
          <ac:picMkLst>
            <pc:docMk/>
            <pc:sldMk cId="1385063539" sldId="276"/>
            <ac:picMk id="2" creationId="{05ED70D0-B35A-F0DF-51C2-C096CA3C8BDC}"/>
          </ac:picMkLst>
        </pc:picChg>
      </pc:sldChg>
      <pc:sldChg chg="addSp modSp add replId">
        <pc:chgData name="Preston, Sarah (CHFS DPH Lab Services)" userId="S::sarah.preston_ky.gov#ext#@aphl8515.onmicrosoft.com::82c9d365-bdc2-4b12-8e23-ed43dcd8f3ab" providerId="AD" clId="Web-{A9EA98CC-B86A-CFD6-BE0F-847D9F7758AF}" dt="2024-06-28T16:55:48.962" v="91" actId="14100"/>
        <pc:sldMkLst>
          <pc:docMk/>
          <pc:sldMk cId="1866481586" sldId="277"/>
        </pc:sldMkLst>
        <pc:picChg chg="add mod">
          <ac:chgData name="Preston, Sarah (CHFS DPH Lab Services)" userId="S::sarah.preston_ky.gov#ext#@aphl8515.onmicrosoft.com::82c9d365-bdc2-4b12-8e23-ed43dcd8f3ab" providerId="AD" clId="Web-{A9EA98CC-B86A-CFD6-BE0F-847D9F7758AF}" dt="2024-06-28T16:55:48.962" v="91" actId="14100"/>
          <ac:picMkLst>
            <pc:docMk/>
            <pc:sldMk cId="1866481586" sldId="277"/>
            <ac:picMk id="2" creationId="{880DE2AA-3369-2802-4608-09BE1DB644D9}"/>
          </ac:picMkLst>
        </pc:picChg>
      </pc:sldChg>
      <pc:sldChg chg="addSp modSp add replId">
        <pc:chgData name="Preston, Sarah (CHFS DPH Lab Services)" userId="S::sarah.preston_ky.gov#ext#@aphl8515.onmicrosoft.com::82c9d365-bdc2-4b12-8e23-ed43dcd8f3ab" providerId="AD" clId="Web-{A9EA98CC-B86A-CFD6-BE0F-847D9F7758AF}" dt="2024-06-28T16:55:26.539" v="87" actId="14100"/>
        <pc:sldMkLst>
          <pc:docMk/>
          <pc:sldMk cId="2629163032" sldId="278"/>
        </pc:sldMkLst>
        <pc:picChg chg="add mod">
          <ac:chgData name="Preston, Sarah (CHFS DPH Lab Services)" userId="S::sarah.preston_ky.gov#ext#@aphl8515.onmicrosoft.com::82c9d365-bdc2-4b12-8e23-ed43dcd8f3ab" providerId="AD" clId="Web-{A9EA98CC-B86A-CFD6-BE0F-847D9F7758AF}" dt="2024-06-28T16:55:26.539" v="87" actId="14100"/>
          <ac:picMkLst>
            <pc:docMk/>
            <pc:sldMk cId="2629163032" sldId="278"/>
            <ac:picMk id="2" creationId="{771887AA-A518-5775-9607-12A85C5DC8DF}"/>
          </ac:picMkLst>
        </pc:picChg>
      </pc:sldChg>
      <pc:sldChg chg="addSp modSp add replId">
        <pc:chgData name="Preston, Sarah (CHFS DPH Lab Services)" userId="S::sarah.preston_ky.gov#ext#@aphl8515.onmicrosoft.com::82c9d365-bdc2-4b12-8e23-ed43dcd8f3ab" providerId="AD" clId="Web-{A9EA98CC-B86A-CFD6-BE0F-847D9F7758AF}" dt="2024-06-28T16:55:05.773" v="83" actId="1076"/>
        <pc:sldMkLst>
          <pc:docMk/>
          <pc:sldMk cId="3817103615" sldId="279"/>
        </pc:sldMkLst>
        <pc:picChg chg="add mod">
          <ac:chgData name="Preston, Sarah (CHFS DPH Lab Services)" userId="S::sarah.preston_ky.gov#ext#@aphl8515.onmicrosoft.com::82c9d365-bdc2-4b12-8e23-ed43dcd8f3ab" providerId="AD" clId="Web-{A9EA98CC-B86A-CFD6-BE0F-847D9F7758AF}" dt="2024-06-28T16:55:05.773" v="83" actId="1076"/>
          <ac:picMkLst>
            <pc:docMk/>
            <pc:sldMk cId="3817103615" sldId="279"/>
            <ac:picMk id="2" creationId="{F2B42C7B-1E9A-48B6-60F3-E86ED3A809F4}"/>
          </ac:picMkLst>
        </pc:picChg>
      </pc:sldChg>
      <pc:sldChg chg="addSp modSp add replId">
        <pc:chgData name="Preston, Sarah (CHFS DPH Lab Services)" userId="S::sarah.preston_ky.gov#ext#@aphl8515.onmicrosoft.com::82c9d365-bdc2-4b12-8e23-ed43dcd8f3ab" providerId="AD" clId="Web-{A9EA98CC-B86A-CFD6-BE0F-847D9F7758AF}" dt="2024-06-28T16:54:43.663" v="79" actId="1076"/>
        <pc:sldMkLst>
          <pc:docMk/>
          <pc:sldMk cId="3393870678" sldId="280"/>
        </pc:sldMkLst>
        <pc:picChg chg="add mod">
          <ac:chgData name="Preston, Sarah (CHFS DPH Lab Services)" userId="S::sarah.preston_ky.gov#ext#@aphl8515.onmicrosoft.com::82c9d365-bdc2-4b12-8e23-ed43dcd8f3ab" providerId="AD" clId="Web-{A9EA98CC-B86A-CFD6-BE0F-847D9F7758AF}" dt="2024-06-28T16:54:43.663" v="79" actId="1076"/>
          <ac:picMkLst>
            <pc:docMk/>
            <pc:sldMk cId="3393870678" sldId="280"/>
            <ac:picMk id="2" creationId="{F03CDEDE-A7E5-1E4F-7AE6-7F20C93CC004}"/>
          </ac:picMkLst>
        </pc:picChg>
      </pc:sldChg>
      <pc:sldChg chg="add replId">
        <pc:chgData name="Preston, Sarah (CHFS DPH Lab Services)" userId="S::sarah.preston_ky.gov#ext#@aphl8515.onmicrosoft.com::82c9d365-bdc2-4b12-8e23-ed43dcd8f3ab" providerId="AD" clId="Web-{A9EA98CC-B86A-CFD6-BE0F-847D9F7758AF}" dt="2024-06-28T16:57:27.121" v="107"/>
        <pc:sldMkLst>
          <pc:docMk/>
          <pc:sldMk cId="651022329" sldId="281"/>
        </pc:sldMkLst>
      </pc:sldChg>
      <pc:sldChg chg="add del replId">
        <pc:chgData name="Preston, Sarah (CHFS DPH Lab Services)" userId="S::sarah.preston_ky.gov#ext#@aphl8515.onmicrosoft.com::82c9d365-bdc2-4b12-8e23-ed43dcd8f3ab" providerId="AD" clId="Web-{A9EA98CC-B86A-CFD6-BE0F-847D9F7758AF}" dt="2024-06-28T16:57:19.464" v="106"/>
        <pc:sldMkLst>
          <pc:docMk/>
          <pc:sldMk cId="2876860555" sldId="281"/>
        </pc:sldMkLst>
      </pc:sldChg>
      <pc:sldChg chg="add replId">
        <pc:chgData name="Preston, Sarah (CHFS DPH Lab Services)" userId="S::sarah.preston_ky.gov#ext#@aphl8515.onmicrosoft.com::82c9d365-bdc2-4b12-8e23-ed43dcd8f3ab" providerId="AD" clId="Web-{A9EA98CC-B86A-CFD6-BE0F-847D9F7758AF}" dt="2024-06-28T16:57:29.183" v="108"/>
        <pc:sldMkLst>
          <pc:docMk/>
          <pc:sldMk cId="3469625016" sldId="282"/>
        </pc:sldMkLst>
      </pc:sldChg>
      <pc:sldChg chg="addSp delSp modSp add replId">
        <pc:chgData name="Preston, Sarah (CHFS DPH Lab Services)" userId="S::sarah.preston_ky.gov#ext#@aphl8515.onmicrosoft.com::82c9d365-bdc2-4b12-8e23-ed43dcd8f3ab" providerId="AD" clId="Web-{A9EA98CC-B86A-CFD6-BE0F-847D9F7758AF}" dt="2024-06-28T16:58:48.357" v="123" actId="1076"/>
        <pc:sldMkLst>
          <pc:docMk/>
          <pc:sldMk cId="2324080133" sldId="283"/>
        </pc:sldMkLst>
        <pc:picChg chg="add mod">
          <ac:chgData name="Preston, Sarah (CHFS DPH Lab Services)" userId="S::sarah.preston_ky.gov#ext#@aphl8515.onmicrosoft.com::82c9d365-bdc2-4b12-8e23-ed43dcd8f3ab" providerId="AD" clId="Web-{A9EA98CC-B86A-CFD6-BE0F-847D9F7758AF}" dt="2024-06-28T16:58:48.357" v="123" actId="1076"/>
          <ac:picMkLst>
            <pc:docMk/>
            <pc:sldMk cId="2324080133" sldId="283"/>
            <ac:picMk id="2" creationId="{86429823-EB2E-D2A4-5F9D-F16146FE54A6}"/>
          </ac:picMkLst>
        </pc:picChg>
        <pc:picChg chg="del">
          <ac:chgData name="Preston, Sarah (CHFS DPH Lab Services)" userId="S::sarah.preston_ky.gov#ext#@aphl8515.onmicrosoft.com::82c9d365-bdc2-4b12-8e23-ed43dcd8f3ab" providerId="AD" clId="Web-{A9EA98CC-B86A-CFD6-BE0F-847D9F7758AF}" dt="2024-06-28T16:58:27.810" v="119"/>
          <ac:picMkLst>
            <pc:docMk/>
            <pc:sldMk cId="2324080133" sldId="283"/>
            <ac:picMk id="3" creationId="{BF65D662-88C6-B826-A31F-59955523BB66}"/>
          </ac:picMkLst>
        </pc:picChg>
      </pc:sldChg>
      <pc:sldChg chg="add replId">
        <pc:chgData name="Preston, Sarah (CHFS DPH Lab Services)" userId="S::sarah.preston_ky.gov#ext#@aphl8515.onmicrosoft.com::82c9d365-bdc2-4b12-8e23-ed43dcd8f3ab" providerId="AD" clId="Web-{A9EA98CC-B86A-CFD6-BE0F-847D9F7758AF}" dt="2024-06-28T16:58:06.387" v="113"/>
        <pc:sldMkLst>
          <pc:docMk/>
          <pc:sldMk cId="656985880" sldId="284"/>
        </pc:sldMkLst>
      </pc:sldChg>
      <pc:sldChg chg="add del replId">
        <pc:chgData name="Preston, Sarah (CHFS DPH Lab Services)" userId="S::sarah.preston_ky.gov#ext#@aphl8515.onmicrosoft.com::82c9d365-bdc2-4b12-8e23-ed43dcd8f3ab" providerId="AD" clId="Web-{A9EA98CC-B86A-CFD6-BE0F-847D9F7758AF}" dt="2024-06-28T16:58:57.014" v="125"/>
        <pc:sldMkLst>
          <pc:docMk/>
          <pc:sldMk cId="2657870507" sldId="285"/>
        </pc:sldMkLst>
      </pc:sldChg>
      <pc:sldChg chg="modSp">
        <pc:chgData name="Preston, Sarah (CHFS DPH Lab Services)" userId="S::sarah.preston_ky.gov#ext#@aphl8515.onmicrosoft.com::82c9d365-bdc2-4b12-8e23-ed43dcd8f3ab" providerId="AD" clId="Web-{A9EA98CC-B86A-CFD6-BE0F-847D9F7758AF}" dt="2024-06-28T18:37:00.154" v="199" actId="20577"/>
        <pc:sldMkLst>
          <pc:docMk/>
          <pc:sldMk cId="3286453194" sldId="301"/>
        </pc:sldMkLst>
        <pc:spChg chg="mod">
          <ac:chgData name="Preston, Sarah (CHFS DPH Lab Services)" userId="S::sarah.preston_ky.gov#ext#@aphl8515.onmicrosoft.com::82c9d365-bdc2-4b12-8e23-ed43dcd8f3ab" providerId="AD" clId="Web-{A9EA98CC-B86A-CFD6-BE0F-847D9F7758AF}" dt="2024-06-28T18:37:00.154" v="199" actId="20577"/>
          <ac:spMkLst>
            <pc:docMk/>
            <pc:sldMk cId="3286453194" sldId="301"/>
            <ac:spMk id="2" creationId="{FE3E37FA-271F-E2F3-E66C-1DA8A6070487}"/>
          </ac:spMkLst>
        </pc:spChg>
      </pc:sldChg>
      <pc:sldChg chg="modSp">
        <pc:chgData name="Preston, Sarah (CHFS DPH Lab Services)" userId="S::sarah.preston_ky.gov#ext#@aphl8515.onmicrosoft.com::82c9d365-bdc2-4b12-8e23-ed43dcd8f3ab" providerId="AD" clId="Web-{A9EA98CC-B86A-CFD6-BE0F-847D9F7758AF}" dt="2024-06-28T18:36:14.856" v="186" actId="20577"/>
        <pc:sldMkLst>
          <pc:docMk/>
          <pc:sldMk cId="600789165" sldId="303"/>
        </pc:sldMkLst>
        <pc:graphicFrameChg chg="modGraphic">
          <ac:chgData name="Preston, Sarah (CHFS DPH Lab Services)" userId="S::sarah.preston_ky.gov#ext#@aphl8515.onmicrosoft.com::82c9d365-bdc2-4b12-8e23-ed43dcd8f3ab" providerId="AD" clId="Web-{A9EA98CC-B86A-CFD6-BE0F-847D9F7758AF}" dt="2024-06-28T18:36:14.856" v="186" actId="20577"/>
          <ac:graphicFrameMkLst>
            <pc:docMk/>
            <pc:sldMk cId="600789165" sldId="303"/>
            <ac:graphicFrameMk id="13" creationId="{15289FE5-A728-4362-F956-63F4E56EC5A9}"/>
          </ac:graphicFrameMkLst>
        </pc:graphicFrameChg>
      </pc:sldChg>
      <pc:sldChg chg="modSp">
        <pc:chgData name="Preston, Sarah (CHFS DPH Lab Services)" userId="S::sarah.preston_ky.gov#ext#@aphl8515.onmicrosoft.com::82c9d365-bdc2-4b12-8e23-ed43dcd8f3ab" providerId="AD" clId="Web-{A9EA98CC-B86A-CFD6-BE0F-847D9F7758AF}" dt="2024-06-28T17:41:11.052" v="184"/>
        <pc:sldMkLst>
          <pc:docMk/>
          <pc:sldMk cId="1306171181" sldId="309"/>
        </pc:sldMkLst>
        <pc:spChg chg="mod">
          <ac:chgData name="Preston, Sarah (CHFS DPH Lab Services)" userId="S::sarah.preston_ky.gov#ext#@aphl8515.onmicrosoft.com::82c9d365-bdc2-4b12-8e23-ed43dcd8f3ab" providerId="AD" clId="Web-{A9EA98CC-B86A-CFD6-BE0F-847D9F7758AF}" dt="2024-06-28T17:41:11.052" v="184"/>
          <ac:spMkLst>
            <pc:docMk/>
            <pc:sldMk cId="1306171181" sldId="309"/>
            <ac:spMk id="5" creationId="{6EAF2CD8-63CB-714B-5E2E-211B5F0D7B4E}"/>
          </ac:spMkLst>
        </pc:spChg>
      </pc:sldChg>
    </pc:docChg>
  </pc:docChgLst>
  <pc:docChgLst>
    <pc:chgData name="Preston, Sarah (CHFS DPH Lab Services)" userId="S::sarah.preston_ky.gov#ext#@aphl8515.onmicrosoft.com::82c9d365-bdc2-4b12-8e23-ed43dcd8f3ab" providerId="AD" clId="Web-{6E2E758B-2EBE-7C67-B4B3-EC6A487BA374}"/>
    <pc:docChg chg="addSld modSld sldOrd">
      <pc:chgData name="Preston, Sarah (CHFS DPH Lab Services)" userId="S::sarah.preston_ky.gov#ext#@aphl8515.onmicrosoft.com::82c9d365-bdc2-4b12-8e23-ed43dcd8f3ab" providerId="AD" clId="Web-{6E2E758B-2EBE-7C67-B4B3-EC6A487BA374}" dt="2024-06-28T15:21:30.613" v="243"/>
      <pc:docMkLst>
        <pc:docMk/>
      </pc:docMkLst>
      <pc:sldChg chg="modSp">
        <pc:chgData name="Preston, Sarah (CHFS DPH Lab Services)" userId="S::sarah.preston_ky.gov#ext#@aphl8515.onmicrosoft.com::82c9d365-bdc2-4b12-8e23-ed43dcd8f3ab" providerId="AD" clId="Web-{6E2E758B-2EBE-7C67-B4B3-EC6A487BA374}" dt="2024-06-28T14:29:40.517" v="7" actId="1076"/>
        <pc:sldMkLst>
          <pc:docMk/>
          <pc:sldMk cId="939177300" sldId="259"/>
        </pc:sldMkLst>
        <pc:picChg chg="mod">
          <ac:chgData name="Preston, Sarah (CHFS DPH Lab Services)" userId="S::sarah.preston_ky.gov#ext#@aphl8515.onmicrosoft.com::82c9d365-bdc2-4b12-8e23-ed43dcd8f3ab" providerId="AD" clId="Web-{6E2E758B-2EBE-7C67-B4B3-EC6A487BA374}" dt="2024-06-28T14:29:14.718" v="2" actId="1076"/>
          <ac:picMkLst>
            <pc:docMk/>
            <pc:sldMk cId="939177300" sldId="259"/>
            <ac:picMk id="5" creationId="{AE18EC96-79D2-344A-D142-2F82C52515B2}"/>
          </ac:picMkLst>
        </pc:picChg>
        <pc:picChg chg="mod">
          <ac:chgData name="Preston, Sarah (CHFS DPH Lab Services)" userId="S::sarah.preston_ky.gov#ext#@aphl8515.onmicrosoft.com::82c9d365-bdc2-4b12-8e23-ed43dcd8f3ab" providerId="AD" clId="Web-{6E2E758B-2EBE-7C67-B4B3-EC6A487BA374}" dt="2024-06-28T14:28:22.620" v="0" actId="1076"/>
          <ac:picMkLst>
            <pc:docMk/>
            <pc:sldMk cId="939177300" sldId="259"/>
            <ac:picMk id="7" creationId="{F838A517-5EB2-CCFC-0942-9FDC69802063}"/>
          </ac:picMkLst>
        </pc:picChg>
        <pc:picChg chg="mod">
          <ac:chgData name="Preston, Sarah (CHFS DPH Lab Services)" userId="S::sarah.preston_ky.gov#ext#@aphl8515.onmicrosoft.com::82c9d365-bdc2-4b12-8e23-ed43dcd8f3ab" providerId="AD" clId="Web-{6E2E758B-2EBE-7C67-B4B3-EC6A487BA374}" dt="2024-06-28T14:29:22.718" v="3" actId="1076"/>
          <ac:picMkLst>
            <pc:docMk/>
            <pc:sldMk cId="939177300" sldId="259"/>
            <ac:picMk id="8" creationId="{0AEA91A7-15E0-897C-5383-2393D6F0E695}"/>
          </ac:picMkLst>
        </pc:picChg>
        <pc:picChg chg="mod">
          <ac:chgData name="Preston, Sarah (CHFS DPH Lab Services)" userId="S::sarah.preston_ky.gov#ext#@aphl8515.onmicrosoft.com::82c9d365-bdc2-4b12-8e23-ed43dcd8f3ab" providerId="AD" clId="Web-{6E2E758B-2EBE-7C67-B4B3-EC6A487BA374}" dt="2024-06-28T14:29:29.922" v="4" actId="1076"/>
          <ac:picMkLst>
            <pc:docMk/>
            <pc:sldMk cId="939177300" sldId="259"/>
            <ac:picMk id="9" creationId="{53E58F2F-0111-88B5-0E15-D816C7C15B04}"/>
          </ac:picMkLst>
        </pc:picChg>
        <pc:picChg chg="mod">
          <ac:chgData name="Preston, Sarah (CHFS DPH Lab Services)" userId="S::sarah.preston_ky.gov#ext#@aphl8515.onmicrosoft.com::82c9d365-bdc2-4b12-8e23-ed43dcd8f3ab" providerId="AD" clId="Web-{6E2E758B-2EBE-7C67-B4B3-EC6A487BA374}" dt="2024-06-28T14:29:33.407" v="5" actId="1076"/>
          <ac:picMkLst>
            <pc:docMk/>
            <pc:sldMk cId="939177300" sldId="259"/>
            <ac:picMk id="10" creationId="{058633BE-B6E3-752C-2360-83E7525E3F58}"/>
          </ac:picMkLst>
        </pc:picChg>
        <pc:picChg chg="mod">
          <ac:chgData name="Preston, Sarah (CHFS DPH Lab Services)" userId="S::sarah.preston_ky.gov#ext#@aphl8515.onmicrosoft.com::82c9d365-bdc2-4b12-8e23-ed43dcd8f3ab" providerId="AD" clId="Web-{6E2E758B-2EBE-7C67-B4B3-EC6A487BA374}" dt="2024-06-28T14:29:37.188" v="6" actId="1076"/>
          <ac:picMkLst>
            <pc:docMk/>
            <pc:sldMk cId="939177300" sldId="259"/>
            <ac:picMk id="11" creationId="{62704A04-C6D8-DFA9-7A03-72FB2F0BD7AA}"/>
          </ac:picMkLst>
        </pc:picChg>
        <pc:picChg chg="mod">
          <ac:chgData name="Preston, Sarah (CHFS DPH Lab Services)" userId="S::sarah.preston_ky.gov#ext#@aphl8515.onmicrosoft.com::82c9d365-bdc2-4b12-8e23-ed43dcd8f3ab" providerId="AD" clId="Web-{6E2E758B-2EBE-7C67-B4B3-EC6A487BA374}" dt="2024-06-28T14:29:40.517" v="7" actId="1076"/>
          <ac:picMkLst>
            <pc:docMk/>
            <pc:sldMk cId="939177300" sldId="259"/>
            <ac:picMk id="12" creationId="{6EB6B494-AFDB-B856-7F11-A73ACA7D8C37}"/>
          </ac:picMkLst>
        </pc:picChg>
      </pc:sldChg>
      <pc:sldChg chg="modSp mod modShow">
        <pc:chgData name="Preston, Sarah (CHFS DPH Lab Services)" userId="S::sarah.preston_ky.gov#ext#@aphl8515.onmicrosoft.com::82c9d365-bdc2-4b12-8e23-ed43dcd8f3ab" providerId="AD" clId="Web-{6E2E758B-2EBE-7C67-B4B3-EC6A487BA374}" dt="2024-06-28T15:21:30.613" v="243"/>
        <pc:sldMkLst>
          <pc:docMk/>
          <pc:sldMk cId="3808147503" sldId="260"/>
        </pc:sldMkLst>
        <pc:picChg chg="mod">
          <ac:chgData name="Preston, Sarah (CHFS DPH Lab Services)" userId="S::sarah.preston_ky.gov#ext#@aphl8515.onmicrosoft.com::82c9d365-bdc2-4b12-8e23-ed43dcd8f3ab" providerId="AD" clId="Web-{6E2E758B-2EBE-7C67-B4B3-EC6A487BA374}" dt="2024-06-28T14:31:10.805" v="16" actId="1076"/>
          <ac:picMkLst>
            <pc:docMk/>
            <pc:sldMk cId="3808147503" sldId="260"/>
            <ac:picMk id="5" creationId="{783FD0A1-39A9-8A1E-F94F-E512777B442F}"/>
          </ac:picMkLst>
        </pc:picChg>
        <pc:picChg chg="mod">
          <ac:chgData name="Preston, Sarah (CHFS DPH Lab Services)" userId="S::sarah.preston_ky.gov#ext#@aphl8515.onmicrosoft.com::82c9d365-bdc2-4b12-8e23-ed43dcd8f3ab" providerId="AD" clId="Web-{6E2E758B-2EBE-7C67-B4B3-EC6A487BA374}" dt="2024-06-28T14:30:52.600" v="14" actId="1076"/>
          <ac:picMkLst>
            <pc:docMk/>
            <pc:sldMk cId="3808147503" sldId="260"/>
            <ac:picMk id="6" creationId="{6A668086-8ADF-D8B2-1926-9A6A0E301957}"/>
          </ac:picMkLst>
        </pc:picChg>
        <pc:picChg chg="mod">
          <ac:chgData name="Preston, Sarah (CHFS DPH Lab Services)" userId="S::sarah.preston_ky.gov#ext#@aphl8515.onmicrosoft.com::82c9d365-bdc2-4b12-8e23-ed43dcd8f3ab" providerId="AD" clId="Web-{6E2E758B-2EBE-7C67-B4B3-EC6A487BA374}" dt="2024-06-28T14:31:03.163" v="15" actId="1076"/>
          <ac:picMkLst>
            <pc:docMk/>
            <pc:sldMk cId="3808147503" sldId="260"/>
            <ac:picMk id="7" creationId="{A29271A1-EDAA-7987-42FD-0B2983D9E621}"/>
          </ac:picMkLst>
        </pc:picChg>
        <pc:picChg chg="mod">
          <ac:chgData name="Preston, Sarah (CHFS DPH Lab Services)" userId="S::sarah.preston_ky.gov#ext#@aphl8515.onmicrosoft.com::82c9d365-bdc2-4b12-8e23-ed43dcd8f3ab" providerId="AD" clId="Web-{6E2E758B-2EBE-7C67-B4B3-EC6A487BA374}" dt="2024-06-28T14:31:54.824" v="22" actId="1076"/>
          <ac:picMkLst>
            <pc:docMk/>
            <pc:sldMk cId="3808147503" sldId="260"/>
            <ac:picMk id="8" creationId="{08315709-08AC-91E2-06C0-B3D36560E412}"/>
          </ac:picMkLst>
        </pc:picChg>
        <pc:picChg chg="mod">
          <ac:chgData name="Preston, Sarah (CHFS DPH Lab Services)" userId="S::sarah.preston_ky.gov#ext#@aphl8515.onmicrosoft.com::82c9d365-bdc2-4b12-8e23-ed43dcd8f3ab" providerId="AD" clId="Web-{6E2E758B-2EBE-7C67-B4B3-EC6A487BA374}" dt="2024-06-28T14:31:22.180" v="18" actId="1076"/>
          <ac:picMkLst>
            <pc:docMk/>
            <pc:sldMk cId="3808147503" sldId="260"/>
            <ac:picMk id="9" creationId="{0462BD90-DB2A-22FE-7EA7-B6513A4DAA46}"/>
          </ac:picMkLst>
        </pc:picChg>
        <pc:picChg chg="mod">
          <ac:chgData name="Preston, Sarah (CHFS DPH Lab Services)" userId="S::sarah.preston_ky.gov#ext#@aphl8515.onmicrosoft.com::82c9d365-bdc2-4b12-8e23-ed43dcd8f3ab" providerId="AD" clId="Web-{6E2E758B-2EBE-7C67-B4B3-EC6A487BA374}" dt="2024-06-28T14:31:28.400" v="19" actId="1076"/>
          <ac:picMkLst>
            <pc:docMk/>
            <pc:sldMk cId="3808147503" sldId="260"/>
            <ac:picMk id="10" creationId="{AC3F0429-6F8D-3E47-A7CB-4CCE03D0E5C8}"/>
          </ac:picMkLst>
        </pc:picChg>
        <pc:picChg chg="mod">
          <ac:chgData name="Preston, Sarah (CHFS DPH Lab Services)" userId="S::sarah.preston_ky.gov#ext#@aphl8515.onmicrosoft.com::82c9d365-bdc2-4b12-8e23-ed43dcd8f3ab" providerId="AD" clId="Web-{6E2E758B-2EBE-7C67-B4B3-EC6A487BA374}" dt="2024-06-28T14:31:31.494" v="20" actId="1076"/>
          <ac:picMkLst>
            <pc:docMk/>
            <pc:sldMk cId="3808147503" sldId="260"/>
            <ac:picMk id="11" creationId="{58C546A2-7090-AE82-6023-338CEFC627DD}"/>
          </ac:picMkLst>
        </pc:picChg>
        <pc:picChg chg="mod">
          <ac:chgData name="Preston, Sarah (CHFS DPH Lab Services)" userId="S::sarah.preston_ky.gov#ext#@aphl8515.onmicrosoft.com::82c9d365-bdc2-4b12-8e23-ed43dcd8f3ab" providerId="AD" clId="Web-{6E2E758B-2EBE-7C67-B4B3-EC6A487BA374}" dt="2024-06-28T14:31:57.746" v="23" actId="1076"/>
          <ac:picMkLst>
            <pc:docMk/>
            <pc:sldMk cId="3808147503" sldId="260"/>
            <ac:picMk id="12" creationId="{24B148C7-F57E-9B9A-D4BD-79DCCB7BC23A}"/>
          </ac:picMkLst>
        </pc:picChg>
      </pc:sldChg>
      <pc:sldChg chg="modSp">
        <pc:chgData name="Preston, Sarah (CHFS DPH Lab Services)" userId="S::sarah.preston_ky.gov#ext#@aphl8515.onmicrosoft.com::82c9d365-bdc2-4b12-8e23-ed43dcd8f3ab" providerId="AD" clId="Web-{6E2E758B-2EBE-7C67-B4B3-EC6A487BA374}" dt="2024-06-28T14:34:08.287" v="43" actId="1076"/>
        <pc:sldMkLst>
          <pc:docMk/>
          <pc:sldMk cId="1649033239" sldId="261"/>
        </pc:sldMkLst>
        <pc:picChg chg="mod">
          <ac:chgData name="Preston, Sarah (CHFS DPH Lab Services)" userId="S::sarah.preston_ky.gov#ext#@aphl8515.onmicrosoft.com::82c9d365-bdc2-4b12-8e23-ed43dcd8f3ab" providerId="AD" clId="Web-{6E2E758B-2EBE-7C67-B4B3-EC6A487BA374}" dt="2024-06-28T14:33:22.096" v="37" actId="1076"/>
          <ac:picMkLst>
            <pc:docMk/>
            <pc:sldMk cId="1649033239" sldId="261"/>
            <ac:picMk id="5" creationId="{5A834B58-2BBF-6EFF-C52A-3041FA6521D7}"/>
          </ac:picMkLst>
        </pc:picChg>
        <pc:picChg chg="mod">
          <ac:chgData name="Preston, Sarah (CHFS DPH Lab Services)" userId="S::sarah.preston_ky.gov#ext#@aphl8515.onmicrosoft.com::82c9d365-bdc2-4b12-8e23-ed43dcd8f3ab" providerId="AD" clId="Web-{6E2E758B-2EBE-7C67-B4B3-EC6A487BA374}" dt="2024-06-28T14:32:38.999" v="33" actId="1076"/>
          <ac:picMkLst>
            <pc:docMk/>
            <pc:sldMk cId="1649033239" sldId="261"/>
            <ac:picMk id="6" creationId="{755D682A-B222-6B75-78F7-7FDC340F1D3A}"/>
          </ac:picMkLst>
        </pc:picChg>
        <pc:picChg chg="mod">
          <ac:chgData name="Preston, Sarah (CHFS DPH Lab Services)" userId="S::sarah.preston_ky.gov#ext#@aphl8515.onmicrosoft.com::82c9d365-bdc2-4b12-8e23-ed43dcd8f3ab" providerId="AD" clId="Web-{6E2E758B-2EBE-7C67-B4B3-EC6A487BA374}" dt="2024-06-28T14:33:14.408" v="36" actId="1076"/>
          <ac:picMkLst>
            <pc:docMk/>
            <pc:sldMk cId="1649033239" sldId="261"/>
            <ac:picMk id="7" creationId="{B690D1BC-2FE8-28F1-EFEE-53FE254FEC84}"/>
          </ac:picMkLst>
        </pc:picChg>
        <pc:picChg chg="mod">
          <ac:chgData name="Preston, Sarah (CHFS DPH Lab Services)" userId="S::sarah.preston_ky.gov#ext#@aphl8515.onmicrosoft.com::82c9d365-bdc2-4b12-8e23-ed43dcd8f3ab" providerId="AD" clId="Web-{6E2E758B-2EBE-7C67-B4B3-EC6A487BA374}" dt="2024-06-28T14:34:04.364" v="42" actId="1076"/>
          <ac:picMkLst>
            <pc:docMk/>
            <pc:sldMk cId="1649033239" sldId="261"/>
            <ac:picMk id="8" creationId="{BB339CF1-B658-8748-6A2D-ABA34FA46B51}"/>
          </ac:picMkLst>
        </pc:picChg>
        <pc:picChg chg="mod">
          <ac:chgData name="Preston, Sarah (CHFS DPH Lab Services)" userId="S::sarah.preston_ky.gov#ext#@aphl8515.onmicrosoft.com::82c9d365-bdc2-4b12-8e23-ed43dcd8f3ab" providerId="AD" clId="Web-{6E2E758B-2EBE-7C67-B4B3-EC6A487BA374}" dt="2024-06-28T14:33:46.660" v="39" actId="1076"/>
          <ac:picMkLst>
            <pc:docMk/>
            <pc:sldMk cId="1649033239" sldId="261"/>
            <ac:picMk id="9" creationId="{275C1AEA-0948-C584-B8DA-8344DA01E967}"/>
          </ac:picMkLst>
        </pc:picChg>
        <pc:picChg chg="mod">
          <ac:chgData name="Preston, Sarah (CHFS DPH Lab Services)" userId="S::sarah.preston_ky.gov#ext#@aphl8515.onmicrosoft.com::82c9d365-bdc2-4b12-8e23-ed43dcd8f3ab" providerId="AD" clId="Web-{6E2E758B-2EBE-7C67-B4B3-EC6A487BA374}" dt="2024-06-28T14:33:49.457" v="40" actId="1076"/>
          <ac:picMkLst>
            <pc:docMk/>
            <pc:sldMk cId="1649033239" sldId="261"/>
            <ac:picMk id="10" creationId="{AD836647-89A0-7605-4A5E-6FA0C3BDB0C5}"/>
          </ac:picMkLst>
        </pc:picChg>
        <pc:picChg chg="mod">
          <ac:chgData name="Preston, Sarah (CHFS DPH Lab Services)" userId="S::sarah.preston_ky.gov#ext#@aphl8515.onmicrosoft.com::82c9d365-bdc2-4b12-8e23-ed43dcd8f3ab" providerId="AD" clId="Web-{6E2E758B-2EBE-7C67-B4B3-EC6A487BA374}" dt="2024-06-28T14:33:52.535" v="41" actId="1076"/>
          <ac:picMkLst>
            <pc:docMk/>
            <pc:sldMk cId="1649033239" sldId="261"/>
            <ac:picMk id="11" creationId="{1EFFDDBC-4A45-5BF3-931C-AE6BDA565AA4}"/>
          </ac:picMkLst>
        </pc:picChg>
        <pc:picChg chg="mod">
          <ac:chgData name="Preston, Sarah (CHFS DPH Lab Services)" userId="S::sarah.preston_ky.gov#ext#@aphl8515.onmicrosoft.com::82c9d365-bdc2-4b12-8e23-ed43dcd8f3ab" providerId="AD" clId="Web-{6E2E758B-2EBE-7C67-B4B3-EC6A487BA374}" dt="2024-06-28T14:34:08.287" v="43" actId="1076"/>
          <ac:picMkLst>
            <pc:docMk/>
            <pc:sldMk cId="1649033239" sldId="261"/>
            <ac:picMk id="12" creationId="{835FDB71-CB84-CA56-F913-2AEF3303028A}"/>
          </ac:picMkLst>
        </pc:picChg>
      </pc:sldChg>
      <pc:sldChg chg="modSp">
        <pc:chgData name="Preston, Sarah (CHFS DPH Lab Services)" userId="S::sarah.preston_ky.gov#ext#@aphl8515.onmicrosoft.com::82c9d365-bdc2-4b12-8e23-ed43dcd8f3ab" providerId="AD" clId="Web-{6E2E758B-2EBE-7C67-B4B3-EC6A487BA374}" dt="2024-06-28T14:36:01.842" v="57" actId="1076"/>
        <pc:sldMkLst>
          <pc:docMk/>
          <pc:sldMk cId="1665143546" sldId="262"/>
        </pc:sldMkLst>
        <pc:picChg chg="mod">
          <ac:chgData name="Preston, Sarah (CHFS DPH Lab Services)" userId="S::sarah.preston_ky.gov#ext#@aphl8515.onmicrosoft.com::82c9d365-bdc2-4b12-8e23-ed43dcd8f3ab" providerId="AD" clId="Web-{6E2E758B-2EBE-7C67-B4B3-EC6A487BA374}" dt="2024-06-28T14:35:36.637" v="52" actId="1076"/>
          <ac:picMkLst>
            <pc:docMk/>
            <pc:sldMk cId="1665143546" sldId="262"/>
            <ac:picMk id="5" creationId="{FEACC366-278E-D518-4F36-5562DB72322A}"/>
          </ac:picMkLst>
        </pc:picChg>
        <pc:picChg chg="mod">
          <ac:chgData name="Preston, Sarah (CHFS DPH Lab Services)" userId="S::sarah.preston_ky.gov#ext#@aphl8515.onmicrosoft.com::82c9d365-bdc2-4b12-8e23-ed43dcd8f3ab" providerId="AD" clId="Web-{6E2E758B-2EBE-7C67-B4B3-EC6A487BA374}" dt="2024-06-28T14:34:53.290" v="50" actId="1076"/>
          <ac:picMkLst>
            <pc:docMk/>
            <pc:sldMk cId="1665143546" sldId="262"/>
            <ac:picMk id="6" creationId="{C2E541A8-A17D-1E5B-982D-68D851726FE1}"/>
          </ac:picMkLst>
        </pc:picChg>
        <pc:picChg chg="mod">
          <ac:chgData name="Preston, Sarah (CHFS DPH Lab Services)" userId="S::sarah.preston_ky.gov#ext#@aphl8515.onmicrosoft.com::82c9d365-bdc2-4b12-8e23-ed43dcd8f3ab" providerId="AD" clId="Web-{6E2E758B-2EBE-7C67-B4B3-EC6A487BA374}" dt="2024-06-28T14:34:47.524" v="49" actId="1076"/>
          <ac:picMkLst>
            <pc:docMk/>
            <pc:sldMk cId="1665143546" sldId="262"/>
            <ac:picMk id="7" creationId="{29D9236D-B6F0-182E-8CD3-C59E80C1A6E3}"/>
          </ac:picMkLst>
        </pc:picChg>
        <pc:picChg chg="mod">
          <ac:chgData name="Preston, Sarah (CHFS DPH Lab Services)" userId="S::sarah.preston_ky.gov#ext#@aphl8515.onmicrosoft.com::82c9d365-bdc2-4b12-8e23-ed43dcd8f3ab" providerId="AD" clId="Web-{6E2E758B-2EBE-7C67-B4B3-EC6A487BA374}" dt="2024-06-28T14:35:47.075" v="53" actId="1076"/>
          <ac:picMkLst>
            <pc:docMk/>
            <pc:sldMk cId="1665143546" sldId="262"/>
            <ac:picMk id="8" creationId="{C87B6302-56DD-0EB3-8CC9-9281F404A242}"/>
          </ac:picMkLst>
        </pc:picChg>
        <pc:picChg chg="mod">
          <ac:chgData name="Preston, Sarah (CHFS DPH Lab Services)" userId="S::sarah.preston_ky.gov#ext#@aphl8515.onmicrosoft.com::82c9d365-bdc2-4b12-8e23-ed43dcd8f3ab" providerId="AD" clId="Web-{6E2E758B-2EBE-7C67-B4B3-EC6A487BA374}" dt="2024-06-28T14:35:50.529" v="54" actId="1076"/>
          <ac:picMkLst>
            <pc:docMk/>
            <pc:sldMk cId="1665143546" sldId="262"/>
            <ac:picMk id="9" creationId="{F5054C52-52A8-9A82-C01C-AE76756BC732}"/>
          </ac:picMkLst>
        </pc:picChg>
        <pc:picChg chg="mod">
          <ac:chgData name="Preston, Sarah (CHFS DPH Lab Services)" userId="S::sarah.preston_ky.gov#ext#@aphl8515.onmicrosoft.com::82c9d365-bdc2-4b12-8e23-ed43dcd8f3ab" providerId="AD" clId="Web-{6E2E758B-2EBE-7C67-B4B3-EC6A487BA374}" dt="2024-06-28T14:35:54.716" v="55" actId="1076"/>
          <ac:picMkLst>
            <pc:docMk/>
            <pc:sldMk cId="1665143546" sldId="262"/>
            <ac:picMk id="10" creationId="{EE0E2D26-1953-D7B3-D006-27A718798275}"/>
          </ac:picMkLst>
        </pc:picChg>
        <pc:picChg chg="mod">
          <ac:chgData name="Preston, Sarah (CHFS DPH Lab Services)" userId="S::sarah.preston_ky.gov#ext#@aphl8515.onmicrosoft.com::82c9d365-bdc2-4b12-8e23-ed43dcd8f3ab" providerId="AD" clId="Web-{6E2E758B-2EBE-7C67-B4B3-EC6A487BA374}" dt="2024-06-28T14:35:57.935" v="56" actId="1076"/>
          <ac:picMkLst>
            <pc:docMk/>
            <pc:sldMk cId="1665143546" sldId="262"/>
            <ac:picMk id="11" creationId="{76D65EE0-4DCE-204D-3EDC-61036FEDA325}"/>
          </ac:picMkLst>
        </pc:picChg>
        <pc:picChg chg="mod">
          <ac:chgData name="Preston, Sarah (CHFS DPH Lab Services)" userId="S::sarah.preston_ky.gov#ext#@aphl8515.onmicrosoft.com::82c9d365-bdc2-4b12-8e23-ed43dcd8f3ab" providerId="AD" clId="Web-{6E2E758B-2EBE-7C67-B4B3-EC6A487BA374}" dt="2024-06-28T14:36:01.842" v="57" actId="1076"/>
          <ac:picMkLst>
            <pc:docMk/>
            <pc:sldMk cId="1665143546" sldId="262"/>
            <ac:picMk id="12" creationId="{7C803607-61B9-41AC-5188-CBCF3A1C9C0C}"/>
          </ac:picMkLst>
        </pc:picChg>
      </pc:sldChg>
      <pc:sldChg chg="addSp delSp modSp new ord">
        <pc:chgData name="Preston, Sarah (CHFS DPH Lab Services)" userId="S::sarah.preston_ky.gov#ext#@aphl8515.onmicrosoft.com::82c9d365-bdc2-4b12-8e23-ed43dcd8f3ab" providerId="AD" clId="Web-{6E2E758B-2EBE-7C67-B4B3-EC6A487BA374}" dt="2024-06-28T15:21:26.659" v="242"/>
        <pc:sldMkLst>
          <pc:docMk/>
          <pc:sldMk cId="716066090" sldId="264"/>
        </pc:sldMkLst>
        <pc:spChg chg="del">
          <ac:chgData name="Preston, Sarah (CHFS DPH Lab Services)" userId="S::sarah.preston_ky.gov#ext#@aphl8515.onmicrosoft.com::82c9d365-bdc2-4b12-8e23-ed43dcd8f3ab" providerId="AD" clId="Web-{6E2E758B-2EBE-7C67-B4B3-EC6A487BA374}" dt="2024-06-28T15:00:54.616" v="67"/>
          <ac:spMkLst>
            <pc:docMk/>
            <pc:sldMk cId="716066090" sldId="264"/>
            <ac:spMk id="2" creationId="{E3BF2381-0184-C756-C0B3-2CDE5AF37C65}"/>
          </ac:spMkLst>
        </pc:spChg>
        <pc:spChg chg="add del mod">
          <ac:chgData name="Preston, Sarah (CHFS DPH Lab Services)" userId="S::sarah.preston_ky.gov#ext#@aphl8515.onmicrosoft.com::82c9d365-bdc2-4b12-8e23-ed43dcd8f3ab" providerId="AD" clId="Web-{6E2E758B-2EBE-7C67-B4B3-EC6A487BA374}" dt="2024-06-28T15:00:51.335" v="66"/>
          <ac:spMkLst>
            <pc:docMk/>
            <pc:sldMk cId="716066090" sldId="264"/>
            <ac:spMk id="3" creationId="{0093182A-698A-7C72-387B-1B8C7608B3F2}"/>
          </ac:spMkLst>
        </pc:spChg>
        <pc:spChg chg="add mod">
          <ac:chgData name="Preston, Sarah (CHFS DPH Lab Services)" userId="S::sarah.preston_ky.gov#ext#@aphl8515.onmicrosoft.com::82c9d365-bdc2-4b12-8e23-ed43dcd8f3ab" providerId="AD" clId="Web-{6E2E758B-2EBE-7C67-B4B3-EC6A487BA374}" dt="2024-06-28T15:03:51.247" v="82"/>
          <ac:spMkLst>
            <pc:docMk/>
            <pc:sldMk cId="716066090" sldId="264"/>
            <ac:spMk id="6" creationId="{EE25AD9D-8C87-1891-BD66-DAA082E7EFF5}"/>
          </ac:spMkLst>
        </pc:spChg>
        <pc:spChg chg="add mod">
          <ac:chgData name="Preston, Sarah (CHFS DPH Lab Services)" userId="S::sarah.preston_ky.gov#ext#@aphl8515.onmicrosoft.com::82c9d365-bdc2-4b12-8e23-ed43dcd8f3ab" providerId="AD" clId="Web-{6E2E758B-2EBE-7C67-B4B3-EC6A487BA374}" dt="2024-06-28T15:20:23.392" v="240" actId="1076"/>
          <ac:spMkLst>
            <pc:docMk/>
            <pc:sldMk cId="716066090" sldId="264"/>
            <ac:spMk id="7" creationId="{E99EC2E2-8C47-C676-C9E6-3FD92C4FEEFE}"/>
          </ac:spMkLst>
        </pc:spChg>
        <pc:spChg chg="add mod">
          <ac:chgData name="Preston, Sarah (CHFS DPH Lab Services)" userId="S::sarah.preston_ky.gov#ext#@aphl8515.onmicrosoft.com::82c9d365-bdc2-4b12-8e23-ed43dcd8f3ab" providerId="AD" clId="Web-{6E2E758B-2EBE-7C67-B4B3-EC6A487BA374}" dt="2024-06-28T15:19:55.562" v="236" actId="14100"/>
          <ac:spMkLst>
            <pc:docMk/>
            <pc:sldMk cId="716066090" sldId="264"/>
            <ac:spMk id="8" creationId="{FF562F4D-9821-791B-0D08-F90A0BFEEAC3}"/>
          </ac:spMkLst>
        </pc:spChg>
        <pc:spChg chg="add mod">
          <ac:chgData name="Preston, Sarah (CHFS DPH Lab Services)" userId="S::sarah.preston_ky.gov#ext#@aphl8515.onmicrosoft.com::82c9d365-bdc2-4b12-8e23-ed43dcd8f3ab" providerId="AD" clId="Web-{6E2E758B-2EBE-7C67-B4B3-EC6A487BA374}" dt="2024-06-28T15:14:50.349" v="203"/>
          <ac:spMkLst>
            <pc:docMk/>
            <pc:sldMk cId="716066090" sldId="264"/>
            <ac:spMk id="9" creationId="{E8A2205E-1C19-5570-D2F2-ED00DF2F01C5}"/>
          </ac:spMkLst>
        </pc:spChg>
        <pc:spChg chg="add mod">
          <ac:chgData name="Preston, Sarah (CHFS DPH Lab Services)" userId="S::sarah.preston_ky.gov#ext#@aphl8515.onmicrosoft.com::82c9d365-bdc2-4b12-8e23-ed43dcd8f3ab" providerId="AD" clId="Web-{6E2E758B-2EBE-7C67-B4B3-EC6A487BA374}" dt="2024-06-28T15:14:54.005" v="204"/>
          <ac:spMkLst>
            <pc:docMk/>
            <pc:sldMk cId="716066090" sldId="264"/>
            <ac:spMk id="10" creationId="{9C3E2A45-E8D8-132A-D40A-1BD04EB0AB7C}"/>
          </ac:spMkLst>
        </pc:spChg>
        <pc:spChg chg="add mod">
          <ac:chgData name="Preston, Sarah (CHFS DPH Lab Services)" userId="S::sarah.preston_ky.gov#ext#@aphl8515.onmicrosoft.com::82c9d365-bdc2-4b12-8e23-ed43dcd8f3ab" providerId="AD" clId="Web-{6E2E758B-2EBE-7C67-B4B3-EC6A487BA374}" dt="2024-06-28T15:18:41.654" v="231" actId="20577"/>
          <ac:spMkLst>
            <pc:docMk/>
            <pc:sldMk cId="716066090" sldId="264"/>
            <ac:spMk id="11" creationId="{29C8036F-40D6-6B31-2B99-967A65C2FC23}"/>
          </ac:spMkLst>
        </pc:spChg>
        <pc:spChg chg="add mod">
          <ac:chgData name="Preston, Sarah (CHFS DPH Lab Services)" userId="S::sarah.preston_ky.gov#ext#@aphl8515.onmicrosoft.com::82c9d365-bdc2-4b12-8e23-ed43dcd8f3ab" providerId="AD" clId="Web-{6E2E758B-2EBE-7C67-B4B3-EC6A487BA374}" dt="2024-06-28T15:15:13.834" v="206"/>
          <ac:spMkLst>
            <pc:docMk/>
            <pc:sldMk cId="716066090" sldId="264"/>
            <ac:spMk id="12" creationId="{C75D5D4B-E76D-3DA1-915C-90FCFA28F90B}"/>
          </ac:spMkLst>
        </pc:spChg>
        <pc:spChg chg="add mod">
          <ac:chgData name="Preston, Sarah (CHFS DPH Lab Services)" userId="S::sarah.preston_ky.gov#ext#@aphl8515.onmicrosoft.com::82c9d365-bdc2-4b12-8e23-ed43dcd8f3ab" providerId="AD" clId="Web-{6E2E758B-2EBE-7C67-B4B3-EC6A487BA374}" dt="2024-06-28T15:15:13.834" v="207"/>
          <ac:spMkLst>
            <pc:docMk/>
            <pc:sldMk cId="716066090" sldId="264"/>
            <ac:spMk id="13" creationId="{DA3446E1-135F-7FFD-A8A8-78AF9FA00440}"/>
          </ac:spMkLst>
        </pc:spChg>
        <pc:spChg chg="add mod">
          <ac:chgData name="Preston, Sarah (CHFS DPH Lab Services)" userId="S::sarah.preston_ky.gov#ext#@aphl8515.onmicrosoft.com::82c9d365-bdc2-4b12-8e23-ed43dcd8f3ab" providerId="AD" clId="Web-{6E2E758B-2EBE-7C67-B4B3-EC6A487BA374}" dt="2024-06-28T15:15:13.834" v="208"/>
          <ac:spMkLst>
            <pc:docMk/>
            <pc:sldMk cId="716066090" sldId="264"/>
            <ac:spMk id="14" creationId="{7D9405CA-7087-AF8E-EBFD-C7194349613E}"/>
          </ac:spMkLst>
        </pc:spChg>
        <pc:spChg chg="add mod">
          <ac:chgData name="Preston, Sarah (CHFS DPH Lab Services)" userId="S::sarah.preston_ky.gov#ext#@aphl8515.onmicrosoft.com::82c9d365-bdc2-4b12-8e23-ed43dcd8f3ab" providerId="AD" clId="Web-{6E2E758B-2EBE-7C67-B4B3-EC6A487BA374}" dt="2024-06-28T15:15:58.288" v="210"/>
          <ac:spMkLst>
            <pc:docMk/>
            <pc:sldMk cId="716066090" sldId="264"/>
            <ac:spMk id="15" creationId="{636B6CFF-CAEE-231B-6A0F-4B9E405EE77D}"/>
          </ac:spMkLst>
        </pc:spChg>
        <pc:picChg chg="add del mod modCrop">
          <ac:chgData name="Preston, Sarah (CHFS DPH Lab Services)" userId="S::sarah.preston_ky.gov#ext#@aphl8515.onmicrosoft.com::82c9d365-bdc2-4b12-8e23-ed43dcd8f3ab" providerId="AD" clId="Web-{6E2E758B-2EBE-7C67-B4B3-EC6A487BA374}" dt="2024-06-28T15:03:20.918" v="79"/>
          <ac:picMkLst>
            <pc:docMk/>
            <pc:sldMk cId="716066090" sldId="264"/>
            <ac:picMk id="5" creationId="{D9DB23C1-1BF0-C971-70CD-1946E3506158}"/>
          </ac:picMkLst>
        </pc:picChg>
        <pc:cxnChg chg="add del mod">
          <ac:chgData name="Preston, Sarah (CHFS DPH Lab Services)" userId="S::sarah.preston_ky.gov#ext#@aphl8515.onmicrosoft.com::82c9d365-bdc2-4b12-8e23-ed43dcd8f3ab" providerId="AD" clId="Web-{6E2E758B-2EBE-7C67-B4B3-EC6A487BA374}" dt="2024-06-28T15:16:30.899" v="216"/>
          <ac:cxnSpMkLst>
            <pc:docMk/>
            <pc:sldMk cId="716066090" sldId="264"/>
            <ac:cxnSpMk id="16" creationId="{0514475A-1DDB-2574-6FB8-100B922363F1}"/>
          </ac:cxnSpMkLst>
        </pc:cxnChg>
        <pc:cxnChg chg="add mod">
          <ac:chgData name="Preston, Sarah (CHFS DPH Lab Services)" userId="S::sarah.preston_ky.gov#ext#@aphl8515.onmicrosoft.com::82c9d365-bdc2-4b12-8e23-ed43dcd8f3ab" providerId="AD" clId="Web-{6E2E758B-2EBE-7C67-B4B3-EC6A487BA374}" dt="2024-06-28T15:17:52.636" v="227"/>
          <ac:cxnSpMkLst>
            <pc:docMk/>
            <pc:sldMk cId="716066090" sldId="264"/>
            <ac:cxnSpMk id="17" creationId="{CDE405E2-2013-D5A4-5E59-7073087E0457}"/>
          </ac:cxnSpMkLst>
        </pc:cxnChg>
        <pc:cxnChg chg="add mod">
          <ac:chgData name="Preston, Sarah (CHFS DPH Lab Services)" userId="S::sarah.preston_ky.gov#ext#@aphl8515.onmicrosoft.com::82c9d365-bdc2-4b12-8e23-ed43dcd8f3ab" providerId="AD" clId="Web-{6E2E758B-2EBE-7C67-B4B3-EC6A487BA374}" dt="2024-06-28T15:17:52.652" v="228"/>
          <ac:cxnSpMkLst>
            <pc:docMk/>
            <pc:sldMk cId="716066090" sldId="264"/>
            <ac:cxnSpMk id="18" creationId="{67043B39-91C8-60E2-9714-34EAB9BB240F}"/>
          </ac:cxnSpMkLst>
        </pc:cxnChg>
      </pc:sldChg>
    </pc:docChg>
  </pc:docChgLst>
  <pc:docChgLst>
    <pc:chgData name="Jade Wang" userId="d8d8ee81-1e70-48a5-8290-e2540a471ee7" providerId="ADAL" clId="{D3D60A9B-860A-42E9-9C2F-D0FBEBF4EB16}"/>
    <pc:docChg chg="undo redo custSel addSld delSld modSld sldOrd addMainMaster delMainMaster modMainMaster addSection modSection">
      <pc:chgData name="Jade Wang" userId="d8d8ee81-1e70-48a5-8290-e2540a471ee7" providerId="ADAL" clId="{D3D60A9B-860A-42E9-9C2F-D0FBEBF4EB16}" dt="2024-06-28T17:59:20.642" v="2705" actId="20577"/>
      <pc:docMkLst>
        <pc:docMk/>
      </pc:docMkLst>
      <pc:sldChg chg="addSp delSp modSp del mod modClrScheme chgLayout">
        <pc:chgData name="Jade Wang" userId="d8d8ee81-1e70-48a5-8290-e2540a471ee7" providerId="ADAL" clId="{D3D60A9B-860A-42E9-9C2F-D0FBEBF4EB16}" dt="2024-06-28T17:31:04.720" v="927" actId="47"/>
        <pc:sldMkLst>
          <pc:docMk/>
          <pc:sldMk cId="939177300" sldId="259"/>
        </pc:sldMkLst>
        <pc:spChg chg="mod ord">
          <ac:chgData name="Jade Wang" userId="d8d8ee81-1e70-48a5-8290-e2540a471ee7" providerId="ADAL" clId="{D3D60A9B-860A-42E9-9C2F-D0FBEBF4EB16}" dt="2024-06-28T17:27:47.370" v="738" actId="700"/>
          <ac:spMkLst>
            <pc:docMk/>
            <pc:sldMk cId="939177300" sldId="259"/>
            <ac:spMk id="2" creationId="{56D01098-93DB-70D9-35FD-37A48E7BDF58}"/>
          </ac:spMkLst>
        </pc:spChg>
        <pc:spChg chg="add del mod ord">
          <ac:chgData name="Jade Wang" userId="d8d8ee81-1e70-48a5-8290-e2540a471ee7" providerId="ADAL" clId="{D3D60A9B-860A-42E9-9C2F-D0FBEBF4EB16}" dt="2024-06-28T17:27:47.370" v="738" actId="700"/>
          <ac:spMkLst>
            <pc:docMk/>
            <pc:sldMk cId="939177300" sldId="259"/>
            <ac:spMk id="3" creationId="{7CE551F0-01FE-DED7-2F68-BB6882185254}"/>
          </ac:spMkLst>
        </pc:spChg>
      </pc:sldChg>
      <pc:sldChg chg="del">
        <pc:chgData name="Jade Wang" userId="d8d8ee81-1e70-48a5-8290-e2540a471ee7" providerId="ADAL" clId="{D3D60A9B-860A-42E9-9C2F-D0FBEBF4EB16}" dt="2024-06-28T17:31:57.601" v="1096" actId="47"/>
        <pc:sldMkLst>
          <pc:docMk/>
          <pc:sldMk cId="3808147503" sldId="260"/>
        </pc:sldMkLst>
      </pc:sldChg>
      <pc:sldChg chg="modSp del mod">
        <pc:chgData name="Jade Wang" userId="d8d8ee81-1e70-48a5-8290-e2540a471ee7" providerId="ADAL" clId="{D3D60A9B-860A-42E9-9C2F-D0FBEBF4EB16}" dt="2024-06-28T17:31:57.601" v="1096" actId="47"/>
        <pc:sldMkLst>
          <pc:docMk/>
          <pc:sldMk cId="1649033239" sldId="261"/>
        </pc:sldMkLst>
        <pc:picChg chg="mod">
          <ac:chgData name="Jade Wang" userId="d8d8ee81-1e70-48a5-8290-e2540a471ee7" providerId="ADAL" clId="{D3D60A9B-860A-42E9-9C2F-D0FBEBF4EB16}" dt="2024-06-28T16:46:11.479" v="376" actId="207"/>
          <ac:picMkLst>
            <pc:docMk/>
            <pc:sldMk cId="1649033239" sldId="261"/>
            <ac:picMk id="5" creationId="{5A834B58-2BBF-6EFF-C52A-3041FA6521D7}"/>
          </ac:picMkLst>
        </pc:picChg>
        <pc:picChg chg="mod">
          <ac:chgData name="Jade Wang" userId="d8d8ee81-1e70-48a5-8290-e2540a471ee7" providerId="ADAL" clId="{D3D60A9B-860A-42E9-9C2F-D0FBEBF4EB16}" dt="2024-06-28T16:46:32.541" v="379" actId="2085"/>
          <ac:picMkLst>
            <pc:docMk/>
            <pc:sldMk cId="1649033239" sldId="261"/>
            <ac:picMk id="9" creationId="{275C1AEA-0948-C584-B8DA-8344DA01E967}"/>
          </ac:picMkLst>
        </pc:picChg>
      </pc:sldChg>
      <pc:sldChg chg="del">
        <pc:chgData name="Jade Wang" userId="d8d8ee81-1e70-48a5-8290-e2540a471ee7" providerId="ADAL" clId="{D3D60A9B-860A-42E9-9C2F-D0FBEBF4EB16}" dt="2024-06-28T17:31:57.601" v="1096" actId="47"/>
        <pc:sldMkLst>
          <pc:docMk/>
          <pc:sldMk cId="1665143546" sldId="262"/>
        </pc:sldMkLst>
      </pc:sldChg>
      <pc:sldChg chg="del">
        <pc:chgData name="Jade Wang" userId="d8d8ee81-1e70-48a5-8290-e2540a471ee7" providerId="ADAL" clId="{D3D60A9B-860A-42E9-9C2F-D0FBEBF4EB16}" dt="2024-06-28T17:31:57.601" v="1096" actId="47"/>
        <pc:sldMkLst>
          <pc:docMk/>
          <pc:sldMk cId="1554804351" sldId="263"/>
        </pc:sldMkLst>
      </pc:sldChg>
      <pc:sldChg chg="addSp delSp modSp mod modClrScheme chgLayout">
        <pc:chgData name="Jade Wang" userId="d8d8ee81-1e70-48a5-8290-e2540a471ee7" providerId="ADAL" clId="{D3D60A9B-860A-42E9-9C2F-D0FBEBF4EB16}" dt="2024-06-28T17:01:09.105" v="525" actId="14100"/>
        <pc:sldMkLst>
          <pc:docMk/>
          <pc:sldMk cId="716066090" sldId="264"/>
        </pc:sldMkLst>
        <pc:spChg chg="add del mod ord">
          <ac:chgData name="Jade Wang" userId="d8d8ee81-1e70-48a5-8290-e2540a471ee7" providerId="ADAL" clId="{D3D60A9B-860A-42E9-9C2F-D0FBEBF4EB16}" dt="2024-06-28T16:35:21.942" v="197" actId="6264"/>
          <ac:spMkLst>
            <pc:docMk/>
            <pc:sldMk cId="716066090" sldId="264"/>
            <ac:spMk id="2" creationId="{A11E2381-3C14-050F-F76D-B7F6B3E56F16}"/>
          </ac:spMkLst>
        </pc:spChg>
        <pc:spChg chg="add mod ord">
          <ac:chgData name="Jade Wang" userId="d8d8ee81-1e70-48a5-8290-e2540a471ee7" providerId="ADAL" clId="{D3D60A9B-860A-42E9-9C2F-D0FBEBF4EB16}" dt="2024-06-28T17:01:09.105" v="525" actId="14100"/>
          <ac:spMkLst>
            <pc:docMk/>
            <pc:sldMk cId="716066090" sldId="264"/>
            <ac:spMk id="3" creationId="{5F6B9A76-13A7-FE6D-A4E6-0A719D4325F6}"/>
          </ac:spMkLst>
        </pc:spChg>
        <pc:spChg chg="add del mod ord">
          <ac:chgData name="Jade Wang" userId="d8d8ee81-1e70-48a5-8290-e2540a471ee7" providerId="ADAL" clId="{D3D60A9B-860A-42E9-9C2F-D0FBEBF4EB16}" dt="2024-06-28T16:42:00.778" v="348" actId="21"/>
          <ac:spMkLst>
            <pc:docMk/>
            <pc:sldMk cId="716066090" sldId="264"/>
            <ac:spMk id="4" creationId="{7C4E15B4-1CF5-E9C3-4038-D9BE682B9378}"/>
          </ac:spMkLst>
        </pc:spChg>
        <pc:spChg chg="add del mod ord">
          <ac:chgData name="Jade Wang" userId="d8d8ee81-1e70-48a5-8290-e2540a471ee7" providerId="ADAL" clId="{D3D60A9B-860A-42E9-9C2F-D0FBEBF4EB16}" dt="2024-06-28T16:52:42.905" v="473" actId="700"/>
          <ac:spMkLst>
            <pc:docMk/>
            <pc:sldMk cId="716066090" sldId="264"/>
            <ac:spMk id="5" creationId="{24A09E80-E664-B9B5-B520-3A61E2B7FE15}"/>
          </ac:spMkLst>
        </pc:spChg>
        <pc:spChg chg="mod">
          <ac:chgData name="Jade Wang" userId="d8d8ee81-1e70-48a5-8290-e2540a471ee7" providerId="ADAL" clId="{D3D60A9B-860A-42E9-9C2F-D0FBEBF4EB16}" dt="2024-06-28T16:49:34.742" v="444" actId="1076"/>
          <ac:spMkLst>
            <pc:docMk/>
            <pc:sldMk cId="716066090" sldId="264"/>
            <ac:spMk id="7" creationId="{E99EC2E2-8C47-C676-C9E6-3FD92C4FEEFE}"/>
          </ac:spMkLst>
        </pc:spChg>
        <pc:spChg chg="add del mod">
          <ac:chgData name="Jade Wang" userId="d8d8ee81-1e70-48a5-8290-e2540a471ee7" providerId="ADAL" clId="{D3D60A9B-860A-42E9-9C2F-D0FBEBF4EB16}" dt="2024-06-28T16:42:45.278" v="362" actId="478"/>
          <ac:spMkLst>
            <pc:docMk/>
            <pc:sldMk cId="716066090" sldId="264"/>
            <ac:spMk id="8" creationId="{FF562F4D-9821-791B-0D08-F90A0BFEEAC3}"/>
          </ac:spMkLst>
        </pc:spChg>
        <pc:spChg chg="add del mod">
          <ac:chgData name="Jade Wang" userId="d8d8ee81-1e70-48a5-8290-e2540a471ee7" providerId="ADAL" clId="{D3D60A9B-860A-42E9-9C2F-D0FBEBF4EB16}" dt="2024-06-28T16:35:51.068" v="199"/>
          <ac:spMkLst>
            <pc:docMk/>
            <pc:sldMk cId="716066090" sldId="264"/>
            <ac:spMk id="10" creationId="{9C3E2A45-E8D8-132A-D40A-1BD04EB0AB7C}"/>
          </ac:spMkLst>
        </pc:spChg>
        <pc:spChg chg="add del mod">
          <ac:chgData name="Jade Wang" userId="d8d8ee81-1e70-48a5-8290-e2540a471ee7" providerId="ADAL" clId="{D3D60A9B-860A-42E9-9C2F-D0FBEBF4EB16}" dt="2024-06-28T16:46:58.752" v="384" actId="478"/>
          <ac:spMkLst>
            <pc:docMk/>
            <pc:sldMk cId="716066090" sldId="264"/>
            <ac:spMk id="12" creationId="{C75D5D4B-E76D-3DA1-915C-90FCFA28F90B}"/>
          </ac:spMkLst>
        </pc:spChg>
        <pc:spChg chg="add del mod">
          <ac:chgData name="Jade Wang" userId="d8d8ee81-1e70-48a5-8290-e2540a471ee7" providerId="ADAL" clId="{D3D60A9B-860A-42E9-9C2F-D0FBEBF4EB16}" dt="2024-06-28T16:53:00.021" v="480" actId="478"/>
          <ac:spMkLst>
            <pc:docMk/>
            <pc:sldMk cId="716066090" sldId="264"/>
            <ac:spMk id="13" creationId="{DA3446E1-135F-7FFD-A8A8-78AF9FA00440}"/>
          </ac:spMkLst>
        </pc:spChg>
        <pc:spChg chg="add del mod">
          <ac:chgData name="Jade Wang" userId="d8d8ee81-1e70-48a5-8290-e2540a471ee7" providerId="ADAL" clId="{D3D60A9B-860A-42E9-9C2F-D0FBEBF4EB16}" dt="2024-06-28T16:49:36.960" v="445" actId="478"/>
          <ac:spMkLst>
            <pc:docMk/>
            <pc:sldMk cId="716066090" sldId="264"/>
            <ac:spMk id="14" creationId="{7D9405CA-7087-AF8E-EBFD-C7194349613E}"/>
          </ac:spMkLst>
        </pc:spChg>
        <pc:spChg chg="del mod">
          <ac:chgData name="Jade Wang" userId="d8d8ee81-1e70-48a5-8290-e2540a471ee7" providerId="ADAL" clId="{D3D60A9B-860A-42E9-9C2F-D0FBEBF4EB16}" dt="2024-06-28T16:49:37.676" v="446" actId="478"/>
          <ac:spMkLst>
            <pc:docMk/>
            <pc:sldMk cId="716066090" sldId="264"/>
            <ac:spMk id="15" creationId="{636B6CFF-CAEE-231B-6A0F-4B9E405EE77D}"/>
          </ac:spMkLst>
        </pc:spChg>
        <pc:spChg chg="add del mod ord">
          <ac:chgData name="Jade Wang" userId="d8d8ee81-1e70-48a5-8290-e2540a471ee7" providerId="ADAL" clId="{D3D60A9B-860A-42E9-9C2F-D0FBEBF4EB16}" dt="2024-06-28T16:52:42.905" v="473" actId="700"/>
          <ac:spMkLst>
            <pc:docMk/>
            <pc:sldMk cId="716066090" sldId="264"/>
            <ac:spMk id="16" creationId="{B84501AC-F660-8D5F-27E7-D6309CA0EB17}"/>
          </ac:spMkLst>
        </pc:spChg>
        <pc:spChg chg="add del mod ord">
          <ac:chgData name="Jade Wang" userId="d8d8ee81-1e70-48a5-8290-e2540a471ee7" providerId="ADAL" clId="{D3D60A9B-860A-42E9-9C2F-D0FBEBF4EB16}" dt="2024-06-28T16:52:42.905" v="473" actId="700"/>
          <ac:spMkLst>
            <pc:docMk/>
            <pc:sldMk cId="716066090" sldId="264"/>
            <ac:spMk id="19" creationId="{6933BD2A-737E-FC48-EB3E-1225979A310E}"/>
          </ac:spMkLst>
        </pc:spChg>
        <pc:spChg chg="add del mod ord">
          <ac:chgData name="Jade Wang" userId="d8d8ee81-1e70-48a5-8290-e2540a471ee7" providerId="ADAL" clId="{D3D60A9B-860A-42E9-9C2F-D0FBEBF4EB16}" dt="2024-06-28T16:52:42.905" v="473" actId="700"/>
          <ac:spMkLst>
            <pc:docMk/>
            <pc:sldMk cId="716066090" sldId="264"/>
            <ac:spMk id="20" creationId="{CBBA43FD-1C8E-6B14-4914-03F9022EDA46}"/>
          </ac:spMkLst>
        </pc:spChg>
        <pc:spChg chg="add del mod">
          <ac:chgData name="Jade Wang" userId="d8d8ee81-1e70-48a5-8290-e2540a471ee7" providerId="ADAL" clId="{D3D60A9B-860A-42E9-9C2F-D0FBEBF4EB16}" dt="2024-06-28T16:52:42.905" v="473" actId="700"/>
          <ac:spMkLst>
            <pc:docMk/>
            <pc:sldMk cId="716066090" sldId="264"/>
            <ac:spMk id="21" creationId="{239B29F5-3DAF-77B1-0FFC-093B481CDE8C}"/>
          </ac:spMkLst>
        </pc:spChg>
        <pc:spChg chg="add del mod ord">
          <ac:chgData name="Jade Wang" userId="d8d8ee81-1e70-48a5-8290-e2540a471ee7" providerId="ADAL" clId="{D3D60A9B-860A-42E9-9C2F-D0FBEBF4EB16}" dt="2024-06-28T16:52:07.116" v="471" actId="700"/>
          <ac:spMkLst>
            <pc:docMk/>
            <pc:sldMk cId="716066090" sldId="264"/>
            <ac:spMk id="22" creationId="{3D5D0D79-C8C5-9BFD-ECD1-8C426E6371A0}"/>
          </ac:spMkLst>
        </pc:spChg>
        <pc:spChg chg="add del mod ord">
          <ac:chgData name="Jade Wang" userId="d8d8ee81-1e70-48a5-8290-e2540a471ee7" providerId="ADAL" clId="{D3D60A9B-860A-42E9-9C2F-D0FBEBF4EB16}" dt="2024-06-28T16:52:07.116" v="471" actId="700"/>
          <ac:spMkLst>
            <pc:docMk/>
            <pc:sldMk cId="716066090" sldId="264"/>
            <ac:spMk id="23" creationId="{252C324C-6DEC-F0F2-068B-FFFD95B5D13E}"/>
          </ac:spMkLst>
        </pc:spChg>
        <pc:spChg chg="add del mod ord">
          <ac:chgData name="Jade Wang" userId="d8d8ee81-1e70-48a5-8290-e2540a471ee7" providerId="ADAL" clId="{D3D60A9B-860A-42E9-9C2F-D0FBEBF4EB16}" dt="2024-06-28T16:52:07.116" v="471" actId="700"/>
          <ac:spMkLst>
            <pc:docMk/>
            <pc:sldMk cId="716066090" sldId="264"/>
            <ac:spMk id="24" creationId="{5FA81B68-FE53-090F-07A1-7912A0A8180E}"/>
          </ac:spMkLst>
        </pc:spChg>
        <pc:spChg chg="add del mod ord">
          <ac:chgData name="Jade Wang" userId="d8d8ee81-1e70-48a5-8290-e2540a471ee7" providerId="ADAL" clId="{D3D60A9B-860A-42E9-9C2F-D0FBEBF4EB16}" dt="2024-06-28T16:52:07.116" v="471" actId="700"/>
          <ac:spMkLst>
            <pc:docMk/>
            <pc:sldMk cId="716066090" sldId="264"/>
            <ac:spMk id="25" creationId="{3CA633CE-4463-3166-A4A4-244E2EFDDA3C}"/>
          </ac:spMkLst>
        </pc:spChg>
        <pc:spChg chg="add mod ord">
          <ac:chgData name="Jade Wang" userId="d8d8ee81-1e70-48a5-8290-e2540a471ee7" providerId="ADAL" clId="{D3D60A9B-860A-42E9-9C2F-D0FBEBF4EB16}" dt="2024-06-28T16:54:49.401" v="490" actId="1076"/>
          <ac:spMkLst>
            <pc:docMk/>
            <pc:sldMk cId="716066090" sldId="264"/>
            <ac:spMk id="26" creationId="{095DA85A-FFD6-F327-6C70-1DEB904070C7}"/>
          </ac:spMkLst>
        </pc:spChg>
        <pc:spChg chg="add mod ord">
          <ac:chgData name="Jade Wang" userId="d8d8ee81-1e70-48a5-8290-e2540a471ee7" providerId="ADAL" clId="{D3D60A9B-860A-42E9-9C2F-D0FBEBF4EB16}" dt="2024-06-28T16:53:56.180" v="487" actId="1076"/>
          <ac:spMkLst>
            <pc:docMk/>
            <pc:sldMk cId="716066090" sldId="264"/>
            <ac:spMk id="27" creationId="{4B9091DF-6F6C-A693-3930-099C24F9186F}"/>
          </ac:spMkLst>
        </pc:spChg>
        <pc:spChg chg="add mod ord">
          <ac:chgData name="Jade Wang" userId="d8d8ee81-1e70-48a5-8290-e2540a471ee7" providerId="ADAL" clId="{D3D60A9B-860A-42E9-9C2F-D0FBEBF4EB16}" dt="2024-06-28T16:53:42.879" v="485" actId="122"/>
          <ac:spMkLst>
            <pc:docMk/>
            <pc:sldMk cId="716066090" sldId="264"/>
            <ac:spMk id="28" creationId="{32D15613-8A0D-FDDC-61F6-3EEE084E8634}"/>
          </ac:spMkLst>
        </pc:spChg>
        <pc:spChg chg="add mod ord">
          <ac:chgData name="Jade Wang" userId="d8d8ee81-1e70-48a5-8290-e2540a471ee7" providerId="ADAL" clId="{D3D60A9B-860A-42E9-9C2F-D0FBEBF4EB16}" dt="2024-06-28T16:54:01.075" v="488" actId="1076"/>
          <ac:spMkLst>
            <pc:docMk/>
            <pc:sldMk cId="716066090" sldId="264"/>
            <ac:spMk id="29" creationId="{C281DB38-71FA-35C2-3AC7-71FB70ACC797}"/>
          </ac:spMkLst>
        </pc:spChg>
        <pc:spChg chg="add mod ord">
          <ac:chgData name="Jade Wang" userId="d8d8ee81-1e70-48a5-8290-e2540a471ee7" providerId="ADAL" clId="{D3D60A9B-860A-42E9-9C2F-D0FBEBF4EB16}" dt="2024-06-28T16:54:14.616" v="489" actId="14100"/>
          <ac:spMkLst>
            <pc:docMk/>
            <pc:sldMk cId="716066090" sldId="264"/>
            <ac:spMk id="30" creationId="{05624141-1121-4B6A-0223-DA504870AA99}"/>
          </ac:spMkLst>
        </pc:spChg>
        <pc:cxnChg chg="mod">
          <ac:chgData name="Jade Wang" userId="d8d8ee81-1e70-48a5-8290-e2540a471ee7" providerId="ADAL" clId="{D3D60A9B-860A-42E9-9C2F-D0FBEBF4EB16}" dt="2024-06-28T16:50:57.277" v="465" actId="12789"/>
          <ac:cxnSpMkLst>
            <pc:docMk/>
            <pc:sldMk cId="716066090" sldId="264"/>
            <ac:cxnSpMk id="17" creationId="{CDE405E2-2013-D5A4-5E59-7073087E0457}"/>
          </ac:cxnSpMkLst>
        </pc:cxnChg>
        <pc:cxnChg chg="mod">
          <ac:chgData name="Jade Wang" userId="d8d8ee81-1e70-48a5-8290-e2540a471ee7" providerId="ADAL" clId="{D3D60A9B-860A-42E9-9C2F-D0FBEBF4EB16}" dt="2024-06-28T16:50:57.277" v="465" actId="12789"/>
          <ac:cxnSpMkLst>
            <pc:docMk/>
            <pc:sldMk cId="716066090" sldId="264"/>
            <ac:cxnSpMk id="18" creationId="{67043B39-91C8-60E2-9714-34EAB9BB240F}"/>
          </ac:cxnSpMkLst>
        </pc:cxnChg>
      </pc:sldChg>
      <pc:sldChg chg="del addCm">
        <pc:chgData name="Jade Wang" userId="d8d8ee81-1e70-48a5-8290-e2540a471ee7" providerId="ADAL" clId="{D3D60A9B-860A-42E9-9C2F-D0FBEBF4EB16}" dt="2024-06-28T17:27:36.565" v="736" actId="2696"/>
        <pc:sldMkLst>
          <pc:docMk/>
          <pc:sldMk cId="461423708" sldId="265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Jade Wang" userId="d8d8ee81-1e70-48a5-8290-e2540a471ee7" providerId="ADAL" clId="{D3D60A9B-860A-42E9-9C2F-D0FBEBF4EB16}" dt="2024-06-28T17:15:33.772" v="549"/>
              <pc2:cmMkLst xmlns:pc2="http://schemas.microsoft.com/office/powerpoint/2019/9/main/command">
                <pc:docMk/>
                <pc:sldMk cId="461423708" sldId="265"/>
                <pc2:cmMk id="{5344A642-CDF5-4A95-A0AF-1C500E0CFA13}"/>
              </pc2:cmMkLst>
            </pc226:cmChg>
          </p:ext>
        </pc:extLst>
      </pc:sldChg>
      <pc:sldChg chg="del">
        <pc:chgData name="Jade Wang" userId="d8d8ee81-1e70-48a5-8290-e2540a471ee7" providerId="ADAL" clId="{D3D60A9B-860A-42E9-9C2F-D0FBEBF4EB16}" dt="2024-06-28T17:27:36.565" v="736" actId="2696"/>
        <pc:sldMkLst>
          <pc:docMk/>
          <pc:sldMk cId="2525744058" sldId="266"/>
        </pc:sldMkLst>
      </pc:sldChg>
      <pc:sldChg chg="del">
        <pc:chgData name="Jade Wang" userId="d8d8ee81-1e70-48a5-8290-e2540a471ee7" providerId="ADAL" clId="{D3D60A9B-860A-42E9-9C2F-D0FBEBF4EB16}" dt="2024-06-28T17:27:36.565" v="736" actId="2696"/>
        <pc:sldMkLst>
          <pc:docMk/>
          <pc:sldMk cId="656174121" sldId="267"/>
        </pc:sldMkLst>
      </pc:sldChg>
      <pc:sldChg chg="del">
        <pc:chgData name="Jade Wang" userId="d8d8ee81-1e70-48a5-8290-e2540a471ee7" providerId="ADAL" clId="{D3D60A9B-860A-42E9-9C2F-D0FBEBF4EB16}" dt="2024-06-28T17:27:36.565" v="736" actId="2696"/>
        <pc:sldMkLst>
          <pc:docMk/>
          <pc:sldMk cId="1546434115" sldId="268"/>
        </pc:sldMkLst>
      </pc:sldChg>
      <pc:sldChg chg="del">
        <pc:chgData name="Jade Wang" userId="d8d8ee81-1e70-48a5-8290-e2540a471ee7" providerId="ADAL" clId="{D3D60A9B-860A-42E9-9C2F-D0FBEBF4EB16}" dt="2024-06-28T17:27:36.565" v="736" actId="2696"/>
        <pc:sldMkLst>
          <pc:docMk/>
          <pc:sldMk cId="1039596808" sldId="269"/>
        </pc:sldMkLst>
      </pc:sldChg>
      <pc:sldChg chg="del">
        <pc:chgData name="Jade Wang" userId="d8d8ee81-1e70-48a5-8290-e2540a471ee7" providerId="ADAL" clId="{D3D60A9B-860A-42E9-9C2F-D0FBEBF4EB16}" dt="2024-06-28T17:27:36.565" v="736" actId="2696"/>
        <pc:sldMkLst>
          <pc:docMk/>
          <pc:sldMk cId="1882821941" sldId="270"/>
        </pc:sldMkLst>
      </pc:sldChg>
      <pc:sldChg chg="del">
        <pc:chgData name="Jade Wang" userId="d8d8ee81-1e70-48a5-8290-e2540a471ee7" providerId="ADAL" clId="{D3D60A9B-860A-42E9-9C2F-D0FBEBF4EB16}" dt="2024-06-28T17:27:36.565" v="736" actId="2696"/>
        <pc:sldMkLst>
          <pc:docMk/>
          <pc:sldMk cId="2039015501" sldId="271"/>
        </pc:sldMkLst>
      </pc:sldChg>
      <pc:sldChg chg="del">
        <pc:chgData name="Jade Wang" userId="d8d8ee81-1e70-48a5-8290-e2540a471ee7" providerId="ADAL" clId="{D3D60A9B-860A-42E9-9C2F-D0FBEBF4EB16}" dt="2024-06-28T17:27:36.565" v="736" actId="2696"/>
        <pc:sldMkLst>
          <pc:docMk/>
          <pc:sldMk cId="1823578922" sldId="272"/>
        </pc:sldMkLst>
      </pc:sldChg>
      <pc:sldChg chg="del">
        <pc:chgData name="Jade Wang" userId="d8d8ee81-1e70-48a5-8290-e2540a471ee7" providerId="ADAL" clId="{D3D60A9B-860A-42E9-9C2F-D0FBEBF4EB16}" dt="2024-06-28T17:27:36.565" v="736" actId="2696"/>
        <pc:sldMkLst>
          <pc:docMk/>
          <pc:sldMk cId="4294077517" sldId="274"/>
        </pc:sldMkLst>
      </pc:sldChg>
      <pc:sldChg chg="del">
        <pc:chgData name="Jade Wang" userId="d8d8ee81-1e70-48a5-8290-e2540a471ee7" providerId="ADAL" clId="{D3D60A9B-860A-42E9-9C2F-D0FBEBF4EB16}" dt="2024-06-28T17:27:36.565" v="736" actId="2696"/>
        <pc:sldMkLst>
          <pc:docMk/>
          <pc:sldMk cId="574032981" sldId="275"/>
        </pc:sldMkLst>
      </pc:sldChg>
      <pc:sldChg chg="del">
        <pc:chgData name="Jade Wang" userId="d8d8ee81-1e70-48a5-8290-e2540a471ee7" providerId="ADAL" clId="{D3D60A9B-860A-42E9-9C2F-D0FBEBF4EB16}" dt="2024-06-28T17:27:36.565" v="736" actId="2696"/>
        <pc:sldMkLst>
          <pc:docMk/>
          <pc:sldMk cId="1385063539" sldId="276"/>
        </pc:sldMkLst>
      </pc:sldChg>
      <pc:sldChg chg="del">
        <pc:chgData name="Jade Wang" userId="d8d8ee81-1e70-48a5-8290-e2540a471ee7" providerId="ADAL" clId="{D3D60A9B-860A-42E9-9C2F-D0FBEBF4EB16}" dt="2024-06-28T17:27:36.565" v="736" actId="2696"/>
        <pc:sldMkLst>
          <pc:docMk/>
          <pc:sldMk cId="1866481586" sldId="277"/>
        </pc:sldMkLst>
      </pc:sldChg>
      <pc:sldChg chg="del">
        <pc:chgData name="Jade Wang" userId="d8d8ee81-1e70-48a5-8290-e2540a471ee7" providerId="ADAL" clId="{D3D60A9B-860A-42E9-9C2F-D0FBEBF4EB16}" dt="2024-06-28T17:27:36.565" v="736" actId="2696"/>
        <pc:sldMkLst>
          <pc:docMk/>
          <pc:sldMk cId="2629163032" sldId="278"/>
        </pc:sldMkLst>
      </pc:sldChg>
      <pc:sldChg chg="del">
        <pc:chgData name="Jade Wang" userId="d8d8ee81-1e70-48a5-8290-e2540a471ee7" providerId="ADAL" clId="{D3D60A9B-860A-42E9-9C2F-D0FBEBF4EB16}" dt="2024-06-28T17:27:36.565" v="736" actId="2696"/>
        <pc:sldMkLst>
          <pc:docMk/>
          <pc:sldMk cId="3817103615" sldId="279"/>
        </pc:sldMkLst>
      </pc:sldChg>
      <pc:sldChg chg="del">
        <pc:chgData name="Jade Wang" userId="d8d8ee81-1e70-48a5-8290-e2540a471ee7" providerId="ADAL" clId="{D3D60A9B-860A-42E9-9C2F-D0FBEBF4EB16}" dt="2024-06-28T17:27:36.565" v="736" actId="2696"/>
        <pc:sldMkLst>
          <pc:docMk/>
          <pc:sldMk cId="3393870678" sldId="280"/>
        </pc:sldMkLst>
      </pc:sldChg>
      <pc:sldChg chg="del">
        <pc:chgData name="Jade Wang" userId="d8d8ee81-1e70-48a5-8290-e2540a471ee7" providerId="ADAL" clId="{D3D60A9B-860A-42E9-9C2F-D0FBEBF4EB16}" dt="2024-06-28T17:27:36.565" v="736" actId="2696"/>
        <pc:sldMkLst>
          <pc:docMk/>
          <pc:sldMk cId="651022329" sldId="281"/>
        </pc:sldMkLst>
      </pc:sldChg>
      <pc:sldChg chg="del">
        <pc:chgData name="Jade Wang" userId="d8d8ee81-1e70-48a5-8290-e2540a471ee7" providerId="ADAL" clId="{D3D60A9B-860A-42E9-9C2F-D0FBEBF4EB16}" dt="2024-06-28T17:27:36.565" v="736" actId="2696"/>
        <pc:sldMkLst>
          <pc:docMk/>
          <pc:sldMk cId="3469625016" sldId="282"/>
        </pc:sldMkLst>
      </pc:sldChg>
      <pc:sldChg chg="del">
        <pc:chgData name="Jade Wang" userId="d8d8ee81-1e70-48a5-8290-e2540a471ee7" providerId="ADAL" clId="{D3D60A9B-860A-42E9-9C2F-D0FBEBF4EB16}" dt="2024-06-28T17:27:36.565" v="736" actId="2696"/>
        <pc:sldMkLst>
          <pc:docMk/>
          <pc:sldMk cId="2324080133" sldId="283"/>
        </pc:sldMkLst>
      </pc:sldChg>
      <pc:sldChg chg="del">
        <pc:chgData name="Jade Wang" userId="d8d8ee81-1e70-48a5-8290-e2540a471ee7" providerId="ADAL" clId="{D3D60A9B-860A-42E9-9C2F-D0FBEBF4EB16}" dt="2024-06-28T17:27:36.565" v="736" actId="2696"/>
        <pc:sldMkLst>
          <pc:docMk/>
          <pc:sldMk cId="656985880" sldId="284"/>
        </pc:sldMkLst>
      </pc:sldChg>
      <pc:sldChg chg="modSp new mod">
        <pc:chgData name="Jade Wang" userId="d8d8ee81-1e70-48a5-8290-e2540a471ee7" providerId="ADAL" clId="{D3D60A9B-860A-42E9-9C2F-D0FBEBF4EB16}" dt="2024-06-28T17:18:02.226" v="566" actId="242"/>
        <pc:sldMkLst>
          <pc:docMk/>
          <pc:sldMk cId="1027283013" sldId="285"/>
        </pc:sldMkLst>
        <pc:spChg chg="mod">
          <ac:chgData name="Jade Wang" userId="d8d8ee81-1e70-48a5-8290-e2540a471ee7" providerId="ADAL" clId="{D3D60A9B-860A-42E9-9C2F-D0FBEBF4EB16}" dt="2024-06-28T17:16:35.979" v="558" actId="122"/>
          <ac:spMkLst>
            <pc:docMk/>
            <pc:sldMk cId="1027283013" sldId="285"/>
            <ac:spMk id="2" creationId="{0072FF08-8EE5-39BA-A0F5-0102D88BFE94}"/>
          </ac:spMkLst>
        </pc:spChg>
        <pc:spChg chg="mod">
          <ac:chgData name="Jade Wang" userId="d8d8ee81-1e70-48a5-8290-e2540a471ee7" providerId="ADAL" clId="{D3D60A9B-860A-42E9-9C2F-D0FBEBF4EB16}" dt="2024-06-28T17:18:02.226" v="566" actId="242"/>
          <ac:spMkLst>
            <pc:docMk/>
            <pc:sldMk cId="1027283013" sldId="285"/>
            <ac:spMk id="3" creationId="{60AC84C6-F54E-AC6B-0C86-7A1160BC821F}"/>
          </ac:spMkLst>
        </pc:spChg>
      </pc:sldChg>
      <pc:sldChg chg="modSp add mod">
        <pc:chgData name="Jade Wang" userId="d8d8ee81-1e70-48a5-8290-e2540a471ee7" providerId="ADAL" clId="{D3D60A9B-860A-42E9-9C2F-D0FBEBF4EB16}" dt="2024-06-28T17:18:22.081" v="570" actId="207"/>
        <pc:sldMkLst>
          <pc:docMk/>
          <pc:sldMk cId="3831595521" sldId="286"/>
        </pc:sldMkLst>
        <pc:spChg chg="mod">
          <ac:chgData name="Jade Wang" userId="d8d8ee81-1e70-48a5-8290-e2540a471ee7" providerId="ADAL" clId="{D3D60A9B-860A-42E9-9C2F-D0FBEBF4EB16}" dt="2024-06-28T17:17:31.390" v="559" actId="122"/>
          <ac:spMkLst>
            <pc:docMk/>
            <pc:sldMk cId="3831595521" sldId="286"/>
            <ac:spMk id="2" creationId="{0072FF08-8EE5-39BA-A0F5-0102D88BFE94}"/>
          </ac:spMkLst>
        </pc:spChg>
        <pc:spChg chg="mod">
          <ac:chgData name="Jade Wang" userId="d8d8ee81-1e70-48a5-8290-e2540a471ee7" providerId="ADAL" clId="{D3D60A9B-860A-42E9-9C2F-D0FBEBF4EB16}" dt="2024-06-28T17:18:22.081" v="570" actId="207"/>
          <ac:spMkLst>
            <pc:docMk/>
            <pc:sldMk cId="3831595521" sldId="286"/>
            <ac:spMk id="3" creationId="{60AC84C6-F54E-AC6B-0C86-7A1160BC821F}"/>
          </ac:spMkLst>
        </pc:spChg>
      </pc:sldChg>
      <pc:sldChg chg="modSp add mod">
        <pc:chgData name="Jade Wang" userId="d8d8ee81-1e70-48a5-8290-e2540a471ee7" providerId="ADAL" clId="{D3D60A9B-860A-42E9-9C2F-D0FBEBF4EB16}" dt="2024-06-28T17:19:33.694" v="601" actId="20577"/>
        <pc:sldMkLst>
          <pc:docMk/>
          <pc:sldMk cId="282790112" sldId="287"/>
        </pc:sldMkLst>
        <pc:spChg chg="mod">
          <ac:chgData name="Jade Wang" userId="d8d8ee81-1e70-48a5-8290-e2540a471ee7" providerId="ADAL" clId="{D3D60A9B-860A-42E9-9C2F-D0FBEBF4EB16}" dt="2024-06-28T17:18:34.629" v="574"/>
          <ac:spMkLst>
            <pc:docMk/>
            <pc:sldMk cId="282790112" sldId="287"/>
            <ac:spMk id="2" creationId="{0072FF08-8EE5-39BA-A0F5-0102D88BFE94}"/>
          </ac:spMkLst>
        </pc:spChg>
        <pc:spChg chg="mod">
          <ac:chgData name="Jade Wang" userId="d8d8ee81-1e70-48a5-8290-e2540a471ee7" providerId="ADAL" clId="{D3D60A9B-860A-42E9-9C2F-D0FBEBF4EB16}" dt="2024-06-28T17:19:33.694" v="601" actId="20577"/>
          <ac:spMkLst>
            <pc:docMk/>
            <pc:sldMk cId="282790112" sldId="287"/>
            <ac:spMk id="3" creationId="{60AC84C6-F54E-AC6B-0C86-7A1160BC821F}"/>
          </ac:spMkLst>
        </pc:spChg>
      </pc:sldChg>
      <pc:sldChg chg="modSp add mod replId">
        <pc:chgData name="Jade Wang" userId="d8d8ee81-1e70-48a5-8290-e2540a471ee7" providerId="ADAL" clId="{D3D60A9B-860A-42E9-9C2F-D0FBEBF4EB16}" dt="2024-06-28T17:20:02.488" v="611" actId="122"/>
        <pc:sldMkLst>
          <pc:docMk/>
          <pc:sldMk cId="3368736907" sldId="288"/>
        </pc:sldMkLst>
        <pc:spChg chg="mod">
          <ac:chgData name="Jade Wang" userId="d8d8ee81-1e70-48a5-8290-e2540a471ee7" providerId="ADAL" clId="{D3D60A9B-860A-42E9-9C2F-D0FBEBF4EB16}" dt="2024-06-28T17:20:02.488" v="611" actId="122"/>
          <ac:spMkLst>
            <pc:docMk/>
            <pc:sldMk cId="3368736907" sldId="288"/>
            <ac:spMk id="2" creationId="{0072FF08-8EE5-39BA-A0F5-0102D88BFE94}"/>
          </ac:spMkLst>
        </pc:spChg>
        <pc:spChg chg="mod">
          <ac:chgData name="Jade Wang" userId="d8d8ee81-1e70-48a5-8290-e2540a471ee7" providerId="ADAL" clId="{D3D60A9B-860A-42E9-9C2F-D0FBEBF4EB16}" dt="2024-06-28T17:19:52.633" v="607" actId="207"/>
          <ac:spMkLst>
            <pc:docMk/>
            <pc:sldMk cId="3368736907" sldId="288"/>
            <ac:spMk id="3" creationId="{60AC84C6-F54E-AC6B-0C86-7A1160BC821F}"/>
          </ac:spMkLst>
        </pc:spChg>
      </pc:sldChg>
      <pc:sldChg chg="modSp add mod">
        <pc:chgData name="Jade Wang" userId="d8d8ee81-1e70-48a5-8290-e2540a471ee7" providerId="ADAL" clId="{D3D60A9B-860A-42E9-9C2F-D0FBEBF4EB16}" dt="2024-06-28T17:20:27.199" v="616"/>
        <pc:sldMkLst>
          <pc:docMk/>
          <pc:sldMk cId="3604523088" sldId="289"/>
        </pc:sldMkLst>
        <pc:spChg chg="mod">
          <ac:chgData name="Jade Wang" userId="d8d8ee81-1e70-48a5-8290-e2540a471ee7" providerId="ADAL" clId="{D3D60A9B-860A-42E9-9C2F-D0FBEBF4EB16}" dt="2024-06-28T17:20:17.561" v="613"/>
          <ac:spMkLst>
            <pc:docMk/>
            <pc:sldMk cId="3604523088" sldId="289"/>
            <ac:spMk id="2" creationId="{0072FF08-8EE5-39BA-A0F5-0102D88BFE94}"/>
          </ac:spMkLst>
        </pc:spChg>
        <pc:spChg chg="mod">
          <ac:chgData name="Jade Wang" userId="d8d8ee81-1e70-48a5-8290-e2540a471ee7" providerId="ADAL" clId="{D3D60A9B-860A-42E9-9C2F-D0FBEBF4EB16}" dt="2024-06-28T17:20:27.199" v="616"/>
          <ac:spMkLst>
            <pc:docMk/>
            <pc:sldMk cId="3604523088" sldId="289"/>
            <ac:spMk id="3" creationId="{60AC84C6-F54E-AC6B-0C86-7A1160BC821F}"/>
          </ac:spMkLst>
        </pc:spChg>
      </pc:sldChg>
      <pc:sldChg chg="modSp add mod">
        <pc:chgData name="Jade Wang" userId="d8d8ee81-1e70-48a5-8290-e2540a471ee7" providerId="ADAL" clId="{D3D60A9B-860A-42E9-9C2F-D0FBEBF4EB16}" dt="2024-06-28T17:20:45.346" v="620"/>
        <pc:sldMkLst>
          <pc:docMk/>
          <pc:sldMk cId="1780267863" sldId="290"/>
        </pc:sldMkLst>
        <pc:spChg chg="mod">
          <ac:chgData name="Jade Wang" userId="d8d8ee81-1e70-48a5-8290-e2540a471ee7" providerId="ADAL" clId="{D3D60A9B-860A-42E9-9C2F-D0FBEBF4EB16}" dt="2024-06-28T17:20:37.764" v="617"/>
          <ac:spMkLst>
            <pc:docMk/>
            <pc:sldMk cId="1780267863" sldId="290"/>
            <ac:spMk id="2" creationId="{0072FF08-8EE5-39BA-A0F5-0102D88BFE94}"/>
          </ac:spMkLst>
        </pc:spChg>
        <pc:spChg chg="mod">
          <ac:chgData name="Jade Wang" userId="d8d8ee81-1e70-48a5-8290-e2540a471ee7" providerId="ADAL" clId="{D3D60A9B-860A-42E9-9C2F-D0FBEBF4EB16}" dt="2024-06-28T17:20:45.346" v="620"/>
          <ac:spMkLst>
            <pc:docMk/>
            <pc:sldMk cId="1780267863" sldId="290"/>
            <ac:spMk id="3" creationId="{60AC84C6-F54E-AC6B-0C86-7A1160BC821F}"/>
          </ac:spMkLst>
        </pc:spChg>
      </pc:sldChg>
      <pc:sldChg chg="modSp add mod">
        <pc:chgData name="Jade Wang" userId="d8d8ee81-1e70-48a5-8290-e2540a471ee7" providerId="ADAL" clId="{D3D60A9B-860A-42E9-9C2F-D0FBEBF4EB16}" dt="2024-06-28T17:21:08.342" v="622"/>
        <pc:sldMkLst>
          <pc:docMk/>
          <pc:sldMk cId="2340218330" sldId="291"/>
        </pc:sldMkLst>
        <pc:spChg chg="mod">
          <ac:chgData name="Jade Wang" userId="d8d8ee81-1e70-48a5-8290-e2540a471ee7" providerId="ADAL" clId="{D3D60A9B-860A-42E9-9C2F-D0FBEBF4EB16}" dt="2024-06-28T17:20:59.524" v="621"/>
          <ac:spMkLst>
            <pc:docMk/>
            <pc:sldMk cId="2340218330" sldId="291"/>
            <ac:spMk id="2" creationId="{0072FF08-8EE5-39BA-A0F5-0102D88BFE94}"/>
          </ac:spMkLst>
        </pc:spChg>
        <pc:spChg chg="mod">
          <ac:chgData name="Jade Wang" userId="d8d8ee81-1e70-48a5-8290-e2540a471ee7" providerId="ADAL" clId="{D3D60A9B-860A-42E9-9C2F-D0FBEBF4EB16}" dt="2024-06-28T17:21:08.342" v="622"/>
          <ac:spMkLst>
            <pc:docMk/>
            <pc:sldMk cId="2340218330" sldId="291"/>
            <ac:spMk id="3" creationId="{60AC84C6-F54E-AC6B-0C86-7A1160BC821F}"/>
          </ac:spMkLst>
        </pc:spChg>
      </pc:sldChg>
      <pc:sldChg chg="modSp add mod">
        <pc:chgData name="Jade Wang" userId="d8d8ee81-1e70-48a5-8290-e2540a471ee7" providerId="ADAL" clId="{D3D60A9B-860A-42E9-9C2F-D0FBEBF4EB16}" dt="2024-06-28T17:21:27.065" v="626"/>
        <pc:sldMkLst>
          <pc:docMk/>
          <pc:sldMk cId="2794928351" sldId="292"/>
        </pc:sldMkLst>
        <pc:spChg chg="mod">
          <ac:chgData name="Jade Wang" userId="d8d8ee81-1e70-48a5-8290-e2540a471ee7" providerId="ADAL" clId="{D3D60A9B-860A-42E9-9C2F-D0FBEBF4EB16}" dt="2024-06-28T17:21:17.025" v="623"/>
          <ac:spMkLst>
            <pc:docMk/>
            <pc:sldMk cId="2794928351" sldId="292"/>
            <ac:spMk id="2" creationId="{0072FF08-8EE5-39BA-A0F5-0102D88BFE94}"/>
          </ac:spMkLst>
        </pc:spChg>
        <pc:spChg chg="mod">
          <ac:chgData name="Jade Wang" userId="d8d8ee81-1e70-48a5-8290-e2540a471ee7" providerId="ADAL" clId="{D3D60A9B-860A-42E9-9C2F-D0FBEBF4EB16}" dt="2024-06-28T17:21:27.065" v="626"/>
          <ac:spMkLst>
            <pc:docMk/>
            <pc:sldMk cId="2794928351" sldId="292"/>
            <ac:spMk id="3" creationId="{60AC84C6-F54E-AC6B-0C86-7A1160BC821F}"/>
          </ac:spMkLst>
        </pc:spChg>
      </pc:sldChg>
      <pc:sldChg chg="modSp add mod">
        <pc:chgData name="Jade Wang" userId="d8d8ee81-1e70-48a5-8290-e2540a471ee7" providerId="ADAL" clId="{D3D60A9B-860A-42E9-9C2F-D0FBEBF4EB16}" dt="2024-06-28T17:21:55.093" v="629"/>
        <pc:sldMkLst>
          <pc:docMk/>
          <pc:sldMk cId="3224522374" sldId="293"/>
        </pc:sldMkLst>
        <pc:spChg chg="mod">
          <ac:chgData name="Jade Wang" userId="d8d8ee81-1e70-48a5-8290-e2540a471ee7" providerId="ADAL" clId="{D3D60A9B-860A-42E9-9C2F-D0FBEBF4EB16}" dt="2024-06-28T17:21:46.475" v="628"/>
          <ac:spMkLst>
            <pc:docMk/>
            <pc:sldMk cId="3224522374" sldId="293"/>
            <ac:spMk id="2" creationId="{0072FF08-8EE5-39BA-A0F5-0102D88BFE94}"/>
          </ac:spMkLst>
        </pc:spChg>
        <pc:spChg chg="mod">
          <ac:chgData name="Jade Wang" userId="d8d8ee81-1e70-48a5-8290-e2540a471ee7" providerId="ADAL" clId="{D3D60A9B-860A-42E9-9C2F-D0FBEBF4EB16}" dt="2024-06-28T17:21:55.093" v="629"/>
          <ac:spMkLst>
            <pc:docMk/>
            <pc:sldMk cId="3224522374" sldId="293"/>
            <ac:spMk id="3" creationId="{60AC84C6-F54E-AC6B-0C86-7A1160BC821F}"/>
          </ac:spMkLst>
        </pc:spChg>
      </pc:sldChg>
      <pc:sldChg chg="modSp add mod">
        <pc:chgData name="Jade Wang" userId="d8d8ee81-1e70-48a5-8290-e2540a471ee7" providerId="ADAL" clId="{D3D60A9B-860A-42E9-9C2F-D0FBEBF4EB16}" dt="2024-06-28T17:22:11.204" v="631"/>
        <pc:sldMkLst>
          <pc:docMk/>
          <pc:sldMk cId="2161306515" sldId="294"/>
        </pc:sldMkLst>
        <pc:spChg chg="mod">
          <ac:chgData name="Jade Wang" userId="d8d8ee81-1e70-48a5-8290-e2540a471ee7" providerId="ADAL" clId="{D3D60A9B-860A-42E9-9C2F-D0FBEBF4EB16}" dt="2024-06-28T17:22:03.807" v="630"/>
          <ac:spMkLst>
            <pc:docMk/>
            <pc:sldMk cId="2161306515" sldId="294"/>
            <ac:spMk id="2" creationId="{0072FF08-8EE5-39BA-A0F5-0102D88BFE94}"/>
          </ac:spMkLst>
        </pc:spChg>
        <pc:spChg chg="mod">
          <ac:chgData name="Jade Wang" userId="d8d8ee81-1e70-48a5-8290-e2540a471ee7" providerId="ADAL" clId="{D3D60A9B-860A-42E9-9C2F-D0FBEBF4EB16}" dt="2024-06-28T17:22:11.204" v="631"/>
          <ac:spMkLst>
            <pc:docMk/>
            <pc:sldMk cId="2161306515" sldId="294"/>
            <ac:spMk id="3" creationId="{60AC84C6-F54E-AC6B-0C86-7A1160BC821F}"/>
          </ac:spMkLst>
        </pc:spChg>
      </pc:sldChg>
      <pc:sldChg chg="modSp add mod">
        <pc:chgData name="Jade Wang" userId="d8d8ee81-1e70-48a5-8290-e2540a471ee7" providerId="ADAL" clId="{D3D60A9B-860A-42E9-9C2F-D0FBEBF4EB16}" dt="2024-06-28T17:22:29.872" v="638"/>
        <pc:sldMkLst>
          <pc:docMk/>
          <pc:sldMk cId="4070398343" sldId="295"/>
        </pc:sldMkLst>
        <pc:spChg chg="mod">
          <ac:chgData name="Jade Wang" userId="d8d8ee81-1e70-48a5-8290-e2540a471ee7" providerId="ADAL" clId="{D3D60A9B-860A-42E9-9C2F-D0FBEBF4EB16}" dt="2024-06-28T17:22:20.453" v="632"/>
          <ac:spMkLst>
            <pc:docMk/>
            <pc:sldMk cId="4070398343" sldId="295"/>
            <ac:spMk id="2" creationId="{0072FF08-8EE5-39BA-A0F5-0102D88BFE94}"/>
          </ac:spMkLst>
        </pc:spChg>
        <pc:spChg chg="mod">
          <ac:chgData name="Jade Wang" userId="d8d8ee81-1e70-48a5-8290-e2540a471ee7" providerId="ADAL" clId="{D3D60A9B-860A-42E9-9C2F-D0FBEBF4EB16}" dt="2024-06-28T17:22:29.872" v="638"/>
          <ac:spMkLst>
            <pc:docMk/>
            <pc:sldMk cId="4070398343" sldId="295"/>
            <ac:spMk id="3" creationId="{60AC84C6-F54E-AC6B-0C86-7A1160BC821F}"/>
          </ac:spMkLst>
        </pc:spChg>
      </pc:sldChg>
      <pc:sldChg chg="modSp add mod">
        <pc:chgData name="Jade Wang" userId="d8d8ee81-1e70-48a5-8290-e2540a471ee7" providerId="ADAL" clId="{D3D60A9B-860A-42E9-9C2F-D0FBEBF4EB16}" dt="2024-06-28T17:22:47.073" v="640"/>
        <pc:sldMkLst>
          <pc:docMk/>
          <pc:sldMk cId="295647901" sldId="296"/>
        </pc:sldMkLst>
        <pc:spChg chg="mod">
          <ac:chgData name="Jade Wang" userId="d8d8ee81-1e70-48a5-8290-e2540a471ee7" providerId="ADAL" clId="{D3D60A9B-860A-42E9-9C2F-D0FBEBF4EB16}" dt="2024-06-28T17:22:37.705" v="639"/>
          <ac:spMkLst>
            <pc:docMk/>
            <pc:sldMk cId="295647901" sldId="296"/>
            <ac:spMk id="2" creationId="{0072FF08-8EE5-39BA-A0F5-0102D88BFE94}"/>
          </ac:spMkLst>
        </pc:spChg>
        <pc:spChg chg="mod">
          <ac:chgData name="Jade Wang" userId="d8d8ee81-1e70-48a5-8290-e2540a471ee7" providerId="ADAL" clId="{D3D60A9B-860A-42E9-9C2F-D0FBEBF4EB16}" dt="2024-06-28T17:22:47.073" v="640"/>
          <ac:spMkLst>
            <pc:docMk/>
            <pc:sldMk cId="295647901" sldId="296"/>
            <ac:spMk id="3" creationId="{60AC84C6-F54E-AC6B-0C86-7A1160BC821F}"/>
          </ac:spMkLst>
        </pc:spChg>
      </pc:sldChg>
      <pc:sldChg chg="modSp add mod">
        <pc:chgData name="Jade Wang" userId="d8d8ee81-1e70-48a5-8290-e2540a471ee7" providerId="ADAL" clId="{D3D60A9B-860A-42E9-9C2F-D0FBEBF4EB16}" dt="2024-06-28T17:23:07.348" v="642"/>
        <pc:sldMkLst>
          <pc:docMk/>
          <pc:sldMk cId="2817053835" sldId="297"/>
        </pc:sldMkLst>
        <pc:spChg chg="mod">
          <ac:chgData name="Jade Wang" userId="d8d8ee81-1e70-48a5-8290-e2540a471ee7" providerId="ADAL" clId="{D3D60A9B-860A-42E9-9C2F-D0FBEBF4EB16}" dt="2024-06-28T17:22:58.631" v="641"/>
          <ac:spMkLst>
            <pc:docMk/>
            <pc:sldMk cId="2817053835" sldId="297"/>
            <ac:spMk id="2" creationId="{0072FF08-8EE5-39BA-A0F5-0102D88BFE94}"/>
          </ac:spMkLst>
        </pc:spChg>
        <pc:spChg chg="mod">
          <ac:chgData name="Jade Wang" userId="d8d8ee81-1e70-48a5-8290-e2540a471ee7" providerId="ADAL" clId="{D3D60A9B-860A-42E9-9C2F-D0FBEBF4EB16}" dt="2024-06-28T17:23:07.348" v="642"/>
          <ac:spMkLst>
            <pc:docMk/>
            <pc:sldMk cId="2817053835" sldId="297"/>
            <ac:spMk id="3" creationId="{60AC84C6-F54E-AC6B-0C86-7A1160BC821F}"/>
          </ac:spMkLst>
        </pc:spChg>
      </pc:sldChg>
      <pc:sldChg chg="modSp add mod">
        <pc:chgData name="Jade Wang" userId="d8d8ee81-1e70-48a5-8290-e2540a471ee7" providerId="ADAL" clId="{D3D60A9B-860A-42E9-9C2F-D0FBEBF4EB16}" dt="2024-06-28T17:23:31.776" v="644"/>
        <pc:sldMkLst>
          <pc:docMk/>
          <pc:sldMk cId="3960683855" sldId="298"/>
        </pc:sldMkLst>
        <pc:spChg chg="mod">
          <ac:chgData name="Jade Wang" userId="d8d8ee81-1e70-48a5-8290-e2540a471ee7" providerId="ADAL" clId="{D3D60A9B-860A-42E9-9C2F-D0FBEBF4EB16}" dt="2024-06-28T17:23:23.089" v="643"/>
          <ac:spMkLst>
            <pc:docMk/>
            <pc:sldMk cId="3960683855" sldId="298"/>
            <ac:spMk id="2" creationId="{0072FF08-8EE5-39BA-A0F5-0102D88BFE94}"/>
          </ac:spMkLst>
        </pc:spChg>
        <pc:spChg chg="mod">
          <ac:chgData name="Jade Wang" userId="d8d8ee81-1e70-48a5-8290-e2540a471ee7" providerId="ADAL" clId="{D3D60A9B-860A-42E9-9C2F-D0FBEBF4EB16}" dt="2024-06-28T17:23:31.776" v="644"/>
          <ac:spMkLst>
            <pc:docMk/>
            <pc:sldMk cId="3960683855" sldId="298"/>
            <ac:spMk id="3" creationId="{60AC84C6-F54E-AC6B-0C86-7A1160BC821F}"/>
          </ac:spMkLst>
        </pc:spChg>
      </pc:sldChg>
      <pc:sldChg chg="modSp add mod">
        <pc:chgData name="Jade Wang" userId="d8d8ee81-1e70-48a5-8290-e2540a471ee7" providerId="ADAL" clId="{D3D60A9B-860A-42E9-9C2F-D0FBEBF4EB16}" dt="2024-06-28T17:23:51.026" v="647" actId="20577"/>
        <pc:sldMkLst>
          <pc:docMk/>
          <pc:sldMk cId="1128961313" sldId="299"/>
        </pc:sldMkLst>
        <pc:spChg chg="mod">
          <ac:chgData name="Jade Wang" userId="d8d8ee81-1e70-48a5-8290-e2540a471ee7" providerId="ADAL" clId="{D3D60A9B-860A-42E9-9C2F-D0FBEBF4EB16}" dt="2024-06-28T17:23:41.155" v="645"/>
          <ac:spMkLst>
            <pc:docMk/>
            <pc:sldMk cId="1128961313" sldId="299"/>
            <ac:spMk id="2" creationId="{0072FF08-8EE5-39BA-A0F5-0102D88BFE94}"/>
          </ac:spMkLst>
        </pc:spChg>
        <pc:spChg chg="mod">
          <ac:chgData name="Jade Wang" userId="d8d8ee81-1e70-48a5-8290-e2540a471ee7" providerId="ADAL" clId="{D3D60A9B-860A-42E9-9C2F-D0FBEBF4EB16}" dt="2024-06-28T17:23:51.026" v="647" actId="20577"/>
          <ac:spMkLst>
            <pc:docMk/>
            <pc:sldMk cId="1128961313" sldId="299"/>
            <ac:spMk id="3" creationId="{60AC84C6-F54E-AC6B-0C86-7A1160BC821F}"/>
          </ac:spMkLst>
        </pc:spChg>
      </pc:sldChg>
      <pc:sldChg chg="modSp add mod">
        <pc:chgData name="Jade Wang" userId="d8d8ee81-1e70-48a5-8290-e2540a471ee7" providerId="ADAL" clId="{D3D60A9B-860A-42E9-9C2F-D0FBEBF4EB16}" dt="2024-06-28T17:56:17.181" v="2660" actId="20577"/>
        <pc:sldMkLst>
          <pc:docMk/>
          <pc:sldMk cId="1401497753" sldId="300"/>
        </pc:sldMkLst>
        <pc:spChg chg="mod">
          <ac:chgData name="Jade Wang" userId="d8d8ee81-1e70-48a5-8290-e2540a471ee7" providerId="ADAL" clId="{D3D60A9B-860A-42E9-9C2F-D0FBEBF4EB16}" dt="2024-06-28T17:23:59.839" v="648"/>
          <ac:spMkLst>
            <pc:docMk/>
            <pc:sldMk cId="1401497753" sldId="300"/>
            <ac:spMk id="2" creationId="{0072FF08-8EE5-39BA-A0F5-0102D88BFE94}"/>
          </ac:spMkLst>
        </pc:spChg>
        <pc:spChg chg="mod">
          <ac:chgData name="Jade Wang" userId="d8d8ee81-1e70-48a5-8290-e2540a471ee7" providerId="ADAL" clId="{D3D60A9B-860A-42E9-9C2F-D0FBEBF4EB16}" dt="2024-06-28T17:56:17.181" v="2660" actId="20577"/>
          <ac:spMkLst>
            <pc:docMk/>
            <pc:sldMk cId="1401497753" sldId="300"/>
            <ac:spMk id="3" creationId="{60AC84C6-F54E-AC6B-0C86-7A1160BC821F}"/>
          </ac:spMkLst>
        </pc:spChg>
      </pc:sldChg>
      <pc:sldChg chg="new del">
        <pc:chgData name="Jade Wang" userId="d8d8ee81-1e70-48a5-8290-e2540a471ee7" providerId="ADAL" clId="{D3D60A9B-860A-42E9-9C2F-D0FBEBF4EB16}" dt="2024-06-28T17:24:33.196" v="652" actId="680"/>
        <pc:sldMkLst>
          <pc:docMk/>
          <pc:sldMk cId="2256184172" sldId="301"/>
        </pc:sldMkLst>
      </pc:sldChg>
      <pc:sldChg chg="new">
        <pc:chgData name="Jade Wang" userId="d8d8ee81-1e70-48a5-8290-e2540a471ee7" providerId="ADAL" clId="{D3D60A9B-860A-42E9-9C2F-D0FBEBF4EB16}" dt="2024-06-28T17:27:12.767" v="735" actId="680"/>
        <pc:sldMkLst>
          <pc:docMk/>
          <pc:sldMk cId="3286453194" sldId="301"/>
        </pc:sldMkLst>
      </pc:sldChg>
      <pc:sldChg chg="addSp delSp modSp new mod ord">
        <pc:chgData name="Jade Wang" userId="d8d8ee81-1e70-48a5-8290-e2540a471ee7" providerId="ADAL" clId="{D3D60A9B-860A-42E9-9C2F-D0FBEBF4EB16}" dt="2024-06-28T17:57:21.008" v="2662"/>
        <pc:sldMkLst>
          <pc:docMk/>
          <pc:sldMk cId="3894266946" sldId="302"/>
        </pc:sldMkLst>
        <pc:spChg chg="mod">
          <ac:chgData name="Jade Wang" userId="d8d8ee81-1e70-48a5-8290-e2540a471ee7" providerId="ADAL" clId="{D3D60A9B-860A-42E9-9C2F-D0FBEBF4EB16}" dt="2024-06-28T17:41:49.128" v="2250" actId="20577"/>
          <ac:spMkLst>
            <pc:docMk/>
            <pc:sldMk cId="3894266946" sldId="302"/>
            <ac:spMk id="2" creationId="{75C48A6D-C295-D1A2-E38C-1BE7DABDF3AE}"/>
          </ac:spMkLst>
        </pc:spChg>
        <pc:spChg chg="add del">
          <ac:chgData name="Jade Wang" userId="d8d8ee81-1e70-48a5-8290-e2540a471ee7" providerId="ADAL" clId="{D3D60A9B-860A-42E9-9C2F-D0FBEBF4EB16}" dt="2024-06-28T17:28:47.543" v="760" actId="1032"/>
          <ac:spMkLst>
            <pc:docMk/>
            <pc:sldMk cId="3894266946" sldId="302"/>
            <ac:spMk id="3" creationId="{E7D87F28-A32B-07DE-CE4E-81BD9327FF37}"/>
          </ac:spMkLst>
        </pc:spChg>
        <pc:spChg chg="add del mod">
          <ac:chgData name="Jade Wang" userId="d8d8ee81-1e70-48a5-8290-e2540a471ee7" providerId="ADAL" clId="{D3D60A9B-860A-42E9-9C2F-D0FBEBF4EB16}" dt="2024-06-28T17:28:32.221" v="759"/>
          <ac:spMkLst>
            <pc:docMk/>
            <pc:sldMk cId="3894266946" sldId="302"/>
            <ac:spMk id="5" creationId="{6131253A-99AB-23FF-03E1-C1A8EA013F57}"/>
          </ac:spMkLst>
        </pc:spChg>
        <pc:spChg chg="add del mod">
          <ac:chgData name="Jade Wang" userId="d8d8ee81-1e70-48a5-8290-e2540a471ee7" providerId="ADAL" clId="{D3D60A9B-860A-42E9-9C2F-D0FBEBF4EB16}" dt="2024-06-28T17:28:32.221" v="759"/>
          <ac:spMkLst>
            <pc:docMk/>
            <pc:sldMk cId="3894266946" sldId="302"/>
            <ac:spMk id="6" creationId="{C61C02D9-9E12-DA78-7834-55F41406B33F}"/>
          </ac:spMkLst>
        </pc:spChg>
        <pc:spChg chg="add del mod">
          <ac:chgData name="Jade Wang" userId="d8d8ee81-1e70-48a5-8290-e2540a471ee7" providerId="ADAL" clId="{D3D60A9B-860A-42E9-9C2F-D0FBEBF4EB16}" dt="2024-06-28T17:28:32.221" v="759"/>
          <ac:spMkLst>
            <pc:docMk/>
            <pc:sldMk cId="3894266946" sldId="302"/>
            <ac:spMk id="7" creationId="{821F6B77-FC74-EB73-92DF-2CB0E14B49CD}"/>
          </ac:spMkLst>
        </pc:spChg>
        <pc:spChg chg="add del mod">
          <ac:chgData name="Jade Wang" userId="d8d8ee81-1e70-48a5-8290-e2540a471ee7" providerId="ADAL" clId="{D3D60A9B-860A-42E9-9C2F-D0FBEBF4EB16}" dt="2024-06-28T17:28:32.221" v="759"/>
          <ac:spMkLst>
            <pc:docMk/>
            <pc:sldMk cId="3894266946" sldId="302"/>
            <ac:spMk id="8" creationId="{5F024A41-5324-0212-9499-4ED3BCC0B8E6}"/>
          </ac:spMkLst>
        </pc:spChg>
        <pc:spChg chg="add del mod">
          <ac:chgData name="Jade Wang" userId="d8d8ee81-1e70-48a5-8290-e2540a471ee7" providerId="ADAL" clId="{D3D60A9B-860A-42E9-9C2F-D0FBEBF4EB16}" dt="2024-06-28T17:28:32.221" v="759"/>
          <ac:spMkLst>
            <pc:docMk/>
            <pc:sldMk cId="3894266946" sldId="302"/>
            <ac:spMk id="9" creationId="{EAC5CD9B-7ADF-21DA-5444-8A9DFDDAE35B}"/>
          </ac:spMkLst>
        </pc:spChg>
        <pc:spChg chg="add del mod">
          <ac:chgData name="Jade Wang" userId="d8d8ee81-1e70-48a5-8290-e2540a471ee7" providerId="ADAL" clId="{D3D60A9B-860A-42E9-9C2F-D0FBEBF4EB16}" dt="2024-06-28T17:28:32.221" v="759"/>
          <ac:spMkLst>
            <pc:docMk/>
            <pc:sldMk cId="3894266946" sldId="302"/>
            <ac:spMk id="10" creationId="{E548F237-2FF8-C54C-E522-8B723C3049C5}"/>
          </ac:spMkLst>
        </pc:spChg>
        <pc:spChg chg="add del mod">
          <ac:chgData name="Jade Wang" userId="d8d8ee81-1e70-48a5-8290-e2540a471ee7" providerId="ADAL" clId="{D3D60A9B-860A-42E9-9C2F-D0FBEBF4EB16}" dt="2024-06-28T17:28:32.221" v="759"/>
          <ac:spMkLst>
            <pc:docMk/>
            <pc:sldMk cId="3894266946" sldId="302"/>
            <ac:spMk id="11" creationId="{C9C84584-945B-E34D-BB58-F40DFE598D81}"/>
          </ac:spMkLst>
        </pc:spChg>
        <pc:spChg chg="add del mod">
          <ac:chgData name="Jade Wang" userId="d8d8ee81-1e70-48a5-8290-e2540a471ee7" providerId="ADAL" clId="{D3D60A9B-860A-42E9-9C2F-D0FBEBF4EB16}" dt="2024-06-28T17:28:32.221" v="759"/>
          <ac:spMkLst>
            <pc:docMk/>
            <pc:sldMk cId="3894266946" sldId="302"/>
            <ac:spMk id="12" creationId="{0F904185-2A7C-0A74-E5AF-15A1144FB2D3}"/>
          </ac:spMkLst>
        </pc:spChg>
        <pc:graphicFrameChg chg="add del mod">
          <ac:chgData name="Jade Wang" userId="d8d8ee81-1e70-48a5-8290-e2540a471ee7" providerId="ADAL" clId="{D3D60A9B-860A-42E9-9C2F-D0FBEBF4EB16}" dt="2024-06-28T17:28:32.221" v="759"/>
          <ac:graphicFrameMkLst>
            <pc:docMk/>
            <pc:sldMk cId="3894266946" sldId="302"/>
            <ac:graphicFrameMk id="4" creationId="{32C02B5E-C97C-9AD8-B780-59DC75B0FE04}"/>
          </ac:graphicFrameMkLst>
        </pc:graphicFrameChg>
        <pc:graphicFrameChg chg="add mod modGraphic">
          <ac:chgData name="Jade Wang" userId="d8d8ee81-1e70-48a5-8290-e2540a471ee7" providerId="ADAL" clId="{D3D60A9B-860A-42E9-9C2F-D0FBEBF4EB16}" dt="2024-06-28T17:57:21.008" v="2662"/>
          <ac:graphicFrameMkLst>
            <pc:docMk/>
            <pc:sldMk cId="3894266946" sldId="302"/>
            <ac:graphicFrameMk id="13" creationId="{15289FE5-A728-4362-F956-63F4E56EC5A9}"/>
          </ac:graphicFrameMkLst>
        </pc:graphicFrameChg>
      </pc:sldChg>
      <pc:sldChg chg="modSp add mod">
        <pc:chgData name="Jade Wang" userId="d8d8ee81-1e70-48a5-8290-e2540a471ee7" providerId="ADAL" clId="{D3D60A9B-860A-42E9-9C2F-D0FBEBF4EB16}" dt="2024-06-28T17:57:45.698" v="2664"/>
        <pc:sldMkLst>
          <pc:docMk/>
          <pc:sldMk cId="600789165" sldId="303"/>
        </pc:sldMkLst>
        <pc:spChg chg="mod">
          <ac:chgData name="Jade Wang" userId="d8d8ee81-1e70-48a5-8290-e2540a471ee7" providerId="ADAL" clId="{D3D60A9B-860A-42E9-9C2F-D0FBEBF4EB16}" dt="2024-06-28T17:31:10.898" v="947" actId="20577"/>
          <ac:spMkLst>
            <pc:docMk/>
            <pc:sldMk cId="600789165" sldId="303"/>
            <ac:spMk id="2" creationId="{75C48A6D-C295-D1A2-E38C-1BE7DABDF3AE}"/>
          </ac:spMkLst>
        </pc:spChg>
        <pc:graphicFrameChg chg="mod">
          <ac:chgData name="Jade Wang" userId="d8d8ee81-1e70-48a5-8290-e2540a471ee7" providerId="ADAL" clId="{D3D60A9B-860A-42E9-9C2F-D0FBEBF4EB16}" dt="2024-06-28T17:57:45.698" v="2664"/>
          <ac:graphicFrameMkLst>
            <pc:docMk/>
            <pc:sldMk cId="600789165" sldId="303"/>
            <ac:graphicFrameMk id="13" creationId="{15289FE5-A728-4362-F956-63F4E56EC5A9}"/>
          </ac:graphicFrameMkLst>
        </pc:graphicFrameChg>
      </pc:sldChg>
      <pc:sldChg chg="modSp add mod">
        <pc:chgData name="Jade Wang" userId="d8d8ee81-1e70-48a5-8290-e2540a471ee7" providerId="ADAL" clId="{D3D60A9B-860A-42E9-9C2F-D0FBEBF4EB16}" dt="2024-06-28T17:57:55.847" v="2666"/>
        <pc:sldMkLst>
          <pc:docMk/>
          <pc:sldMk cId="311206771" sldId="304"/>
        </pc:sldMkLst>
        <pc:graphicFrameChg chg="mod">
          <ac:chgData name="Jade Wang" userId="d8d8ee81-1e70-48a5-8290-e2540a471ee7" providerId="ADAL" clId="{D3D60A9B-860A-42E9-9C2F-D0FBEBF4EB16}" dt="2024-06-28T17:57:55.847" v="2666"/>
          <ac:graphicFrameMkLst>
            <pc:docMk/>
            <pc:sldMk cId="311206771" sldId="304"/>
            <ac:graphicFrameMk id="13" creationId="{15289FE5-A728-4362-F956-63F4E56EC5A9}"/>
          </ac:graphicFrameMkLst>
        </pc:graphicFrameChg>
      </pc:sldChg>
      <pc:sldChg chg="modSp add mod">
        <pc:chgData name="Jade Wang" userId="d8d8ee81-1e70-48a5-8290-e2540a471ee7" providerId="ADAL" clId="{D3D60A9B-860A-42E9-9C2F-D0FBEBF4EB16}" dt="2024-06-28T17:58:05.699" v="2668"/>
        <pc:sldMkLst>
          <pc:docMk/>
          <pc:sldMk cId="4116520752" sldId="305"/>
        </pc:sldMkLst>
        <pc:graphicFrameChg chg="mod">
          <ac:chgData name="Jade Wang" userId="d8d8ee81-1e70-48a5-8290-e2540a471ee7" providerId="ADAL" clId="{D3D60A9B-860A-42E9-9C2F-D0FBEBF4EB16}" dt="2024-06-28T17:58:05.699" v="2668"/>
          <ac:graphicFrameMkLst>
            <pc:docMk/>
            <pc:sldMk cId="4116520752" sldId="305"/>
            <ac:graphicFrameMk id="13" creationId="{15289FE5-A728-4362-F956-63F4E56EC5A9}"/>
          </ac:graphicFrameMkLst>
        </pc:graphicFrameChg>
      </pc:sldChg>
      <pc:sldChg chg="modSp add mod">
        <pc:chgData name="Jade Wang" userId="d8d8ee81-1e70-48a5-8290-e2540a471ee7" providerId="ADAL" clId="{D3D60A9B-860A-42E9-9C2F-D0FBEBF4EB16}" dt="2024-06-28T17:58:17.432" v="2670"/>
        <pc:sldMkLst>
          <pc:docMk/>
          <pc:sldMk cId="344716559" sldId="306"/>
        </pc:sldMkLst>
        <pc:graphicFrameChg chg="mod">
          <ac:chgData name="Jade Wang" userId="d8d8ee81-1e70-48a5-8290-e2540a471ee7" providerId="ADAL" clId="{D3D60A9B-860A-42E9-9C2F-D0FBEBF4EB16}" dt="2024-06-28T17:58:17.432" v="2670"/>
          <ac:graphicFrameMkLst>
            <pc:docMk/>
            <pc:sldMk cId="344716559" sldId="306"/>
            <ac:graphicFrameMk id="13" creationId="{15289FE5-A728-4362-F956-63F4E56EC5A9}"/>
          </ac:graphicFrameMkLst>
        </pc:graphicFrameChg>
      </pc:sldChg>
      <pc:sldChg chg="addSp delSp modSp new mod">
        <pc:chgData name="Jade Wang" userId="d8d8ee81-1e70-48a5-8290-e2540a471ee7" providerId="ADAL" clId="{D3D60A9B-860A-42E9-9C2F-D0FBEBF4EB16}" dt="2024-06-28T17:59:20.642" v="2705" actId="20577"/>
        <pc:sldMkLst>
          <pc:docMk/>
          <pc:sldMk cId="64120322" sldId="307"/>
        </pc:sldMkLst>
        <pc:spChg chg="mod">
          <ac:chgData name="Jade Wang" userId="d8d8ee81-1e70-48a5-8290-e2540a471ee7" providerId="ADAL" clId="{D3D60A9B-860A-42E9-9C2F-D0FBEBF4EB16}" dt="2024-06-28T17:35:31.180" v="1650" actId="20577"/>
          <ac:spMkLst>
            <pc:docMk/>
            <pc:sldMk cId="64120322" sldId="307"/>
            <ac:spMk id="2" creationId="{A1430CFB-D7E6-2515-E92E-8AEFED262BA5}"/>
          </ac:spMkLst>
        </pc:spChg>
        <pc:spChg chg="del">
          <ac:chgData name="Jade Wang" userId="d8d8ee81-1e70-48a5-8290-e2540a471ee7" providerId="ADAL" clId="{D3D60A9B-860A-42E9-9C2F-D0FBEBF4EB16}" dt="2024-06-28T17:35:41.803" v="1651" actId="1032"/>
          <ac:spMkLst>
            <pc:docMk/>
            <pc:sldMk cId="64120322" sldId="307"/>
            <ac:spMk id="3" creationId="{704785BA-AF20-DE97-25EF-57FAAB33D2D1}"/>
          </ac:spMkLst>
        </pc:spChg>
        <pc:graphicFrameChg chg="add mod modGraphic">
          <ac:chgData name="Jade Wang" userId="d8d8ee81-1e70-48a5-8290-e2540a471ee7" providerId="ADAL" clId="{D3D60A9B-860A-42E9-9C2F-D0FBEBF4EB16}" dt="2024-06-28T17:59:20.642" v="2705" actId="20577"/>
          <ac:graphicFrameMkLst>
            <pc:docMk/>
            <pc:sldMk cId="64120322" sldId="307"/>
            <ac:graphicFrameMk id="4" creationId="{79BCCCDC-F38E-C8DF-7B3A-4083CC639AAE}"/>
          </ac:graphicFrameMkLst>
        </pc:graphicFrameChg>
      </pc:sldChg>
      <pc:sldChg chg="modSp new mod modShow">
        <pc:chgData name="Jade Wang" userId="d8d8ee81-1e70-48a5-8290-e2540a471ee7" providerId="ADAL" clId="{D3D60A9B-860A-42E9-9C2F-D0FBEBF4EB16}" dt="2024-06-28T17:37:39.871" v="1835" actId="20577"/>
        <pc:sldMkLst>
          <pc:docMk/>
          <pc:sldMk cId="1388329219" sldId="308"/>
        </pc:sldMkLst>
        <pc:spChg chg="mod">
          <ac:chgData name="Jade Wang" userId="d8d8ee81-1e70-48a5-8290-e2540a471ee7" providerId="ADAL" clId="{D3D60A9B-860A-42E9-9C2F-D0FBEBF4EB16}" dt="2024-06-28T17:37:39.871" v="1835" actId="20577"/>
          <ac:spMkLst>
            <pc:docMk/>
            <pc:sldMk cId="1388329219" sldId="308"/>
            <ac:spMk id="2" creationId="{1FE8CAEA-0478-8461-985F-113DBB5C8371}"/>
          </ac:spMkLst>
        </pc:spChg>
        <pc:spChg chg="mod">
          <ac:chgData name="Jade Wang" userId="d8d8ee81-1e70-48a5-8290-e2540a471ee7" providerId="ADAL" clId="{D3D60A9B-860A-42E9-9C2F-D0FBEBF4EB16}" dt="2024-06-28T17:36:55.455" v="1798" actId="5793"/>
          <ac:spMkLst>
            <pc:docMk/>
            <pc:sldMk cId="1388329219" sldId="308"/>
            <ac:spMk id="3" creationId="{2F59070F-BED3-2FD2-6BFA-9379CBB24C7D}"/>
          </ac:spMkLst>
        </pc:spChg>
      </pc:sldChg>
      <pc:sldChg chg="addSp delSp modSp new mod modClrScheme modShow chgLayout">
        <pc:chgData name="Jade Wang" userId="d8d8ee81-1e70-48a5-8290-e2540a471ee7" providerId="ADAL" clId="{D3D60A9B-860A-42E9-9C2F-D0FBEBF4EB16}" dt="2024-06-28T17:39:45.262" v="2212" actId="20577"/>
        <pc:sldMkLst>
          <pc:docMk/>
          <pc:sldMk cId="1306171181" sldId="309"/>
        </pc:sldMkLst>
        <pc:spChg chg="del mod ord">
          <ac:chgData name="Jade Wang" userId="d8d8ee81-1e70-48a5-8290-e2540a471ee7" providerId="ADAL" clId="{D3D60A9B-860A-42E9-9C2F-D0FBEBF4EB16}" dt="2024-06-28T17:37:23.876" v="1801" actId="700"/>
          <ac:spMkLst>
            <pc:docMk/>
            <pc:sldMk cId="1306171181" sldId="309"/>
            <ac:spMk id="2" creationId="{5D371D54-72A4-14B0-16C1-C6269AA172F4}"/>
          </ac:spMkLst>
        </pc:spChg>
        <pc:spChg chg="del">
          <ac:chgData name="Jade Wang" userId="d8d8ee81-1e70-48a5-8290-e2540a471ee7" providerId="ADAL" clId="{D3D60A9B-860A-42E9-9C2F-D0FBEBF4EB16}" dt="2024-06-28T17:37:23.876" v="1801" actId="700"/>
          <ac:spMkLst>
            <pc:docMk/>
            <pc:sldMk cId="1306171181" sldId="309"/>
            <ac:spMk id="3" creationId="{33281A93-9BE8-B7D1-0F47-FFD6FA0D140D}"/>
          </ac:spMkLst>
        </pc:spChg>
        <pc:spChg chg="add mod ord">
          <ac:chgData name="Jade Wang" userId="d8d8ee81-1e70-48a5-8290-e2540a471ee7" providerId="ADAL" clId="{D3D60A9B-860A-42E9-9C2F-D0FBEBF4EB16}" dt="2024-06-28T17:37:32.170" v="1825" actId="20577"/>
          <ac:spMkLst>
            <pc:docMk/>
            <pc:sldMk cId="1306171181" sldId="309"/>
            <ac:spMk id="4" creationId="{749F595D-141E-664A-9010-98203E1CD9F4}"/>
          </ac:spMkLst>
        </pc:spChg>
        <pc:spChg chg="add mod ord">
          <ac:chgData name="Jade Wang" userId="d8d8ee81-1e70-48a5-8290-e2540a471ee7" providerId="ADAL" clId="{D3D60A9B-860A-42E9-9C2F-D0FBEBF4EB16}" dt="2024-06-28T17:39:45.262" v="2212" actId="20577"/>
          <ac:spMkLst>
            <pc:docMk/>
            <pc:sldMk cId="1306171181" sldId="309"/>
            <ac:spMk id="5" creationId="{6EAF2CD8-63CB-714B-5E2E-211B5F0D7B4E}"/>
          </ac:spMkLst>
        </pc:spChg>
      </pc:sldChg>
      <pc:sldChg chg="modSp add mod ord">
        <pc:chgData name="Jade Wang" userId="d8d8ee81-1e70-48a5-8290-e2540a471ee7" providerId="ADAL" clId="{D3D60A9B-860A-42E9-9C2F-D0FBEBF4EB16}" dt="2024-06-28T17:53:56.982" v="2616" actId="255"/>
        <pc:sldMkLst>
          <pc:docMk/>
          <pc:sldMk cId="4083378739" sldId="310"/>
        </pc:sldMkLst>
        <pc:spChg chg="mod">
          <ac:chgData name="Jade Wang" userId="d8d8ee81-1e70-48a5-8290-e2540a471ee7" providerId="ADAL" clId="{D3D60A9B-860A-42E9-9C2F-D0FBEBF4EB16}" dt="2024-06-28T17:41:44.096" v="2242" actId="20577"/>
          <ac:spMkLst>
            <pc:docMk/>
            <pc:sldMk cId="4083378739" sldId="310"/>
            <ac:spMk id="2" creationId="{75C48A6D-C295-D1A2-E38C-1BE7DABDF3AE}"/>
          </ac:spMkLst>
        </pc:spChg>
        <pc:graphicFrameChg chg="mod modGraphic">
          <ac:chgData name="Jade Wang" userId="d8d8ee81-1e70-48a5-8290-e2540a471ee7" providerId="ADAL" clId="{D3D60A9B-860A-42E9-9C2F-D0FBEBF4EB16}" dt="2024-06-28T17:53:56.982" v="2616" actId="255"/>
          <ac:graphicFrameMkLst>
            <pc:docMk/>
            <pc:sldMk cId="4083378739" sldId="310"/>
            <ac:graphicFrameMk id="13" creationId="{15289FE5-A728-4362-F956-63F4E56EC5A9}"/>
          </ac:graphicFrameMkLst>
        </pc:graphicFrameChg>
      </pc:sldChg>
      <pc:sldChg chg="modSp add mod">
        <pc:chgData name="Jade Wang" userId="d8d8ee81-1e70-48a5-8290-e2540a471ee7" providerId="ADAL" clId="{D3D60A9B-860A-42E9-9C2F-D0FBEBF4EB16}" dt="2024-06-28T17:56:08.980" v="2655" actId="20577"/>
        <pc:sldMkLst>
          <pc:docMk/>
          <pc:sldMk cId="787993835" sldId="311"/>
        </pc:sldMkLst>
        <pc:spChg chg="mod">
          <ac:chgData name="Jade Wang" userId="d8d8ee81-1e70-48a5-8290-e2540a471ee7" providerId="ADAL" clId="{D3D60A9B-860A-42E9-9C2F-D0FBEBF4EB16}" dt="2024-06-28T17:52:00.796" v="2575" actId="20577"/>
          <ac:spMkLst>
            <pc:docMk/>
            <pc:sldMk cId="787993835" sldId="311"/>
            <ac:spMk id="2" creationId="{75C48A6D-C295-D1A2-E38C-1BE7DABDF3AE}"/>
          </ac:spMkLst>
        </pc:spChg>
        <pc:graphicFrameChg chg="mod">
          <ac:chgData name="Jade Wang" userId="d8d8ee81-1e70-48a5-8290-e2540a471ee7" providerId="ADAL" clId="{D3D60A9B-860A-42E9-9C2F-D0FBEBF4EB16}" dt="2024-06-28T17:56:08.980" v="2655" actId="20577"/>
          <ac:graphicFrameMkLst>
            <pc:docMk/>
            <pc:sldMk cId="787993835" sldId="311"/>
            <ac:graphicFrameMk id="13" creationId="{15289FE5-A728-4362-F956-63F4E56EC5A9}"/>
          </ac:graphicFrameMkLst>
        </pc:graphicFrameChg>
      </pc:sldChg>
      <pc:sldChg chg="modSp add mod">
        <pc:chgData name="Jade Wang" userId="d8d8ee81-1e70-48a5-8290-e2540a471ee7" providerId="ADAL" clId="{D3D60A9B-860A-42E9-9C2F-D0FBEBF4EB16}" dt="2024-06-28T17:54:27.772" v="2626"/>
        <pc:sldMkLst>
          <pc:docMk/>
          <pc:sldMk cId="1287448280" sldId="312"/>
        </pc:sldMkLst>
        <pc:spChg chg="mod">
          <ac:chgData name="Jade Wang" userId="d8d8ee81-1e70-48a5-8290-e2540a471ee7" providerId="ADAL" clId="{D3D60A9B-860A-42E9-9C2F-D0FBEBF4EB16}" dt="2024-06-28T17:51:56.989" v="2564" actId="20577"/>
          <ac:spMkLst>
            <pc:docMk/>
            <pc:sldMk cId="1287448280" sldId="312"/>
            <ac:spMk id="2" creationId="{75C48A6D-C295-D1A2-E38C-1BE7DABDF3AE}"/>
          </ac:spMkLst>
        </pc:spChg>
        <pc:graphicFrameChg chg="mod">
          <ac:chgData name="Jade Wang" userId="d8d8ee81-1e70-48a5-8290-e2540a471ee7" providerId="ADAL" clId="{D3D60A9B-860A-42E9-9C2F-D0FBEBF4EB16}" dt="2024-06-28T17:54:27.772" v="2626"/>
          <ac:graphicFrameMkLst>
            <pc:docMk/>
            <pc:sldMk cId="1287448280" sldId="312"/>
            <ac:graphicFrameMk id="13" creationId="{15289FE5-A728-4362-F956-63F4E56EC5A9}"/>
          </ac:graphicFrameMkLst>
        </pc:graphicFrameChg>
      </pc:sldChg>
      <pc:sldMasterChg chg="addSldLayout modSldLayout">
        <pc:chgData name="Jade Wang" userId="d8d8ee81-1e70-48a5-8290-e2540a471ee7" providerId="ADAL" clId="{D3D60A9B-860A-42E9-9C2F-D0FBEBF4EB16}" dt="2024-06-28T17:26:58.957" v="734" actId="207"/>
        <pc:sldMasterMkLst>
          <pc:docMk/>
          <pc:sldMasterMk cId="2460954070" sldId="2147483660"/>
        </pc:sldMasterMkLst>
        <pc:sldLayoutChg chg="addSp delSp modSp new mod">
          <pc:chgData name="Jade Wang" userId="d8d8ee81-1e70-48a5-8290-e2540a471ee7" providerId="ADAL" clId="{D3D60A9B-860A-42E9-9C2F-D0FBEBF4EB16}" dt="2024-06-28T16:49:24.253" v="442" actId="242"/>
          <pc:sldLayoutMkLst>
            <pc:docMk/>
            <pc:sldMasterMk cId="2460954070" sldId="2147483660"/>
            <pc:sldLayoutMk cId="3022710231" sldId="2147483672"/>
          </pc:sldLayoutMkLst>
          <pc:spChg chg="mod">
            <ac:chgData name="Jade Wang" userId="d8d8ee81-1e70-48a5-8290-e2540a471ee7" providerId="ADAL" clId="{D3D60A9B-860A-42E9-9C2F-D0FBEBF4EB16}" dt="2024-06-28T16:49:21.165" v="441" actId="403"/>
            <ac:spMkLst>
              <pc:docMk/>
              <pc:sldMasterMk cId="2460954070" sldId="2147483660"/>
              <pc:sldLayoutMk cId="3022710231" sldId="2147483672"/>
              <ac:spMk id="2" creationId="{D45DC09D-D934-E4BC-E031-B41670F25AC5}"/>
            </ac:spMkLst>
          </pc:spChg>
          <pc:spChg chg="del">
            <ac:chgData name="Jade Wang" userId="d8d8ee81-1e70-48a5-8290-e2540a471ee7" providerId="ADAL" clId="{D3D60A9B-860A-42E9-9C2F-D0FBEBF4EB16}" dt="2024-06-28T16:39:35.981" v="246" actId="478"/>
            <ac:spMkLst>
              <pc:docMk/>
              <pc:sldMasterMk cId="2460954070" sldId="2147483660"/>
              <pc:sldLayoutMk cId="3022710231" sldId="2147483672"/>
              <ac:spMk id="3" creationId="{6F3FD120-F60C-ED98-C939-6AB2565D5D58}"/>
            </ac:spMkLst>
          </pc:spChg>
          <pc:spChg chg="del">
            <ac:chgData name="Jade Wang" userId="d8d8ee81-1e70-48a5-8290-e2540a471ee7" providerId="ADAL" clId="{D3D60A9B-860A-42E9-9C2F-D0FBEBF4EB16}" dt="2024-06-28T16:39:35.981" v="246" actId="478"/>
            <ac:spMkLst>
              <pc:docMk/>
              <pc:sldMasterMk cId="2460954070" sldId="2147483660"/>
              <pc:sldLayoutMk cId="3022710231" sldId="2147483672"/>
              <ac:spMk id="4" creationId="{5F2B32FB-8DCC-41A3-F79F-3DCF76A2CC95}"/>
            </ac:spMkLst>
          </pc:spChg>
          <pc:spChg chg="del">
            <ac:chgData name="Jade Wang" userId="d8d8ee81-1e70-48a5-8290-e2540a471ee7" providerId="ADAL" clId="{D3D60A9B-860A-42E9-9C2F-D0FBEBF4EB16}" dt="2024-06-28T16:39:35.981" v="246" actId="478"/>
            <ac:spMkLst>
              <pc:docMk/>
              <pc:sldMasterMk cId="2460954070" sldId="2147483660"/>
              <pc:sldLayoutMk cId="3022710231" sldId="2147483672"/>
              <ac:spMk id="5" creationId="{569EAE60-D89A-ACE8-FFCD-AC967D293314}"/>
            </ac:spMkLst>
          </pc:spChg>
          <pc:spChg chg="add del">
            <ac:chgData name="Jade Wang" userId="d8d8ee81-1e70-48a5-8290-e2540a471ee7" providerId="ADAL" clId="{D3D60A9B-860A-42E9-9C2F-D0FBEBF4EB16}" dt="2024-06-28T16:38:20.638" v="204" actId="11529"/>
            <ac:spMkLst>
              <pc:docMk/>
              <pc:sldMasterMk cId="2460954070" sldId="2147483660"/>
              <pc:sldLayoutMk cId="3022710231" sldId="2147483672"/>
              <ac:spMk id="6" creationId="{359BAC67-5A3C-A022-0EBD-17A29A180CA5}"/>
            </ac:spMkLst>
          </pc:spChg>
          <pc:spChg chg="add mod">
            <ac:chgData name="Jade Wang" userId="d8d8ee81-1e70-48a5-8290-e2540a471ee7" providerId="ADAL" clId="{D3D60A9B-860A-42E9-9C2F-D0FBEBF4EB16}" dt="2024-06-28T16:49:24.253" v="442" actId="242"/>
            <ac:spMkLst>
              <pc:docMk/>
              <pc:sldMasterMk cId="2460954070" sldId="2147483660"/>
              <pc:sldLayoutMk cId="3022710231" sldId="2147483672"/>
              <ac:spMk id="7" creationId="{5691B75A-FB8E-D13B-ABF2-3031CE42485A}"/>
            </ac:spMkLst>
          </pc:spChg>
          <pc:spChg chg="add del">
            <ac:chgData name="Jade Wang" userId="d8d8ee81-1e70-48a5-8290-e2540a471ee7" providerId="ADAL" clId="{D3D60A9B-860A-42E9-9C2F-D0FBEBF4EB16}" dt="2024-06-28T16:39:53.641" v="247" actId="11529"/>
            <ac:spMkLst>
              <pc:docMk/>
              <pc:sldMasterMk cId="2460954070" sldId="2147483660"/>
              <pc:sldLayoutMk cId="3022710231" sldId="2147483672"/>
              <ac:spMk id="8" creationId="{49FB3214-9C16-A63A-16DC-B1CE91987BD9}"/>
            </ac:spMkLst>
          </pc:spChg>
          <pc:spChg chg="add del mod">
            <ac:chgData name="Jade Wang" userId="d8d8ee81-1e70-48a5-8290-e2540a471ee7" providerId="ADAL" clId="{D3D60A9B-860A-42E9-9C2F-D0FBEBF4EB16}" dt="2024-06-28T16:48:24.877" v="420" actId="478"/>
            <ac:spMkLst>
              <pc:docMk/>
              <pc:sldMasterMk cId="2460954070" sldId="2147483660"/>
              <pc:sldLayoutMk cId="3022710231" sldId="2147483672"/>
              <ac:spMk id="9" creationId="{58356BF0-5DC6-16AE-4E12-1652EC66FC8F}"/>
            </ac:spMkLst>
          </pc:spChg>
          <pc:spChg chg="add del mod">
            <ac:chgData name="Jade Wang" userId="d8d8ee81-1e70-48a5-8290-e2540a471ee7" providerId="ADAL" clId="{D3D60A9B-860A-42E9-9C2F-D0FBEBF4EB16}" dt="2024-06-28T16:47:36.903" v="394" actId="478"/>
            <ac:spMkLst>
              <pc:docMk/>
              <pc:sldMasterMk cId="2460954070" sldId="2147483660"/>
              <pc:sldLayoutMk cId="3022710231" sldId="2147483672"/>
              <ac:spMk id="10" creationId="{595487AD-3C2D-AEE1-8B9C-EE72A4EA7319}"/>
            </ac:spMkLst>
          </pc:spChg>
          <pc:spChg chg="add del mod">
            <ac:chgData name="Jade Wang" userId="d8d8ee81-1e70-48a5-8290-e2540a471ee7" providerId="ADAL" clId="{D3D60A9B-860A-42E9-9C2F-D0FBEBF4EB16}" dt="2024-06-28T16:48:54.534" v="430" actId="478"/>
            <ac:spMkLst>
              <pc:docMk/>
              <pc:sldMasterMk cId="2460954070" sldId="2147483660"/>
              <pc:sldLayoutMk cId="3022710231" sldId="2147483672"/>
              <ac:spMk id="11" creationId="{2944091E-CA59-2D4B-416D-45EBA9BDBA32}"/>
            </ac:spMkLst>
          </pc:spChg>
          <pc:spChg chg="add del mod">
            <ac:chgData name="Jade Wang" userId="d8d8ee81-1e70-48a5-8290-e2540a471ee7" providerId="ADAL" clId="{D3D60A9B-860A-42E9-9C2F-D0FBEBF4EB16}" dt="2024-06-28T16:48:55.405" v="431" actId="478"/>
            <ac:spMkLst>
              <pc:docMk/>
              <pc:sldMasterMk cId="2460954070" sldId="2147483660"/>
              <pc:sldLayoutMk cId="3022710231" sldId="2147483672"/>
              <ac:spMk id="12" creationId="{4703D6D4-7C77-E2CC-723C-AA88594991E8}"/>
            </ac:spMkLst>
          </pc:spChg>
          <pc:spChg chg="add del">
            <ac:chgData name="Jade Wang" userId="d8d8ee81-1e70-48a5-8290-e2540a471ee7" providerId="ADAL" clId="{D3D60A9B-860A-42E9-9C2F-D0FBEBF4EB16}" dt="2024-06-28T16:47:51.545" v="395" actId="11529"/>
            <ac:spMkLst>
              <pc:docMk/>
              <pc:sldMasterMk cId="2460954070" sldId="2147483660"/>
              <pc:sldLayoutMk cId="3022710231" sldId="2147483672"/>
              <ac:spMk id="13" creationId="{CEE6A6F5-B241-30F4-164C-34DED85BAB5B}"/>
            </ac:spMkLst>
          </pc:spChg>
          <pc:spChg chg="add mod">
            <ac:chgData name="Jade Wang" userId="d8d8ee81-1e70-48a5-8290-e2540a471ee7" providerId="ADAL" clId="{D3D60A9B-860A-42E9-9C2F-D0FBEBF4EB16}" dt="2024-06-28T16:48:13.368" v="416" actId="122"/>
            <ac:spMkLst>
              <pc:docMk/>
              <pc:sldMasterMk cId="2460954070" sldId="2147483660"/>
              <pc:sldLayoutMk cId="3022710231" sldId="2147483672"/>
              <ac:spMk id="14" creationId="{A2F5E1FF-F027-A82A-5C3A-EE0229756C10}"/>
            </ac:spMkLst>
          </pc:spChg>
          <pc:spChg chg="add del">
            <ac:chgData name="Jade Wang" userId="d8d8ee81-1e70-48a5-8290-e2540a471ee7" providerId="ADAL" clId="{D3D60A9B-860A-42E9-9C2F-D0FBEBF4EB16}" dt="2024-06-28T16:48:33.591" v="421" actId="11529"/>
            <ac:spMkLst>
              <pc:docMk/>
              <pc:sldMasterMk cId="2460954070" sldId="2147483660"/>
              <pc:sldLayoutMk cId="3022710231" sldId="2147483672"/>
              <ac:spMk id="15" creationId="{742C86A8-C6C9-8F0B-D867-DDE086EC1AF0}"/>
            </ac:spMkLst>
          </pc:spChg>
          <pc:spChg chg="add mod">
            <ac:chgData name="Jade Wang" userId="d8d8ee81-1e70-48a5-8290-e2540a471ee7" providerId="ADAL" clId="{D3D60A9B-860A-42E9-9C2F-D0FBEBF4EB16}" dt="2024-06-28T16:49:01.984" v="432" actId="122"/>
            <ac:spMkLst>
              <pc:docMk/>
              <pc:sldMasterMk cId="2460954070" sldId="2147483660"/>
              <pc:sldLayoutMk cId="3022710231" sldId="2147483672"/>
              <ac:spMk id="16" creationId="{619CFE0D-D13D-BB53-3924-FC4C370681B5}"/>
            </ac:spMkLst>
          </pc:spChg>
          <pc:spChg chg="add mod">
            <ac:chgData name="Jade Wang" userId="d8d8ee81-1e70-48a5-8290-e2540a471ee7" providerId="ADAL" clId="{D3D60A9B-860A-42E9-9C2F-D0FBEBF4EB16}" dt="2024-06-28T16:49:07.155" v="433" actId="1076"/>
            <ac:spMkLst>
              <pc:docMk/>
              <pc:sldMasterMk cId="2460954070" sldId="2147483660"/>
              <pc:sldLayoutMk cId="3022710231" sldId="2147483672"/>
              <ac:spMk id="17" creationId="{53BC40AF-FE2B-E36A-352D-A154422B8293}"/>
            </ac:spMkLst>
          </pc:spChg>
          <pc:spChg chg="add mod">
            <ac:chgData name="Jade Wang" userId="d8d8ee81-1e70-48a5-8290-e2540a471ee7" providerId="ADAL" clId="{D3D60A9B-860A-42E9-9C2F-D0FBEBF4EB16}" dt="2024-06-28T16:49:07.155" v="433" actId="1076"/>
            <ac:spMkLst>
              <pc:docMk/>
              <pc:sldMasterMk cId="2460954070" sldId="2147483660"/>
              <pc:sldLayoutMk cId="3022710231" sldId="2147483672"/>
              <ac:spMk id="18" creationId="{87C55974-2CA8-293E-4CC1-4B121B314328}"/>
            </ac:spMkLst>
          </pc:spChg>
        </pc:sldLayoutChg>
        <pc:sldLayoutChg chg="addSp modSp new mod">
          <pc:chgData name="Jade Wang" userId="d8d8ee81-1e70-48a5-8290-e2540a471ee7" providerId="ADAL" clId="{D3D60A9B-860A-42E9-9C2F-D0FBEBF4EB16}" dt="2024-06-28T17:26:58.957" v="734" actId="207"/>
          <pc:sldLayoutMkLst>
            <pc:docMk/>
            <pc:sldMasterMk cId="2460954070" sldId="2147483660"/>
            <pc:sldLayoutMk cId="3246926893" sldId="2147483673"/>
          </pc:sldLayoutMkLst>
          <pc:spChg chg="mod">
            <ac:chgData name="Jade Wang" userId="d8d8ee81-1e70-48a5-8290-e2540a471ee7" providerId="ADAL" clId="{D3D60A9B-860A-42E9-9C2F-D0FBEBF4EB16}" dt="2024-06-28T17:26:52.222" v="732" actId="207"/>
            <ac:spMkLst>
              <pc:docMk/>
              <pc:sldMasterMk cId="2460954070" sldId="2147483660"/>
              <pc:sldLayoutMk cId="3246926893" sldId="2147483673"/>
              <ac:spMk id="2" creationId="{7145A5D6-2247-80C8-86F1-88D126E31085}"/>
            </ac:spMkLst>
          </pc:spChg>
          <pc:spChg chg="add mod">
            <ac:chgData name="Jade Wang" userId="d8d8ee81-1e70-48a5-8290-e2540a471ee7" providerId="ADAL" clId="{D3D60A9B-860A-42E9-9C2F-D0FBEBF4EB16}" dt="2024-06-28T17:26:58.957" v="734" actId="207"/>
            <ac:spMkLst>
              <pc:docMk/>
              <pc:sldMasterMk cId="2460954070" sldId="2147483660"/>
              <pc:sldLayoutMk cId="3246926893" sldId="2147483673"/>
              <ac:spMk id="6" creationId="{E3055DF8-C429-F50A-12A3-98E297CF1900}"/>
            </ac:spMkLst>
          </pc:spChg>
        </pc:sldLayoutChg>
      </pc:sldMasterChg>
      <pc:sldMasterChg chg="add del mod addSldLayout delSldLayout modSldLayout">
        <pc:chgData name="Jade Wang" userId="d8d8ee81-1e70-48a5-8290-e2540a471ee7" providerId="ADAL" clId="{D3D60A9B-860A-42E9-9C2F-D0FBEBF4EB16}" dt="2024-06-28T17:24:51.441" v="654" actId="2890"/>
        <pc:sldMasterMkLst>
          <pc:docMk/>
          <pc:sldMasterMk cId="1503005128" sldId="2147483673"/>
        </pc:sldMasterMkLst>
        <pc:sldLayoutChg chg="add del mod replId">
          <pc:chgData name="Jade Wang" userId="d8d8ee81-1e70-48a5-8290-e2540a471ee7" providerId="ADAL" clId="{D3D60A9B-860A-42E9-9C2F-D0FBEBF4EB16}" dt="2024-06-28T17:24:51.441" v="654" actId="2890"/>
          <pc:sldLayoutMkLst>
            <pc:docMk/>
            <pc:sldMasterMk cId="1503005128" sldId="2147483673"/>
            <pc:sldLayoutMk cId="1131968242" sldId="2147483674"/>
          </pc:sldLayoutMkLst>
        </pc:sldLayoutChg>
        <pc:sldLayoutChg chg="add del mod replId">
          <pc:chgData name="Jade Wang" userId="d8d8ee81-1e70-48a5-8290-e2540a471ee7" providerId="ADAL" clId="{D3D60A9B-860A-42E9-9C2F-D0FBEBF4EB16}" dt="2024-06-28T17:24:51.441" v="654" actId="2890"/>
          <pc:sldLayoutMkLst>
            <pc:docMk/>
            <pc:sldMasterMk cId="1503005128" sldId="2147483673"/>
            <pc:sldLayoutMk cId="2877512239" sldId="2147483675"/>
          </pc:sldLayoutMkLst>
        </pc:sldLayoutChg>
        <pc:sldLayoutChg chg="add del mod replId">
          <pc:chgData name="Jade Wang" userId="d8d8ee81-1e70-48a5-8290-e2540a471ee7" providerId="ADAL" clId="{D3D60A9B-860A-42E9-9C2F-D0FBEBF4EB16}" dt="2024-06-28T17:24:51.441" v="654" actId="2890"/>
          <pc:sldLayoutMkLst>
            <pc:docMk/>
            <pc:sldMasterMk cId="1503005128" sldId="2147483673"/>
            <pc:sldLayoutMk cId="1610727022" sldId="2147483676"/>
          </pc:sldLayoutMkLst>
        </pc:sldLayoutChg>
        <pc:sldLayoutChg chg="add del mod replId">
          <pc:chgData name="Jade Wang" userId="d8d8ee81-1e70-48a5-8290-e2540a471ee7" providerId="ADAL" clId="{D3D60A9B-860A-42E9-9C2F-D0FBEBF4EB16}" dt="2024-06-28T17:24:51.441" v="654" actId="2890"/>
          <pc:sldLayoutMkLst>
            <pc:docMk/>
            <pc:sldMasterMk cId="1503005128" sldId="2147483673"/>
            <pc:sldLayoutMk cId="2545620112" sldId="2147483677"/>
          </pc:sldLayoutMkLst>
        </pc:sldLayoutChg>
        <pc:sldLayoutChg chg="add del mod replId">
          <pc:chgData name="Jade Wang" userId="d8d8ee81-1e70-48a5-8290-e2540a471ee7" providerId="ADAL" clId="{D3D60A9B-860A-42E9-9C2F-D0FBEBF4EB16}" dt="2024-06-28T17:24:51.441" v="654" actId="2890"/>
          <pc:sldLayoutMkLst>
            <pc:docMk/>
            <pc:sldMasterMk cId="1503005128" sldId="2147483673"/>
            <pc:sldLayoutMk cId="188983323" sldId="2147483678"/>
          </pc:sldLayoutMkLst>
        </pc:sldLayoutChg>
        <pc:sldLayoutChg chg="add del mod replId">
          <pc:chgData name="Jade Wang" userId="d8d8ee81-1e70-48a5-8290-e2540a471ee7" providerId="ADAL" clId="{D3D60A9B-860A-42E9-9C2F-D0FBEBF4EB16}" dt="2024-06-28T17:24:51.441" v="654" actId="2890"/>
          <pc:sldLayoutMkLst>
            <pc:docMk/>
            <pc:sldMasterMk cId="1503005128" sldId="2147483673"/>
            <pc:sldLayoutMk cId="1916691675" sldId="2147483679"/>
          </pc:sldLayoutMkLst>
        </pc:sldLayoutChg>
        <pc:sldLayoutChg chg="add del mod replId">
          <pc:chgData name="Jade Wang" userId="d8d8ee81-1e70-48a5-8290-e2540a471ee7" providerId="ADAL" clId="{D3D60A9B-860A-42E9-9C2F-D0FBEBF4EB16}" dt="2024-06-28T17:24:51.441" v="654" actId="2890"/>
          <pc:sldLayoutMkLst>
            <pc:docMk/>
            <pc:sldMasterMk cId="1503005128" sldId="2147483673"/>
            <pc:sldLayoutMk cId="1050926494" sldId="2147483680"/>
          </pc:sldLayoutMkLst>
        </pc:sldLayoutChg>
        <pc:sldLayoutChg chg="add del mod replId">
          <pc:chgData name="Jade Wang" userId="d8d8ee81-1e70-48a5-8290-e2540a471ee7" providerId="ADAL" clId="{D3D60A9B-860A-42E9-9C2F-D0FBEBF4EB16}" dt="2024-06-28T17:24:51.441" v="654" actId="2890"/>
          <pc:sldLayoutMkLst>
            <pc:docMk/>
            <pc:sldMasterMk cId="1503005128" sldId="2147483673"/>
            <pc:sldLayoutMk cId="4012702384" sldId="2147483681"/>
          </pc:sldLayoutMkLst>
        </pc:sldLayoutChg>
        <pc:sldLayoutChg chg="add del mod replId">
          <pc:chgData name="Jade Wang" userId="d8d8ee81-1e70-48a5-8290-e2540a471ee7" providerId="ADAL" clId="{D3D60A9B-860A-42E9-9C2F-D0FBEBF4EB16}" dt="2024-06-28T17:24:51.441" v="654" actId="2890"/>
          <pc:sldLayoutMkLst>
            <pc:docMk/>
            <pc:sldMasterMk cId="1503005128" sldId="2147483673"/>
            <pc:sldLayoutMk cId="3670449523" sldId="2147483682"/>
          </pc:sldLayoutMkLst>
        </pc:sldLayoutChg>
        <pc:sldLayoutChg chg="add del mod replId">
          <pc:chgData name="Jade Wang" userId="d8d8ee81-1e70-48a5-8290-e2540a471ee7" providerId="ADAL" clId="{D3D60A9B-860A-42E9-9C2F-D0FBEBF4EB16}" dt="2024-06-28T17:24:51.441" v="654" actId="2890"/>
          <pc:sldLayoutMkLst>
            <pc:docMk/>
            <pc:sldMasterMk cId="1503005128" sldId="2147483673"/>
            <pc:sldLayoutMk cId="3235825851" sldId="2147483683"/>
          </pc:sldLayoutMkLst>
        </pc:sldLayoutChg>
        <pc:sldLayoutChg chg="add del mod replId">
          <pc:chgData name="Jade Wang" userId="d8d8ee81-1e70-48a5-8290-e2540a471ee7" providerId="ADAL" clId="{D3D60A9B-860A-42E9-9C2F-D0FBEBF4EB16}" dt="2024-06-28T17:24:51.441" v="654" actId="2890"/>
          <pc:sldLayoutMkLst>
            <pc:docMk/>
            <pc:sldMasterMk cId="1503005128" sldId="2147483673"/>
            <pc:sldLayoutMk cId="3243834403" sldId="2147483684"/>
          </pc:sldLayoutMkLst>
        </pc:sldLayoutChg>
        <pc:sldLayoutChg chg="add del mod replId">
          <pc:chgData name="Jade Wang" userId="d8d8ee81-1e70-48a5-8290-e2540a471ee7" providerId="ADAL" clId="{D3D60A9B-860A-42E9-9C2F-D0FBEBF4EB16}" dt="2024-06-28T17:24:51.441" v="654" actId="2890"/>
          <pc:sldLayoutMkLst>
            <pc:docMk/>
            <pc:sldMasterMk cId="1503005128" sldId="2147483673"/>
            <pc:sldLayoutMk cId="4199519401" sldId="2147483685"/>
          </pc:sldLayoutMkLst>
        </pc:sldLayoutChg>
      </pc:sldMasterChg>
      <pc:sldMasterChg chg="new del mod addSldLayout delSldLayout">
        <pc:chgData name="Jade Wang" userId="d8d8ee81-1e70-48a5-8290-e2540a471ee7" providerId="ADAL" clId="{D3D60A9B-860A-42E9-9C2F-D0FBEBF4EB16}" dt="2024-06-28T16:38:06.542" v="203" actId="6938"/>
        <pc:sldMasterMkLst>
          <pc:docMk/>
          <pc:sldMasterMk cId="2336620718" sldId="2147483673"/>
        </pc:sldMasterMkLst>
        <pc:sldLayoutChg chg="new del replId">
          <pc:chgData name="Jade Wang" userId="d8d8ee81-1e70-48a5-8290-e2540a471ee7" providerId="ADAL" clId="{D3D60A9B-860A-42E9-9C2F-D0FBEBF4EB16}" dt="2024-06-28T16:38:06.542" v="203" actId="6938"/>
          <pc:sldLayoutMkLst>
            <pc:docMk/>
            <pc:sldMasterMk cId="2336620718" sldId="2147483673"/>
            <pc:sldLayoutMk cId="1183214418" sldId="2147483674"/>
          </pc:sldLayoutMkLst>
        </pc:sldLayoutChg>
        <pc:sldLayoutChg chg="new del replId">
          <pc:chgData name="Jade Wang" userId="d8d8ee81-1e70-48a5-8290-e2540a471ee7" providerId="ADAL" clId="{D3D60A9B-860A-42E9-9C2F-D0FBEBF4EB16}" dt="2024-06-28T16:38:06.542" v="203" actId="6938"/>
          <pc:sldLayoutMkLst>
            <pc:docMk/>
            <pc:sldMasterMk cId="2336620718" sldId="2147483673"/>
            <pc:sldLayoutMk cId="3367396909" sldId="2147483675"/>
          </pc:sldLayoutMkLst>
        </pc:sldLayoutChg>
        <pc:sldLayoutChg chg="new del replId">
          <pc:chgData name="Jade Wang" userId="d8d8ee81-1e70-48a5-8290-e2540a471ee7" providerId="ADAL" clId="{D3D60A9B-860A-42E9-9C2F-D0FBEBF4EB16}" dt="2024-06-28T16:38:06.542" v="203" actId="6938"/>
          <pc:sldLayoutMkLst>
            <pc:docMk/>
            <pc:sldMasterMk cId="2336620718" sldId="2147483673"/>
            <pc:sldLayoutMk cId="4161906840" sldId="2147483676"/>
          </pc:sldLayoutMkLst>
        </pc:sldLayoutChg>
        <pc:sldLayoutChg chg="new del replId">
          <pc:chgData name="Jade Wang" userId="d8d8ee81-1e70-48a5-8290-e2540a471ee7" providerId="ADAL" clId="{D3D60A9B-860A-42E9-9C2F-D0FBEBF4EB16}" dt="2024-06-28T16:38:06.542" v="203" actId="6938"/>
          <pc:sldLayoutMkLst>
            <pc:docMk/>
            <pc:sldMasterMk cId="2336620718" sldId="2147483673"/>
            <pc:sldLayoutMk cId="3655837115" sldId="2147483677"/>
          </pc:sldLayoutMkLst>
        </pc:sldLayoutChg>
        <pc:sldLayoutChg chg="new del replId">
          <pc:chgData name="Jade Wang" userId="d8d8ee81-1e70-48a5-8290-e2540a471ee7" providerId="ADAL" clId="{D3D60A9B-860A-42E9-9C2F-D0FBEBF4EB16}" dt="2024-06-28T16:38:06.542" v="203" actId="6938"/>
          <pc:sldLayoutMkLst>
            <pc:docMk/>
            <pc:sldMasterMk cId="2336620718" sldId="2147483673"/>
            <pc:sldLayoutMk cId="3712662468" sldId="2147483678"/>
          </pc:sldLayoutMkLst>
        </pc:sldLayoutChg>
        <pc:sldLayoutChg chg="new del replId">
          <pc:chgData name="Jade Wang" userId="d8d8ee81-1e70-48a5-8290-e2540a471ee7" providerId="ADAL" clId="{D3D60A9B-860A-42E9-9C2F-D0FBEBF4EB16}" dt="2024-06-28T16:38:06.542" v="203" actId="6938"/>
          <pc:sldLayoutMkLst>
            <pc:docMk/>
            <pc:sldMasterMk cId="2336620718" sldId="2147483673"/>
            <pc:sldLayoutMk cId="3076477334" sldId="2147483679"/>
          </pc:sldLayoutMkLst>
        </pc:sldLayoutChg>
        <pc:sldLayoutChg chg="new del replId">
          <pc:chgData name="Jade Wang" userId="d8d8ee81-1e70-48a5-8290-e2540a471ee7" providerId="ADAL" clId="{D3D60A9B-860A-42E9-9C2F-D0FBEBF4EB16}" dt="2024-06-28T16:38:06.542" v="203" actId="6938"/>
          <pc:sldLayoutMkLst>
            <pc:docMk/>
            <pc:sldMasterMk cId="2336620718" sldId="2147483673"/>
            <pc:sldLayoutMk cId="759970576" sldId="2147483680"/>
          </pc:sldLayoutMkLst>
        </pc:sldLayoutChg>
        <pc:sldLayoutChg chg="new del replId">
          <pc:chgData name="Jade Wang" userId="d8d8ee81-1e70-48a5-8290-e2540a471ee7" providerId="ADAL" clId="{D3D60A9B-860A-42E9-9C2F-D0FBEBF4EB16}" dt="2024-06-28T16:38:06.542" v="203" actId="6938"/>
          <pc:sldLayoutMkLst>
            <pc:docMk/>
            <pc:sldMasterMk cId="2336620718" sldId="2147483673"/>
            <pc:sldLayoutMk cId="3830700071" sldId="2147483681"/>
          </pc:sldLayoutMkLst>
        </pc:sldLayoutChg>
        <pc:sldLayoutChg chg="new del replId">
          <pc:chgData name="Jade Wang" userId="d8d8ee81-1e70-48a5-8290-e2540a471ee7" providerId="ADAL" clId="{D3D60A9B-860A-42E9-9C2F-D0FBEBF4EB16}" dt="2024-06-28T16:38:06.542" v="203" actId="6938"/>
          <pc:sldLayoutMkLst>
            <pc:docMk/>
            <pc:sldMasterMk cId="2336620718" sldId="2147483673"/>
            <pc:sldLayoutMk cId="3283774162" sldId="2147483682"/>
          </pc:sldLayoutMkLst>
        </pc:sldLayoutChg>
        <pc:sldLayoutChg chg="new del replId">
          <pc:chgData name="Jade Wang" userId="d8d8ee81-1e70-48a5-8290-e2540a471ee7" providerId="ADAL" clId="{D3D60A9B-860A-42E9-9C2F-D0FBEBF4EB16}" dt="2024-06-28T16:38:06.542" v="203" actId="6938"/>
          <pc:sldLayoutMkLst>
            <pc:docMk/>
            <pc:sldMasterMk cId="2336620718" sldId="2147483673"/>
            <pc:sldLayoutMk cId="1741538928" sldId="2147483683"/>
          </pc:sldLayoutMkLst>
        </pc:sldLayoutChg>
        <pc:sldLayoutChg chg="new del replId">
          <pc:chgData name="Jade Wang" userId="d8d8ee81-1e70-48a5-8290-e2540a471ee7" providerId="ADAL" clId="{D3D60A9B-860A-42E9-9C2F-D0FBEBF4EB16}" dt="2024-06-28T16:38:06.542" v="203" actId="6938"/>
          <pc:sldLayoutMkLst>
            <pc:docMk/>
            <pc:sldMasterMk cId="2336620718" sldId="2147483673"/>
            <pc:sldLayoutMk cId="3529929554" sldId="2147483684"/>
          </pc:sldLayoutMkLst>
        </pc:sldLayoutChg>
      </pc:sldMasterChg>
      <pc:sldMasterChg chg="new del mod addSldLayout delSldLayout">
        <pc:chgData name="Jade Wang" userId="d8d8ee81-1e70-48a5-8290-e2540a471ee7" providerId="ADAL" clId="{D3D60A9B-860A-42E9-9C2F-D0FBEBF4EB16}" dt="2024-06-28T17:25:50.051" v="656" actId="6938"/>
        <pc:sldMasterMkLst>
          <pc:docMk/>
          <pc:sldMasterMk cId="3982040093" sldId="2147483673"/>
        </pc:sldMasterMkLst>
        <pc:sldLayoutChg chg="new del replId">
          <pc:chgData name="Jade Wang" userId="d8d8ee81-1e70-48a5-8290-e2540a471ee7" providerId="ADAL" clId="{D3D60A9B-860A-42E9-9C2F-D0FBEBF4EB16}" dt="2024-06-28T17:25:50.051" v="656" actId="6938"/>
          <pc:sldLayoutMkLst>
            <pc:docMk/>
            <pc:sldMasterMk cId="3982040093" sldId="2147483673"/>
            <pc:sldLayoutMk cId="1667986746" sldId="2147483674"/>
          </pc:sldLayoutMkLst>
        </pc:sldLayoutChg>
        <pc:sldLayoutChg chg="new del replId">
          <pc:chgData name="Jade Wang" userId="d8d8ee81-1e70-48a5-8290-e2540a471ee7" providerId="ADAL" clId="{D3D60A9B-860A-42E9-9C2F-D0FBEBF4EB16}" dt="2024-06-28T17:25:50.051" v="656" actId="6938"/>
          <pc:sldLayoutMkLst>
            <pc:docMk/>
            <pc:sldMasterMk cId="3982040093" sldId="2147483673"/>
            <pc:sldLayoutMk cId="357988988" sldId="2147483675"/>
          </pc:sldLayoutMkLst>
        </pc:sldLayoutChg>
        <pc:sldLayoutChg chg="new del replId">
          <pc:chgData name="Jade Wang" userId="d8d8ee81-1e70-48a5-8290-e2540a471ee7" providerId="ADAL" clId="{D3D60A9B-860A-42E9-9C2F-D0FBEBF4EB16}" dt="2024-06-28T17:25:50.051" v="656" actId="6938"/>
          <pc:sldLayoutMkLst>
            <pc:docMk/>
            <pc:sldMasterMk cId="3982040093" sldId="2147483673"/>
            <pc:sldLayoutMk cId="1849696371" sldId="2147483676"/>
          </pc:sldLayoutMkLst>
        </pc:sldLayoutChg>
        <pc:sldLayoutChg chg="new del replId">
          <pc:chgData name="Jade Wang" userId="d8d8ee81-1e70-48a5-8290-e2540a471ee7" providerId="ADAL" clId="{D3D60A9B-860A-42E9-9C2F-D0FBEBF4EB16}" dt="2024-06-28T17:25:50.051" v="656" actId="6938"/>
          <pc:sldLayoutMkLst>
            <pc:docMk/>
            <pc:sldMasterMk cId="3982040093" sldId="2147483673"/>
            <pc:sldLayoutMk cId="1240524958" sldId="2147483677"/>
          </pc:sldLayoutMkLst>
        </pc:sldLayoutChg>
        <pc:sldLayoutChg chg="new del replId">
          <pc:chgData name="Jade Wang" userId="d8d8ee81-1e70-48a5-8290-e2540a471ee7" providerId="ADAL" clId="{D3D60A9B-860A-42E9-9C2F-D0FBEBF4EB16}" dt="2024-06-28T17:25:50.051" v="656" actId="6938"/>
          <pc:sldLayoutMkLst>
            <pc:docMk/>
            <pc:sldMasterMk cId="3982040093" sldId="2147483673"/>
            <pc:sldLayoutMk cId="1804683141" sldId="2147483678"/>
          </pc:sldLayoutMkLst>
        </pc:sldLayoutChg>
        <pc:sldLayoutChg chg="new del replId">
          <pc:chgData name="Jade Wang" userId="d8d8ee81-1e70-48a5-8290-e2540a471ee7" providerId="ADAL" clId="{D3D60A9B-860A-42E9-9C2F-D0FBEBF4EB16}" dt="2024-06-28T17:25:50.051" v="656" actId="6938"/>
          <pc:sldLayoutMkLst>
            <pc:docMk/>
            <pc:sldMasterMk cId="3982040093" sldId="2147483673"/>
            <pc:sldLayoutMk cId="1640186986" sldId="2147483679"/>
          </pc:sldLayoutMkLst>
        </pc:sldLayoutChg>
        <pc:sldLayoutChg chg="new del replId">
          <pc:chgData name="Jade Wang" userId="d8d8ee81-1e70-48a5-8290-e2540a471ee7" providerId="ADAL" clId="{D3D60A9B-860A-42E9-9C2F-D0FBEBF4EB16}" dt="2024-06-28T17:25:50.051" v="656" actId="6938"/>
          <pc:sldLayoutMkLst>
            <pc:docMk/>
            <pc:sldMasterMk cId="3982040093" sldId="2147483673"/>
            <pc:sldLayoutMk cId="857551344" sldId="2147483680"/>
          </pc:sldLayoutMkLst>
        </pc:sldLayoutChg>
        <pc:sldLayoutChg chg="new del replId">
          <pc:chgData name="Jade Wang" userId="d8d8ee81-1e70-48a5-8290-e2540a471ee7" providerId="ADAL" clId="{D3D60A9B-860A-42E9-9C2F-D0FBEBF4EB16}" dt="2024-06-28T17:25:50.051" v="656" actId="6938"/>
          <pc:sldLayoutMkLst>
            <pc:docMk/>
            <pc:sldMasterMk cId="3982040093" sldId="2147483673"/>
            <pc:sldLayoutMk cId="1096805113" sldId="2147483681"/>
          </pc:sldLayoutMkLst>
        </pc:sldLayoutChg>
        <pc:sldLayoutChg chg="new del replId">
          <pc:chgData name="Jade Wang" userId="d8d8ee81-1e70-48a5-8290-e2540a471ee7" providerId="ADAL" clId="{D3D60A9B-860A-42E9-9C2F-D0FBEBF4EB16}" dt="2024-06-28T17:25:50.051" v="656" actId="6938"/>
          <pc:sldLayoutMkLst>
            <pc:docMk/>
            <pc:sldMasterMk cId="3982040093" sldId="2147483673"/>
            <pc:sldLayoutMk cId="2791321527" sldId="2147483682"/>
          </pc:sldLayoutMkLst>
        </pc:sldLayoutChg>
        <pc:sldLayoutChg chg="new del replId">
          <pc:chgData name="Jade Wang" userId="d8d8ee81-1e70-48a5-8290-e2540a471ee7" providerId="ADAL" clId="{D3D60A9B-860A-42E9-9C2F-D0FBEBF4EB16}" dt="2024-06-28T17:25:50.051" v="656" actId="6938"/>
          <pc:sldLayoutMkLst>
            <pc:docMk/>
            <pc:sldMasterMk cId="3982040093" sldId="2147483673"/>
            <pc:sldLayoutMk cId="3479655143" sldId="2147483683"/>
          </pc:sldLayoutMkLst>
        </pc:sldLayoutChg>
        <pc:sldLayoutChg chg="new del replId">
          <pc:chgData name="Jade Wang" userId="d8d8ee81-1e70-48a5-8290-e2540a471ee7" providerId="ADAL" clId="{D3D60A9B-860A-42E9-9C2F-D0FBEBF4EB16}" dt="2024-06-28T17:25:50.051" v="656" actId="6938"/>
          <pc:sldLayoutMkLst>
            <pc:docMk/>
            <pc:sldMasterMk cId="3982040093" sldId="2147483673"/>
            <pc:sldLayoutMk cId="3809792281" sldId="2147483684"/>
          </pc:sldLayoutMkLst>
        </pc:sldLayoutChg>
      </pc:sldMasterChg>
    </pc:docChg>
  </pc:docChgLst>
  <pc:docChgLst>
    <pc:chgData name="Rooney, Madeline | APHL" userId="S::madeline.rooney@aphl.org::44439590-5e49-4cb1-8117-34e596d44335" providerId="AD" clId="Web-{4BCF6920-2572-C716-C49B-936C2817052E}"/>
    <pc:docChg chg="modSld sldOrd">
      <pc:chgData name="Rooney, Madeline | APHL" userId="S::madeline.rooney@aphl.org::44439590-5e49-4cb1-8117-34e596d44335" providerId="AD" clId="Web-{4BCF6920-2572-C716-C49B-936C2817052E}" dt="2024-07-25T18:56:07.147" v="2" actId="20577"/>
      <pc:docMkLst>
        <pc:docMk/>
      </pc:docMkLst>
      <pc:sldChg chg="ord">
        <pc:chgData name="Rooney, Madeline | APHL" userId="S::madeline.rooney@aphl.org::44439590-5e49-4cb1-8117-34e596d44335" providerId="AD" clId="Web-{4BCF6920-2572-C716-C49B-936C2817052E}" dt="2024-07-25T18:45:31.068" v="0"/>
        <pc:sldMkLst>
          <pc:docMk/>
          <pc:sldMk cId="109857222" sldId="256"/>
        </pc:sldMkLst>
      </pc:sldChg>
      <pc:sldChg chg="modSp">
        <pc:chgData name="Rooney, Madeline | APHL" userId="S::madeline.rooney@aphl.org::44439590-5e49-4cb1-8117-34e596d44335" providerId="AD" clId="Web-{4BCF6920-2572-C716-C49B-936C2817052E}" dt="2024-07-25T18:56:07.147" v="2" actId="20577"/>
        <pc:sldMkLst>
          <pc:docMk/>
          <pc:sldMk cId="787993835" sldId="311"/>
        </pc:sldMkLst>
        <pc:spChg chg="mod">
          <ac:chgData name="Rooney, Madeline | APHL" userId="S::madeline.rooney@aphl.org::44439590-5e49-4cb1-8117-34e596d44335" providerId="AD" clId="Web-{4BCF6920-2572-C716-C49B-936C2817052E}" dt="2024-07-25T18:56:07.147" v="2" actId="20577"/>
          <ac:spMkLst>
            <pc:docMk/>
            <pc:sldMk cId="787993835" sldId="311"/>
            <ac:spMk id="2" creationId="{75C48A6D-C295-D1A2-E38C-1BE7DABDF3AE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ADF7F1-BCAE-47EB-9E3D-36536A3A65A4}" type="datetimeFigureOut">
              <a:rPr lang="en-US" smtClean="0"/>
              <a:t>10/29/2024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ECF662-7DEB-4D3B-92D6-194DC3C25D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20301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C30964-BF55-46F8-B0CF-231697E08BCE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65766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10/29/2024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10/29/2024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10/29/2024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10/29/2024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1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Obraz 5">
            <a:extLst>
              <a:ext uri="{FF2B5EF4-FFF2-40B4-BE49-F238E27FC236}">
                <a16:creationId xmlns:a16="http://schemas.microsoft.com/office/drawing/2014/main" id="{D6891DCF-2742-43A9-8E93-9EB4D3D9D7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845" b="784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9" name="Prostokąt 7">
            <a:extLst>
              <a:ext uri="{FF2B5EF4-FFF2-40B4-BE49-F238E27FC236}">
                <a16:creationId xmlns:a16="http://schemas.microsoft.com/office/drawing/2014/main" id="{C570B86B-6352-40B7-8558-EF74AFBB0670}"/>
              </a:ext>
            </a:extLst>
          </p:cNvPr>
          <p:cNvSpPr/>
          <p:nvPr/>
        </p:nvSpPr>
        <p:spPr>
          <a:xfrm>
            <a:off x="4233" y="0"/>
            <a:ext cx="12192000" cy="6858000"/>
          </a:xfrm>
          <a:prstGeom prst="rect">
            <a:avLst/>
          </a:prstGeom>
          <a:solidFill>
            <a:schemeClr val="accent1">
              <a:lumMod val="50000"/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200"/>
          </a:p>
        </p:txBody>
      </p:sp>
      <p:grpSp>
        <p:nvGrpSpPr>
          <p:cNvPr id="8" name="Grupa 7">
            <a:extLst>
              <a:ext uri="{FF2B5EF4-FFF2-40B4-BE49-F238E27FC236}">
                <a16:creationId xmlns:a16="http://schemas.microsoft.com/office/drawing/2014/main" id="{7C1281C2-CA47-419D-844A-5B0680AE7B17}"/>
              </a:ext>
            </a:extLst>
          </p:cNvPr>
          <p:cNvGrpSpPr/>
          <p:nvPr userDrawn="1"/>
        </p:nvGrpSpPr>
        <p:grpSpPr>
          <a:xfrm>
            <a:off x="3563759" y="0"/>
            <a:ext cx="4860000" cy="2734724"/>
            <a:chOff x="3563759" y="0"/>
            <a:chExt cx="4860000" cy="2734724"/>
          </a:xfrm>
        </p:grpSpPr>
        <p:sp>
          <p:nvSpPr>
            <p:cNvPr id="21" name="Dowolny kształt: kształt 20">
              <a:extLst>
                <a:ext uri="{FF2B5EF4-FFF2-40B4-BE49-F238E27FC236}">
                  <a16:creationId xmlns:a16="http://schemas.microsoft.com/office/drawing/2014/main" id="{03598EBC-9F81-4EBC-B4FA-6F96BBAF3BFB}"/>
                </a:ext>
              </a:extLst>
            </p:cNvPr>
            <p:cNvSpPr/>
            <p:nvPr userDrawn="1"/>
          </p:nvSpPr>
          <p:spPr>
            <a:xfrm>
              <a:off x="3563759" y="0"/>
              <a:ext cx="4860000" cy="2734724"/>
            </a:xfrm>
            <a:custGeom>
              <a:avLst/>
              <a:gdLst>
                <a:gd name="connsiteX0" fmla="*/ 21134 w 4860000"/>
                <a:gd name="connsiteY0" fmla="*/ 0 h 2734724"/>
                <a:gd name="connsiteX1" fmla="*/ 4838866 w 4860000"/>
                <a:gd name="connsiteY1" fmla="*/ 0 h 2734724"/>
                <a:gd name="connsiteX2" fmla="*/ 4847454 w 4860000"/>
                <a:gd name="connsiteY2" fmla="*/ 56271 h 2734724"/>
                <a:gd name="connsiteX3" fmla="*/ 4860000 w 4860000"/>
                <a:gd name="connsiteY3" fmla="*/ 304724 h 2734724"/>
                <a:gd name="connsiteX4" fmla="*/ 2430000 w 4860000"/>
                <a:gd name="connsiteY4" fmla="*/ 2734724 h 2734724"/>
                <a:gd name="connsiteX5" fmla="*/ 0 w 4860000"/>
                <a:gd name="connsiteY5" fmla="*/ 304724 h 2734724"/>
                <a:gd name="connsiteX6" fmla="*/ 12546 w 4860000"/>
                <a:gd name="connsiteY6" fmla="*/ 56271 h 2734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60000" h="2734724">
                  <a:moveTo>
                    <a:pt x="21134" y="0"/>
                  </a:moveTo>
                  <a:lnTo>
                    <a:pt x="4838866" y="0"/>
                  </a:lnTo>
                  <a:lnTo>
                    <a:pt x="4847454" y="56271"/>
                  </a:lnTo>
                  <a:cubicBezTo>
                    <a:pt x="4855750" y="137960"/>
                    <a:pt x="4860000" y="220846"/>
                    <a:pt x="4860000" y="304724"/>
                  </a:cubicBezTo>
                  <a:cubicBezTo>
                    <a:pt x="4860000" y="1646776"/>
                    <a:pt x="3772052" y="2734724"/>
                    <a:pt x="2430000" y="2734724"/>
                  </a:cubicBezTo>
                  <a:cubicBezTo>
                    <a:pt x="1087948" y="2734724"/>
                    <a:pt x="0" y="1646776"/>
                    <a:pt x="0" y="304724"/>
                  </a:cubicBezTo>
                  <a:cubicBezTo>
                    <a:pt x="0" y="220846"/>
                    <a:pt x="4250" y="137960"/>
                    <a:pt x="12546" y="56271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72000" bIns="72000" rtlCol="0" anchor="ctr">
              <a:noAutofit/>
            </a:bodyPr>
            <a:lstStyle/>
            <a:p>
              <a:pPr algn="ctr">
                <a:spcAft>
                  <a:spcPts val="600"/>
                </a:spcAft>
              </a:pPr>
              <a:endParaRPr lang="en-US" sz="1800" dirty="0"/>
            </a:p>
          </p:txBody>
        </p:sp>
        <p:sp>
          <p:nvSpPr>
            <p:cNvPr id="15" name="Dowolny kształt: kształt 14">
              <a:extLst>
                <a:ext uri="{FF2B5EF4-FFF2-40B4-BE49-F238E27FC236}">
                  <a16:creationId xmlns:a16="http://schemas.microsoft.com/office/drawing/2014/main" id="{F7A18276-8C93-42F7-B806-955F48D7E562}"/>
                </a:ext>
              </a:extLst>
            </p:cNvPr>
            <p:cNvSpPr/>
            <p:nvPr userDrawn="1"/>
          </p:nvSpPr>
          <p:spPr>
            <a:xfrm>
              <a:off x="3716759" y="0"/>
              <a:ext cx="4554000" cy="2581724"/>
            </a:xfrm>
            <a:custGeom>
              <a:avLst/>
              <a:gdLst>
                <a:gd name="connsiteX0" fmla="*/ 22731 w 4554000"/>
                <a:gd name="connsiteY0" fmla="*/ 0 h 2581724"/>
                <a:gd name="connsiteX1" fmla="*/ 4531269 w 4554000"/>
                <a:gd name="connsiteY1" fmla="*/ 0 h 2581724"/>
                <a:gd name="connsiteX2" fmla="*/ 4542244 w 4554000"/>
                <a:gd name="connsiteY2" fmla="*/ 71914 h 2581724"/>
                <a:gd name="connsiteX3" fmla="*/ 4554000 w 4554000"/>
                <a:gd name="connsiteY3" fmla="*/ 304724 h 2581724"/>
                <a:gd name="connsiteX4" fmla="*/ 2277000 w 4554000"/>
                <a:gd name="connsiteY4" fmla="*/ 2581724 h 2581724"/>
                <a:gd name="connsiteX5" fmla="*/ 0 w 4554000"/>
                <a:gd name="connsiteY5" fmla="*/ 304724 h 2581724"/>
                <a:gd name="connsiteX6" fmla="*/ 11756 w 4554000"/>
                <a:gd name="connsiteY6" fmla="*/ 71914 h 2581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54000" h="2581724">
                  <a:moveTo>
                    <a:pt x="22731" y="0"/>
                  </a:moveTo>
                  <a:lnTo>
                    <a:pt x="4531269" y="0"/>
                  </a:lnTo>
                  <a:lnTo>
                    <a:pt x="4542244" y="71914"/>
                  </a:lnTo>
                  <a:cubicBezTo>
                    <a:pt x="4550018" y="148460"/>
                    <a:pt x="4554000" y="226127"/>
                    <a:pt x="4554000" y="304724"/>
                  </a:cubicBezTo>
                  <a:cubicBezTo>
                    <a:pt x="4554000" y="1562276"/>
                    <a:pt x="3534552" y="2581724"/>
                    <a:pt x="2277000" y="2581724"/>
                  </a:cubicBezTo>
                  <a:cubicBezTo>
                    <a:pt x="1019448" y="2581724"/>
                    <a:pt x="0" y="1562276"/>
                    <a:pt x="0" y="304724"/>
                  </a:cubicBezTo>
                  <a:cubicBezTo>
                    <a:pt x="0" y="226127"/>
                    <a:pt x="3982" y="148460"/>
                    <a:pt x="11756" y="719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72000" bIns="72000" rtlCol="0" anchor="ctr">
              <a:noAutofit/>
            </a:bodyPr>
            <a:lstStyle/>
            <a:p>
              <a:pPr algn="ctr">
                <a:spcAft>
                  <a:spcPts val="600"/>
                </a:spcAft>
              </a:pPr>
              <a:endParaRPr lang="en-US" sz="1800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A7AB817F-D174-48BA-9628-6BA67D202568}"/>
              </a:ext>
            </a:extLst>
          </p:cNvPr>
          <p:cNvSpPr>
            <a:spLocks noGrp="1"/>
          </p:cNvSpPr>
          <p:nvPr userDrawn="1">
            <p:ph type="ctrTitle"/>
          </p:nvPr>
        </p:nvSpPr>
        <p:spPr>
          <a:xfrm>
            <a:off x="800100" y="3239620"/>
            <a:ext cx="10591800" cy="1950561"/>
          </a:xfrm>
        </p:spPr>
        <p:txBody>
          <a:bodyPr anchor="ctr">
            <a:noAutofit/>
          </a:bodyPr>
          <a:lstStyle>
            <a:lvl1pPr algn="ctr"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8811597-91A2-411F-BB70-6B13A1808507}"/>
              </a:ext>
            </a:extLst>
          </p:cNvPr>
          <p:cNvSpPr>
            <a:spLocks noGrp="1"/>
          </p:cNvSpPr>
          <p:nvPr userDrawn="1">
            <p:ph type="subTitle" idx="1"/>
          </p:nvPr>
        </p:nvSpPr>
        <p:spPr>
          <a:xfrm>
            <a:off x="800100" y="5356079"/>
            <a:ext cx="10591800" cy="810712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>
                <a:solidFill>
                  <a:schemeClr val="bg1"/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FE422B-D5AA-4758-B6DE-EF79659FEDE6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>
          <a:xfrm>
            <a:off x="5581651" y="6329835"/>
            <a:ext cx="10287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133AF06-9091-4552-B55B-F323A6B93663}" type="datetime1">
              <a:rPr lang="en-US" smtClean="0"/>
              <a:t>10/29/2024</a:t>
            </a:fld>
            <a:endParaRPr lang="en-US" dirty="0"/>
          </a:p>
        </p:txBody>
      </p:sp>
      <p:sp>
        <p:nvSpPr>
          <p:cNvPr id="25" name="Grafika 4">
            <a:extLst>
              <a:ext uri="{FF2B5EF4-FFF2-40B4-BE49-F238E27FC236}">
                <a16:creationId xmlns:a16="http://schemas.microsoft.com/office/drawing/2014/main" id="{3B359F1A-1A7B-47E6-B95A-542A72FF5628}"/>
              </a:ext>
            </a:extLst>
          </p:cNvPr>
          <p:cNvSpPr/>
          <p:nvPr userDrawn="1"/>
        </p:nvSpPr>
        <p:spPr>
          <a:xfrm>
            <a:off x="5162609" y="572620"/>
            <a:ext cx="1763899" cy="1172297"/>
          </a:xfrm>
          <a:custGeom>
            <a:avLst/>
            <a:gdLst>
              <a:gd name="connsiteX0" fmla="*/ 3715 w 1480470"/>
              <a:gd name="connsiteY0" fmla="*/ 983930 h 983929"/>
              <a:gd name="connsiteX1" fmla="*/ 70485 w 1480470"/>
              <a:gd name="connsiteY1" fmla="*/ 983930 h 983929"/>
              <a:gd name="connsiteX2" fmla="*/ 88011 w 1480470"/>
              <a:gd name="connsiteY2" fmla="*/ 949449 h 983929"/>
              <a:gd name="connsiteX3" fmla="*/ 209169 w 1480470"/>
              <a:gd name="connsiteY3" fmla="*/ 949449 h 983929"/>
              <a:gd name="connsiteX4" fmla="*/ 227743 w 1480470"/>
              <a:gd name="connsiteY4" fmla="*/ 983930 h 983929"/>
              <a:gd name="connsiteX5" fmla="*/ 294227 w 1480470"/>
              <a:gd name="connsiteY5" fmla="*/ 983930 h 983929"/>
              <a:gd name="connsiteX6" fmla="*/ 187166 w 1480470"/>
              <a:gd name="connsiteY6" fmla="*/ 788953 h 983929"/>
              <a:gd name="connsiteX7" fmla="*/ 109347 w 1480470"/>
              <a:gd name="connsiteY7" fmla="*/ 788953 h 983929"/>
              <a:gd name="connsiteX8" fmla="*/ 3715 w 1480470"/>
              <a:gd name="connsiteY8" fmla="*/ 983930 h 983929"/>
              <a:gd name="connsiteX9" fmla="*/ 148114 w 1480470"/>
              <a:gd name="connsiteY9" fmla="*/ 834197 h 983929"/>
              <a:gd name="connsiteX10" fmla="*/ 186880 w 1480470"/>
              <a:gd name="connsiteY10" fmla="*/ 907444 h 983929"/>
              <a:gd name="connsiteX11" fmla="*/ 110395 w 1480470"/>
              <a:gd name="connsiteY11" fmla="*/ 907444 h 983929"/>
              <a:gd name="connsiteX12" fmla="*/ 148114 w 1480470"/>
              <a:gd name="connsiteY12" fmla="*/ 834197 h 983929"/>
              <a:gd name="connsiteX13" fmla="*/ 421672 w 1480470"/>
              <a:gd name="connsiteY13" fmla="*/ 983930 h 983929"/>
              <a:gd name="connsiteX14" fmla="*/ 481489 w 1480470"/>
              <a:gd name="connsiteY14" fmla="*/ 983930 h 983929"/>
              <a:gd name="connsiteX15" fmla="*/ 481489 w 1480470"/>
              <a:gd name="connsiteY15" fmla="*/ 934876 h 983929"/>
              <a:gd name="connsiteX16" fmla="*/ 600265 w 1480470"/>
              <a:gd name="connsiteY16" fmla="*/ 934876 h 983929"/>
              <a:gd name="connsiteX17" fmla="*/ 655225 w 1480470"/>
              <a:gd name="connsiteY17" fmla="*/ 872392 h 983929"/>
              <a:gd name="connsiteX18" fmla="*/ 655225 w 1480470"/>
              <a:gd name="connsiteY18" fmla="*/ 855723 h 983929"/>
              <a:gd name="connsiteX19" fmla="*/ 584644 w 1480470"/>
              <a:gd name="connsiteY19" fmla="*/ 788953 h 983929"/>
              <a:gd name="connsiteX20" fmla="*/ 421672 w 1480470"/>
              <a:gd name="connsiteY20" fmla="*/ 788953 h 983929"/>
              <a:gd name="connsiteX21" fmla="*/ 421672 w 1480470"/>
              <a:gd name="connsiteY21" fmla="*/ 983930 h 983929"/>
              <a:gd name="connsiteX22" fmla="*/ 481393 w 1480470"/>
              <a:gd name="connsiteY22" fmla="*/ 837435 h 983929"/>
              <a:gd name="connsiteX23" fmla="*/ 569214 w 1480470"/>
              <a:gd name="connsiteY23" fmla="*/ 837435 h 983929"/>
              <a:gd name="connsiteX24" fmla="*/ 593693 w 1480470"/>
              <a:gd name="connsiteY24" fmla="*/ 858200 h 983929"/>
              <a:gd name="connsiteX25" fmla="*/ 593693 w 1480470"/>
              <a:gd name="connsiteY25" fmla="*/ 865725 h 983929"/>
              <a:gd name="connsiteX26" fmla="*/ 574262 w 1480470"/>
              <a:gd name="connsiteY26" fmla="*/ 886489 h 983929"/>
              <a:gd name="connsiteX27" fmla="*/ 481393 w 1480470"/>
              <a:gd name="connsiteY27" fmla="*/ 886489 h 983929"/>
              <a:gd name="connsiteX28" fmla="*/ 481393 w 1480470"/>
              <a:gd name="connsiteY28" fmla="*/ 837435 h 983929"/>
              <a:gd name="connsiteX29" fmla="*/ 793432 w 1480470"/>
              <a:gd name="connsiteY29" fmla="*/ 983930 h 983929"/>
              <a:gd name="connsiteX30" fmla="*/ 853249 w 1480470"/>
              <a:gd name="connsiteY30" fmla="*/ 983930 h 983929"/>
              <a:gd name="connsiteX31" fmla="*/ 853249 w 1480470"/>
              <a:gd name="connsiteY31" fmla="*/ 910111 h 983929"/>
              <a:gd name="connsiteX32" fmla="*/ 979265 w 1480470"/>
              <a:gd name="connsiteY32" fmla="*/ 910111 h 983929"/>
              <a:gd name="connsiteX33" fmla="*/ 979265 w 1480470"/>
              <a:gd name="connsiteY33" fmla="*/ 983930 h 983929"/>
              <a:gd name="connsiteX34" fmla="*/ 1039082 w 1480470"/>
              <a:gd name="connsiteY34" fmla="*/ 983930 h 983929"/>
              <a:gd name="connsiteX35" fmla="*/ 1039082 w 1480470"/>
              <a:gd name="connsiteY35" fmla="*/ 788953 h 983929"/>
              <a:gd name="connsiteX36" fmla="*/ 979265 w 1480470"/>
              <a:gd name="connsiteY36" fmla="*/ 788953 h 983929"/>
              <a:gd name="connsiteX37" fmla="*/ 979265 w 1480470"/>
              <a:gd name="connsiteY37" fmla="*/ 858486 h 983929"/>
              <a:gd name="connsiteX38" fmla="*/ 853249 w 1480470"/>
              <a:gd name="connsiteY38" fmla="*/ 858486 h 983929"/>
              <a:gd name="connsiteX39" fmla="*/ 853249 w 1480470"/>
              <a:gd name="connsiteY39" fmla="*/ 788953 h 983929"/>
              <a:gd name="connsiteX40" fmla="*/ 793432 w 1480470"/>
              <a:gd name="connsiteY40" fmla="*/ 788953 h 983929"/>
              <a:gd name="connsiteX41" fmla="*/ 793432 w 1480470"/>
              <a:gd name="connsiteY41" fmla="*/ 983930 h 983929"/>
              <a:gd name="connsiteX42" fmla="*/ 1185386 w 1480470"/>
              <a:gd name="connsiteY42" fmla="*/ 983930 h 983929"/>
              <a:gd name="connsiteX43" fmla="*/ 1379601 w 1480470"/>
              <a:gd name="connsiteY43" fmla="*/ 983930 h 983929"/>
              <a:gd name="connsiteX44" fmla="*/ 1379601 w 1480470"/>
              <a:gd name="connsiteY44" fmla="*/ 933828 h 983929"/>
              <a:gd name="connsiteX45" fmla="*/ 1245203 w 1480470"/>
              <a:gd name="connsiteY45" fmla="*/ 933828 h 983929"/>
              <a:gd name="connsiteX46" fmla="*/ 1245203 w 1480470"/>
              <a:gd name="connsiteY46" fmla="*/ 788953 h 983929"/>
              <a:gd name="connsiteX47" fmla="*/ 1185386 w 1480470"/>
              <a:gd name="connsiteY47" fmla="*/ 788953 h 983929"/>
              <a:gd name="connsiteX48" fmla="*/ 1185386 w 1480470"/>
              <a:gd name="connsiteY48" fmla="*/ 983930 h 983929"/>
              <a:gd name="connsiteX49" fmla="*/ 682752 w 1480470"/>
              <a:gd name="connsiteY49" fmla="*/ 354804 h 983929"/>
              <a:gd name="connsiteX50" fmla="*/ 776383 w 1480470"/>
              <a:gd name="connsiteY50" fmla="*/ 368329 h 983929"/>
              <a:gd name="connsiteX51" fmla="*/ 690658 w 1480470"/>
              <a:gd name="connsiteY51" fmla="*/ 277651 h 983929"/>
              <a:gd name="connsiteX52" fmla="*/ 597217 w 1480470"/>
              <a:gd name="connsiteY52" fmla="*/ 262030 h 983929"/>
              <a:gd name="connsiteX53" fmla="*/ 682752 w 1480470"/>
              <a:gd name="connsiteY53" fmla="*/ 354804 h 983929"/>
              <a:gd name="connsiteX54" fmla="*/ 434911 w 1480470"/>
              <a:gd name="connsiteY54" fmla="*/ 320990 h 983929"/>
              <a:gd name="connsiteX55" fmla="*/ 542258 w 1480470"/>
              <a:gd name="connsiteY55" fmla="*/ 336420 h 983929"/>
              <a:gd name="connsiteX56" fmla="*/ 457390 w 1480470"/>
              <a:gd name="connsiteY56" fmla="*/ 240408 h 983929"/>
              <a:gd name="connsiteX57" fmla="*/ 350710 w 1480470"/>
              <a:gd name="connsiteY57" fmla="*/ 222692 h 983929"/>
              <a:gd name="connsiteX58" fmla="*/ 434911 w 1480470"/>
              <a:gd name="connsiteY58" fmla="*/ 320990 h 983929"/>
              <a:gd name="connsiteX59" fmla="*/ 671798 w 1480470"/>
              <a:gd name="connsiteY59" fmla="*/ 461674 h 983929"/>
              <a:gd name="connsiteX60" fmla="*/ 772477 w 1480470"/>
              <a:gd name="connsiteY60" fmla="*/ 473104 h 983929"/>
              <a:gd name="connsiteX61" fmla="*/ 680942 w 1480470"/>
              <a:gd name="connsiteY61" fmla="*/ 373187 h 983929"/>
              <a:gd name="connsiteX62" fmla="*/ 580644 w 1480470"/>
              <a:gd name="connsiteY62" fmla="*/ 359280 h 983929"/>
              <a:gd name="connsiteX63" fmla="*/ 671798 w 1480470"/>
              <a:gd name="connsiteY63" fmla="*/ 461674 h 983929"/>
              <a:gd name="connsiteX64" fmla="*/ 148304 w 1480470"/>
              <a:gd name="connsiteY64" fmla="*/ 281842 h 983929"/>
              <a:gd name="connsiteX65" fmla="*/ 272605 w 1480470"/>
              <a:gd name="connsiteY65" fmla="*/ 299654 h 983929"/>
              <a:gd name="connsiteX66" fmla="*/ 189738 w 1480470"/>
              <a:gd name="connsiteY66" fmla="*/ 197736 h 983929"/>
              <a:gd name="connsiteX67" fmla="*/ 66770 w 1480470"/>
              <a:gd name="connsiteY67" fmla="*/ 177353 h 983929"/>
              <a:gd name="connsiteX68" fmla="*/ 148304 w 1480470"/>
              <a:gd name="connsiteY68" fmla="*/ 281842 h 983929"/>
              <a:gd name="connsiteX69" fmla="*/ 403479 w 1480470"/>
              <a:gd name="connsiteY69" fmla="*/ 433480 h 983929"/>
              <a:gd name="connsiteX70" fmla="*/ 520065 w 1480470"/>
              <a:gd name="connsiteY70" fmla="*/ 446625 h 983929"/>
              <a:gd name="connsiteX71" fmla="*/ 429577 w 1480470"/>
              <a:gd name="connsiteY71" fmla="*/ 340135 h 983929"/>
              <a:gd name="connsiteX72" fmla="*/ 313944 w 1480470"/>
              <a:gd name="connsiteY72" fmla="*/ 324133 h 983929"/>
              <a:gd name="connsiteX73" fmla="*/ 403479 w 1480470"/>
              <a:gd name="connsiteY73" fmla="*/ 433480 h 983929"/>
              <a:gd name="connsiteX74" fmla="*/ 658939 w 1480470"/>
              <a:gd name="connsiteY74" fmla="*/ 585404 h 983929"/>
              <a:gd name="connsiteX75" fmla="*/ 767619 w 1480470"/>
              <a:gd name="connsiteY75" fmla="*/ 593881 h 983929"/>
              <a:gd name="connsiteX76" fmla="*/ 669512 w 1480470"/>
              <a:gd name="connsiteY76" fmla="*/ 482820 h 983929"/>
              <a:gd name="connsiteX77" fmla="*/ 561213 w 1480470"/>
              <a:gd name="connsiteY77" fmla="*/ 471199 h 983929"/>
              <a:gd name="connsiteX78" fmla="*/ 658939 w 1480470"/>
              <a:gd name="connsiteY78" fmla="*/ 585404 h 983929"/>
              <a:gd name="connsiteX79" fmla="*/ 89725 w 1480470"/>
              <a:gd name="connsiteY79" fmla="*/ 400619 h 983929"/>
              <a:gd name="connsiteX80" fmla="*/ 226314 w 1480470"/>
              <a:gd name="connsiteY80" fmla="*/ 415954 h 983929"/>
              <a:gd name="connsiteX81" fmla="*/ 138398 w 1480470"/>
              <a:gd name="connsiteY81" fmla="*/ 302035 h 983929"/>
              <a:gd name="connsiteX82" fmla="*/ 3524 w 1480470"/>
              <a:gd name="connsiteY82" fmla="*/ 283461 h 983929"/>
              <a:gd name="connsiteX83" fmla="*/ 89725 w 1480470"/>
              <a:gd name="connsiteY83" fmla="*/ 400619 h 983929"/>
              <a:gd name="connsiteX84" fmla="*/ 366617 w 1480470"/>
              <a:gd name="connsiteY84" fmla="*/ 565306 h 983929"/>
              <a:gd name="connsiteX85" fmla="*/ 494062 w 1480470"/>
              <a:gd name="connsiteY85" fmla="*/ 575117 h 983929"/>
              <a:gd name="connsiteX86" fmla="*/ 397192 w 1480470"/>
              <a:gd name="connsiteY86" fmla="*/ 455864 h 983929"/>
              <a:gd name="connsiteX87" fmla="*/ 270891 w 1480470"/>
              <a:gd name="connsiteY87" fmla="*/ 442434 h 983929"/>
              <a:gd name="connsiteX88" fmla="*/ 366617 w 1480470"/>
              <a:gd name="connsiteY88" fmla="*/ 565306 h 983929"/>
              <a:gd name="connsiteX89" fmla="*/ 643985 w 1480470"/>
              <a:gd name="connsiteY89" fmla="*/ 730374 h 983929"/>
              <a:gd name="connsiteX90" fmla="*/ 762190 w 1480470"/>
              <a:gd name="connsiteY90" fmla="*/ 734661 h 983929"/>
              <a:gd name="connsiteX91" fmla="*/ 656368 w 1480470"/>
              <a:gd name="connsiteY91" fmla="*/ 610074 h 983929"/>
              <a:gd name="connsiteX92" fmla="*/ 538639 w 1480470"/>
              <a:gd name="connsiteY92" fmla="*/ 601787 h 983929"/>
              <a:gd name="connsiteX93" fmla="*/ 643985 w 1480470"/>
              <a:gd name="connsiteY93" fmla="*/ 730374 h 983929"/>
              <a:gd name="connsiteX94" fmla="*/ 251746 w 1480470"/>
              <a:gd name="connsiteY94" fmla="*/ 93438 h 983929"/>
              <a:gd name="connsiteX95" fmla="*/ 357092 w 1480470"/>
              <a:gd name="connsiteY95" fmla="*/ 113916 h 983929"/>
              <a:gd name="connsiteX96" fmla="*/ 282892 w 1480470"/>
              <a:gd name="connsiteY96" fmla="*/ 30096 h 983929"/>
              <a:gd name="connsiteX97" fmla="*/ 178403 w 1480470"/>
              <a:gd name="connsiteY97" fmla="*/ 7903 h 983929"/>
              <a:gd name="connsiteX98" fmla="*/ 251746 w 1480470"/>
              <a:gd name="connsiteY98" fmla="*/ 93438 h 983929"/>
              <a:gd name="connsiteX99" fmla="*/ 472249 w 1480470"/>
              <a:gd name="connsiteY99" fmla="*/ 224311 h 983929"/>
              <a:gd name="connsiteX100" fmla="*/ 571786 w 1480470"/>
              <a:gd name="connsiteY100" fmla="*/ 241361 h 983929"/>
              <a:gd name="connsiteX101" fmla="*/ 491871 w 1480470"/>
              <a:gd name="connsiteY101" fmla="*/ 154112 h 983929"/>
              <a:gd name="connsiteX102" fmla="*/ 392906 w 1480470"/>
              <a:gd name="connsiteY102" fmla="*/ 135252 h 983929"/>
              <a:gd name="connsiteX103" fmla="*/ 472249 w 1480470"/>
              <a:gd name="connsiteY103" fmla="*/ 224311 h 983929"/>
              <a:gd name="connsiteX104" fmla="*/ 208502 w 1480470"/>
              <a:gd name="connsiteY104" fmla="*/ 181068 h 983929"/>
              <a:gd name="connsiteX105" fmla="*/ 322612 w 1480470"/>
              <a:gd name="connsiteY105" fmla="*/ 200499 h 983929"/>
              <a:gd name="connsiteX106" fmla="*/ 244316 w 1480470"/>
              <a:gd name="connsiteY106" fmla="*/ 108487 h 983929"/>
              <a:gd name="connsiteX107" fmla="*/ 131350 w 1480470"/>
              <a:gd name="connsiteY107" fmla="*/ 86961 h 983929"/>
              <a:gd name="connsiteX108" fmla="*/ 208502 w 1480470"/>
              <a:gd name="connsiteY108" fmla="*/ 181068 h 983929"/>
              <a:gd name="connsiteX109" fmla="*/ 1384554 w 1480470"/>
              <a:gd name="connsiteY109" fmla="*/ 789334 h 983929"/>
              <a:gd name="connsiteX110" fmla="*/ 1424178 w 1480470"/>
              <a:gd name="connsiteY110" fmla="*/ 789334 h 983929"/>
              <a:gd name="connsiteX111" fmla="*/ 1424178 w 1480470"/>
              <a:gd name="connsiteY111" fmla="*/ 796764 h 983929"/>
              <a:gd name="connsiteX112" fmla="*/ 1408652 w 1480470"/>
              <a:gd name="connsiteY112" fmla="*/ 796764 h 983929"/>
              <a:gd name="connsiteX113" fmla="*/ 1408652 w 1480470"/>
              <a:gd name="connsiteY113" fmla="*/ 838293 h 983929"/>
              <a:gd name="connsiteX114" fmla="*/ 1400080 w 1480470"/>
              <a:gd name="connsiteY114" fmla="*/ 838293 h 983929"/>
              <a:gd name="connsiteX115" fmla="*/ 1400080 w 1480470"/>
              <a:gd name="connsiteY115" fmla="*/ 796764 h 983929"/>
              <a:gd name="connsiteX116" fmla="*/ 1384554 w 1480470"/>
              <a:gd name="connsiteY116" fmla="*/ 796764 h 983929"/>
              <a:gd name="connsiteX117" fmla="*/ 1384554 w 1480470"/>
              <a:gd name="connsiteY117" fmla="*/ 789334 h 983929"/>
              <a:gd name="connsiteX118" fmla="*/ 1429702 w 1480470"/>
              <a:gd name="connsiteY118" fmla="*/ 789334 h 983929"/>
              <a:gd name="connsiteX119" fmla="*/ 1441799 w 1480470"/>
              <a:gd name="connsiteY119" fmla="*/ 789334 h 983929"/>
              <a:gd name="connsiteX120" fmla="*/ 1455325 w 1480470"/>
              <a:gd name="connsiteY120" fmla="*/ 827625 h 983929"/>
              <a:gd name="connsiteX121" fmla="*/ 1455420 w 1480470"/>
              <a:gd name="connsiteY121" fmla="*/ 827625 h 983929"/>
              <a:gd name="connsiteX122" fmla="*/ 1468564 w 1480470"/>
              <a:gd name="connsiteY122" fmla="*/ 789334 h 983929"/>
              <a:gd name="connsiteX123" fmla="*/ 1480470 w 1480470"/>
              <a:gd name="connsiteY123" fmla="*/ 789334 h 983929"/>
              <a:gd name="connsiteX124" fmla="*/ 1480470 w 1480470"/>
              <a:gd name="connsiteY124" fmla="*/ 838293 h 983929"/>
              <a:gd name="connsiteX125" fmla="*/ 1472279 w 1480470"/>
              <a:gd name="connsiteY125" fmla="*/ 838293 h 983929"/>
              <a:gd name="connsiteX126" fmla="*/ 1472279 w 1480470"/>
              <a:gd name="connsiteY126" fmla="*/ 800478 h 983929"/>
              <a:gd name="connsiteX127" fmla="*/ 1472184 w 1480470"/>
              <a:gd name="connsiteY127" fmla="*/ 800478 h 983929"/>
              <a:gd name="connsiteX128" fmla="*/ 1458658 w 1480470"/>
              <a:gd name="connsiteY128" fmla="*/ 838293 h 983929"/>
              <a:gd name="connsiteX129" fmla="*/ 1451610 w 1480470"/>
              <a:gd name="connsiteY129" fmla="*/ 838293 h 983929"/>
              <a:gd name="connsiteX130" fmla="*/ 1437989 w 1480470"/>
              <a:gd name="connsiteY130" fmla="*/ 800478 h 983929"/>
              <a:gd name="connsiteX131" fmla="*/ 1437894 w 1480470"/>
              <a:gd name="connsiteY131" fmla="*/ 800478 h 983929"/>
              <a:gd name="connsiteX132" fmla="*/ 1437894 w 1480470"/>
              <a:gd name="connsiteY132" fmla="*/ 838293 h 983929"/>
              <a:gd name="connsiteX133" fmla="*/ 1429702 w 1480470"/>
              <a:gd name="connsiteY133" fmla="*/ 838293 h 983929"/>
              <a:gd name="connsiteX134" fmla="*/ 1429702 w 1480470"/>
              <a:gd name="connsiteY134" fmla="*/ 789334 h 9839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</a:cxnLst>
            <a:rect l="l" t="t" r="r" b="b"/>
            <a:pathLst>
              <a:path w="1480470" h="983929">
                <a:moveTo>
                  <a:pt x="3715" y="983930"/>
                </a:moveTo>
                <a:lnTo>
                  <a:pt x="70485" y="983930"/>
                </a:lnTo>
                <a:lnTo>
                  <a:pt x="88011" y="949449"/>
                </a:lnTo>
                <a:lnTo>
                  <a:pt x="209169" y="949449"/>
                </a:lnTo>
                <a:lnTo>
                  <a:pt x="227743" y="983930"/>
                </a:lnTo>
                <a:lnTo>
                  <a:pt x="294227" y="983930"/>
                </a:lnTo>
                <a:lnTo>
                  <a:pt x="187166" y="788953"/>
                </a:lnTo>
                <a:lnTo>
                  <a:pt x="109347" y="788953"/>
                </a:lnTo>
                <a:lnTo>
                  <a:pt x="3715" y="983930"/>
                </a:lnTo>
                <a:close/>
                <a:moveTo>
                  <a:pt x="148114" y="834197"/>
                </a:moveTo>
                <a:lnTo>
                  <a:pt x="186880" y="907444"/>
                </a:lnTo>
                <a:lnTo>
                  <a:pt x="110395" y="907444"/>
                </a:lnTo>
                <a:lnTo>
                  <a:pt x="148114" y="834197"/>
                </a:lnTo>
                <a:close/>
                <a:moveTo>
                  <a:pt x="421672" y="983930"/>
                </a:moveTo>
                <a:lnTo>
                  <a:pt x="481489" y="983930"/>
                </a:lnTo>
                <a:lnTo>
                  <a:pt x="481489" y="934876"/>
                </a:lnTo>
                <a:lnTo>
                  <a:pt x="600265" y="934876"/>
                </a:lnTo>
                <a:cubicBezTo>
                  <a:pt x="642556" y="934876"/>
                  <a:pt x="655225" y="901443"/>
                  <a:pt x="655225" y="872392"/>
                </a:cubicBezTo>
                <a:lnTo>
                  <a:pt x="655225" y="855723"/>
                </a:lnTo>
                <a:cubicBezTo>
                  <a:pt x="655225" y="817433"/>
                  <a:pt x="641509" y="788953"/>
                  <a:pt x="584644" y="788953"/>
                </a:cubicBezTo>
                <a:lnTo>
                  <a:pt x="421672" y="788953"/>
                </a:lnTo>
                <a:lnTo>
                  <a:pt x="421672" y="983930"/>
                </a:lnTo>
                <a:close/>
                <a:moveTo>
                  <a:pt x="481393" y="837435"/>
                </a:moveTo>
                <a:lnTo>
                  <a:pt x="569214" y="837435"/>
                </a:lnTo>
                <a:cubicBezTo>
                  <a:pt x="587216" y="837435"/>
                  <a:pt x="593693" y="844960"/>
                  <a:pt x="593693" y="858200"/>
                </a:cubicBezTo>
                <a:lnTo>
                  <a:pt x="593693" y="865725"/>
                </a:lnTo>
                <a:cubicBezTo>
                  <a:pt x="593693" y="877345"/>
                  <a:pt x="588264" y="886489"/>
                  <a:pt x="574262" y="886489"/>
                </a:cubicBezTo>
                <a:lnTo>
                  <a:pt x="481393" y="886489"/>
                </a:lnTo>
                <a:lnTo>
                  <a:pt x="481393" y="837435"/>
                </a:lnTo>
                <a:close/>
                <a:moveTo>
                  <a:pt x="793432" y="983930"/>
                </a:moveTo>
                <a:lnTo>
                  <a:pt x="853249" y="983930"/>
                </a:lnTo>
                <a:lnTo>
                  <a:pt x="853249" y="910111"/>
                </a:lnTo>
                <a:lnTo>
                  <a:pt x="979265" y="910111"/>
                </a:lnTo>
                <a:lnTo>
                  <a:pt x="979265" y="983930"/>
                </a:lnTo>
                <a:lnTo>
                  <a:pt x="1039082" y="983930"/>
                </a:lnTo>
                <a:lnTo>
                  <a:pt x="1039082" y="788953"/>
                </a:lnTo>
                <a:lnTo>
                  <a:pt x="979265" y="788953"/>
                </a:lnTo>
                <a:lnTo>
                  <a:pt x="979265" y="858486"/>
                </a:lnTo>
                <a:lnTo>
                  <a:pt x="853249" y="858486"/>
                </a:lnTo>
                <a:lnTo>
                  <a:pt x="853249" y="788953"/>
                </a:lnTo>
                <a:lnTo>
                  <a:pt x="793432" y="788953"/>
                </a:lnTo>
                <a:lnTo>
                  <a:pt x="793432" y="983930"/>
                </a:lnTo>
                <a:close/>
                <a:moveTo>
                  <a:pt x="1185386" y="983930"/>
                </a:moveTo>
                <a:lnTo>
                  <a:pt x="1379601" y="983930"/>
                </a:lnTo>
                <a:lnTo>
                  <a:pt x="1379601" y="933828"/>
                </a:lnTo>
                <a:lnTo>
                  <a:pt x="1245203" y="933828"/>
                </a:lnTo>
                <a:lnTo>
                  <a:pt x="1245203" y="788953"/>
                </a:lnTo>
                <a:lnTo>
                  <a:pt x="1185386" y="788953"/>
                </a:lnTo>
                <a:lnTo>
                  <a:pt x="1185386" y="983930"/>
                </a:lnTo>
                <a:close/>
                <a:moveTo>
                  <a:pt x="682752" y="354804"/>
                </a:moveTo>
                <a:cubicBezTo>
                  <a:pt x="733615" y="384998"/>
                  <a:pt x="775525" y="390808"/>
                  <a:pt x="776383" y="368329"/>
                </a:cubicBezTo>
                <a:cubicBezTo>
                  <a:pt x="777240" y="346517"/>
                  <a:pt x="738854" y="306226"/>
                  <a:pt x="690658" y="277651"/>
                </a:cubicBezTo>
                <a:cubicBezTo>
                  <a:pt x="642556" y="249076"/>
                  <a:pt x="600742" y="241837"/>
                  <a:pt x="597217" y="262030"/>
                </a:cubicBezTo>
                <a:cubicBezTo>
                  <a:pt x="593788" y="282795"/>
                  <a:pt x="631984" y="324609"/>
                  <a:pt x="682752" y="354804"/>
                </a:cubicBezTo>
                <a:close/>
                <a:moveTo>
                  <a:pt x="434911" y="320990"/>
                </a:moveTo>
                <a:cubicBezTo>
                  <a:pt x="489394" y="353375"/>
                  <a:pt x="537496" y="359947"/>
                  <a:pt x="542258" y="336420"/>
                </a:cubicBezTo>
                <a:cubicBezTo>
                  <a:pt x="546830" y="313655"/>
                  <a:pt x="508825" y="270984"/>
                  <a:pt x="457390" y="240408"/>
                </a:cubicBezTo>
                <a:cubicBezTo>
                  <a:pt x="406051" y="209928"/>
                  <a:pt x="358330" y="201642"/>
                  <a:pt x="350710" y="222692"/>
                </a:cubicBezTo>
                <a:cubicBezTo>
                  <a:pt x="342805" y="244314"/>
                  <a:pt x="380428" y="288605"/>
                  <a:pt x="434911" y="320990"/>
                </a:cubicBezTo>
                <a:close/>
                <a:moveTo>
                  <a:pt x="671798" y="461674"/>
                </a:moveTo>
                <a:cubicBezTo>
                  <a:pt x="726376" y="494059"/>
                  <a:pt x="771430" y="498822"/>
                  <a:pt x="772477" y="473104"/>
                </a:cubicBezTo>
                <a:cubicBezTo>
                  <a:pt x="773430" y="448149"/>
                  <a:pt x="732472" y="403667"/>
                  <a:pt x="680942" y="373187"/>
                </a:cubicBezTo>
                <a:cubicBezTo>
                  <a:pt x="629507" y="342612"/>
                  <a:pt x="584644" y="336135"/>
                  <a:pt x="580644" y="359280"/>
                </a:cubicBezTo>
                <a:cubicBezTo>
                  <a:pt x="576453" y="383093"/>
                  <a:pt x="617220" y="429289"/>
                  <a:pt x="671798" y="461674"/>
                </a:cubicBezTo>
                <a:close/>
                <a:moveTo>
                  <a:pt x="148304" y="281842"/>
                </a:moveTo>
                <a:cubicBezTo>
                  <a:pt x="206978" y="316704"/>
                  <a:pt x="262795" y="324324"/>
                  <a:pt x="272605" y="299654"/>
                </a:cubicBezTo>
                <a:cubicBezTo>
                  <a:pt x="282130" y="275841"/>
                  <a:pt x="244888" y="230502"/>
                  <a:pt x="189738" y="197736"/>
                </a:cubicBezTo>
                <a:cubicBezTo>
                  <a:pt x="134588" y="164970"/>
                  <a:pt x="79819" y="155541"/>
                  <a:pt x="66770" y="177353"/>
                </a:cubicBezTo>
                <a:cubicBezTo>
                  <a:pt x="53435" y="199927"/>
                  <a:pt x="89725" y="246981"/>
                  <a:pt x="148304" y="281842"/>
                </a:cubicBezTo>
                <a:close/>
                <a:moveTo>
                  <a:pt x="403479" y="433480"/>
                </a:moveTo>
                <a:cubicBezTo>
                  <a:pt x="462248" y="468437"/>
                  <a:pt x="514540" y="473961"/>
                  <a:pt x="520065" y="446625"/>
                </a:cubicBezTo>
                <a:cubicBezTo>
                  <a:pt x="525399" y="420240"/>
                  <a:pt x="484822" y="372996"/>
                  <a:pt x="429577" y="340135"/>
                </a:cubicBezTo>
                <a:cubicBezTo>
                  <a:pt x="374428" y="307369"/>
                  <a:pt x="322707" y="299844"/>
                  <a:pt x="313944" y="324133"/>
                </a:cubicBezTo>
                <a:cubicBezTo>
                  <a:pt x="304705" y="349279"/>
                  <a:pt x="344710" y="398619"/>
                  <a:pt x="403479" y="433480"/>
                </a:cubicBezTo>
                <a:close/>
                <a:moveTo>
                  <a:pt x="658939" y="585404"/>
                </a:moveTo>
                <a:cubicBezTo>
                  <a:pt x="717804" y="620361"/>
                  <a:pt x="766477" y="623790"/>
                  <a:pt x="767619" y="593881"/>
                </a:cubicBezTo>
                <a:cubicBezTo>
                  <a:pt x="768763" y="565020"/>
                  <a:pt x="724757" y="515681"/>
                  <a:pt x="669512" y="482820"/>
                </a:cubicBezTo>
                <a:cubicBezTo>
                  <a:pt x="614267" y="449958"/>
                  <a:pt x="565785" y="444434"/>
                  <a:pt x="561213" y="471199"/>
                </a:cubicBezTo>
                <a:cubicBezTo>
                  <a:pt x="556450" y="498917"/>
                  <a:pt x="600170" y="550447"/>
                  <a:pt x="658939" y="585404"/>
                </a:cubicBezTo>
                <a:close/>
                <a:moveTo>
                  <a:pt x="89725" y="400619"/>
                </a:moveTo>
                <a:cubicBezTo>
                  <a:pt x="153352" y="438528"/>
                  <a:pt x="214693" y="444910"/>
                  <a:pt x="226314" y="415954"/>
                </a:cubicBezTo>
                <a:cubicBezTo>
                  <a:pt x="237458" y="388046"/>
                  <a:pt x="197929" y="337468"/>
                  <a:pt x="138398" y="302035"/>
                </a:cubicBezTo>
                <a:cubicBezTo>
                  <a:pt x="78867" y="266697"/>
                  <a:pt x="18764" y="257934"/>
                  <a:pt x="3524" y="283461"/>
                </a:cubicBezTo>
                <a:cubicBezTo>
                  <a:pt x="-12192" y="309846"/>
                  <a:pt x="26098" y="362709"/>
                  <a:pt x="89725" y="400619"/>
                </a:cubicBezTo>
                <a:close/>
                <a:moveTo>
                  <a:pt x="366617" y="565306"/>
                </a:moveTo>
                <a:cubicBezTo>
                  <a:pt x="430435" y="603216"/>
                  <a:pt x="487585" y="607121"/>
                  <a:pt x="494062" y="575117"/>
                </a:cubicBezTo>
                <a:cubicBezTo>
                  <a:pt x="500253" y="544256"/>
                  <a:pt x="456819" y="491297"/>
                  <a:pt x="397192" y="455864"/>
                </a:cubicBezTo>
                <a:cubicBezTo>
                  <a:pt x="337566" y="420431"/>
                  <a:pt x="281178" y="413954"/>
                  <a:pt x="270891" y="442434"/>
                </a:cubicBezTo>
                <a:cubicBezTo>
                  <a:pt x="260223" y="471961"/>
                  <a:pt x="302895" y="527397"/>
                  <a:pt x="366617" y="565306"/>
                </a:cubicBezTo>
                <a:close/>
                <a:moveTo>
                  <a:pt x="643985" y="730374"/>
                </a:moveTo>
                <a:cubicBezTo>
                  <a:pt x="707898" y="768379"/>
                  <a:pt x="760857" y="769808"/>
                  <a:pt x="762190" y="734661"/>
                </a:cubicBezTo>
                <a:cubicBezTo>
                  <a:pt x="763524" y="700847"/>
                  <a:pt x="716089" y="645507"/>
                  <a:pt x="656368" y="610074"/>
                </a:cubicBezTo>
                <a:cubicBezTo>
                  <a:pt x="596646" y="574545"/>
                  <a:pt x="544068" y="570354"/>
                  <a:pt x="538639" y="601787"/>
                </a:cubicBezTo>
                <a:cubicBezTo>
                  <a:pt x="533114" y="634267"/>
                  <a:pt x="580168" y="692370"/>
                  <a:pt x="643985" y="730374"/>
                </a:cubicBezTo>
                <a:close/>
                <a:moveTo>
                  <a:pt x="251746" y="93438"/>
                </a:moveTo>
                <a:cubicBezTo>
                  <a:pt x="302419" y="123537"/>
                  <a:pt x="349758" y="132490"/>
                  <a:pt x="357092" y="113916"/>
                </a:cubicBezTo>
                <a:cubicBezTo>
                  <a:pt x="364236" y="95914"/>
                  <a:pt x="330994" y="58576"/>
                  <a:pt x="282892" y="30096"/>
                </a:cubicBezTo>
                <a:cubicBezTo>
                  <a:pt x="234886" y="1617"/>
                  <a:pt x="188214" y="-8575"/>
                  <a:pt x="178403" y="7903"/>
                </a:cubicBezTo>
                <a:cubicBezTo>
                  <a:pt x="168402" y="24858"/>
                  <a:pt x="201073" y="63339"/>
                  <a:pt x="251746" y="93438"/>
                </a:cubicBezTo>
                <a:close/>
                <a:moveTo>
                  <a:pt x="472249" y="224311"/>
                </a:moveTo>
                <a:cubicBezTo>
                  <a:pt x="523018" y="254410"/>
                  <a:pt x="567690" y="261840"/>
                  <a:pt x="571786" y="241361"/>
                </a:cubicBezTo>
                <a:cubicBezTo>
                  <a:pt x="575786" y="221454"/>
                  <a:pt x="539972" y="182687"/>
                  <a:pt x="491871" y="154112"/>
                </a:cubicBezTo>
                <a:cubicBezTo>
                  <a:pt x="443770" y="125537"/>
                  <a:pt x="399574" y="116869"/>
                  <a:pt x="392906" y="135252"/>
                </a:cubicBezTo>
                <a:cubicBezTo>
                  <a:pt x="386048" y="154017"/>
                  <a:pt x="421481" y="194212"/>
                  <a:pt x="472249" y="224311"/>
                </a:cubicBezTo>
                <a:close/>
                <a:moveTo>
                  <a:pt x="208502" y="181068"/>
                </a:moveTo>
                <a:cubicBezTo>
                  <a:pt x="262890" y="213357"/>
                  <a:pt x="314039" y="221835"/>
                  <a:pt x="322612" y="200499"/>
                </a:cubicBezTo>
                <a:cubicBezTo>
                  <a:pt x="330803" y="179925"/>
                  <a:pt x="295656" y="138967"/>
                  <a:pt x="244316" y="108487"/>
                </a:cubicBezTo>
                <a:cubicBezTo>
                  <a:pt x="192976" y="78007"/>
                  <a:pt x="142589" y="68101"/>
                  <a:pt x="131350" y="86961"/>
                </a:cubicBezTo>
                <a:cubicBezTo>
                  <a:pt x="119729" y="106392"/>
                  <a:pt x="154210" y="148778"/>
                  <a:pt x="208502" y="181068"/>
                </a:cubicBezTo>
                <a:close/>
                <a:moveTo>
                  <a:pt x="1384554" y="789334"/>
                </a:moveTo>
                <a:lnTo>
                  <a:pt x="1424178" y="789334"/>
                </a:lnTo>
                <a:lnTo>
                  <a:pt x="1424178" y="796764"/>
                </a:lnTo>
                <a:lnTo>
                  <a:pt x="1408652" y="796764"/>
                </a:lnTo>
                <a:lnTo>
                  <a:pt x="1408652" y="838293"/>
                </a:lnTo>
                <a:lnTo>
                  <a:pt x="1400080" y="838293"/>
                </a:lnTo>
                <a:lnTo>
                  <a:pt x="1400080" y="796764"/>
                </a:lnTo>
                <a:lnTo>
                  <a:pt x="1384554" y="796764"/>
                </a:lnTo>
                <a:lnTo>
                  <a:pt x="1384554" y="789334"/>
                </a:lnTo>
                <a:close/>
                <a:moveTo>
                  <a:pt x="1429702" y="789334"/>
                </a:moveTo>
                <a:lnTo>
                  <a:pt x="1441799" y="789334"/>
                </a:lnTo>
                <a:lnTo>
                  <a:pt x="1455325" y="827625"/>
                </a:lnTo>
                <a:lnTo>
                  <a:pt x="1455420" y="827625"/>
                </a:lnTo>
                <a:lnTo>
                  <a:pt x="1468564" y="789334"/>
                </a:lnTo>
                <a:lnTo>
                  <a:pt x="1480470" y="789334"/>
                </a:lnTo>
                <a:lnTo>
                  <a:pt x="1480470" y="838293"/>
                </a:lnTo>
                <a:lnTo>
                  <a:pt x="1472279" y="838293"/>
                </a:lnTo>
                <a:lnTo>
                  <a:pt x="1472279" y="800478"/>
                </a:lnTo>
                <a:lnTo>
                  <a:pt x="1472184" y="800478"/>
                </a:lnTo>
                <a:lnTo>
                  <a:pt x="1458658" y="838293"/>
                </a:lnTo>
                <a:lnTo>
                  <a:pt x="1451610" y="838293"/>
                </a:lnTo>
                <a:lnTo>
                  <a:pt x="1437989" y="800478"/>
                </a:lnTo>
                <a:lnTo>
                  <a:pt x="1437894" y="800478"/>
                </a:lnTo>
                <a:lnTo>
                  <a:pt x="1437894" y="838293"/>
                </a:lnTo>
                <a:lnTo>
                  <a:pt x="1429702" y="838293"/>
                </a:lnTo>
                <a:lnTo>
                  <a:pt x="1429702" y="789334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401212003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upa 10">
            <a:extLst>
              <a:ext uri="{FF2B5EF4-FFF2-40B4-BE49-F238E27FC236}">
                <a16:creationId xmlns:a16="http://schemas.microsoft.com/office/drawing/2014/main" id="{8E03ACBC-064B-4A0C-974A-05453A12F0EE}"/>
              </a:ext>
            </a:extLst>
          </p:cNvPr>
          <p:cNvGrpSpPr/>
          <p:nvPr userDrawn="1"/>
        </p:nvGrpSpPr>
        <p:grpSpPr>
          <a:xfrm>
            <a:off x="4242442" y="0"/>
            <a:ext cx="3707119" cy="2085996"/>
            <a:chOff x="3563759" y="0"/>
            <a:chExt cx="4860000" cy="2734724"/>
          </a:xfrm>
        </p:grpSpPr>
        <p:sp>
          <p:nvSpPr>
            <p:cNvPr id="16" name="Dowolny kształt: kształt 15">
              <a:extLst>
                <a:ext uri="{FF2B5EF4-FFF2-40B4-BE49-F238E27FC236}">
                  <a16:creationId xmlns:a16="http://schemas.microsoft.com/office/drawing/2014/main" id="{2F5BBF54-8DB9-4C26-9E16-BEAA64EFFF85}"/>
                </a:ext>
              </a:extLst>
            </p:cNvPr>
            <p:cNvSpPr/>
            <p:nvPr userDrawn="1"/>
          </p:nvSpPr>
          <p:spPr>
            <a:xfrm>
              <a:off x="3563759" y="0"/>
              <a:ext cx="4860000" cy="2734724"/>
            </a:xfrm>
            <a:custGeom>
              <a:avLst/>
              <a:gdLst>
                <a:gd name="connsiteX0" fmla="*/ 21134 w 4860000"/>
                <a:gd name="connsiteY0" fmla="*/ 0 h 2734724"/>
                <a:gd name="connsiteX1" fmla="*/ 4838866 w 4860000"/>
                <a:gd name="connsiteY1" fmla="*/ 0 h 2734724"/>
                <a:gd name="connsiteX2" fmla="*/ 4847454 w 4860000"/>
                <a:gd name="connsiteY2" fmla="*/ 56271 h 2734724"/>
                <a:gd name="connsiteX3" fmla="*/ 4860000 w 4860000"/>
                <a:gd name="connsiteY3" fmla="*/ 304724 h 2734724"/>
                <a:gd name="connsiteX4" fmla="*/ 2430000 w 4860000"/>
                <a:gd name="connsiteY4" fmla="*/ 2734724 h 2734724"/>
                <a:gd name="connsiteX5" fmla="*/ 0 w 4860000"/>
                <a:gd name="connsiteY5" fmla="*/ 304724 h 2734724"/>
                <a:gd name="connsiteX6" fmla="*/ 12546 w 4860000"/>
                <a:gd name="connsiteY6" fmla="*/ 56271 h 2734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60000" h="2734724">
                  <a:moveTo>
                    <a:pt x="21134" y="0"/>
                  </a:moveTo>
                  <a:lnTo>
                    <a:pt x="4838866" y="0"/>
                  </a:lnTo>
                  <a:lnTo>
                    <a:pt x="4847454" y="56271"/>
                  </a:lnTo>
                  <a:cubicBezTo>
                    <a:pt x="4855750" y="137960"/>
                    <a:pt x="4860000" y="220846"/>
                    <a:pt x="4860000" y="304724"/>
                  </a:cubicBezTo>
                  <a:cubicBezTo>
                    <a:pt x="4860000" y="1646776"/>
                    <a:pt x="3772052" y="2734724"/>
                    <a:pt x="2430000" y="2734724"/>
                  </a:cubicBezTo>
                  <a:cubicBezTo>
                    <a:pt x="1087948" y="2734724"/>
                    <a:pt x="0" y="1646776"/>
                    <a:pt x="0" y="304724"/>
                  </a:cubicBezTo>
                  <a:cubicBezTo>
                    <a:pt x="0" y="220846"/>
                    <a:pt x="4250" y="137960"/>
                    <a:pt x="12546" y="56271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72000" bIns="72000" rtlCol="0" anchor="ctr">
              <a:noAutofit/>
            </a:bodyPr>
            <a:lstStyle/>
            <a:p>
              <a:pPr algn="ctr">
                <a:spcAft>
                  <a:spcPts val="600"/>
                </a:spcAft>
              </a:pPr>
              <a:endParaRPr lang="en-US" sz="1800" dirty="0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3D238C1E-904E-4CFC-80C2-116495F649B2}"/>
                </a:ext>
              </a:extLst>
            </p:cNvPr>
            <p:cNvSpPr/>
            <p:nvPr userDrawn="1"/>
          </p:nvSpPr>
          <p:spPr>
            <a:xfrm>
              <a:off x="3716759" y="0"/>
              <a:ext cx="4554000" cy="2581724"/>
            </a:xfrm>
            <a:custGeom>
              <a:avLst/>
              <a:gdLst>
                <a:gd name="connsiteX0" fmla="*/ 22731 w 4554000"/>
                <a:gd name="connsiteY0" fmla="*/ 0 h 2581724"/>
                <a:gd name="connsiteX1" fmla="*/ 4531269 w 4554000"/>
                <a:gd name="connsiteY1" fmla="*/ 0 h 2581724"/>
                <a:gd name="connsiteX2" fmla="*/ 4542244 w 4554000"/>
                <a:gd name="connsiteY2" fmla="*/ 71914 h 2581724"/>
                <a:gd name="connsiteX3" fmla="*/ 4554000 w 4554000"/>
                <a:gd name="connsiteY3" fmla="*/ 304724 h 2581724"/>
                <a:gd name="connsiteX4" fmla="*/ 2277000 w 4554000"/>
                <a:gd name="connsiteY4" fmla="*/ 2581724 h 2581724"/>
                <a:gd name="connsiteX5" fmla="*/ 0 w 4554000"/>
                <a:gd name="connsiteY5" fmla="*/ 304724 h 2581724"/>
                <a:gd name="connsiteX6" fmla="*/ 11756 w 4554000"/>
                <a:gd name="connsiteY6" fmla="*/ 71914 h 2581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54000" h="2581724">
                  <a:moveTo>
                    <a:pt x="22731" y="0"/>
                  </a:moveTo>
                  <a:lnTo>
                    <a:pt x="4531269" y="0"/>
                  </a:lnTo>
                  <a:lnTo>
                    <a:pt x="4542244" y="71914"/>
                  </a:lnTo>
                  <a:cubicBezTo>
                    <a:pt x="4550018" y="148460"/>
                    <a:pt x="4554000" y="226127"/>
                    <a:pt x="4554000" y="304724"/>
                  </a:cubicBezTo>
                  <a:cubicBezTo>
                    <a:pt x="4554000" y="1562276"/>
                    <a:pt x="3534552" y="2581724"/>
                    <a:pt x="2277000" y="2581724"/>
                  </a:cubicBezTo>
                  <a:cubicBezTo>
                    <a:pt x="1019448" y="2581724"/>
                    <a:pt x="0" y="1562276"/>
                    <a:pt x="0" y="304724"/>
                  </a:cubicBezTo>
                  <a:cubicBezTo>
                    <a:pt x="0" y="226127"/>
                    <a:pt x="3982" y="148460"/>
                    <a:pt x="11756" y="719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72000" bIns="72000" rtlCol="0" anchor="ctr">
              <a:noAutofit/>
            </a:bodyPr>
            <a:lstStyle/>
            <a:p>
              <a:pPr algn="ctr">
                <a:spcAft>
                  <a:spcPts val="600"/>
                </a:spcAft>
              </a:pPr>
              <a:endParaRPr lang="en-US" sz="1800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901C2BF3-AA76-4558-8440-269FAF997F6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5325" y="3303735"/>
            <a:ext cx="10652127" cy="125874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13727A9-818A-42AA-A971-435836BBC0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5325" y="4589464"/>
            <a:ext cx="10652127" cy="653648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Prostokąt 10">
            <a:extLst>
              <a:ext uri="{FF2B5EF4-FFF2-40B4-BE49-F238E27FC236}">
                <a16:creationId xmlns:a16="http://schemas.microsoft.com/office/drawing/2014/main" id="{34FCB22E-4809-4B17-96EA-A02D506D85ED}"/>
              </a:ext>
            </a:extLst>
          </p:cNvPr>
          <p:cNvSpPr/>
          <p:nvPr userDrawn="1"/>
        </p:nvSpPr>
        <p:spPr>
          <a:xfrm>
            <a:off x="695325" y="6783389"/>
            <a:ext cx="10801351" cy="74613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8" name="Prostokąt 11">
            <a:extLst>
              <a:ext uri="{FF2B5EF4-FFF2-40B4-BE49-F238E27FC236}">
                <a16:creationId xmlns:a16="http://schemas.microsoft.com/office/drawing/2014/main" id="{2CA57D05-92ED-46B5-9B07-9B23E4EFCCE3}"/>
              </a:ext>
            </a:extLst>
          </p:cNvPr>
          <p:cNvSpPr/>
          <p:nvPr userDrawn="1"/>
        </p:nvSpPr>
        <p:spPr>
          <a:xfrm flipV="1">
            <a:off x="11496675" y="6786003"/>
            <a:ext cx="698500" cy="71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9" name="Prostokąt 12">
            <a:extLst>
              <a:ext uri="{FF2B5EF4-FFF2-40B4-BE49-F238E27FC236}">
                <a16:creationId xmlns:a16="http://schemas.microsoft.com/office/drawing/2014/main" id="{316F3045-9859-464F-AB89-0AB150A562EB}"/>
              </a:ext>
            </a:extLst>
          </p:cNvPr>
          <p:cNvSpPr/>
          <p:nvPr userDrawn="1"/>
        </p:nvSpPr>
        <p:spPr>
          <a:xfrm flipV="1">
            <a:off x="1" y="3303737"/>
            <a:ext cx="698500" cy="7199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3" name="Grafika 4">
            <a:extLst>
              <a:ext uri="{FF2B5EF4-FFF2-40B4-BE49-F238E27FC236}">
                <a16:creationId xmlns:a16="http://schemas.microsoft.com/office/drawing/2014/main" id="{A66D5D57-1B75-4868-B24D-787F9509A210}"/>
              </a:ext>
            </a:extLst>
          </p:cNvPr>
          <p:cNvSpPr/>
          <p:nvPr userDrawn="1"/>
        </p:nvSpPr>
        <p:spPr>
          <a:xfrm>
            <a:off x="5449940" y="462784"/>
            <a:ext cx="1371095" cy="911238"/>
          </a:xfrm>
          <a:custGeom>
            <a:avLst/>
            <a:gdLst>
              <a:gd name="connsiteX0" fmla="*/ 3715 w 1480470"/>
              <a:gd name="connsiteY0" fmla="*/ 983930 h 983929"/>
              <a:gd name="connsiteX1" fmla="*/ 70485 w 1480470"/>
              <a:gd name="connsiteY1" fmla="*/ 983930 h 983929"/>
              <a:gd name="connsiteX2" fmla="*/ 88011 w 1480470"/>
              <a:gd name="connsiteY2" fmla="*/ 949449 h 983929"/>
              <a:gd name="connsiteX3" fmla="*/ 209169 w 1480470"/>
              <a:gd name="connsiteY3" fmla="*/ 949449 h 983929"/>
              <a:gd name="connsiteX4" fmla="*/ 227743 w 1480470"/>
              <a:gd name="connsiteY4" fmla="*/ 983930 h 983929"/>
              <a:gd name="connsiteX5" fmla="*/ 294227 w 1480470"/>
              <a:gd name="connsiteY5" fmla="*/ 983930 h 983929"/>
              <a:gd name="connsiteX6" fmla="*/ 187166 w 1480470"/>
              <a:gd name="connsiteY6" fmla="*/ 788953 h 983929"/>
              <a:gd name="connsiteX7" fmla="*/ 109347 w 1480470"/>
              <a:gd name="connsiteY7" fmla="*/ 788953 h 983929"/>
              <a:gd name="connsiteX8" fmla="*/ 3715 w 1480470"/>
              <a:gd name="connsiteY8" fmla="*/ 983930 h 983929"/>
              <a:gd name="connsiteX9" fmla="*/ 148114 w 1480470"/>
              <a:gd name="connsiteY9" fmla="*/ 834197 h 983929"/>
              <a:gd name="connsiteX10" fmla="*/ 186880 w 1480470"/>
              <a:gd name="connsiteY10" fmla="*/ 907444 h 983929"/>
              <a:gd name="connsiteX11" fmla="*/ 110395 w 1480470"/>
              <a:gd name="connsiteY11" fmla="*/ 907444 h 983929"/>
              <a:gd name="connsiteX12" fmla="*/ 148114 w 1480470"/>
              <a:gd name="connsiteY12" fmla="*/ 834197 h 983929"/>
              <a:gd name="connsiteX13" fmla="*/ 421672 w 1480470"/>
              <a:gd name="connsiteY13" fmla="*/ 983930 h 983929"/>
              <a:gd name="connsiteX14" fmla="*/ 481489 w 1480470"/>
              <a:gd name="connsiteY14" fmla="*/ 983930 h 983929"/>
              <a:gd name="connsiteX15" fmla="*/ 481489 w 1480470"/>
              <a:gd name="connsiteY15" fmla="*/ 934876 h 983929"/>
              <a:gd name="connsiteX16" fmla="*/ 600265 w 1480470"/>
              <a:gd name="connsiteY16" fmla="*/ 934876 h 983929"/>
              <a:gd name="connsiteX17" fmla="*/ 655225 w 1480470"/>
              <a:gd name="connsiteY17" fmla="*/ 872392 h 983929"/>
              <a:gd name="connsiteX18" fmla="*/ 655225 w 1480470"/>
              <a:gd name="connsiteY18" fmla="*/ 855723 h 983929"/>
              <a:gd name="connsiteX19" fmla="*/ 584644 w 1480470"/>
              <a:gd name="connsiteY19" fmla="*/ 788953 h 983929"/>
              <a:gd name="connsiteX20" fmla="*/ 421672 w 1480470"/>
              <a:gd name="connsiteY20" fmla="*/ 788953 h 983929"/>
              <a:gd name="connsiteX21" fmla="*/ 421672 w 1480470"/>
              <a:gd name="connsiteY21" fmla="*/ 983930 h 983929"/>
              <a:gd name="connsiteX22" fmla="*/ 481393 w 1480470"/>
              <a:gd name="connsiteY22" fmla="*/ 837435 h 983929"/>
              <a:gd name="connsiteX23" fmla="*/ 569214 w 1480470"/>
              <a:gd name="connsiteY23" fmla="*/ 837435 h 983929"/>
              <a:gd name="connsiteX24" fmla="*/ 593693 w 1480470"/>
              <a:gd name="connsiteY24" fmla="*/ 858200 h 983929"/>
              <a:gd name="connsiteX25" fmla="*/ 593693 w 1480470"/>
              <a:gd name="connsiteY25" fmla="*/ 865725 h 983929"/>
              <a:gd name="connsiteX26" fmla="*/ 574262 w 1480470"/>
              <a:gd name="connsiteY26" fmla="*/ 886489 h 983929"/>
              <a:gd name="connsiteX27" fmla="*/ 481393 w 1480470"/>
              <a:gd name="connsiteY27" fmla="*/ 886489 h 983929"/>
              <a:gd name="connsiteX28" fmla="*/ 481393 w 1480470"/>
              <a:gd name="connsiteY28" fmla="*/ 837435 h 983929"/>
              <a:gd name="connsiteX29" fmla="*/ 793432 w 1480470"/>
              <a:gd name="connsiteY29" fmla="*/ 983930 h 983929"/>
              <a:gd name="connsiteX30" fmla="*/ 853249 w 1480470"/>
              <a:gd name="connsiteY30" fmla="*/ 983930 h 983929"/>
              <a:gd name="connsiteX31" fmla="*/ 853249 w 1480470"/>
              <a:gd name="connsiteY31" fmla="*/ 910111 h 983929"/>
              <a:gd name="connsiteX32" fmla="*/ 979265 w 1480470"/>
              <a:gd name="connsiteY32" fmla="*/ 910111 h 983929"/>
              <a:gd name="connsiteX33" fmla="*/ 979265 w 1480470"/>
              <a:gd name="connsiteY33" fmla="*/ 983930 h 983929"/>
              <a:gd name="connsiteX34" fmla="*/ 1039082 w 1480470"/>
              <a:gd name="connsiteY34" fmla="*/ 983930 h 983929"/>
              <a:gd name="connsiteX35" fmla="*/ 1039082 w 1480470"/>
              <a:gd name="connsiteY35" fmla="*/ 788953 h 983929"/>
              <a:gd name="connsiteX36" fmla="*/ 979265 w 1480470"/>
              <a:gd name="connsiteY36" fmla="*/ 788953 h 983929"/>
              <a:gd name="connsiteX37" fmla="*/ 979265 w 1480470"/>
              <a:gd name="connsiteY37" fmla="*/ 858486 h 983929"/>
              <a:gd name="connsiteX38" fmla="*/ 853249 w 1480470"/>
              <a:gd name="connsiteY38" fmla="*/ 858486 h 983929"/>
              <a:gd name="connsiteX39" fmla="*/ 853249 w 1480470"/>
              <a:gd name="connsiteY39" fmla="*/ 788953 h 983929"/>
              <a:gd name="connsiteX40" fmla="*/ 793432 w 1480470"/>
              <a:gd name="connsiteY40" fmla="*/ 788953 h 983929"/>
              <a:gd name="connsiteX41" fmla="*/ 793432 w 1480470"/>
              <a:gd name="connsiteY41" fmla="*/ 983930 h 983929"/>
              <a:gd name="connsiteX42" fmla="*/ 1185386 w 1480470"/>
              <a:gd name="connsiteY42" fmla="*/ 983930 h 983929"/>
              <a:gd name="connsiteX43" fmla="*/ 1379601 w 1480470"/>
              <a:gd name="connsiteY43" fmla="*/ 983930 h 983929"/>
              <a:gd name="connsiteX44" fmla="*/ 1379601 w 1480470"/>
              <a:gd name="connsiteY44" fmla="*/ 933828 h 983929"/>
              <a:gd name="connsiteX45" fmla="*/ 1245203 w 1480470"/>
              <a:gd name="connsiteY45" fmla="*/ 933828 h 983929"/>
              <a:gd name="connsiteX46" fmla="*/ 1245203 w 1480470"/>
              <a:gd name="connsiteY46" fmla="*/ 788953 h 983929"/>
              <a:gd name="connsiteX47" fmla="*/ 1185386 w 1480470"/>
              <a:gd name="connsiteY47" fmla="*/ 788953 h 983929"/>
              <a:gd name="connsiteX48" fmla="*/ 1185386 w 1480470"/>
              <a:gd name="connsiteY48" fmla="*/ 983930 h 983929"/>
              <a:gd name="connsiteX49" fmla="*/ 682752 w 1480470"/>
              <a:gd name="connsiteY49" fmla="*/ 354804 h 983929"/>
              <a:gd name="connsiteX50" fmla="*/ 776383 w 1480470"/>
              <a:gd name="connsiteY50" fmla="*/ 368329 h 983929"/>
              <a:gd name="connsiteX51" fmla="*/ 690658 w 1480470"/>
              <a:gd name="connsiteY51" fmla="*/ 277651 h 983929"/>
              <a:gd name="connsiteX52" fmla="*/ 597217 w 1480470"/>
              <a:gd name="connsiteY52" fmla="*/ 262030 h 983929"/>
              <a:gd name="connsiteX53" fmla="*/ 682752 w 1480470"/>
              <a:gd name="connsiteY53" fmla="*/ 354804 h 983929"/>
              <a:gd name="connsiteX54" fmla="*/ 434911 w 1480470"/>
              <a:gd name="connsiteY54" fmla="*/ 320990 h 983929"/>
              <a:gd name="connsiteX55" fmla="*/ 542258 w 1480470"/>
              <a:gd name="connsiteY55" fmla="*/ 336420 h 983929"/>
              <a:gd name="connsiteX56" fmla="*/ 457390 w 1480470"/>
              <a:gd name="connsiteY56" fmla="*/ 240408 h 983929"/>
              <a:gd name="connsiteX57" fmla="*/ 350710 w 1480470"/>
              <a:gd name="connsiteY57" fmla="*/ 222692 h 983929"/>
              <a:gd name="connsiteX58" fmla="*/ 434911 w 1480470"/>
              <a:gd name="connsiteY58" fmla="*/ 320990 h 983929"/>
              <a:gd name="connsiteX59" fmla="*/ 671798 w 1480470"/>
              <a:gd name="connsiteY59" fmla="*/ 461674 h 983929"/>
              <a:gd name="connsiteX60" fmla="*/ 772477 w 1480470"/>
              <a:gd name="connsiteY60" fmla="*/ 473104 h 983929"/>
              <a:gd name="connsiteX61" fmla="*/ 680942 w 1480470"/>
              <a:gd name="connsiteY61" fmla="*/ 373187 h 983929"/>
              <a:gd name="connsiteX62" fmla="*/ 580644 w 1480470"/>
              <a:gd name="connsiteY62" fmla="*/ 359280 h 983929"/>
              <a:gd name="connsiteX63" fmla="*/ 671798 w 1480470"/>
              <a:gd name="connsiteY63" fmla="*/ 461674 h 983929"/>
              <a:gd name="connsiteX64" fmla="*/ 148304 w 1480470"/>
              <a:gd name="connsiteY64" fmla="*/ 281842 h 983929"/>
              <a:gd name="connsiteX65" fmla="*/ 272605 w 1480470"/>
              <a:gd name="connsiteY65" fmla="*/ 299654 h 983929"/>
              <a:gd name="connsiteX66" fmla="*/ 189738 w 1480470"/>
              <a:gd name="connsiteY66" fmla="*/ 197736 h 983929"/>
              <a:gd name="connsiteX67" fmla="*/ 66770 w 1480470"/>
              <a:gd name="connsiteY67" fmla="*/ 177353 h 983929"/>
              <a:gd name="connsiteX68" fmla="*/ 148304 w 1480470"/>
              <a:gd name="connsiteY68" fmla="*/ 281842 h 983929"/>
              <a:gd name="connsiteX69" fmla="*/ 403479 w 1480470"/>
              <a:gd name="connsiteY69" fmla="*/ 433480 h 983929"/>
              <a:gd name="connsiteX70" fmla="*/ 520065 w 1480470"/>
              <a:gd name="connsiteY70" fmla="*/ 446625 h 983929"/>
              <a:gd name="connsiteX71" fmla="*/ 429577 w 1480470"/>
              <a:gd name="connsiteY71" fmla="*/ 340135 h 983929"/>
              <a:gd name="connsiteX72" fmla="*/ 313944 w 1480470"/>
              <a:gd name="connsiteY72" fmla="*/ 324133 h 983929"/>
              <a:gd name="connsiteX73" fmla="*/ 403479 w 1480470"/>
              <a:gd name="connsiteY73" fmla="*/ 433480 h 983929"/>
              <a:gd name="connsiteX74" fmla="*/ 658939 w 1480470"/>
              <a:gd name="connsiteY74" fmla="*/ 585404 h 983929"/>
              <a:gd name="connsiteX75" fmla="*/ 767619 w 1480470"/>
              <a:gd name="connsiteY75" fmla="*/ 593881 h 983929"/>
              <a:gd name="connsiteX76" fmla="*/ 669512 w 1480470"/>
              <a:gd name="connsiteY76" fmla="*/ 482820 h 983929"/>
              <a:gd name="connsiteX77" fmla="*/ 561213 w 1480470"/>
              <a:gd name="connsiteY77" fmla="*/ 471199 h 983929"/>
              <a:gd name="connsiteX78" fmla="*/ 658939 w 1480470"/>
              <a:gd name="connsiteY78" fmla="*/ 585404 h 983929"/>
              <a:gd name="connsiteX79" fmla="*/ 89725 w 1480470"/>
              <a:gd name="connsiteY79" fmla="*/ 400619 h 983929"/>
              <a:gd name="connsiteX80" fmla="*/ 226314 w 1480470"/>
              <a:gd name="connsiteY80" fmla="*/ 415954 h 983929"/>
              <a:gd name="connsiteX81" fmla="*/ 138398 w 1480470"/>
              <a:gd name="connsiteY81" fmla="*/ 302035 h 983929"/>
              <a:gd name="connsiteX82" fmla="*/ 3524 w 1480470"/>
              <a:gd name="connsiteY82" fmla="*/ 283461 h 983929"/>
              <a:gd name="connsiteX83" fmla="*/ 89725 w 1480470"/>
              <a:gd name="connsiteY83" fmla="*/ 400619 h 983929"/>
              <a:gd name="connsiteX84" fmla="*/ 366617 w 1480470"/>
              <a:gd name="connsiteY84" fmla="*/ 565306 h 983929"/>
              <a:gd name="connsiteX85" fmla="*/ 494062 w 1480470"/>
              <a:gd name="connsiteY85" fmla="*/ 575117 h 983929"/>
              <a:gd name="connsiteX86" fmla="*/ 397192 w 1480470"/>
              <a:gd name="connsiteY86" fmla="*/ 455864 h 983929"/>
              <a:gd name="connsiteX87" fmla="*/ 270891 w 1480470"/>
              <a:gd name="connsiteY87" fmla="*/ 442434 h 983929"/>
              <a:gd name="connsiteX88" fmla="*/ 366617 w 1480470"/>
              <a:gd name="connsiteY88" fmla="*/ 565306 h 983929"/>
              <a:gd name="connsiteX89" fmla="*/ 643985 w 1480470"/>
              <a:gd name="connsiteY89" fmla="*/ 730374 h 983929"/>
              <a:gd name="connsiteX90" fmla="*/ 762190 w 1480470"/>
              <a:gd name="connsiteY90" fmla="*/ 734661 h 983929"/>
              <a:gd name="connsiteX91" fmla="*/ 656368 w 1480470"/>
              <a:gd name="connsiteY91" fmla="*/ 610074 h 983929"/>
              <a:gd name="connsiteX92" fmla="*/ 538639 w 1480470"/>
              <a:gd name="connsiteY92" fmla="*/ 601787 h 983929"/>
              <a:gd name="connsiteX93" fmla="*/ 643985 w 1480470"/>
              <a:gd name="connsiteY93" fmla="*/ 730374 h 983929"/>
              <a:gd name="connsiteX94" fmla="*/ 251746 w 1480470"/>
              <a:gd name="connsiteY94" fmla="*/ 93438 h 983929"/>
              <a:gd name="connsiteX95" fmla="*/ 357092 w 1480470"/>
              <a:gd name="connsiteY95" fmla="*/ 113916 h 983929"/>
              <a:gd name="connsiteX96" fmla="*/ 282892 w 1480470"/>
              <a:gd name="connsiteY96" fmla="*/ 30096 h 983929"/>
              <a:gd name="connsiteX97" fmla="*/ 178403 w 1480470"/>
              <a:gd name="connsiteY97" fmla="*/ 7903 h 983929"/>
              <a:gd name="connsiteX98" fmla="*/ 251746 w 1480470"/>
              <a:gd name="connsiteY98" fmla="*/ 93438 h 983929"/>
              <a:gd name="connsiteX99" fmla="*/ 472249 w 1480470"/>
              <a:gd name="connsiteY99" fmla="*/ 224311 h 983929"/>
              <a:gd name="connsiteX100" fmla="*/ 571786 w 1480470"/>
              <a:gd name="connsiteY100" fmla="*/ 241361 h 983929"/>
              <a:gd name="connsiteX101" fmla="*/ 491871 w 1480470"/>
              <a:gd name="connsiteY101" fmla="*/ 154112 h 983929"/>
              <a:gd name="connsiteX102" fmla="*/ 392906 w 1480470"/>
              <a:gd name="connsiteY102" fmla="*/ 135252 h 983929"/>
              <a:gd name="connsiteX103" fmla="*/ 472249 w 1480470"/>
              <a:gd name="connsiteY103" fmla="*/ 224311 h 983929"/>
              <a:gd name="connsiteX104" fmla="*/ 208502 w 1480470"/>
              <a:gd name="connsiteY104" fmla="*/ 181068 h 983929"/>
              <a:gd name="connsiteX105" fmla="*/ 322612 w 1480470"/>
              <a:gd name="connsiteY105" fmla="*/ 200499 h 983929"/>
              <a:gd name="connsiteX106" fmla="*/ 244316 w 1480470"/>
              <a:gd name="connsiteY106" fmla="*/ 108487 h 983929"/>
              <a:gd name="connsiteX107" fmla="*/ 131350 w 1480470"/>
              <a:gd name="connsiteY107" fmla="*/ 86961 h 983929"/>
              <a:gd name="connsiteX108" fmla="*/ 208502 w 1480470"/>
              <a:gd name="connsiteY108" fmla="*/ 181068 h 983929"/>
              <a:gd name="connsiteX109" fmla="*/ 1384554 w 1480470"/>
              <a:gd name="connsiteY109" fmla="*/ 789334 h 983929"/>
              <a:gd name="connsiteX110" fmla="*/ 1424178 w 1480470"/>
              <a:gd name="connsiteY110" fmla="*/ 789334 h 983929"/>
              <a:gd name="connsiteX111" fmla="*/ 1424178 w 1480470"/>
              <a:gd name="connsiteY111" fmla="*/ 796764 h 983929"/>
              <a:gd name="connsiteX112" fmla="*/ 1408652 w 1480470"/>
              <a:gd name="connsiteY112" fmla="*/ 796764 h 983929"/>
              <a:gd name="connsiteX113" fmla="*/ 1408652 w 1480470"/>
              <a:gd name="connsiteY113" fmla="*/ 838293 h 983929"/>
              <a:gd name="connsiteX114" fmla="*/ 1400080 w 1480470"/>
              <a:gd name="connsiteY114" fmla="*/ 838293 h 983929"/>
              <a:gd name="connsiteX115" fmla="*/ 1400080 w 1480470"/>
              <a:gd name="connsiteY115" fmla="*/ 796764 h 983929"/>
              <a:gd name="connsiteX116" fmla="*/ 1384554 w 1480470"/>
              <a:gd name="connsiteY116" fmla="*/ 796764 h 983929"/>
              <a:gd name="connsiteX117" fmla="*/ 1384554 w 1480470"/>
              <a:gd name="connsiteY117" fmla="*/ 789334 h 983929"/>
              <a:gd name="connsiteX118" fmla="*/ 1429702 w 1480470"/>
              <a:gd name="connsiteY118" fmla="*/ 789334 h 983929"/>
              <a:gd name="connsiteX119" fmla="*/ 1441799 w 1480470"/>
              <a:gd name="connsiteY119" fmla="*/ 789334 h 983929"/>
              <a:gd name="connsiteX120" fmla="*/ 1455325 w 1480470"/>
              <a:gd name="connsiteY120" fmla="*/ 827625 h 983929"/>
              <a:gd name="connsiteX121" fmla="*/ 1455420 w 1480470"/>
              <a:gd name="connsiteY121" fmla="*/ 827625 h 983929"/>
              <a:gd name="connsiteX122" fmla="*/ 1468564 w 1480470"/>
              <a:gd name="connsiteY122" fmla="*/ 789334 h 983929"/>
              <a:gd name="connsiteX123" fmla="*/ 1480470 w 1480470"/>
              <a:gd name="connsiteY123" fmla="*/ 789334 h 983929"/>
              <a:gd name="connsiteX124" fmla="*/ 1480470 w 1480470"/>
              <a:gd name="connsiteY124" fmla="*/ 838293 h 983929"/>
              <a:gd name="connsiteX125" fmla="*/ 1472279 w 1480470"/>
              <a:gd name="connsiteY125" fmla="*/ 838293 h 983929"/>
              <a:gd name="connsiteX126" fmla="*/ 1472279 w 1480470"/>
              <a:gd name="connsiteY126" fmla="*/ 800478 h 983929"/>
              <a:gd name="connsiteX127" fmla="*/ 1472184 w 1480470"/>
              <a:gd name="connsiteY127" fmla="*/ 800478 h 983929"/>
              <a:gd name="connsiteX128" fmla="*/ 1458658 w 1480470"/>
              <a:gd name="connsiteY128" fmla="*/ 838293 h 983929"/>
              <a:gd name="connsiteX129" fmla="*/ 1451610 w 1480470"/>
              <a:gd name="connsiteY129" fmla="*/ 838293 h 983929"/>
              <a:gd name="connsiteX130" fmla="*/ 1437989 w 1480470"/>
              <a:gd name="connsiteY130" fmla="*/ 800478 h 983929"/>
              <a:gd name="connsiteX131" fmla="*/ 1437894 w 1480470"/>
              <a:gd name="connsiteY131" fmla="*/ 800478 h 983929"/>
              <a:gd name="connsiteX132" fmla="*/ 1437894 w 1480470"/>
              <a:gd name="connsiteY132" fmla="*/ 838293 h 983929"/>
              <a:gd name="connsiteX133" fmla="*/ 1429702 w 1480470"/>
              <a:gd name="connsiteY133" fmla="*/ 838293 h 983929"/>
              <a:gd name="connsiteX134" fmla="*/ 1429702 w 1480470"/>
              <a:gd name="connsiteY134" fmla="*/ 789334 h 9839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</a:cxnLst>
            <a:rect l="l" t="t" r="r" b="b"/>
            <a:pathLst>
              <a:path w="1480470" h="983929">
                <a:moveTo>
                  <a:pt x="3715" y="983930"/>
                </a:moveTo>
                <a:lnTo>
                  <a:pt x="70485" y="983930"/>
                </a:lnTo>
                <a:lnTo>
                  <a:pt x="88011" y="949449"/>
                </a:lnTo>
                <a:lnTo>
                  <a:pt x="209169" y="949449"/>
                </a:lnTo>
                <a:lnTo>
                  <a:pt x="227743" y="983930"/>
                </a:lnTo>
                <a:lnTo>
                  <a:pt x="294227" y="983930"/>
                </a:lnTo>
                <a:lnTo>
                  <a:pt x="187166" y="788953"/>
                </a:lnTo>
                <a:lnTo>
                  <a:pt x="109347" y="788953"/>
                </a:lnTo>
                <a:lnTo>
                  <a:pt x="3715" y="983930"/>
                </a:lnTo>
                <a:close/>
                <a:moveTo>
                  <a:pt x="148114" y="834197"/>
                </a:moveTo>
                <a:lnTo>
                  <a:pt x="186880" y="907444"/>
                </a:lnTo>
                <a:lnTo>
                  <a:pt x="110395" y="907444"/>
                </a:lnTo>
                <a:lnTo>
                  <a:pt x="148114" y="834197"/>
                </a:lnTo>
                <a:close/>
                <a:moveTo>
                  <a:pt x="421672" y="983930"/>
                </a:moveTo>
                <a:lnTo>
                  <a:pt x="481489" y="983930"/>
                </a:lnTo>
                <a:lnTo>
                  <a:pt x="481489" y="934876"/>
                </a:lnTo>
                <a:lnTo>
                  <a:pt x="600265" y="934876"/>
                </a:lnTo>
                <a:cubicBezTo>
                  <a:pt x="642556" y="934876"/>
                  <a:pt x="655225" y="901443"/>
                  <a:pt x="655225" y="872392"/>
                </a:cubicBezTo>
                <a:lnTo>
                  <a:pt x="655225" y="855723"/>
                </a:lnTo>
                <a:cubicBezTo>
                  <a:pt x="655225" y="817433"/>
                  <a:pt x="641509" y="788953"/>
                  <a:pt x="584644" y="788953"/>
                </a:cubicBezTo>
                <a:lnTo>
                  <a:pt x="421672" y="788953"/>
                </a:lnTo>
                <a:lnTo>
                  <a:pt x="421672" y="983930"/>
                </a:lnTo>
                <a:close/>
                <a:moveTo>
                  <a:pt x="481393" y="837435"/>
                </a:moveTo>
                <a:lnTo>
                  <a:pt x="569214" y="837435"/>
                </a:lnTo>
                <a:cubicBezTo>
                  <a:pt x="587216" y="837435"/>
                  <a:pt x="593693" y="844960"/>
                  <a:pt x="593693" y="858200"/>
                </a:cubicBezTo>
                <a:lnTo>
                  <a:pt x="593693" y="865725"/>
                </a:lnTo>
                <a:cubicBezTo>
                  <a:pt x="593693" y="877345"/>
                  <a:pt x="588264" y="886489"/>
                  <a:pt x="574262" y="886489"/>
                </a:cubicBezTo>
                <a:lnTo>
                  <a:pt x="481393" y="886489"/>
                </a:lnTo>
                <a:lnTo>
                  <a:pt x="481393" y="837435"/>
                </a:lnTo>
                <a:close/>
                <a:moveTo>
                  <a:pt x="793432" y="983930"/>
                </a:moveTo>
                <a:lnTo>
                  <a:pt x="853249" y="983930"/>
                </a:lnTo>
                <a:lnTo>
                  <a:pt x="853249" y="910111"/>
                </a:lnTo>
                <a:lnTo>
                  <a:pt x="979265" y="910111"/>
                </a:lnTo>
                <a:lnTo>
                  <a:pt x="979265" y="983930"/>
                </a:lnTo>
                <a:lnTo>
                  <a:pt x="1039082" y="983930"/>
                </a:lnTo>
                <a:lnTo>
                  <a:pt x="1039082" y="788953"/>
                </a:lnTo>
                <a:lnTo>
                  <a:pt x="979265" y="788953"/>
                </a:lnTo>
                <a:lnTo>
                  <a:pt x="979265" y="858486"/>
                </a:lnTo>
                <a:lnTo>
                  <a:pt x="853249" y="858486"/>
                </a:lnTo>
                <a:lnTo>
                  <a:pt x="853249" y="788953"/>
                </a:lnTo>
                <a:lnTo>
                  <a:pt x="793432" y="788953"/>
                </a:lnTo>
                <a:lnTo>
                  <a:pt x="793432" y="983930"/>
                </a:lnTo>
                <a:close/>
                <a:moveTo>
                  <a:pt x="1185386" y="983930"/>
                </a:moveTo>
                <a:lnTo>
                  <a:pt x="1379601" y="983930"/>
                </a:lnTo>
                <a:lnTo>
                  <a:pt x="1379601" y="933828"/>
                </a:lnTo>
                <a:lnTo>
                  <a:pt x="1245203" y="933828"/>
                </a:lnTo>
                <a:lnTo>
                  <a:pt x="1245203" y="788953"/>
                </a:lnTo>
                <a:lnTo>
                  <a:pt x="1185386" y="788953"/>
                </a:lnTo>
                <a:lnTo>
                  <a:pt x="1185386" y="983930"/>
                </a:lnTo>
                <a:close/>
                <a:moveTo>
                  <a:pt x="682752" y="354804"/>
                </a:moveTo>
                <a:cubicBezTo>
                  <a:pt x="733615" y="384998"/>
                  <a:pt x="775525" y="390808"/>
                  <a:pt x="776383" y="368329"/>
                </a:cubicBezTo>
                <a:cubicBezTo>
                  <a:pt x="777240" y="346517"/>
                  <a:pt x="738854" y="306226"/>
                  <a:pt x="690658" y="277651"/>
                </a:cubicBezTo>
                <a:cubicBezTo>
                  <a:pt x="642556" y="249076"/>
                  <a:pt x="600742" y="241837"/>
                  <a:pt x="597217" y="262030"/>
                </a:cubicBezTo>
                <a:cubicBezTo>
                  <a:pt x="593788" y="282795"/>
                  <a:pt x="631984" y="324609"/>
                  <a:pt x="682752" y="354804"/>
                </a:cubicBezTo>
                <a:close/>
                <a:moveTo>
                  <a:pt x="434911" y="320990"/>
                </a:moveTo>
                <a:cubicBezTo>
                  <a:pt x="489394" y="353375"/>
                  <a:pt x="537496" y="359947"/>
                  <a:pt x="542258" y="336420"/>
                </a:cubicBezTo>
                <a:cubicBezTo>
                  <a:pt x="546830" y="313655"/>
                  <a:pt x="508825" y="270984"/>
                  <a:pt x="457390" y="240408"/>
                </a:cubicBezTo>
                <a:cubicBezTo>
                  <a:pt x="406051" y="209928"/>
                  <a:pt x="358330" y="201642"/>
                  <a:pt x="350710" y="222692"/>
                </a:cubicBezTo>
                <a:cubicBezTo>
                  <a:pt x="342805" y="244314"/>
                  <a:pt x="380428" y="288605"/>
                  <a:pt x="434911" y="320990"/>
                </a:cubicBezTo>
                <a:close/>
                <a:moveTo>
                  <a:pt x="671798" y="461674"/>
                </a:moveTo>
                <a:cubicBezTo>
                  <a:pt x="726376" y="494059"/>
                  <a:pt x="771430" y="498822"/>
                  <a:pt x="772477" y="473104"/>
                </a:cubicBezTo>
                <a:cubicBezTo>
                  <a:pt x="773430" y="448149"/>
                  <a:pt x="732472" y="403667"/>
                  <a:pt x="680942" y="373187"/>
                </a:cubicBezTo>
                <a:cubicBezTo>
                  <a:pt x="629507" y="342612"/>
                  <a:pt x="584644" y="336135"/>
                  <a:pt x="580644" y="359280"/>
                </a:cubicBezTo>
                <a:cubicBezTo>
                  <a:pt x="576453" y="383093"/>
                  <a:pt x="617220" y="429289"/>
                  <a:pt x="671798" y="461674"/>
                </a:cubicBezTo>
                <a:close/>
                <a:moveTo>
                  <a:pt x="148304" y="281842"/>
                </a:moveTo>
                <a:cubicBezTo>
                  <a:pt x="206978" y="316704"/>
                  <a:pt x="262795" y="324324"/>
                  <a:pt x="272605" y="299654"/>
                </a:cubicBezTo>
                <a:cubicBezTo>
                  <a:pt x="282130" y="275841"/>
                  <a:pt x="244888" y="230502"/>
                  <a:pt x="189738" y="197736"/>
                </a:cubicBezTo>
                <a:cubicBezTo>
                  <a:pt x="134588" y="164970"/>
                  <a:pt x="79819" y="155541"/>
                  <a:pt x="66770" y="177353"/>
                </a:cubicBezTo>
                <a:cubicBezTo>
                  <a:pt x="53435" y="199927"/>
                  <a:pt x="89725" y="246981"/>
                  <a:pt x="148304" y="281842"/>
                </a:cubicBezTo>
                <a:close/>
                <a:moveTo>
                  <a:pt x="403479" y="433480"/>
                </a:moveTo>
                <a:cubicBezTo>
                  <a:pt x="462248" y="468437"/>
                  <a:pt x="514540" y="473961"/>
                  <a:pt x="520065" y="446625"/>
                </a:cubicBezTo>
                <a:cubicBezTo>
                  <a:pt x="525399" y="420240"/>
                  <a:pt x="484822" y="372996"/>
                  <a:pt x="429577" y="340135"/>
                </a:cubicBezTo>
                <a:cubicBezTo>
                  <a:pt x="374428" y="307369"/>
                  <a:pt x="322707" y="299844"/>
                  <a:pt x="313944" y="324133"/>
                </a:cubicBezTo>
                <a:cubicBezTo>
                  <a:pt x="304705" y="349279"/>
                  <a:pt x="344710" y="398619"/>
                  <a:pt x="403479" y="433480"/>
                </a:cubicBezTo>
                <a:close/>
                <a:moveTo>
                  <a:pt x="658939" y="585404"/>
                </a:moveTo>
                <a:cubicBezTo>
                  <a:pt x="717804" y="620361"/>
                  <a:pt x="766477" y="623790"/>
                  <a:pt x="767619" y="593881"/>
                </a:cubicBezTo>
                <a:cubicBezTo>
                  <a:pt x="768763" y="565020"/>
                  <a:pt x="724757" y="515681"/>
                  <a:pt x="669512" y="482820"/>
                </a:cubicBezTo>
                <a:cubicBezTo>
                  <a:pt x="614267" y="449958"/>
                  <a:pt x="565785" y="444434"/>
                  <a:pt x="561213" y="471199"/>
                </a:cubicBezTo>
                <a:cubicBezTo>
                  <a:pt x="556450" y="498917"/>
                  <a:pt x="600170" y="550447"/>
                  <a:pt x="658939" y="585404"/>
                </a:cubicBezTo>
                <a:close/>
                <a:moveTo>
                  <a:pt x="89725" y="400619"/>
                </a:moveTo>
                <a:cubicBezTo>
                  <a:pt x="153352" y="438528"/>
                  <a:pt x="214693" y="444910"/>
                  <a:pt x="226314" y="415954"/>
                </a:cubicBezTo>
                <a:cubicBezTo>
                  <a:pt x="237458" y="388046"/>
                  <a:pt x="197929" y="337468"/>
                  <a:pt x="138398" y="302035"/>
                </a:cubicBezTo>
                <a:cubicBezTo>
                  <a:pt x="78867" y="266697"/>
                  <a:pt x="18764" y="257934"/>
                  <a:pt x="3524" y="283461"/>
                </a:cubicBezTo>
                <a:cubicBezTo>
                  <a:pt x="-12192" y="309846"/>
                  <a:pt x="26098" y="362709"/>
                  <a:pt x="89725" y="400619"/>
                </a:cubicBezTo>
                <a:close/>
                <a:moveTo>
                  <a:pt x="366617" y="565306"/>
                </a:moveTo>
                <a:cubicBezTo>
                  <a:pt x="430435" y="603216"/>
                  <a:pt x="487585" y="607121"/>
                  <a:pt x="494062" y="575117"/>
                </a:cubicBezTo>
                <a:cubicBezTo>
                  <a:pt x="500253" y="544256"/>
                  <a:pt x="456819" y="491297"/>
                  <a:pt x="397192" y="455864"/>
                </a:cubicBezTo>
                <a:cubicBezTo>
                  <a:pt x="337566" y="420431"/>
                  <a:pt x="281178" y="413954"/>
                  <a:pt x="270891" y="442434"/>
                </a:cubicBezTo>
                <a:cubicBezTo>
                  <a:pt x="260223" y="471961"/>
                  <a:pt x="302895" y="527397"/>
                  <a:pt x="366617" y="565306"/>
                </a:cubicBezTo>
                <a:close/>
                <a:moveTo>
                  <a:pt x="643985" y="730374"/>
                </a:moveTo>
                <a:cubicBezTo>
                  <a:pt x="707898" y="768379"/>
                  <a:pt x="760857" y="769808"/>
                  <a:pt x="762190" y="734661"/>
                </a:cubicBezTo>
                <a:cubicBezTo>
                  <a:pt x="763524" y="700847"/>
                  <a:pt x="716089" y="645507"/>
                  <a:pt x="656368" y="610074"/>
                </a:cubicBezTo>
                <a:cubicBezTo>
                  <a:pt x="596646" y="574545"/>
                  <a:pt x="544068" y="570354"/>
                  <a:pt x="538639" y="601787"/>
                </a:cubicBezTo>
                <a:cubicBezTo>
                  <a:pt x="533114" y="634267"/>
                  <a:pt x="580168" y="692370"/>
                  <a:pt x="643985" y="730374"/>
                </a:cubicBezTo>
                <a:close/>
                <a:moveTo>
                  <a:pt x="251746" y="93438"/>
                </a:moveTo>
                <a:cubicBezTo>
                  <a:pt x="302419" y="123537"/>
                  <a:pt x="349758" y="132490"/>
                  <a:pt x="357092" y="113916"/>
                </a:cubicBezTo>
                <a:cubicBezTo>
                  <a:pt x="364236" y="95914"/>
                  <a:pt x="330994" y="58576"/>
                  <a:pt x="282892" y="30096"/>
                </a:cubicBezTo>
                <a:cubicBezTo>
                  <a:pt x="234886" y="1617"/>
                  <a:pt x="188214" y="-8575"/>
                  <a:pt x="178403" y="7903"/>
                </a:cubicBezTo>
                <a:cubicBezTo>
                  <a:pt x="168402" y="24858"/>
                  <a:pt x="201073" y="63339"/>
                  <a:pt x="251746" y="93438"/>
                </a:cubicBezTo>
                <a:close/>
                <a:moveTo>
                  <a:pt x="472249" y="224311"/>
                </a:moveTo>
                <a:cubicBezTo>
                  <a:pt x="523018" y="254410"/>
                  <a:pt x="567690" y="261840"/>
                  <a:pt x="571786" y="241361"/>
                </a:cubicBezTo>
                <a:cubicBezTo>
                  <a:pt x="575786" y="221454"/>
                  <a:pt x="539972" y="182687"/>
                  <a:pt x="491871" y="154112"/>
                </a:cubicBezTo>
                <a:cubicBezTo>
                  <a:pt x="443770" y="125537"/>
                  <a:pt x="399574" y="116869"/>
                  <a:pt x="392906" y="135252"/>
                </a:cubicBezTo>
                <a:cubicBezTo>
                  <a:pt x="386048" y="154017"/>
                  <a:pt x="421481" y="194212"/>
                  <a:pt x="472249" y="224311"/>
                </a:cubicBezTo>
                <a:close/>
                <a:moveTo>
                  <a:pt x="208502" y="181068"/>
                </a:moveTo>
                <a:cubicBezTo>
                  <a:pt x="262890" y="213357"/>
                  <a:pt x="314039" y="221835"/>
                  <a:pt x="322612" y="200499"/>
                </a:cubicBezTo>
                <a:cubicBezTo>
                  <a:pt x="330803" y="179925"/>
                  <a:pt x="295656" y="138967"/>
                  <a:pt x="244316" y="108487"/>
                </a:cubicBezTo>
                <a:cubicBezTo>
                  <a:pt x="192976" y="78007"/>
                  <a:pt x="142589" y="68101"/>
                  <a:pt x="131350" y="86961"/>
                </a:cubicBezTo>
                <a:cubicBezTo>
                  <a:pt x="119729" y="106392"/>
                  <a:pt x="154210" y="148778"/>
                  <a:pt x="208502" y="181068"/>
                </a:cubicBezTo>
                <a:close/>
                <a:moveTo>
                  <a:pt x="1384554" y="789334"/>
                </a:moveTo>
                <a:lnTo>
                  <a:pt x="1424178" y="789334"/>
                </a:lnTo>
                <a:lnTo>
                  <a:pt x="1424178" y="796764"/>
                </a:lnTo>
                <a:lnTo>
                  <a:pt x="1408652" y="796764"/>
                </a:lnTo>
                <a:lnTo>
                  <a:pt x="1408652" y="838293"/>
                </a:lnTo>
                <a:lnTo>
                  <a:pt x="1400080" y="838293"/>
                </a:lnTo>
                <a:lnTo>
                  <a:pt x="1400080" y="796764"/>
                </a:lnTo>
                <a:lnTo>
                  <a:pt x="1384554" y="796764"/>
                </a:lnTo>
                <a:lnTo>
                  <a:pt x="1384554" y="789334"/>
                </a:lnTo>
                <a:close/>
                <a:moveTo>
                  <a:pt x="1429702" y="789334"/>
                </a:moveTo>
                <a:lnTo>
                  <a:pt x="1441799" y="789334"/>
                </a:lnTo>
                <a:lnTo>
                  <a:pt x="1455325" y="827625"/>
                </a:lnTo>
                <a:lnTo>
                  <a:pt x="1455420" y="827625"/>
                </a:lnTo>
                <a:lnTo>
                  <a:pt x="1468564" y="789334"/>
                </a:lnTo>
                <a:lnTo>
                  <a:pt x="1480470" y="789334"/>
                </a:lnTo>
                <a:lnTo>
                  <a:pt x="1480470" y="838293"/>
                </a:lnTo>
                <a:lnTo>
                  <a:pt x="1472279" y="838293"/>
                </a:lnTo>
                <a:lnTo>
                  <a:pt x="1472279" y="800478"/>
                </a:lnTo>
                <a:lnTo>
                  <a:pt x="1472184" y="800478"/>
                </a:lnTo>
                <a:lnTo>
                  <a:pt x="1458658" y="838293"/>
                </a:lnTo>
                <a:lnTo>
                  <a:pt x="1451610" y="838293"/>
                </a:lnTo>
                <a:lnTo>
                  <a:pt x="1437989" y="800478"/>
                </a:lnTo>
                <a:lnTo>
                  <a:pt x="1437894" y="800478"/>
                </a:lnTo>
                <a:lnTo>
                  <a:pt x="1437894" y="838293"/>
                </a:lnTo>
                <a:lnTo>
                  <a:pt x="1429702" y="838293"/>
                </a:lnTo>
                <a:lnTo>
                  <a:pt x="1429702" y="789334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2344571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4AC48A-A1BB-4349-B4F1-A3A0F6D9DA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9DDD66-B50D-4244-9B84-0974C0E8F2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10000"/>
              </a:lnSpc>
              <a:buClrTx/>
              <a:defRPr/>
            </a:lvl1pPr>
            <a:lvl2pPr marL="542912" indent="-228594">
              <a:lnSpc>
                <a:spcPct val="110000"/>
              </a:lnSpc>
              <a:buClrTx/>
              <a:defRPr/>
            </a:lvl2pPr>
            <a:lvl3pPr marL="895328" indent="-228594">
              <a:lnSpc>
                <a:spcPct val="110000"/>
              </a:lnSpc>
              <a:buClrTx/>
              <a:defRPr/>
            </a:lvl3pPr>
            <a:lvl4pPr marL="1257269" indent="-228594">
              <a:lnSpc>
                <a:spcPct val="110000"/>
              </a:lnSpc>
              <a:buClrTx/>
              <a:defRPr/>
            </a:lvl4pPr>
            <a:lvl5pPr marL="1619210" indent="-228594">
              <a:lnSpc>
                <a:spcPct val="110000"/>
              </a:lnSpc>
              <a:buClrTx/>
              <a:tabLst>
                <a:tab pos="1619210" algn="l"/>
              </a:tabLs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91A39-6F3E-4620-BB65-266B4901968D}" type="datetime1">
              <a:rPr lang="en-US" smtClean="0"/>
              <a:t>10/29/2024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67747-A1D0-4850-AF9A-570B1A0E3F7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15002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B4DAF3-ABA4-4694-A9D8-065D5F3FAD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5325" y="1424474"/>
            <a:ext cx="5302251" cy="575145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D87DF0E-632C-4E10-AC29-11143B2D5BD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95325" y="2068498"/>
            <a:ext cx="5302251" cy="4168791"/>
          </a:xfrm>
        </p:spPr>
        <p:txBody>
          <a:bodyPr/>
          <a:lstStyle>
            <a:lvl1pPr>
              <a:buClrTx/>
              <a:defRPr sz="2000"/>
            </a:lvl1pPr>
            <a:lvl2pPr>
              <a:buClrTx/>
              <a:defRPr sz="1800"/>
            </a:lvl2pPr>
            <a:lvl3pPr>
              <a:buClrTx/>
              <a:defRPr sz="1600"/>
            </a:lvl3pPr>
            <a:lvl4pPr>
              <a:buClrTx/>
              <a:defRPr sz="1400"/>
            </a:lvl4pPr>
            <a:lvl5pPr>
              <a:buClrTx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3FB1D2D-2B36-459A-A3C6-FF45A5606FE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424474"/>
            <a:ext cx="5324475" cy="575145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50276EB-47C9-405D-8982-D13C8734FF0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068498"/>
            <a:ext cx="5324475" cy="4168791"/>
          </a:xfrm>
        </p:spPr>
        <p:txBody>
          <a:bodyPr/>
          <a:lstStyle>
            <a:lvl1pPr>
              <a:buClrTx/>
              <a:defRPr sz="2000"/>
            </a:lvl1pPr>
            <a:lvl2pPr>
              <a:buClrTx/>
              <a:defRPr sz="1800"/>
            </a:lvl2pPr>
            <a:lvl3pPr>
              <a:buClrTx/>
              <a:defRPr sz="1600"/>
            </a:lvl3pPr>
            <a:lvl4pPr>
              <a:buClrTx/>
              <a:defRPr sz="1400"/>
            </a:lvl4pPr>
            <a:lvl5pPr>
              <a:buClrTx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3F80F63-A89B-474C-B329-21E419BBE9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6A080-B12B-4118-9AEC-CD24AE58CCCC}" type="datetime1">
              <a:rPr lang="en-US" smtClean="0"/>
              <a:t>10/29/2024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ECBA565-64DF-4B0D-BF15-2341C80CF3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08BD12F-ECE8-4C6A-8169-6C46DD2B1E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67747-A1D0-4850-AF9A-570B1A0E3F7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776310A-367B-4F79-99E7-55659EA41E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2122364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979D9-6073-4482-ABEF-31B00408732B}" type="datetime1">
              <a:rPr lang="en-US" smtClean="0"/>
              <a:t>10/29/2024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67747-A1D0-4850-AF9A-570B1A0E3F7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721193" y="2184725"/>
            <a:ext cx="3321051" cy="3628700"/>
          </a:xfr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4333794" y="2184725"/>
            <a:ext cx="3324927" cy="3628700"/>
          </a:xfr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7950269" y="2184725"/>
            <a:ext cx="3324927" cy="3628700"/>
          </a:xfr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6"/>
          </p:nvPr>
        </p:nvSpPr>
        <p:spPr>
          <a:xfrm>
            <a:off x="695325" y="1176338"/>
            <a:ext cx="3346451" cy="823912"/>
          </a:xfrm>
        </p:spPr>
        <p:txBody>
          <a:bodyPr anchor="t"/>
          <a:lstStyle>
            <a:lvl1pPr marL="0" indent="0">
              <a:buNone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7"/>
          </p:nvPr>
        </p:nvSpPr>
        <p:spPr>
          <a:xfrm>
            <a:off x="4333877" y="1176338"/>
            <a:ext cx="3324225" cy="823912"/>
          </a:xfrm>
        </p:spPr>
        <p:txBody>
          <a:bodyPr anchor="t"/>
          <a:lstStyle>
            <a:lvl1pPr marL="0" indent="0">
              <a:buNone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8"/>
          </p:nvPr>
        </p:nvSpPr>
        <p:spPr>
          <a:xfrm>
            <a:off x="7950201" y="1176338"/>
            <a:ext cx="3324225" cy="823912"/>
          </a:xfrm>
        </p:spPr>
        <p:txBody>
          <a:bodyPr anchor="t"/>
          <a:lstStyle>
            <a:lvl1pPr marL="0" indent="0">
              <a:buNone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768321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4AC48A-A1BB-4349-B4F1-A3A0F6D9DA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91A39-6F3E-4620-BB65-266B4901968D}" type="datetime1">
              <a:rPr lang="en-US" smtClean="0"/>
              <a:t>10/29/2024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67747-A1D0-4850-AF9A-570B1A0E3F7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150024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nari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4AC48A-A1BB-4349-B4F1-A3A0F6D9DA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91A39-6F3E-4620-BB65-266B4901968D}" type="datetime1">
              <a:rPr lang="en-US" smtClean="0"/>
              <a:t>10/29/2024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67747-A1D0-4850-AF9A-570B1A0E3F7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D5C7F2-45D3-E648-32CD-6446627C822F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328457"/>
            <a:ext cx="10515600" cy="4351338"/>
          </a:xfrm>
          <a:prstGeom prst="roundRect">
            <a:avLst>
              <a:gd name="adj" fmla="val 8218"/>
            </a:avLst>
          </a:prstGeom>
          <a:solidFill>
            <a:schemeClr val="accent2">
              <a:lumMod val="20000"/>
              <a:lumOff val="80000"/>
            </a:schemeClr>
          </a:solidFill>
          <a:ln w="28575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marL="0" indent="0" algn="ctr">
              <a:buNone/>
              <a:defRPr sz="4000">
                <a:solidFill>
                  <a:sysClr val="windowText" lastClr="000000"/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Click to enter your own scenario</a:t>
            </a:r>
          </a:p>
        </p:txBody>
      </p:sp>
    </p:spTree>
    <p:extLst>
      <p:ext uri="{BB962C8B-B14F-4D97-AF65-F5344CB8AC3E}">
        <p14:creationId xmlns:p14="http://schemas.microsoft.com/office/powerpoint/2010/main" val="18658564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10/29/2024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10/29/2024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10/29/2024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10/29/2024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10/29/2024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5DC09D-D934-E4BC-E031-B41670F25A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10515600" cy="2699622"/>
          </a:xfrm>
        </p:spPr>
        <p:txBody>
          <a:bodyPr>
            <a:normAutofit/>
          </a:bodyPr>
          <a:lstStyle>
            <a:lvl1pPr algn="ctr">
              <a:defRPr sz="8000">
                <a:latin typeface="Old English Text MT" panose="03040902040508030806" pitchFamily="66" charset="0"/>
              </a:defRPr>
            </a:lvl1pPr>
          </a:lstStyle>
          <a:p>
            <a:r>
              <a:rPr lang="en-US"/>
              <a:t>Click to enter title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691B75A-FB8E-D13B-ABF2-3031CE42485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3225800"/>
            <a:ext cx="10515600" cy="1065213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pPr lvl="0"/>
            <a:r>
              <a:rPr lang="en-US"/>
              <a:t>Click to enter name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A2F5E1FF-F027-A82A-5C3A-EE0229756C1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38199" y="4651771"/>
            <a:ext cx="4286459" cy="684212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pPr lvl="0"/>
            <a:r>
              <a:rPr lang="en-US"/>
              <a:t>Click to enter signature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619CFE0D-D13D-BB53-3924-FC4C370681B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38200" y="5578475"/>
            <a:ext cx="4286250" cy="684213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pPr lvl="0"/>
            <a:r>
              <a:rPr lang="en-US"/>
              <a:t>Click to enter position title</a:t>
            </a:r>
          </a:p>
        </p:txBody>
      </p:sp>
      <p:sp>
        <p:nvSpPr>
          <p:cNvPr id="17" name="Text Placeholder 13">
            <a:extLst>
              <a:ext uri="{FF2B5EF4-FFF2-40B4-BE49-F238E27FC236}">
                <a16:creationId xmlns:a16="http://schemas.microsoft.com/office/drawing/2014/main" id="{53BC40AF-FE2B-E36A-352D-A154422B8293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067341" y="4651771"/>
            <a:ext cx="4286459" cy="684212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pPr lvl="0"/>
            <a:r>
              <a:rPr lang="en-US"/>
              <a:t>Click to enter date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87C55974-2CA8-293E-4CC1-4B121B31432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067342" y="5578475"/>
            <a:ext cx="4286250" cy="684213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pPr lvl="0"/>
            <a:r>
              <a:rPr lang="en-US"/>
              <a:t>Click to enter text</a:t>
            </a:r>
          </a:p>
        </p:txBody>
      </p:sp>
    </p:spTree>
    <p:extLst>
      <p:ext uri="{BB962C8B-B14F-4D97-AF65-F5344CB8AC3E}">
        <p14:creationId xmlns:p14="http://schemas.microsoft.com/office/powerpoint/2010/main" val="30227102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10/29/2024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10/29/2024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US" smtClean="0"/>
              <a:t>10/29/2024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72" r:id="rId7"/>
    <p:sldLayoutId id="2147483667" r:id="rId8"/>
    <p:sldLayoutId id="2147483668" r:id="rId9"/>
    <p:sldLayoutId id="2147483669" r:id="rId10"/>
    <p:sldLayoutId id="2147483670" r:id="rId11"/>
    <p:sldLayoutId id="2147483675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76D510E-70C3-4CA0-8FB3-35B9F8FB71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6" y="136526"/>
            <a:ext cx="10801351" cy="85407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1AEAF0-3551-4CF0-83FD-BDBC6868DC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5326" y="1169986"/>
            <a:ext cx="10801351" cy="50673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D4F70B-CD42-42EF-9CFB-60D4515EE69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416299" y="6451284"/>
            <a:ext cx="10287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DCA7A-D2E1-4AAD-BA02-4C33BD542359}" type="datetime1">
              <a:rPr lang="en-US" smtClean="0"/>
              <a:t>10/29/2024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9E0618-E4EA-434F-9567-48D806CD21F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635502" y="6451284"/>
            <a:ext cx="5549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A6A855-F268-4B0B-8CFA-8F46E47BE1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96674" y="6418264"/>
            <a:ext cx="6953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A67747-A1D0-4850-AF9A-570B1A0E3F7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Prostokąt 10">
            <a:extLst>
              <a:ext uri="{FF2B5EF4-FFF2-40B4-BE49-F238E27FC236}">
                <a16:creationId xmlns:a16="http://schemas.microsoft.com/office/drawing/2014/main" id="{E92C2E7A-9541-4080-9F7A-CF5ECA33B216}"/>
              </a:ext>
            </a:extLst>
          </p:cNvPr>
          <p:cNvSpPr/>
          <p:nvPr userDrawn="1"/>
        </p:nvSpPr>
        <p:spPr>
          <a:xfrm>
            <a:off x="695325" y="6783389"/>
            <a:ext cx="10801351" cy="74613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8" name="Prostokąt 11">
            <a:extLst>
              <a:ext uri="{FF2B5EF4-FFF2-40B4-BE49-F238E27FC236}">
                <a16:creationId xmlns:a16="http://schemas.microsoft.com/office/drawing/2014/main" id="{B4F88A70-42C6-4BA9-AB8B-1A949324D8D6}"/>
              </a:ext>
            </a:extLst>
          </p:cNvPr>
          <p:cNvSpPr/>
          <p:nvPr userDrawn="1"/>
        </p:nvSpPr>
        <p:spPr>
          <a:xfrm flipV="1">
            <a:off x="11496675" y="6786003"/>
            <a:ext cx="698500" cy="71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9" name="Prostokąt 12">
            <a:extLst>
              <a:ext uri="{FF2B5EF4-FFF2-40B4-BE49-F238E27FC236}">
                <a16:creationId xmlns:a16="http://schemas.microsoft.com/office/drawing/2014/main" id="{ABD1F55F-1D34-4B2D-BEF1-44298498F36A}"/>
              </a:ext>
            </a:extLst>
          </p:cNvPr>
          <p:cNvSpPr/>
          <p:nvPr userDrawn="1"/>
        </p:nvSpPr>
        <p:spPr>
          <a:xfrm flipV="1">
            <a:off x="1" y="2"/>
            <a:ext cx="698500" cy="7199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6" name="Grafika 4">
            <a:extLst>
              <a:ext uri="{FF2B5EF4-FFF2-40B4-BE49-F238E27FC236}">
                <a16:creationId xmlns:a16="http://schemas.microsoft.com/office/drawing/2014/main" id="{44B877E8-336D-4FDC-AA0B-F8FCC98739CE}"/>
              </a:ext>
            </a:extLst>
          </p:cNvPr>
          <p:cNvSpPr/>
          <p:nvPr userDrawn="1"/>
        </p:nvSpPr>
        <p:spPr>
          <a:xfrm>
            <a:off x="695325" y="6316949"/>
            <a:ext cx="586699" cy="389923"/>
          </a:xfrm>
          <a:custGeom>
            <a:avLst/>
            <a:gdLst>
              <a:gd name="connsiteX0" fmla="*/ 3715 w 1480470"/>
              <a:gd name="connsiteY0" fmla="*/ 983930 h 983929"/>
              <a:gd name="connsiteX1" fmla="*/ 70485 w 1480470"/>
              <a:gd name="connsiteY1" fmla="*/ 983930 h 983929"/>
              <a:gd name="connsiteX2" fmla="*/ 88011 w 1480470"/>
              <a:gd name="connsiteY2" fmla="*/ 949449 h 983929"/>
              <a:gd name="connsiteX3" fmla="*/ 209169 w 1480470"/>
              <a:gd name="connsiteY3" fmla="*/ 949449 h 983929"/>
              <a:gd name="connsiteX4" fmla="*/ 227743 w 1480470"/>
              <a:gd name="connsiteY4" fmla="*/ 983930 h 983929"/>
              <a:gd name="connsiteX5" fmla="*/ 294227 w 1480470"/>
              <a:gd name="connsiteY5" fmla="*/ 983930 h 983929"/>
              <a:gd name="connsiteX6" fmla="*/ 187166 w 1480470"/>
              <a:gd name="connsiteY6" fmla="*/ 788953 h 983929"/>
              <a:gd name="connsiteX7" fmla="*/ 109347 w 1480470"/>
              <a:gd name="connsiteY7" fmla="*/ 788953 h 983929"/>
              <a:gd name="connsiteX8" fmla="*/ 3715 w 1480470"/>
              <a:gd name="connsiteY8" fmla="*/ 983930 h 983929"/>
              <a:gd name="connsiteX9" fmla="*/ 148114 w 1480470"/>
              <a:gd name="connsiteY9" fmla="*/ 834197 h 983929"/>
              <a:gd name="connsiteX10" fmla="*/ 186880 w 1480470"/>
              <a:gd name="connsiteY10" fmla="*/ 907444 h 983929"/>
              <a:gd name="connsiteX11" fmla="*/ 110395 w 1480470"/>
              <a:gd name="connsiteY11" fmla="*/ 907444 h 983929"/>
              <a:gd name="connsiteX12" fmla="*/ 148114 w 1480470"/>
              <a:gd name="connsiteY12" fmla="*/ 834197 h 983929"/>
              <a:gd name="connsiteX13" fmla="*/ 421672 w 1480470"/>
              <a:gd name="connsiteY13" fmla="*/ 983930 h 983929"/>
              <a:gd name="connsiteX14" fmla="*/ 481489 w 1480470"/>
              <a:gd name="connsiteY14" fmla="*/ 983930 h 983929"/>
              <a:gd name="connsiteX15" fmla="*/ 481489 w 1480470"/>
              <a:gd name="connsiteY15" fmla="*/ 934876 h 983929"/>
              <a:gd name="connsiteX16" fmla="*/ 600265 w 1480470"/>
              <a:gd name="connsiteY16" fmla="*/ 934876 h 983929"/>
              <a:gd name="connsiteX17" fmla="*/ 655225 w 1480470"/>
              <a:gd name="connsiteY17" fmla="*/ 872392 h 983929"/>
              <a:gd name="connsiteX18" fmla="*/ 655225 w 1480470"/>
              <a:gd name="connsiteY18" fmla="*/ 855723 h 983929"/>
              <a:gd name="connsiteX19" fmla="*/ 584644 w 1480470"/>
              <a:gd name="connsiteY19" fmla="*/ 788953 h 983929"/>
              <a:gd name="connsiteX20" fmla="*/ 421672 w 1480470"/>
              <a:gd name="connsiteY20" fmla="*/ 788953 h 983929"/>
              <a:gd name="connsiteX21" fmla="*/ 421672 w 1480470"/>
              <a:gd name="connsiteY21" fmla="*/ 983930 h 983929"/>
              <a:gd name="connsiteX22" fmla="*/ 481393 w 1480470"/>
              <a:gd name="connsiteY22" fmla="*/ 837435 h 983929"/>
              <a:gd name="connsiteX23" fmla="*/ 569214 w 1480470"/>
              <a:gd name="connsiteY23" fmla="*/ 837435 h 983929"/>
              <a:gd name="connsiteX24" fmla="*/ 593693 w 1480470"/>
              <a:gd name="connsiteY24" fmla="*/ 858200 h 983929"/>
              <a:gd name="connsiteX25" fmla="*/ 593693 w 1480470"/>
              <a:gd name="connsiteY25" fmla="*/ 865725 h 983929"/>
              <a:gd name="connsiteX26" fmla="*/ 574262 w 1480470"/>
              <a:gd name="connsiteY26" fmla="*/ 886489 h 983929"/>
              <a:gd name="connsiteX27" fmla="*/ 481393 w 1480470"/>
              <a:gd name="connsiteY27" fmla="*/ 886489 h 983929"/>
              <a:gd name="connsiteX28" fmla="*/ 481393 w 1480470"/>
              <a:gd name="connsiteY28" fmla="*/ 837435 h 983929"/>
              <a:gd name="connsiteX29" fmla="*/ 793432 w 1480470"/>
              <a:gd name="connsiteY29" fmla="*/ 983930 h 983929"/>
              <a:gd name="connsiteX30" fmla="*/ 853249 w 1480470"/>
              <a:gd name="connsiteY30" fmla="*/ 983930 h 983929"/>
              <a:gd name="connsiteX31" fmla="*/ 853249 w 1480470"/>
              <a:gd name="connsiteY31" fmla="*/ 910111 h 983929"/>
              <a:gd name="connsiteX32" fmla="*/ 979265 w 1480470"/>
              <a:gd name="connsiteY32" fmla="*/ 910111 h 983929"/>
              <a:gd name="connsiteX33" fmla="*/ 979265 w 1480470"/>
              <a:gd name="connsiteY33" fmla="*/ 983930 h 983929"/>
              <a:gd name="connsiteX34" fmla="*/ 1039082 w 1480470"/>
              <a:gd name="connsiteY34" fmla="*/ 983930 h 983929"/>
              <a:gd name="connsiteX35" fmla="*/ 1039082 w 1480470"/>
              <a:gd name="connsiteY35" fmla="*/ 788953 h 983929"/>
              <a:gd name="connsiteX36" fmla="*/ 979265 w 1480470"/>
              <a:gd name="connsiteY36" fmla="*/ 788953 h 983929"/>
              <a:gd name="connsiteX37" fmla="*/ 979265 w 1480470"/>
              <a:gd name="connsiteY37" fmla="*/ 858486 h 983929"/>
              <a:gd name="connsiteX38" fmla="*/ 853249 w 1480470"/>
              <a:gd name="connsiteY38" fmla="*/ 858486 h 983929"/>
              <a:gd name="connsiteX39" fmla="*/ 853249 w 1480470"/>
              <a:gd name="connsiteY39" fmla="*/ 788953 h 983929"/>
              <a:gd name="connsiteX40" fmla="*/ 793432 w 1480470"/>
              <a:gd name="connsiteY40" fmla="*/ 788953 h 983929"/>
              <a:gd name="connsiteX41" fmla="*/ 793432 w 1480470"/>
              <a:gd name="connsiteY41" fmla="*/ 983930 h 983929"/>
              <a:gd name="connsiteX42" fmla="*/ 1185386 w 1480470"/>
              <a:gd name="connsiteY42" fmla="*/ 983930 h 983929"/>
              <a:gd name="connsiteX43" fmla="*/ 1379601 w 1480470"/>
              <a:gd name="connsiteY43" fmla="*/ 983930 h 983929"/>
              <a:gd name="connsiteX44" fmla="*/ 1379601 w 1480470"/>
              <a:gd name="connsiteY44" fmla="*/ 933828 h 983929"/>
              <a:gd name="connsiteX45" fmla="*/ 1245203 w 1480470"/>
              <a:gd name="connsiteY45" fmla="*/ 933828 h 983929"/>
              <a:gd name="connsiteX46" fmla="*/ 1245203 w 1480470"/>
              <a:gd name="connsiteY46" fmla="*/ 788953 h 983929"/>
              <a:gd name="connsiteX47" fmla="*/ 1185386 w 1480470"/>
              <a:gd name="connsiteY47" fmla="*/ 788953 h 983929"/>
              <a:gd name="connsiteX48" fmla="*/ 1185386 w 1480470"/>
              <a:gd name="connsiteY48" fmla="*/ 983930 h 983929"/>
              <a:gd name="connsiteX49" fmla="*/ 682752 w 1480470"/>
              <a:gd name="connsiteY49" fmla="*/ 354804 h 983929"/>
              <a:gd name="connsiteX50" fmla="*/ 776383 w 1480470"/>
              <a:gd name="connsiteY50" fmla="*/ 368329 h 983929"/>
              <a:gd name="connsiteX51" fmla="*/ 690658 w 1480470"/>
              <a:gd name="connsiteY51" fmla="*/ 277651 h 983929"/>
              <a:gd name="connsiteX52" fmla="*/ 597217 w 1480470"/>
              <a:gd name="connsiteY52" fmla="*/ 262030 h 983929"/>
              <a:gd name="connsiteX53" fmla="*/ 682752 w 1480470"/>
              <a:gd name="connsiteY53" fmla="*/ 354804 h 983929"/>
              <a:gd name="connsiteX54" fmla="*/ 434911 w 1480470"/>
              <a:gd name="connsiteY54" fmla="*/ 320990 h 983929"/>
              <a:gd name="connsiteX55" fmla="*/ 542258 w 1480470"/>
              <a:gd name="connsiteY55" fmla="*/ 336420 h 983929"/>
              <a:gd name="connsiteX56" fmla="*/ 457390 w 1480470"/>
              <a:gd name="connsiteY56" fmla="*/ 240408 h 983929"/>
              <a:gd name="connsiteX57" fmla="*/ 350710 w 1480470"/>
              <a:gd name="connsiteY57" fmla="*/ 222692 h 983929"/>
              <a:gd name="connsiteX58" fmla="*/ 434911 w 1480470"/>
              <a:gd name="connsiteY58" fmla="*/ 320990 h 983929"/>
              <a:gd name="connsiteX59" fmla="*/ 671798 w 1480470"/>
              <a:gd name="connsiteY59" fmla="*/ 461674 h 983929"/>
              <a:gd name="connsiteX60" fmla="*/ 772477 w 1480470"/>
              <a:gd name="connsiteY60" fmla="*/ 473104 h 983929"/>
              <a:gd name="connsiteX61" fmla="*/ 680942 w 1480470"/>
              <a:gd name="connsiteY61" fmla="*/ 373187 h 983929"/>
              <a:gd name="connsiteX62" fmla="*/ 580644 w 1480470"/>
              <a:gd name="connsiteY62" fmla="*/ 359280 h 983929"/>
              <a:gd name="connsiteX63" fmla="*/ 671798 w 1480470"/>
              <a:gd name="connsiteY63" fmla="*/ 461674 h 983929"/>
              <a:gd name="connsiteX64" fmla="*/ 148304 w 1480470"/>
              <a:gd name="connsiteY64" fmla="*/ 281842 h 983929"/>
              <a:gd name="connsiteX65" fmla="*/ 272605 w 1480470"/>
              <a:gd name="connsiteY65" fmla="*/ 299654 h 983929"/>
              <a:gd name="connsiteX66" fmla="*/ 189738 w 1480470"/>
              <a:gd name="connsiteY66" fmla="*/ 197736 h 983929"/>
              <a:gd name="connsiteX67" fmla="*/ 66770 w 1480470"/>
              <a:gd name="connsiteY67" fmla="*/ 177353 h 983929"/>
              <a:gd name="connsiteX68" fmla="*/ 148304 w 1480470"/>
              <a:gd name="connsiteY68" fmla="*/ 281842 h 983929"/>
              <a:gd name="connsiteX69" fmla="*/ 403479 w 1480470"/>
              <a:gd name="connsiteY69" fmla="*/ 433480 h 983929"/>
              <a:gd name="connsiteX70" fmla="*/ 520065 w 1480470"/>
              <a:gd name="connsiteY70" fmla="*/ 446625 h 983929"/>
              <a:gd name="connsiteX71" fmla="*/ 429577 w 1480470"/>
              <a:gd name="connsiteY71" fmla="*/ 340135 h 983929"/>
              <a:gd name="connsiteX72" fmla="*/ 313944 w 1480470"/>
              <a:gd name="connsiteY72" fmla="*/ 324133 h 983929"/>
              <a:gd name="connsiteX73" fmla="*/ 403479 w 1480470"/>
              <a:gd name="connsiteY73" fmla="*/ 433480 h 983929"/>
              <a:gd name="connsiteX74" fmla="*/ 658939 w 1480470"/>
              <a:gd name="connsiteY74" fmla="*/ 585404 h 983929"/>
              <a:gd name="connsiteX75" fmla="*/ 767619 w 1480470"/>
              <a:gd name="connsiteY75" fmla="*/ 593881 h 983929"/>
              <a:gd name="connsiteX76" fmla="*/ 669512 w 1480470"/>
              <a:gd name="connsiteY76" fmla="*/ 482820 h 983929"/>
              <a:gd name="connsiteX77" fmla="*/ 561213 w 1480470"/>
              <a:gd name="connsiteY77" fmla="*/ 471199 h 983929"/>
              <a:gd name="connsiteX78" fmla="*/ 658939 w 1480470"/>
              <a:gd name="connsiteY78" fmla="*/ 585404 h 983929"/>
              <a:gd name="connsiteX79" fmla="*/ 89725 w 1480470"/>
              <a:gd name="connsiteY79" fmla="*/ 400619 h 983929"/>
              <a:gd name="connsiteX80" fmla="*/ 226314 w 1480470"/>
              <a:gd name="connsiteY80" fmla="*/ 415954 h 983929"/>
              <a:gd name="connsiteX81" fmla="*/ 138398 w 1480470"/>
              <a:gd name="connsiteY81" fmla="*/ 302035 h 983929"/>
              <a:gd name="connsiteX82" fmla="*/ 3524 w 1480470"/>
              <a:gd name="connsiteY82" fmla="*/ 283461 h 983929"/>
              <a:gd name="connsiteX83" fmla="*/ 89725 w 1480470"/>
              <a:gd name="connsiteY83" fmla="*/ 400619 h 983929"/>
              <a:gd name="connsiteX84" fmla="*/ 366617 w 1480470"/>
              <a:gd name="connsiteY84" fmla="*/ 565306 h 983929"/>
              <a:gd name="connsiteX85" fmla="*/ 494062 w 1480470"/>
              <a:gd name="connsiteY85" fmla="*/ 575117 h 983929"/>
              <a:gd name="connsiteX86" fmla="*/ 397192 w 1480470"/>
              <a:gd name="connsiteY86" fmla="*/ 455864 h 983929"/>
              <a:gd name="connsiteX87" fmla="*/ 270891 w 1480470"/>
              <a:gd name="connsiteY87" fmla="*/ 442434 h 983929"/>
              <a:gd name="connsiteX88" fmla="*/ 366617 w 1480470"/>
              <a:gd name="connsiteY88" fmla="*/ 565306 h 983929"/>
              <a:gd name="connsiteX89" fmla="*/ 643985 w 1480470"/>
              <a:gd name="connsiteY89" fmla="*/ 730374 h 983929"/>
              <a:gd name="connsiteX90" fmla="*/ 762190 w 1480470"/>
              <a:gd name="connsiteY90" fmla="*/ 734661 h 983929"/>
              <a:gd name="connsiteX91" fmla="*/ 656368 w 1480470"/>
              <a:gd name="connsiteY91" fmla="*/ 610074 h 983929"/>
              <a:gd name="connsiteX92" fmla="*/ 538639 w 1480470"/>
              <a:gd name="connsiteY92" fmla="*/ 601787 h 983929"/>
              <a:gd name="connsiteX93" fmla="*/ 643985 w 1480470"/>
              <a:gd name="connsiteY93" fmla="*/ 730374 h 983929"/>
              <a:gd name="connsiteX94" fmla="*/ 251746 w 1480470"/>
              <a:gd name="connsiteY94" fmla="*/ 93438 h 983929"/>
              <a:gd name="connsiteX95" fmla="*/ 357092 w 1480470"/>
              <a:gd name="connsiteY95" fmla="*/ 113916 h 983929"/>
              <a:gd name="connsiteX96" fmla="*/ 282892 w 1480470"/>
              <a:gd name="connsiteY96" fmla="*/ 30096 h 983929"/>
              <a:gd name="connsiteX97" fmla="*/ 178403 w 1480470"/>
              <a:gd name="connsiteY97" fmla="*/ 7903 h 983929"/>
              <a:gd name="connsiteX98" fmla="*/ 251746 w 1480470"/>
              <a:gd name="connsiteY98" fmla="*/ 93438 h 983929"/>
              <a:gd name="connsiteX99" fmla="*/ 472249 w 1480470"/>
              <a:gd name="connsiteY99" fmla="*/ 224311 h 983929"/>
              <a:gd name="connsiteX100" fmla="*/ 571786 w 1480470"/>
              <a:gd name="connsiteY100" fmla="*/ 241361 h 983929"/>
              <a:gd name="connsiteX101" fmla="*/ 491871 w 1480470"/>
              <a:gd name="connsiteY101" fmla="*/ 154112 h 983929"/>
              <a:gd name="connsiteX102" fmla="*/ 392906 w 1480470"/>
              <a:gd name="connsiteY102" fmla="*/ 135252 h 983929"/>
              <a:gd name="connsiteX103" fmla="*/ 472249 w 1480470"/>
              <a:gd name="connsiteY103" fmla="*/ 224311 h 983929"/>
              <a:gd name="connsiteX104" fmla="*/ 208502 w 1480470"/>
              <a:gd name="connsiteY104" fmla="*/ 181068 h 983929"/>
              <a:gd name="connsiteX105" fmla="*/ 322612 w 1480470"/>
              <a:gd name="connsiteY105" fmla="*/ 200499 h 983929"/>
              <a:gd name="connsiteX106" fmla="*/ 244316 w 1480470"/>
              <a:gd name="connsiteY106" fmla="*/ 108487 h 983929"/>
              <a:gd name="connsiteX107" fmla="*/ 131350 w 1480470"/>
              <a:gd name="connsiteY107" fmla="*/ 86961 h 983929"/>
              <a:gd name="connsiteX108" fmla="*/ 208502 w 1480470"/>
              <a:gd name="connsiteY108" fmla="*/ 181068 h 983929"/>
              <a:gd name="connsiteX109" fmla="*/ 1384554 w 1480470"/>
              <a:gd name="connsiteY109" fmla="*/ 789334 h 983929"/>
              <a:gd name="connsiteX110" fmla="*/ 1424178 w 1480470"/>
              <a:gd name="connsiteY110" fmla="*/ 789334 h 983929"/>
              <a:gd name="connsiteX111" fmla="*/ 1424178 w 1480470"/>
              <a:gd name="connsiteY111" fmla="*/ 796764 h 983929"/>
              <a:gd name="connsiteX112" fmla="*/ 1408652 w 1480470"/>
              <a:gd name="connsiteY112" fmla="*/ 796764 h 983929"/>
              <a:gd name="connsiteX113" fmla="*/ 1408652 w 1480470"/>
              <a:gd name="connsiteY113" fmla="*/ 838293 h 983929"/>
              <a:gd name="connsiteX114" fmla="*/ 1400080 w 1480470"/>
              <a:gd name="connsiteY114" fmla="*/ 838293 h 983929"/>
              <a:gd name="connsiteX115" fmla="*/ 1400080 w 1480470"/>
              <a:gd name="connsiteY115" fmla="*/ 796764 h 983929"/>
              <a:gd name="connsiteX116" fmla="*/ 1384554 w 1480470"/>
              <a:gd name="connsiteY116" fmla="*/ 796764 h 983929"/>
              <a:gd name="connsiteX117" fmla="*/ 1384554 w 1480470"/>
              <a:gd name="connsiteY117" fmla="*/ 789334 h 983929"/>
              <a:gd name="connsiteX118" fmla="*/ 1429702 w 1480470"/>
              <a:gd name="connsiteY118" fmla="*/ 789334 h 983929"/>
              <a:gd name="connsiteX119" fmla="*/ 1441799 w 1480470"/>
              <a:gd name="connsiteY119" fmla="*/ 789334 h 983929"/>
              <a:gd name="connsiteX120" fmla="*/ 1455325 w 1480470"/>
              <a:gd name="connsiteY120" fmla="*/ 827625 h 983929"/>
              <a:gd name="connsiteX121" fmla="*/ 1455420 w 1480470"/>
              <a:gd name="connsiteY121" fmla="*/ 827625 h 983929"/>
              <a:gd name="connsiteX122" fmla="*/ 1468564 w 1480470"/>
              <a:gd name="connsiteY122" fmla="*/ 789334 h 983929"/>
              <a:gd name="connsiteX123" fmla="*/ 1480470 w 1480470"/>
              <a:gd name="connsiteY123" fmla="*/ 789334 h 983929"/>
              <a:gd name="connsiteX124" fmla="*/ 1480470 w 1480470"/>
              <a:gd name="connsiteY124" fmla="*/ 838293 h 983929"/>
              <a:gd name="connsiteX125" fmla="*/ 1472279 w 1480470"/>
              <a:gd name="connsiteY125" fmla="*/ 838293 h 983929"/>
              <a:gd name="connsiteX126" fmla="*/ 1472279 w 1480470"/>
              <a:gd name="connsiteY126" fmla="*/ 800478 h 983929"/>
              <a:gd name="connsiteX127" fmla="*/ 1472184 w 1480470"/>
              <a:gd name="connsiteY127" fmla="*/ 800478 h 983929"/>
              <a:gd name="connsiteX128" fmla="*/ 1458658 w 1480470"/>
              <a:gd name="connsiteY128" fmla="*/ 838293 h 983929"/>
              <a:gd name="connsiteX129" fmla="*/ 1451610 w 1480470"/>
              <a:gd name="connsiteY129" fmla="*/ 838293 h 983929"/>
              <a:gd name="connsiteX130" fmla="*/ 1437989 w 1480470"/>
              <a:gd name="connsiteY130" fmla="*/ 800478 h 983929"/>
              <a:gd name="connsiteX131" fmla="*/ 1437894 w 1480470"/>
              <a:gd name="connsiteY131" fmla="*/ 800478 h 983929"/>
              <a:gd name="connsiteX132" fmla="*/ 1437894 w 1480470"/>
              <a:gd name="connsiteY132" fmla="*/ 838293 h 983929"/>
              <a:gd name="connsiteX133" fmla="*/ 1429702 w 1480470"/>
              <a:gd name="connsiteY133" fmla="*/ 838293 h 983929"/>
              <a:gd name="connsiteX134" fmla="*/ 1429702 w 1480470"/>
              <a:gd name="connsiteY134" fmla="*/ 789334 h 9839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</a:cxnLst>
            <a:rect l="l" t="t" r="r" b="b"/>
            <a:pathLst>
              <a:path w="1480470" h="983929">
                <a:moveTo>
                  <a:pt x="3715" y="983930"/>
                </a:moveTo>
                <a:lnTo>
                  <a:pt x="70485" y="983930"/>
                </a:lnTo>
                <a:lnTo>
                  <a:pt x="88011" y="949449"/>
                </a:lnTo>
                <a:lnTo>
                  <a:pt x="209169" y="949449"/>
                </a:lnTo>
                <a:lnTo>
                  <a:pt x="227743" y="983930"/>
                </a:lnTo>
                <a:lnTo>
                  <a:pt x="294227" y="983930"/>
                </a:lnTo>
                <a:lnTo>
                  <a:pt x="187166" y="788953"/>
                </a:lnTo>
                <a:lnTo>
                  <a:pt x="109347" y="788953"/>
                </a:lnTo>
                <a:lnTo>
                  <a:pt x="3715" y="983930"/>
                </a:lnTo>
                <a:close/>
                <a:moveTo>
                  <a:pt x="148114" y="834197"/>
                </a:moveTo>
                <a:lnTo>
                  <a:pt x="186880" y="907444"/>
                </a:lnTo>
                <a:lnTo>
                  <a:pt x="110395" y="907444"/>
                </a:lnTo>
                <a:lnTo>
                  <a:pt x="148114" y="834197"/>
                </a:lnTo>
                <a:close/>
                <a:moveTo>
                  <a:pt x="421672" y="983930"/>
                </a:moveTo>
                <a:lnTo>
                  <a:pt x="481489" y="983930"/>
                </a:lnTo>
                <a:lnTo>
                  <a:pt x="481489" y="934876"/>
                </a:lnTo>
                <a:lnTo>
                  <a:pt x="600265" y="934876"/>
                </a:lnTo>
                <a:cubicBezTo>
                  <a:pt x="642556" y="934876"/>
                  <a:pt x="655225" y="901443"/>
                  <a:pt x="655225" y="872392"/>
                </a:cubicBezTo>
                <a:lnTo>
                  <a:pt x="655225" y="855723"/>
                </a:lnTo>
                <a:cubicBezTo>
                  <a:pt x="655225" y="817433"/>
                  <a:pt x="641509" y="788953"/>
                  <a:pt x="584644" y="788953"/>
                </a:cubicBezTo>
                <a:lnTo>
                  <a:pt x="421672" y="788953"/>
                </a:lnTo>
                <a:lnTo>
                  <a:pt x="421672" y="983930"/>
                </a:lnTo>
                <a:close/>
                <a:moveTo>
                  <a:pt x="481393" y="837435"/>
                </a:moveTo>
                <a:lnTo>
                  <a:pt x="569214" y="837435"/>
                </a:lnTo>
                <a:cubicBezTo>
                  <a:pt x="587216" y="837435"/>
                  <a:pt x="593693" y="844960"/>
                  <a:pt x="593693" y="858200"/>
                </a:cubicBezTo>
                <a:lnTo>
                  <a:pt x="593693" y="865725"/>
                </a:lnTo>
                <a:cubicBezTo>
                  <a:pt x="593693" y="877345"/>
                  <a:pt x="588264" y="886489"/>
                  <a:pt x="574262" y="886489"/>
                </a:cubicBezTo>
                <a:lnTo>
                  <a:pt x="481393" y="886489"/>
                </a:lnTo>
                <a:lnTo>
                  <a:pt x="481393" y="837435"/>
                </a:lnTo>
                <a:close/>
                <a:moveTo>
                  <a:pt x="793432" y="983930"/>
                </a:moveTo>
                <a:lnTo>
                  <a:pt x="853249" y="983930"/>
                </a:lnTo>
                <a:lnTo>
                  <a:pt x="853249" y="910111"/>
                </a:lnTo>
                <a:lnTo>
                  <a:pt x="979265" y="910111"/>
                </a:lnTo>
                <a:lnTo>
                  <a:pt x="979265" y="983930"/>
                </a:lnTo>
                <a:lnTo>
                  <a:pt x="1039082" y="983930"/>
                </a:lnTo>
                <a:lnTo>
                  <a:pt x="1039082" y="788953"/>
                </a:lnTo>
                <a:lnTo>
                  <a:pt x="979265" y="788953"/>
                </a:lnTo>
                <a:lnTo>
                  <a:pt x="979265" y="858486"/>
                </a:lnTo>
                <a:lnTo>
                  <a:pt x="853249" y="858486"/>
                </a:lnTo>
                <a:lnTo>
                  <a:pt x="853249" y="788953"/>
                </a:lnTo>
                <a:lnTo>
                  <a:pt x="793432" y="788953"/>
                </a:lnTo>
                <a:lnTo>
                  <a:pt x="793432" y="983930"/>
                </a:lnTo>
                <a:close/>
                <a:moveTo>
                  <a:pt x="1185386" y="983930"/>
                </a:moveTo>
                <a:lnTo>
                  <a:pt x="1379601" y="983930"/>
                </a:lnTo>
                <a:lnTo>
                  <a:pt x="1379601" y="933828"/>
                </a:lnTo>
                <a:lnTo>
                  <a:pt x="1245203" y="933828"/>
                </a:lnTo>
                <a:lnTo>
                  <a:pt x="1245203" y="788953"/>
                </a:lnTo>
                <a:lnTo>
                  <a:pt x="1185386" y="788953"/>
                </a:lnTo>
                <a:lnTo>
                  <a:pt x="1185386" y="983930"/>
                </a:lnTo>
                <a:close/>
                <a:moveTo>
                  <a:pt x="682752" y="354804"/>
                </a:moveTo>
                <a:cubicBezTo>
                  <a:pt x="733615" y="384998"/>
                  <a:pt x="775525" y="390808"/>
                  <a:pt x="776383" y="368329"/>
                </a:cubicBezTo>
                <a:cubicBezTo>
                  <a:pt x="777240" y="346517"/>
                  <a:pt x="738854" y="306226"/>
                  <a:pt x="690658" y="277651"/>
                </a:cubicBezTo>
                <a:cubicBezTo>
                  <a:pt x="642556" y="249076"/>
                  <a:pt x="600742" y="241837"/>
                  <a:pt x="597217" y="262030"/>
                </a:cubicBezTo>
                <a:cubicBezTo>
                  <a:pt x="593788" y="282795"/>
                  <a:pt x="631984" y="324609"/>
                  <a:pt x="682752" y="354804"/>
                </a:cubicBezTo>
                <a:close/>
                <a:moveTo>
                  <a:pt x="434911" y="320990"/>
                </a:moveTo>
                <a:cubicBezTo>
                  <a:pt x="489394" y="353375"/>
                  <a:pt x="537496" y="359947"/>
                  <a:pt x="542258" y="336420"/>
                </a:cubicBezTo>
                <a:cubicBezTo>
                  <a:pt x="546830" y="313655"/>
                  <a:pt x="508825" y="270984"/>
                  <a:pt x="457390" y="240408"/>
                </a:cubicBezTo>
                <a:cubicBezTo>
                  <a:pt x="406051" y="209928"/>
                  <a:pt x="358330" y="201642"/>
                  <a:pt x="350710" y="222692"/>
                </a:cubicBezTo>
                <a:cubicBezTo>
                  <a:pt x="342805" y="244314"/>
                  <a:pt x="380428" y="288605"/>
                  <a:pt x="434911" y="320990"/>
                </a:cubicBezTo>
                <a:close/>
                <a:moveTo>
                  <a:pt x="671798" y="461674"/>
                </a:moveTo>
                <a:cubicBezTo>
                  <a:pt x="726376" y="494059"/>
                  <a:pt x="771430" y="498822"/>
                  <a:pt x="772477" y="473104"/>
                </a:cubicBezTo>
                <a:cubicBezTo>
                  <a:pt x="773430" y="448149"/>
                  <a:pt x="732472" y="403667"/>
                  <a:pt x="680942" y="373187"/>
                </a:cubicBezTo>
                <a:cubicBezTo>
                  <a:pt x="629507" y="342612"/>
                  <a:pt x="584644" y="336135"/>
                  <a:pt x="580644" y="359280"/>
                </a:cubicBezTo>
                <a:cubicBezTo>
                  <a:pt x="576453" y="383093"/>
                  <a:pt x="617220" y="429289"/>
                  <a:pt x="671798" y="461674"/>
                </a:cubicBezTo>
                <a:close/>
                <a:moveTo>
                  <a:pt x="148304" y="281842"/>
                </a:moveTo>
                <a:cubicBezTo>
                  <a:pt x="206978" y="316704"/>
                  <a:pt x="262795" y="324324"/>
                  <a:pt x="272605" y="299654"/>
                </a:cubicBezTo>
                <a:cubicBezTo>
                  <a:pt x="282130" y="275841"/>
                  <a:pt x="244888" y="230502"/>
                  <a:pt x="189738" y="197736"/>
                </a:cubicBezTo>
                <a:cubicBezTo>
                  <a:pt x="134588" y="164970"/>
                  <a:pt x="79819" y="155541"/>
                  <a:pt x="66770" y="177353"/>
                </a:cubicBezTo>
                <a:cubicBezTo>
                  <a:pt x="53435" y="199927"/>
                  <a:pt x="89725" y="246981"/>
                  <a:pt x="148304" y="281842"/>
                </a:cubicBezTo>
                <a:close/>
                <a:moveTo>
                  <a:pt x="403479" y="433480"/>
                </a:moveTo>
                <a:cubicBezTo>
                  <a:pt x="462248" y="468437"/>
                  <a:pt x="514540" y="473961"/>
                  <a:pt x="520065" y="446625"/>
                </a:cubicBezTo>
                <a:cubicBezTo>
                  <a:pt x="525399" y="420240"/>
                  <a:pt x="484822" y="372996"/>
                  <a:pt x="429577" y="340135"/>
                </a:cubicBezTo>
                <a:cubicBezTo>
                  <a:pt x="374428" y="307369"/>
                  <a:pt x="322707" y="299844"/>
                  <a:pt x="313944" y="324133"/>
                </a:cubicBezTo>
                <a:cubicBezTo>
                  <a:pt x="304705" y="349279"/>
                  <a:pt x="344710" y="398619"/>
                  <a:pt x="403479" y="433480"/>
                </a:cubicBezTo>
                <a:close/>
                <a:moveTo>
                  <a:pt x="658939" y="585404"/>
                </a:moveTo>
                <a:cubicBezTo>
                  <a:pt x="717804" y="620361"/>
                  <a:pt x="766477" y="623790"/>
                  <a:pt x="767619" y="593881"/>
                </a:cubicBezTo>
                <a:cubicBezTo>
                  <a:pt x="768763" y="565020"/>
                  <a:pt x="724757" y="515681"/>
                  <a:pt x="669512" y="482820"/>
                </a:cubicBezTo>
                <a:cubicBezTo>
                  <a:pt x="614267" y="449958"/>
                  <a:pt x="565785" y="444434"/>
                  <a:pt x="561213" y="471199"/>
                </a:cubicBezTo>
                <a:cubicBezTo>
                  <a:pt x="556450" y="498917"/>
                  <a:pt x="600170" y="550447"/>
                  <a:pt x="658939" y="585404"/>
                </a:cubicBezTo>
                <a:close/>
                <a:moveTo>
                  <a:pt x="89725" y="400619"/>
                </a:moveTo>
                <a:cubicBezTo>
                  <a:pt x="153352" y="438528"/>
                  <a:pt x="214693" y="444910"/>
                  <a:pt x="226314" y="415954"/>
                </a:cubicBezTo>
                <a:cubicBezTo>
                  <a:pt x="237458" y="388046"/>
                  <a:pt x="197929" y="337468"/>
                  <a:pt x="138398" y="302035"/>
                </a:cubicBezTo>
                <a:cubicBezTo>
                  <a:pt x="78867" y="266697"/>
                  <a:pt x="18764" y="257934"/>
                  <a:pt x="3524" y="283461"/>
                </a:cubicBezTo>
                <a:cubicBezTo>
                  <a:pt x="-12192" y="309846"/>
                  <a:pt x="26098" y="362709"/>
                  <a:pt x="89725" y="400619"/>
                </a:cubicBezTo>
                <a:close/>
                <a:moveTo>
                  <a:pt x="366617" y="565306"/>
                </a:moveTo>
                <a:cubicBezTo>
                  <a:pt x="430435" y="603216"/>
                  <a:pt x="487585" y="607121"/>
                  <a:pt x="494062" y="575117"/>
                </a:cubicBezTo>
                <a:cubicBezTo>
                  <a:pt x="500253" y="544256"/>
                  <a:pt x="456819" y="491297"/>
                  <a:pt x="397192" y="455864"/>
                </a:cubicBezTo>
                <a:cubicBezTo>
                  <a:pt x="337566" y="420431"/>
                  <a:pt x="281178" y="413954"/>
                  <a:pt x="270891" y="442434"/>
                </a:cubicBezTo>
                <a:cubicBezTo>
                  <a:pt x="260223" y="471961"/>
                  <a:pt x="302895" y="527397"/>
                  <a:pt x="366617" y="565306"/>
                </a:cubicBezTo>
                <a:close/>
                <a:moveTo>
                  <a:pt x="643985" y="730374"/>
                </a:moveTo>
                <a:cubicBezTo>
                  <a:pt x="707898" y="768379"/>
                  <a:pt x="760857" y="769808"/>
                  <a:pt x="762190" y="734661"/>
                </a:cubicBezTo>
                <a:cubicBezTo>
                  <a:pt x="763524" y="700847"/>
                  <a:pt x="716089" y="645507"/>
                  <a:pt x="656368" y="610074"/>
                </a:cubicBezTo>
                <a:cubicBezTo>
                  <a:pt x="596646" y="574545"/>
                  <a:pt x="544068" y="570354"/>
                  <a:pt x="538639" y="601787"/>
                </a:cubicBezTo>
                <a:cubicBezTo>
                  <a:pt x="533114" y="634267"/>
                  <a:pt x="580168" y="692370"/>
                  <a:pt x="643985" y="730374"/>
                </a:cubicBezTo>
                <a:close/>
                <a:moveTo>
                  <a:pt x="251746" y="93438"/>
                </a:moveTo>
                <a:cubicBezTo>
                  <a:pt x="302419" y="123537"/>
                  <a:pt x="349758" y="132490"/>
                  <a:pt x="357092" y="113916"/>
                </a:cubicBezTo>
                <a:cubicBezTo>
                  <a:pt x="364236" y="95914"/>
                  <a:pt x="330994" y="58576"/>
                  <a:pt x="282892" y="30096"/>
                </a:cubicBezTo>
                <a:cubicBezTo>
                  <a:pt x="234886" y="1617"/>
                  <a:pt x="188214" y="-8575"/>
                  <a:pt x="178403" y="7903"/>
                </a:cubicBezTo>
                <a:cubicBezTo>
                  <a:pt x="168402" y="24858"/>
                  <a:pt x="201073" y="63339"/>
                  <a:pt x="251746" y="93438"/>
                </a:cubicBezTo>
                <a:close/>
                <a:moveTo>
                  <a:pt x="472249" y="224311"/>
                </a:moveTo>
                <a:cubicBezTo>
                  <a:pt x="523018" y="254410"/>
                  <a:pt x="567690" y="261840"/>
                  <a:pt x="571786" y="241361"/>
                </a:cubicBezTo>
                <a:cubicBezTo>
                  <a:pt x="575786" y="221454"/>
                  <a:pt x="539972" y="182687"/>
                  <a:pt x="491871" y="154112"/>
                </a:cubicBezTo>
                <a:cubicBezTo>
                  <a:pt x="443770" y="125537"/>
                  <a:pt x="399574" y="116869"/>
                  <a:pt x="392906" y="135252"/>
                </a:cubicBezTo>
                <a:cubicBezTo>
                  <a:pt x="386048" y="154017"/>
                  <a:pt x="421481" y="194212"/>
                  <a:pt x="472249" y="224311"/>
                </a:cubicBezTo>
                <a:close/>
                <a:moveTo>
                  <a:pt x="208502" y="181068"/>
                </a:moveTo>
                <a:cubicBezTo>
                  <a:pt x="262890" y="213357"/>
                  <a:pt x="314039" y="221835"/>
                  <a:pt x="322612" y="200499"/>
                </a:cubicBezTo>
                <a:cubicBezTo>
                  <a:pt x="330803" y="179925"/>
                  <a:pt x="295656" y="138967"/>
                  <a:pt x="244316" y="108487"/>
                </a:cubicBezTo>
                <a:cubicBezTo>
                  <a:pt x="192976" y="78007"/>
                  <a:pt x="142589" y="68101"/>
                  <a:pt x="131350" y="86961"/>
                </a:cubicBezTo>
                <a:cubicBezTo>
                  <a:pt x="119729" y="106392"/>
                  <a:pt x="154210" y="148778"/>
                  <a:pt x="208502" y="181068"/>
                </a:cubicBezTo>
                <a:close/>
                <a:moveTo>
                  <a:pt x="1384554" y="789334"/>
                </a:moveTo>
                <a:lnTo>
                  <a:pt x="1424178" y="789334"/>
                </a:lnTo>
                <a:lnTo>
                  <a:pt x="1424178" y="796764"/>
                </a:lnTo>
                <a:lnTo>
                  <a:pt x="1408652" y="796764"/>
                </a:lnTo>
                <a:lnTo>
                  <a:pt x="1408652" y="838293"/>
                </a:lnTo>
                <a:lnTo>
                  <a:pt x="1400080" y="838293"/>
                </a:lnTo>
                <a:lnTo>
                  <a:pt x="1400080" y="796764"/>
                </a:lnTo>
                <a:lnTo>
                  <a:pt x="1384554" y="796764"/>
                </a:lnTo>
                <a:lnTo>
                  <a:pt x="1384554" y="789334"/>
                </a:lnTo>
                <a:close/>
                <a:moveTo>
                  <a:pt x="1429702" y="789334"/>
                </a:moveTo>
                <a:lnTo>
                  <a:pt x="1441799" y="789334"/>
                </a:lnTo>
                <a:lnTo>
                  <a:pt x="1455325" y="827625"/>
                </a:lnTo>
                <a:lnTo>
                  <a:pt x="1455420" y="827625"/>
                </a:lnTo>
                <a:lnTo>
                  <a:pt x="1468564" y="789334"/>
                </a:lnTo>
                <a:lnTo>
                  <a:pt x="1480470" y="789334"/>
                </a:lnTo>
                <a:lnTo>
                  <a:pt x="1480470" y="838293"/>
                </a:lnTo>
                <a:lnTo>
                  <a:pt x="1472279" y="838293"/>
                </a:lnTo>
                <a:lnTo>
                  <a:pt x="1472279" y="800478"/>
                </a:lnTo>
                <a:lnTo>
                  <a:pt x="1472184" y="800478"/>
                </a:lnTo>
                <a:lnTo>
                  <a:pt x="1458658" y="838293"/>
                </a:lnTo>
                <a:lnTo>
                  <a:pt x="1451610" y="838293"/>
                </a:lnTo>
                <a:lnTo>
                  <a:pt x="1437989" y="800478"/>
                </a:lnTo>
                <a:lnTo>
                  <a:pt x="1437894" y="800478"/>
                </a:lnTo>
                <a:lnTo>
                  <a:pt x="1437894" y="838293"/>
                </a:lnTo>
                <a:lnTo>
                  <a:pt x="1429702" y="838293"/>
                </a:lnTo>
                <a:lnTo>
                  <a:pt x="1429702" y="789334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800" dirty="0"/>
          </a:p>
        </p:txBody>
      </p:sp>
      <p:sp>
        <p:nvSpPr>
          <p:cNvPr id="17" name="pole tekstowe 3">
            <a:extLst>
              <a:ext uri="{FF2B5EF4-FFF2-40B4-BE49-F238E27FC236}">
                <a16:creationId xmlns:a16="http://schemas.microsoft.com/office/drawing/2014/main" id="{B5AB44D3-C443-4BD6-8E98-01EB31B87BC6}"/>
              </a:ext>
            </a:extLst>
          </p:cNvPr>
          <p:cNvSpPr txBox="1"/>
          <p:nvPr userDrawn="1"/>
        </p:nvSpPr>
        <p:spPr>
          <a:xfrm>
            <a:off x="1451293" y="6516406"/>
            <a:ext cx="2052639" cy="3651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l">
              <a:spcAft>
                <a:spcPts val="600"/>
              </a:spcAft>
              <a:buClr>
                <a:schemeClr val="accent1"/>
              </a:buClr>
            </a:pPr>
            <a:r>
              <a:rPr lang="en-US" sz="1200" dirty="0">
                <a:solidFill>
                  <a:schemeClr val="accent1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Analysis. Answers. Action </a:t>
            </a:r>
            <a:endParaRPr lang="en-US" sz="14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8" name="pole tekstowe 4">
            <a:extLst>
              <a:ext uri="{FF2B5EF4-FFF2-40B4-BE49-F238E27FC236}">
                <a16:creationId xmlns:a16="http://schemas.microsoft.com/office/drawing/2014/main" id="{70105FE1-BE1F-47D9-9A0B-E03C45A1C51F}"/>
              </a:ext>
            </a:extLst>
          </p:cNvPr>
          <p:cNvSpPr txBox="1"/>
          <p:nvPr userDrawn="1"/>
        </p:nvSpPr>
        <p:spPr>
          <a:xfrm>
            <a:off x="9988549" y="6506590"/>
            <a:ext cx="1447800" cy="277812"/>
          </a:xfrm>
          <a:prstGeom prst="rect">
            <a:avLst/>
          </a:prstGeom>
          <a:noFill/>
        </p:spPr>
        <p:txBody>
          <a:bodyPr wrap="square" rIns="0" rtlCol="0" anchor="b">
            <a:noAutofit/>
          </a:bodyPr>
          <a:lstStyle/>
          <a:p>
            <a:pPr algn="r">
              <a:spcAft>
                <a:spcPts val="600"/>
              </a:spcAft>
              <a:buClr>
                <a:schemeClr val="accent1"/>
              </a:buClr>
            </a:pPr>
            <a:r>
              <a:rPr lang="en-US" sz="1300" dirty="0">
                <a:solidFill>
                  <a:schemeClr val="accent2"/>
                </a:solidFill>
                <a:latin typeface="+mj-lt"/>
              </a:rPr>
              <a:t>www.aphl.org</a:t>
            </a:r>
          </a:p>
        </p:txBody>
      </p:sp>
    </p:spTree>
    <p:extLst>
      <p:ext uri="{BB962C8B-B14F-4D97-AF65-F5344CB8AC3E}">
        <p14:creationId xmlns:p14="http://schemas.microsoft.com/office/powerpoint/2010/main" val="24303376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51" r:id="rId2"/>
    <p:sldLayoutId id="2147483679" r:id="rId3"/>
    <p:sldLayoutId id="2147483653" r:id="rId4"/>
    <p:sldLayoutId id="2147483674" r:id="rId5"/>
    <p:sldLayoutId id="2147483650" r:id="rId6"/>
    <p:sldLayoutId id="2147483677" r:id="rId7"/>
  </p:sldLayoutIdLst>
  <p:hf hdr="0" ft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110000"/>
        </a:lnSpc>
        <a:spcBef>
          <a:spcPts val="100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533387" indent="-228594" algn="l" defTabSz="914377" rtl="0" eaLnBrk="1" latinLnBrk="0" hangingPunct="1">
        <a:lnSpc>
          <a:spcPct val="110000"/>
        </a:lnSpc>
        <a:spcBef>
          <a:spcPts val="50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01677" indent="-228594" algn="l" defTabSz="914377" rtl="0" eaLnBrk="1" latinLnBrk="0" hangingPunct="1">
        <a:lnSpc>
          <a:spcPct val="110000"/>
        </a:lnSpc>
        <a:spcBef>
          <a:spcPts val="50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257269" indent="-228594" algn="l" defTabSz="914377" rtl="0" eaLnBrk="1" latinLnBrk="0" hangingPunct="1">
        <a:lnSpc>
          <a:spcPct val="110000"/>
        </a:lnSpc>
        <a:spcBef>
          <a:spcPts val="50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612860" indent="-228594" algn="l" defTabSz="914377" rtl="0" eaLnBrk="1" latinLnBrk="0" hangingPunct="1">
        <a:lnSpc>
          <a:spcPct val="110000"/>
        </a:lnSpc>
        <a:spcBef>
          <a:spcPts val="50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929" userDrawn="1">
          <p15:clr>
            <a:srgbClr val="F26B43"/>
          </p15:clr>
        </p15:guide>
        <p15:guide id="2" pos="439" userDrawn="1">
          <p15:clr>
            <a:srgbClr val="F26B43"/>
          </p15:clr>
        </p15:guide>
        <p15:guide id="3" pos="7243" userDrawn="1">
          <p15:clr>
            <a:srgbClr val="F26B43"/>
          </p15:clr>
        </p15:guide>
        <p15:guide id="4" orient="horz" pos="73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phl.org/Career-Pathways/Leadership/Pages/ELP.aspx" TargetMode="External"/><Relationship Id="rId2" Type="http://schemas.openxmlformats.org/officeDocument/2006/relationships/hyperlink" Target="https://www.aphl.org/toolkits/Pages/Lab-Communications-Toolkit.aspx" TargetMode="External"/><Relationship Id="rId1" Type="http://schemas.openxmlformats.org/officeDocument/2006/relationships/slideLayout" Target="../slideLayouts/slideLayout15.xml"/><Relationship Id="rId4" Type="http://schemas.openxmlformats.org/officeDocument/2006/relationships/hyperlink" Target="http://www.aphl.org/lab-leader-communications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www.aphl.org/aboutAPHL/publications/Documents/ELP-Comms-Toolkit-CR-Large-Group-Activity" TargetMode="Externa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phl.org/aboutAPHL/publications/Documents/ELP-Comms-Toolkit-CR-Large-Group-Activity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Cards Against Conflicts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 vert="horz" lIns="91440" tIns="45720" rIns="91440" bIns="45720" rtlCol="0" anchor="t">
            <a:normAutofit fontScale="92500" lnSpcReduction="20000"/>
          </a:bodyPr>
          <a:lstStyle/>
          <a:p>
            <a:r>
              <a:rPr lang="en-US" sz="4000" i="0" u="none" strike="noStrike" baseline="30000" dirty="0">
                <a:latin typeface="+mj-lt"/>
              </a:rPr>
              <a:t>APHL Effective Communication for Aspiring Laboratory Leaders Toolkit</a:t>
            </a:r>
          </a:p>
          <a:p>
            <a:r>
              <a:rPr lang="en-US" sz="4000" i="0" u="none" strike="noStrike" baseline="30000" dirty="0">
                <a:latin typeface="+mj-lt"/>
              </a:rPr>
              <a:t>Conflict Resolution Larg</a:t>
            </a:r>
            <a:r>
              <a:rPr lang="en-US" sz="4000" baseline="30000" dirty="0">
                <a:latin typeface="+mj-lt"/>
              </a:rPr>
              <a:t>e Group Activity</a:t>
            </a:r>
            <a:endParaRPr lang="en-US" sz="4000" i="0" u="none" strike="noStrike" baseline="300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72FF08-8EE5-39BA-A0F5-0102D88BFE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6" y="136526"/>
            <a:ext cx="10801351" cy="854075"/>
          </a:xfrm>
        </p:spPr>
        <p:txBody>
          <a:bodyPr/>
          <a:lstStyle/>
          <a:p>
            <a:r>
              <a:rPr lang="en-US" dirty="0"/>
              <a:t>Chemical Spill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6580888-1917-184E-7B64-C6EC615910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28457"/>
            <a:ext cx="10515600" cy="4351338"/>
          </a:xfrm>
        </p:spPr>
        <p:txBody>
          <a:bodyPr/>
          <a:lstStyle/>
          <a:p>
            <a:r>
              <a:rPr lang="en-US" dirty="0"/>
              <a:t>A laboratory member accidentally </a:t>
            </a:r>
            <a:br>
              <a:rPr lang="en-US" dirty="0"/>
            </a:br>
            <a:r>
              <a:rPr lang="en-US" dirty="0"/>
              <a:t>spilled toxic chemicals.</a:t>
            </a:r>
          </a:p>
        </p:txBody>
      </p:sp>
    </p:spTree>
    <p:extLst>
      <p:ext uri="{BB962C8B-B14F-4D97-AF65-F5344CB8AC3E}">
        <p14:creationId xmlns:p14="http://schemas.microsoft.com/office/powerpoint/2010/main" val="2827901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72FF08-8EE5-39BA-A0F5-0102D88BFE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6" y="136526"/>
            <a:ext cx="10801351" cy="854075"/>
          </a:xfrm>
        </p:spPr>
        <p:txBody>
          <a:bodyPr/>
          <a:lstStyle/>
          <a:p>
            <a:r>
              <a:rPr lang="en-US" dirty="0"/>
              <a:t>Notebook Hoarder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00A1EA-AF2B-35EA-0D27-4327170B6C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28457"/>
            <a:ext cx="10515600" cy="4351338"/>
          </a:xfrm>
        </p:spPr>
        <p:txBody>
          <a:bodyPr/>
          <a:lstStyle/>
          <a:p>
            <a:r>
              <a:rPr lang="en-US" dirty="0"/>
              <a:t>Someone accidentally damages crucial laboratory equipment, </a:t>
            </a:r>
            <a:br>
              <a:rPr lang="en-US" dirty="0"/>
            </a:br>
            <a:r>
              <a:rPr lang="en-US" dirty="0"/>
              <a:t>interrupting testing and risking safety.</a:t>
            </a:r>
          </a:p>
        </p:txBody>
      </p:sp>
    </p:spTree>
    <p:extLst>
      <p:ext uri="{BB962C8B-B14F-4D97-AF65-F5344CB8AC3E}">
        <p14:creationId xmlns:p14="http://schemas.microsoft.com/office/powerpoint/2010/main" val="33687369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72FF08-8EE5-39BA-A0F5-0102D88BFE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6" y="136526"/>
            <a:ext cx="10801351" cy="854075"/>
          </a:xfrm>
        </p:spPr>
        <p:txBody>
          <a:bodyPr/>
          <a:lstStyle/>
          <a:p>
            <a:r>
              <a:rPr lang="en-US" dirty="0"/>
              <a:t>Imaginative Writer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DDEE206-B71F-4B9B-415D-01128A352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28457"/>
            <a:ext cx="10515600" cy="4351338"/>
          </a:xfrm>
        </p:spPr>
        <p:txBody>
          <a:bodyPr/>
          <a:lstStyle/>
          <a:p>
            <a:r>
              <a:rPr lang="en-US" dirty="0"/>
              <a:t>A leader from another team is too </a:t>
            </a:r>
            <a:br>
              <a:rPr lang="en-US" dirty="0"/>
            </a:br>
            <a:r>
              <a:rPr lang="en-US" dirty="0"/>
              <a:t>creative in writing the narrative of the new grant proposal. The goals are beyond the </a:t>
            </a:r>
            <a:br>
              <a:rPr lang="en-US" dirty="0"/>
            </a:br>
            <a:r>
              <a:rPr lang="en-US" dirty="0"/>
              <a:t>reach of the laboratory.</a:t>
            </a:r>
          </a:p>
        </p:txBody>
      </p:sp>
    </p:spTree>
    <p:extLst>
      <p:ext uri="{BB962C8B-B14F-4D97-AF65-F5344CB8AC3E}">
        <p14:creationId xmlns:p14="http://schemas.microsoft.com/office/powerpoint/2010/main" val="36045230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72FF08-8EE5-39BA-A0F5-0102D88BFE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6" y="136526"/>
            <a:ext cx="10801351" cy="854075"/>
          </a:xfrm>
        </p:spPr>
        <p:txBody>
          <a:bodyPr/>
          <a:lstStyle/>
          <a:p>
            <a:r>
              <a:rPr lang="en-US" dirty="0"/>
              <a:t>Over Confidence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ABCC580-4A3C-4BED-2FF0-44153C6E39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28457"/>
            <a:ext cx="10515600" cy="4351338"/>
          </a:xfrm>
        </p:spPr>
        <p:txBody>
          <a:bodyPr/>
          <a:lstStyle/>
          <a:p>
            <a:r>
              <a:rPr lang="en-US" dirty="0"/>
              <a:t>Another team member is not following laboratory protocol and performing their test with their own methods. Reagents were used up and the results cannot be used.</a:t>
            </a:r>
          </a:p>
        </p:txBody>
      </p:sp>
    </p:spTree>
    <p:extLst>
      <p:ext uri="{BB962C8B-B14F-4D97-AF65-F5344CB8AC3E}">
        <p14:creationId xmlns:p14="http://schemas.microsoft.com/office/powerpoint/2010/main" val="17802678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72FF08-8EE5-39BA-A0F5-0102D88BFE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6" y="136526"/>
            <a:ext cx="10801351" cy="854075"/>
          </a:xfrm>
        </p:spPr>
        <p:txBody>
          <a:bodyPr/>
          <a:lstStyle/>
          <a:p>
            <a:r>
              <a:rPr lang="en-US" dirty="0"/>
              <a:t>Inadequate Training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37BF753-B5B7-3141-CBE8-1882147D0D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28457"/>
            <a:ext cx="10515600" cy="4351338"/>
          </a:xfrm>
        </p:spPr>
        <p:txBody>
          <a:bodyPr/>
          <a:lstStyle/>
          <a:p>
            <a:r>
              <a:rPr lang="en-US" dirty="0"/>
              <a:t>The new supervisor created a new </a:t>
            </a:r>
            <a:br>
              <a:rPr lang="en-US" dirty="0"/>
            </a:br>
            <a:r>
              <a:rPr lang="en-US" dirty="0"/>
              <a:t>training plan. New team members are now skipping steps and placing reagents in a different location.</a:t>
            </a:r>
          </a:p>
        </p:txBody>
      </p:sp>
    </p:spTree>
    <p:extLst>
      <p:ext uri="{BB962C8B-B14F-4D97-AF65-F5344CB8AC3E}">
        <p14:creationId xmlns:p14="http://schemas.microsoft.com/office/powerpoint/2010/main" val="23402183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72FF08-8EE5-39BA-A0F5-0102D88BFE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6" y="136526"/>
            <a:ext cx="10801351" cy="854075"/>
          </a:xfrm>
        </p:spPr>
        <p:txBody>
          <a:bodyPr/>
          <a:lstStyle/>
          <a:p>
            <a:r>
              <a:rPr lang="en-US" dirty="0"/>
              <a:t>Telephone Game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FE6436F-94A2-6A2B-2418-E6AEFBE948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28457"/>
            <a:ext cx="10515600" cy="4351338"/>
          </a:xfrm>
        </p:spPr>
        <p:txBody>
          <a:bodyPr/>
          <a:lstStyle/>
          <a:p>
            <a:r>
              <a:rPr lang="en-US" dirty="0"/>
              <a:t>Another laboratory leader keeps communicating via telephone and all the </a:t>
            </a:r>
            <a:br>
              <a:rPr lang="en-US" dirty="0"/>
            </a:br>
            <a:r>
              <a:rPr lang="en-US" dirty="0"/>
              <a:t>units have different ideas about the next </a:t>
            </a:r>
            <a:br>
              <a:rPr lang="en-US" dirty="0"/>
            </a:br>
            <a:r>
              <a:rPr lang="en-US" dirty="0"/>
              <a:t>step in launching a project.</a:t>
            </a:r>
          </a:p>
        </p:txBody>
      </p:sp>
    </p:spTree>
    <p:extLst>
      <p:ext uri="{BB962C8B-B14F-4D97-AF65-F5344CB8AC3E}">
        <p14:creationId xmlns:p14="http://schemas.microsoft.com/office/powerpoint/2010/main" val="27949283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72FF08-8EE5-39BA-A0F5-0102D88BFE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6" y="136526"/>
            <a:ext cx="10801351" cy="854075"/>
          </a:xfrm>
        </p:spPr>
        <p:txBody>
          <a:bodyPr/>
          <a:lstStyle/>
          <a:p>
            <a:r>
              <a:rPr lang="en-US" dirty="0"/>
              <a:t>Power Struggle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431BCF7-74C5-E328-AD43-82EF1280F6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28457"/>
            <a:ext cx="10515600" cy="4351338"/>
          </a:xfrm>
        </p:spPr>
        <p:txBody>
          <a:bodyPr/>
          <a:lstStyle/>
          <a:p>
            <a:r>
              <a:rPr lang="en-US" dirty="0"/>
              <a:t>Two senior researchers are constantly </a:t>
            </a:r>
            <a:br>
              <a:rPr lang="en-US" dirty="0"/>
            </a:br>
            <a:r>
              <a:rPr lang="en-US" dirty="0"/>
              <a:t>arguing in team huddles. </a:t>
            </a:r>
            <a:br>
              <a:rPr lang="en-US" dirty="0"/>
            </a:br>
            <a:r>
              <a:rPr lang="en-US" dirty="0"/>
              <a:t>Team members feel very uncomfortable.</a:t>
            </a:r>
          </a:p>
        </p:txBody>
      </p:sp>
    </p:spTree>
    <p:extLst>
      <p:ext uri="{BB962C8B-B14F-4D97-AF65-F5344CB8AC3E}">
        <p14:creationId xmlns:p14="http://schemas.microsoft.com/office/powerpoint/2010/main" val="32245223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72FF08-8EE5-39BA-A0F5-0102D88BFE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6" y="136526"/>
            <a:ext cx="10801351" cy="854075"/>
          </a:xfrm>
        </p:spPr>
        <p:txBody>
          <a:bodyPr/>
          <a:lstStyle/>
          <a:p>
            <a:r>
              <a:rPr lang="en-US" dirty="0"/>
              <a:t>Favoritism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F2354A5-3EEF-3DEF-0587-AAE8FE8A51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28457"/>
            <a:ext cx="10515600" cy="4351338"/>
          </a:xfrm>
        </p:spPr>
        <p:txBody>
          <a:bodyPr/>
          <a:lstStyle/>
          <a:p>
            <a:r>
              <a:rPr lang="en-US" dirty="0"/>
              <a:t>Your supervisor keeps bringing </a:t>
            </a:r>
            <a:br>
              <a:rPr lang="en-US" dirty="0"/>
            </a:br>
            <a:r>
              <a:rPr lang="en-US" dirty="0"/>
              <a:t>new projects to a specific team member, leaving you with the mundane tasks.</a:t>
            </a:r>
          </a:p>
        </p:txBody>
      </p:sp>
    </p:spTree>
    <p:extLst>
      <p:ext uri="{BB962C8B-B14F-4D97-AF65-F5344CB8AC3E}">
        <p14:creationId xmlns:p14="http://schemas.microsoft.com/office/powerpoint/2010/main" val="21613065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72FF08-8EE5-39BA-A0F5-0102D88BFE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6" y="136526"/>
            <a:ext cx="10801351" cy="854075"/>
          </a:xfrm>
        </p:spPr>
        <p:txBody>
          <a:bodyPr/>
          <a:lstStyle/>
          <a:p>
            <a:r>
              <a:rPr lang="en-US" dirty="0"/>
              <a:t>Email Data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F500525-F230-F564-6725-65F21B96C4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28457"/>
            <a:ext cx="10515600" cy="4351338"/>
          </a:xfrm>
        </p:spPr>
        <p:txBody>
          <a:bodyPr/>
          <a:lstStyle/>
          <a:p>
            <a:r>
              <a:rPr lang="en-US" dirty="0"/>
              <a:t>A coworker repeatedly sends patient data through emails instead of the </a:t>
            </a:r>
            <a:br>
              <a:rPr lang="en-US" dirty="0"/>
            </a:br>
            <a:r>
              <a:rPr lang="en-US" dirty="0"/>
              <a:t>designated file sharing system.</a:t>
            </a:r>
          </a:p>
        </p:txBody>
      </p:sp>
    </p:spTree>
    <p:extLst>
      <p:ext uri="{BB962C8B-B14F-4D97-AF65-F5344CB8AC3E}">
        <p14:creationId xmlns:p14="http://schemas.microsoft.com/office/powerpoint/2010/main" val="407039834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72FF08-8EE5-39BA-A0F5-0102D88BFE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6" y="136526"/>
            <a:ext cx="10801351" cy="854075"/>
          </a:xfrm>
        </p:spPr>
        <p:txBody>
          <a:bodyPr/>
          <a:lstStyle/>
          <a:p>
            <a:r>
              <a:rPr lang="en-US" dirty="0"/>
              <a:t>Rush to Publish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7F8704A-1CA9-C238-F533-294DA3564C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28457"/>
            <a:ext cx="10515600" cy="4351338"/>
          </a:xfrm>
        </p:spPr>
        <p:txBody>
          <a:bodyPr/>
          <a:lstStyle/>
          <a:p>
            <a:r>
              <a:rPr lang="en-US" dirty="0"/>
              <a:t>The lead author wants to exclude a </a:t>
            </a:r>
            <a:br>
              <a:rPr lang="en-US" dirty="0"/>
            </a:br>
            <a:r>
              <a:rPr lang="en-US" dirty="0"/>
              <a:t>co-author who always take a long time to review draft manuscripts.</a:t>
            </a:r>
          </a:p>
        </p:txBody>
      </p:sp>
    </p:spTree>
    <p:extLst>
      <p:ext uri="{BB962C8B-B14F-4D97-AF65-F5344CB8AC3E}">
        <p14:creationId xmlns:p14="http://schemas.microsoft.com/office/powerpoint/2010/main" val="2956479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4BEBF2-195F-7DB8-B53C-1483271222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 &amp; Instructions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B34806-2B94-DD09-A588-0091634D4F3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008961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72FF08-8EE5-39BA-A0F5-0102D88BFE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6" y="136526"/>
            <a:ext cx="10801351" cy="854075"/>
          </a:xfrm>
        </p:spPr>
        <p:txBody>
          <a:bodyPr/>
          <a:lstStyle/>
          <a:p>
            <a:r>
              <a:rPr lang="en-US" dirty="0"/>
              <a:t>Vandal on the Loose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30479E9-E371-CF4A-07B6-D0A1A133D4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28457"/>
            <a:ext cx="10515600" cy="4351338"/>
          </a:xfrm>
        </p:spPr>
        <p:txBody>
          <a:bodyPr/>
          <a:lstStyle/>
          <a:p>
            <a:r>
              <a:rPr lang="en-US" dirty="0"/>
              <a:t>A disgruntled employee is drawing inappropriate images on different </a:t>
            </a:r>
            <a:br>
              <a:rPr lang="en-US" dirty="0"/>
            </a:br>
            <a:r>
              <a:rPr lang="en-US" dirty="0"/>
              <a:t>instruments with a permanent marker.</a:t>
            </a:r>
          </a:p>
        </p:txBody>
      </p:sp>
    </p:spTree>
    <p:extLst>
      <p:ext uri="{BB962C8B-B14F-4D97-AF65-F5344CB8AC3E}">
        <p14:creationId xmlns:p14="http://schemas.microsoft.com/office/powerpoint/2010/main" val="281705383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72FF08-8EE5-39BA-A0F5-0102D88BFE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6" y="136526"/>
            <a:ext cx="10801351" cy="854075"/>
          </a:xfrm>
        </p:spPr>
        <p:txBody>
          <a:bodyPr/>
          <a:lstStyle/>
          <a:p>
            <a:r>
              <a:rPr lang="en-US" dirty="0"/>
              <a:t>Pen Thief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FEC8580-848D-C7F8-037C-43C5D51609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28457"/>
            <a:ext cx="10515600" cy="4351338"/>
          </a:xfrm>
        </p:spPr>
        <p:txBody>
          <a:bodyPr/>
          <a:lstStyle/>
          <a:p>
            <a:r>
              <a:rPr lang="en-US" dirty="0"/>
              <a:t>You’re a supervisor. You notice that an unusual number of pens are missing </a:t>
            </a:r>
            <a:br>
              <a:rPr lang="en-US" dirty="0"/>
            </a:br>
            <a:r>
              <a:rPr lang="en-US" dirty="0"/>
              <a:t>from the office supply cabinet.</a:t>
            </a:r>
          </a:p>
        </p:txBody>
      </p:sp>
    </p:spTree>
    <p:extLst>
      <p:ext uri="{BB962C8B-B14F-4D97-AF65-F5344CB8AC3E}">
        <p14:creationId xmlns:p14="http://schemas.microsoft.com/office/powerpoint/2010/main" val="396068385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72FF08-8EE5-39BA-A0F5-0102D88BFE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6" y="136526"/>
            <a:ext cx="10801351" cy="854075"/>
          </a:xfrm>
        </p:spPr>
        <p:txBody>
          <a:bodyPr/>
          <a:lstStyle/>
          <a:p>
            <a:r>
              <a:rPr lang="en-US" dirty="0"/>
              <a:t>Give Us a Break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BE02F08-CA90-FB19-D6CD-55630C0588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28457"/>
            <a:ext cx="10515600" cy="4351338"/>
          </a:xfrm>
        </p:spPr>
        <p:txBody>
          <a:bodyPr/>
          <a:lstStyle/>
          <a:p>
            <a:r>
              <a:rPr lang="en-US" dirty="0"/>
              <a:t>Your team has been working overtime to respond to a new outbreak for the </a:t>
            </a:r>
            <a:br>
              <a:rPr lang="en-US" dirty="0"/>
            </a:br>
            <a:r>
              <a:rPr lang="en-US" dirty="0"/>
              <a:t>past three months. </a:t>
            </a:r>
            <a:br>
              <a:rPr lang="en-US" dirty="0"/>
            </a:br>
            <a:r>
              <a:rPr lang="en-US" dirty="0"/>
              <a:t>Lab director insists on status-quo.</a:t>
            </a:r>
          </a:p>
        </p:txBody>
      </p:sp>
    </p:spTree>
    <p:extLst>
      <p:ext uri="{BB962C8B-B14F-4D97-AF65-F5344CB8AC3E}">
        <p14:creationId xmlns:p14="http://schemas.microsoft.com/office/powerpoint/2010/main" val="112896131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72FF08-8EE5-39BA-A0F5-0102D88BFE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6" y="136526"/>
            <a:ext cx="10801351" cy="854075"/>
          </a:xfrm>
        </p:spPr>
        <p:txBody>
          <a:bodyPr/>
          <a:lstStyle/>
          <a:p>
            <a:r>
              <a:rPr lang="en-US" dirty="0"/>
              <a:t>Eager Beaver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5DD95A5-ABC9-F064-879B-7E18C4FA9D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28457"/>
            <a:ext cx="10515600" cy="4351338"/>
          </a:xfrm>
        </p:spPr>
        <p:txBody>
          <a:bodyPr/>
          <a:lstStyle/>
          <a:p>
            <a:r>
              <a:rPr lang="en-US" dirty="0"/>
              <a:t>A coworker always excitedly takes on a </a:t>
            </a:r>
            <a:br>
              <a:rPr lang="en-US" dirty="0"/>
            </a:br>
            <a:r>
              <a:rPr lang="en-US" dirty="0"/>
              <a:t>new project, but they get overwhelmed and end up giving team members more work.</a:t>
            </a:r>
          </a:p>
        </p:txBody>
      </p:sp>
    </p:spTree>
    <p:extLst>
      <p:ext uri="{BB962C8B-B14F-4D97-AF65-F5344CB8AC3E}">
        <p14:creationId xmlns:p14="http://schemas.microsoft.com/office/powerpoint/2010/main" val="140149775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3E37FA-271F-E2F3-E66C-1DA8A60704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6" y="136526"/>
            <a:ext cx="10801351" cy="854075"/>
          </a:xfrm>
        </p:spPr>
        <p:txBody>
          <a:bodyPr/>
          <a:lstStyle/>
          <a:p>
            <a:r>
              <a:rPr lang="en-US" dirty="0"/>
              <a:t>Make your own title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2A40842A-0060-7123-6D81-6C844597E6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645319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EE25AD9D-8C87-1891-BD66-DAA082E7EFF5}"/>
              </a:ext>
            </a:extLst>
          </p:cNvPr>
          <p:cNvSpPr/>
          <p:nvPr/>
        </p:nvSpPr>
        <p:spPr>
          <a:xfrm>
            <a:off x="11906" y="11905"/>
            <a:ext cx="12182928" cy="6867071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99EC2E2-8C47-C676-C9E6-3FD92C4FEEFE}"/>
              </a:ext>
            </a:extLst>
          </p:cNvPr>
          <p:cNvSpPr/>
          <p:nvPr/>
        </p:nvSpPr>
        <p:spPr>
          <a:xfrm>
            <a:off x="594179" y="573768"/>
            <a:ext cx="11039637" cy="5714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F6B9A76-13A7-FE6D-A4E6-0A719D4325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161" y="595311"/>
            <a:ext cx="12146933" cy="2469435"/>
          </a:xfrm>
          <a:prstGeom prst="ellipseRibbon2">
            <a:avLst>
              <a:gd name="adj1" fmla="val 25000"/>
              <a:gd name="adj2" fmla="val 70185"/>
              <a:gd name="adj3" fmla="val 6803"/>
            </a:avLst>
          </a:prstGeom>
          <a:solidFill>
            <a:schemeClr val="accent1"/>
          </a:solidFill>
          <a:ln>
            <a:solidFill>
              <a:schemeClr val="accent1">
                <a:lumMod val="50000"/>
              </a:schemeClr>
            </a:solidFill>
          </a:ln>
        </p:spPr>
        <p:txBody>
          <a:bodyPr>
            <a:no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ld English Text MT" panose="03040902040508030806" pitchFamily="66" charset="0"/>
                <a:ea typeface="Verdana"/>
              </a:rPr>
              <a:t>Best Communicator Award</a:t>
            </a:r>
            <a:endParaRPr lang="en-US" sz="5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ld English Text MT" panose="03040902040508030806" pitchFamily="66" charset="0"/>
            </a:endParaRPr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095DA85A-FFD6-F327-6C70-1DEB904070C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3253585"/>
            <a:ext cx="10515600" cy="1065213"/>
          </a:xfrm>
        </p:spPr>
        <p:txBody>
          <a:bodyPr/>
          <a:lstStyle/>
          <a:p>
            <a:endParaRPr lang="en-US" dirty="0">
              <a:latin typeface="Franklin Gothic Demi" panose="020B0703020102020204" pitchFamily="34" charset="0"/>
            </a:endParaRP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4B9091DF-6F6C-A693-3930-099C24F9186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1402491" y="4651771"/>
            <a:ext cx="3653968" cy="684212"/>
          </a:xfrm>
        </p:spPr>
        <p:txBody>
          <a:bodyPr>
            <a:normAutofit/>
          </a:bodyPr>
          <a:lstStyle/>
          <a:p>
            <a:endParaRPr lang="en-US" sz="2400" dirty="0"/>
          </a:p>
        </p:txBody>
      </p:sp>
      <p:sp>
        <p:nvSpPr>
          <p:cNvPr id="28" name="Text Placeholder 27">
            <a:extLst>
              <a:ext uri="{FF2B5EF4-FFF2-40B4-BE49-F238E27FC236}">
                <a16:creationId xmlns:a16="http://schemas.microsoft.com/office/drawing/2014/main" id="{32D15613-8A0D-FDDC-61F6-3EEE084E863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402669" y="5395634"/>
            <a:ext cx="3653790" cy="684213"/>
          </a:xfrm>
        </p:spPr>
        <p:txBody>
          <a:bodyPr>
            <a:normAutofit/>
          </a:bodyPr>
          <a:lstStyle/>
          <a:p>
            <a:endParaRPr lang="en-US" sz="2400"/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C281DB38-71FA-35C2-3AC7-71FB70ACC79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949620" y="4651771"/>
            <a:ext cx="3653968" cy="684212"/>
          </a:xfrm>
        </p:spPr>
        <p:txBody>
          <a:bodyPr>
            <a:normAutofit/>
          </a:bodyPr>
          <a:lstStyle/>
          <a:p>
            <a:endParaRPr lang="en-US" sz="2400"/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05624141-1121-4B6A-0223-DA504870AA99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949798" y="5413760"/>
            <a:ext cx="3653790" cy="684213"/>
          </a:xfrm>
        </p:spPr>
        <p:txBody>
          <a:bodyPr>
            <a:normAutofit/>
          </a:bodyPr>
          <a:lstStyle/>
          <a:p>
            <a:r>
              <a:rPr lang="en-US" sz="2400" dirty="0"/>
              <a:t>Date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8A2205E-1C19-5570-D2F2-ED00DF2F01C5}"/>
              </a:ext>
            </a:extLst>
          </p:cNvPr>
          <p:cNvSpPr txBox="1"/>
          <p:nvPr/>
        </p:nvSpPr>
        <p:spPr>
          <a:xfrm>
            <a:off x="689994" y="2934607"/>
            <a:ext cx="10834687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dirty="0">
                <a:latin typeface="+mj-lt"/>
              </a:rPr>
              <a:t>This certificate is awarded to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9C8036F-40D6-6B31-2B99-967A65C2FC23}"/>
              </a:ext>
            </a:extLst>
          </p:cNvPr>
          <p:cNvSpPr txBox="1"/>
          <p:nvPr/>
        </p:nvSpPr>
        <p:spPr>
          <a:xfrm>
            <a:off x="1402669" y="4357687"/>
            <a:ext cx="9405937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dirty="0">
                <a:latin typeface="+mj-lt"/>
              </a:rPr>
              <a:t>in recognition of effectively resolving conflict.</a:t>
            </a: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CDE405E2-2013-D5A4-5E59-7073087E0457}"/>
              </a:ext>
            </a:extLst>
          </p:cNvPr>
          <p:cNvCxnSpPr>
            <a:cxnSpLocks/>
          </p:cNvCxnSpPr>
          <p:nvPr/>
        </p:nvCxnSpPr>
        <p:spPr>
          <a:xfrm flipV="1">
            <a:off x="1406978" y="5292271"/>
            <a:ext cx="3653968" cy="1815"/>
          </a:xfrm>
          <a:prstGeom prst="straightConnector1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67043B39-91C8-60E2-9714-34EAB9BB240F}"/>
              </a:ext>
            </a:extLst>
          </p:cNvPr>
          <p:cNvCxnSpPr>
            <a:cxnSpLocks/>
          </p:cNvCxnSpPr>
          <p:nvPr/>
        </p:nvCxnSpPr>
        <p:spPr>
          <a:xfrm flipV="1">
            <a:off x="6949620" y="5292271"/>
            <a:ext cx="3653968" cy="1815"/>
          </a:xfrm>
          <a:prstGeom prst="straightConnector1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160660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800E07-53E2-C6F8-5BFB-CB67862998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About the APHL Effective Communication for Aspiring Laboratory Leaders Toolkit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54C91E-890A-1D4A-3BC4-125E3305B7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5326" y="1638300"/>
            <a:ext cx="10650538" cy="4598988"/>
          </a:xfrm>
        </p:spPr>
        <p:txBody>
          <a:bodyPr/>
          <a:lstStyle/>
          <a:p>
            <a:r>
              <a:rPr lang="en-US" sz="2400" dirty="0">
                <a:latin typeface="+mn-lt"/>
              </a:rPr>
              <a:t>This game is part of the Association of Public Health Laboratory’s (APHL’s)</a:t>
            </a:r>
            <a:r>
              <a:rPr lang="en-US" sz="2400" dirty="0">
                <a:latin typeface="+mn-lt"/>
                <a:hlinkClick r:id="rId2"/>
              </a:rPr>
              <a:t> Effective Communication for Aspiring Laboratory Leaders Toolkit</a:t>
            </a:r>
            <a:r>
              <a:rPr lang="en-US" sz="2400" dirty="0">
                <a:latin typeface="+mn-lt"/>
              </a:rPr>
              <a:t>, designed by Cohort 17 of the </a:t>
            </a:r>
            <a:r>
              <a:rPr lang="en-US" sz="2400" dirty="0">
                <a:latin typeface="+mn-lt"/>
                <a:hlinkClick r:id="rId3"/>
              </a:rPr>
              <a:t>APHL Emerging Leader Program</a:t>
            </a:r>
            <a:r>
              <a:rPr lang="en-US" sz="2400" dirty="0">
                <a:latin typeface="+mn-lt"/>
              </a:rPr>
              <a:t> to empower public health laboratory professionals to be better leaders by improving communication skills. </a:t>
            </a:r>
          </a:p>
          <a:p>
            <a:r>
              <a:rPr lang="en-US" sz="2400" dirty="0">
                <a:latin typeface="+mn-lt"/>
              </a:rPr>
              <a:t>The toolkit has three sections: </a:t>
            </a:r>
          </a:p>
          <a:p>
            <a:pPr lvl="1"/>
            <a:r>
              <a:rPr lang="en-US" sz="2400" dirty="0">
                <a:latin typeface="+mn-lt"/>
              </a:rPr>
              <a:t>Relationship Building</a:t>
            </a:r>
          </a:p>
          <a:p>
            <a:pPr lvl="1"/>
            <a:r>
              <a:rPr lang="en-US" sz="2400" dirty="0">
                <a:latin typeface="+mn-lt"/>
              </a:rPr>
              <a:t>Empowering Colleagues</a:t>
            </a:r>
          </a:p>
          <a:p>
            <a:pPr lvl="1"/>
            <a:r>
              <a:rPr lang="en-US" sz="2400" dirty="0">
                <a:latin typeface="+mn-lt"/>
              </a:rPr>
              <a:t>Conflict Resolution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E2A213-2E15-8156-40DB-A7D2A47C20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67747-A1D0-4850-AF9A-570B1A0E3F7F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21" name="TextBox 20">
            <a:hlinkClick r:id="rId4"/>
            <a:extLst>
              <a:ext uri="{FF2B5EF4-FFF2-40B4-BE49-F238E27FC236}">
                <a16:creationId xmlns:a16="http://schemas.microsoft.com/office/drawing/2014/main" id="{A4C6A2B1-E9D7-2F50-7116-CB259330F872}"/>
              </a:ext>
            </a:extLst>
          </p:cNvPr>
          <p:cNvSpPr txBox="1"/>
          <p:nvPr/>
        </p:nvSpPr>
        <p:spPr>
          <a:xfrm>
            <a:off x="5389562" y="4594899"/>
            <a:ext cx="5956302" cy="919401"/>
          </a:xfrm>
          <a:prstGeom prst="roundRect">
            <a:avLst/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+mj-lt"/>
              </a:rPr>
              <a:t>View the complete Toolkit at:</a:t>
            </a:r>
          </a:p>
          <a:p>
            <a:pPr algn="ctr"/>
            <a:r>
              <a:rPr lang="en-US" sz="2400" u="sng" dirty="0">
                <a:solidFill>
                  <a:schemeClr val="bg1"/>
                </a:solidFill>
                <a:latin typeface="+mj-lt"/>
              </a:rPr>
              <a:t>www.aphl.org/lab-leader-communications</a:t>
            </a:r>
          </a:p>
        </p:txBody>
      </p:sp>
    </p:spTree>
    <p:extLst>
      <p:ext uri="{BB962C8B-B14F-4D97-AF65-F5344CB8AC3E}">
        <p14:creationId xmlns:p14="http://schemas.microsoft.com/office/powerpoint/2010/main" val="13064633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BB458B2-3635-8603-6256-92FD852A3E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About Conflict Resolution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B363F43-2815-8B87-88DB-6548151205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4227" y="1169986"/>
            <a:ext cx="5794374" cy="4824414"/>
          </a:xfrm>
        </p:spPr>
        <p:txBody>
          <a:bodyPr lIns="0" tIns="0" rIns="0" bIns="0"/>
          <a:lstStyle/>
          <a:p>
            <a:r>
              <a:rPr lang="en-US" dirty="0">
                <a:latin typeface="+mn-lt"/>
              </a:rPr>
              <a:t>Conflict resolution is the process of addressing and resolving disagreements or disputes between parties through communication and negotiation. </a:t>
            </a:r>
          </a:p>
          <a:p>
            <a:r>
              <a:rPr lang="en-US" dirty="0">
                <a:latin typeface="+mn-lt"/>
              </a:rPr>
              <a:t>When we make a game out of a frustrating or tension-filled situation, it allows us to use a friendly atmosphere to broaden our perspectives. </a:t>
            </a:r>
          </a:p>
          <a:p>
            <a:r>
              <a:rPr lang="en-US" dirty="0">
                <a:latin typeface="+mn-lt"/>
              </a:rPr>
              <a:t>The goal of this activity is to explore the best way to deal with tough situations so the lessons can apply to real-life scenarios.</a:t>
            </a:r>
          </a:p>
          <a:p>
            <a:endParaRPr lang="en-US" dirty="0"/>
          </a:p>
        </p:txBody>
      </p:sp>
      <p:pic>
        <p:nvPicPr>
          <p:cNvPr id="9" name="Picture 8" descr="Big yellow arrow opposite small white arrows">
            <a:extLst>
              <a:ext uri="{FF2B5EF4-FFF2-40B4-BE49-F238E27FC236}">
                <a16:creationId xmlns:a16="http://schemas.microsoft.com/office/drawing/2014/main" id="{2385632D-4E12-1512-C5B5-74D2E3756E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49" r="10823" b="523"/>
          <a:stretch/>
        </p:blipFill>
        <p:spPr>
          <a:xfrm flipH="1">
            <a:off x="7410450" y="1169986"/>
            <a:ext cx="4781550" cy="4824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55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9F595D-141E-664A-9010-98203E1CD9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About Cards Against Conflict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EAF2CD8-63CB-714B-5E2E-211B5F0D7B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1572" y="1378411"/>
            <a:ext cx="6052461" cy="4101177"/>
          </a:xfrm>
        </p:spPr>
        <p:txBody>
          <a:bodyPr vert="horz" lIns="91440" tIns="45720" rIns="91440" bIns="45720" rtlCol="0" anchor="ctr" anchorCtr="0">
            <a:normAutofit/>
          </a:bodyPr>
          <a:lstStyle/>
          <a:p>
            <a:r>
              <a:rPr lang="en-US" dirty="0">
                <a:latin typeface="+mn-lt"/>
              </a:rPr>
              <a:t>The original, PDF version of this game (right) can be found on the Toolkit webpage. </a:t>
            </a:r>
          </a:p>
          <a:p>
            <a:r>
              <a:rPr lang="en-US" dirty="0">
                <a:latin typeface="+mn-lt"/>
              </a:rPr>
              <a:t>It is ideal for smaller groups and involves printing and cutting out the cards representing scenarios and responses. </a:t>
            </a:r>
          </a:p>
          <a:p>
            <a:r>
              <a:rPr lang="en-US" dirty="0">
                <a:latin typeface="+mn-lt"/>
              </a:rPr>
              <a:t>Use this presentation in lieu of the physical cards when working with a large group or when meeting remotely.</a:t>
            </a:r>
          </a:p>
        </p:txBody>
      </p:sp>
      <p:pic>
        <p:nvPicPr>
          <p:cNvPr id="19" name="Picture 18">
            <a:hlinkClick r:id="rId2"/>
            <a:extLst>
              <a:ext uri="{FF2B5EF4-FFF2-40B4-BE49-F238E27FC236}">
                <a16:creationId xmlns:a16="http://schemas.microsoft.com/office/drawing/2014/main" id="{1F21759B-4821-070A-52A9-2257E1B150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6868" y="1340241"/>
            <a:ext cx="3324052" cy="4292047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3" name="Picture 22">
            <a:hlinkClick r:id="rId2"/>
            <a:extLst>
              <a:ext uri="{FF2B5EF4-FFF2-40B4-BE49-F238E27FC236}">
                <a16:creationId xmlns:a16="http://schemas.microsoft.com/office/drawing/2014/main" id="{11637A84-9C5A-2A05-9A44-8BDD04EAC5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836970">
            <a:off x="9727624" y="3610641"/>
            <a:ext cx="1790447" cy="2317049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2" name="Picture 21">
            <a:hlinkClick r:id="rId2"/>
            <a:extLst>
              <a:ext uri="{FF2B5EF4-FFF2-40B4-BE49-F238E27FC236}">
                <a16:creationId xmlns:a16="http://schemas.microsoft.com/office/drawing/2014/main" id="{E18BA9CE-339A-C357-9FF1-FBAFE024DEB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20908035">
            <a:off x="8658634" y="4026000"/>
            <a:ext cx="1842526" cy="2384446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061711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9C725E1-F00B-53BD-1F58-875D8D73AEC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95326" y="1138239"/>
            <a:ext cx="7153275" cy="4902199"/>
          </a:xfrm>
        </p:spPr>
        <p:txBody>
          <a:bodyPr/>
          <a:lstStyle/>
          <a:p>
            <a:r>
              <a:rPr lang="en-US" dirty="0">
                <a:latin typeface="+mn-lt"/>
              </a:rPr>
              <a:t>Break up group into teams, if group is large enough; </a:t>
            </a:r>
            <a:br>
              <a:rPr lang="en-US" dirty="0">
                <a:latin typeface="+mn-lt"/>
              </a:rPr>
            </a:br>
            <a:r>
              <a:rPr lang="en-US" dirty="0">
                <a:latin typeface="+mn-lt"/>
              </a:rPr>
              <a:t>otherwise, play as individuals.</a:t>
            </a:r>
          </a:p>
          <a:p>
            <a:r>
              <a:rPr lang="en-US" dirty="0">
                <a:latin typeface="+mn-lt"/>
              </a:rPr>
              <a:t>Set up this presentation in slideshow mode; </a:t>
            </a:r>
            <a:br>
              <a:rPr lang="en-US" dirty="0">
                <a:latin typeface="+mn-lt"/>
              </a:rPr>
            </a:br>
            <a:r>
              <a:rPr lang="en-US" dirty="0">
                <a:latin typeface="+mn-lt"/>
              </a:rPr>
              <a:t>each slide will present one scenario. </a:t>
            </a:r>
          </a:p>
          <a:p>
            <a:pPr>
              <a:spcAft>
                <a:spcPts val="0"/>
              </a:spcAft>
            </a:pPr>
            <a:r>
              <a:rPr lang="en-US" dirty="0">
                <a:latin typeface="+mn-lt"/>
              </a:rPr>
              <a:t>For each scenario, give teams or individuals a minute to </a:t>
            </a:r>
            <a:br>
              <a:rPr lang="en-US" dirty="0">
                <a:latin typeface="+mn-lt"/>
              </a:rPr>
            </a:br>
            <a:r>
              <a:rPr lang="en-US" dirty="0">
                <a:latin typeface="+mn-lt"/>
              </a:rPr>
              <a:t>decide on an appropriate leadership response. </a:t>
            </a:r>
          </a:p>
          <a:p>
            <a:pPr marL="228600" lvl="1" indent="0">
              <a:buNone/>
            </a:pPr>
            <a:r>
              <a:rPr lang="en-US" i="1" dirty="0">
                <a:solidFill>
                  <a:schemeClr val="accent2"/>
                </a:solidFill>
                <a:latin typeface="+mn-lt"/>
              </a:rPr>
              <a:t>Responses can be derived from the options on page 3 </a:t>
            </a:r>
            <a:br>
              <a:rPr lang="en-US" i="1" dirty="0">
                <a:solidFill>
                  <a:schemeClr val="accent2"/>
                </a:solidFill>
                <a:latin typeface="+mn-lt"/>
              </a:rPr>
            </a:br>
            <a:r>
              <a:rPr lang="en-US" i="1" dirty="0">
                <a:solidFill>
                  <a:schemeClr val="accent2"/>
                </a:solidFill>
                <a:latin typeface="+mn-lt"/>
              </a:rPr>
              <a:t>of the original version or made up by the participants.</a:t>
            </a:r>
          </a:p>
          <a:p>
            <a:r>
              <a:rPr lang="en-US" dirty="0">
                <a:latin typeface="+mn-lt"/>
              </a:rPr>
              <a:t>The group votes on the best response, and the winner </a:t>
            </a:r>
            <a:br>
              <a:rPr lang="en-US" dirty="0">
                <a:latin typeface="+mn-lt"/>
              </a:rPr>
            </a:br>
            <a:r>
              <a:rPr lang="en-US" dirty="0">
                <a:latin typeface="+mn-lt"/>
              </a:rPr>
              <a:t>gets a point.</a:t>
            </a:r>
          </a:p>
          <a:p>
            <a:r>
              <a:rPr lang="en-US" dirty="0">
                <a:latin typeface="+mn-lt"/>
              </a:rPr>
              <a:t>Recognize the person/group with the most points at the end of the game with the “Best Communicator” certificate (Slide 23).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67747-A1D0-4850-AF9A-570B1A0E3F7F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Game Instructions</a:t>
            </a:r>
          </a:p>
        </p:txBody>
      </p:sp>
      <p:sp>
        <p:nvSpPr>
          <p:cNvPr id="8" name="Content Placeholder 7">
            <a:hlinkClick r:id="rId3"/>
            <a:extLst>
              <a:ext uri="{FF2B5EF4-FFF2-40B4-BE49-F238E27FC236}">
                <a16:creationId xmlns:a16="http://schemas.microsoft.com/office/drawing/2014/main" id="{05685ABD-9F2F-AFE8-C21E-4FD0D7A13552}"/>
              </a:ext>
            </a:extLst>
          </p:cNvPr>
          <p:cNvSpPr txBox="1">
            <a:spLocks noGrp="1"/>
          </p:cNvSpPr>
          <p:nvPr>
            <p:ph sz="quarter" idx="4"/>
          </p:nvPr>
        </p:nvSpPr>
        <p:spPr>
          <a:xfrm>
            <a:off x="8295083" y="1265239"/>
            <a:ext cx="3201591" cy="3680141"/>
          </a:xfrm>
          <a:prstGeom prst="roundRect">
            <a:avLst>
              <a:gd name="adj" fmla="val 5700"/>
            </a:avLst>
          </a:prstGeom>
          <a:solidFill>
            <a:schemeClr val="bg1"/>
          </a:solidFill>
          <a:ln w="28575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182880" tIns="1097280" rIns="182880" bIns="182880" anchor="t" anchorCtr="0">
            <a:noAutofit/>
          </a:bodyPr>
          <a:lstStyle/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View general instructions.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View Response Cards for large group use.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Print out cards to play with a smaller group.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Discover variations in game play.</a:t>
            </a:r>
          </a:p>
        </p:txBody>
      </p:sp>
      <p:sp>
        <p:nvSpPr>
          <p:cNvPr id="9" name="Rectangle: Rounded Corners 8">
            <a:hlinkClick r:id="rId3"/>
            <a:extLst>
              <a:ext uri="{FF2B5EF4-FFF2-40B4-BE49-F238E27FC236}">
                <a16:creationId xmlns:a16="http://schemas.microsoft.com/office/drawing/2014/main" id="{EBE5F2F2-F292-0348-8587-C265BF934049}"/>
              </a:ext>
            </a:extLst>
          </p:cNvPr>
          <p:cNvSpPr/>
          <p:nvPr/>
        </p:nvSpPr>
        <p:spPr>
          <a:xfrm>
            <a:off x="8497292" y="1512763"/>
            <a:ext cx="2797174" cy="660403"/>
          </a:xfrm>
          <a:prstGeom prst="roundRect">
            <a:avLst>
              <a:gd name="adj" fmla="val 18151"/>
            </a:avLst>
          </a:prstGeom>
          <a:solidFill>
            <a:schemeClr val="accent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tIns="72000" bIns="72000" rtlCol="0" anchor="ctr"/>
          <a:lstStyle/>
          <a:p>
            <a:pPr algn="ctr">
              <a:spcAft>
                <a:spcPts val="600"/>
              </a:spcAft>
            </a:pPr>
            <a:r>
              <a:rPr lang="en-US" dirty="0"/>
              <a:t>View Online or Download Original PDF Version</a:t>
            </a:r>
          </a:p>
        </p:txBody>
      </p:sp>
    </p:spTree>
    <p:extLst>
      <p:ext uri="{BB962C8B-B14F-4D97-AF65-F5344CB8AC3E}">
        <p14:creationId xmlns:p14="http://schemas.microsoft.com/office/powerpoint/2010/main" val="3421539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EB69D8-B9C8-F31C-8AF5-69232C7E85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Play the Game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B45A70-23DA-347D-21A4-D671CC0420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76156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72FF08-8EE5-39BA-A0F5-0102D88BFE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6" y="136526"/>
            <a:ext cx="10801351" cy="854075"/>
          </a:xfrm>
        </p:spPr>
        <p:txBody>
          <a:bodyPr/>
          <a:lstStyle/>
          <a:p>
            <a:r>
              <a:rPr lang="en-US" dirty="0"/>
              <a:t>Data Manipulation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F263F59-290B-75E5-3F29-04CE90FDAD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28457"/>
            <a:ext cx="10515600" cy="4351338"/>
          </a:xfrm>
        </p:spPr>
        <p:txBody>
          <a:bodyPr/>
          <a:lstStyle/>
          <a:p>
            <a:r>
              <a:rPr lang="en-US" dirty="0"/>
              <a:t>A laboratorian falsifies verification data to achieve desired results.</a:t>
            </a:r>
          </a:p>
        </p:txBody>
      </p:sp>
    </p:spTree>
    <p:extLst>
      <p:ext uri="{BB962C8B-B14F-4D97-AF65-F5344CB8AC3E}">
        <p14:creationId xmlns:p14="http://schemas.microsoft.com/office/powerpoint/2010/main" val="10272830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72FF08-8EE5-39BA-A0F5-0102D88BFE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6" y="136526"/>
            <a:ext cx="10801351" cy="854075"/>
          </a:xfrm>
        </p:spPr>
        <p:txBody>
          <a:bodyPr/>
          <a:lstStyle/>
          <a:p>
            <a:r>
              <a:rPr lang="en-US" dirty="0"/>
              <a:t>Equipment Destroyed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EAB736D-B42B-A6A1-AA3E-F310863E07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28457"/>
            <a:ext cx="10515600" cy="4351338"/>
          </a:xfrm>
        </p:spPr>
        <p:txBody>
          <a:bodyPr/>
          <a:lstStyle/>
          <a:p>
            <a:r>
              <a:rPr lang="en-US" dirty="0"/>
              <a:t>Someone accidentally damages crucial laboratory equipment, </a:t>
            </a:r>
            <a:br>
              <a:rPr lang="en-US" dirty="0"/>
            </a:br>
            <a:r>
              <a:rPr lang="en-US" dirty="0"/>
              <a:t>interrupting testing and risking safety.</a:t>
            </a:r>
          </a:p>
        </p:txBody>
      </p:sp>
    </p:spTree>
    <p:extLst>
      <p:ext uri="{BB962C8B-B14F-4D97-AF65-F5344CB8AC3E}">
        <p14:creationId xmlns:p14="http://schemas.microsoft.com/office/powerpoint/2010/main" val="38315955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APHL">
      <a:dk1>
        <a:sysClr val="windowText" lastClr="000000"/>
      </a:dk1>
      <a:lt1>
        <a:sysClr val="window" lastClr="FFFFFF"/>
      </a:lt1>
      <a:dk2>
        <a:srgbClr val="0C0C0C"/>
      </a:dk2>
      <a:lt2>
        <a:srgbClr val="F2F2F2"/>
      </a:lt2>
      <a:accent1>
        <a:srgbClr val="009999"/>
      </a:accent1>
      <a:accent2>
        <a:srgbClr val="990000"/>
      </a:accent2>
      <a:accent3>
        <a:srgbClr val="68BD49"/>
      </a:accent3>
      <a:accent4>
        <a:srgbClr val="EBAB21"/>
      </a:accent4>
      <a:accent5>
        <a:srgbClr val="E37C1D"/>
      </a:accent5>
      <a:accent6>
        <a:srgbClr val="9960A7"/>
      </a:accent6>
      <a:hlink>
        <a:srgbClr val="990000"/>
      </a:hlink>
      <a:folHlink>
        <a:srgbClr val="262626"/>
      </a:folHlink>
    </a:clrScheme>
    <a:fontScheme name="Franklin Gothic">
      <a:majorFont>
        <a:latin typeface="Franklin Gothic Medium" panose="020B0603020102020204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/>
      <a:lstStyle/>
      <a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APHL Master Theme">
  <a:themeElements>
    <a:clrScheme name="APHL Template Colors 2022">
      <a:dk1>
        <a:sysClr val="windowText" lastClr="000000"/>
      </a:dk1>
      <a:lt1>
        <a:sysClr val="window" lastClr="FFFFFF"/>
      </a:lt1>
      <a:dk2>
        <a:srgbClr val="006E79"/>
      </a:dk2>
      <a:lt2>
        <a:srgbClr val="E2E9EC"/>
      </a:lt2>
      <a:accent1>
        <a:srgbClr val="00A0AF"/>
      </a:accent1>
      <a:accent2>
        <a:srgbClr val="B42E34"/>
      </a:accent2>
      <a:accent3>
        <a:srgbClr val="EF9528"/>
      </a:accent3>
      <a:accent4>
        <a:srgbClr val="7AC143"/>
      </a:accent4>
      <a:accent5>
        <a:srgbClr val="532E63"/>
      </a:accent5>
      <a:accent6>
        <a:srgbClr val="FFC000"/>
      </a:accent6>
      <a:hlink>
        <a:srgbClr val="00A0AF"/>
      </a:hlink>
      <a:folHlink>
        <a:srgbClr val="07484C"/>
      </a:folHlink>
    </a:clrScheme>
    <a:fontScheme name="Franklin Gothic">
      <a:majorFont>
        <a:latin typeface="Franklin Gothic Medium" panose="020B0603020102020204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tIns="72000" bIns="72000" rtlCol="0" anchor="ctr"/>
      <a:lstStyle>
        <a:defPPr algn="ctr">
          <a:spcAft>
            <a:spcPts val="600"/>
          </a:spcAft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noAutofit/>
      </a:bodyPr>
      <a:lstStyle>
        <a:defPPr marL="285750" indent="-285750" algn="l">
          <a:spcAft>
            <a:spcPts val="600"/>
          </a:spcAft>
          <a:buClr>
            <a:schemeClr val="accent1"/>
          </a:buClr>
          <a:buFont typeface="Arial" panose="020B0604020202020204" pitchFamily="34" charset="0"/>
          <a:buChar char="•"/>
          <a:defRPr sz="2000"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D5958EDDD3C4C4E934E9A36D0521BFC" ma:contentTypeVersion="18" ma:contentTypeDescription="Create a new document." ma:contentTypeScope="" ma:versionID="1921b359b848da3ad172ffae640a1f12">
  <xsd:schema xmlns:xsd="http://www.w3.org/2001/XMLSchema" xmlns:xs="http://www.w3.org/2001/XMLSchema" xmlns:p="http://schemas.microsoft.com/office/2006/metadata/properties" xmlns:ns2="0271b640-68f7-40e0-9e5c-ae8f2e500df9" xmlns:ns3="634a1966-dda9-48c2-9109-ff2c5aa3384d" targetNamespace="http://schemas.microsoft.com/office/2006/metadata/properties" ma:root="true" ma:fieldsID="f144a838bcb8f60f98df1f532a73e457" ns2:_="" ns3:_="">
    <xsd:import namespace="0271b640-68f7-40e0-9e5c-ae8f2e500df9"/>
    <xsd:import namespace="634a1966-dda9-48c2-9109-ff2c5aa338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LengthInSeconds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271b640-68f7-40e0-9e5c-ae8f2e500df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e8c835f7-b660-4442-b8c7-c3559f13eec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34a1966-dda9-48c2-9109-ff2c5aa3384d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d63cb66b-cf5d-4e5f-aec8-ce84ad241ac4}" ma:internalName="TaxCatchAll" ma:showField="CatchAllData" ma:web="634a1966-dda9-48c2-9109-ff2c5aa3384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634a1966-dda9-48c2-9109-ff2c5aa3384d" xsi:nil="true"/>
    <lcf76f155ced4ddcb4097134ff3c332f xmlns="0271b640-68f7-40e0-9e5c-ae8f2e500df9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DBA8065-C75C-43CE-A761-8DBF70FC9DA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271b640-68f7-40e0-9e5c-ae8f2e500df9"/>
    <ds:schemaRef ds:uri="634a1966-dda9-48c2-9109-ff2c5aa3384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8000B87-158E-46D1-A21F-4FC531B33B4C}">
  <ds:schemaRefs>
    <ds:schemaRef ds:uri="http://schemas.microsoft.com/office/2006/metadata/properties"/>
    <ds:schemaRef ds:uri="http://schemas.microsoft.com/office/infopath/2007/PartnerControls"/>
    <ds:schemaRef ds:uri="634a1966-dda9-48c2-9109-ff2c5aa3384d"/>
    <ds:schemaRef ds:uri="0271b640-68f7-40e0-9e5c-ae8f2e500df9"/>
  </ds:schemaRefs>
</ds:datastoreItem>
</file>

<file path=customXml/itemProps3.xml><?xml version="1.0" encoding="utf-8"?>
<ds:datastoreItem xmlns:ds="http://schemas.openxmlformats.org/officeDocument/2006/customXml" ds:itemID="{69ECEC83-63F2-4D8C-90A5-5ADC0663F28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770</Words>
  <Application>Microsoft Office PowerPoint</Application>
  <PresentationFormat>Widescreen</PresentationFormat>
  <Paragraphs>73</Paragraphs>
  <Slides>25</Slides>
  <Notes>1</Notes>
  <HiddenSlides>1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25</vt:i4>
      </vt:variant>
    </vt:vector>
  </HeadingPairs>
  <TitlesOfParts>
    <vt:vector size="33" baseType="lpstr">
      <vt:lpstr>Aptos</vt:lpstr>
      <vt:lpstr>Arial</vt:lpstr>
      <vt:lpstr>Franklin Gothic Book</vt:lpstr>
      <vt:lpstr>Franklin Gothic Demi</vt:lpstr>
      <vt:lpstr>Franklin Gothic Medium</vt:lpstr>
      <vt:lpstr>Old English Text MT</vt:lpstr>
      <vt:lpstr>office theme</vt:lpstr>
      <vt:lpstr>APHL Master Theme</vt:lpstr>
      <vt:lpstr>Cards Against Conflicts</vt:lpstr>
      <vt:lpstr>Introduction &amp; Instructions</vt:lpstr>
      <vt:lpstr>About the APHL Effective Communication for Aspiring Laboratory Leaders Toolkit</vt:lpstr>
      <vt:lpstr>About Conflict Resolution</vt:lpstr>
      <vt:lpstr>About Cards Against Conflict</vt:lpstr>
      <vt:lpstr>Game Instructions</vt:lpstr>
      <vt:lpstr>Play the Game</vt:lpstr>
      <vt:lpstr>Data Manipulation</vt:lpstr>
      <vt:lpstr>Equipment Destroyed</vt:lpstr>
      <vt:lpstr>Chemical Spill</vt:lpstr>
      <vt:lpstr>Notebook Hoarder</vt:lpstr>
      <vt:lpstr>Imaginative Writer</vt:lpstr>
      <vt:lpstr>Over Confidence</vt:lpstr>
      <vt:lpstr>Inadequate Training</vt:lpstr>
      <vt:lpstr>Telephone Game</vt:lpstr>
      <vt:lpstr>Power Struggle</vt:lpstr>
      <vt:lpstr>Favoritism</vt:lpstr>
      <vt:lpstr>Email Data</vt:lpstr>
      <vt:lpstr>Rush to Publish</vt:lpstr>
      <vt:lpstr>Vandal on the Loose</vt:lpstr>
      <vt:lpstr>Pen Thief</vt:lpstr>
      <vt:lpstr>Give Us a Break</vt:lpstr>
      <vt:lpstr>Eager Beaver</vt:lpstr>
      <vt:lpstr>Make your own title</vt:lpstr>
      <vt:lpstr>Best Communicator Award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Rooney, Madeline | APHL</cp:lastModifiedBy>
  <cp:revision>9</cp:revision>
  <dcterms:created xsi:type="dcterms:W3CDTF">2024-06-28T12:39:34Z</dcterms:created>
  <dcterms:modified xsi:type="dcterms:W3CDTF">2024-10-30T15:57:10Z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0x0101007D5958EDDD3C4C4E934E9A36D0521BFC</vt:lpwstr>
  </property>
  <property fmtid="{D5CDD505-2E9C-101B-9397-08002B2CF9AE}" pid="3" name="MediaServiceImageTags">
    <vt:lpwstr/>
  </property>
</Properties>
</file>