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5"/>
  </p:notesMasterIdLst>
  <p:handoutMasterIdLst>
    <p:handoutMasterId r:id="rId56"/>
  </p:handoutMasterIdLst>
  <p:sldIdLst>
    <p:sldId id="1779" r:id="rId5"/>
    <p:sldId id="1806" r:id="rId6"/>
    <p:sldId id="1765" r:id="rId7"/>
    <p:sldId id="1755" r:id="rId8"/>
    <p:sldId id="1766" r:id="rId9"/>
    <p:sldId id="1767" r:id="rId10"/>
    <p:sldId id="1719" r:id="rId11"/>
    <p:sldId id="1764" r:id="rId12"/>
    <p:sldId id="1756" r:id="rId13"/>
    <p:sldId id="1805" r:id="rId14"/>
    <p:sldId id="1757" r:id="rId15"/>
    <p:sldId id="1758" r:id="rId16"/>
    <p:sldId id="1759" r:id="rId17"/>
    <p:sldId id="1760" r:id="rId18"/>
    <p:sldId id="1761" r:id="rId19"/>
    <p:sldId id="1790" r:id="rId20"/>
    <p:sldId id="1750" r:id="rId21"/>
    <p:sldId id="1780" r:id="rId22"/>
    <p:sldId id="1789" r:id="rId23"/>
    <p:sldId id="1791" r:id="rId24"/>
    <p:sldId id="1798" r:id="rId25"/>
    <p:sldId id="1768" r:id="rId26"/>
    <p:sldId id="1778" r:id="rId27"/>
    <p:sldId id="1774" r:id="rId28"/>
    <p:sldId id="1802" r:id="rId29"/>
    <p:sldId id="1801" r:id="rId30"/>
    <p:sldId id="1776" r:id="rId31"/>
    <p:sldId id="1792" r:id="rId32"/>
    <p:sldId id="1777" r:id="rId33"/>
    <p:sldId id="1775" r:id="rId34"/>
    <p:sldId id="1788" r:id="rId35"/>
    <p:sldId id="1783" r:id="rId36"/>
    <p:sldId id="1804" r:id="rId37"/>
    <p:sldId id="1803" r:id="rId38"/>
    <p:sldId id="259" r:id="rId39"/>
    <p:sldId id="1622" r:id="rId40"/>
    <p:sldId id="1763" r:id="rId41"/>
    <p:sldId id="1784" r:id="rId42"/>
    <p:sldId id="1782" r:id="rId43"/>
    <p:sldId id="1781" r:id="rId44"/>
    <p:sldId id="1773" r:id="rId45"/>
    <p:sldId id="1769" r:id="rId46"/>
    <p:sldId id="1737" r:id="rId47"/>
    <p:sldId id="1800" r:id="rId48"/>
    <p:sldId id="1736" r:id="rId49"/>
    <p:sldId id="1711" r:id="rId50"/>
    <p:sldId id="1771" r:id="rId51"/>
    <p:sldId id="1793" r:id="rId52"/>
    <p:sldId id="1794" r:id="rId53"/>
    <p:sldId id="1751"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a:srgbClr val="00B4AF"/>
    <a:srgbClr val="000000"/>
    <a:srgbClr val="0073A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72" autoAdjust="0"/>
    <p:restoredTop sz="94751" autoAdjust="0"/>
  </p:normalViewPr>
  <p:slideViewPr>
    <p:cSldViewPr snapToGrid="0">
      <p:cViewPr varScale="1">
        <p:scale>
          <a:sx n="72" d="100"/>
          <a:sy n="72" d="100"/>
        </p:scale>
        <p:origin x="136"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scemi, Paul | APHL" userId="e79b616a-e1ad-48ec-9a2a-3eadea64021d" providerId="ADAL" clId="{F2B185A0-6218-41A2-A352-3633E9F2E294}"/>
    <pc:docChg chg="modSld">
      <pc:chgData name="Buscemi, Paul | APHL" userId="e79b616a-e1ad-48ec-9a2a-3eadea64021d" providerId="ADAL" clId="{F2B185A0-6218-41A2-A352-3633E9F2E294}" dt="2024-08-19T01:38:47.745" v="0" actId="14100"/>
      <pc:docMkLst>
        <pc:docMk/>
      </pc:docMkLst>
      <pc:sldChg chg="modSp mod">
        <pc:chgData name="Buscemi, Paul | APHL" userId="e79b616a-e1ad-48ec-9a2a-3eadea64021d" providerId="ADAL" clId="{F2B185A0-6218-41A2-A352-3633E9F2E294}" dt="2024-08-19T01:38:47.745" v="0" actId="14100"/>
        <pc:sldMkLst>
          <pc:docMk/>
          <pc:sldMk cId="3292550272" sldId="1751"/>
        </pc:sldMkLst>
        <pc:picChg chg="mod">
          <ac:chgData name="Buscemi, Paul | APHL" userId="e79b616a-e1ad-48ec-9a2a-3eadea64021d" providerId="ADAL" clId="{F2B185A0-6218-41A2-A352-3633E9F2E294}" dt="2024-08-19T01:38:47.745" v="0" actId="14100"/>
          <ac:picMkLst>
            <pc:docMk/>
            <pc:sldMk cId="3292550272" sldId="1751"/>
            <ac:picMk id="5" creationId="{711010A7-220D-4B86-3707-9EE79E39706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Arkusz1!$B$1</c:f>
              <c:strCache>
                <c:ptCount val="1"/>
                <c:pt idx="0">
                  <c:v>Seria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l-PL" sz="1400" b="0" i="0" u="none" strike="noStrike" kern="1200" baseline="0" noProof="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Arkusz1!$A$2:$A$4</c:f>
              <c:strCache>
                <c:ptCount val="3"/>
                <c:pt idx="0">
                  <c:v>Category 1</c:v>
                </c:pt>
                <c:pt idx="1">
                  <c:v>Category 2</c:v>
                </c:pt>
                <c:pt idx="2">
                  <c:v>Category 3</c:v>
                </c:pt>
              </c:strCache>
            </c:strRef>
          </c:cat>
          <c:val>
            <c:numRef>
              <c:f>Arkusz1!$B$2:$B$4</c:f>
              <c:numCache>
                <c:formatCode>General</c:formatCode>
                <c:ptCount val="3"/>
                <c:pt idx="0">
                  <c:v>4.3</c:v>
                </c:pt>
                <c:pt idx="1">
                  <c:v>2.5</c:v>
                </c:pt>
                <c:pt idx="2">
                  <c:v>3.5</c:v>
                </c:pt>
              </c:numCache>
            </c:numRef>
          </c:val>
          <c:extLst>
            <c:ext xmlns:c16="http://schemas.microsoft.com/office/drawing/2014/chart" uri="{C3380CC4-5D6E-409C-BE32-E72D297353CC}">
              <c16:uniqueId val="{00000000-3AFE-49F9-B53C-2980FC710031}"/>
            </c:ext>
          </c:extLst>
        </c:ser>
        <c:ser>
          <c:idx val="1"/>
          <c:order val="1"/>
          <c:tx>
            <c:strRef>
              <c:f>Arkusz1!$C$1</c:f>
              <c:strCache>
                <c:ptCount val="1"/>
                <c:pt idx="0">
                  <c:v>Seria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l-PL" sz="1400" b="0" i="0" u="none" strike="noStrike" kern="1200" baseline="0" noProof="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Arkusz1!$A$2:$A$4</c:f>
              <c:strCache>
                <c:ptCount val="3"/>
                <c:pt idx="0">
                  <c:v>Category 1</c:v>
                </c:pt>
                <c:pt idx="1">
                  <c:v>Category 2</c:v>
                </c:pt>
                <c:pt idx="2">
                  <c:v>Category 3</c:v>
                </c:pt>
              </c:strCache>
            </c:strRef>
          </c:cat>
          <c:val>
            <c:numRef>
              <c:f>Arkusz1!$C$2:$C$4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3AFE-49F9-B53C-2980FC710031}"/>
            </c:ext>
          </c:extLst>
        </c:ser>
        <c:ser>
          <c:idx val="2"/>
          <c:order val="2"/>
          <c:tx>
            <c:strRef>
              <c:f>Arkusz1!$D$1</c:f>
              <c:strCache>
                <c:ptCount val="1"/>
                <c:pt idx="0">
                  <c:v>Seria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l-PL" sz="1400" b="0" i="0" u="none" strike="noStrike" kern="1200" baseline="0" noProof="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Arkusz1!$A$2:$A$4</c:f>
              <c:strCache>
                <c:ptCount val="3"/>
                <c:pt idx="0">
                  <c:v>Category 1</c:v>
                </c:pt>
                <c:pt idx="1">
                  <c:v>Category 2</c:v>
                </c:pt>
                <c:pt idx="2">
                  <c:v>Category 3</c:v>
                </c:pt>
              </c:strCache>
            </c:strRef>
          </c:cat>
          <c:val>
            <c:numRef>
              <c:f>Arkusz1!$D$2:$D$4</c:f>
              <c:numCache>
                <c:formatCode>General</c:formatCode>
                <c:ptCount val="3"/>
                <c:pt idx="0">
                  <c:v>2</c:v>
                </c:pt>
                <c:pt idx="1">
                  <c:v>2</c:v>
                </c:pt>
                <c:pt idx="2">
                  <c:v>3</c:v>
                </c:pt>
              </c:numCache>
            </c:numRef>
          </c:val>
          <c:extLst>
            <c:ext xmlns:c16="http://schemas.microsoft.com/office/drawing/2014/chart" uri="{C3380CC4-5D6E-409C-BE32-E72D297353CC}">
              <c16:uniqueId val="{00000002-3AFE-49F9-B53C-2980FC710031}"/>
            </c:ext>
          </c:extLst>
        </c:ser>
        <c:dLbls>
          <c:dLblPos val="outEnd"/>
          <c:showLegendKey val="0"/>
          <c:showVal val="1"/>
          <c:showCatName val="0"/>
          <c:showSerName val="0"/>
          <c:showPercent val="0"/>
          <c:showBubbleSize val="0"/>
        </c:dLbls>
        <c:gapWidth val="75"/>
        <c:overlap val="-15"/>
        <c:axId val="604194768"/>
        <c:axId val="604195312"/>
      </c:barChart>
      <c:catAx>
        <c:axId val="604194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pl-PL" sz="1000" b="0" i="0" u="none" strike="noStrike" kern="1200" baseline="0" noProof="0">
                <a:solidFill>
                  <a:schemeClr val="tx1"/>
                </a:solidFill>
                <a:latin typeface="+mn-lt"/>
                <a:ea typeface="+mn-ea"/>
                <a:cs typeface="+mn-cs"/>
              </a:defRPr>
            </a:pPr>
            <a:endParaRPr lang="en-US"/>
          </a:p>
        </c:txPr>
        <c:crossAx val="604195312"/>
        <c:crosses val="autoZero"/>
        <c:auto val="1"/>
        <c:lblAlgn val="ctr"/>
        <c:lblOffset val="100"/>
        <c:noMultiLvlLbl val="0"/>
      </c:catAx>
      <c:valAx>
        <c:axId val="604195312"/>
        <c:scaling>
          <c:orientation val="minMax"/>
        </c:scaling>
        <c:delete val="1"/>
        <c:axPos val="l"/>
        <c:numFmt formatCode="0%" sourceLinked="0"/>
        <c:majorTickMark val="out"/>
        <c:minorTickMark val="none"/>
        <c:tickLblPos val="nextTo"/>
        <c:crossAx val="60419476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lang="pl-PL" noProof="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00E5-4956-BA31-92660881A936}"/>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00E5-4956-BA31-92660881A936}"/>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00E5-4956-BA31-92660881A936}"/>
            </c:ext>
          </c:extLst>
        </c:ser>
        <c:dLbls>
          <c:showLegendKey val="0"/>
          <c:showVal val="0"/>
          <c:showCatName val="0"/>
          <c:showSerName val="0"/>
          <c:showPercent val="0"/>
          <c:showBubbleSize val="0"/>
        </c:dLbls>
        <c:gapWidth val="219"/>
        <c:overlap val="-27"/>
        <c:axId val="636459488"/>
        <c:axId val="636458400"/>
      </c:barChart>
      <c:catAx>
        <c:axId val="63645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6458400"/>
        <c:crosses val="autoZero"/>
        <c:auto val="1"/>
        <c:lblAlgn val="ctr"/>
        <c:lblOffset val="100"/>
        <c:noMultiLvlLbl val="0"/>
      </c:catAx>
      <c:valAx>
        <c:axId val="636458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6459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8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3F0805-FC4B-4718-8EDA-4B097C345948}"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pl-PL"/>
        </a:p>
      </dgm:t>
    </dgm:pt>
    <dgm:pt modelId="{7ED1C486-819D-402E-A572-67E4A5FB6994}">
      <dgm:prSet phldrT="[Tekst]"/>
      <dgm:spPr/>
      <dgm:t>
        <a:bodyPr/>
        <a:lstStyle/>
        <a:p>
          <a:r>
            <a:rPr lang="pl-PL"/>
            <a:t>text</a:t>
          </a:r>
        </a:p>
      </dgm:t>
    </dgm:pt>
    <dgm:pt modelId="{C901BF9D-2B9D-4BA2-A50B-EED96DBC854E}" type="parTrans" cxnId="{5DD2D196-6413-4EE5-A5A9-C48608BFF18F}">
      <dgm:prSet/>
      <dgm:spPr/>
      <dgm:t>
        <a:bodyPr/>
        <a:lstStyle/>
        <a:p>
          <a:endParaRPr lang="pl-PL"/>
        </a:p>
      </dgm:t>
    </dgm:pt>
    <dgm:pt modelId="{EEA639A2-A5C4-4F0B-8BBA-4B45633885A8}" type="sibTrans" cxnId="{5DD2D196-6413-4EE5-A5A9-C48608BFF18F}">
      <dgm:prSet/>
      <dgm:spPr/>
      <dgm:t>
        <a:bodyPr/>
        <a:lstStyle/>
        <a:p>
          <a:endParaRPr lang="pl-PL"/>
        </a:p>
      </dgm:t>
    </dgm:pt>
    <dgm:pt modelId="{91BC2943-9395-4590-8BBE-B0FB730D1275}">
      <dgm:prSet phldrT="[Tekst]"/>
      <dgm:spPr/>
      <dgm:t>
        <a:bodyPr/>
        <a:lstStyle/>
        <a:p>
          <a:r>
            <a:rPr lang="pl-PL"/>
            <a:t>A</a:t>
          </a:r>
        </a:p>
      </dgm:t>
    </dgm:pt>
    <dgm:pt modelId="{169B2157-A386-44CD-9CE7-5504E50B58B4}" type="parTrans" cxnId="{8BF2BE43-4CEB-42CC-B362-909029508661}">
      <dgm:prSet/>
      <dgm:spPr/>
      <dgm:t>
        <a:bodyPr/>
        <a:lstStyle/>
        <a:p>
          <a:endParaRPr lang="pl-PL"/>
        </a:p>
      </dgm:t>
    </dgm:pt>
    <dgm:pt modelId="{598003D8-3C01-4557-B368-3FBF1E539068}" type="sibTrans" cxnId="{8BF2BE43-4CEB-42CC-B362-909029508661}">
      <dgm:prSet/>
      <dgm:spPr/>
      <dgm:t>
        <a:bodyPr/>
        <a:lstStyle/>
        <a:p>
          <a:endParaRPr lang="pl-PL"/>
        </a:p>
      </dgm:t>
    </dgm:pt>
    <dgm:pt modelId="{284D31A4-BE99-44E4-83CE-5F790A0717A7}">
      <dgm:prSet phldrT="[Tekst]"/>
      <dgm:spPr/>
      <dgm:t>
        <a:bodyPr/>
        <a:lstStyle/>
        <a:p>
          <a:r>
            <a:rPr lang="pl-PL"/>
            <a:t>B</a:t>
          </a:r>
        </a:p>
      </dgm:t>
    </dgm:pt>
    <dgm:pt modelId="{49A24752-87C5-4BD2-8164-F7DB93F0B9C8}" type="parTrans" cxnId="{8950DE61-9F3D-4F96-BF0F-73B35CC8E46F}">
      <dgm:prSet/>
      <dgm:spPr/>
      <dgm:t>
        <a:bodyPr/>
        <a:lstStyle/>
        <a:p>
          <a:endParaRPr lang="pl-PL"/>
        </a:p>
      </dgm:t>
    </dgm:pt>
    <dgm:pt modelId="{95003364-4CF2-4C2A-BCE5-D0862079E97E}" type="sibTrans" cxnId="{8950DE61-9F3D-4F96-BF0F-73B35CC8E46F}">
      <dgm:prSet/>
      <dgm:spPr/>
      <dgm:t>
        <a:bodyPr/>
        <a:lstStyle/>
        <a:p>
          <a:endParaRPr lang="pl-PL"/>
        </a:p>
      </dgm:t>
    </dgm:pt>
    <dgm:pt modelId="{5C7650FC-74C4-46B6-8D88-16D7899BE6A7}">
      <dgm:prSet phldrT="[Tekst]"/>
      <dgm:spPr/>
      <dgm:t>
        <a:bodyPr/>
        <a:lstStyle/>
        <a:p>
          <a:r>
            <a:rPr lang="pl-PL"/>
            <a:t>C</a:t>
          </a:r>
        </a:p>
      </dgm:t>
    </dgm:pt>
    <dgm:pt modelId="{8BECC996-5992-48B3-A6C9-2482C18343B4}" type="parTrans" cxnId="{2D9BC3BD-C560-4D57-A977-0BE6E7E5A01C}">
      <dgm:prSet/>
      <dgm:spPr/>
      <dgm:t>
        <a:bodyPr/>
        <a:lstStyle/>
        <a:p>
          <a:endParaRPr lang="pl-PL"/>
        </a:p>
      </dgm:t>
    </dgm:pt>
    <dgm:pt modelId="{C0E57F6C-9C7E-4E0B-8EC3-43647E2794AC}" type="sibTrans" cxnId="{2D9BC3BD-C560-4D57-A977-0BE6E7E5A01C}">
      <dgm:prSet/>
      <dgm:spPr/>
      <dgm:t>
        <a:bodyPr/>
        <a:lstStyle/>
        <a:p>
          <a:endParaRPr lang="pl-PL"/>
        </a:p>
      </dgm:t>
    </dgm:pt>
    <dgm:pt modelId="{2ECB5ED4-FD6E-4A4C-B0CF-E8E30E1763B6}">
      <dgm:prSet phldrT="[Tekst]"/>
      <dgm:spPr/>
      <dgm:t>
        <a:bodyPr/>
        <a:lstStyle/>
        <a:p>
          <a:r>
            <a:rPr lang="pl-PL"/>
            <a:t>D</a:t>
          </a:r>
        </a:p>
      </dgm:t>
    </dgm:pt>
    <dgm:pt modelId="{8686A64A-52E4-48DE-AEE9-363112B8CA50}" type="parTrans" cxnId="{CCE055B5-1481-4197-ABEC-88F3B53BA536}">
      <dgm:prSet/>
      <dgm:spPr/>
      <dgm:t>
        <a:bodyPr/>
        <a:lstStyle/>
        <a:p>
          <a:endParaRPr lang="pl-PL"/>
        </a:p>
      </dgm:t>
    </dgm:pt>
    <dgm:pt modelId="{6DC217E1-8FA7-4872-BF3F-27AEE6CC1027}" type="sibTrans" cxnId="{CCE055B5-1481-4197-ABEC-88F3B53BA536}">
      <dgm:prSet/>
      <dgm:spPr/>
      <dgm:t>
        <a:bodyPr/>
        <a:lstStyle/>
        <a:p>
          <a:endParaRPr lang="pl-PL"/>
        </a:p>
      </dgm:t>
    </dgm:pt>
    <dgm:pt modelId="{4E26488F-9A9F-41DA-9A1A-FEB913EA3CC8}">
      <dgm:prSet phldrT="[Tekst]"/>
      <dgm:spPr/>
      <dgm:t>
        <a:bodyPr/>
        <a:lstStyle/>
        <a:p>
          <a:r>
            <a:rPr lang="pl-PL"/>
            <a:t>E</a:t>
          </a:r>
        </a:p>
      </dgm:t>
    </dgm:pt>
    <dgm:pt modelId="{C722CDC4-4AF2-4D05-92DA-3096E055CCAC}" type="parTrans" cxnId="{1C455CC7-809D-46CD-975B-A31FA6E351A2}">
      <dgm:prSet/>
      <dgm:spPr/>
      <dgm:t>
        <a:bodyPr/>
        <a:lstStyle/>
        <a:p>
          <a:endParaRPr lang="pl-PL"/>
        </a:p>
      </dgm:t>
    </dgm:pt>
    <dgm:pt modelId="{33539861-7062-4466-84CB-2194488C7AA8}" type="sibTrans" cxnId="{1C455CC7-809D-46CD-975B-A31FA6E351A2}">
      <dgm:prSet/>
      <dgm:spPr/>
      <dgm:t>
        <a:bodyPr/>
        <a:lstStyle/>
        <a:p>
          <a:endParaRPr lang="pl-PL"/>
        </a:p>
      </dgm:t>
    </dgm:pt>
    <dgm:pt modelId="{7322776C-098C-4081-8B31-988DA9450BEE}" type="pres">
      <dgm:prSet presAssocID="{773F0805-FC4B-4718-8EDA-4B097C345948}" presName="Name0" presStyleCnt="0">
        <dgm:presLayoutVars>
          <dgm:chMax val="1"/>
          <dgm:dir/>
          <dgm:animLvl val="ctr"/>
          <dgm:resizeHandles val="exact"/>
        </dgm:presLayoutVars>
      </dgm:prSet>
      <dgm:spPr/>
    </dgm:pt>
    <dgm:pt modelId="{BAF43448-1BD7-45DC-8EF4-4FB1F998CFAF}" type="pres">
      <dgm:prSet presAssocID="{7ED1C486-819D-402E-A572-67E4A5FB6994}" presName="centerShape" presStyleLbl="node0" presStyleIdx="0" presStyleCnt="1"/>
      <dgm:spPr/>
    </dgm:pt>
    <dgm:pt modelId="{948FE6B2-3F1B-4F01-965E-5528595F44F3}" type="pres">
      <dgm:prSet presAssocID="{169B2157-A386-44CD-9CE7-5504E50B58B4}" presName="parTrans" presStyleLbl="sibTrans2D1" presStyleIdx="0" presStyleCnt="5"/>
      <dgm:spPr/>
    </dgm:pt>
    <dgm:pt modelId="{4680169F-E2B2-4FDF-9B14-03253F0DAF3A}" type="pres">
      <dgm:prSet presAssocID="{169B2157-A386-44CD-9CE7-5504E50B58B4}" presName="connectorText" presStyleLbl="sibTrans2D1" presStyleIdx="0" presStyleCnt="5"/>
      <dgm:spPr/>
    </dgm:pt>
    <dgm:pt modelId="{C16E8A22-F19E-4708-B4C3-F2E78829F432}" type="pres">
      <dgm:prSet presAssocID="{91BC2943-9395-4590-8BBE-B0FB730D1275}" presName="node" presStyleLbl="node1" presStyleIdx="0" presStyleCnt="5">
        <dgm:presLayoutVars>
          <dgm:bulletEnabled val="1"/>
        </dgm:presLayoutVars>
      </dgm:prSet>
      <dgm:spPr/>
    </dgm:pt>
    <dgm:pt modelId="{BC280508-9BB9-450E-B89F-33AE5D7461DB}" type="pres">
      <dgm:prSet presAssocID="{49A24752-87C5-4BD2-8164-F7DB93F0B9C8}" presName="parTrans" presStyleLbl="sibTrans2D1" presStyleIdx="1" presStyleCnt="5"/>
      <dgm:spPr/>
    </dgm:pt>
    <dgm:pt modelId="{FF238505-4944-48EC-9CAC-121771B0436F}" type="pres">
      <dgm:prSet presAssocID="{49A24752-87C5-4BD2-8164-F7DB93F0B9C8}" presName="connectorText" presStyleLbl="sibTrans2D1" presStyleIdx="1" presStyleCnt="5"/>
      <dgm:spPr/>
    </dgm:pt>
    <dgm:pt modelId="{8718CCE7-4494-4DDC-8724-158A5D286190}" type="pres">
      <dgm:prSet presAssocID="{284D31A4-BE99-44E4-83CE-5F790A0717A7}" presName="node" presStyleLbl="node1" presStyleIdx="1" presStyleCnt="5">
        <dgm:presLayoutVars>
          <dgm:bulletEnabled val="1"/>
        </dgm:presLayoutVars>
      </dgm:prSet>
      <dgm:spPr/>
    </dgm:pt>
    <dgm:pt modelId="{B4AD41B3-5B4D-4FCA-B54C-427CBB8E17FE}" type="pres">
      <dgm:prSet presAssocID="{8BECC996-5992-48B3-A6C9-2482C18343B4}" presName="parTrans" presStyleLbl="sibTrans2D1" presStyleIdx="2" presStyleCnt="5"/>
      <dgm:spPr/>
    </dgm:pt>
    <dgm:pt modelId="{1AAF4808-47EE-4973-9CD0-2EA55350D9D1}" type="pres">
      <dgm:prSet presAssocID="{8BECC996-5992-48B3-A6C9-2482C18343B4}" presName="connectorText" presStyleLbl="sibTrans2D1" presStyleIdx="2" presStyleCnt="5"/>
      <dgm:spPr/>
    </dgm:pt>
    <dgm:pt modelId="{2348256A-660E-4171-88D7-50932F7520CD}" type="pres">
      <dgm:prSet presAssocID="{5C7650FC-74C4-46B6-8D88-16D7899BE6A7}" presName="node" presStyleLbl="node1" presStyleIdx="2" presStyleCnt="5">
        <dgm:presLayoutVars>
          <dgm:bulletEnabled val="1"/>
        </dgm:presLayoutVars>
      </dgm:prSet>
      <dgm:spPr/>
    </dgm:pt>
    <dgm:pt modelId="{4F426E39-17F6-4A12-94B1-AB1A7E4A5DCB}" type="pres">
      <dgm:prSet presAssocID="{8686A64A-52E4-48DE-AEE9-363112B8CA50}" presName="parTrans" presStyleLbl="sibTrans2D1" presStyleIdx="3" presStyleCnt="5"/>
      <dgm:spPr/>
    </dgm:pt>
    <dgm:pt modelId="{E3B85B72-3A74-4E96-8AC8-F4ADFB9E6272}" type="pres">
      <dgm:prSet presAssocID="{8686A64A-52E4-48DE-AEE9-363112B8CA50}" presName="connectorText" presStyleLbl="sibTrans2D1" presStyleIdx="3" presStyleCnt="5"/>
      <dgm:spPr/>
    </dgm:pt>
    <dgm:pt modelId="{86B4FE85-87A3-4928-B61C-C7EAF825B99F}" type="pres">
      <dgm:prSet presAssocID="{2ECB5ED4-FD6E-4A4C-B0CF-E8E30E1763B6}" presName="node" presStyleLbl="node1" presStyleIdx="3" presStyleCnt="5">
        <dgm:presLayoutVars>
          <dgm:bulletEnabled val="1"/>
        </dgm:presLayoutVars>
      </dgm:prSet>
      <dgm:spPr/>
    </dgm:pt>
    <dgm:pt modelId="{0DF3257D-FE27-49B5-AFBD-50552A0B21DF}" type="pres">
      <dgm:prSet presAssocID="{C722CDC4-4AF2-4D05-92DA-3096E055CCAC}" presName="parTrans" presStyleLbl="sibTrans2D1" presStyleIdx="4" presStyleCnt="5"/>
      <dgm:spPr/>
    </dgm:pt>
    <dgm:pt modelId="{36F89662-2B28-4019-9ABA-884E95734EC2}" type="pres">
      <dgm:prSet presAssocID="{C722CDC4-4AF2-4D05-92DA-3096E055CCAC}" presName="connectorText" presStyleLbl="sibTrans2D1" presStyleIdx="4" presStyleCnt="5"/>
      <dgm:spPr/>
    </dgm:pt>
    <dgm:pt modelId="{EECBFADD-D1B1-4E67-BE39-ECAEB63CCB48}" type="pres">
      <dgm:prSet presAssocID="{4E26488F-9A9F-41DA-9A1A-FEB913EA3CC8}" presName="node" presStyleLbl="node1" presStyleIdx="4" presStyleCnt="5">
        <dgm:presLayoutVars>
          <dgm:bulletEnabled val="1"/>
        </dgm:presLayoutVars>
      </dgm:prSet>
      <dgm:spPr/>
    </dgm:pt>
  </dgm:ptLst>
  <dgm:cxnLst>
    <dgm:cxn modelId="{7F3B9614-02DB-469B-B677-CCD4E982FABE}" type="presOf" srcId="{8686A64A-52E4-48DE-AEE9-363112B8CA50}" destId="{E3B85B72-3A74-4E96-8AC8-F4ADFB9E6272}" srcOrd="1" destOrd="0" presId="urn:microsoft.com/office/officeart/2005/8/layout/radial5"/>
    <dgm:cxn modelId="{0EA26F15-F893-4E6A-9E55-07909B644988}" type="presOf" srcId="{8BECC996-5992-48B3-A6C9-2482C18343B4}" destId="{1AAF4808-47EE-4973-9CD0-2EA55350D9D1}" srcOrd="1" destOrd="0" presId="urn:microsoft.com/office/officeart/2005/8/layout/radial5"/>
    <dgm:cxn modelId="{5ED60D23-0D08-4E05-994A-AA5499BC254E}" type="presOf" srcId="{284D31A4-BE99-44E4-83CE-5F790A0717A7}" destId="{8718CCE7-4494-4DDC-8724-158A5D286190}" srcOrd="0" destOrd="0" presId="urn:microsoft.com/office/officeart/2005/8/layout/radial5"/>
    <dgm:cxn modelId="{8E0B0526-01E7-4EB9-81E9-8088E2F07ED8}" type="presOf" srcId="{8686A64A-52E4-48DE-AEE9-363112B8CA50}" destId="{4F426E39-17F6-4A12-94B1-AB1A7E4A5DCB}" srcOrd="0" destOrd="0" presId="urn:microsoft.com/office/officeart/2005/8/layout/radial5"/>
    <dgm:cxn modelId="{8950DE61-9F3D-4F96-BF0F-73B35CC8E46F}" srcId="{7ED1C486-819D-402E-A572-67E4A5FB6994}" destId="{284D31A4-BE99-44E4-83CE-5F790A0717A7}" srcOrd="1" destOrd="0" parTransId="{49A24752-87C5-4BD2-8164-F7DB93F0B9C8}" sibTransId="{95003364-4CF2-4C2A-BCE5-D0862079E97E}"/>
    <dgm:cxn modelId="{8BF2BE43-4CEB-42CC-B362-909029508661}" srcId="{7ED1C486-819D-402E-A572-67E4A5FB6994}" destId="{91BC2943-9395-4590-8BBE-B0FB730D1275}" srcOrd="0" destOrd="0" parTransId="{169B2157-A386-44CD-9CE7-5504E50B58B4}" sibTransId="{598003D8-3C01-4557-B368-3FBF1E539068}"/>
    <dgm:cxn modelId="{40E1D847-CCFB-479B-88C2-6A6526244A24}" type="presOf" srcId="{49A24752-87C5-4BD2-8164-F7DB93F0B9C8}" destId="{FF238505-4944-48EC-9CAC-121771B0436F}" srcOrd="1" destOrd="0" presId="urn:microsoft.com/office/officeart/2005/8/layout/radial5"/>
    <dgm:cxn modelId="{3349DF67-3D3C-4189-A4CD-82518352E3A8}" type="presOf" srcId="{91BC2943-9395-4590-8BBE-B0FB730D1275}" destId="{C16E8A22-F19E-4708-B4C3-F2E78829F432}" srcOrd="0" destOrd="0" presId="urn:microsoft.com/office/officeart/2005/8/layout/radial5"/>
    <dgm:cxn modelId="{FDC3796F-8D5E-4084-A628-68C33DBD40E8}" type="presOf" srcId="{773F0805-FC4B-4718-8EDA-4B097C345948}" destId="{7322776C-098C-4081-8B31-988DA9450BEE}" srcOrd="0" destOrd="0" presId="urn:microsoft.com/office/officeart/2005/8/layout/radial5"/>
    <dgm:cxn modelId="{3A628E54-A7DF-49E4-A9DF-FE70B693612E}" type="presOf" srcId="{8BECC996-5992-48B3-A6C9-2482C18343B4}" destId="{B4AD41B3-5B4D-4FCA-B54C-427CBB8E17FE}" srcOrd="0" destOrd="0" presId="urn:microsoft.com/office/officeart/2005/8/layout/radial5"/>
    <dgm:cxn modelId="{5D44397D-BE21-4C96-8A7F-4BE49DBC1EB7}" type="presOf" srcId="{C722CDC4-4AF2-4D05-92DA-3096E055CCAC}" destId="{0DF3257D-FE27-49B5-AFBD-50552A0B21DF}" srcOrd="0" destOrd="0" presId="urn:microsoft.com/office/officeart/2005/8/layout/radial5"/>
    <dgm:cxn modelId="{FBAED389-BEEA-4B03-91E8-C64CC7490394}" type="presOf" srcId="{7ED1C486-819D-402E-A572-67E4A5FB6994}" destId="{BAF43448-1BD7-45DC-8EF4-4FB1F998CFAF}" srcOrd="0" destOrd="0" presId="urn:microsoft.com/office/officeart/2005/8/layout/radial5"/>
    <dgm:cxn modelId="{5DD2D196-6413-4EE5-A5A9-C48608BFF18F}" srcId="{773F0805-FC4B-4718-8EDA-4B097C345948}" destId="{7ED1C486-819D-402E-A572-67E4A5FB6994}" srcOrd="0" destOrd="0" parTransId="{C901BF9D-2B9D-4BA2-A50B-EED96DBC854E}" sibTransId="{EEA639A2-A5C4-4F0B-8BBA-4B45633885A8}"/>
    <dgm:cxn modelId="{360F9AAE-6300-40CE-827D-0DC6F22636E8}" type="presOf" srcId="{5C7650FC-74C4-46B6-8D88-16D7899BE6A7}" destId="{2348256A-660E-4171-88D7-50932F7520CD}" srcOrd="0" destOrd="0" presId="urn:microsoft.com/office/officeart/2005/8/layout/radial5"/>
    <dgm:cxn modelId="{4005D9B4-0E6F-462C-B943-971F1E837B29}" type="presOf" srcId="{C722CDC4-4AF2-4D05-92DA-3096E055CCAC}" destId="{36F89662-2B28-4019-9ABA-884E95734EC2}" srcOrd="1" destOrd="0" presId="urn:microsoft.com/office/officeart/2005/8/layout/radial5"/>
    <dgm:cxn modelId="{CCE055B5-1481-4197-ABEC-88F3B53BA536}" srcId="{7ED1C486-819D-402E-A572-67E4A5FB6994}" destId="{2ECB5ED4-FD6E-4A4C-B0CF-E8E30E1763B6}" srcOrd="3" destOrd="0" parTransId="{8686A64A-52E4-48DE-AEE9-363112B8CA50}" sibTransId="{6DC217E1-8FA7-4872-BF3F-27AEE6CC1027}"/>
    <dgm:cxn modelId="{0BDB21B9-7710-4A29-8FD5-4BB029C49C6D}" type="presOf" srcId="{169B2157-A386-44CD-9CE7-5504E50B58B4}" destId="{948FE6B2-3F1B-4F01-965E-5528595F44F3}" srcOrd="0" destOrd="0" presId="urn:microsoft.com/office/officeart/2005/8/layout/radial5"/>
    <dgm:cxn modelId="{2D9BC3BD-C560-4D57-A977-0BE6E7E5A01C}" srcId="{7ED1C486-819D-402E-A572-67E4A5FB6994}" destId="{5C7650FC-74C4-46B6-8D88-16D7899BE6A7}" srcOrd="2" destOrd="0" parTransId="{8BECC996-5992-48B3-A6C9-2482C18343B4}" sibTransId="{C0E57F6C-9C7E-4E0B-8EC3-43647E2794AC}"/>
    <dgm:cxn modelId="{182A6ABF-4A26-430A-AD4F-3B9BED5180A3}" type="presOf" srcId="{4E26488F-9A9F-41DA-9A1A-FEB913EA3CC8}" destId="{EECBFADD-D1B1-4E67-BE39-ECAEB63CCB48}" srcOrd="0" destOrd="0" presId="urn:microsoft.com/office/officeart/2005/8/layout/radial5"/>
    <dgm:cxn modelId="{1C455CC7-809D-46CD-975B-A31FA6E351A2}" srcId="{7ED1C486-819D-402E-A572-67E4A5FB6994}" destId="{4E26488F-9A9F-41DA-9A1A-FEB913EA3CC8}" srcOrd="4" destOrd="0" parTransId="{C722CDC4-4AF2-4D05-92DA-3096E055CCAC}" sibTransId="{33539861-7062-4466-84CB-2194488C7AA8}"/>
    <dgm:cxn modelId="{67EF12CE-7304-43DF-A816-27DD74CF449E}" type="presOf" srcId="{169B2157-A386-44CD-9CE7-5504E50B58B4}" destId="{4680169F-E2B2-4FDF-9B14-03253F0DAF3A}" srcOrd="1" destOrd="0" presId="urn:microsoft.com/office/officeart/2005/8/layout/radial5"/>
    <dgm:cxn modelId="{5F97AAE8-2A01-44B1-8EA0-422541D8918B}" type="presOf" srcId="{2ECB5ED4-FD6E-4A4C-B0CF-E8E30E1763B6}" destId="{86B4FE85-87A3-4928-B61C-C7EAF825B99F}" srcOrd="0" destOrd="0" presId="urn:microsoft.com/office/officeart/2005/8/layout/radial5"/>
    <dgm:cxn modelId="{BC4E1CF9-F31F-4E9D-83E1-5BB64EDD2702}" type="presOf" srcId="{49A24752-87C5-4BD2-8164-F7DB93F0B9C8}" destId="{BC280508-9BB9-450E-B89F-33AE5D7461DB}" srcOrd="0" destOrd="0" presId="urn:microsoft.com/office/officeart/2005/8/layout/radial5"/>
    <dgm:cxn modelId="{50C0FF71-0F12-456E-9BD7-933D422251B9}" type="presParOf" srcId="{7322776C-098C-4081-8B31-988DA9450BEE}" destId="{BAF43448-1BD7-45DC-8EF4-4FB1F998CFAF}" srcOrd="0" destOrd="0" presId="urn:microsoft.com/office/officeart/2005/8/layout/radial5"/>
    <dgm:cxn modelId="{49BC44DF-B925-46AC-9EBC-5D73E552D4E2}" type="presParOf" srcId="{7322776C-098C-4081-8B31-988DA9450BEE}" destId="{948FE6B2-3F1B-4F01-965E-5528595F44F3}" srcOrd="1" destOrd="0" presId="urn:microsoft.com/office/officeart/2005/8/layout/radial5"/>
    <dgm:cxn modelId="{BAAADBB1-A800-45C0-A335-DFC15497BFF4}" type="presParOf" srcId="{948FE6B2-3F1B-4F01-965E-5528595F44F3}" destId="{4680169F-E2B2-4FDF-9B14-03253F0DAF3A}" srcOrd="0" destOrd="0" presId="urn:microsoft.com/office/officeart/2005/8/layout/radial5"/>
    <dgm:cxn modelId="{36CC6F1D-A210-4FDA-B01B-839779274A77}" type="presParOf" srcId="{7322776C-098C-4081-8B31-988DA9450BEE}" destId="{C16E8A22-F19E-4708-B4C3-F2E78829F432}" srcOrd="2" destOrd="0" presId="urn:microsoft.com/office/officeart/2005/8/layout/radial5"/>
    <dgm:cxn modelId="{9747DD76-65E4-42AD-9158-65ECC62B4525}" type="presParOf" srcId="{7322776C-098C-4081-8B31-988DA9450BEE}" destId="{BC280508-9BB9-450E-B89F-33AE5D7461DB}" srcOrd="3" destOrd="0" presId="urn:microsoft.com/office/officeart/2005/8/layout/radial5"/>
    <dgm:cxn modelId="{4FDF76C0-7D9E-44C5-91DC-60DFCEBBB767}" type="presParOf" srcId="{BC280508-9BB9-450E-B89F-33AE5D7461DB}" destId="{FF238505-4944-48EC-9CAC-121771B0436F}" srcOrd="0" destOrd="0" presId="urn:microsoft.com/office/officeart/2005/8/layout/radial5"/>
    <dgm:cxn modelId="{B81D3117-BC5A-4127-8F40-37727C8C35BB}" type="presParOf" srcId="{7322776C-098C-4081-8B31-988DA9450BEE}" destId="{8718CCE7-4494-4DDC-8724-158A5D286190}" srcOrd="4" destOrd="0" presId="urn:microsoft.com/office/officeart/2005/8/layout/radial5"/>
    <dgm:cxn modelId="{10834B37-622D-46C6-8EFF-4C35B2E7C281}" type="presParOf" srcId="{7322776C-098C-4081-8B31-988DA9450BEE}" destId="{B4AD41B3-5B4D-4FCA-B54C-427CBB8E17FE}" srcOrd="5" destOrd="0" presId="urn:microsoft.com/office/officeart/2005/8/layout/radial5"/>
    <dgm:cxn modelId="{00538244-0587-4C1A-B4A0-85B42040C17A}" type="presParOf" srcId="{B4AD41B3-5B4D-4FCA-B54C-427CBB8E17FE}" destId="{1AAF4808-47EE-4973-9CD0-2EA55350D9D1}" srcOrd="0" destOrd="0" presId="urn:microsoft.com/office/officeart/2005/8/layout/radial5"/>
    <dgm:cxn modelId="{1A9CA3F5-8439-43B3-BA42-42416835B6D6}" type="presParOf" srcId="{7322776C-098C-4081-8B31-988DA9450BEE}" destId="{2348256A-660E-4171-88D7-50932F7520CD}" srcOrd="6" destOrd="0" presId="urn:microsoft.com/office/officeart/2005/8/layout/radial5"/>
    <dgm:cxn modelId="{E8319910-A7A9-4572-9A12-9A4B384B25E7}" type="presParOf" srcId="{7322776C-098C-4081-8B31-988DA9450BEE}" destId="{4F426E39-17F6-4A12-94B1-AB1A7E4A5DCB}" srcOrd="7" destOrd="0" presId="urn:microsoft.com/office/officeart/2005/8/layout/radial5"/>
    <dgm:cxn modelId="{484FDA27-6128-4655-8350-58F8598A3FCF}" type="presParOf" srcId="{4F426E39-17F6-4A12-94B1-AB1A7E4A5DCB}" destId="{E3B85B72-3A74-4E96-8AC8-F4ADFB9E6272}" srcOrd="0" destOrd="0" presId="urn:microsoft.com/office/officeart/2005/8/layout/radial5"/>
    <dgm:cxn modelId="{AE7C3CD7-4DA7-484F-887E-24583E85B302}" type="presParOf" srcId="{7322776C-098C-4081-8B31-988DA9450BEE}" destId="{86B4FE85-87A3-4928-B61C-C7EAF825B99F}" srcOrd="8" destOrd="0" presId="urn:microsoft.com/office/officeart/2005/8/layout/radial5"/>
    <dgm:cxn modelId="{6E6CF318-7548-4F08-936E-4C40F83D25B9}" type="presParOf" srcId="{7322776C-098C-4081-8B31-988DA9450BEE}" destId="{0DF3257D-FE27-49B5-AFBD-50552A0B21DF}" srcOrd="9" destOrd="0" presId="urn:microsoft.com/office/officeart/2005/8/layout/radial5"/>
    <dgm:cxn modelId="{162FCAD6-3F69-49D6-8598-941F255F7F49}" type="presParOf" srcId="{0DF3257D-FE27-49B5-AFBD-50552A0B21DF}" destId="{36F89662-2B28-4019-9ABA-884E95734EC2}" srcOrd="0" destOrd="0" presId="urn:microsoft.com/office/officeart/2005/8/layout/radial5"/>
    <dgm:cxn modelId="{E918CA61-1BD2-4A99-A11D-BA9338508604}" type="presParOf" srcId="{7322776C-098C-4081-8B31-988DA9450BEE}" destId="{EECBFADD-D1B1-4E67-BE39-ECAEB63CCB48}" srcOrd="10" destOrd="0" presId="urn:microsoft.com/office/officeart/2005/8/layout/radial5"/>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43448-1BD7-45DC-8EF4-4FB1F998CFAF}">
      <dsp:nvSpPr>
        <dsp:cNvPr id="0" name=""/>
        <dsp:cNvSpPr/>
      </dsp:nvSpPr>
      <dsp:spPr>
        <a:xfrm>
          <a:off x="950946" y="828421"/>
          <a:ext cx="590956" cy="5909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text</a:t>
          </a:r>
        </a:p>
      </dsp:txBody>
      <dsp:txXfrm>
        <a:off x="1037490" y="914965"/>
        <a:ext cx="417868" cy="417868"/>
      </dsp:txXfrm>
    </dsp:sp>
    <dsp:sp modelId="{948FE6B2-3F1B-4F01-965E-5528595F44F3}">
      <dsp:nvSpPr>
        <dsp:cNvPr id="0" name=""/>
        <dsp:cNvSpPr/>
      </dsp:nvSpPr>
      <dsp:spPr>
        <a:xfrm rot="16200000">
          <a:off x="1183900" y="613527"/>
          <a:ext cx="125048" cy="20092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a:off x="1202657" y="672469"/>
        <a:ext cx="87534" cy="120555"/>
      </dsp:txXfrm>
    </dsp:sp>
    <dsp:sp modelId="{C16E8A22-F19E-4708-B4C3-F2E78829F432}">
      <dsp:nvSpPr>
        <dsp:cNvPr id="0" name=""/>
        <dsp:cNvSpPr/>
      </dsp:nvSpPr>
      <dsp:spPr>
        <a:xfrm>
          <a:off x="950946" y="1523"/>
          <a:ext cx="590956" cy="59095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A</a:t>
          </a:r>
        </a:p>
      </dsp:txBody>
      <dsp:txXfrm>
        <a:off x="1037490" y="88067"/>
        <a:ext cx="417868" cy="417868"/>
      </dsp:txXfrm>
    </dsp:sp>
    <dsp:sp modelId="{BC280508-9BB9-450E-B89F-33AE5D7461DB}">
      <dsp:nvSpPr>
        <dsp:cNvPr id="0" name=""/>
        <dsp:cNvSpPr/>
      </dsp:nvSpPr>
      <dsp:spPr>
        <a:xfrm rot="20520000">
          <a:off x="1573747" y="896767"/>
          <a:ext cx="125048" cy="20092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a:off x="1574665" y="942748"/>
        <a:ext cx="87534" cy="120555"/>
      </dsp:txXfrm>
    </dsp:sp>
    <dsp:sp modelId="{8718CCE7-4494-4DDC-8724-158A5D286190}">
      <dsp:nvSpPr>
        <dsp:cNvPr id="0" name=""/>
        <dsp:cNvSpPr/>
      </dsp:nvSpPr>
      <dsp:spPr>
        <a:xfrm>
          <a:off x="1737372" y="572895"/>
          <a:ext cx="590956" cy="59095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B</a:t>
          </a:r>
        </a:p>
      </dsp:txBody>
      <dsp:txXfrm>
        <a:off x="1823916" y="659439"/>
        <a:ext cx="417868" cy="417868"/>
      </dsp:txXfrm>
    </dsp:sp>
    <dsp:sp modelId="{B4AD41B3-5B4D-4FCA-B54C-427CBB8E17FE}">
      <dsp:nvSpPr>
        <dsp:cNvPr id="0" name=""/>
        <dsp:cNvSpPr/>
      </dsp:nvSpPr>
      <dsp:spPr>
        <a:xfrm rot="3240000">
          <a:off x="1424838" y="1355060"/>
          <a:ext cx="125048" cy="20092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a:off x="1432570" y="1380070"/>
        <a:ext cx="87534" cy="120555"/>
      </dsp:txXfrm>
    </dsp:sp>
    <dsp:sp modelId="{2348256A-660E-4171-88D7-50932F7520CD}">
      <dsp:nvSpPr>
        <dsp:cNvPr id="0" name=""/>
        <dsp:cNvSpPr/>
      </dsp:nvSpPr>
      <dsp:spPr>
        <a:xfrm>
          <a:off x="1436984" y="1497395"/>
          <a:ext cx="590956" cy="59095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C</a:t>
          </a:r>
        </a:p>
      </dsp:txBody>
      <dsp:txXfrm>
        <a:off x="1523528" y="1583939"/>
        <a:ext cx="417868" cy="417868"/>
      </dsp:txXfrm>
    </dsp:sp>
    <dsp:sp modelId="{4F426E39-17F6-4A12-94B1-AB1A7E4A5DCB}">
      <dsp:nvSpPr>
        <dsp:cNvPr id="0" name=""/>
        <dsp:cNvSpPr/>
      </dsp:nvSpPr>
      <dsp:spPr>
        <a:xfrm rot="7560000">
          <a:off x="942961" y="1355060"/>
          <a:ext cx="125048" cy="20092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rot="10800000">
        <a:off x="972743" y="1380070"/>
        <a:ext cx="87534" cy="120555"/>
      </dsp:txXfrm>
    </dsp:sp>
    <dsp:sp modelId="{86B4FE85-87A3-4928-B61C-C7EAF825B99F}">
      <dsp:nvSpPr>
        <dsp:cNvPr id="0" name=""/>
        <dsp:cNvSpPr/>
      </dsp:nvSpPr>
      <dsp:spPr>
        <a:xfrm>
          <a:off x="464908" y="1497395"/>
          <a:ext cx="590956" cy="59095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D</a:t>
          </a:r>
        </a:p>
      </dsp:txBody>
      <dsp:txXfrm>
        <a:off x="551452" y="1583939"/>
        <a:ext cx="417868" cy="417868"/>
      </dsp:txXfrm>
    </dsp:sp>
    <dsp:sp modelId="{0DF3257D-FE27-49B5-AFBD-50552A0B21DF}">
      <dsp:nvSpPr>
        <dsp:cNvPr id="0" name=""/>
        <dsp:cNvSpPr/>
      </dsp:nvSpPr>
      <dsp:spPr>
        <a:xfrm rot="11880000">
          <a:off x="794052" y="896767"/>
          <a:ext cx="125048" cy="20092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rot="10800000">
        <a:off x="830648" y="942748"/>
        <a:ext cx="87534" cy="120555"/>
      </dsp:txXfrm>
    </dsp:sp>
    <dsp:sp modelId="{EECBFADD-D1B1-4E67-BE39-ECAEB63CCB48}">
      <dsp:nvSpPr>
        <dsp:cNvPr id="0" name=""/>
        <dsp:cNvSpPr/>
      </dsp:nvSpPr>
      <dsp:spPr>
        <a:xfrm>
          <a:off x="164520" y="572895"/>
          <a:ext cx="590956" cy="59095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E</a:t>
          </a:r>
        </a:p>
      </dsp:txBody>
      <dsp:txXfrm>
        <a:off x="251064" y="659439"/>
        <a:ext cx="417868" cy="41786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8/18/2024</a:t>
            </a:fld>
            <a:endParaRPr lang="en-US" dirty="0"/>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dirty="0"/>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8/16/2024</a:t>
            </a:fld>
            <a:endParaRPr lang="en-US"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dirty="0"/>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a:t>
            </a:fld>
            <a:endParaRPr lang="en-US" dirty="0"/>
          </a:p>
        </p:txBody>
      </p:sp>
    </p:spTree>
    <p:extLst>
      <p:ext uri="{BB962C8B-B14F-4D97-AF65-F5344CB8AC3E}">
        <p14:creationId xmlns:p14="http://schemas.microsoft.com/office/powerpoint/2010/main" val="4146255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20</a:t>
            </a:fld>
            <a:endParaRPr lang="en-US" dirty="0"/>
          </a:p>
        </p:txBody>
      </p:sp>
    </p:spTree>
    <p:extLst>
      <p:ext uri="{BB962C8B-B14F-4D97-AF65-F5344CB8AC3E}">
        <p14:creationId xmlns:p14="http://schemas.microsoft.com/office/powerpoint/2010/main" val="2857977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21</a:t>
            </a:fld>
            <a:endParaRPr lang="en-US" dirty="0"/>
          </a:p>
        </p:txBody>
      </p:sp>
    </p:spTree>
    <p:extLst>
      <p:ext uri="{BB962C8B-B14F-4D97-AF65-F5344CB8AC3E}">
        <p14:creationId xmlns:p14="http://schemas.microsoft.com/office/powerpoint/2010/main" val="28996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22</a:t>
            </a:fld>
            <a:endParaRPr lang="en-US" dirty="0"/>
          </a:p>
        </p:txBody>
      </p:sp>
    </p:spTree>
    <p:extLst>
      <p:ext uri="{BB962C8B-B14F-4D97-AF65-F5344CB8AC3E}">
        <p14:creationId xmlns:p14="http://schemas.microsoft.com/office/powerpoint/2010/main" val="2921130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23</a:t>
            </a:fld>
            <a:endParaRPr lang="en-US" dirty="0"/>
          </a:p>
        </p:txBody>
      </p:sp>
    </p:spTree>
    <p:extLst>
      <p:ext uri="{BB962C8B-B14F-4D97-AF65-F5344CB8AC3E}">
        <p14:creationId xmlns:p14="http://schemas.microsoft.com/office/powerpoint/2010/main" val="1137439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24</a:t>
            </a:fld>
            <a:endParaRPr lang="en-US" dirty="0"/>
          </a:p>
        </p:txBody>
      </p:sp>
    </p:spTree>
    <p:extLst>
      <p:ext uri="{BB962C8B-B14F-4D97-AF65-F5344CB8AC3E}">
        <p14:creationId xmlns:p14="http://schemas.microsoft.com/office/powerpoint/2010/main" val="2011152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25</a:t>
            </a:fld>
            <a:endParaRPr lang="en-US" dirty="0"/>
          </a:p>
        </p:txBody>
      </p:sp>
    </p:spTree>
    <p:extLst>
      <p:ext uri="{BB962C8B-B14F-4D97-AF65-F5344CB8AC3E}">
        <p14:creationId xmlns:p14="http://schemas.microsoft.com/office/powerpoint/2010/main" val="202288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26</a:t>
            </a:fld>
            <a:endParaRPr lang="en-US" dirty="0"/>
          </a:p>
        </p:txBody>
      </p:sp>
    </p:spTree>
    <p:extLst>
      <p:ext uri="{BB962C8B-B14F-4D97-AF65-F5344CB8AC3E}">
        <p14:creationId xmlns:p14="http://schemas.microsoft.com/office/powerpoint/2010/main" val="1937632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27</a:t>
            </a:fld>
            <a:endParaRPr lang="en-US" dirty="0"/>
          </a:p>
        </p:txBody>
      </p:sp>
    </p:spTree>
    <p:extLst>
      <p:ext uri="{BB962C8B-B14F-4D97-AF65-F5344CB8AC3E}">
        <p14:creationId xmlns:p14="http://schemas.microsoft.com/office/powerpoint/2010/main" val="4043231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685800" y="1143000"/>
            <a:ext cx="5486400" cy="3086100"/>
          </a:xfrm>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fld id="{62752296-402F-4A81-B233-AE178F1D2A62}" type="slidenum">
              <a:rPr lang="en-GB" smtClean="0"/>
              <a:pPr/>
              <a:t>28</a:t>
            </a:fld>
            <a:endParaRPr lang="en-GB" dirty="0"/>
          </a:p>
        </p:txBody>
      </p:sp>
    </p:spTree>
    <p:extLst>
      <p:ext uri="{BB962C8B-B14F-4D97-AF65-F5344CB8AC3E}">
        <p14:creationId xmlns:p14="http://schemas.microsoft.com/office/powerpoint/2010/main" val="463161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29</a:t>
            </a:fld>
            <a:endParaRPr lang="en-US" dirty="0"/>
          </a:p>
        </p:txBody>
      </p:sp>
    </p:spTree>
    <p:extLst>
      <p:ext uri="{BB962C8B-B14F-4D97-AF65-F5344CB8AC3E}">
        <p14:creationId xmlns:p14="http://schemas.microsoft.com/office/powerpoint/2010/main" val="3548740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a:t>
            </a:fld>
            <a:endParaRPr lang="en-US" dirty="0"/>
          </a:p>
        </p:txBody>
      </p:sp>
    </p:spTree>
    <p:extLst>
      <p:ext uri="{BB962C8B-B14F-4D97-AF65-F5344CB8AC3E}">
        <p14:creationId xmlns:p14="http://schemas.microsoft.com/office/powerpoint/2010/main" val="4121031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30</a:t>
            </a:fld>
            <a:endParaRPr lang="en-US" dirty="0"/>
          </a:p>
        </p:txBody>
      </p:sp>
    </p:spTree>
    <p:extLst>
      <p:ext uri="{BB962C8B-B14F-4D97-AF65-F5344CB8AC3E}">
        <p14:creationId xmlns:p14="http://schemas.microsoft.com/office/powerpoint/2010/main" val="725735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E6FFD9-6D1C-42AC-882F-63D2004593C5}" type="slidenum">
              <a:rPr lang="en-US" smtClean="0"/>
              <a:t>31</a:t>
            </a:fld>
            <a:endParaRPr lang="en-US" dirty="0"/>
          </a:p>
        </p:txBody>
      </p:sp>
    </p:spTree>
    <p:extLst>
      <p:ext uri="{BB962C8B-B14F-4D97-AF65-F5344CB8AC3E}">
        <p14:creationId xmlns:p14="http://schemas.microsoft.com/office/powerpoint/2010/main" val="1227441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32</a:t>
            </a:fld>
            <a:endParaRPr lang="en-US" dirty="0"/>
          </a:p>
        </p:txBody>
      </p:sp>
    </p:spTree>
    <p:extLst>
      <p:ext uri="{BB962C8B-B14F-4D97-AF65-F5344CB8AC3E}">
        <p14:creationId xmlns:p14="http://schemas.microsoft.com/office/powerpoint/2010/main" val="1983237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33</a:t>
            </a:fld>
            <a:endParaRPr lang="en-US" dirty="0"/>
          </a:p>
        </p:txBody>
      </p:sp>
    </p:spTree>
    <p:extLst>
      <p:ext uri="{BB962C8B-B14F-4D97-AF65-F5344CB8AC3E}">
        <p14:creationId xmlns:p14="http://schemas.microsoft.com/office/powerpoint/2010/main" val="1097933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34</a:t>
            </a:fld>
            <a:endParaRPr lang="en-US" dirty="0"/>
          </a:p>
        </p:txBody>
      </p:sp>
    </p:spTree>
    <p:extLst>
      <p:ext uri="{BB962C8B-B14F-4D97-AF65-F5344CB8AC3E}">
        <p14:creationId xmlns:p14="http://schemas.microsoft.com/office/powerpoint/2010/main" val="1480630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37</a:t>
            </a:fld>
            <a:endParaRPr lang="en-US" dirty="0"/>
          </a:p>
        </p:txBody>
      </p:sp>
    </p:spTree>
    <p:extLst>
      <p:ext uri="{BB962C8B-B14F-4D97-AF65-F5344CB8AC3E}">
        <p14:creationId xmlns:p14="http://schemas.microsoft.com/office/powerpoint/2010/main" val="4027499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38</a:t>
            </a:fld>
            <a:endParaRPr lang="en-US" dirty="0"/>
          </a:p>
        </p:txBody>
      </p:sp>
    </p:spTree>
    <p:extLst>
      <p:ext uri="{BB962C8B-B14F-4D97-AF65-F5344CB8AC3E}">
        <p14:creationId xmlns:p14="http://schemas.microsoft.com/office/powerpoint/2010/main" val="18365766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39</a:t>
            </a:fld>
            <a:endParaRPr lang="en-US" dirty="0"/>
          </a:p>
        </p:txBody>
      </p:sp>
    </p:spTree>
    <p:extLst>
      <p:ext uri="{BB962C8B-B14F-4D97-AF65-F5344CB8AC3E}">
        <p14:creationId xmlns:p14="http://schemas.microsoft.com/office/powerpoint/2010/main" val="26296155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40</a:t>
            </a:fld>
            <a:endParaRPr lang="en-US" dirty="0"/>
          </a:p>
        </p:txBody>
      </p:sp>
    </p:spTree>
    <p:extLst>
      <p:ext uri="{BB962C8B-B14F-4D97-AF65-F5344CB8AC3E}">
        <p14:creationId xmlns:p14="http://schemas.microsoft.com/office/powerpoint/2010/main" val="1264288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41</a:t>
            </a:fld>
            <a:endParaRPr lang="en-US" dirty="0"/>
          </a:p>
        </p:txBody>
      </p:sp>
    </p:spTree>
    <p:extLst>
      <p:ext uri="{BB962C8B-B14F-4D97-AF65-F5344CB8AC3E}">
        <p14:creationId xmlns:p14="http://schemas.microsoft.com/office/powerpoint/2010/main" val="273852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r>
              <a:rPr lang="en-US" baseline="0" dirty="0"/>
              <a:t> Include three column slide?</a:t>
            </a:r>
            <a:endParaRPr lang="en-US" dirty="0"/>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5</a:t>
            </a:fld>
            <a:endParaRPr lang="en-US" dirty="0"/>
          </a:p>
        </p:txBody>
      </p:sp>
    </p:spTree>
    <p:extLst>
      <p:ext uri="{BB962C8B-B14F-4D97-AF65-F5344CB8AC3E}">
        <p14:creationId xmlns:p14="http://schemas.microsoft.com/office/powerpoint/2010/main" val="2433737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Maybe</a:t>
            </a:r>
            <a:r>
              <a:rPr lang="en-US" baseline="0" dirty="0"/>
              <a:t> explain how to insert pictures and what types to use. Link to photos available. Use same text for each photo/content slide</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42</a:t>
            </a:fld>
            <a:endParaRPr lang="en-US" dirty="0"/>
          </a:p>
        </p:txBody>
      </p:sp>
    </p:spTree>
    <p:extLst>
      <p:ext uri="{BB962C8B-B14F-4D97-AF65-F5344CB8AC3E}">
        <p14:creationId xmlns:p14="http://schemas.microsoft.com/office/powerpoint/2010/main" val="3625673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same text from</a:t>
            </a:r>
            <a:r>
              <a:rPr lang="en-US" baseline="0" dirty="0"/>
              <a:t> other photo/content slides. Fix title to align to top. Fix font size of title throughout. Remove number from layout name. </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43</a:t>
            </a:fld>
            <a:endParaRPr lang="en-US" dirty="0"/>
          </a:p>
        </p:txBody>
      </p:sp>
    </p:spTree>
    <p:extLst>
      <p:ext uri="{BB962C8B-B14F-4D97-AF65-F5344CB8AC3E}">
        <p14:creationId xmlns:p14="http://schemas.microsoft.com/office/powerpoint/2010/main" val="2190230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44</a:t>
            </a:fld>
            <a:endParaRPr lang="en-US" dirty="0"/>
          </a:p>
        </p:txBody>
      </p:sp>
    </p:spTree>
    <p:extLst>
      <p:ext uri="{BB962C8B-B14F-4D97-AF65-F5344CB8AC3E}">
        <p14:creationId xmlns:p14="http://schemas.microsoft.com/office/powerpoint/2010/main" val="34683384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Same text</a:t>
            </a:r>
            <a:r>
              <a:rPr lang="en-US" baseline="0" dirty="0"/>
              <a:t> as slide above.</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45</a:t>
            </a:fld>
            <a:endParaRPr lang="en-US" dirty="0"/>
          </a:p>
        </p:txBody>
      </p:sp>
    </p:spTree>
    <p:extLst>
      <p:ext uri="{BB962C8B-B14F-4D97-AF65-F5344CB8AC3E}">
        <p14:creationId xmlns:p14="http://schemas.microsoft.com/office/powerpoint/2010/main" val="3941486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Same text as slides above</a:t>
            </a:r>
          </a:p>
        </p:txBody>
      </p:sp>
      <p:sp>
        <p:nvSpPr>
          <p:cNvPr id="4" name="Slide Number Placeholder 3"/>
          <p:cNvSpPr>
            <a:spLocks noGrp="1"/>
          </p:cNvSpPr>
          <p:nvPr>
            <p:ph type="sldNum" sz="quarter" idx="10"/>
          </p:nvPr>
        </p:nvSpPr>
        <p:spPr/>
        <p:txBody>
          <a:bodyPr/>
          <a:lstStyle/>
          <a:p>
            <a:fld id="{6EC30964-BF55-46F8-B0CF-231697E08BCE}" type="slidenum">
              <a:rPr lang="en-US" smtClean="0"/>
              <a:t>47</a:t>
            </a:fld>
            <a:endParaRPr lang="en-US" dirty="0"/>
          </a:p>
        </p:txBody>
      </p:sp>
    </p:spTree>
    <p:extLst>
      <p:ext uri="{BB962C8B-B14F-4D97-AF65-F5344CB8AC3E}">
        <p14:creationId xmlns:p14="http://schemas.microsoft.com/office/powerpoint/2010/main" val="15911252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same text from</a:t>
            </a:r>
            <a:r>
              <a:rPr lang="en-US" baseline="0" dirty="0"/>
              <a:t> other photo/content slides. Fix title to align to top. Fix font size of title throughout. Remove number from layout name. </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48</a:t>
            </a:fld>
            <a:endParaRPr lang="en-US" dirty="0"/>
          </a:p>
        </p:txBody>
      </p:sp>
    </p:spTree>
    <p:extLst>
      <p:ext uri="{BB962C8B-B14F-4D97-AF65-F5344CB8AC3E}">
        <p14:creationId xmlns:p14="http://schemas.microsoft.com/office/powerpoint/2010/main" val="11124382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same text from</a:t>
            </a:r>
            <a:r>
              <a:rPr lang="en-US" baseline="0" dirty="0"/>
              <a:t> other photo/content slides. Fix title to align to top. Fix font size of title throughout. Remove number from layout name. </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49</a:t>
            </a:fld>
            <a:endParaRPr lang="en-US" dirty="0"/>
          </a:p>
        </p:txBody>
      </p:sp>
    </p:spTree>
    <p:extLst>
      <p:ext uri="{BB962C8B-B14F-4D97-AF65-F5344CB8AC3E}">
        <p14:creationId xmlns:p14="http://schemas.microsoft.com/office/powerpoint/2010/main" val="2386530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 photo/options</a:t>
            </a:r>
          </a:p>
        </p:txBody>
      </p:sp>
      <p:sp>
        <p:nvSpPr>
          <p:cNvPr id="4" name="Slide Number Placeholder 3"/>
          <p:cNvSpPr>
            <a:spLocks noGrp="1"/>
          </p:cNvSpPr>
          <p:nvPr>
            <p:ph type="sldNum" sz="quarter" idx="10"/>
          </p:nvPr>
        </p:nvSpPr>
        <p:spPr/>
        <p:txBody>
          <a:bodyPr/>
          <a:lstStyle/>
          <a:p>
            <a:fld id="{6EC30964-BF55-46F8-B0CF-231697E08BCE}" type="slidenum">
              <a:rPr lang="en-US" smtClean="0"/>
              <a:t>50</a:t>
            </a:fld>
            <a:endParaRPr lang="en-US" dirty="0"/>
          </a:p>
        </p:txBody>
      </p:sp>
    </p:spTree>
    <p:extLst>
      <p:ext uri="{BB962C8B-B14F-4D97-AF65-F5344CB8AC3E}">
        <p14:creationId xmlns:p14="http://schemas.microsoft.com/office/powerpoint/2010/main" val="1112218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6EC30964-BF55-46F8-B0CF-231697E08BCE}" type="slidenum">
              <a:rPr lang="en-US" smtClean="0"/>
              <a:t>7</a:t>
            </a:fld>
            <a:endParaRPr lang="en-US" dirty="0"/>
          </a:p>
        </p:txBody>
      </p:sp>
    </p:spTree>
    <p:extLst>
      <p:ext uri="{BB962C8B-B14F-4D97-AF65-F5344CB8AC3E}">
        <p14:creationId xmlns:p14="http://schemas.microsoft.com/office/powerpoint/2010/main" val="1411469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8</a:t>
            </a:fld>
            <a:endParaRPr lang="en-US" dirty="0"/>
          </a:p>
        </p:txBody>
      </p:sp>
    </p:spTree>
    <p:extLst>
      <p:ext uri="{BB962C8B-B14F-4D97-AF65-F5344CB8AC3E}">
        <p14:creationId xmlns:p14="http://schemas.microsoft.com/office/powerpoint/2010/main" val="3225694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11</a:t>
            </a:fld>
            <a:endParaRPr lang="en-US" dirty="0"/>
          </a:p>
        </p:txBody>
      </p:sp>
    </p:spTree>
    <p:extLst>
      <p:ext uri="{BB962C8B-B14F-4D97-AF65-F5344CB8AC3E}">
        <p14:creationId xmlns:p14="http://schemas.microsoft.com/office/powerpoint/2010/main" val="2389378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17</a:t>
            </a:fld>
            <a:endParaRPr lang="en-US" dirty="0"/>
          </a:p>
        </p:txBody>
      </p:sp>
    </p:spTree>
    <p:extLst>
      <p:ext uri="{BB962C8B-B14F-4D97-AF65-F5344CB8AC3E}">
        <p14:creationId xmlns:p14="http://schemas.microsoft.com/office/powerpoint/2010/main" val="453488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18</a:t>
            </a:fld>
            <a:endParaRPr lang="en-US" dirty="0"/>
          </a:p>
        </p:txBody>
      </p:sp>
    </p:spTree>
    <p:extLst>
      <p:ext uri="{BB962C8B-B14F-4D97-AF65-F5344CB8AC3E}">
        <p14:creationId xmlns:p14="http://schemas.microsoft.com/office/powerpoint/2010/main" val="2078840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19</a:t>
            </a:fld>
            <a:endParaRPr lang="en-US" dirty="0"/>
          </a:p>
        </p:txBody>
      </p:sp>
    </p:spTree>
    <p:extLst>
      <p:ext uri="{BB962C8B-B14F-4D97-AF65-F5344CB8AC3E}">
        <p14:creationId xmlns:p14="http://schemas.microsoft.com/office/powerpoint/2010/main" val="318298819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4233" y="0"/>
            <a:ext cx="1219200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grpSp>
        <p:nvGrpSpPr>
          <p:cNvPr id="8" name="Grupa 7">
            <a:extLst>
              <a:ext uri="{FF2B5EF4-FFF2-40B4-BE49-F238E27FC236}">
                <a16:creationId xmlns:a16="http://schemas.microsoft.com/office/drawing/2014/main" id="{7C1281C2-CA47-419D-844A-5B0680AE7B17}"/>
              </a:ext>
            </a:extLst>
          </p:cNvPr>
          <p:cNvGrpSpPr/>
          <p:nvPr userDrawn="1"/>
        </p:nvGrpSpPr>
        <p:grpSpPr>
          <a:xfrm>
            <a:off x="3563759" y="0"/>
            <a:ext cx="4860000" cy="2734724"/>
            <a:chOff x="3563759" y="0"/>
            <a:chExt cx="4860000" cy="2734724"/>
          </a:xfrm>
        </p:grpSpPr>
        <p:sp>
          <p:nvSpPr>
            <p:cNvPr id="21" name="Dowolny kształt: kształt 20">
              <a:extLst>
                <a:ext uri="{FF2B5EF4-FFF2-40B4-BE49-F238E27FC236}">
                  <a16:creationId xmlns:a16="http://schemas.microsoft.com/office/drawing/2014/main" id="{03598EBC-9F81-4EBC-B4FA-6F96BBAF3BFB}"/>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5" name="Dowolny kształt: kształt 14">
              <a:extLst>
                <a:ext uri="{FF2B5EF4-FFF2-40B4-BE49-F238E27FC236}">
                  <a16:creationId xmlns:a16="http://schemas.microsoft.com/office/drawing/2014/main" id="{F7A18276-8C93-42F7-B806-955F48D7E56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329835"/>
            <a:ext cx="1028700" cy="365125"/>
          </a:xfrm>
        </p:spPr>
        <p:txBody>
          <a:bodyPr/>
          <a:lstStyle>
            <a:lvl1pPr>
              <a:defRPr>
                <a:solidFill>
                  <a:schemeClr val="bg1"/>
                </a:solidFill>
              </a:defRPr>
            </a:lvl1pPr>
          </a:lstStyle>
          <a:p>
            <a:fld id="{3133AF06-9091-4552-B55B-F323A6B93663}" type="datetime1">
              <a:rPr lang="en-US" smtClean="0"/>
              <a:t>8/16/2024</a:t>
            </a:fld>
            <a:endParaRPr lang="en-US" dirty="0"/>
          </a:p>
        </p:txBody>
      </p:sp>
      <p:sp>
        <p:nvSpPr>
          <p:cNvPr id="25" name="Grafika 4">
            <a:extLst>
              <a:ext uri="{FF2B5EF4-FFF2-40B4-BE49-F238E27FC236}">
                <a16:creationId xmlns:a16="http://schemas.microsoft.com/office/drawing/2014/main" id="{3B359F1A-1A7B-47E6-B95A-542A72FF5628}"/>
              </a:ext>
            </a:extLst>
          </p:cNvPr>
          <p:cNvSpPr/>
          <p:nvPr userDrawn="1"/>
        </p:nvSpPr>
        <p:spPr>
          <a:xfrm>
            <a:off x="5162609" y="572620"/>
            <a:ext cx="1763899" cy="117229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40121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84743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3874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514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143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14" name="Dowolny kształt: kształt 13">
            <a:extLst>
              <a:ext uri="{FF2B5EF4-FFF2-40B4-BE49-F238E27FC236}">
                <a16:creationId xmlns:a16="http://schemas.microsoft.com/office/drawing/2014/main" id="{BE4A6381-EB2C-4D3E-A471-2C9B5F32D496}"/>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8/16/2024</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endParaRPr lang="en-US" dirty="0"/>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p>
            <a:r>
              <a:rPr lang="en-US"/>
              <a:t>Click to edit Master title style</a:t>
            </a:r>
          </a:p>
        </p:txBody>
      </p:sp>
    </p:spTree>
    <p:extLst>
      <p:ext uri="{BB962C8B-B14F-4D97-AF65-F5344CB8AC3E}">
        <p14:creationId xmlns:p14="http://schemas.microsoft.com/office/powerpoint/2010/main" val="1770781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9477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17785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7320140E-FC47-48B7-870E-F4AE632F96B7}" type="datetime1">
              <a:rPr lang="en-US" smtClean="0"/>
              <a:t>8/16/2024</a:t>
            </a:fld>
            <a:endParaRPr lang="en-US" dirty="0"/>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dirty="0"/>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6" name="Prostokąt 12">
            <a:extLst>
              <a:ext uri="{FF2B5EF4-FFF2-40B4-BE49-F238E27FC236}">
                <a16:creationId xmlns:a16="http://schemas.microsoft.com/office/drawing/2014/main" id="{60CF989E-ECD8-4E8D-A17B-CA31FDB35C6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13849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8/16/2024</a:t>
            </a:fld>
            <a:endParaRPr lang="en-US" dirty="0"/>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2405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8/16/2024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24115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userDrawn="1"/>
        </p:nvSpPr>
        <p:spPr>
          <a:xfrm>
            <a:off x="-21822" y="0"/>
            <a:ext cx="1222138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14" name="Grafika 4">
            <a:extLst>
              <a:ext uri="{FF2B5EF4-FFF2-40B4-BE49-F238E27FC236}">
                <a16:creationId xmlns:a16="http://schemas.microsoft.com/office/drawing/2014/main" id="{A7C55E3C-A4B3-4569-BF80-615AE1067183}"/>
              </a:ext>
            </a:extLst>
          </p:cNvPr>
          <p:cNvSpPr/>
          <p:nvPr userDrawn="1"/>
        </p:nvSpPr>
        <p:spPr>
          <a:xfrm>
            <a:off x="5091417" y="692226"/>
            <a:ext cx="1931683" cy="128380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273483"/>
            <a:ext cx="1028700" cy="365125"/>
          </a:xfrm>
        </p:spPr>
        <p:txBody>
          <a:bodyPr/>
          <a:lstStyle>
            <a:lvl1pPr algn="ctr">
              <a:defRPr>
                <a:solidFill>
                  <a:schemeClr val="bg1">
                    <a:lumMod val="50000"/>
                  </a:schemeClr>
                </a:solidFill>
              </a:defRPr>
            </a:lvl1pPr>
          </a:lstStyle>
          <a:p>
            <a:fld id="{1A9DA73C-7E82-4546-A946-81FBC393FC64}" type="datetime1">
              <a:rPr lang="en-US" smtClean="0"/>
              <a:t>8/16/2024</a:t>
            </a:fld>
            <a:endParaRPr lang="en-US" dirty="0"/>
          </a:p>
        </p:txBody>
      </p:sp>
    </p:spTree>
    <p:extLst>
      <p:ext uri="{BB962C8B-B14F-4D97-AF65-F5344CB8AC3E}">
        <p14:creationId xmlns:p14="http://schemas.microsoft.com/office/powerpoint/2010/main" val="293668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8E03ACBC-064B-4A0C-974A-05453A12F0EE}"/>
              </a:ext>
            </a:extLst>
          </p:cNvPr>
          <p:cNvGrpSpPr/>
          <p:nvPr userDrawn="1"/>
        </p:nvGrpSpPr>
        <p:grpSpPr>
          <a:xfrm>
            <a:off x="4242442" y="0"/>
            <a:ext cx="3707119" cy="2085996"/>
            <a:chOff x="3563759" y="0"/>
            <a:chExt cx="4860000" cy="2734724"/>
          </a:xfrm>
        </p:grpSpPr>
        <p:sp>
          <p:nvSpPr>
            <p:cNvPr id="16" name="Dowolny kształt: kształt 15">
              <a:extLst>
                <a:ext uri="{FF2B5EF4-FFF2-40B4-BE49-F238E27FC236}">
                  <a16:creationId xmlns:a16="http://schemas.microsoft.com/office/drawing/2014/main" id="{2F5BBF54-8DB9-4C26-9E16-BEAA64EFFF85}"/>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7" name="Dowolny kształt: kształt 16">
              <a:extLst>
                <a:ext uri="{FF2B5EF4-FFF2-40B4-BE49-F238E27FC236}">
                  <a16:creationId xmlns:a16="http://schemas.microsoft.com/office/drawing/2014/main" id="{3D238C1E-904E-4CFC-80C2-116495F649B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2CA57D05-92ED-46B5-9B07-9B23E4EFCCE3}"/>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316F3045-9859-464F-AB89-0AB150A562EB}"/>
              </a:ext>
            </a:extLst>
          </p:cNvPr>
          <p:cNvSpPr/>
          <p:nvPr userDrawn="1"/>
        </p:nvSpPr>
        <p:spPr>
          <a:xfrm flipV="1">
            <a:off x="1" y="3303737"/>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Grafika 4">
            <a:extLst>
              <a:ext uri="{FF2B5EF4-FFF2-40B4-BE49-F238E27FC236}">
                <a16:creationId xmlns:a16="http://schemas.microsoft.com/office/drawing/2014/main" id="{A66D5D57-1B75-4868-B24D-787F9509A210}"/>
              </a:ext>
            </a:extLst>
          </p:cNvPr>
          <p:cNvSpPr/>
          <p:nvPr userDrawn="1"/>
        </p:nvSpPr>
        <p:spPr>
          <a:xfrm>
            <a:off x="5449940" y="462784"/>
            <a:ext cx="1371095" cy="91123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323445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9795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8/16/2024</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8/16/2024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87683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8/16/2024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607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353848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3416299"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8/16/2024</a:t>
            </a:fld>
            <a:endParaRPr lang="en-US" dirty="0"/>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4635502" y="6451284"/>
            <a:ext cx="5549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dirty="0"/>
          </a:p>
        </p:txBody>
      </p:sp>
      <p:sp>
        <p:nvSpPr>
          <p:cNvPr id="7" name="Prostokąt 10">
            <a:extLst>
              <a:ext uri="{FF2B5EF4-FFF2-40B4-BE49-F238E27FC236}">
                <a16:creationId xmlns:a16="http://schemas.microsoft.com/office/drawing/2014/main" id="{E92C2E7A-9541-4080-9F7A-CF5ECA33B216}"/>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B4F88A70-42C6-4BA9-AB8B-1A949324D8D6}"/>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ABD1F55F-1D34-4B2D-BEF1-44298498F36A}"/>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Grafika 4">
            <a:extLst>
              <a:ext uri="{FF2B5EF4-FFF2-40B4-BE49-F238E27FC236}">
                <a16:creationId xmlns:a16="http://schemas.microsoft.com/office/drawing/2014/main" id="{44B877E8-336D-4FDC-AA0B-F8FCC98739CE}"/>
              </a:ext>
            </a:extLst>
          </p:cNvPr>
          <p:cNvSpPr/>
          <p:nvPr userDrawn="1"/>
        </p:nvSpPr>
        <p:spPr>
          <a:xfrm>
            <a:off x="695325" y="6316949"/>
            <a:ext cx="586699" cy="389923"/>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17" name="pole tekstowe 3">
            <a:extLst>
              <a:ext uri="{FF2B5EF4-FFF2-40B4-BE49-F238E27FC236}">
                <a16:creationId xmlns:a16="http://schemas.microsoft.com/office/drawing/2014/main" id="{B5AB44D3-C443-4BD6-8E98-01EB31B87BC6}"/>
              </a:ext>
            </a:extLst>
          </p:cNvPr>
          <p:cNvSpPr txBox="1"/>
          <p:nvPr userDrawn="1"/>
        </p:nvSpPr>
        <p:spPr>
          <a:xfrm>
            <a:off x="1451293" y="6516406"/>
            <a:ext cx="2052639" cy="365125"/>
          </a:xfrm>
          <a:prstGeom prst="rect">
            <a:avLst/>
          </a:prstGeom>
          <a:noFill/>
        </p:spPr>
        <p:txBody>
          <a:bodyPr wrap="square" rtlCol="0">
            <a:noAutofit/>
          </a:bodyPr>
          <a:lstStyle/>
          <a:p>
            <a:pPr algn="l">
              <a:spcAft>
                <a:spcPts val="600"/>
              </a:spcAft>
              <a:buClr>
                <a:schemeClr val="accent1"/>
              </a:buClr>
            </a:pPr>
            <a:r>
              <a:rPr lang="en-US" sz="1200" dirty="0">
                <a:solidFill>
                  <a:schemeClr val="accent1"/>
                </a:solidFill>
                <a:effectLst/>
                <a:latin typeface="+mj-lt"/>
                <a:ea typeface="Calibri" panose="020F0502020204030204" pitchFamily="34" charset="0"/>
                <a:cs typeface="Times New Roman" panose="02020603050405020304" pitchFamily="18" charset="0"/>
              </a:rPr>
              <a:t>Analysis. Answers. Action </a:t>
            </a:r>
            <a:endParaRPr lang="en-US" sz="1400" dirty="0">
              <a:solidFill>
                <a:schemeClr val="accent1"/>
              </a:solidFill>
              <a:latin typeface="+mj-lt"/>
            </a:endParaRPr>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9988549" y="6506590"/>
            <a:ext cx="1447800" cy="277812"/>
          </a:xfrm>
          <a:prstGeom prst="rect">
            <a:avLst/>
          </a:prstGeom>
          <a:noFill/>
        </p:spPr>
        <p:txBody>
          <a:bodyPr wrap="square" rIns="0" rtlCol="0" anchor="b">
            <a:noAutofit/>
          </a:bodyPr>
          <a:lstStyle/>
          <a:p>
            <a:pPr algn="r">
              <a:spcAft>
                <a:spcPts val="600"/>
              </a:spcAft>
              <a:buClr>
                <a:schemeClr val="accent1"/>
              </a:buClr>
            </a:pPr>
            <a:r>
              <a:rPr lang="en-US" sz="1300" dirty="0">
                <a:solidFill>
                  <a:schemeClr val="accent2"/>
                </a:solidFill>
                <a:latin typeface="+mj-lt"/>
              </a:rPr>
              <a:t>www.aphl.org</a:t>
            </a:r>
          </a:p>
        </p:txBody>
      </p:sp>
    </p:spTree>
    <p:extLst>
      <p:ext uri="{BB962C8B-B14F-4D97-AF65-F5344CB8AC3E}">
        <p14:creationId xmlns:p14="http://schemas.microsoft.com/office/powerpoint/2010/main" val="2430337621"/>
      </p:ext>
    </p:extLst>
  </p:cSld>
  <p:clrMap bg1="lt1" tx1="dk1" bg2="lt2" tx2="dk2" accent1="accent1" accent2="accent2" accent3="accent3" accent4="accent4" accent5="accent5" accent6="accent6" hlink="hlink" folHlink="folHlink"/>
  <p:sldLayoutIdLst>
    <p:sldLayoutId id="2147483671" r:id="rId1"/>
    <p:sldLayoutId id="2147483650" r:id="rId2"/>
    <p:sldLayoutId id="2147483672" r:id="rId3"/>
    <p:sldLayoutId id="2147483651" r:id="rId4"/>
    <p:sldLayoutId id="2147483652" r:id="rId5"/>
    <p:sldLayoutId id="2147483653" r:id="rId6"/>
    <p:sldLayoutId id="2147483674" r:id="rId7"/>
    <p:sldLayoutId id="2147483654" r:id="rId8"/>
    <p:sldLayoutId id="2147483660" r:id="rId9"/>
    <p:sldLayoutId id="2147483662" r:id="rId10"/>
    <p:sldLayoutId id="2147483669" r:id="rId11"/>
    <p:sldLayoutId id="2147483668" r:id="rId12"/>
    <p:sldLayoutId id="2147483663" r:id="rId13"/>
    <p:sldLayoutId id="2147483666" r:id="rId14"/>
    <p:sldLayoutId id="2147483661" r:id="rId15"/>
    <p:sldLayoutId id="2147483673" r:id="rId16"/>
    <p:sldLayoutId id="2147483670" r:id="rId17"/>
    <p:sldLayoutId id="2147483655" r:id="rId18"/>
  </p:sldLayoutIdLst>
  <p:hf hdr="0" ftr="0" dt="0"/>
  <p:txStyles>
    <p:titleStyle>
      <a:lvl1pPr algn="l" defTabSz="914377"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userDrawn="1">
          <p15:clr>
            <a:srgbClr val="F26B43"/>
          </p15:clr>
        </p15:guide>
        <p15:guide id="2" pos="439" userDrawn="1">
          <p15:clr>
            <a:srgbClr val="F26B43"/>
          </p15:clr>
        </p15:guide>
        <p15:guide id="3" pos="7243" userDrawn="1">
          <p15:clr>
            <a:srgbClr val="F26B43"/>
          </p15:clr>
        </p15:guide>
        <p15:guide id="4" orient="horz" pos="7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aphl8515-my.sharepoint.com/:p:/g/personal/claudia_calzadillas_aphl_org/EdGpNqGY50NPjuK3x4RdeqYBQC85-fRE6wQ0XAGWtCHHcQ?e=k5Dv9W" TargetMode="External"/><Relationship Id="rId13" Type="http://schemas.openxmlformats.org/officeDocument/2006/relationships/hyperlink" Target="https://aphl8515-my.sharepoint.com/:p:/g/personal/claudia_calzadillas_aphl_org/EcsSg_KzoJ5Fv6X5jHiEyWkBriS9IHprwf-ixh_q54Yzyg?e=itTrfz" TargetMode="External"/><Relationship Id="rId18" Type="http://schemas.openxmlformats.org/officeDocument/2006/relationships/hyperlink" Target="https://aphl8515-my.sharepoint.com/:p:/g/personal/claudia_calzadillas_aphl_org/ESliJrIBcGxGoNF9St954esBzqQDqka9hwk0p5_NQEeOCQ?e=YFTTAK" TargetMode="External"/><Relationship Id="rId3" Type="http://schemas.openxmlformats.org/officeDocument/2006/relationships/hyperlink" Target="https://aphl8515-my.sharepoint.com/:p:/g/personal/claudia_calzadillas_aphl_org/EfROO3Pum-ROq2SlReSxgjwBo5GfKbqqOM6fsXPfAnHogA?e=bAuXEN" TargetMode="External"/><Relationship Id="rId7" Type="http://schemas.openxmlformats.org/officeDocument/2006/relationships/hyperlink" Target="https://aphl8515-my.sharepoint.com/:p:/g/personal/claudia_calzadillas_aphl_org/EfGwwst7FYBNqIBlqlRnlwEBj__vjCdn7QM4c1g2D6Awvw?e=kDFlxK" TargetMode="External"/><Relationship Id="rId12" Type="http://schemas.openxmlformats.org/officeDocument/2006/relationships/hyperlink" Target="https://aphl8515-my.sharepoint.com/:p:/g/personal/claudia_calzadillas_aphl_org/EY7BCxPBg9tFgaNeY-zAGfwBA4y0wWlVfCkjRGIDcTd7Dg?e=o9xQro" TargetMode="External"/><Relationship Id="rId17" Type="http://schemas.openxmlformats.org/officeDocument/2006/relationships/hyperlink" Target="https://aphl8515-my.sharepoint.com/:p:/g/personal/claudia_calzadillas_aphl_org/EaLJbFvPesFIpMOyq0iVTOMBop0ISZsqCGiP8LSingHc-g?e=AXBajj" TargetMode="External"/><Relationship Id="rId2" Type="http://schemas.openxmlformats.org/officeDocument/2006/relationships/hyperlink" Target="https://aphl8515-my.sharepoint.com/:p:/g/personal/claudia_calzadillas_aphl_org/ERc0GhxqwIdLpgYbWYPtALUBYcuhTsJOzWsQgPRx_idoFA?e=LA1mnw" TargetMode="External"/><Relationship Id="rId16" Type="http://schemas.openxmlformats.org/officeDocument/2006/relationships/hyperlink" Target="https://aphl8515-my.sharepoint.com/:p:/g/personal/claudia_calzadillas_aphl_org/Ea_Lr5lP6KRArOsuxeRAdB0BiCpopv5vsi51Ai6haf6gMw?e=nh3Eus" TargetMode="External"/><Relationship Id="rId20" Type="http://schemas.openxmlformats.org/officeDocument/2006/relationships/hyperlink" Target="https://aphl8515-my.sharepoint.com/:p:/g/personal/claudia_calzadillas_aphl_org/EURBJzl2vDFNu2zTm4AZfukBy5G651w4GbHKOfSXO2Faew?e=QNYXDl" TargetMode="External"/><Relationship Id="rId1" Type="http://schemas.openxmlformats.org/officeDocument/2006/relationships/slideLayout" Target="../slideLayouts/slideLayout2.xml"/><Relationship Id="rId6" Type="http://schemas.openxmlformats.org/officeDocument/2006/relationships/hyperlink" Target="https://aphl8515-my.sharepoint.com/:p:/g/personal/claudia_calzadillas_aphl_org/EQxloZ0j9Z5EhvHyhh8EYJQBjeZuB2bpEAA8NryXsb-kyw?e=oVNkYL" TargetMode="External"/><Relationship Id="rId11" Type="http://schemas.openxmlformats.org/officeDocument/2006/relationships/hyperlink" Target="https://aphl8515-my.sharepoint.com/:p:/g/personal/claudia_calzadillas_aphl_org/EbG4eXUgJc9HnqyJe7rTPBABtTmEuN8pUSReOsFeytB_vw?e=w8bYnl" TargetMode="External"/><Relationship Id="rId5" Type="http://schemas.openxmlformats.org/officeDocument/2006/relationships/hyperlink" Target="https://aphl8515-my.sharepoint.com/:p:/g/personal/claudia_calzadillas_aphl_org/ESguOXKY_QNLjNseoufOQX4BUQ8y7ND_8wet0eCT2kNetQ?e=aUvsMe" TargetMode="External"/><Relationship Id="rId15" Type="http://schemas.openxmlformats.org/officeDocument/2006/relationships/hyperlink" Target="https://aphl8515-my.sharepoint.com/:p:/g/personal/claudia_calzadillas_aphl_org/EfeXrjjbkPxEgJ7yyEp9Fd4BEVDoNLThyYbm5zraTfQAjg?e=DCQdxB" TargetMode="External"/><Relationship Id="rId10" Type="http://schemas.openxmlformats.org/officeDocument/2006/relationships/hyperlink" Target="https://aphl8515-my.sharepoint.com/:p:/g/personal/claudia_calzadillas_aphl_org/EfGf82DXSDBOo3z65CqlgsUBMKxeLIhDtJqczq0Da9-28A?e=SPTi8J" TargetMode="External"/><Relationship Id="rId19" Type="http://schemas.openxmlformats.org/officeDocument/2006/relationships/hyperlink" Target="https://aphl8515-my.sharepoint.com/:p:/g/personal/claudia_calzadillas_aphl_org/EUrFi0w3v4JNqyv165Vbz2IBd8D622qtmfU9ztvncPv6Ng?e=8Q0yQ2" TargetMode="External"/><Relationship Id="rId4" Type="http://schemas.openxmlformats.org/officeDocument/2006/relationships/hyperlink" Target="https://aphl8515-my.sharepoint.com/:p:/g/personal/claudia_calzadillas_aphl_org/EYKNW-KTPH9JoiIDtbObXbABCKDD0y3CVZCyTlCC66Uc0w?e=MBW3kn" TargetMode="External"/><Relationship Id="rId9" Type="http://schemas.openxmlformats.org/officeDocument/2006/relationships/hyperlink" Target="https://aphl8515-my.sharepoint.com/:p:/g/personal/claudia_calzadillas_aphl_org/EYd0zmzLmF1Pn3MTOaWN7ekBroXVnUVkhLJ70R1gTW3ogw?e=x1pQal" TargetMode="External"/><Relationship Id="rId14" Type="http://schemas.openxmlformats.org/officeDocument/2006/relationships/hyperlink" Target="https://aphl8515-my.sharepoint.com/:p:/g/personal/claudia_calzadillas_aphl_org/EVWFRfV4aBdBqSuVijMqdKMB9-w7GMr8W_anZyywCViPVQ?e=GE7Kz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10.jpeg"/><Relationship Id="rId4" Type="http://schemas.openxmlformats.org/officeDocument/2006/relationships/image" Target="../media/image15.jpeg"/><Relationship Id="rId9"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aphlweb.org/aphl_departments/Operations/Communications_Media/_layouts/15/start.aspx#/SitePages/PhotoHomePage.aspx" TargetMode="External"/><Relationship Id="rId7" Type="http://schemas.openxmlformats.org/officeDocument/2006/relationships/hyperlink" Target="https://stocksnap.io/"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unsplash.com/" TargetMode="External"/><Relationship Id="rId5" Type="http://schemas.openxmlformats.org/officeDocument/2006/relationships/hyperlink" Target="https://pixabay.com/" TargetMode="External"/><Relationship Id="rId4" Type="http://schemas.openxmlformats.org/officeDocument/2006/relationships/hyperlink" Target="https://tineye.com/" TargetMode="External"/><Relationship Id="rId9" Type="http://schemas.openxmlformats.org/officeDocument/2006/relationships/image" Target="../media/image21.jpeg"/></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11.jpeg"/><Relationship Id="rId4" Type="http://schemas.openxmlformats.org/officeDocument/2006/relationships/image" Target="../media/image23.jpeg"/><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41.jpg"/><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www.aphlweb.org/aphl_departments/Operations/Communications_Media/Shared%20Documents/APHL_General_Writing_Style_Guide.pdf"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50.jpg"/><Relationship Id="rId13" Type="http://schemas.openxmlformats.org/officeDocument/2006/relationships/image" Target="../media/image55.jpg"/><Relationship Id="rId3" Type="http://schemas.openxmlformats.org/officeDocument/2006/relationships/image" Target="../media/image45.jpeg"/><Relationship Id="rId7" Type="http://schemas.openxmlformats.org/officeDocument/2006/relationships/image" Target="../media/image49.jpg"/><Relationship Id="rId12" Type="http://schemas.openxmlformats.org/officeDocument/2006/relationships/image" Target="../media/image54.jpg"/><Relationship Id="rId2" Type="http://schemas.openxmlformats.org/officeDocument/2006/relationships/notesSlide" Target="../notesSlides/notesSlide37.xml"/><Relationship Id="rId16" Type="http://schemas.openxmlformats.org/officeDocument/2006/relationships/image" Target="../media/image58.jpg"/><Relationship Id="rId1" Type="http://schemas.openxmlformats.org/officeDocument/2006/relationships/slideLayout" Target="../slideLayouts/slideLayout16.xml"/><Relationship Id="rId6" Type="http://schemas.openxmlformats.org/officeDocument/2006/relationships/image" Target="../media/image48.jpg"/><Relationship Id="rId11" Type="http://schemas.openxmlformats.org/officeDocument/2006/relationships/image" Target="../media/image53.jpg"/><Relationship Id="rId5" Type="http://schemas.openxmlformats.org/officeDocument/2006/relationships/image" Target="../media/image47.png"/><Relationship Id="rId15" Type="http://schemas.openxmlformats.org/officeDocument/2006/relationships/image" Target="../media/image57.jpg"/><Relationship Id="rId10" Type="http://schemas.openxmlformats.org/officeDocument/2006/relationships/image" Target="../media/image52.jpg"/><Relationship Id="rId4" Type="http://schemas.openxmlformats.org/officeDocument/2006/relationships/image" Target="../media/image46.png"/><Relationship Id="rId9" Type="http://schemas.openxmlformats.org/officeDocument/2006/relationships/image" Target="../media/image51.jpg"/><Relationship Id="rId14" Type="http://schemas.openxmlformats.org/officeDocument/2006/relationships/image" Target="../media/image56.jp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diagramLayout" Target="../diagrams/layout1.xml"/><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diagramData" Target="../diagrams/data1.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microsoft.com/office/2007/relationships/diagramDrawing" Target="../diagrams/drawing1.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notesSlide" Target="../notesSlides/notesSlide4.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slideLayout" Target="../slideLayouts/slideLayout8.xml"/><Relationship Id="rId28" Type="http://schemas.openxmlformats.org/officeDocument/2006/relationships/diagramColors" Target="../diagrams/colors1.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6.jp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diagramQuickStyle" Target="../diagrams/quickStyle1.xml"/><Relationship Id="rId30" Type="http://schemas.openxmlformats.org/officeDocument/2006/relationships/chart" Target="../charts/char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Hooray! A new slide template!</a:t>
            </a:r>
          </a:p>
        </p:txBody>
      </p:sp>
      <p:sp>
        <p:nvSpPr>
          <p:cNvPr id="3" name="Subtitle 2"/>
          <p:cNvSpPr>
            <a:spLocks noGrp="1"/>
          </p:cNvSpPr>
          <p:nvPr>
            <p:ph type="subTitle" idx="1"/>
          </p:nvPr>
        </p:nvSpPr>
        <p:spPr/>
        <p:txBody>
          <a:bodyPr/>
          <a:lstStyle/>
          <a:p>
            <a:r>
              <a:rPr lang="en-US" i="1" dirty="0"/>
              <a:t>Includes Bells and Whistles</a:t>
            </a:r>
          </a:p>
        </p:txBody>
      </p:sp>
    </p:spTree>
    <p:extLst>
      <p:ext uri="{BB962C8B-B14F-4D97-AF65-F5344CB8AC3E}">
        <p14:creationId xmlns:p14="http://schemas.microsoft.com/office/powerpoint/2010/main" val="307484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descr="text background"/>
          <p:cNvSpPr/>
          <p:nvPr/>
        </p:nvSpPr>
        <p:spPr>
          <a:xfrm>
            <a:off x="3771780" y="2634"/>
            <a:ext cx="8417840" cy="102770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2" name="Title 1"/>
          <p:cNvSpPr>
            <a:spLocks noGrp="1"/>
          </p:cNvSpPr>
          <p:nvPr>
            <p:ph type="title"/>
          </p:nvPr>
        </p:nvSpPr>
        <p:spPr>
          <a:xfrm>
            <a:off x="695325" y="136525"/>
            <a:ext cx="2870835" cy="854075"/>
          </a:xfrm>
        </p:spPr>
        <p:txBody>
          <a:bodyPr/>
          <a:lstStyle/>
          <a:p>
            <a:r>
              <a:rPr lang="en-US" dirty="0"/>
              <a:t>Icon Library</a:t>
            </a:r>
          </a:p>
        </p:txBody>
      </p:sp>
      <p:sp>
        <p:nvSpPr>
          <p:cNvPr id="10"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Laboratory equipment, test tubes, measurers, flask, dropper, petri dish, pipetting, sampling, stethoscope, microscope, helix/DNA, microbiology, compound analysis, structural formula, medical, general healthcare, organs, body parts, pathogens</a:t>
            </a: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Freeform 48" title="flask and test tube icon">
            <a:extLst>
              <a:ext uri="{FF2B5EF4-FFF2-40B4-BE49-F238E27FC236}">
                <a16:creationId xmlns:a16="http://schemas.microsoft.com/office/drawing/2014/main" id="{FE825FBB-056F-4FFE-AC9A-E616753DBF46}"/>
              </a:ext>
            </a:extLst>
          </p:cNvPr>
          <p:cNvSpPr>
            <a:spLocks noEditPoints="1"/>
          </p:cNvSpPr>
          <p:nvPr/>
        </p:nvSpPr>
        <p:spPr bwMode="auto">
          <a:xfrm>
            <a:off x="1434399" y="1462677"/>
            <a:ext cx="534468" cy="568415"/>
          </a:xfrm>
          <a:custGeom>
            <a:avLst/>
            <a:gdLst>
              <a:gd name="T0" fmla="*/ 158 w 476"/>
              <a:gd name="T1" fmla="*/ 303 h 505"/>
              <a:gd name="T2" fmla="*/ 214 w 476"/>
              <a:gd name="T3" fmla="*/ 185 h 505"/>
              <a:gd name="T4" fmla="*/ 224 w 476"/>
              <a:gd name="T5" fmla="*/ 141 h 505"/>
              <a:gd name="T6" fmla="*/ 224 w 476"/>
              <a:gd name="T7" fmla="*/ 43 h 505"/>
              <a:gd name="T8" fmla="*/ 224 w 476"/>
              <a:gd name="T9" fmla="*/ 43 h 505"/>
              <a:gd name="T10" fmla="*/ 207 w 476"/>
              <a:gd name="T11" fmla="*/ 26 h 505"/>
              <a:gd name="T12" fmla="*/ 207 w 476"/>
              <a:gd name="T13" fmla="*/ 17 h 505"/>
              <a:gd name="T14" fmla="*/ 224 w 476"/>
              <a:gd name="T15" fmla="*/ 0 h 505"/>
              <a:gd name="T16" fmla="*/ 332 w 476"/>
              <a:gd name="T17" fmla="*/ 0 h 505"/>
              <a:gd name="T18" fmla="*/ 349 w 476"/>
              <a:gd name="T19" fmla="*/ 17 h 505"/>
              <a:gd name="T20" fmla="*/ 349 w 476"/>
              <a:gd name="T21" fmla="*/ 26 h 505"/>
              <a:gd name="T22" fmla="*/ 332 w 476"/>
              <a:gd name="T23" fmla="*/ 43 h 505"/>
              <a:gd name="T24" fmla="*/ 332 w 476"/>
              <a:gd name="T25" fmla="*/ 43 h 505"/>
              <a:gd name="T26" fmla="*/ 332 w 476"/>
              <a:gd name="T27" fmla="*/ 141 h 505"/>
              <a:gd name="T28" fmla="*/ 342 w 476"/>
              <a:gd name="T29" fmla="*/ 185 h 505"/>
              <a:gd name="T30" fmla="*/ 461 w 476"/>
              <a:gd name="T31" fmla="*/ 437 h 505"/>
              <a:gd name="T32" fmla="*/ 418 w 476"/>
              <a:gd name="T33" fmla="*/ 505 h 505"/>
              <a:gd name="T34" fmla="*/ 278 w 476"/>
              <a:gd name="T35" fmla="*/ 505 h 505"/>
              <a:gd name="T36" fmla="*/ 158 w 476"/>
              <a:gd name="T37" fmla="*/ 505 h 505"/>
              <a:gd name="T38" fmla="*/ 332 w 476"/>
              <a:gd name="T39" fmla="*/ 43 h 505"/>
              <a:gd name="T40" fmla="*/ 293 w 476"/>
              <a:gd name="T41" fmla="*/ 43 h 505"/>
              <a:gd name="T42" fmla="*/ 332 w 476"/>
              <a:gd name="T43" fmla="*/ 72 h 505"/>
              <a:gd name="T44" fmla="*/ 305 w 476"/>
              <a:gd name="T45" fmla="*/ 72 h 505"/>
              <a:gd name="T46" fmla="*/ 332 w 476"/>
              <a:gd name="T47" fmla="*/ 101 h 505"/>
              <a:gd name="T48" fmla="*/ 293 w 476"/>
              <a:gd name="T49" fmla="*/ 101 h 505"/>
              <a:gd name="T50" fmla="*/ 332 w 476"/>
              <a:gd name="T51" fmla="*/ 160 h 505"/>
              <a:gd name="T52" fmla="*/ 293 w 476"/>
              <a:gd name="T53" fmla="*/ 160 h 505"/>
              <a:gd name="T54" fmla="*/ 332 w 476"/>
              <a:gd name="T55" fmla="*/ 131 h 505"/>
              <a:gd name="T56" fmla="*/ 305 w 476"/>
              <a:gd name="T57" fmla="*/ 131 h 505"/>
              <a:gd name="T58" fmla="*/ 17 w 476"/>
              <a:gd name="T59" fmla="*/ 248 h 505"/>
              <a:gd name="T60" fmla="*/ 56 w 476"/>
              <a:gd name="T61" fmla="*/ 248 h 505"/>
              <a:gd name="T62" fmla="*/ 17 w 476"/>
              <a:gd name="T63" fmla="*/ 219 h 505"/>
              <a:gd name="T64" fmla="*/ 44 w 476"/>
              <a:gd name="T65" fmla="*/ 219 h 505"/>
              <a:gd name="T66" fmla="*/ 17 w 476"/>
              <a:gd name="T67" fmla="*/ 190 h 505"/>
              <a:gd name="T68" fmla="*/ 56 w 476"/>
              <a:gd name="T69" fmla="*/ 190 h 505"/>
              <a:gd name="T70" fmla="*/ 17 w 476"/>
              <a:gd name="T71" fmla="*/ 131 h 505"/>
              <a:gd name="T72" fmla="*/ 56 w 476"/>
              <a:gd name="T73" fmla="*/ 131 h 505"/>
              <a:gd name="T74" fmla="*/ 17 w 476"/>
              <a:gd name="T75" fmla="*/ 160 h 505"/>
              <a:gd name="T76" fmla="*/ 44 w 476"/>
              <a:gd name="T77" fmla="*/ 160 h 505"/>
              <a:gd name="T78" fmla="*/ 0 w 476"/>
              <a:gd name="T79" fmla="*/ 105 h 505"/>
              <a:gd name="T80" fmla="*/ 0 w 476"/>
              <a:gd name="T81" fmla="*/ 114 h 505"/>
              <a:gd name="T82" fmla="*/ 17 w 476"/>
              <a:gd name="T83" fmla="*/ 131 h 505"/>
              <a:gd name="T84" fmla="*/ 17 w 476"/>
              <a:gd name="T85" fmla="*/ 131 h 505"/>
              <a:gd name="T86" fmla="*/ 17 w 476"/>
              <a:gd name="T87" fmla="*/ 456 h 505"/>
              <a:gd name="T88" fmla="*/ 65 w 476"/>
              <a:gd name="T89" fmla="*/ 505 h 505"/>
              <a:gd name="T90" fmla="*/ 78 w 476"/>
              <a:gd name="T91" fmla="*/ 505 h 505"/>
              <a:gd name="T92" fmla="*/ 126 w 476"/>
              <a:gd name="T93" fmla="*/ 456 h 505"/>
              <a:gd name="T94" fmla="*/ 126 w 476"/>
              <a:gd name="T95" fmla="*/ 131 h 505"/>
              <a:gd name="T96" fmla="*/ 126 w 476"/>
              <a:gd name="T97" fmla="*/ 131 h 505"/>
              <a:gd name="T98" fmla="*/ 143 w 476"/>
              <a:gd name="T99" fmla="*/ 114 h 505"/>
              <a:gd name="T100" fmla="*/ 143 w 476"/>
              <a:gd name="T101" fmla="*/ 105 h 505"/>
              <a:gd name="T102" fmla="*/ 126 w 476"/>
              <a:gd name="T103" fmla="*/ 88 h 505"/>
              <a:gd name="T104" fmla="*/ 17 w 476"/>
              <a:gd name="T105" fmla="*/ 88 h 505"/>
              <a:gd name="T106" fmla="*/ 0 w 476"/>
              <a:gd name="T107" fmla="*/ 105 h 505"/>
              <a:gd name="T108" fmla="*/ 158 w 476"/>
              <a:gd name="T109" fmla="*/ 414 h 505"/>
              <a:gd name="T110" fmla="*/ 402 w 476"/>
              <a:gd name="T111" fmla="*/ 31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6" h="505">
                <a:moveTo>
                  <a:pt x="158" y="303"/>
                </a:moveTo>
                <a:cubicBezTo>
                  <a:pt x="214" y="185"/>
                  <a:pt x="214" y="185"/>
                  <a:pt x="214" y="185"/>
                </a:cubicBezTo>
                <a:cubicBezTo>
                  <a:pt x="220" y="171"/>
                  <a:pt x="224" y="156"/>
                  <a:pt x="224" y="141"/>
                </a:cubicBezTo>
                <a:cubicBezTo>
                  <a:pt x="224" y="43"/>
                  <a:pt x="224" y="43"/>
                  <a:pt x="224" y="43"/>
                </a:cubicBezTo>
                <a:cubicBezTo>
                  <a:pt x="224" y="43"/>
                  <a:pt x="224" y="43"/>
                  <a:pt x="224" y="43"/>
                </a:cubicBezTo>
                <a:cubicBezTo>
                  <a:pt x="214" y="43"/>
                  <a:pt x="207" y="35"/>
                  <a:pt x="207" y="26"/>
                </a:cubicBezTo>
                <a:cubicBezTo>
                  <a:pt x="207" y="17"/>
                  <a:pt x="207" y="17"/>
                  <a:pt x="207" y="17"/>
                </a:cubicBezTo>
                <a:cubicBezTo>
                  <a:pt x="207" y="7"/>
                  <a:pt x="214" y="0"/>
                  <a:pt x="224" y="0"/>
                </a:cubicBezTo>
                <a:cubicBezTo>
                  <a:pt x="332" y="0"/>
                  <a:pt x="332" y="0"/>
                  <a:pt x="332" y="0"/>
                </a:cubicBezTo>
                <a:cubicBezTo>
                  <a:pt x="342" y="0"/>
                  <a:pt x="349" y="7"/>
                  <a:pt x="349" y="17"/>
                </a:cubicBezTo>
                <a:cubicBezTo>
                  <a:pt x="349" y="26"/>
                  <a:pt x="349" y="26"/>
                  <a:pt x="349" y="26"/>
                </a:cubicBezTo>
                <a:cubicBezTo>
                  <a:pt x="349" y="35"/>
                  <a:pt x="342" y="43"/>
                  <a:pt x="332" y="43"/>
                </a:cubicBezTo>
                <a:cubicBezTo>
                  <a:pt x="332" y="43"/>
                  <a:pt x="332" y="43"/>
                  <a:pt x="332" y="43"/>
                </a:cubicBezTo>
                <a:cubicBezTo>
                  <a:pt x="332" y="141"/>
                  <a:pt x="332" y="141"/>
                  <a:pt x="332" y="141"/>
                </a:cubicBezTo>
                <a:cubicBezTo>
                  <a:pt x="332" y="156"/>
                  <a:pt x="336" y="171"/>
                  <a:pt x="342" y="185"/>
                </a:cubicBezTo>
                <a:cubicBezTo>
                  <a:pt x="461" y="437"/>
                  <a:pt x="461" y="437"/>
                  <a:pt x="461" y="437"/>
                </a:cubicBezTo>
                <a:cubicBezTo>
                  <a:pt x="476" y="468"/>
                  <a:pt x="453" y="505"/>
                  <a:pt x="418" y="505"/>
                </a:cubicBezTo>
                <a:cubicBezTo>
                  <a:pt x="278" y="505"/>
                  <a:pt x="278" y="505"/>
                  <a:pt x="278" y="505"/>
                </a:cubicBezTo>
                <a:cubicBezTo>
                  <a:pt x="158" y="505"/>
                  <a:pt x="158" y="505"/>
                  <a:pt x="158" y="505"/>
                </a:cubicBezTo>
                <a:moveTo>
                  <a:pt x="332" y="43"/>
                </a:moveTo>
                <a:cubicBezTo>
                  <a:pt x="293" y="43"/>
                  <a:pt x="293" y="43"/>
                  <a:pt x="293" y="43"/>
                </a:cubicBezTo>
                <a:moveTo>
                  <a:pt x="332" y="72"/>
                </a:moveTo>
                <a:cubicBezTo>
                  <a:pt x="305" y="72"/>
                  <a:pt x="305" y="72"/>
                  <a:pt x="305" y="72"/>
                </a:cubicBezTo>
                <a:moveTo>
                  <a:pt x="332" y="101"/>
                </a:moveTo>
                <a:cubicBezTo>
                  <a:pt x="293" y="101"/>
                  <a:pt x="293" y="101"/>
                  <a:pt x="293" y="101"/>
                </a:cubicBezTo>
                <a:moveTo>
                  <a:pt x="332" y="160"/>
                </a:moveTo>
                <a:cubicBezTo>
                  <a:pt x="293" y="160"/>
                  <a:pt x="293" y="160"/>
                  <a:pt x="293" y="160"/>
                </a:cubicBezTo>
                <a:moveTo>
                  <a:pt x="332" y="131"/>
                </a:moveTo>
                <a:cubicBezTo>
                  <a:pt x="305" y="131"/>
                  <a:pt x="305" y="131"/>
                  <a:pt x="305" y="131"/>
                </a:cubicBezTo>
                <a:moveTo>
                  <a:pt x="17" y="248"/>
                </a:moveTo>
                <a:cubicBezTo>
                  <a:pt x="56" y="248"/>
                  <a:pt x="56" y="248"/>
                  <a:pt x="56" y="248"/>
                </a:cubicBezTo>
                <a:moveTo>
                  <a:pt x="17" y="219"/>
                </a:moveTo>
                <a:cubicBezTo>
                  <a:pt x="44" y="219"/>
                  <a:pt x="44" y="219"/>
                  <a:pt x="44" y="219"/>
                </a:cubicBezTo>
                <a:moveTo>
                  <a:pt x="17" y="190"/>
                </a:moveTo>
                <a:cubicBezTo>
                  <a:pt x="56" y="190"/>
                  <a:pt x="56" y="190"/>
                  <a:pt x="56" y="190"/>
                </a:cubicBezTo>
                <a:moveTo>
                  <a:pt x="17" y="131"/>
                </a:moveTo>
                <a:cubicBezTo>
                  <a:pt x="56" y="131"/>
                  <a:pt x="56" y="131"/>
                  <a:pt x="56" y="131"/>
                </a:cubicBezTo>
                <a:moveTo>
                  <a:pt x="17" y="160"/>
                </a:moveTo>
                <a:cubicBezTo>
                  <a:pt x="44" y="160"/>
                  <a:pt x="44" y="160"/>
                  <a:pt x="44" y="160"/>
                </a:cubicBezTo>
                <a:moveTo>
                  <a:pt x="0" y="105"/>
                </a:moveTo>
                <a:cubicBezTo>
                  <a:pt x="0" y="114"/>
                  <a:pt x="0" y="114"/>
                  <a:pt x="0" y="114"/>
                </a:cubicBezTo>
                <a:cubicBezTo>
                  <a:pt x="0" y="124"/>
                  <a:pt x="7" y="131"/>
                  <a:pt x="17" y="131"/>
                </a:cubicBezTo>
                <a:cubicBezTo>
                  <a:pt x="17" y="131"/>
                  <a:pt x="17" y="131"/>
                  <a:pt x="17" y="131"/>
                </a:cubicBezTo>
                <a:cubicBezTo>
                  <a:pt x="17" y="456"/>
                  <a:pt x="17" y="456"/>
                  <a:pt x="17" y="456"/>
                </a:cubicBezTo>
                <a:cubicBezTo>
                  <a:pt x="17" y="483"/>
                  <a:pt x="38" y="505"/>
                  <a:pt x="65" y="505"/>
                </a:cubicBezTo>
                <a:cubicBezTo>
                  <a:pt x="78" y="505"/>
                  <a:pt x="78" y="505"/>
                  <a:pt x="78" y="505"/>
                </a:cubicBezTo>
                <a:cubicBezTo>
                  <a:pt x="105" y="505"/>
                  <a:pt x="126" y="483"/>
                  <a:pt x="126" y="456"/>
                </a:cubicBezTo>
                <a:cubicBezTo>
                  <a:pt x="126" y="131"/>
                  <a:pt x="126" y="131"/>
                  <a:pt x="126" y="131"/>
                </a:cubicBezTo>
                <a:cubicBezTo>
                  <a:pt x="126" y="131"/>
                  <a:pt x="126" y="131"/>
                  <a:pt x="126" y="131"/>
                </a:cubicBezTo>
                <a:cubicBezTo>
                  <a:pt x="135" y="131"/>
                  <a:pt x="143" y="124"/>
                  <a:pt x="143" y="114"/>
                </a:cubicBezTo>
                <a:cubicBezTo>
                  <a:pt x="143" y="105"/>
                  <a:pt x="143" y="105"/>
                  <a:pt x="143" y="105"/>
                </a:cubicBezTo>
                <a:cubicBezTo>
                  <a:pt x="143" y="95"/>
                  <a:pt x="135" y="88"/>
                  <a:pt x="126" y="88"/>
                </a:cubicBezTo>
                <a:cubicBezTo>
                  <a:pt x="17" y="88"/>
                  <a:pt x="17" y="88"/>
                  <a:pt x="17" y="88"/>
                </a:cubicBezTo>
                <a:cubicBezTo>
                  <a:pt x="7" y="88"/>
                  <a:pt x="0" y="95"/>
                  <a:pt x="0" y="105"/>
                </a:cubicBezTo>
                <a:close/>
                <a:moveTo>
                  <a:pt x="158" y="414"/>
                </a:moveTo>
                <a:cubicBezTo>
                  <a:pt x="272" y="402"/>
                  <a:pt x="365" y="357"/>
                  <a:pt x="402" y="31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49" title="large and small test tube icon">
            <a:extLst>
              <a:ext uri="{FF2B5EF4-FFF2-40B4-BE49-F238E27FC236}">
                <a16:creationId xmlns:a16="http://schemas.microsoft.com/office/drawing/2014/main" id="{ADCEDE24-9A0F-4B4B-B305-BD452187F785}"/>
              </a:ext>
            </a:extLst>
          </p:cNvPr>
          <p:cNvSpPr>
            <a:spLocks noEditPoints="1"/>
          </p:cNvSpPr>
          <p:nvPr/>
        </p:nvSpPr>
        <p:spPr bwMode="auto">
          <a:xfrm>
            <a:off x="2197931" y="1456898"/>
            <a:ext cx="393629" cy="574193"/>
          </a:xfrm>
          <a:custGeom>
            <a:avLst/>
            <a:gdLst>
              <a:gd name="T0" fmla="*/ 70 w 351"/>
              <a:gd name="T1" fmla="*/ 196 h 510"/>
              <a:gd name="T2" fmla="*/ 22 w 351"/>
              <a:gd name="T3" fmla="*/ 196 h 510"/>
              <a:gd name="T4" fmla="*/ 22 w 351"/>
              <a:gd name="T5" fmla="*/ 160 h 510"/>
              <a:gd name="T6" fmla="*/ 55 w 351"/>
              <a:gd name="T7" fmla="*/ 160 h 510"/>
              <a:gd name="T8" fmla="*/ 70 w 351"/>
              <a:gd name="T9" fmla="*/ 124 h 510"/>
              <a:gd name="T10" fmla="*/ 22 w 351"/>
              <a:gd name="T11" fmla="*/ 125 h 510"/>
              <a:gd name="T12" fmla="*/ 21 w 351"/>
              <a:gd name="T13" fmla="*/ 53 h 510"/>
              <a:gd name="T14" fmla="*/ 69 w 351"/>
              <a:gd name="T15" fmla="*/ 52 h 510"/>
              <a:gd name="T16" fmla="*/ 21 w 351"/>
              <a:gd name="T17" fmla="*/ 89 h 510"/>
              <a:gd name="T18" fmla="*/ 54 w 351"/>
              <a:gd name="T19" fmla="*/ 88 h 510"/>
              <a:gd name="T20" fmla="*/ 0 w 351"/>
              <a:gd name="T21" fmla="*/ 21 h 510"/>
              <a:gd name="T22" fmla="*/ 0 w 351"/>
              <a:gd name="T23" fmla="*/ 33 h 510"/>
              <a:gd name="T24" fmla="*/ 21 w 351"/>
              <a:gd name="T25" fmla="*/ 53 h 510"/>
              <a:gd name="T26" fmla="*/ 21 w 351"/>
              <a:gd name="T27" fmla="*/ 53 h 510"/>
              <a:gd name="T28" fmla="*/ 22 w 351"/>
              <a:gd name="T29" fmla="*/ 443 h 510"/>
              <a:gd name="T30" fmla="*/ 90 w 351"/>
              <a:gd name="T31" fmla="*/ 510 h 510"/>
              <a:gd name="T32" fmla="*/ 90 w 351"/>
              <a:gd name="T33" fmla="*/ 510 h 510"/>
              <a:gd name="T34" fmla="*/ 156 w 351"/>
              <a:gd name="T35" fmla="*/ 442 h 510"/>
              <a:gd name="T36" fmla="*/ 155 w 351"/>
              <a:gd name="T37" fmla="*/ 52 h 510"/>
              <a:gd name="T38" fmla="*/ 155 w 351"/>
              <a:gd name="T39" fmla="*/ 52 h 510"/>
              <a:gd name="T40" fmla="*/ 175 w 351"/>
              <a:gd name="T41" fmla="*/ 32 h 510"/>
              <a:gd name="T42" fmla="*/ 175 w 351"/>
              <a:gd name="T43" fmla="*/ 20 h 510"/>
              <a:gd name="T44" fmla="*/ 154 w 351"/>
              <a:gd name="T45" fmla="*/ 0 h 510"/>
              <a:gd name="T46" fmla="*/ 20 w 351"/>
              <a:gd name="T47" fmla="*/ 0 h 510"/>
              <a:gd name="T48" fmla="*/ 0 w 351"/>
              <a:gd name="T49" fmla="*/ 21 h 510"/>
              <a:gd name="T50" fmla="*/ 237 w 351"/>
              <a:gd name="T51" fmla="*/ 167 h 510"/>
              <a:gd name="T52" fmla="*/ 273 w 351"/>
              <a:gd name="T53" fmla="*/ 167 h 510"/>
              <a:gd name="T54" fmla="*/ 221 w 351"/>
              <a:gd name="T55" fmla="*/ 143 h 510"/>
              <a:gd name="T56" fmla="*/ 221 w 351"/>
              <a:gd name="T57" fmla="*/ 152 h 510"/>
              <a:gd name="T58" fmla="*/ 236 w 351"/>
              <a:gd name="T59" fmla="*/ 167 h 510"/>
              <a:gd name="T60" fmla="*/ 236 w 351"/>
              <a:gd name="T61" fmla="*/ 167 h 510"/>
              <a:gd name="T62" fmla="*/ 237 w 351"/>
              <a:gd name="T63" fmla="*/ 459 h 510"/>
              <a:gd name="T64" fmla="*/ 288 w 351"/>
              <a:gd name="T65" fmla="*/ 509 h 510"/>
              <a:gd name="T66" fmla="*/ 288 w 351"/>
              <a:gd name="T67" fmla="*/ 509 h 510"/>
              <a:gd name="T68" fmla="*/ 338 w 351"/>
              <a:gd name="T69" fmla="*/ 458 h 510"/>
              <a:gd name="T70" fmla="*/ 336 w 351"/>
              <a:gd name="T71" fmla="*/ 167 h 510"/>
              <a:gd name="T72" fmla="*/ 336 w 351"/>
              <a:gd name="T73" fmla="*/ 167 h 510"/>
              <a:gd name="T74" fmla="*/ 351 w 351"/>
              <a:gd name="T75" fmla="*/ 152 h 510"/>
              <a:gd name="T76" fmla="*/ 351 w 351"/>
              <a:gd name="T77" fmla="*/ 143 h 510"/>
              <a:gd name="T78" fmla="*/ 336 w 351"/>
              <a:gd name="T79" fmla="*/ 128 h 510"/>
              <a:gd name="T80" fmla="*/ 236 w 351"/>
              <a:gd name="T81" fmla="*/ 128 h 510"/>
              <a:gd name="T82" fmla="*/ 221 w 351"/>
              <a:gd name="T83" fmla="*/ 14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1" h="510">
                <a:moveTo>
                  <a:pt x="70" y="196"/>
                </a:moveTo>
                <a:cubicBezTo>
                  <a:pt x="22" y="196"/>
                  <a:pt x="22" y="196"/>
                  <a:pt x="22" y="196"/>
                </a:cubicBezTo>
                <a:moveTo>
                  <a:pt x="22" y="160"/>
                </a:moveTo>
                <a:cubicBezTo>
                  <a:pt x="55" y="160"/>
                  <a:pt x="55" y="160"/>
                  <a:pt x="55" y="160"/>
                </a:cubicBezTo>
                <a:moveTo>
                  <a:pt x="70" y="124"/>
                </a:moveTo>
                <a:cubicBezTo>
                  <a:pt x="22" y="125"/>
                  <a:pt x="22" y="125"/>
                  <a:pt x="22" y="125"/>
                </a:cubicBezTo>
                <a:moveTo>
                  <a:pt x="21" y="53"/>
                </a:moveTo>
                <a:cubicBezTo>
                  <a:pt x="69" y="52"/>
                  <a:pt x="69" y="52"/>
                  <a:pt x="69" y="52"/>
                </a:cubicBezTo>
                <a:moveTo>
                  <a:pt x="21" y="89"/>
                </a:moveTo>
                <a:cubicBezTo>
                  <a:pt x="54" y="88"/>
                  <a:pt x="54" y="88"/>
                  <a:pt x="54" y="88"/>
                </a:cubicBezTo>
                <a:moveTo>
                  <a:pt x="0" y="21"/>
                </a:moveTo>
                <a:cubicBezTo>
                  <a:pt x="0" y="33"/>
                  <a:pt x="0" y="33"/>
                  <a:pt x="0" y="33"/>
                </a:cubicBezTo>
                <a:cubicBezTo>
                  <a:pt x="0" y="44"/>
                  <a:pt x="9" y="53"/>
                  <a:pt x="21" y="53"/>
                </a:cubicBezTo>
                <a:cubicBezTo>
                  <a:pt x="21" y="53"/>
                  <a:pt x="21" y="53"/>
                  <a:pt x="21" y="53"/>
                </a:cubicBezTo>
                <a:cubicBezTo>
                  <a:pt x="22" y="443"/>
                  <a:pt x="22" y="443"/>
                  <a:pt x="22" y="443"/>
                </a:cubicBezTo>
                <a:cubicBezTo>
                  <a:pt x="22" y="480"/>
                  <a:pt x="53" y="510"/>
                  <a:pt x="90" y="510"/>
                </a:cubicBezTo>
                <a:cubicBezTo>
                  <a:pt x="90" y="510"/>
                  <a:pt x="90" y="510"/>
                  <a:pt x="90" y="510"/>
                </a:cubicBezTo>
                <a:cubicBezTo>
                  <a:pt x="127" y="509"/>
                  <a:pt x="157" y="479"/>
                  <a:pt x="156" y="442"/>
                </a:cubicBezTo>
                <a:cubicBezTo>
                  <a:pt x="155" y="52"/>
                  <a:pt x="155" y="52"/>
                  <a:pt x="155" y="52"/>
                </a:cubicBezTo>
                <a:cubicBezTo>
                  <a:pt x="155" y="52"/>
                  <a:pt x="155" y="52"/>
                  <a:pt x="155" y="52"/>
                </a:cubicBezTo>
                <a:cubicBezTo>
                  <a:pt x="166" y="52"/>
                  <a:pt x="175" y="43"/>
                  <a:pt x="175" y="32"/>
                </a:cubicBezTo>
                <a:cubicBezTo>
                  <a:pt x="175" y="20"/>
                  <a:pt x="175" y="20"/>
                  <a:pt x="175" y="20"/>
                </a:cubicBezTo>
                <a:cubicBezTo>
                  <a:pt x="174" y="9"/>
                  <a:pt x="165" y="0"/>
                  <a:pt x="154" y="0"/>
                </a:cubicBezTo>
                <a:cubicBezTo>
                  <a:pt x="20" y="0"/>
                  <a:pt x="20" y="0"/>
                  <a:pt x="20" y="0"/>
                </a:cubicBezTo>
                <a:cubicBezTo>
                  <a:pt x="9" y="0"/>
                  <a:pt x="0" y="10"/>
                  <a:pt x="0" y="21"/>
                </a:cubicBezTo>
                <a:close/>
                <a:moveTo>
                  <a:pt x="237" y="167"/>
                </a:moveTo>
                <a:cubicBezTo>
                  <a:pt x="273" y="167"/>
                  <a:pt x="273" y="167"/>
                  <a:pt x="273" y="167"/>
                </a:cubicBezTo>
                <a:moveTo>
                  <a:pt x="221" y="143"/>
                </a:moveTo>
                <a:cubicBezTo>
                  <a:pt x="221" y="152"/>
                  <a:pt x="221" y="152"/>
                  <a:pt x="221" y="152"/>
                </a:cubicBezTo>
                <a:cubicBezTo>
                  <a:pt x="221" y="160"/>
                  <a:pt x="228" y="167"/>
                  <a:pt x="236" y="167"/>
                </a:cubicBezTo>
                <a:cubicBezTo>
                  <a:pt x="236" y="167"/>
                  <a:pt x="236" y="167"/>
                  <a:pt x="236" y="167"/>
                </a:cubicBezTo>
                <a:cubicBezTo>
                  <a:pt x="237" y="459"/>
                  <a:pt x="237" y="459"/>
                  <a:pt x="237" y="459"/>
                </a:cubicBezTo>
                <a:cubicBezTo>
                  <a:pt x="238" y="487"/>
                  <a:pt x="260" y="509"/>
                  <a:pt x="288" y="509"/>
                </a:cubicBezTo>
                <a:cubicBezTo>
                  <a:pt x="288" y="509"/>
                  <a:pt x="288" y="509"/>
                  <a:pt x="288" y="509"/>
                </a:cubicBezTo>
                <a:cubicBezTo>
                  <a:pt x="315" y="509"/>
                  <a:pt x="338" y="486"/>
                  <a:pt x="338" y="458"/>
                </a:cubicBezTo>
                <a:cubicBezTo>
                  <a:pt x="336" y="167"/>
                  <a:pt x="336" y="167"/>
                  <a:pt x="336" y="167"/>
                </a:cubicBezTo>
                <a:cubicBezTo>
                  <a:pt x="336" y="167"/>
                  <a:pt x="336" y="167"/>
                  <a:pt x="336" y="167"/>
                </a:cubicBezTo>
                <a:cubicBezTo>
                  <a:pt x="345" y="167"/>
                  <a:pt x="351" y="160"/>
                  <a:pt x="351" y="152"/>
                </a:cubicBezTo>
                <a:cubicBezTo>
                  <a:pt x="351" y="143"/>
                  <a:pt x="351" y="143"/>
                  <a:pt x="351" y="143"/>
                </a:cubicBezTo>
                <a:cubicBezTo>
                  <a:pt x="351" y="134"/>
                  <a:pt x="344" y="128"/>
                  <a:pt x="336" y="128"/>
                </a:cubicBezTo>
                <a:cubicBezTo>
                  <a:pt x="236" y="128"/>
                  <a:pt x="236" y="128"/>
                  <a:pt x="236" y="128"/>
                </a:cubicBezTo>
                <a:cubicBezTo>
                  <a:pt x="228" y="128"/>
                  <a:pt x="221" y="135"/>
                  <a:pt x="221" y="14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0" title="flask icon">
            <a:extLst>
              <a:ext uri="{FF2B5EF4-FFF2-40B4-BE49-F238E27FC236}">
                <a16:creationId xmlns:a16="http://schemas.microsoft.com/office/drawing/2014/main" id="{191153B8-33B4-4C86-B184-BF905F4FB209}"/>
              </a:ext>
            </a:extLst>
          </p:cNvPr>
          <p:cNvSpPr>
            <a:spLocks noEditPoints="1"/>
          </p:cNvSpPr>
          <p:nvPr/>
        </p:nvSpPr>
        <p:spPr bwMode="auto">
          <a:xfrm>
            <a:off x="730817" y="1458343"/>
            <a:ext cx="474521" cy="572748"/>
          </a:xfrm>
          <a:custGeom>
            <a:avLst/>
            <a:gdLst>
              <a:gd name="T0" fmla="*/ 313 w 423"/>
              <a:gd name="T1" fmla="*/ 327 h 509"/>
              <a:gd name="T2" fmla="*/ 262 w 423"/>
              <a:gd name="T3" fmla="*/ 355 h 509"/>
              <a:gd name="T4" fmla="*/ 211 w 423"/>
              <a:gd name="T5" fmla="*/ 327 h 509"/>
              <a:gd name="T6" fmla="*/ 160 w 423"/>
              <a:gd name="T7" fmla="*/ 355 h 509"/>
              <a:gd name="T8" fmla="*/ 109 w 423"/>
              <a:gd name="T9" fmla="*/ 328 h 509"/>
              <a:gd name="T10" fmla="*/ 401 w 423"/>
              <a:gd name="T11" fmla="*/ 416 h 509"/>
              <a:gd name="T12" fmla="*/ 264 w 423"/>
              <a:gd name="T13" fmla="*/ 168 h 509"/>
              <a:gd name="T14" fmla="*/ 264 w 423"/>
              <a:gd name="T15" fmla="*/ 39 h 509"/>
              <a:gd name="T16" fmla="*/ 264 w 423"/>
              <a:gd name="T17" fmla="*/ 39 h 509"/>
              <a:gd name="T18" fmla="*/ 284 w 423"/>
              <a:gd name="T19" fmla="*/ 19 h 509"/>
              <a:gd name="T20" fmla="*/ 284 w 423"/>
              <a:gd name="T21" fmla="*/ 19 h 509"/>
              <a:gd name="T22" fmla="*/ 264 w 423"/>
              <a:gd name="T23" fmla="*/ 0 h 509"/>
              <a:gd name="T24" fmla="*/ 155 w 423"/>
              <a:gd name="T25" fmla="*/ 0 h 509"/>
              <a:gd name="T26" fmla="*/ 135 w 423"/>
              <a:gd name="T27" fmla="*/ 20 h 509"/>
              <a:gd name="T28" fmla="*/ 135 w 423"/>
              <a:gd name="T29" fmla="*/ 20 h 509"/>
              <a:gd name="T30" fmla="*/ 155 w 423"/>
              <a:gd name="T31" fmla="*/ 40 h 509"/>
              <a:gd name="T32" fmla="*/ 156 w 423"/>
              <a:gd name="T33" fmla="*/ 40 h 509"/>
              <a:gd name="T34" fmla="*/ 156 w 423"/>
              <a:gd name="T35" fmla="*/ 168 h 509"/>
              <a:gd name="T36" fmla="*/ 22 w 423"/>
              <a:gd name="T37" fmla="*/ 418 h 509"/>
              <a:gd name="T38" fmla="*/ 77 w 423"/>
              <a:gd name="T39" fmla="*/ 509 h 509"/>
              <a:gd name="T40" fmla="*/ 347 w 423"/>
              <a:gd name="T41" fmla="*/ 508 h 509"/>
              <a:gd name="T42" fmla="*/ 401 w 423"/>
              <a:gd name="T43" fmla="*/ 416 h 509"/>
              <a:gd name="T44" fmla="*/ 156 w 423"/>
              <a:gd name="T45" fmla="*/ 40 h 509"/>
              <a:gd name="T46" fmla="*/ 194 w 423"/>
              <a:gd name="T47" fmla="*/ 40 h 509"/>
              <a:gd name="T48" fmla="*/ 156 w 423"/>
              <a:gd name="T49" fmla="*/ 76 h 509"/>
              <a:gd name="T50" fmla="*/ 195 w 423"/>
              <a:gd name="T51" fmla="*/ 76 h 509"/>
              <a:gd name="T52" fmla="*/ 195 w 423"/>
              <a:gd name="T53" fmla="*/ 112 h 509"/>
              <a:gd name="T54" fmla="*/ 156 w 423"/>
              <a:gd name="T55" fmla="*/ 11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3" h="509">
                <a:moveTo>
                  <a:pt x="313" y="327"/>
                </a:moveTo>
                <a:cubicBezTo>
                  <a:pt x="302" y="344"/>
                  <a:pt x="284" y="355"/>
                  <a:pt x="262" y="355"/>
                </a:cubicBezTo>
                <a:cubicBezTo>
                  <a:pt x="241" y="355"/>
                  <a:pt x="222" y="344"/>
                  <a:pt x="211" y="327"/>
                </a:cubicBezTo>
                <a:cubicBezTo>
                  <a:pt x="200" y="344"/>
                  <a:pt x="182" y="355"/>
                  <a:pt x="160" y="355"/>
                </a:cubicBezTo>
                <a:cubicBezTo>
                  <a:pt x="139" y="355"/>
                  <a:pt x="120" y="345"/>
                  <a:pt x="109" y="328"/>
                </a:cubicBezTo>
                <a:moveTo>
                  <a:pt x="401" y="416"/>
                </a:moveTo>
                <a:cubicBezTo>
                  <a:pt x="264" y="168"/>
                  <a:pt x="264" y="168"/>
                  <a:pt x="264" y="168"/>
                </a:cubicBezTo>
                <a:cubicBezTo>
                  <a:pt x="264" y="39"/>
                  <a:pt x="264" y="39"/>
                  <a:pt x="264" y="39"/>
                </a:cubicBezTo>
                <a:cubicBezTo>
                  <a:pt x="264" y="39"/>
                  <a:pt x="264" y="39"/>
                  <a:pt x="264" y="39"/>
                </a:cubicBezTo>
                <a:cubicBezTo>
                  <a:pt x="275" y="39"/>
                  <a:pt x="284" y="30"/>
                  <a:pt x="284" y="19"/>
                </a:cubicBezTo>
                <a:cubicBezTo>
                  <a:pt x="284" y="19"/>
                  <a:pt x="284" y="19"/>
                  <a:pt x="284" y="19"/>
                </a:cubicBezTo>
                <a:cubicBezTo>
                  <a:pt x="284" y="9"/>
                  <a:pt x="275" y="0"/>
                  <a:pt x="264" y="0"/>
                </a:cubicBezTo>
                <a:cubicBezTo>
                  <a:pt x="155" y="0"/>
                  <a:pt x="155" y="0"/>
                  <a:pt x="155" y="0"/>
                </a:cubicBezTo>
                <a:cubicBezTo>
                  <a:pt x="144" y="0"/>
                  <a:pt x="135" y="9"/>
                  <a:pt x="135" y="20"/>
                </a:cubicBezTo>
                <a:cubicBezTo>
                  <a:pt x="135" y="20"/>
                  <a:pt x="135" y="20"/>
                  <a:pt x="135" y="20"/>
                </a:cubicBezTo>
                <a:cubicBezTo>
                  <a:pt x="135" y="31"/>
                  <a:pt x="144" y="40"/>
                  <a:pt x="155" y="40"/>
                </a:cubicBezTo>
                <a:cubicBezTo>
                  <a:pt x="156" y="40"/>
                  <a:pt x="156" y="40"/>
                  <a:pt x="156" y="40"/>
                </a:cubicBezTo>
                <a:cubicBezTo>
                  <a:pt x="156" y="168"/>
                  <a:pt x="156" y="168"/>
                  <a:pt x="156" y="168"/>
                </a:cubicBezTo>
                <a:cubicBezTo>
                  <a:pt x="22" y="418"/>
                  <a:pt x="22" y="418"/>
                  <a:pt x="22" y="418"/>
                </a:cubicBezTo>
                <a:cubicBezTo>
                  <a:pt x="0" y="459"/>
                  <a:pt x="30" y="509"/>
                  <a:pt x="77" y="509"/>
                </a:cubicBezTo>
                <a:cubicBezTo>
                  <a:pt x="347" y="508"/>
                  <a:pt x="347" y="508"/>
                  <a:pt x="347" y="508"/>
                </a:cubicBezTo>
                <a:cubicBezTo>
                  <a:pt x="394" y="507"/>
                  <a:pt x="423" y="457"/>
                  <a:pt x="401" y="416"/>
                </a:cubicBezTo>
                <a:close/>
                <a:moveTo>
                  <a:pt x="156" y="40"/>
                </a:moveTo>
                <a:cubicBezTo>
                  <a:pt x="194" y="40"/>
                  <a:pt x="194" y="40"/>
                  <a:pt x="194" y="40"/>
                </a:cubicBezTo>
                <a:moveTo>
                  <a:pt x="156" y="76"/>
                </a:moveTo>
                <a:cubicBezTo>
                  <a:pt x="195" y="76"/>
                  <a:pt x="195" y="76"/>
                  <a:pt x="195" y="76"/>
                </a:cubicBezTo>
                <a:moveTo>
                  <a:pt x="195" y="112"/>
                </a:moveTo>
                <a:cubicBezTo>
                  <a:pt x="156" y="112"/>
                  <a:pt x="156" y="112"/>
                  <a:pt x="156" y="11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51" title="flask pitcher and test tube icon">
            <a:extLst>
              <a:ext uri="{FF2B5EF4-FFF2-40B4-BE49-F238E27FC236}">
                <a16:creationId xmlns:a16="http://schemas.microsoft.com/office/drawing/2014/main" id="{346B2B33-8A64-4431-9CEE-FAD7D75432E6}"/>
              </a:ext>
            </a:extLst>
          </p:cNvPr>
          <p:cNvSpPr>
            <a:spLocks noEditPoints="1"/>
          </p:cNvSpPr>
          <p:nvPr/>
        </p:nvSpPr>
        <p:spPr bwMode="auto">
          <a:xfrm>
            <a:off x="4284790" y="1485066"/>
            <a:ext cx="578527" cy="546025"/>
          </a:xfrm>
          <a:custGeom>
            <a:avLst/>
            <a:gdLst>
              <a:gd name="T0" fmla="*/ 401 w 516"/>
              <a:gd name="T1" fmla="*/ 142 h 485"/>
              <a:gd name="T2" fmla="*/ 437 w 516"/>
              <a:gd name="T3" fmla="*/ 142 h 485"/>
              <a:gd name="T4" fmla="*/ 385 w 516"/>
              <a:gd name="T5" fmla="*/ 118 h 485"/>
              <a:gd name="T6" fmla="*/ 385 w 516"/>
              <a:gd name="T7" fmla="*/ 127 h 485"/>
              <a:gd name="T8" fmla="*/ 400 w 516"/>
              <a:gd name="T9" fmla="*/ 142 h 485"/>
              <a:gd name="T10" fmla="*/ 400 w 516"/>
              <a:gd name="T11" fmla="*/ 142 h 485"/>
              <a:gd name="T12" fmla="*/ 402 w 516"/>
              <a:gd name="T13" fmla="*/ 433 h 485"/>
              <a:gd name="T14" fmla="*/ 452 w 516"/>
              <a:gd name="T15" fmla="*/ 483 h 485"/>
              <a:gd name="T16" fmla="*/ 452 w 516"/>
              <a:gd name="T17" fmla="*/ 483 h 485"/>
              <a:gd name="T18" fmla="*/ 502 w 516"/>
              <a:gd name="T19" fmla="*/ 433 h 485"/>
              <a:gd name="T20" fmla="*/ 501 w 516"/>
              <a:gd name="T21" fmla="*/ 141 h 485"/>
              <a:gd name="T22" fmla="*/ 501 w 516"/>
              <a:gd name="T23" fmla="*/ 141 h 485"/>
              <a:gd name="T24" fmla="*/ 516 w 516"/>
              <a:gd name="T25" fmla="*/ 126 h 485"/>
              <a:gd name="T26" fmla="*/ 515 w 516"/>
              <a:gd name="T27" fmla="*/ 117 h 485"/>
              <a:gd name="T28" fmla="*/ 500 w 516"/>
              <a:gd name="T29" fmla="*/ 102 h 485"/>
              <a:gd name="T30" fmla="*/ 400 w 516"/>
              <a:gd name="T31" fmla="*/ 103 h 485"/>
              <a:gd name="T32" fmla="*/ 385 w 516"/>
              <a:gd name="T33" fmla="*/ 118 h 485"/>
              <a:gd name="T34" fmla="*/ 248 w 516"/>
              <a:gd name="T35" fmla="*/ 421 h 485"/>
              <a:gd name="T36" fmla="*/ 341 w 516"/>
              <a:gd name="T37" fmla="*/ 65 h 485"/>
              <a:gd name="T38" fmla="*/ 291 w 516"/>
              <a:gd name="T39" fmla="*/ 0 h 485"/>
              <a:gd name="T40" fmla="*/ 198 w 516"/>
              <a:gd name="T41" fmla="*/ 1 h 485"/>
              <a:gd name="T42" fmla="*/ 0 w 516"/>
              <a:gd name="T43" fmla="*/ 2 h 485"/>
              <a:gd name="T44" fmla="*/ 38 w 516"/>
              <a:gd name="T45" fmla="*/ 42 h 485"/>
              <a:gd name="T46" fmla="*/ 61 w 516"/>
              <a:gd name="T47" fmla="*/ 82 h 485"/>
              <a:gd name="T48" fmla="*/ 152 w 516"/>
              <a:gd name="T49" fmla="*/ 426 h 485"/>
              <a:gd name="T50" fmla="*/ 96 w 516"/>
              <a:gd name="T51" fmla="*/ 485 h 485"/>
              <a:gd name="T52" fmla="*/ 207 w 516"/>
              <a:gd name="T53" fmla="*/ 484 h 485"/>
              <a:gd name="T54" fmla="*/ 317 w 516"/>
              <a:gd name="T55" fmla="*/ 484 h 485"/>
              <a:gd name="T56" fmla="*/ 248 w 516"/>
              <a:gd name="T57" fmla="*/ 421 h 485"/>
              <a:gd name="T58" fmla="*/ 152 w 516"/>
              <a:gd name="T59" fmla="*/ 426 h 485"/>
              <a:gd name="T60" fmla="*/ 187 w 516"/>
              <a:gd name="T61" fmla="*/ 426 h 485"/>
              <a:gd name="T62" fmla="*/ 258 w 516"/>
              <a:gd name="T63" fmla="*/ 384 h 485"/>
              <a:gd name="T64" fmla="*/ 217 w 516"/>
              <a:gd name="T65" fmla="*/ 384 h 485"/>
              <a:gd name="T66" fmla="*/ 227 w 516"/>
              <a:gd name="T67" fmla="*/ 345 h 485"/>
              <a:gd name="T68" fmla="*/ 268 w 516"/>
              <a:gd name="T69" fmla="*/ 345 h 485"/>
              <a:gd name="T70" fmla="*/ 298 w 516"/>
              <a:gd name="T71" fmla="*/ 73 h 485"/>
              <a:gd name="T72" fmla="*/ 339 w 516"/>
              <a:gd name="T73" fmla="*/ 73 h 485"/>
              <a:gd name="T74" fmla="*/ 238 w 516"/>
              <a:gd name="T75" fmla="*/ 306 h 485"/>
              <a:gd name="T76" fmla="*/ 278 w 516"/>
              <a:gd name="T77" fmla="*/ 306 h 485"/>
              <a:gd name="T78" fmla="*/ 248 w 516"/>
              <a:gd name="T79" fmla="*/ 267 h 485"/>
              <a:gd name="T80" fmla="*/ 288 w 516"/>
              <a:gd name="T81" fmla="*/ 267 h 485"/>
              <a:gd name="T82" fmla="*/ 288 w 516"/>
              <a:gd name="T83" fmla="*/ 112 h 485"/>
              <a:gd name="T84" fmla="*/ 329 w 516"/>
              <a:gd name="T85" fmla="*/ 111 h 485"/>
              <a:gd name="T86" fmla="*/ 268 w 516"/>
              <a:gd name="T87" fmla="*/ 189 h 485"/>
              <a:gd name="T88" fmla="*/ 308 w 516"/>
              <a:gd name="T89" fmla="*/ 189 h 485"/>
              <a:gd name="T90" fmla="*/ 258 w 516"/>
              <a:gd name="T91" fmla="*/ 228 h 485"/>
              <a:gd name="T92" fmla="*/ 298 w 516"/>
              <a:gd name="T93" fmla="*/ 228 h 485"/>
              <a:gd name="T94" fmla="*/ 278 w 516"/>
              <a:gd name="T95" fmla="*/ 150 h 485"/>
              <a:gd name="T96" fmla="*/ 319 w 516"/>
              <a:gd name="T97" fmla="*/ 15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6" h="485">
                <a:moveTo>
                  <a:pt x="401" y="142"/>
                </a:moveTo>
                <a:cubicBezTo>
                  <a:pt x="437" y="142"/>
                  <a:pt x="437" y="142"/>
                  <a:pt x="437" y="142"/>
                </a:cubicBezTo>
                <a:moveTo>
                  <a:pt x="385" y="118"/>
                </a:moveTo>
                <a:cubicBezTo>
                  <a:pt x="385" y="127"/>
                  <a:pt x="385" y="127"/>
                  <a:pt x="385" y="127"/>
                </a:cubicBezTo>
                <a:cubicBezTo>
                  <a:pt x="385" y="135"/>
                  <a:pt x="392" y="142"/>
                  <a:pt x="400" y="142"/>
                </a:cubicBezTo>
                <a:cubicBezTo>
                  <a:pt x="400" y="142"/>
                  <a:pt x="400" y="142"/>
                  <a:pt x="400" y="142"/>
                </a:cubicBezTo>
                <a:cubicBezTo>
                  <a:pt x="402" y="433"/>
                  <a:pt x="402" y="433"/>
                  <a:pt x="402" y="433"/>
                </a:cubicBezTo>
                <a:cubicBezTo>
                  <a:pt x="402" y="461"/>
                  <a:pt x="424" y="483"/>
                  <a:pt x="452" y="483"/>
                </a:cubicBezTo>
                <a:cubicBezTo>
                  <a:pt x="452" y="483"/>
                  <a:pt x="452" y="483"/>
                  <a:pt x="452" y="483"/>
                </a:cubicBezTo>
                <a:cubicBezTo>
                  <a:pt x="480" y="483"/>
                  <a:pt x="502" y="461"/>
                  <a:pt x="502" y="433"/>
                </a:cubicBezTo>
                <a:cubicBezTo>
                  <a:pt x="501" y="141"/>
                  <a:pt x="501" y="141"/>
                  <a:pt x="501" y="141"/>
                </a:cubicBezTo>
                <a:cubicBezTo>
                  <a:pt x="501" y="141"/>
                  <a:pt x="501" y="141"/>
                  <a:pt x="501" y="141"/>
                </a:cubicBezTo>
                <a:cubicBezTo>
                  <a:pt x="509" y="141"/>
                  <a:pt x="516" y="134"/>
                  <a:pt x="516" y="126"/>
                </a:cubicBezTo>
                <a:cubicBezTo>
                  <a:pt x="515" y="117"/>
                  <a:pt x="515" y="117"/>
                  <a:pt x="515" y="117"/>
                </a:cubicBezTo>
                <a:cubicBezTo>
                  <a:pt x="515" y="109"/>
                  <a:pt x="509" y="102"/>
                  <a:pt x="500" y="102"/>
                </a:cubicBezTo>
                <a:cubicBezTo>
                  <a:pt x="400" y="103"/>
                  <a:pt x="400" y="103"/>
                  <a:pt x="400" y="103"/>
                </a:cubicBezTo>
                <a:cubicBezTo>
                  <a:pt x="392" y="103"/>
                  <a:pt x="385" y="109"/>
                  <a:pt x="385" y="118"/>
                </a:cubicBezTo>
                <a:close/>
                <a:moveTo>
                  <a:pt x="248" y="421"/>
                </a:moveTo>
                <a:cubicBezTo>
                  <a:pt x="341" y="65"/>
                  <a:pt x="341" y="65"/>
                  <a:pt x="341" y="65"/>
                </a:cubicBezTo>
                <a:cubicBezTo>
                  <a:pt x="349" y="32"/>
                  <a:pt x="325" y="0"/>
                  <a:pt x="291" y="0"/>
                </a:cubicBezTo>
                <a:cubicBezTo>
                  <a:pt x="198" y="1"/>
                  <a:pt x="198" y="1"/>
                  <a:pt x="198" y="1"/>
                </a:cubicBezTo>
                <a:cubicBezTo>
                  <a:pt x="0" y="2"/>
                  <a:pt x="0" y="2"/>
                  <a:pt x="0" y="2"/>
                </a:cubicBezTo>
                <a:cubicBezTo>
                  <a:pt x="38" y="42"/>
                  <a:pt x="38" y="42"/>
                  <a:pt x="38" y="42"/>
                </a:cubicBezTo>
                <a:cubicBezTo>
                  <a:pt x="49" y="53"/>
                  <a:pt x="57" y="67"/>
                  <a:pt x="61" y="82"/>
                </a:cubicBezTo>
                <a:cubicBezTo>
                  <a:pt x="152" y="426"/>
                  <a:pt x="152" y="426"/>
                  <a:pt x="152" y="426"/>
                </a:cubicBezTo>
                <a:cubicBezTo>
                  <a:pt x="104" y="445"/>
                  <a:pt x="96" y="485"/>
                  <a:pt x="96" y="485"/>
                </a:cubicBezTo>
                <a:cubicBezTo>
                  <a:pt x="207" y="484"/>
                  <a:pt x="207" y="484"/>
                  <a:pt x="207" y="484"/>
                </a:cubicBezTo>
                <a:cubicBezTo>
                  <a:pt x="317" y="484"/>
                  <a:pt x="317" y="484"/>
                  <a:pt x="317" y="484"/>
                </a:cubicBezTo>
                <a:cubicBezTo>
                  <a:pt x="317" y="484"/>
                  <a:pt x="307" y="437"/>
                  <a:pt x="248" y="421"/>
                </a:cubicBezTo>
                <a:close/>
                <a:moveTo>
                  <a:pt x="152" y="426"/>
                </a:moveTo>
                <a:cubicBezTo>
                  <a:pt x="187" y="426"/>
                  <a:pt x="187" y="426"/>
                  <a:pt x="187" y="426"/>
                </a:cubicBezTo>
                <a:moveTo>
                  <a:pt x="258" y="384"/>
                </a:moveTo>
                <a:cubicBezTo>
                  <a:pt x="217" y="384"/>
                  <a:pt x="217" y="384"/>
                  <a:pt x="217" y="384"/>
                </a:cubicBezTo>
                <a:moveTo>
                  <a:pt x="227" y="345"/>
                </a:moveTo>
                <a:cubicBezTo>
                  <a:pt x="268" y="345"/>
                  <a:pt x="268" y="345"/>
                  <a:pt x="268" y="345"/>
                </a:cubicBezTo>
                <a:moveTo>
                  <a:pt x="298" y="73"/>
                </a:moveTo>
                <a:cubicBezTo>
                  <a:pt x="339" y="73"/>
                  <a:pt x="339" y="73"/>
                  <a:pt x="339" y="73"/>
                </a:cubicBezTo>
                <a:moveTo>
                  <a:pt x="238" y="306"/>
                </a:moveTo>
                <a:cubicBezTo>
                  <a:pt x="278" y="306"/>
                  <a:pt x="278" y="306"/>
                  <a:pt x="278" y="306"/>
                </a:cubicBezTo>
                <a:moveTo>
                  <a:pt x="248" y="267"/>
                </a:moveTo>
                <a:cubicBezTo>
                  <a:pt x="288" y="267"/>
                  <a:pt x="288" y="267"/>
                  <a:pt x="288" y="267"/>
                </a:cubicBezTo>
                <a:moveTo>
                  <a:pt x="288" y="112"/>
                </a:moveTo>
                <a:cubicBezTo>
                  <a:pt x="329" y="111"/>
                  <a:pt x="329" y="111"/>
                  <a:pt x="329" y="111"/>
                </a:cubicBezTo>
                <a:moveTo>
                  <a:pt x="268" y="189"/>
                </a:moveTo>
                <a:cubicBezTo>
                  <a:pt x="308" y="189"/>
                  <a:pt x="308" y="189"/>
                  <a:pt x="308" y="189"/>
                </a:cubicBezTo>
                <a:moveTo>
                  <a:pt x="258" y="228"/>
                </a:moveTo>
                <a:cubicBezTo>
                  <a:pt x="298" y="228"/>
                  <a:pt x="298" y="228"/>
                  <a:pt x="298" y="228"/>
                </a:cubicBezTo>
                <a:moveTo>
                  <a:pt x="278" y="150"/>
                </a:moveTo>
                <a:cubicBezTo>
                  <a:pt x="319" y="150"/>
                  <a:pt x="319" y="150"/>
                  <a:pt x="319" y="15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52" title="flask and bottle icon">
            <a:extLst>
              <a:ext uri="{FF2B5EF4-FFF2-40B4-BE49-F238E27FC236}">
                <a16:creationId xmlns:a16="http://schemas.microsoft.com/office/drawing/2014/main" id="{3B567C66-C67B-4CE6-8A54-47D057E51B0D}"/>
              </a:ext>
            </a:extLst>
          </p:cNvPr>
          <p:cNvSpPr>
            <a:spLocks noEditPoints="1"/>
          </p:cNvSpPr>
          <p:nvPr/>
        </p:nvSpPr>
        <p:spPr bwMode="auto">
          <a:xfrm>
            <a:off x="2514078" y="2271145"/>
            <a:ext cx="571303" cy="572025"/>
          </a:xfrm>
          <a:custGeom>
            <a:avLst/>
            <a:gdLst>
              <a:gd name="T0" fmla="*/ 160 w 509"/>
              <a:gd name="T1" fmla="*/ 508 h 508"/>
              <a:gd name="T2" fmla="*/ 139 w 509"/>
              <a:gd name="T3" fmla="*/ 508 h 508"/>
              <a:gd name="T4" fmla="*/ 69 w 509"/>
              <a:gd name="T5" fmla="*/ 241 h 508"/>
              <a:gd name="T6" fmla="*/ 126 w 509"/>
              <a:gd name="T7" fmla="*/ 146 h 508"/>
              <a:gd name="T8" fmla="*/ 93 w 509"/>
              <a:gd name="T9" fmla="*/ 124 h 508"/>
              <a:gd name="T10" fmla="*/ 84 w 509"/>
              <a:gd name="T11" fmla="*/ 116 h 508"/>
              <a:gd name="T12" fmla="*/ 62 w 509"/>
              <a:gd name="T13" fmla="*/ 104 h 508"/>
              <a:gd name="T14" fmla="*/ 84 w 509"/>
              <a:gd name="T15" fmla="*/ 94 h 508"/>
              <a:gd name="T16" fmla="*/ 93 w 509"/>
              <a:gd name="T17" fmla="*/ 86 h 508"/>
              <a:gd name="T18" fmla="*/ 131 w 509"/>
              <a:gd name="T19" fmla="*/ 54 h 508"/>
              <a:gd name="T20" fmla="*/ 141 w 509"/>
              <a:gd name="T21" fmla="*/ 0 h 508"/>
              <a:gd name="T22" fmla="*/ 159 w 509"/>
              <a:gd name="T23" fmla="*/ 0 h 508"/>
              <a:gd name="T24" fmla="*/ 168 w 509"/>
              <a:gd name="T25" fmla="*/ 54 h 508"/>
              <a:gd name="T26" fmla="*/ 174 w 509"/>
              <a:gd name="T27" fmla="*/ 147 h 508"/>
              <a:gd name="T28" fmla="*/ 295 w 509"/>
              <a:gd name="T29" fmla="*/ 375 h 508"/>
              <a:gd name="T30" fmla="*/ 395 w 509"/>
              <a:gd name="T31" fmla="*/ 417 h 508"/>
              <a:gd name="T32" fmla="*/ 456 w 509"/>
              <a:gd name="T33" fmla="*/ 417 h 508"/>
              <a:gd name="T34" fmla="*/ 469 w 509"/>
              <a:gd name="T35" fmla="*/ 205 h 508"/>
              <a:gd name="T36" fmla="*/ 458 w 509"/>
              <a:gd name="T37" fmla="*/ 166 h 508"/>
              <a:gd name="T38" fmla="*/ 380 w 509"/>
              <a:gd name="T39" fmla="*/ 178 h 508"/>
              <a:gd name="T40" fmla="*/ 380 w 509"/>
              <a:gd name="T41" fmla="*/ 227 h 508"/>
              <a:gd name="T42" fmla="*/ 469 w 509"/>
              <a:gd name="T43" fmla="*/ 205 h 508"/>
              <a:gd name="T44" fmla="*/ 425 w 509"/>
              <a:gd name="T45" fmla="*/ 205 h 508"/>
              <a:gd name="T46" fmla="*/ 355 w 509"/>
              <a:gd name="T47" fmla="*/ 296 h 508"/>
              <a:gd name="T48" fmla="*/ 341 w 509"/>
              <a:gd name="T49" fmla="*/ 508 h 508"/>
              <a:gd name="T50" fmla="*/ 509 w 509"/>
              <a:gd name="T51" fmla="*/ 508 h 508"/>
              <a:gd name="T52" fmla="*/ 494 w 509"/>
              <a:gd name="T53" fmla="*/ 296 h 508"/>
              <a:gd name="T54" fmla="*/ 390 w 509"/>
              <a:gd name="T55" fmla="*/ 229 h 508"/>
              <a:gd name="T56" fmla="*/ 341 w 509"/>
              <a:gd name="T57" fmla="*/ 330 h 508"/>
              <a:gd name="T58" fmla="*/ 425 w 509"/>
              <a:gd name="T59" fmla="*/ 508 h 508"/>
              <a:gd name="T60" fmla="*/ 509 w 509"/>
              <a:gd name="T61" fmla="*/ 330 h 508"/>
              <a:gd name="T62" fmla="*/ 459 w 509"/>
              <a:gd name="T63" fmla="*/ 22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9" h="508">
                <a:moveTo>
                  <a:pt x="295" y="375"/>
                </a:moveTo>
                <a:cubicBezTo>
                  <a:pt x="289" y="446"/>
                  <a:pt x="231" y="503"/>
                  <a:pt x="160" y="508"/>
                </a:cubicBezTo>
                <a:cubicBezTo>
                  <a:pt x="150" y="508"/>
                  <a:pt x="150" y="508"/>
                  <a:pt x="150" y="508"/>
                </a:cubicBezTo>
                <a:cubicBezTo>
                  <a:pt x="139" y="508"/>
                  <a:pt x="139" y="508"/>
                  <a:pt x="139" y="508"/>
                </a:cubicBezTo>
                <a:cubicBezTo>
                  <a:pt x="68" y="503"/>
                  <a:pt x="10" y="446"/>
                  <a:pt x="4" y="375"/>
                </a:cubicBezTo>
                <a:cubicBezTo>
                  <a:pt x="0" y="319"/>
                  <a:pt x="27" y="269"/>
                  <a:pt x="69" y="241"/>
                </a:cubicBezTo>
                <a:cubicBezTo>
                  <a:pt x="101" y="220"/>
                  <a:pt x="121" y="185"/>
                  <a:pt x="126" y="147"/>
                </a:cubicBezTo>
                <a:cubicBezTo>
                  <a:pt x="126" y="146"/>
                  <a:pt x="126" y="146"/>
                  <a:pt x="126" y="146"/>
                </a:cubicBezTo>
                <a:cubicBezTo>
                  <a:pt x="127" y="138"/>
                  <a:pt x="127" y="131"/>
                  <a:pt x="128" y="124"/>
                </a:cubicBezTo>
                <a:cubicBezTo>
                  <a:pt x="93" y="124"/>
                  <a:pt x="93" y="124"/>
                  <a:pt x="93" y="124"/>
                </a:cubicBezTo>
                <a:cubicBezTo>
                  <a:pt x="88" y="124"/>
                  <a:pt x="84" y="120"/>
                  <a:pt x="84" y="116"/>
                </a:cubicBezTo>
                <a:cubicBezTo>
                  <a:pt x="84" y="116"/>
                  <a:pt x="84" y="116"/>
                  <a:pt x="84" y="116"/>
                </a:cubicBezTo>
                <a:cubicBezTo>
                  <a:pt x="73" y="116"/>
                  <a:pt x="73" y="116"/>
                  <a:pt x="73" y="116"/>
                </a:cubicBezTo>
                <a:cubicBezTo>
                  <a:pt x="67" y="116"/>
                  <a:pt x="62" y="110"/>
                  <a:pt x="62" y="104"/>
                </a:cubicBezTo>
                <a:cubicBezTo>
                  <a:pt x="63" y="98"/>
                  <a:pt x="68" y="94"/>
                  <a:pt x="74" y="94"/>
                </a:cubicBezTo>
                <a:cubicBezTo>
                  <a:pt x="84" y="94"/>
                  <a:pt x="84" y="94"/>
                  <a:pt x="84" y="94"/>
                </a:cubicBezTo>
                <a:cubicBezTo>
                  <a:pt x="84" y="94"/>
                  <a:pt x="84" y="94"/>
                  <a:pt x="84" y="94"/>
                </a:cubicBezTo>
                <a:cubicBezTo>
                  <a:pt x="84" y="89"/>
                  <a:pt x="88" y="86"/>
                  <a:pt x="93" y="86"/>
                </a:cubicBezTo>
                <a:cubicBezTo>
                  <a:pt x="131" y="86"/>
                  <a:pt x="131" y="86"/>
                  <a:pt x="131" y="86"/>
                </a:cubicBezTo>
                <a:cubicBezTo>
                  <a:pt x="131" y="75"/>
                  <a:pt x="131" y="65"/>
                  <a:pt x="131" y="54"/>
                </a:cubicBezTo>
                <a:cubicBezTo>
                  <a:pt x="131" y="10"/>
                  <a:pt x="131" y="10"/>
                  <a:pt x="131" y="10"/>
                </a:cubicBezTo>
                <a:cubicBezTo>
                  <a:pt x="131" y="4"/>
                  <a:pt x="135" y="0"/>
                  <a:pt x="141" y="0"/>
                </a:cubicBezTo>
                <a:cubicBezTo>
                  <a:pt x="150" y="0"/>
                  <a:pt x="150" y="0"/>
                  <a:pt x="150" y="0"/>
                </a:cubicBezTo>
                <a:cubicBezTo>
                  <a:pt x="159" y="0"/>
                  <a:pt x="159" y="0"/>
                  <a:pt x="159" y="0"/>
                </a:cubicBezTo>
                <a:cubicBezTo>
                  <a:pt x="164" y="0"/>
                  <a:pt x="168" y="4"/>
                  <a:pt x="168" y="10"/>
                </a:cubicBezTo>
                <a:cubicBezTo>
                  <a:pt x="168" y="54"/>
                  <a:pt x="168" y="54"/>
                  <a:pt x="168" y="54"/>
                </a:cubicBezTo>
                <a:cubicBezTo>
                  <a:pt x="168" y="85"/>
                  <a:pt x="170" y="115"/>
                  <a:pt x="173" y="146"/>
                </a:cubicBezTo>
                <a:cubicBezTo>
                  <a:pt x="174" y="147"/>
                  <a:pt x="174" y="147"/>
                  <a:pt x="174" y="147"/>
                </a:cubicBezTo>
                <a:cubicBezTo>
                  <a:pt x="178" y="185"/>
                  <a:pt x="198" y="220"/>
                  <a:pt x="230" y="241"/>
                </a:cubicBezTo>
                <a:cubicBezTo>
                  <a:pt x="273" y="269"/>
                  <a:pt x="300" y="319"/>
                  <a:pt x="295" y="375"/>
                </a:cubicBezTo>
                <a:close/>
                <a:moveTo>
                  <a:pt x="365" y="399"/>
                </a:moveTo>
                <a:cubicBezTo>
                  <a:pt x="371" y="409"/>
                  <a:pt x="382" y="417"/>
                  <a:pt x="395" y="417"/>
                </a:cubicBezTo>
                <a:cubicBezTo>
                  <a:pt x="408" y="417"/>
                  <a:pt x="420" y="409"/>
                  <a:pt x="425" y="398"/>
                </a:cubicBezTo>
                <a:cubicBezTo>
                  <a:pt x="431" y="409"/>
                  <a:pt x="443" y="417"/>
                  <a:pt x="456" y="417"/>
                </a:cubicBezTo>
                <a:cubicBezTo>
                  <a:pt x="468" y="417"/>
                  <a:pt x="478" y="411"/>
                  <a:pt x="485" y="401"/>
                </a:cubicBezTo>
                <a:moveTo>
                  <a:pt x="469" y="205"/>
                </a:moveTo>
                <a:cubicBezTo>
                  <a:pt x="469" y="178"/>
                  <a:pt x="469" y="178"/>
                  <a:pt x="469" y="178"/>
                </a:cubicBezTo>
                <a:cubicBezTo>
                  <a:pt x="469" y="172"/>
                  <a:pt x="464" y="166"/>
                  <a:pt x="458" y="166"/>
                </a:cubicBezTo>
                <a:cubicBezTo>
                  <a:pt x="392" y="166"/>
                  <a:pt x="392" y="166"/>
                  <a:pt x="392" y="166"/>
                </a:cubicBezTo>
                <a:cubicBezTo>
                  <a:pt x="385" y="166"/>
                  <a:pt x="380" y="172"/>
                  <a:pt x="380" y="178"/>
                </a:cubicBezTo>
                <a:cubicBezTo>
                  <a:pt x="380" y="205"/>
                  <a:pt x="380" y="205"/>
                  <a:pt x="380" y="205"/>
                </a:cubicBezTo>
                <a:cubicBezTo>
                  <a:pt x="374" y="211"/>
                  <a:pt x="374" y="221"/>
                  <a:pt x="380" y="227"/>
                </a:cubicBezTo>
                <a:cubicBezTo>
                  <a:pt x="469" y="227"/>
                  <a:pt x="469" y="227"/>
                  <a:pt x="469" y="227"/>
                </a:cubicBezTo>
                <a:cubicBezTo>
                  <a:pt x="475" y="221"/>
                  <a:pt x="475" y="211"/>
                  <a:pt x="469" y="205"/>
                </a:cubicBezTo>
                <a:close/>
                <a:moveTo>
                  <a:pt x="380" y="205"/>
                </a:moveTo>
                <a:cubicBezTo>
                  <a:pt x="425" y="205"/>
                  <a:pt x="425" y="205"/>
                  <a:pt x="425" y="205"/>
                </a:cubicBezTo>
                <a:moveTo>
                  <a:pt x="390" y="229"/>
                </a:moveTo>
                <a:cubicBezTo>
                  <a:pt x="390" y="229"/>
                  <a:pt x="394" y="257"/>
                  <a:pt x="355" y="296"/>
                </a:cubicBezTo>
                <a:cubicBezTo>
                  <a:pt x="346" y="305"/>
                  <a:pt x="341" y="317"/>
                  <a:pt x="341" y="330"/>
                </a:cubicBezTo>
                <a:cubicBezTo>
                  <a:pt x="341" y="508"/>
                  <a:pt x="341" y="508"/>
                  <a:pt x="341" y="508"/>
                </a:cubicBezTo>
                <a:cubicBezTo>
                  <a:pt x="425" y="508"/>
                  <a:pt x="425" y="508"/>
                  <a:pt x="425" y="508"/>
                </a:cubicBezTo>
                <a:cubicBezTo>
                  <a:pt x="509" y="508"/>
                  <a:pt x="509" y="508"/>
                  <a:pt x="509" y="508"/>
                </a:cubicBezTo>
                <a:cubicBezTo>
                  <a:pt x="509" y="330"/>
                  <a:pt x="509" y="330"/>
                  <a:pt x="509" y="330"/>
                </a:cubicBezTo>
                <a:cubicBezTo>
                  <a:pt x="509" y="317"/>
                  <a:pt x="503" y="305"/>
                  <a:pt x="494" y="296"/>
                </a:cubicBezTo>
                <a:cubicBezTo>
                  <a:pt x="456" y="257"/>
                  <a:pt x="459" y="229"/>
                  <a:pt x="459" y="229"/>
                </a:cubicBezTo>
                <a:moveTo>
                  <a:pt x="390" y="229"/>
                </a:moveTo>
                <a:cubicBezTo>
                  <a:pt x="390" y="229"/>
                  <a:pt x="394" y="257"/>
                  <a:pt x="355" y="296"/>
                </a:cubicBezTo>
                <a:cubicBezTo>
                  <a:pt x="346" y="305"/>
                  <a:pt x="341" y="317"/>
                  <a:pt x="341" y="330"/>
                </a:cubicBezTo>
                <a:cubicBezTo>
                  <a:pt x="341" y="508"/>
                  <a:pt x="341" y="508"/>
                  <a:pt x="341" y="508"/>
                </a:cubicBezTo>
                <a:cubicBezTo>
                  <a:pt x="425" y="508"/>
                  <a:pt x="425" y="508"/>
                  <a:pt x="425" y="508"/>
                </a:cubicBezTo>
                <a:cubicBezTo>
                  <a:pt x="509" y="508"/>
                  <a:pt x="509" y="508"/>
                  <a:pt x="509" y="508"/>
                </a:cubicBezTo>
                <a:cubicBezTo>
                  <a:pt x="509" y="330"/>
                  <a:pt x="509" y="330"/>
                  <a:pt x="509" y="330"/>
                </a:cubicBezTo>
                <a:cubicBezTo>
                  <a:pt x="509" y="317"/>
                  <a:pt x="503" y="305"/>
                  <a:pt x="494" y="296"/>
                </a:cubicBezTo>
                <a:cubicBezTo>
                  <a:pt x="456" y="257"/>
                  <a:pt x="459" y="229"/>
                  <a:pt x="459" y="229"/>
                </a:cubicBezTo>
                <a:lnTo>
                  <a:pt x="390" y="22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53" title="flask with stir stick icon">
            <a:extLst>
              <a:ext uri="{FF2B5EF4-FFF2-40B4-BE49-F238E27FC236}">
                <a16:creationId xmlns:a16="http://schemas.microsoft.com/office/drawing/2014/main" id="{8D7D5F50-2686-4473-AB7E-62D5FF3C427D}"/>
              </a:ext>
            </a:extLst>
          </p:cNvPr>
          <p:cNvSpPr>
            <a:spLocks noEditPoints="1"/>
          </p:cNvSpPr>
          <p:nvPr/>
        </p:nvSpPr>
        <p:spPr bwMode="auto">
          <a:xfrm>
            <a:off x="5092382" y="1459066"/>
            <a:ext cx="540247" cy="572025"/>
          </a:xfrm>
          <a:custGeom>
            <a:avLst/>
            <a:gdLst>
              <a:gd name="T0" fmla="*/ 178 w 482"/>
              <a:gd name="T1" fmla="*/ 135 h 508"/>
              <a:gd name="T2" fmla="*/ 263 w 482"/>
              <a:gd name="T3" fmla="*/ 134 h 508"/>
              <a:gd name="T4" fmla="*/ 300 w 482"/>
              <a:gd name="T5" fmla="*/ 134 h 508"/>
              <a:gd name="T6" fmla="*/ 301 w 482"/>
              <a:gd name="T7" fmla="*/ 468 h 508"/>
              <a:gd name="T8" fmla="*/ 262 w 482"/>
              <a:gd name="T9" fmla="*/ 507 h 508"/>
              <a:gd name="T10" fmla="*/ 70 w 482"/>
              <a:gd name="T11" fmla="*/ 508 h 508"/>
              <a:gd name="T12" fmla="*/ 31 w 482"/>
              <a:gd name="T13" fmla="*/ 469 h 508"/>
              <a:gd name="T14" fmla="*/ 29 w 482"/>
              <a:gd name="T15" fmla="*/ 186 h 508"/>
              <a:gd name="T16" fmla="*/ 15 w 482"/>
              <a:gd name="T17" fmla="*/ 155 h 508"/>
              <a:gd name="T18" fmla="*/ 4 w 482"/>
              <a:gd name="T19" fmla="*/ 145 h 508"/>
              <a:gd name="T20" fmla="*/ 8 w 482"/>
              <a:gd name="T21" fmla="*/ 135 h 508"/>
              <a:gd name="T22" fmla="*/ 71 w 482"/>
              <a:gd name="T23" fmla="*/ 135 h 508"/>
              <a:gd name="T24" fmla="*/ 102 w 482"/>
              <a:gd name="T25" fmla="*/ 135 h 508"/>
              <a:gd name="T26" fmla="*/ 146 w 482"/>
              <a:gd name="T27" fmla="*/ 135 h 508"/>
              <a:gd name="T28" fmla="*/ 102 w 482"/>
              <a:gd name="T29" fmla="*/ 135 h 508"/>
              <a:gd name="T30" fmla="*/ 84 w 482"/>
              <a:gd name="T31" fmla="*/ 15 h 508"/>
              <a:gd name="T32" fmla="*/ 66 w 482"/>
              <a:gd name="T33" fmla="*/ 2 h 508"/>
              <a:gd name="T34" fmla="*/ 66 w 482"/>
              <a:gd name="T35" fmla="*/ 2 h 508"/>
              <a:gd name="T36" fmla="*/ 53 w 482"/>
              <a:gd name="T37" fmla="*/ 19 h 508"/>
              <a:gd name="T38" fmla="*/ 86 w 482"/>
              <a:gd name="T39" fmla="*/ 240 h 508"/>
              <a:gd name="T40" fmla="*/ 178 w 482"/>
              <a:gd name="T41" fmla="*/ 135 h 508"/>
              <a:gd name="T42" fmla="*/ 160 w 482"/>
              <a:gd name="T43" fmla="*/ 14 h 508"/>
              <a:gd name="T44" fmla="*/ 142 w 482"/>
              <a:gd name="T45" fmla="*/ 1 h 508"/>
              <a:gd name="T46" fmla="*/ 142 w 482"/>
              <a:gd name="T47" fmla="*/ 1 h 508"/>
              <a:gd name="T48" fmla="*/ 129 w 482"/>
              <a:gd name="T49" fmla="*/ 19 h 508"/>
              <a:gd name="T50" fmla="*/ 176 w 482"/>
              <a:gd name="T51" fmla="*/ 326 h 508"/>
              <a:gd name="T52" fmla="*/ 301 w 482"/>
              <a:gd name="T53" fmla="*/ 393 h 508"/>
              <a:gd name="T54" fmla="*/ 300 w 482"/>
              <a:gd name="T55" fmla="*/ 393 h 508"/>
              <a:gd name="T56" fmla="*/ 266 w 482"/>
              <a:gd name="T57" fmla="*/ 375 h 508"/>
              <a:gd name="T58" fmla="*/ 233 w 482"/>
              <a:gd name="T59" fmla="*/ 394 h 508"/>
              <a:gd name="T60" fmla="*/ 200 w 482"/>
              <a:gd name="T61" fmla="*/ 375 h 508"/>
              <a:gd name="T62" fmla="*/ 167 w 482"/>
              <a:gd name="T63" fmla="*/ 394 h 508"/>
              <a:gd name="T64" fmla="*/ 134 w 482"/>
              <a:gd name="T65" fmla="*/ 376 h 508"/>
              <a:gd name="T66" fmla="*/ 101 w 482"/>
              <a:gd name="T67" fmla="*/ 394 h 508"/>
              <a:gd name="T68" fmla="*/ 68 w 482"/>
              <a:gd name="T69" fmla="*/ 376 h 508"/>
              <a:gd name="T70" fmla="*/ 35 w 482"/>
              <a:gd name="T71" fmla="*/ 395 h 508"/>
              <a:gd name="T72" fmla="*/ 32 w 482"/>
              <a:gd name="T73" fmla="*/ 394 h 508"/>
              <a:gd name="T74" fmla="*/ 401 w 482"/>
              <a:gd name="T75" fmla="*/ 454 h 508"/>
              <a:gd name="T76" fmla="*/ 399 w 482"/>
              <a:gd name="T77" fmla="*/ 44 h 508"/>
              <a:gd name="T78" fmla="*/ 382 w 482"/>
              <a:gd name="T79" fmla="*/ 27 h 508"/>
              <a:gd name="T80" fmla="*/ 382 w 482"/>
              <a:gd name="T81" fmla="*/ 27 h 508"/>
              <a:gd name="T82" fmla="*/ 364 w 482"/>
              <a:gd name="T83" fmla="*/ 45 h 508"/>
              <a:gd name="T84" fmla="*/ 366 w 482"/>
              <a:gd name="T85" fmla="*/ 454 h 508"/>
              <a:gd name="T86" fmla="*/ 384 w 482"/>
              <a:gd name="T87" fmla="*/ 471 h 508"/>
              <a:gd name="T88" fmla="*/ 384 w 482"/>
              <a:gd name="T89" fmla="*/ 471 h 508"/>
              <a:gd name="T90" fmla="*/ 401 w 482"/>
              <a:gd name="T91" fmla="*/ 454 h 508"/>
              <a:gd name="T92" fmla="*/ 482 w 482"/>
              <a:gd name="T93" fmla="*/ 453 h 508"/>
              <a:gd name="T94" fmla="*/ 480 w 482"/>
              <a:gd name="T95" fmla="*/ 44 h 508"/>
              <a:gd name="T96" fmla="*/ 463 w 482"/>
              <a:gd name="T97" fmla="*/ 27 h 508"/>
              <a:gd name="T98" fmla="*/ 463 w 482"/>
              <a:gd name="T99" fmla="*/ 27 h 508"/>
              <a:gd name="T100" fmla="*/ 445 w 482"/>
              <a:gd name="T101" fmla="*/ 44 h 508"/>
              <a:gd name="T102" fmla="*/ 447 w 482"/>
              <a:gd name="T103" fmla="*/ 454 h 508"/>
              <a:gd name="T104" fmla="*/ 465 w 482"/>
              <a:gd name="T105" fmla="*/ 471 h 508"/>
              <a:gd name="T106" fmla="*/ 465 w 482"/>
              <a:gd name="T107" fmla="*/ 471 h 508"/>
              <a:gd name="T108" fmla="*/ 482 w 482"/>
              <a:gd name="T109" fmla="*/ 45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2" h="508">
                <a:moveTo>
                  <a:pt x="178" y="135"/>
                </a:moveTo>
                <a:cubicBezTo>
                  <a:pt x="263" y="134"/>
                  <a:pt x="263" y="134"/>
                  <a:pt x="263" y="134"/>
                </a:cubicBezTo>
                <a:cubicBezTo>
                  <a:pt x="300" y="134"/>
                  <a:pt x="300" y="134"/>
                  <a:pt x="300" y="134"/>
                </a:cubicBezTo>
                <a:cubicBezTo>
                  <a:pt x="301" y="468"/>
                  <a:pt x="301" y="468"/>
                  <a:pt x="301" y="468"/>
                </a:cubicBezTo>
                <a:cubicBezTo>
                  <a:pt x="301" y="489"/>
                  <a:pt x="284" y="507"/>
                  <a:pt x="262" y="507"/>
                </a:cubicBezTo>
                <a:cubicBezTo>
                  <a:pt x="70" y="508"/>
                  <a:pt x="70" y="508"/>
                  <a:pt x="70" y="508"/>
                </a:cubicBezTo>
                <a:cubicBezTo>
                  <a:pt x="49" y="508"/>
                  <a:pt x="31" y="491"/>
                  <a:pt x="31" y="469"/>
                </a:cubicBezTo>
                <a:cubicBezTo>
                  <a:pt x="29" y="186"/>
                  <a:pt x="29" y="186"/>
                  <a:pt x="29" y="186"/>
                </a:cubicBezTo>
                <a:cubicBezTo>
                  <a:pt x="29" y="174"/>
                  <a:pt x="24" y="163"/>
                  <a:pt x="15" y="155"/>
                </a:cubicBezTo>
                <a:cubicBezTo>
                  <a:pt x="4" y="145"/>
                  <a:pt x="4" y="145"/>
                  <a:pt x="4" y="145"/>
                </a:cubicBezTo>
                <a:cubicBezTo>
                  <a:pt x="0" y="142"/>
                  <a:pt x="2" y="135"/>
                  <a:pt x="8" y="135"/>
                </a:cubicBezTo>
                <a:cubicBezTo>
                  <a:pt x="71" y="135"/>
                  <a:pt x="71" y="135"/>
                  <a:pt x="71" y="135"/>
                </a:cubicBezTo>
                <a:moveTo>
                  <a:pt x="102" y="135"/>
                </a:moveTo>
                <a:cubicBezTo>
                  <a:pt x="146" y="135"/>
                  <a:pt x="146" y="135"/>
                  <a:pt x="146" y="135"/>
                </a:cubicBezTo>
                <a:moveTo>
                  <a:pt x="102" y="135"/>
                </a:moveTo>
                <a:cubicBezTo>
                  <a:pt x="84" y="15"/>
                  <a:pt x="84" y="15"/>
                  <a:pt x="84" y="15"/>
                </a:cubicBezTo>
                <a:cubicBezTo>
                  <a:pt x="83" y="6"/>
                  <a:pt x="75" y="0"/>
                  <a:pt x="66" y="2"/>
                </a:cubicBezTo>
                <a:cubicBezTo>
                  <a:pt x="66" y="2"/>
                  <a:pt x="66" y="2"/>
                  <a:pt x="66" y="2"/>
                </a:cubicBezTo>
                <a:cubicBezTo>
                  <a:pt x="58" y="3"/>
                  <a:pt x="52" y="11"/>
                  <a:pt x="53" y="19"/>
                </a:cubicBezTo>
                <a:cubicBezTo>
                  <a:pt x="86" y="240"/>
                  <a:pt x="86" y="240"/>
                  <a:pt x="86" y="240"/>
                </a:cubicBezTo>
                <a:moveTo>
                  <a:pt x="178" y="135"/>
                </a:moveTo>
                <a:cubicBezTo>
                  <a:pt x="160" y="14"/>
                  <a:pt x="160" y="14"/>
                  <a:pt x="160" y="14"/>
                </a:cubicBezTo>
                <a:cubicBezTo>
                  <a:pt x="159" y="6"/>
                  <a:pt x="151" y="0"/>
                  <a:pt x="142" y="1"/>
                </a:cubicBezTo>
                <a:cubicBezTo>
                  <a:pt x="142" y="1"/>
                  <a:pt x="142" y="1"/>
                  <a:pt x="142" y="1"/>
                </a:cubicBezTo>
                <a:cubicBezTo>
                  <a:pt x="134" y="2"/>
                  <a:pt x="128" y="10"/>
                  <a:pt x="129" y="19"/>
                </a:cubicBezTo>
                <a:cubicBezTo>
                  <a:pt x="176" y="326"/>
                  <a:pt x="176" y="326"/>
                  <a:pt x="176" y="326"/>
                </a:cubicBezTo>
                <a:moveTo>
                  <a:pt x="301" y="393"/>
                </a:moveTo>
                <a:cubicBezTo>
                  <a:pt x="300" y="393"/>
                  <a:pt x="300" y="393"/>
                  <a:pt x="300" y="393"/>
                </a:cubicBezTo>
                <a:cubicBezTo>
                  <a:pt x="286" y="393"/>
                  <a:pt x="273" y="386"/>
                  <a:pt x="266" y="375"/>
                </a:cubicBezTo>
                <a:cubicBezTo>
                  <a:pt x="260" y="386"/>
                  <a:pt x="247" y="394"/>
                  <a:pt x="233" y="394"/>
                </a:cubicBezTo>
                <a:cubicBezTo>
                  <a:pt x="219" y="394"/>
                  <a:pt x="207" y="386"/>
                  <a:pt x="200" y="375"/>
                </a:cubicBezTo>
                <a:cubicBezTo>
                  <a:pt x="193" y="386"/>
                  <a:pt x="181" y="394"/>
                  <a:pt x="167" y="394"/>
                </a:cubicBezTo>
                <a:cubicBezTo>
                  <a:pt x="153" y="394"/>
                  <a:pt x="141" y="387"/>
                  <a:pt x="134" y="376"/>
                </a:cubicBezTo>
                <a:cubicBezTo>
                  <a:pt x="127" y="387"/>
                  <a:pt x="115" y="394"/>
                  <a:pt x="101" y="394"/>
                </a:cubicBezTo>
                <a:cubicBezTo>
                  <a:pt x="87" y="394"/>
                  <a:pt x="75" y="387"/>
                  <a:pt x="68" y="376"/>
                </a:cubicBezTo>
                <a:cubicBezTo>
                  <a:pt x="61" y="387"/>
                  <a:pt x="49" y="394"/>
                  <a:pt x="35" y="395"/>
                </a:cubicBezTo>
                <a:cubicBezTo>
                  <a:pt x="34" y="395"/>
                  <a:pt x="33" y="394"/>
                  <a:pt x="32" y="394"/>
                </a:cubicBezTo>
                <a:moveTo>
                  <a:pt x="401" y="454"/>
                </a:moveTo>
                <a:cubicBezTo>
                  <a:pt x="399" y="44"/>
                  <a:pt x="399" y="44"/>
                  <a:pt x="399" y="44"/>
                </a:cubicBezTo>
                <a:cubicBezTo>
                  <a:pt x="399" y="35"/>
                  <a:pt x="391" y="27"/>
                  <a:pt x="382" y="27"/>
                </a:cubicBezTo>
                <a:cubicBezTo>
                  <a:pt x="382" y="27"/>
                  <a:pt x="382" y="27"/>
                  <a:pt x="382" y="27"/>
                </a:cubicBezTo>
                <a:cubicBezTo>
                  <a:pt x="372" y="27"/>
                  <a:pt x="364" y="35"/>
                  <a:pt x="364" y="45"/>
                </a:cubicBezTo>
                <a:cubicBezTo>
                  <a:pt x="366" y="454"/>
                  <a:pt x="366" y="454"/>
                  <a:pt x="366" y="454"/>
                </a:cubicBezTo>
                <a:cubicBezTo>
                  <a:pt x="366" y="464"/>
                  <a:pt x="374" y="472"/>
                  <a:pt x="384" y="471"/>
                </a:cubicBezTo>
                <a:cubicBezTo>
                  <a:pt x="384" y="471"/>
                  <a:pt x="384" y="471"/>
                  <a:pt x="384" y="471"/>
                </a:cubicBezTo>
                <a:cubicBezTo>
                  <a:pt x="393" y="471"/>
                  <a:pt x="401" y="464"/>
                  <a:pt x="401" y="454"/>
                </a:cubicBezTo>
                <a:close/>
                <a:moveTo>
                  <a:pt x="482" y="453"/>
                </a:moveTo>
                <a:cubicBezTo>
                  <a:pt x="480" y="44"/>
                  <a:pt x="480" y="44"/>
                  <a:pt x="480" y="44"/>
                </a:cubicBezTo>
                <a:cubicBezTo>
                  <a:pt x="480" y="34"/>
                  <a:pt x="472" y="27"/>
                  <a:pt x="463" y="27"/>
                </a:cubicBezTo>
                <a:cubicBezTo>
                  <a:pt x="463" y="27"/>
                  <a:pt x="463" y="27"/>
                  <a:pt x="463" y="27"/>
                </a:cubicBezTo>
                <a:cubicBezTo>
                  <a:pt x="453" y="27"/>
                  <a:pt x="445" y="35"/>
                  <a:pt x="445" y="44"/>
                </a:cubicBezTo>
                <a:cubicBezTo>
                  <a:pt x="447" y="454"/>
                  <a:pt x="447" y="454"/>
                  <a:pt x="447" y="454"/>
                </a:cubicBezTo>
                <a:cubicBezTo>
                  <a:pt x="447" y="463"/>
                  <a:pt x="455" y="471"/>
                  <a:pt x="465" y="471"/>
                </a:cubicBezTo>
                <a:cubicBezTo>
                  <a:pt x="465" y="471"/>
                  <a:pt x="465" y="471"/>
                  <a:pt x="465" y="471"/>
                </a:cubicBezTo>
                <a:cubicBezTo>
                  <a:pt x="474" y="471"/>
                  <a:pt x="482" y="463"/>
                  <a:pt x="482" y="45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68" title="large rounded flask icon">
            <a:extLst>
              <a:ext uri="{FF2B5EF4-FFF2-40B4-BE49-F238E27FC236}">
                <a16:creationId xmlns:a16="http://schemas.microsoft.com/office/drawing/2014/main" id="{7B1156C4-C4E1-4BD3-8203-67B4A18EA81B}"/>
              </a:ext>
            </a:extLst>
          </p:cNvPr>
          <p:cNvSpPr>
            <a:spLocks noEditPoints="1"/>
          </p:cNvSpPr>
          <p:nvPr/>
        </p:nvSpPr>
        <p:spPr bwMode="auto">
          <a:xfrm>
            <a:off x="2820623" y="1462424"/>
            <a:ext cx="430581" cy="568667"/>
          </a:xfrm>
          <a:custGeom>
            <a:avLst/>
            <a:gdLst>
              <a:gd name="T0" fmla="*/ 55 w 383"/>
              <a:gd name="T1" fmla="*/ 345 h 504"/>
              <a:gd name="T2" fmla="*/ 55 w 383"/>
              <a:gd name="T3" fmla="*/ 340 h 504"/>
              <a:gd name="T4" fmla="*/ 124 w 383"/>
              <a:gd name="T5" fmla="*/ 352 h 504"/>
              <a:gd name="T6" fmla="*/ 123 w 383"/>
              <a:gd name="T7" fmla="*/ 357 h 504"/>
              <a:gd name="T8" fmla="*/ 124 w 383"/>
              <a:gd name="T9" fmla="*/ 352 h 504"/>
              <a:gd name="T10" fmla="*/ 153 w 383"/>
              <a:gd name="T11" fmla="*/ 287 h 504"/>
              <a:gd name="T12" fmla="*/ 158 w 383"/>
              <a:gd name="T13" fmla="*/ 288 h 504"/>
              <a:gd name="T14" fmla="*/ 190 w 383"/>
              <a:gd name="T15" fmla="*/ 335 h 504"/>
              <a:gd name="T16" fmla="*/ 190 w 383"/>
              <a:gd name="T17" fmla="*/ 340 h 504"/>
              <a:gd name="T18" fmla="*/ 190 w 383"/>
              <a:gd name="T19" fmla="*/ 335 h 504"/>
              <a:gd name="T20" fmla="*/ 221 w 383"/>
              <a:gd name="T21" fmla="*/ 285 h 504"/>
              <a:gd name="T22" fmla="*/ 225 w 383"/>
              <a:gd name="T23" fmla="*/ 285 h 504"/>
              <a:gd name="T24" fmla="*/ 282 w 383"/>
              <a:gd name="T25" fmla="*/ 285 h 504"/>
              <a:gd name="T26" fmla="*/ 282 w 383"/>
              <a:gd name="T27" fmla="*/ 290 h 504"/>
              <a:gd name="T28" fmla="*/ 282 w 383"/>
              <a:gd name="T29" fmla="*/ 285 h 504"/>
              <a:gd name="T30" fmla="*/ 190 w 383"/>
              <a:gd name="T31" fmla="*/ 238 h 504"/>
              <a:gd name="T32" fmla="*/ 194 w 383"/>
              <a:gd name="T33" fmla="*/ 239 h 504"/>
              <a:gd name="T34" fmla="*/ 94 w 383"/>
              <a:gd name="T35" fmla="*/ 298 h 504"/>
              <a:gd name="T36" fmla="*/ 93 w 383"/>
              <a:gd name="T37" fmla="*/ 303 h 504"/>
              <a:gd name="T38" fmla="*/ 94 w 383"/>
              <a:gd name="T39" fmla="*/ 298 h 504"/>
              <a:gd name="T40" fmla="*/ 273 w 383"/>
              <a:gd name="T41" fmla="*/ 182 h 504"/>
              <a:gd name="T42" fmla="*/ 239 w 383"/>
              <a:gd name="T43" fmla="*/ 50 h 504"/>
              <a:gd name="T44" fmla="*/ 246 w 383"/>
              <a:gd name="T45" fmla="*/ 43 h 504"/>
              <a:gd name="T46" fmla="*/ 260 w 383"/>
              <a:gd name="T47" fmla="*/ 14 h 504"/>
              <a:gd name="T48" fmla="*/ 132 w 383"/>
              <a:gd name="T49" fmla="*/ 1 h 504"/>
              <a:gd name="T50" fmla="*/ 118 w 383"/>
              <a:gd name="T51" fmla="*/ 30 h 504"/>
              <a:gd name="T52" fmla="*/ 139 w 383"/>
              <a:gd name="T53" fmla="*/ 44 h 504"/>
              <a:gd name="T54" fmla="*/ 106 w 383"/>
              <a:gd name="T55" fmla="*/ 181 h 504"/>
              <a:gd name="T56" fmla="*/ 38 w 383"/>
              <a:gd name="T57" fmla="*/ 463 h 504"/>
              <a:gd name="T58" fmla="*/ 261 w 383"/>
              <a:gd name="T59" fmla="*/ 503 h 504"/>
              <a:gd name="T60" fmla="*/ 379 w 383"/>
              <a:gd name="T61" fmla="*/ 337 h 504"/>
              <a:gd name="T62" fmla="*/ 170 w 383"/>
              <a:gd name="T63" fmla="*/ 44 h 504"/>
              <a:gd name="T64" fmla="*/ 90 w 383"/>
              <a:gd name="T65" fmla="*/ 392 h 504"/>
              <a:gd name="T66" fmla="*/ 170 w 383"/>
              <a:gd name="T67" fmla="*/ 77 h 504"/>
              <a:gd name="T68" fmla="*/ 139 w 383"/>
              <a:gd name="T69" fmla="*/ 144 h 504"/>
              <a:gd name="T70" fmla="*/ 139 w 383"/>
              <a:gd name="T71" fmla="*/ 11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3" h="504">
                <a:moveTo>
                  <a:pt x="57" y="343"/>
                </a:moveTo>
                <a:cubicBezTo>
                  <a:pt x="57" y="344"/>
                  <a:pt x="56" y="345"/>
                  <a:pt x="55" y="345"/>
                </a:cubicBezTo>
                <a:cubicBezTo>
                  <a:pt x="53" y="345"/>
                  <a:pt x="52" y="344"/>
                  <a:pt x="53" y="342"/>
                </a:cubicBezTo>
                <a:cubicBezTo>
                  <a:pt x="53" y="341"/>
                  <a:pt x="54" y="340"/>
                  <a:pt x="55" y="340"/>
                </a:cubicBezTo>
                <a:cubicBezTo>
                  <a:pt x="57" y="341"/>
                  <a:pt x="57" y="342"/>
                  <a:pt x="57" y="343"/>
                </a:cubicBezTo>
                <a:close/>
                <a:moveTo>
                  <a:pt x="124" y="352"/>
                </a:moveTo>
                <a:cubicBezTo>
                  <a:pt x="123" y="352"/>
                  <a:pt x="122" y="353"/>
                  <a:pt x="121" y="354"/>
                </a:cubicBezTo>
                <a:cubicBezTo>
                  <a:pt x="121" y="356"/>
                  <a:pt x="122" y="357"/>
                  <a:pt x="123" y="357"/>
                </a:cubicBezTo>
                <a:cubicBezTo>
                  <a:pt x="125" y="357"/>
                  <a:pt x="126" y="356"/>
                  <a:pt x="126" y="355"/>
                </a:cubicBezTo>
                <a:cubicBezTo>
                  <a:pt x="126" y="354"/>
                  <a:pt x="125" y="352"/>
                  <a:pt x="124" y="352"/>
                </a:cubicBezTo>
                <a:close/>
                <a:moveTo>
                  <a:pt x="156" y="285"/>
                </a:moveTo>
                <a:cubicBezTo>
                  <a:pt x="155" y="285"/>
                  <a:pt x="153" y="286"/>
                  <a:pt x="153" y="287"/>
                </a:cubicBezTo>
                <a:cubicBezTo>
                  <a:pt x="153" y="289"/>
                  <a:pt x="154" y="290"/>
                  <a:pt x="155" y="290"/>
                </a:cubicBezTo>
                <a:cubicBezTo>
                  <a:pt x="157" y="290"/>
                  <a:pt x="158" y="289"/>
                  <a:pt x="158" y="288"/>
                </a:cubicBezTo>
                <a:cubicBezTo>
                  <a:pt x="158" y="287"/>
                  <a:pt x="157" y="286"/>
                  <a:pt x="156" y="285"/>
                </a:cubicBezTo>
                <a:close/>
                <a:moveTo>
                  <a:pt x="190" y="335"/>
                </a:moveTo>
                <a:cubicBezTo>
                  <a:pt x="189" y="335"/>
                  <a:pt x="188" y="336"/>
                  <a:pt x="188" y="337"/>
                </a:cubicBezTo>
                <a:cubicBezTo>
                  <a:pt x="188" y="338"/>
                  <a:pt x="189" y="340"/>
                  <a:pt x="190" y="340"/>
                </a:cubicBezTo>
                <a:cubicBezTo>
                  <a:pt x="191" y="340"/>
                  <a:pt x="192" y="339"/>
                  <a:pt x="193" y="338"/>
                </a:cubicBezTo>
                <a:cubicBezTo>
                  <a:pt x="193" y="336"/>
                  <a:pt x="192" y="335"/>
                  <a:pt x="190" y="335"/>
                </a:cubicBezTo>
                <a:close/>
                <a:moveTo>
                  <a:pt x="223" y="283"/>
                </a:moveTo>
                <a:cubicBezTo>
                  <a:pt x="222" y="283"/>
                  <a:pt x="221" y="283"/>
                  <a:pt x="221" y="285"/>
                </a:cubicBezTo>
                <a:cubicBezTo>
                  <a:pt x="221" y="286"/>
                  <a:pt x="221" y="287"/>
                  <a:pt x="223" y="287"/>
                </a:cubicBezTo>
                <a:cubicBezTo>
                  <a:pt x="224" y="288"/>
                  <a:pt x="225" y="287"/>
                  <a:pt x="225" y="285"/>
                </a:cubicBezTo>
                <a:cubicBezTo>
                  <a:pt x="226" y="284"/>
                  <a:pt x="225" y="283"/>
                  <a:pt x="223" y="283"/>
                </a:cubicBezTo>
                <a:close/>
                <a:moveTo>
                  <a:pt x="282" y="285"/>
                </a:moveTo>
                <a:cubicBezTo>
                  <a:pt x="281" y="285"/>
                  <a:pt x="280" y="286"/>
                  <a:pt x="280" y="287"/>
                </a:cubicBezTo>
                <a:cubicBezTo>
                  <a:pt x="279" y="288"/>
                  <a:pt x="280" y="289"/>
                  <a:pt x="282" y="290"/>
                </a:cubicBezTo>
                <a:cubicBezTo>
                  <a:pt x="283" y="290"/>
                  <a:pt x="284" y="289"/>
                  <a:pt x="284" y="287"/>
                </a:cubicBezTo>
                <a:cubicBezTo>
                  <a:pt x="284" y="286"/>
                  <a:pt x="284" y="285"/>
                  <a:pt x="282" y="285"/>
                </a:cubicBezTo>
                <a:close/>
                <a:moveTo>
                  <a:pt x="192" y="236"/>
                </a:moveTo>
                <a:cubicBezTo>
                  <a:pt x="191" y="236"/>
                  <a:pt x="190" y="237"/>
                  <a:pt x="190" y="238"/>
                </a:cubicBezTo>
                <a:cubicBezTo>
                  <a:pt x="190" y="240"/>
                  <a:pt x="190" y="241"/>
                  <a:pt x="192" y="241"/>
                </a:cubicBezTo>
                <a:cubicBezTo>
                  <a:pt x="193" y="241"/>
                  <a:pt x="194" y="240"/>
                  <a:pt x="194" y="239"/>
                </a:cubicBezTo>
                <a:cubicBezTo>
                  <a:pt x="195" y="238"/>
                  <a:pt x="194" y="236"/>
                  <a:pt x="192" y="236"/>
                </a:cubicBezTo>
                <a:close/>
                <a:moveTo>
                  <a:pt x="94" y="298"/>
                </a:moveTo>
                <a:cubicBezTo>
                  <a:pt x="93" y="298"/>
                  <a:pt x="91" y="299"/>
                  <a:pt x="91" y="300"/>
                </a:cubicBezTo>
                <a:cubicBezTo>
                  <a:pt x="91" y="301"/>
                  <a:pt x="92" y="302"/>
                  <a:pt x="93" y="303"/>
                </a:cubicBezTo>
                <a:cubicBezTo>
                  <a:pt x="95" y="303"/>
                  <a:pt x="96" y="302"/>
                  <a:pt x="96" y="300"/>
                </a:cubicBezTo>
                <a:cubicBezTo>
                  <a:pt x="96" y="299"/>
                  <a:pt x="95" y="298"/>
                  <a:pt x="94" y="298"/>
                </a:cubicBezTo>
                <a:close/>
                <a:moveTo>
                  <a:pt x="379" y="337"/>
                </a:moveTo>
                <a:cubicBezTo>
                  <a:pt x="375" y="272"/>
                  <a:pt x="331" y="212"/>
                  <a:pt x="273" y="182"/>
                </a:cubicBezTo>
                <a:cubicBezTo>
                  <a:pt x="253" y="171"/>
                  <a:pt x="239" y="150"/>
                  <a:pt x="239" y="128"/>
                </a:cubicBezTo>
                <a:cubicBezTo>
                  <a:pt x="239" y="50"/>
                  <a:pt x="239" y="50"/>
                  <a:pt x="239" y="50"/>
                </a:cubicBezTo>
                <a:cubicBezTo>
                  <a:pt x="239" y="47"/>
                  <a:pt x="242" y="43"/>
                  <a:pt x="246" y="43"/>
                </a:cubicBezTo>
                <a:cubicBezTo>
                  <a:pt x="246" y="43"/>
                  <a:pt x="246" y="43"/>
                  <a:pt x="246" y="43"/>
                </a:cubicBezTo>
                <a:cubicBezTo>
                  <a:pt x="254" y="43"/>
                  <a:pt x="260" y="37"/>
                  <a:pt x="260" y="29"/>
                </a:cubicBezTo>
                <a:cubicBezTo>
                  <a:pt x="260" y="14"/>
                  <a:pt x="260" y="14"/>
                  <a:pt x="260" y="14"/>
                </a:cubicBezTo>
                <a:cubicBezTo>
                  <a:pt x="260" y="6"/>
                  <a:pt x="253" y="0"/>
                  <a:pt x="246" y="0"/>
                </a:cubicBezTo>
                <a:cubicBezTo>
                  <a:pt x="132" y="1"/>
                  <a:pt x="132" y="1"/>
                  <a:pt x="132" y="1"/>
                </a:cubicBezTo>
                <a:cubicBezTo>
                  <a:pt x="124" y="1"/>
                  <a:pt x="118" y="7"/>
                  <a:pt x="118" y="15"/>
                </a:cubicBezTo>
                <a:cubicBezTo>
                  <a:pt x="118" y="30"/>
                  <a:pt x="118" y="30"/>
                  <a:pt x="118" y="30"/>
                </a:cubicBezTo>
                <a:cubicBezTo>
                  <a:pt x="118" y="38"/>
                  <a:pt x="124" y="44"/>
                  <a:pt x="132" y="44"/>
                </a:cubicBezTo>
                <a:cubicBezTo>
                  <a:pt x="139" y="44"/>
                  <a:pt x="139" y="44"/>
                  <a:pt x="139" y="44"/>
                </a:cubicBezTo>
                <a:cubicBezTo>
                  <a:pt x="139" y="126"/>
                  <a:pt x="139" y="126"/>
                  <a:pt x="139" y="126"/>
                </a:cubicBezTo>
                <a:cubicBezTo>
                  <a:pt x="139" y="149"/>
                  <a:pt x="127" y="171"/>
                  <a:pt x="106" y="181"/>
                </a:cubicBezTo>
                <a:cubicBezTo>
                  <a:pt x="43" y="212"/>
                  <a:pt x="0" y="277"/>
                  <a:pt x="1" y="352"/>
                </a:cubicBezTo>
                <a:cubicBezTo>
                  <a:pt x="1" y="393"/>
                  <a:pt x="15" y="432"/>
                  <a:pt x="38" y="463"/>
                </a:cubicBezTo>
                <a:cubicBezTo>
                  <a:pt x="57" y="490"/>
                  <a:pt x="88" y="504"/>
                  <a:pt x="121" y="504"/>
                </a:cubicBezTo>
                <a:cubicBezTo>
                  <a:pt x="261" y="503"/>
                  <a:pt x="261" y="503"/>
                  <a:pt x="261" y="503"/>
                </a:cubicBezTo>
                <a:cubicBezTo>
                  <a:pt x="294" y="503"/>
                  <a:pt x="325" y="488"/>
                  <a:pt x="344" y="461"/>
                </a:cubicBezTo>
                <a:cubicBezTo>
                  <a:pt x="369" y="427"/>
                  <a:pt x="383" y="384"/>
                  <a:pt x="379" y="337"/>
                </a:cubicBezTo>
                <a:close/>
                <a:moveTo>
                  <a:pt x="139" y="44"/>
                </a:moveTo>
                <a:cubicBezTo>
                  <a:pt x="170" y="44"/>
                  <a:pt x="170" y="44"/>
                  <a:pt x="170" y="44"/>
                </a:cubicBezTo>
                <a:moveTo>
                  <a:pt x="6" y="392"/>
                </a:moveTo>
                <a:cubicBezTo>
                  <a:pt x="90" y="392"/>
                  <a:pt x="90" y="392"/>
                  <a:pt x="90" y="392"/>
                </a:cubicBezTo>
                <a:cubicBezTo>
                  <a:pt x="198" y="391"/>
                  <a:pt x="294" y="342"/>
                  <a:pt x="358" y="265"/>
                </a:cubicBezTo>
                <a:moveTo>
                  <a:pt x="170" y="77"/>
                </a:moveTo>
                <a:cubicBezTo>
                  <a:pt x="139" y="77"/>
                  <a:pt x="139" y="77"/>
                  <a:pt x="139" y="77"/>
                </a:cubicBezTo>
                <a:moveTo>
                  <a:pt x="139" y="144"/>
                </a:moveTo>
                <a:cubicBezTo>
                  <a:pt x="171" y="144"/>
                  <a:pt x="171" y="144"/>
                  <a:pt x="171" y="144"/>
                </a:cubicBezTo>
                <a:moveTo>
                  <a:pt x="139" y="111"/>
                </a:moveTo>
                <a:cubicBezTo>
                  <a:pt x="170" y="111"/>
                  <a:pt x="170" y="111"/>
                  <a:pt x="170" y="11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65" title="themometer icon">
            <a:extLst>
              <a:ext uri="{FF2B5EF4-FFF2-40B4-BE49-F238E27FC236}">
                <a16:creationId xmlns:a16="http://schemas.microsoft.com/office/drawing/2014/main" id="{8B2BBB63-99CC-463C-9064-3F1F14FA7579}"/>
              </a:ext>
            </a:extLst>
          </p:cNvPr>
          <p:cNvSpPr>
            <a:spLocks noEditPoints="1"/>
          </p:cNvSpPr>
          <p:nvPr/>
        </p:nvSpPr>
        <p:spPr bwMode="auto">
          <a:xfrm>
            <a:off x="3402420" y="2270423"/>
            <a:ext cx="369361" cy="572747"/>
          </a:xfrm>
          <a:custGeom>
            <a:avLst/>
            <a:gdLst>
              <a:gd name="T0" fmla="*/ 68 w 329"/>
              <a:gd name="T1" fmla="*/ 508 h 508"/>
              <a:gd name="T2" fmla="*/ 68 w 329"/>
              <a:gd name="T3" fmla="*/ 508 h 508"/>
              <a:gd name="T4" fmla="*/ 0 w 329"/>
              <a:gd name="T5" fmla="*/ 440 h 508"/>
              <a:gd name="T6" fmla="*/ 0 w 329"/>
              <a:gd name="T7" fmla="*/ 68 h 508"/>
              <a:gd name="T8" fmla="*/ 68 w 329"/>
              <a:gd name="T9" fmla="*/ 0 h 508"/>
              <a:gd name="T10" fmla="*/ 68 w 329"/>
              <a:gd name="T11" fmla="*/ 0 h 508"/>
              <a:gd name="T12" fmla="*/ 136 w 329"/>
              <a:gd name="T13" fmla="*/ 68 h 508"/>
              <a:gd name="T14" fmla="*/ 136 w 329"/>
              <a:gd name="T15" fmla="*/ 440 h 508"/>
              <a:gd name="T16" fmla="*/ 68 w 329"/>
              <a:gd name="T17" fmla="*/ 508 h 508"/>
              <a:gd name="T18" fmla="*/ 83 w 329"/>
              <a:gd name="T19" fmla="*/ 438 h 508"/>
              <a:gd name="T20" fmla="*/ 68 w 329"/>
              <a:gd name="T21" fmla="*/ 423 h 508"/>
              <a:gd name="T22" fmla="*/ 52 w 329"/>
              <a:gd name="T23" fmla="*/ 438 h 508"/>
              <a:gd name="T24" fmla="*/ 68 w 329"/>
              <a:gd name="T25" fmla="*/ 454 h 508"/>
              <a:gd name="T26" fmla="*/ 83 w 329"/>
              <a:gd name="T27" fmla="*/ 438 h 508"/>
              <a:gd name="T28" fmla="*/ 68 w 329"/>
              <a:gd name="T29" fmla="*/ 423 h 508"/>
              <a:gd name="T30" fmla="*/ 68 w 329"/>
              <a:gd name="T31" fmla="*/ 55 h 508"/>
              <a:gd name="T32" fmla="*/ 136 w 329"/>
              <a:gd name="T33" fmla="*/ 386 h 508"/>
              <a:gd name="T34" fmla="*/ 99 w 329"/>
              <a:gd name="T35" fmla="*/ 386 h 508"/>
              <a:gd name="T36" fmla="*/ 136 w 329"/>
              <a:gd name="T37" fmla="*/ 344 h 508"/>
              <a:gd name="T38" fmla="*/ 116 w 329"/>
              <a:gd name="T39" fmla="*/ 344 h 508"/>
              <a:gd name="T40" fmla="*/ 99 w 329"/>
              <a:gd name="T41" fmla="*/ 303 h 508"/>
              <a:gd name="T42" fmla="*/ 136 w 329"/>
              <a:gd name="T43" fmla="*/ 303 h 508"/>
              <a:gd name="T44" fmla="*/ 136 w 329"/>
              <a:gd name="T45" fmla="*/ 261 h 508"/>
              <a:gd name="T46" fmla="*/ 116 w 329"/>
              <a:gd name="T47" fmla="*/ 261 h 508"/>
              <a:gd name="T48" fmla="*/ 99 w 329"/>
              <a:gd name="T49" fmla="*/ 220 h 508"/>
              <a:gd name="T50" fmla="*/ 136 w 329"/>
              <a:gd name="T51" fmla="*/ 220 h 508"/>
              <a:gd name="T52" fmla="*/ 136 w 329"/>
              <a:gd name="T53" fmla="*/ 179 h 508"/>
              <a:gd name="T54" fmla="*/ 116 w 329"/>
              <a:gd name="T55" fmla="*/ 179 h 508"/>
              <a:gd name="T56" fmla="*/ 99 w 329"/>
              <a:gd name="T57" fmla="*/ 137 h 508"/>
              <a:gd name="T58" fmla="*/ 136 w 329"/>
              <a:gd name="T59" fmla="*/ 137 h 508"/>
              <a:gd name="T60" fmla="*/ 136 w 329"/>
              <a:gd name="T61" fmla="*/ 96 h 508"/>
              <a:gd name="T62" fmla="*/ 116 w 329"/>
              <a:gd name="T63" fmla="*/ 96 h 508"/>
              <a:gd name="T64" fmla="*/ 291 w 329"/>
              <a:gd name="T65" fmla="*/ 449 h 508"/>
              <a:gd name="T66" fmla="*/ 265 w 329"/>
              <a:gd name="T67" fmla="*/ 423 h 508"/>
              <a:gd name="T68" fmla="*/ 239 w 329"/>
              <a:gd name="T69" fmla="*/ 449 h 508"/>
              <a:gd name="T70" fmla="*/ 265 w 329"/>
              <a:gd name="T71" fmla="*/ 475 h 508"/>
              <a:gd name="T72" fmla="*/ 291 w 329"/>
              <a:gd name="T73" fmla="*/ 449 h 508"/>
              <a:gd name="T74" fmla="*/ 265 w 329"/>
              <a:gd name="T75" fmla="*/ 423 h 508"/>
              <a:gd name="T76" fmla="*/ 265 w 329"/>
              <a:gd name="T77" fmla="*/ 55 h 508"/>
              <a:gd name="T78" fmla="*/ 293 w 329"/>
              <a:gd name="T79" fmla="*/ 370 h 508"/>
              <a:gd name="T80" fmla="*/ 329 w 329"/>
              <a:gd name="T81" fmla="*/ 370 h 508"/>
              <a:gd name="T82" fmla="*/ 293 w 329"/>
              <a:gd name="T83" fmla="*/ 336 h 508"/>
              <a:gd name="T84" fmla="*/ 313 w 329"/>
              <a:gd name="T85" fmla="*/ 336 h 508"/>
              <a:gd name="T86" fmla="*/ 329 w 329"/>
              <a:gd name="T87" fmla="*/ 303 h 508"/>
              <a:gd name="T88" fmla="*/ 293 w 329"/>
              <a:gd name="T89" fmla="*/ 303 h 508"/>
              <a:gd name="T90" fmla="*/ 293 w 329"/>
              <a:gd name="T91" fmla="*/ 269 h 508"/>
              <a:gd name="T92" fmla="*/ 313 w 329"/>
              <a:gd name="T93" fmla="*/ 269 h 508"/>
              <a:gd name="T94" fmla="*/ 329 w 329"/>
              <a:gd name="T95" fmla="*/ 236 h 508"/>
              <a:gd name="T96" fmla="*/ 293 w 329"/>
              <a:gd name="T97" fmla="*/ 236 h 508"/>
              <a:gd name="T98" fmla="*/ 293 w 329"/>
              <a:gd name="T99" fmla="*/ 203 h 508"/>
              <a:gd name="T100" fmla="*/ 313 w 329"/>
              <a:gd name="T101" fmla="*/ 203 h 508"/>
              <a:gd name="T102" fmla="*/ 329 w 329"/>
              <a:gd name="T103" fmla="*/ 169 h 508"/>
              <a:gd name="T104" fmla="*/ 293 w 329"/>
              <a:gd name="T105" fmla="*/ 169 h 508"/>
              <a:gd name="T106" fmla="*/ 293 w 329"/>
              <a:gd name="T107" fmla="*/ 136 h 508"/>
              <a:gd name="T108" fmla="*/ 313 w 329"/>
              <a:gd name="T109" fmla="*/ 136 h 508"/>
              <a:gd name="T110" fmla="*/ 329 w 329"/>
              <a:gd name="T111" fmla="*/ 102 h 508"/>
              <a:gd name="T112" fmla="*/ 293 w 329"/>
              <a:gd name="T113" fmla="*/ 10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9" h="508">
                <a:moveTo>
                  <a:pt x="68" y="508"/>
                </a:moveTo>
                <a:cubicBezTo>
                  <a:pt x="68" y="508"/>
                  <a:pt x="68" y="508"/>
                  <a:pt x="68" y="508"/>
                </a:cubicBezTo>
                <a:cubicBezTo>
                  <a:pt x="30" y="508"/>
                  <a:pt x="0" y="478"/>
                  <a:pt x="0" y="440"/>
                </a:cubicBezTo>
                <a:cubicBezTo>
                  <a:pt x="0" y="68"/>
                  <a:pt x="0" y="68"/>
                  <a:pt x="0" y="68"/>
                </a:cubicBezTo>
                <a:cubicBezTo>
                  <a:pt x="0" y="31"/>
                  <a:pt x="30" y="0"/>
                  <a:pt x="68" y="0"/>
                </a:cubicBezTo>
                <a:cubicBezTo>
                  <a:pt x="68" y="0"/>
                  <a:pt x="68" y="0"/>
                  <a:pt x="68" y="0"/>
                </a:cubicBezTo>
                <a:cubicBezTo>
                  <a:pt x="105" y="0"/>
                  <a:pt x="136" y="31"/>
                  <a:pt x="136" y="68"/>
                </a:cubicBezTo>
                <a:cubicBezTo>
                  <a:pt x="136" y="440"/>
                  <a:pt x="136" y="440"/>
                  <a:pt x="136" y="440"/>
                </a:cubicBezTo>
                <a:cubicBezTo>
                  <a:pt x="136" y="478"/>
                  <a:pt x="105" y="508"/>
                  <a:pt x="68" y="508"/>
                </a:cubicBezTo>
                <a:close/>
                <a:moveTo>
                  <a:pt x="83" y="438"/>
                </a:moveTo>
                <a:cubicBezTo>
                  <a:pt x="83" y="430"/>
                  <a:pt x="76" y="423"/>
                  <a:pt x="68" y="423"/>
                </a:cubicBezTo>
                <a:cubicBezTo>
                  <a:pt x="59" y="423"/>
                  <a:pt x="52" y="430"/>
                  <a:pt x="52" y="438"/>
                </a:cubicBezTo>
                <a:cubicBezTo>
                  <a:pt x="52" y="447"/>
                  <a:pt x="59" y="454"/>
                  <a:pt x="68" y="454"/>
                </a:cubicBezTo>
                <a:cubicBezTo>
                  <a:pt x="76" y="454"/>
                  <a:pt x="83" y="447"/>
                  <a:pt x="83" y="438"/>
                </a:cubicBezTo>
                <a:close/>
                <a:moveTo>
                  <a:pt x="68" y="423"/>
                </a:moveTo>
                <a:cubicBezTo>
                  <a:pt x="68" y="55"/>
                  <a:pt x="68" y="55"/>
                  <a:pt x="68" y="55"/>
                </a:cubicBezTo>
                <a:moveTo>
                  <a:pt x="136" y="386"/>
                </a:moveTo>
                <a:cubicBezTo>
                  <a:pt x="99" y="386"/>
                  <a:pt x="99" y="386"/>
                  <a:pt x="99" y="386"/>
                </a:cubicBezTo>
                <a:moveTo>
                  <a:pt x="136" y="344"/>
                </a:moveTo>
                <a:cubicBezTo>
                  <a:pt x="116" y="344"/>
                  <a:pt x="116" y="344"/>
                  <a:pt x="116" y="344"/>
                </a:cubicBezTo>
                <a:moveTo>
                  <a:pt x="99" y="303"/>
                </a:moveTo>
                <a:cubicBezTo>
                  <a:pt x="136" y="303"/>
                  <a:pt x="136" y="303"/>
                  <a:pt x="136" y="303"/>
                </a:cubicBezTo>
                <a:moveTo>
                  <a:pt x="136" y="261"/>
                </a:moveTo>
                <a:cubicBezTo>
                  <a:pt x="116" y="261"/>
                  <a:pt x="116" y="261"/>
                  <a:pt x="116" y="261"/>
                </a:cubicBezTo>
                <a:moveTo>
                  <a:pt x="99" y="220"/>
                </a:moveTo>
                <a:cubicBezTo>
                  <a:pt x="136" y="220"/>
                  <a:pt x="136" y="220"/>
                  <a:pt x="136" y="220"/>
                </a:cubicBezTo>
                <a:moveTo>
                  <a:pt x="136" y="179"/>
                </a:moveTo>
                <a:cubicBezTo>
                  <a:pt x="116" y="179"/>
                  <a:pt x="116" y="179"/>
                  <a:pt x="116" y="179"/>
                </a:cubicBezTo>
                <a:moveTo>
                  <a:pt x="99" y="137"/>
                </a:moveTo>
                <a:cubicBezTo>
                  <a:pt x="136" y="137"/>
                  <a:pt x="136" y="137"/>
                  <a:pt x="136" y="137"/>
                </a:cubicBezTo>
                <a:moveTo>
                  <a:pt x="136" y="96"/>
                </a:moveTo>
                <a:cubicBezTo>
                  <a:pt x="116" y="96"/>
                  <a:pt x="116" y="96"/>
                  <a:pt x="116" y="96"/>
                </a:cubicBezTo>
                <a:moveTo>
                  <a:pt x="291" y="449"/>
                </a:moveTo>
                <a:cubicBezTo>
                  <a:pt x="291" y="435"/>
                  <a:pt x="279" y="423"/>
                  <a:pt x="265" y="423"/>
                </a:cubicBezTo>
                <a:cubicBezTo>
                  <a:pt x="250" y="423"/>
                  <a:pt x="239" y="435"/>
                  <a:pt x="239" y="449"/>
                </a:cubicBezTo>
                <a:cubicBezTo>
                  <a:pt x="239" y="464"/>
                  <a:pt x="250" y="475"/>
                  <a:pt x="265" y="475"/>
                </a:cubicBezTo>
                <a:cubicBezTo>
                  <a:pt x="279" y="475"/>
                  <a:pt x="291" y="464"/>
                  <a:pt x="291" y="449"/>
                </a:cubicBezTo>
                <a:close/>
                <a:moveTo>
                  <a:pt x="265" y="423"/>
                </a:moveTo>
                <a:cubicBezTo>
                  <a:pt x="265" y="55"/>
                  <a:pt x="265" y="55"/>
                  <a:pt x="265" y="55"/>
                </a:cubicBezTo>
                <a:moveTo>
                  <a:pt x="293" y="370"/>
                </a:moveTo>
                <a:cubicBezTo>
                  <a:pt x="329" y="370"/>
                  <a:pt x="329" y="370"/>
                  <a:pt x="329" y="370"/>
                </a:cubicBezTo>
                <a:moveTo>
                  <a:pt x="293" y="336"/>
                </a:moveTo>
                <a:cubicBezTo>
                  <a:pt x="313" y="336"/>
                  <a:pt x="313" y="336"/>
                  <a:pt x="313" y="336"/>
                </a:cubicBezTo>
                <a:moveTo>
                  <a:pt x="329" y="303"/>
                </a:moveTo>
                <a:cubicBezTo>
                  <a:pt x="293" y="303"/>
                  <a:pt x="293" y="303"/>
                  <a:pt x="293" y="303"/>
                </a:cubicBezTo>
                <a:moveTo>
                  <a:pt x="293" y="269"/>
                </a:moveTo>
                <a:cubicBezTo>
                  <a:pt x="313" y="269"/>
                  <a:pt x="313" y="269"/>
                  <a:pt x="313" y="269"/>
                </a:cubicBezTo>
                <a:moveTo>
                  <a:pt x="329" y="236"/>
                </a:moveTo>
                <a:cubicBezTo>
                  <a:pt x="293" y="236"/>
                  <a:pt x="293" y="236"/>
                  <a:pt x="293" y="236"/>
                </a:cubicBezTo>
                <a:moveTo>
                  <a:pt x="293" y="203"/>
                </a:moveTo>
                <a:cubicBezTo>
                  <a:pt x="313" y="203"/>
                  <a:pt x="313" y="203"/>
                  <a:pt x="313" y="203"/>
                </a:cubicBezTo>
                <a:moveTo>
                  <a:pt x="329" y="169"/>
                </a:moveTo>
                <a:cubicBezTo>
                  <a:pt x="293" y="169"/>
                  <a:pt x="293" y="169"/>
                  <a:pt x="293" y="169"/>
                </a:cubicBezTo>
                <a:moveTo>
                  <a:pt x="293" y="136"/>
                </a:moveTo>
                <a:cubicBezTo>
                  <a:pt x="313" y="136"/>
                  <a:pt x="313" y="136"/>
                  <a:pt x="313" y="136"/>
                </a:cubicBezTo>
                <a:moveTo>
                  <a:pt x="329" y="102"/>
                </a:moveTo>
                <a:cubicBezTo>
                  <a:pt x="293" y="102"/>
                  <a:pt x="293" y="102"/>
                  <a:pt x="293" y="10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57" title="syginge icon">
            <a:extLst>
              <a:ext uri="{FF2B5EF4-FFF2-40B4-BE49-F238E27FC236}">
                <a16:creationId xmlns:a16="http://schemas.microsoft.com/office/drawing/2014/main" id="{7A7FA957-1407-49A7-B48A-72C577CB17C9}"/>
              </a:ext>
            </a:extLst>
          </p:cNvPr>
          <p:cNvSpPr>
            <a:spLocks noEditPoints="1"/>
          </p:cNvSpPr>
          <p:nvPr/>
        </p:nvSpPr>
        <p:spPr bwMode="auto">
          <a:xfrm>
            <a:off x="4063037" y="3089136"/>
            <a:ext cx="410441" cy="576585"/>
          </a:xfrm>
          <a:custGeom>
            <a:avLst/>
            <a:gdLst>
              <a:gd name="T0" fmla="*/ 25 w 365"/>
              <a:gd name="T1" fmla="*/ 354 h 510"/>
              <a:gd name="T2" fmla="*/ 111 w 365"/>
              <a:gd name="T3" fmla="*/ 134 h 510"/>
              <a:gd name="T4" fmla="*/ 45 w 365"/>
              <a:gd name="T5" fmla="*/ 361 h 510"/>
              <a:gd name="T6" fmla="*/ 91 w 365"/>
              <a:gd name="T7" fmla="*/ 419 h 510"/>
              <a:gd name="T8" fmla="*/ 45 w 365"/>
              <a:gd name="T9" fmla="*/ 361 h 510"/>
              <a:gd name="T10" fmla="*/ 68 w 365"/>
              <a:gd name="T11" fmla="*/ 508 h 510"/>
              <a:gd name="T12" fmla="*/ 136 w 365"/>
              <a:gd name="T13" fmla="*/ 120 h 510"/>
              <a:gd name="T14" fmla="*/ 14 w 365"/>
              <a:gd name="T15" fmla="*/ 106 h 510"/>
              <a:gd name="T16" fmla="*/ 0 w 365"/>
              <a:gd name="T17" fmla="*/ 120 h 510"/>
              <a:gd name="T18" fmla="*/ 122 w 365"/>
              <a:gd name="T19" fmla="*/ 134 h 510"/>
              <a:gd name="T20" fmla="*/ 107 w 365"/>
              <a:gd name="T21" fmla="*/ 15 h 510"/>
              <a:gd name="T22" fmla="*/ 93 w 365"/>
              <a:gd name="T23" fmla="*/ 0 h 510"/>
              <a:gd name="T24" fmla="*/ 29 w 365"/>
              <a:gd name="T25" fmla="*/ 15 h 510"/>
              <a:gd name="T26" fmla="*/ 43 w 365"/>
              <a:gd name="T27" fmla="*/ 29 h 510"/>
              <a:gd name="T28" fmla="*/ 107 w 365"/>
              <a:gd name="T29" fmla="*/ 15 h 510"/>
              <a:gd name="T30" fmla="*/ 47 w 365"/>
              <a:gd name="T31" fmla="*/ 29 h 510"/>
              <a:gd name="T32" fmla="*/ 89 w 365"/>
              <a:gd name="T33" fmla="*/ 106 h 510"/>
              <a:gd name="T34" fmla="*/ 25 w 365"/>
              <a:gd name="T35" fmla="*/ 168 h 510"/>
              <a:gd name="T36" fmla="*/ 25 w 365"/>
              <a:gd name="T37" fmla="*/ 202 h 510"/>
              <a:gd name="T38" fmla="*/ 25 w 365"/>
              <a:gd name="T39" fmla="*/ 235 h 510"/>
              <a:gd name="T40" fmla="*/ 244 w 365"/>
              <a:gd name="T41" fmla="*/ 323 h 510"/>
              <a:gd name="T42" fmla="*/ 241 w 365"/>
              <a:gd name="T43" fmla="*/ 266 h 510"/>
              <a:gd name="T44" fmla="*/ 233 w 365"/>
              <a:gd name="T45" fmla="*/ 219 h 510"/>
              <a:gd name="T46" fmla="*/ 213 w 365"/>
              <a:gd name="T47" fmla="*/ 219 h 510"/>
              <a:gd name="T48" fmla="*/ 205 w 365"/>
              <a:gd name="T49" fmla="*/ 266 h 510"/>
              <a:gd name="T50" fmla="*/ 202 w 365"/>
              <a:gd name="T51" fmla="*/ 323 h 510"/>
              <a:gd name="T52" fmla="*/ 190 w 365"/>
              <a:gd name="T53" fmla="*/ 510 h 510"/>
              <a:gd name="T54" fmla="*/ 255 w 365"/>
              <a:gd name="T55" fmla="*/ 510 h 510"/>
              <a:gd name="T56" fmla="*/ 244 w 365"/>
              <a:gd name="T57" fmla="*/ 323 h 510"/>
              <a:gd name="T58" fmla="*/ 350 w 365"/>
              <a:gd name="T59" fmla="*/ 300 h 510"/>
              <a:gd name="T60" fmla="*/ 348 w 365"/>
              <a:gd name="T61" fmla="*/ 232 h 510"/>
              <a:gd name="T62" fmla="*/ 332 w 365"/>
              <a:gd name="T63" fmla="*/ 214 h 510"/>
              <a:gd name="T64" fmla="*/ 317 w 365"/>
              <a:gd name="T65" fmla="*/ 232 h 510"/>
              <a:gd name="T66" fmla="*/ 315 w 365"/>
              <a:gd name="T67" fmla="*/ 300 h 510"/>
              <a:gd name="T68" fmla="*/ 300 w 365"/>
              <a:gd name="T69" fmla="*/ 380 h 510"/>
              <a:gd name="T70" fmla="*/ 332 w 365"/>
              <a:gd name="T71" fmla="*/ 510 h 510"/>
              <a:gd name="T72" fmla="*/ 365 w 365"/>
              <a:gd name="T73" fmla="*/ 38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5" h="510">
                <a:moveTo>
                  <a:pt x="111" y="354"/>
                </a:moveTo>
                <a:cubicBezTo>
                  <a:pt x="83" y="366"/>
                  <a:pt x="52" y="366"/>
                  <a:pt x="25" y="354"/>
                </a:cubicBezTo>
                <a:cubicBezTo>
                  <a:pt x="25" y="281"/>
                  <a:pt x="25" y="208"/>
                  <a:pt x="25" y="134"/>
                </a:cubicBezTo>
                <a:cubicBezTo>
                  <a:pt x="54" y="134"/>
                  <a:pt x="82" y="134"/>
                  <a:pt x="111" y="134"/>
                </a:cubicBezTo>
                <a:cubicBezTo>
                  <a:pt x="111" y="208"/>
                  <a:pt x="111" y="281"/>
                  <a:pt x="111" y="354"/>
                </a:cubicBezTo>
                <a:close/>
                <a:moveTo>
                  <a:pt x="45" y="361"/>
                </a:moveTo>
                <a:cubicBezTo>
                  <a:pt x="45" y="380"/>
                  <a:pt x="45" y="400"/>
                  <a:pt x="45" y="419"/>
                </a:cubicBezTo>
                <a:cubicBezTo>
                  <a:pt x="60" y="425"/>
                  <a:pt x="76" y="425"/>
                  <a:pt x="91" y="419"/>
                </a:cubicBezTo>
                <a:cubicBezTo>
                  <a:pt x="91" y="400"/>
                  <a:pt x="91" y="380"/>
                  <a:pt x="91" y="361"/>
                </a:cubicBezTo>
                <a:cubicBezTo>
                  <a:pt x="76" y="364"/>
                  <a:pt x="60" y="364"/>
                  <a:pt x="45" y="361"/>
                </a:cubicBezTo>
                <a:close/>
                <a:moveTo>
                  <a:pt x="68" y="424"/>
                </a:moveTo>
                <a:cubicBezTo>
                  <a:pt x="68" y="508"/>
                  <a:pt x="68" y="508"/>
                  <a:pt x="68" y="508"/>
                </a:cubicBezTo>
                <a:moveTo>
                  <a:pt x="136" y="120"/>
                </a:moveTo>
                <a:cubicBezTo>
                  <a:pt x="136" y="120"/>
                  <a:pt x="136" y="120"/>
                  <a:pt x="136" y="120"/>
                </a:cubicBezTo>
                <a:cubicBezTo>
                  <a:pt x="136" y="112"/>
                  <a:pt x="130" y="106"/>
                  <a:pt x="122" y="106"/>
                </a:cubicBezTo>
                <a:cubicBezTo>
                  <a:pt x="14" y="106"/>
                  <a:pt x="14" y="106"/>
                  <a:pt x="14" y="106"/>
                </a:cubicBezTo>
                <a:cubicBezTo>
                  <a:pt x="6" y="106"/>
                  <a:pt x="0" y="112"/>
                  <a:pt x="0" y="120"/>
                </a:cubicBezTo>
                <a:cubicBezTo>
                  <a:pt x="0" y="120"/>
                  <a:pt x="0" y="120"/>
                  <a:pt x="0" y="120"/>
                </a:cubicBezTo>
                <a:cubicBezTo>
                  <a:pt x="0" y="128"/>
                  <a:pt x="6" y="134"/>
                  <a:pt x="14" y="134"/>
                </a:cubicBezTo>
                <a:cubicBezTo>
                  <a:pt x="122" y="134"/>
                  <a:pt x="122" y="134"/>
                  <a:pt x="122" y="134"/>
                </a:cubicBezTo>
                <a:cubicBezTo>
                  <a:pt x="130" y="134"/>
                  <a:pt x="136" y="128"/>
                  <a:pt x="136" y="120"/>
                </a:cubicBezTo>
                <a:close/>
                <a:moveTo>
                  <a:pt x="107" y="15"/>
                </a:moveTo>
                <a:cubicBezTo>
                  <a:pt x="107" y="15"/>
                  <a:pt x="107" y="15"/>
                  <a:pt x="107" y="15"/>
                </a:cubicBezTo>
                <a:cubicBezTo>
                  <a:pt x="107" y="7"/>
                  <a:pt x="101" y="0"/>
                  <a:pt x="93" y="0"/>
                </a:cubicBezTo>
                <a:cubicBezTo>
                  <a:pt x="43" y="0"/>
                  <a:pt x="43" y="0"/>
                  <a:pt x="43" y="0"/>
                </a:cubicBezTo>
                <a:cubicBezTo>
                  <a:pt x="35" y="0"/>
                  <a:pt x="29" y="7"/>
                  <a:pt x="29" y="15"/>
                </a:cubicBezTo>
                <a:cubicBezTo>
                  <a:pt x="29" y="15"/>
                  <a:pt x="29" y="15"/>
                  <a:pt x="29" y="15"/>
                </a:cubicBezTo>
                <a:cubicBezTo>
                  <a:pt x="29" y="23"/>
                  <a:pt x="35" y="29"/>
                  <a:pt x="43" y="29"/>
                </a:cubicBezTo>
                <a:cubicBezTo>
                  <a:pt x="93" y="29"/>
                  <a:pt x="93" y="29"/>
                  <a:pt x="93" y="29"/>
                </a:cubicBezTo>
                <a:cubicBezTo>
                  <a:pt x="101" y="29"/>
                  <a:pt x="107" y="23"/>
                  <a:pt x="107" y="15"/>
                </a:cubicBezTo>
                <a:close/>
                <a:moveTo>
                  <a:pt x="89" y="29"/>
                </a:moveTo>
                <a:cubicBezTo>
                  <a:pt x="47" y="29"/>
                  <a:pt x="47" y="29"/>
                  <a:pt x="47" y="29"/>
                </a:cubicBezTo>
                <a:cubicBezTo>
                  <a:pt x="47" y="106"/>
                  <a:pt x="47" y="106"/>
                  <a:pt x="47" y="106"/>
                </a:cubicBezTo>
                <a:cubicBezTo>
                  <a:pt x="89" y="106"/>
                  <a:pt x="89" y="106"/>
                  <a:pt x="89" y="106"/>
                </a:cubicBezTo>
                <a:lnTo>
                  <a:pt x="89" y="29"/>
                </a:lnTo>
                <a:close/>
                <a:moveTo>
                  <a:pt x="25" y="168"/>
                </a:moveTo>
                <a:cubicBezTo>
                  <a:pt x="52" y="168"/>
                  <a:pt x="52" y="168"/>
                  <a:pt x="52" y="168"/>
                </a:cubicBezTo>
                <a:moveTo>
                  <a:pt x="25" y="202"/>
                </a:moveTo>
                <a:cubicBezTo>
                  <a:pt x="52" y="202"/>
                  <a:pt x="52" y="202"/>
                  <a:pt x="52" y="202"/>
                </a:cubicBezTo>
                <a:moveTo>
                  <a:pt x="25" y="235"/>
                </a:moveTo>
                <a:cubicBezTo>
                  <a:pt x="52" y="235"/>
                  <a:pt x="52" y="235"/>
                  <a:pt x="52" y="235"/>
                </a:cubicBezTo>
                <a:moveTo>
                  <a:pt x="244" y="323"/>
                </a:moveTo>
                <a:cubicBezTo>
                  <a:pt x="241" y="318"/>
                  <a:pt x="240" y="310"/>
                  <a:pt x="241" y="300"/>
                </a:cubicBezTo>
                <a:cubicBezTo>
                  <a:pt x="242" y="289"/>
                  <a:pt x="241" y="276"/>
                  <a:pt x="241" y="266"/>
                </a:cubicBezTo>
                <a:cubicBezTo>
                  <a:pt x="241" y="249"/>
                  <a:pt x="238" y="232"/>
                  <a:pt x="238" y="232"/>
                </a:cubicBezTo>
                <a:cubicBezTo>
                  <a:pt x="238" y="227"/>
                  <a:pt x="236" y="223"/>
                  <a:pt x="233" y="219"/>
                </a:cubicBezTo>
                <a:cubicBezTo>
                  <a:pt x="231" y="216"/>
                  <a:pt x="227" y="214"/>
                  <a:pt x="223" y="214"/>
                </a:cubicBezTo>
                <a:cubicBezTo>
                  <a:pt x="219" y="214"/>
                  <a:pt x="215" y="216"/>
                  <a:pt x="213" y="219"/>
                </a:cubicBezTo>
                <a:cubicBezTo>
                  <a:pt x="209" y="223"/>
                  <a:pt x="208" y="227"/>
                  <a:pt x="207" y="232"/>
                </a:cubicBezTo>
                <a:cubicBezTo>
                  <a:pt x="207" y="232"/>
                  <a:pt x="205" y="249"/>
                  <a:pt x="205" y="266"/>
                </a:cubicBezTo>
                <a:cubicBezTo>
                  <a:pt x="205" y="276"/>
                  <a:pt x="204" y="289"/>
                  <a:pt x="205" y="300"/>
                </a:cubicBezTo>
                <a:cubicBezTo>
                  <a:pt x="206" y="310"/>
                  <a:pt x="205" y="318"/>
                  <a:pt x="202" y="323"/>
                </a:cubicBezTo>
                <a:cubicBezTo>
                  <a:pt x="195" y="341"/>
                  <a:pt x="190" y="360"/>
                  <a:pt x="190" y="380"/>
                </a:cubicBezTo>
                <a:cubicBezTo>
                  <a:pt x="190" y="510"/>
                  <a:pt x="190" y="510"/>
                  <a:pt x="190" y="510"/>
                </a:cubicBezTo>
                <a:cubicBezTo>
                  <a:pt x="223" y="510"/>
                  <a:pt x="223" y="510"/>
                  <a:pt x="223" y="510"/>
                </a:cubicBezTo>
                <a:cubicBezTo>
                  <a:pt x="255" y="510"/>
                  <a:pt x="255" y="510"/>
                  <a:pt x="255" y="510"/>
                </a:cubicBezTo>
                <a:cubicBezTo>
                  <a:pt x="255" y="380"/>
                  <a:pt x="255" y="380"/>
                  <a:pt x="255" y="380"/>
                </a:cubicBezTo>
                <a:cubicBezTo>
                  <a:pt x="255" y="360"/>
                  <a:pt x="251" y="341"/>
                  <a:pt x="244" y="323"/>
                </a:cubicBezTo>
                <a:close/>
                <a:moveTo>
                  <a:pt x="353" y="323"/>
                </a:moveTo>
                <a:cubicBezTo>
                  <a:pt x="350" y="318"/>
                  <a:pt x="349" y="310"/>
                  <a:pt x="350" y="300"/>
                </a:cubicBezTo>
                <a:cubicBezTo>
                  <a:pt x="351" y="289"/>
                  <a:pt x="350" y="276"/>
                  <a:pt x="350" y="266"/>
                </a:cubicBezTo>
                <a:cubicBezTo>
                  <a:pt x="350" y="249"/>
                  <a:pt x="348" y="232"/>
                  <a:pt x="348" y="232"/>
                </a:cubicBezTo>
                <a:cubicBezTo>
                  <a:pt x="347" y="227"/>
                  <a:pt x="346" y="223"/>
                  <a:pt x="342" y="219"/>
                </a:cubicBezTo>
                <a:cubicBezTo>
                  <a:pt x="340" y="216"/>
                  <a:pt x="336" y="214"/>
                  <a:pt x="332" y="214"/>
                </a:cubicBezTo>
                <a:cubicBezTo>
                  <a:pt x="328" y="214"/>
                  <a:pt x="324" y="216"/>
                  <a:pt x="322" y="219"/>
                </a:cubicBezTo>
                <a:cubicBezTo>
                  <a:pt x="319" y="223"/>
                  <a:pt x="317" y="227"/>
                  <a:pt x="317" y="232"/>
                </a:cubicBezTo>
                <a:cubicBezTo>
                  <a:pt x="317" y="232"/>
                  <a:pt x="314" y="249"/>
                  <a:pt x="314" y="266"/>
                </a:cubicBezTo>
                <a:cubicBezTo>
                  <a:pt x="314" y="276"/>
                  <a:pt x="313" y="289"/>
                  <a:pt x="315" y="300"/>
                </a:cubicBezTo>
                <a:cubicBezTo>
                  <a:pt x="315" y="310"/>
                  <a:pt x="314" y="318"/>
                  <a:pt x="311" y="323"/>
                </a:cubicBezTo>
                <a:cubicBezTo>
                  <a:pt x="304" y="341"/>
                  <a:pt x="300" y="360"/>
                  <a:pt x="300" y="380"/>
                </a:cubicBezTo>
                <a:cubicBezTo>
                  <a:pt x="300" y="510"/>
                  <a:pt x="300" y="510"/>
                  <a:pt x="300" y="510"/>
                </a:cubicBezTo>
                <a:cubicBezTo>
                  <a:pt x="332" y="510"/>
                  <a:pt x="332" y="510"/>
                  <a:pt x="332" y="510"/>
                </a:cubicBezTo>
                <a:cubicBezTo>
                  <a:pt x="365" y="510"/>
                  <a:pt x="365" y="510"/>
                  <a:pt x="365" y="510"/>
                </a:cubicBezTo>
                <a:cubicBezTo>
                  <a:pt x="365" y="380"/>
                  <a:pt x="365" y="380"/>
                  <a:pt x="365" y="380"/>
                </a:cubicBezTo>
                <a:cubicBezTo>
                  <a:pt x="365" y="360"/>
                  <a:pt x="361" y="341"/>
                  <a:pt x="353" y="32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58" title="dropper and test tubes icon">
            <a:extLst>
              <a:ext uri="{FF2B5EF4-FFF2-40B4-BE49-F238E27FC236}">
                <a16:creationId xmlns:a16="http://schemas.microsoft.com/office/drawing/2014/main" id="{A2CF894E-CF2A-459B-B523-6A8687593CF7}"/>
              </a:ext>
            </a:extLst>
          </p:cNvPr>
          <p:cNvSpPr>
            <a:spLocks noEditPoints="1"/>
          </p:cNvSpPr>
          <p:nvPr/>
        </p:nvSpPr>
        <p:spPr bwMode="auto">
          <a:xfrm>
            <a:off x="695325" y="3095503"/>
            <a:ext cx="510011" cy="570216"/>
          </a:xfrm>
          <a:custGeom>
            <a:avLst/>
            <a:gdLst>
              <a:gd name="T0" fmla="*/ 452 w 453"/>
              <a:gd name="T1" fmla="*/ 258 h 504"/>
              <a:gd name="T2" fmla="*/ 418 w 453"/>
              <a:gd name="T3" fmla="*/ 504 h 504"/>
              <a:gd name="T4" fmla="*/ 0 w 453"/>
              <a:gd name="T5" fmla="*/ 470 h 504"/>
              <a:gd name="T6" fmla="*/ 32 w 453"/>
              <a:gd name="T7" fmla="*/ 258 h 504"/>
              <a:gd name="T8" fmla="*/ 131 w 453"/>
              <a:gd name="T9" fmla="*/ 208 h 504"/>
              <a:gd name="T10" fmla="*/ 142 w 453"/>
              <a:gd name="T11" fmla="*/ 173 h 504"/>
              <a:gd name="T12" fmla="*/ 49 w 453"/>
              <a:gd name="T13" fmla="*/ 197 h 504"/>
              <a:gd name="T14" fmla="*/ 62 w 453"/>
              <a:gd name="T15" fmla="*/ 208 h 504"/>
              <a:gd name="T16" fmla="*/ 95 w 453"/>
              <a:gd name="T17" fmla="*/ 464 h 504"/>
              <a:gd name="T18" fmla="*/ 128 w 453"/>
              <a:gd name="T19" fmla="*/ 431 h 504"/>
              <a:gd name="T20" fmla="*/ 226 w 453"/>
              <a:gd name="T21" fmla="*/ 208 h 504"/>
              <a:gd name="T22" fmla="*/ 273 w 453"/>
              <a:gd name="T23" fmla="*/ 197 h 504"/>
              <a:gd name="T24" fmla="*/ 179 w 453"/>
              <a:gd name="T25" fmla="*/ 173 h 504"/>
              <a:gd name="T26" fmla="*/ 191 w 453"/>
              <a:gd name="T27" fmla="*/ 208 h 504"/>
              <a:gd name="T28" fmla="*/ 193 w 453"/>
              <a:gd name="T29" fmla="*/ 431 h 504"/>
              <a:gd name="T30" fmla="*/ 226 w 453"/>
              <a:gd name="T31" fmla="*/ 464 h 504"/>
              <a:gd name="T32" fmla="*/ 259 w 453"/>
              <a:gd name="T33" fmla="*/ 208 h 504"/>
              <a:gd name="T34" fmla="*/ 392 w 453"/>
              <a:gd name="T35" fmla="*/ 208 h 504"/>
              <a:gd name="T36" fmla="*/ 404 w 453"/>
              <a:gd name="T37" fmla="*/ 173 h 504"/>
              <a:gd name="T38" fmla="*/ 310 w 453"/>
              <a:gd name="T39" fmla="*/ 197 h 504"/>
              <a:gd name="T40" fmla="*/ 324 w 453"/>
              <a:gd name="T41" fmla="*/ 208 h 504"/>
              <a:gd name="T42" fmla="*/ 357 w 453"/>
              <a:gd name="T43" fmla="*/ 464 h 504"/>
              <a:gd name="T44" fmla="*/ 390 w 453"/>
              <a:gd name="T45" fmla="*/ 431 h 504"/>
              <a:gd name="T46" fmla="*/ 430 w 453"/>
              <a:gd name="T47" fmla="*/ 65 h 504"/>
              <a:gd name="T48" fmla="*/ 453 w 453"/>
              <a:gd name="T49" fmla="*/ 24 h 504"/>
              <a:gd name="T50" fmla="*/ 270 w 453"/>
              <a:gd name="T51" fmla="*/ 0 h 504"/>
              <a:gd name="T52" fmla="*/ 430 w 453"/>
              <a:gd name="T53" fmla="*/ 65 h 504"/>
              <a:gd name="T54" fmla="*/ 270 w 453"/>
              <a:gd name="T55" fmla="*/ 52 h 504"/>
              <a:gd name="T56" fmla="*/ 114 w 453"/>
              <a:gd name="T57" fmla="*/ 14 h 504"/>
              <a:gd name="T58" fmla="*/ 95 w 453"/>
              <a:gd name="T59" fmla="*/ 33 h 504"/>
              <a:gd name="T60" fmla="*/ 119 w 453"/>
              <a:gd name="T61" fmla="*/ 120 h 504"/>
              <a:gd name="T62" fmla="*/ 72 w 453"/>
              <a:gd name="T63" fmla="*/ 120 h 504"/>
              <a:gd name="T64" fmla="*/ 95 w 453"/>
              <a:gd name="T65" fmla="*/ 143 h 504"/>
              <a:gd name="T66" fmla="*/ 95 w 453"/>
              <a:gd name="T67" fmla="*/ 143 h 504"/>
              <a:gd name="T68" fmla="*/ 119 w 453"/>
              <a:gd name="T69" fmla="*/ 12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3" h="504">
                <a:moveTo>
                  <a:pt x="420" y="258"/>
                </a:moveTo>
                <a:cubicBezTo>
                  <a:pt x="452" y="258"/>
                  <a:pt x="452" y="258"/>
                  <a:pt x="452" y="258"/>
                </a:cubicBezTo>
                <a:cubicBezTo>
                  <a:pt x="452" y="470"/>
                  <a:pt x="452" y="470"/>
                  <a:pt x="452" y="470"/>
                </a:cubicBezTo>
                <a:cubicBezTo>
                  <a:pt x="452" y="488"/>
                  <a:pt x="437" y="504"/>
                  <a:pt x="418" y="504"/>
                </a:cubicBezTo>
                <a:cubicBezTo>
                  <a:pt x="34" y="504"/>
                  <a:pt x="34" y="504"/>
                  <a:pt x="34" y="504"/>
                </a:cubicBezTo>
                <a:cubicBezTo>
                  <a:pt x="15" y="504"/>
                  <a:pt x="0" y="488"/>
                  <a:pt x="0" y="470"/>
                </a:cubicBezTo>
                <a:cubicBezTo>
                  <a:pt x="0" y="258"/>
                  <a:pt x="0" y="258"/>
                  <a:pt x="0" y="258"/>
                </a:cubicBezTo>
                <a:cubicBezTo>
                  <a:pt x="32" y="258"/>
                  <a:pt x="32" y="258"/>
                  <a:pt x="32" y="258"/>
                </a:cubicBezTo>
                <a:moveTo>
                  <a:pt x="95" y="208"/>
                </a:moveTo>
                <a:cubicBezTo>
                  <a:pt x="131" y="208"/>
                  <a:pt x="131" y="208"/>
                  <a:pt x="131" y="208"/>
                </a:cubicBezTo>
                <a:cubicBezTo>
                  <a:pt x="137" y="208"/>
                  <a:pt x="142" y="203"/>
                  <a:pt x="142" y="197"/>
                </a:cubicBezTo>
                <a:cubicBezTo>
                  <a:pt x="142" y="173"/>
                  <a:pt x="142" y="173"/>
                  <a:pt x="142" y="173"/>
                </a:cubicBezTo>
                <a:cubicBezTo>
                  <a:pt x="49" y="173"/>
                  <a:pt x="49" y="173"/>
                  <a:pt x="49" y="173"/>
                </a:cubicBezTo>
                <a:cubicBezTo>
                  <a:pt x="49" y="197"/>
                  <a:pt x="49" y="197"/>
                  <a:pt x="49" y="197"/>
                </a:cubicBezTo>
                <a:cubicBezTo>
                  <a:pt x="49" y="203"/>
                  <a:pt x="54" y="208"/>
                  <a:pt x="60" y="208"/>
                </a:cubicBezTo>
                <a:cubicBezTo>
                  <a:pt x="62" y="208"/>
                  <a:pt x="62" y="208"/>
                  <a:pt x="62" y="208"/>
                </a:cubicBezTo>
                <a:cubicBezTo>
                  <a:pt x="62" y="431"/>
                  <a:pt x="62" y="431"/>
                  <a:pt x="62" y="431"/>
                </a:cubicBezTo>
                <a:cubicBezTo>
                  <a:pt x="62" y="449"/>
                  <a:pt x="77" y="464"/>
                  <a:pt x="95" y="464"/>
                </a:cubicBezTo>
                <a:cubicBezTo>
                  <a:pt x="95" y="464"/>
                  <a:pt x="95" y="464"/>
                  <a:pt x="95" y="464"/>
                </a:cubicBezTo>
                <a:cubicBezTo>
                  <a:pt x="114" y="464"/>
                  <a:pt x="128" y="449"/>
                  <a:pt x="128" y="431"/>
                </a:cubicBezTo>
                <a:cubicBezTo>
                  <a:pt x="128" y="208"/>
                  <a:pt x="128" y="208"/>
                  <a:pt x="128" y="208"/>
                </a:cubicBezTo>
                <a:moveTo>
                  <a:pt x="226" y="208"/>
                </a:moveTo>
                <a:cubicBezTo>
                  <a:pt x="261" y="208"/>
                  <a:pt x="261" y="208"/>
                  <a:pt x="261" y="208"/>
                </a:cubicBezTo>
                <a:cubicBezTo>
                  <a:pt x="268" y="208"/>
                  <a:pt x="273" y="203"/>
                  <a:pt x="273" y="197"/>
                </a:cubicBezTo>
                <a:cubicBezTo>
                  <a:pt x="273" y="173"/>
                  <a:pt x="273" y="173"/>
                  <a:pt x="273" y="173"/>
                </a:cubicBezTo>
                <a:cubicBezTo>
                  <a:pt x="179" y="173"/>
                  <a:pt x="179" y="173"/>
                  <a:pt x="179" y="173"/>
                </a:cubicBezTo>
                <a:cubicBezTo>
                  <a:pt x="179" y="197"/>
                  <a:pt x="179" y="197"/>
                  <a:pt x="179" y="197"/>
                </a:cubicBezTo>
                <a:cubicBezTo>
                  <a:pt x="179" y="203"/>
                  <a:pt x="184" y="208"/>
                  <a:pt x="191" y="208"/>
                </a:cubicBezTo>
                <a:cubicBezTo>
                  <a:pt x="193" y="208"/>
                  <a:pt x="193" y="208"/>
                  <a:pt x="193" y="208"/>
                </a:cubicBezTo>
                <a:cubicBezTo>
                  <a:pt x="193" y="431"/>
                  <a:pt x="193" y="431"/>
                  <a:pt x="193" y="431"/>
                </a:cubicBezTo>
                <a:cubicBezTo>
                  <a:pt x="193" y="449"/>
                  <a:pt x="208" y="464"/>
                  <a:pt x="226" y="464"/>
                </a:cubicBezTo>
                <a:cubicBezTo>
                  <a:pt x="226" y="464"/>
                  <a:pt x="226" y="464"/>
                  <a:pt x="226" y="464"/>
                </a:cubicBezTo>
                <a:cubicBezTo>
                  <a:pt x="244" y="464"/>
                  <a:pt x="259" y="449"/>
                  <a:pt x="259" y="431"/>
                </a:cubicBezTo>
                <a:cubicBezTo>
                  <a:pt x="259" y="208"/>
                  <a:pt x="259" y="208"/>
                  <a:pt x="259" y="208"/>
                </a:cubicBezTo>
                <a:moveTo>
                  <a:pt x="357" y="208"/>
                </a:moveTo>
                <a:cubicBezTo>
                  <a:pt x="392" y="208"/>
                  <a:pt x="392" y="208"/>
                  <a:pt x="392" y="208"/>
                </a:cubicBezTo>
                <a:cubicBezTo>
                  <a:pt x="398" y="208"/>
                  <a:pt x="404" y="203"/>
                  <a:pt x="404" y="197"/>
                </a:cubicBezTo>
                <a:cubicBezTo>
                  <a:pt x="404" y="173"/>
                  <a:pt x="404" y="173"/>
                  <a:pt x="404" y="173"/>
                </a:cubicBezTo>
                <a:cubicBezTo>
                  <a:pt x="310" y="173"/>
                  <a:pt x="310" y="173"/>
                  <a:pt x="310" y="173"/>
                </a:cubicBezTo>
                <a:cubicBezTo>
                  <a:pt x="310" y="197"/>
                  <a:pt x="310" y="197"/>
                  <a:pt x="310" y="197"/>
                </a:cubicBezTo>
                <a:cubicBezTo>
                  <a:pt x="310" y="203"/>
                  <a:pt x="315" y="208"/>
                  <a:pt x="321" y="208"/>
                </a:cubicBezTo>
                <a:cubicBezTo>
                  <a:pt x="324" y="208"/>
                  <a:pt x="324" y="208"/>
                  <a:pt x="324" y="208"/>
                </a:cubicBezTo>
                <a:cubicBezTo>
                  <a:pt x="324" y="431"/>
                  <a:pt x="324" y="431"/>
                  <a:pt x="324" y="431"/>
                </a:cubicBezTo>
                <a:cubicBezTo>
                  <a:pt x="324" y="449"/>
                  <a:pt x="338" y="464"/>
                  <a:pt x="357" y="464"/>
                </a:cubicBezTo>
                <a:cubicBezTo>
                  <a:pt x="357" y="464"/>
                  <a:pt x="357" y="464"/>
                  <a:pt x="357" y="464"/>
                </a:cubicBezTo>
                <a:cubicBezTo>
                  <a:pt x="375" y="464"/>
                  <a:pt x="390" y="449"/>
                  <a:pt x="390" y="431"/>
                </a:cubicBezTo>
                <a:cubicBezTo>
                  <a:pt x="390" y="208"/>
                  <a:pt x="390" y="208"/>
                  <a:pt x="390" y="208"/>
                </a:cubicBezTo>
                <a:moveTo>
                  <a:pt x="430" y="65"/>
                </a:moveTo>
                <a:cubicBezTo>
                  <a:pt x="443" y="65"/>
                  <a:pt x="453" y="55"/>
                  <a:pt x="453" y="43"/>
                </a:cubicBezTo>
                <a:cubicBezTo>
                  <a:pt x="453" y="24"/>
                  <a:pt x="453" y="24"/>
                  <a:pt x="453" y="24"/>
                </a:cubicBezTo>
                <a:cubicBezTo>
                  <a:pt x="453" y="11"/>
                  <a:pt x="443" y="1"/>
                  <a:pt x="431" y="1"/>
                </a:cubicBezTo>
                <a:cubicBezTo>
                  <a:pt x="270" y="0"/>
                  <a:pt x="270" y="0"/>
                  <a:pt x="270" y="0"/>
                </a:cubicBezTo>
                <a:cubicBezTo>
                  <a:pt x="270" y="65"/>
                  <a:pt x="270" y="65"/>
                  <a:pt x="270" y="65"/>
                </a:cubicBezTo>
                <a:lnTo>
                  <a:pt x="430" y="65"/>
                </a:lnTo>
                <a:close/>
                <a:moveTo>
                  <a:pt x="114" y="52"/>
                </a:moveTo>
                <a:cubicBezTo>
                  <a:pt x="270" y="52"/>
                  <a:pt x="270" y="52"/>
                  <a:pt x="270" y="52"/>
                </a:cubicBezTo>
                <a:cubicBezTo>
                  <a:pt x="270" y="14"/>
                  <a:pt x="270" y="14"/>
                  <a:pt x="270" y="14"/>
                </a:cubicBezTo>
                <a:cubicBezTo>
                  <a:pt x="114" y="14"/>
                  <a:pt x="114" y="14"/>
                  <a:pt x="114" y="14"/>
                </a:cubicBezTo>
                <a:cubicBezTo>
                  <a:pt x="104" y="14"/>
                  <a:pt x="96" y="22"/>
                  <a:pt x="95" y="33"/>
                </a:cubicBezTo>
                <a:cubicBezTo>
                  <a:pt x="95" y="33"/>
                  <a:pt x="95" y="33"/>
                  <a:pt x="95" y="33"/>
                </a:cubicBezTo>
                <a:cubicBezTo>
                  <a:pt x="95" y="43"/>
                  <a:pt x="104" y="52"/>
                  <a:pt x="114" y="52"/>
                </a:cubicBezTo>
                <a:close/>
                <a:moveTo>
                  <a:pt x="119" y="120"/>
                </a:moveTo>
                <a:cubicBezTo>
                  <a:pt x="119" y="101"/>
                  <a:pt x="95" y="77"/>
                  <a:pt x="95" y="77"/>
                </a:cubicBezTo>
                <a:cubicBezTo>
                  <a:pt x="95" y="77"/>
                  <a:pt x="72" y="101"/>
                  <a:pt x="72" y="120"/>
                </a:cubicBezTo>
                <a:cubicBezTo>
                  <a:pt x="72" y="133"/>
                  <a:pt x="82" y="143"/>
                  <a:pt x="95" y="143"/>
                </a:cubicBezTo>
                <a:cubicBezTo>
                  <a:pt x="95" y="143"/>
                  <a:pt x="95" y="143"/>
                  <a:pt x="95" y="143"/>
                </a:cubicBezTo>
                <a:cubicBezTo>
                  <a:pt x="95" y="143"/>
                  <a:pt x="95" y="143"/>
                  <a:pt x="95" y="143"/>
                </a:cubicBezTo>
                <a:cubicBezTo>
                  <a:pt x="95" y="143"/>
                  <a:pt x="95" y="143"/>
                  <a:pt x="95" y="143"/>
                </a:cubicBezTo>
                <a:cubicBezTo>
                  <a:pt x="95" y="143"/>
                  <a:pt x="95" y="143"/>
                  <a:pt x="95" y="143"/>
                </a:cubicBezTo>
                <a:cubicBezTo>
                  <a:pt x="109" y="143"/>
                  <a:pt x="119" y="133"/>
                  <a:pt x="119" y="120"/>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59" title="dropper with drop icon">
            <a:extLst>
              <a:ext uri="{FF2B5EF4-FFF2-40B4-BE49-F238E27FC236}">
                <a16:creationId xmlns:a16="http://schemas.microsoft.com/office/drawing/2014/main" id="{28501C70-87AD-406D-A236-85565CF66FDF}"/>
              </a:ext>
            </a:extLst>
          </p:cNvPr>
          <p:cNvSpPr>
            <a:spLocks noEditPoints="1"/>
          </p:cNvSpPr>
          <p:nvPr/>
        </p:nvSpPr>
        <p:spPr bwMode="auto">
          <a:xfrm>
            <a:off x="737681" y="2260795"/>
            <a:ext cx="599801" cy="582375"/>
          </a:xfrm>
          <a:custGeom>
            <a:avLst/>
            <a:gdLst>
              <a:gd name="T0" fmla="*/ 32 w 498"/>
              <a:gd name="T1" fmla="*/ 515 h 515"/>
              <a:gd name="T2" fmla="*/ 32 w 498"/>
              <a:gd name="T3" fmla="*/ 515 h 515"/>
              <a:gd name="T4" fmla="*/ 32 w 498"/>
              <a:gd name="T5" fmla="*/ 515 h 515"/>
              <a:gd name="T6" fmla="*/ 32 w 498"/>
              <a:gd name="T7" fmla="*/ 515 h 515"/>
              <a:gd name="T8" fmla="*/ 32 w 498"/>
              <a:gd name="T9" fmla="*/ 515 h 515"/>
              <a:gd name="T10" fmla="*/ 0 w 498"/>
              <a:gd name="T11" fmla="*/ 482 h 515"/>
              <a:gd name="T12" fmla="*/ 32 w 498"/>
              <a:gd name="T13" fmla="*/ 424 h 515"/>
              <a:gd name="T14" fmla="*/ 64 w 498"/>
              <a:gd name="T15" fmla="*/ 482 h 515"/>
              <a:gd name="T16" fmla="*/ 32 w 498"/>
              <a:gd name="T17" fmla="*/ 515 h 515"/>
              <a:gd name="T18" fmla="*/ 313 w 498"/>
              <a:gd name="T19" fmla="*/ 247 h 515"/>
              <a:gd name="T20" fmla="*/ 462 w 498"/>
              <a:gd name="T21" fmla="*/ 134 h 515"/>
              <a:gd name="T22" fmla="*/ 475 w 498"/>
              <a:gd name="T23" fmla="*/ 36 h 515"/>
              <a:gd name="T24" fmla="*/ 475 w 498"/>
              <a:gd name="T25" fmla="*/ 36 h 515"/>
              <a:gd name="T26" fmla="*/ 377 w 498"/>
              <a:gd name="T27" fmla="*/ 23 h 515"/>
              <a:gd name="T28" fmla="*/ 220 w 498"/>
              <a:gd name="T29" fmla="*/ 142 h 515"/>
              <a:gd name="T30" fmla="*/ 214 w 498"/>
              <a:gd name="T31" fmla="*/ 134 h 515"/>
              <a:gd name="T32" fmla="*/ 187 w 498"/>
              <a:gd name="T33" fmla="*/ 130 h 515"/>
              <a:gd name="T34" fmla="*/ 182 w 498"/>
              <a:gd name="T35" fmla="*/ 134 h 515"/>
              <a:gd name="T36" fmla="*/ 178 w 498"/>
              <a:gd name="T37" fmla="*/ 161 h 515"/>
              <a:gd name="T38" fmla="*/ 275 w 498"/>
              <a:gd name="T39" fmla="*/ 289 h 515"/>
              <a:gd name="T40" fmla="*/ 302 w 498"/>
              <a:gd name="T41" fmla="*/ 292 h 515"/>
              <a:gd name="T42" fmla="*/ 307 w 498"/>
              <a:gd name="T43" fmla="*/ 288 h 515"/>
              <a:gd name="T44" fmla="*/ 311 w 498"/>
              <a:gd name="T45" fmla="*/ 262 h 515"/>
              <a:gd name="T46" fmla="*/ 311 w 498"/>
              <a:gd name="T47" fmla="*/ 262 h 515"/>
              <a:gd name="T48" fmla="*/ 313 w 498"/>
              <a:gd name="T49" fmla="*/ 247 h 515"/>
              <a:gd name="T50" fmla="*/ 257 w 498"/>
              <a:gd name="T51" fmla="*/ 265 h 515"/>
              <a:gd name="T52" fmla="*/ 196 w 498"/>
              <a:gd name="T53" fmla="*/ 184 h 515"/>
              <a:gd name="T54" fmla="*/ 52 w 498"/>
              <a:gd name="T55" fmla="*/ 294 h 515"/>
              <a:gd name="T56" fmla="*/ 42 w 498"/>
              <a:gd name="T57" fmla="*/ 321 h 515"/>
              <a:gd name="T58" fmla="*/ 42 w 498"/>
              <a:gd name="T59" fmla="*/ 321 h 515"/>
              <a:gd name="T60" fmla="*/ 33 w 498"/>
              <a:gd name="T61" fmla="*/ 347 h 515"/>
              <a:gd name="T62" fmla="*/ 31 w 498"/>
              <a:gd name="T63" fmla="*/ 349 h 515"/>
              <a:gd name="T64" fmla="*/ 27 w 498"/>
              <a:gd name="T65" fmla="*/ 376 h 515"/>
              <a:gd name="T66" fmla="*/ 27 w 498"/>
              <a:gd name="T67" fmla="*/ 376 h 515"/>
              <a:gd name="T68" fmla="*/ 55 w 498"/>
              <a:gd name="T69" fmla="*/ 380 h 515"/>
              <a:gd name="T70" fmla="*/ 57 w 498"/>
              <a:gd name="T71" fmla="*/ 378 h 515"/>
              <a:gd name="T72" fmla="*/ 84 w 498"/>
              <a:gd name="T73" fmla="*/ 377 h 515"/>
              <a:gd name="T74" fmla="*/ 84 w 498"/>
              <a:gd name="T75" fmla="*/ 377 h 515"/>
              <a:gd name="T76" fmla="*/ 113 w 498"/>
              <a:gd name="T77" fmla="*/ 375 h 515"/>
              <a:gd name="T78" fmla="*/ 257 w 498"/>
              <a:gd name="T79" fmla="*/ 265 h 515"/>
              <a:gd name="T80" fmla="*/ 251 w 498"/>
              <a:gd name="T81" fmla="*/ 182 h 515"/>
              <a:gd name="T82" fmla="*/ 220 w 498"/>
              <a:gd name="T83" fmla="*/ 142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8" h="515">
                <a:moveTo>
                  <a:pt x="32" y="515"/>
                </a:moveTo>
                <a:cubicBezTo>
                  <a:pt x="32" y="515"/>
                  <a:pt x="32" y="515"/>
                  <a:pt x="32" y="515"/>
                </a:cubicBezTo>
                <a:cubicBezTo>
                  <a:pt x="32" y="515"/>
                  <a:pt x="32" y="515"/>
                  <a:pt x="32" y="515"/>
                </a:cubicBezTo>
                <a:cubicBezTo>
                  <a:pt x="32" y="515"/>
                  <a:pt x="32" y="515"/>
                  <a:pt x="32" y="515"/>
                </a:cubicBezTo>
                <a:cubicBezTo>
                  <a:pt x="32" y="515"/>
                  <a:pt x="32" y="515"/>
                  <a:pt x="32" y="515"/>
                </a:cubicBezTo>
                <a:cubicBezTo>
                  <a:pt x="14" y="515"/>
                  <a:pt x="0" y="500"/>
                  <a:pt x="0" y="482"/>
                </a:cubicBezTo>
                <a:cubicBezTo>
                  <a:pt x="0" y="457"/>
                  <a:pt x="32" y="424"/>
                  <a:pt x="32" y="424"/>
                </a:cubicBezTo>
                <a:cubicBezTo>
                  <a:pt x="32" y="424"/>
                  <a:pt x="64" y="456"/>
                  <a:pt x="64" y="482"/>
                </a:cubicBezTo>
                <a:cubicBezTo>
                  <a:pt x="64" y="500"/>
                  <a:pt x="50" y="514"/>
                  <a:pt x="32" y="515"/>
                </a:cubicBezTo>
                <a:close/>
                <a:moveTo>
                  <a:pt x="313" y="247"/>
                </a:moveTo>
                <a:cubicBezTo>
                  <a:pt x="462" y="134"/>
                  <a:pt x="462" y="134"/>
                  <a:pt x="462" y="134"/>
                </a:cubicBezTo>
                <a:cubicBezTo>
                  <a:pt x="492" y="111"/>
                  <a:pt x="498" y="67"/>
                  <a:pt x="475" y="36"/>
                </a:cubicBezTo>
                <a:cubicBezTo>
                  <a:pt x="475" y="36"/>
                  <a:pt x="475" y="36"/>
                  <a:pt x="475" y="36"/>
                </a:cubicBezTo>
                <a:cubicBezTo>
                  <a:pt x="452" y="6"/>
                  <a:pt x="408" y="0"/>
                  <a:pt x="377" y="23"/>
                </a:cubicBezTo>
                <a:cubicBezTo>
                  <a:pt x="220" y="142"/>
                  <a:pt x="220" y="142"/>
                  <a:pt x="220" y="142"/>
                </a:cubicBezTo>
                <a:cubicBezTo>
                  <a:pt x="214" y="134"/>
                  <a:pt x="214" y="134"/>
                  <a:pt x="214" y="134"/>
                </a:cubicBezTo>
                <a:cubicBezTo>
                  <a:pt x="207" y="125"/>
                  <a:pt x="196" y="124"/>
                  <a:pt x="187" y="130"/>
                </a:cubicBezTo>
                <a:cubicBezTo>
                  <a:pt x="182" y="134"/>
                  <a:pt x="182" y="134"/>
                  <a:pt x="182" y="134"/>
                </a:cubicBezTo>
                <a:cubicBezTo>
                  <a:pt x="174" y="140"/>
                  <a:pt x="172" y="152"/>
                  <a:pt x="178" y="161"/>
                </a:cubicBezTo>
                <a:cubicBezTo>
                  <a:pt x="275" y="289"/>
                  <a:pt x="275" y="289"/>
                  <a:pt x="275" y="289"/>
                </a:cubicBezTo>
                <a:cubicBezTo>
                  <a:pt x="282" y="297"/>
                  <a:pt x="294" y="299"/>
                  <a:pt x="302" y="292"/>
                </a:cubicBezTo>
                <a:cubicBezTo>
                  <a:pt x="307" y="288"/>
                  <a:pt x="307" y="288"/>
                  <a:pt x="307" y="288"/>
                </a:cubicBezTo>
                <a:cubicBezTo>
                  <a:pt x="316" y="282"/>
                  <a:pt x="317" y="270"/>
                  <a:pt x="311" y="262"/>
                </a:cubicBezTo>
                <a:cubicBezTo>
                  <a:pt x="311" y="262"/>
                  <a:pt x="311" y="262"/>
                  <a:pt x="311" y="262"/>
                </a:cubicBezTo>
                <a:cubicBezTo>
                  <a:pt x="307" y="257"/>
                  <a:pt x="308" y="251"/>
                  <a:pt x="313" y="247"/>
                </a:cubicBezTo>
                <a:close/>
                <a:moveTo>
                  <a:pt x="257" y="265"/>
                </a:moveTo>
                <a:cubicBezTo>
                  <a:pt x="196" y="184"/>
                  <a:pt x="196" y="184"/>
                  <a:pt x="196" y="184"/>
                </a:cubicBezTo>
                <a:cubicBezTo>
                  <a:pt x="52" y="294"/>
                  <a:pt x="52" y="294"/>
                  <a:pt x="52" y="294"/>
                </a:cubicBezTo>
                <a:cubicBezTo>
                  <a:pt x="43" y="300"/>
                  <a:pt x="40" y="311"/>
                  <a:pt x="42" y="321"/>
                </a:cubicBezTo>
                <a:cubicBezTo>
                  <a:pt x="42" y="321"/>
                  <a:pt x="42" y="321"/>
                  <a:pt x="42" y="321"/>
                </a:cubicBezTo>
                <a:cubicBezTo>
                  <a:pt x="45" y="331"/>
                  <a:pt x="41" y="341"/>
                  <a:pt x="33" y="347"/>
                </a:cubicBezTo>
                <a:cubicBezTo>
                  <a:pt x="31" y="349"/>
                  <a:pt x="31" y="349"/>
                  <a:pt x="31" y="349"/>
                </a:cubicBezTo>
                <a:cubicBezTo>
                  <a:pt x="22" y="355"/>
                  <a:pt x="21" y="368"/>
                  <a:pt x="27" y="376"/>
                </a:cubicBezTo>
                <a:cubicBezTo>
                  <a:pt x="27" y="376"/>
                  <a:pt x="27" y="376"/>
                  <a:pt x="27" y="376"/>
                </a:cubicBezTo>
                <a:cubicBezTo>
                  <a:pt x="34" y="385"/>
                  <a:pt x="46" y="386"/>
                  <a:pt x="55" y="380"/>
                </a:cubicBezTo>
                <a:cubicBezTo>
                  <a:pt x="57" y="378"/>
                  <a:pt x="57" y="378"/>
                  <a:pt x="57" y="378"/>
                </a:cubicBezTo>
                <a:cubicBezTo>
                  <a:pt x="65" y="372"/>
                  <a:pt x="75" y="372"/>
                  <a:pt x="84" y="377"/>
                </a:cubicBezTo>
                <a:cubicBezTo>
                  <a:pt x="84" y="377"/>
                  <a:pt x="84" y="377"/>
                  <a:pt x="84" y="377"/>
                </a:cubicBezTo>
                <a:cubicBezTo>
                  <a:pt x="93" y="382"/>
                  <a:pt x="105" y="381"/>
                  <a:pt x="113" y="375"/>
                </a:cubicBezTo>
                <a:lnTo>
                  <a:pt x="257" y="265"/>
                </a:lnTo>
                <a:close/>
                <a:moveTo>
                  <a:pt x="251" y="182"/>
                </a:moveTo>
                <a:cubicBezTo>
                  <a:pt x="220" y="142"/>
                  <a:pt x="220" y="142"/>
                  <a:pt x="220" y="14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60" title="dropper and petri dish icon">
            <a:extLst>
              <a:ext uri="{FF2B5EF4-FFF2-40B4-BE49-F238E27FC236}">
                <a16:creationId xmlns:a16="http://schemas.microsoft.com/office/drawing/2014/main" id="{56190B9F-12E3-438F-AD0E-22B3DFF879F6}"/>
              </a:ext>
            </a:extLst>
          </p:cNvPr>
          <p:cNvSpPr>
            <a:spLocks noEditPoints="1"/>
          </p:cNvSpPr>
          <p:nvPr/>
        </p:nvSpPr>
        <p:spPr bwMode="auto">
          <a:xfrm>
            <a:off x="1654520" y="2268899"/>
            <a:ext cx="542521" cy="574271"/>
          </a:xfrm>
          <a:custGeom>
            <a:avLst/>
            <a:gdLst>
              <a:gd name="T0" fmla="*/ 79 w 468"/>
              <a:gd name="T1" fmla="*/ 429 h 508"/>
              <a:gd name="T2" fmla="*/ 79 w 468"/>
              <a:gd name="T3" fmla="*/ 429 h 508"/>
              <a:gd name="T4" fmla="*/ 79 w 468"/>
              <a:gd name="T5" fmla="*/ 429 h 508"/>
              <a:gd name="T6" fmla="*/ 79 w 468"/>
              <a:gd name="T7" fmla="*/ 429 h 508"/>
              <a:gd name="T8" fmla="*/ 79 w 468"/>
              <a:gd name="T9" fmla="*/ 429 h 508"/>
              <a:gd name="T10" fmla="*/ 52 w 468"/>
              <a:gd name="T11" fmla="*/ 402 h 508"/>
              <a:gd name="T12" fmla="*/ 79 w 468"/>
              <a:gd name="T13" fmla="*/ 354 h 508"/>
              <a:gd name="T14" fmla="*/ 105 w 468"/>
              <a:gd name="T15" fmla="*/ 402 h 508"/>
              <a:gd name="T16" fmla="*/ 79 w 468"/>
              <a:gd name="T17" fmla="*/ 429 h 508"/>
              <a:gd name="T18" fmla="*/ 312 w 468"/>
              <a:gd name="T19" fmla="*/ 205 h 508"/>
              <a:gd name="T20" fmla="*/ 436 w 468"/>
              <a:gd name="T21" fmla="*/ 112 h 508"/>
              <a:gd name="T22" fmla="*/ 448 w 468"/>
              <a:gd name="T23" fmla="*/ 30 h 508"/>
              <a:gd name="T24" fmla="*/ 448 w 468"/>
              <a:gd name="T25" fmla="*/ 30 h 508"/>
              <a:gd name="T26" fmla="*/ 366 w 468"/>
              <a:gd name="T27" fmla="*/ 19 h 508"/>
              <a:gd name="T28" fmla="*/ 236 w 468"/>
              <a:gd name="T29" fmla="*/ 117 h 508"/>
              <a:gd name="T30" fmla="*/ 231 w 468"/>
              <a:gd name="T31" fmla="*/ 110 h 508"/>
              <a:gd name="T32" fmla="*/ 209 w 468"/>
              <a:gd name="T33" fmla="*/ 107 h 508"/>
              <a:gd name="T34" fmla="*/ 204 w 468"/>
              <a:gd name="T35" fmla="*/ 110 h 508"/>
              <a:gd name="T36" fmla="*/ 201 w 468"/>
              <a:gd name="T37" fmla="*/ 132 h 508"/>
              <a:gd name="T38" fmla="*/ 281 w 468"/>
              <a:gd name="T39" fmla="*/ 239 h 508"/>
              <a:gd name="T40" fmla="*/ 303 w 468"/>
              <a:gd name="T41" fmla="*/ 242 h 508"/>
              <a:gd name="T42" fmla="*/ 308 w 468"/>
              <a:gd name="T43" fmla="*/ 239 h 508"/>
              <a:gd name="T44" fmla="*/ 311 w 468"/>
              <a:gd name="T45" fmla="*/ 217 h 508"/>
              <a:gd name="T46" fmla="*/ 311 w 468"/>
              <a:gd name="T47" fmla="*/ 217 h 508"/>
              <a:gd name="T48" fmla="*/ 312 w 468"/>
              <a:gd name="T49" fmla="*/ 205 h 508"/>
              <a:gd name="T50" fmla="*/ 266 w 468"/>
              <a:gd name="T51" fmla="*/ 219 h 508"/>
              <a:gd name="T52" fmla="*/ 216 w 468"/>
              <a:gd name="T53" fmla="*/ 152 h 508"/>
              <a:gd name="T54" fmla="*/ 96 w 468"/>
              <a:gd name="T55" fmla="*/ 242 h 508"/>
              <a:gd name="T56" fmla="*/ 88 w 468"/>
              <a:gd name="T57" fmla="*/ 265 h 508"/>
              <a:gd name="T58" fmla="*/ 88 w 468"/>
              <a:gd name="T59" fmla="*/ 265 h 508"/>
              <a:gd name="T60" fmla="*/ 80 w 468"/>
              <a:gd name="T61" fmla="*/ 286 h 508"/>
              <a:gd name="T62" fmla="*/ 78 w 468"/>
              <a:gd name="T63" fmla="*/ 288 h 508"/>
              <a:gd name="T64" fmla="*/ 75 w 468"/>
              <a:gd name="T65" fmla="*/ 310 h 508"/>
              <a:gd name="T66" fmla="*/ 75 w 468"/>
              <a:gd name="T67" fmla="*/ 310 h 508"/>
              <a:gd name="T68" fmla="*/ 98 w 468"/>
              <a:gd name="T69" fmla="*/ 313 h 508"/>
              <a:gd name="T70" fmla="*/ 99 w 468"/>
              <a:gd name="T71" fmla="*/ 312 h 508"/>
              <a:gd name="T72" fmla="*/ 122 w 468"/>
              <a:gd name="T73" fmla="*/ 311 h 508"/>
              <a:gd name="T74" fmla="*/ 122 w 468"/>
              <a:gd name="T75" fmla="*/ 311 h 508"/>
              <a:gd name="T76" fmla="*/ 146 w 468"/>
              <a:gd name="T77" fmla="*/ 309 h 508"/>
              <a:gd name="T78" fmla="*/ 266 w 468"/>
              <a:gd name="T79" fmla="*/ 219 h 508"/>
              <a:gd name="T80" fmla="*/ 236 w 468"/>
              <a:gd name="T81" fmla="*/ 117 h 508"/>
              <a:gd name="T82" fmla="*/ 261 w 468"/>
              <a:gd name="T83" fmla="*/ 151 h 508"/>
              <a:gd name="T84" fmla="*/ 0 w 468"/>
              <a:gd name="T85" fmla="*/ 445 h 508"/>
              <a:gd name="T86" fmla="*/ 0 w 468"/>
              <a:gd name="T87" fmla="*/ 472 h 508"/>
              <a:gd name="T88" fmla="*/ 36 w 468"/>
              <a:gd name="T89" fmla="*/ 508 h 508"/>
              <a:gd name="T90" fmla="*/ 433 w 468"/>
              <a:gd name="T91" fmla="*/ 508 h 508"/>
              <a:gd name="T92" fmla="*/ 468 w 468"/>
              <a:gd name="T93" fmla="*/ 472 h 508"/>
              <a:gd name="T94" fmla="*/ 468 w 468"/>
              <a:gd name="T95" fmla="*/ 445 h 508"/>
              <a:gd name="T96" fmla="*/ 468 w 468"/>
              <a:gd name="T97" fmla="*/ 467 h 508"/>
              <a:gd name="T98" fmla="*/ 0 w 468"/>
              <a:gd name="T99" fmla="*/ 46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8" h="508">
                <a:moveTo>
                  <a:pt x="79" y="429"/>
                </a:moveTo>
                <a:cubicBezTo>
                  <a:pt x="79" y="429"/>
                  <a:pt x="79" y="429"/>
                  <a:pt x="79" y="429"/>
                </a:cubicBezTo>
                <a:cubicBezTo>
                  <a:pt x="79" y="429"/>
                  <a:pt x="79" y="429"/>
                  <a:pt x="79" y="429"/>
                </a:cubicBezTo>
                <a:cubicBezTo>
                  <a:pt x="79" y="429"/>
                  <a:pt x="79" y="429"/>
                  <a:pt x="79" y="429"/>
                </a:cubicBezTo>
                <a:cubicBezTo>
                  <a:pt x="79" y="429"/>
                  <a:pt x="79" y="429"/>
                  <a:pt x="79" y="429"/>
                </a:cubicBezTo>
                <a:cubicBezTo>
                  <a:pt x="64" y="429"/>
                  <a:pt x="52" y="417"/>
                  <a:pt x="52" y="402"/>
                </a:cubicBezTo>
                <a:cubicBezTo>
                  <a:pt x="52" y="381"/>
                  <a:pt x="79" y="354"/>
                  <a:pt x="79" y="354"/>
                </a:cubicBezTo>
                <a:cubicBezTo>
                  <a:pt x="79" y="354"/>
                  <a:pt x="105" y="381"/>
                  <a:pt x="105" y="402"/>
                </a:cubicBezTo>
                <a:cubicBezTo>
                  <a:pt x="105" y="417"/>
                  <a:pt x="93" y="429"/>
                  <a:pt x="79" y="429"/>
                </a:cubicBezTo>
                <a:close/>
                <a:moveTo>
                  <a:pt x="312" y="205"/>
                </a:moveTo>
                <a:cubicBezTo>
                  <a:pt x="436" y="112"/>
                  <a:pt x="436" y="112"/>
                  <a:pt x="436" y="112"/>
                </a:cubicBezTo>
                <a:cubicBezTo>
                  <a:pt x="462" y="92"/>
                  <a:pt x="467" y="56"/>
                  <a:pt x="448" y="30"/>
                </a:cubicBezTo>
                <a:cubicBezTo>
                  <a:pt x="448" y="30"/>
                  <a:pt x="448" y="30"/>
                  <a:pt x="448" y="30"/>
                </a:cubicBezTo>
                <a:cubicBezTo>
                  <a:pt x="428" y="5"/>
                  <a:pt x="392" y="0"/>
                  <a:pt x="366" y="19"/>
                </a:cubicBezTo>
                <a:cubicBezTo>
                  <a:pt x="236" y="117"/>
                  <a:pt x="236" y="117"/>
                  <a:pt x="236" y="117"/>
                </a:cubicBezTo>
                <a:cubicBezTo>
                  <a:pt x="231" y="110"/>
                  <a:pt x="231" y="110"/>
                  <a:pt x="231" y="110"/>
                </a:cubicBezTo>
                <a:cubicBezTo>
                  <a:pt x="226" y="103"/>
                  <a:pt x="216" y="102"/>
                  <a:pt x="209" y="107"/>
                </a:cubicBezTo>
                <a:cubicBezTo>
                  <a:pt x="204" y="110"/>
                  <a:pt x="204" y="110"/>
                  <a:pt x="204" y="110"/>
                </a:cubicBezTo>
                <a:cubicBezTo>
                  <a:pt x="197" y="115"/>
                  <a:pt x="196" y="125"/>
                  <a:pt x="201" y="132"/>
                </a:cubicBezTo>
                <a:cubicBezTo>
                  <a:pt x="281" y="239"/>
                  <a:pt x="281" y="239"/>
                  <a:pt x="281" y="239"/>
                </a:cubicBezTo>
                <a:cubicBezTo>
                  <a:pt x="286" y="246"/>
                  <a:pt x="296" y="247"/>
                  <a:pt x="303" y="242"/>
                </a:cubicBezTo>
                <a:cubicBezTo>
                  <a:pt x="308" y="239"/>
                  <a:pt x="308" y="239"/>
                  <a:pt x="308" y="239"/>
                </a:cubicBezTo>
                <a:cubicBezTo>
                  <a:pt x="315" y="233"/>
                  <a:pt x="316" y="223"/>
                  <a:pt x="311" y="217"/>
                </a:cubicBezTo>
                <a:cubicBezTo>
                  <a:pt x="311" y="217"/>
                  <a:pt x="311" y="217"/>
                  <a:pt x="311" y="217"/>
                </a:cubicBezTo>
                <a:cubicBezTo>
                  <a:pt x="308" y="213"/>
                  <a:pt x="309" y="207"/>
                  <a:pt x="312" y="205"/>
                </a:cubicBezTo>
                <a:close/>
                <a:moveTo>
                  <a:pt x="266" y="219"/>
                </a:moveTo>
                <a:cubicBezTo>
                  <a:pt x="216" y="152"/>
                  <a:pt x="216" y="152"/>
                  <a:pt x="216" y="152"/>
                </a:cubicBezTo>
                <a:cubicBezTo>
                  <a:pt x="96" y="242"/>
                  <a:pt x="96" y="242"/>
                  <a:pt x="96" y="242"/>
                </a:cubicBezTo>
                <a:cubicBezTo>
                  <a:pt x="89" y="247"/>
                  <a:pt x="86" y="256"/>
                  <a:pt x="88" y="265"/>
                </a:cubicBezTo>
                <a:cubicBezTo>
                  <a:pt x="88" y="265"/>
                  <a:pt x="88" y="265"/>
                  <a:pt x="88" y="265"/>
                </a:cubicBezTo>
                <a:cubicBezTo>
                  <a:pt x="90" y="273"/>
                  <a:pt x="87" y="281"/>
                  <a:pt x="80" y="286"/>
                </a:cubicBezTo>
                <a:cubicBezTo>
                  <a:pt x="78" y="288"/>
                  <a:pt x="78" y="288"/>
                  <a:pt x="78" y="288"/>
                </a:cubicBezTo>
                <a:cubicBezTo>
                  <a:pt x="71" y="293"/>
                  <a:pt x="70" y="303"/>
                  <a:pt x="75" y="310"/>
                </a:cubicBezTo>
                <a:cubicBezTo>
                  <a:pt x="75" y="310"/>
                  <a:pt x="75" y="310"/>
                  <a:pt x="75" y="310"/>
                </a:cubicBezTo>
                <a:cubicBezTo>
                  <a:pt x="81" y="317"/>
                  <a:pt x="91" y="319"/>
                  <a:pt x="98" y="313"/>
                </a:cubicBezTo>
                <a:cubicBezTo>
                  <a:pt x="99" y="312"/>
                  <a:pt x="99" y="312"/>
                  <a:pt x="99" y="312"/>
                </a:cubicBezTo>
                <a:cubicBezTo>
                  <a:pt x="106" y="307"/>
                  <a:pt x="115" y="307"/>
                  <a:pt x="122" y="311"/>
                </a:cubicBezTo>
                <a:cubicBezTo>
                  <a:pt x="122" y="311"/>
                  <a:pt x="122" y="311"/>
                  <a:pt x="122" y="311"/>
                </a:cubicBezTo>
                <a:cubicBezTo>
                  <a:pt x="130" y="315"/>
                  <a:pt x="139" y="315"/>
                  <a:pt x="146" y="309"/>
                </a:cubicBezTo>
                <a:lnTo>
                  <a:pt x="266" y="219"/>
                </a:lnTo>
                <a:close/>
                <a:moveTo>
                  <a:pt x="236" y="117"/>
                </a:moveTo>
                <a:cubicBezTo>
                  <a:pt x="261" y="151"/>
                  <a:pt x="261" y="151"/>
                  <a:pt x="261" y="151"/>
                </a:cubicBezTo>
                <a:moveTo>
                  <a:pt x="0" y="445"/>
                </a:moveTo>
                <a:cubicBezTo>
                  <a:pt x="0" y="472"/>
                  <a:pt x="0" y="472"/>
                  <a:pt x="0" y="472"/>
                </a:cubicBezTo>
                <a:cubicBezTo>
                  <a:pt x="0" y="492"/>
                  <a:pt x="16" y="508"/>
                  <a:pt x="36" y="508"/>
                </a:cubicBezTo>
                <a:cubicBezTo>
                  <a:pt x="433" y="508"/>
                  <a:pt x="433" y="508"/>
                  <a:pt x="433" y="508"/>
                </a:cubicBezTo>
                <a:cubicBezTo>
                  <a:pt x="452" y="508"/>
                  <a:pt x="468" y="492"/>
                  <a:pt x="468" y="472"/>
                </a:cubicBezTo>
                <a:cubicBezTo>
                  <a:pt x="468" y="445"/>
                  <a:pt x="468" y="445"/>
                  <a:pt x="468" y="445"/>
                </a:cubicBezTo>
                <a:moveTo>
                  <a:pt x="468" y="467"/>
                </a:moveTo>
                <a:cubicBezTo>
                  <a:pt x="0" y="467"/>
                  <a:pt x="0" y="467"/>
                  <a:pt x="0" y="4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61" title="syringe and test tubes icon">
            <a:extLst>
              <a:ext uri="{FF2B5EF4-FFF2-40B4-BE49-F238E27FC236}">
                <a16:creationId xmlns:a16="http://schemas.microsoft.com/office/drawing/2014/main" id="{97AE58A8-0236-41DB-9B22-D2C28C56FF63}"/>
              </a:ext>
            </a:extLst>
          </p:cNvPr>
          <p:cNvSpPr>
            <a:spLocks noEditPoints="1"/>
          </p:cNvSpPr>
          <p:nvPr/>
        </p:nvSpPr>
        <p:spPr bwMode="auto">
          <a:xfrm>
            <a:off x="1494197" y="3094923"/>
            <a:ext cx="562113" cy="570797"/>
          </a:xfrm>
          <a:custGeom>
            <a:avLst/>
            <a:gdLst>
              <a:gd name="T0" fmla="*/ 200 w 500"/>
              <a:gd name="T1" fmla="*/ 23 h 505"/>
              <a:gd name="T2" fmla="*/ 385 w 500"/>
              <a:gd name="T3" fmla="*/ 105 h 505"/>
              <a:gd name="T4" fmla="*/ 135 w 500"/>
              <a:gd name="T5" fmla="*/ 64 h 505"/>
              <a:gd name="T6" fmla="*/ 412 w 500"/>
              <a:gd name="T7" fmla="*/ 13 h 505"/>
              <a:gd name="T8" fmla="*/ 399 w 500"/>
              <a:gd name="T9" fmla="*/ 0 h 505"/>
              <a:gd name="T10" fmla="*/ 385 w 500"/>
              <a:gd name="T11" fmla="*/ 115 h 505"/>
              <a:gd name="T12" fmla="*/ 399 w 500"/>
              <a:gd name="T13" fmla="*/ 128 h 505"/>
              <a:gd name="T14" fmla="*/ 487 w 500"/>
              <a:gd name="T15" fmla="*/ 101 h 505"/>
              <a:gd name="T16" fmla="*/ 500 w 500"/>
              <a:gd name="T17" fmla="*/ 87 h 505"/>
              <a:gd name="T18" fmla="*/ 487 w 500"/>
              <a:gd name="T19" fmla="*/ 27 h 505"/>
              <a:gd name="T20" fmla="*/ 473 w 500"/>
              <a:gd name="T21" fmla="*/ 40 h 505"/>
              <a:gd name="T22" fmla="*/ 487 w 500"/>
              <a:gd name="T23" fmla="*/ 101 h 505"/>
              <a:gd name="T24" fmla="*/ 473 w 500"/>
              <a:gd name="T25" fmla="*/ 84 h 505"/>
              <a:gd name="T26" fmla="*/ 385 w 500"/>
              <a:gd name="T27" fmla="*/ 44 h 505"/>
              <a:gd name="T28" fmla="*/ 150 w 500"/>
              <a:gd name="T29" fmla="*/ 85 h 505"/>
              <a:gd name="T30" fmla="*/ 177 w 500"/>
              <a:gd name="T31" fmla="*/ 85 h 505"/>
              <a:gd name="T32" fmla="*/ 194 w 500"/>
              <a:gd name="T33" fmla="*/ 42 h 505"/>
              <a:gd name="T34" fmla="*/ 154 w 500"/>
              <a:gd name="T35" fmla="*/ 42 h 505"/>
              <a:gd name="T36" fmla="*/ 136 w 500"/>
              <a:gd name="T37" fmla="*/ 54 h 505"/>
              <a:gd name="T38" fmla="*/ 14 w 500"/>
              <a:gd name="T39" fmla="*/ 198 h 505"/>
              <a:gd name="T40" fmla="*/ 0 w 500"/>
              <a:gd name="T41" fmla="*/ 176 h 505"/>
              <a:gd name="T42" fmla="*/ 13 w 500"/>
              <a:gd name="T43" fmla="*/ 198 h 505"/>
              <a:gd name="T44" fmla="*/ 13 w 500"/>
              <a:gd name="T45" fmla="*/ 460 h 505"/>
              <a:gd name="T46" fmla="*/ 58 w 500"/>
              <a:gd name="T47" fmla="*/ 505 h 505"/>
              <a:gd name="T48" fmla="*/ 103 w 500"/>
              <a:gd name="T49" fmla="*/ 198 h 505"/>
              <a:gd name="T50" fmla="*/ 117 w 500"/>
              <a:gd name="T51" fmla="*/ 184 h 505"/>
              <a:gd name="T52" fmla="*/ 103 w 500"/>
              <a:gd name="T53" fmla="*/ 163 h 505"/>
              <a:gd name="T54" fmla="*/ 0 w 500"/>
              <a:gd name="T55" fmla="*/ 176 h 505"/>
              <a:gd name="T56" fmla="*/ 103 w 500"/>
              <a:gd name="T57" fmla="*/ 344 h 505"/>
              <a:gd name="T58" fmla="*/ 197 w 500"/>
              <a:gd name="T59" fmla="*/ 285 h 505"/>
              <a:gd name="T60" fmla="*/ 151 w 500"/>
              <a:gd name="T61" fmla="*/ 271 h 505"/>
              <a:gd name="T62" fmla="*/ 164 w 500"/>
              <a:gd name="T63" fmla="*/ 285 h 505"/>
              <a:gd name="T64" fmla="*/ 209 w 500"/>
              <a:gd name="T65" fmla="*/ 505 h 505"/>
              <a:gd name="T66" fmla="*/ 254 w 500"/>
              <a:gd name="T67" fmla="*/ 460 h 505"/>
              <a:gd name="T68" fmla="*/ 254 w 500"/>
              <a:gd name="T69" fmla="*/ 285 h 505"/>
              <a:gd name="T70" fmla="*/ 267 w 500"/>
              <a:gd name="T71" fmla="*/ 263 h 505"/>
              <a:gd name="T72" fmla="*/ 164 w 500"/>
              <a:gd name="T73" fmla="*/ 250 h 505"/>
              <a:gd name="T74" fmla="*/ 315 w 500"/>
              <a:gd name="T75" fmla="*/ 285 h 505"/>
              <a:gd name="T76" fmla="*/ 302 w 500"/>
              <a:gd name="T77" fmla="*/ 263 h 505"/>
              <a:gd name="T78" fmla="*/ 315 w 500"/>
              <a:gd name="T79" fmla="*/ 285 h 505"/>
              <a:gd name="T80" fmla="*/ 315 w 500"/>
              <a:gd name="T81" fmla="*/ 460 h 505"/>
              <a:gd name="T82" fmla="*/ 360 w 500"/>
              <a:gd name="T83" fmla="*/ 505 h 505"/>
              <a:gd name="T84" fmla="*/ 405 w 500"/>
              <a:gd name="T85" fmla="*/ 285 h 505"/>
              <a:gd name="T86" fmla="*/ 418 w 500"/>
              <a:gd name="T87" fmla="*/ 271 h 505"/>
              <a:gd name="T88" fmla="*/ 405 w 500"/>
              <a:gd name="T89" fmla="*/ 250 h 505"/>
              <a:gd name="T90" fmla="*/ 302 w 500"/>
              <a:gd name="T91" fmla="*/ 263 h 505"/>
              <a:gd name="T92" fmla="*/ 58 w 500"/>
              <a:gd name="T93" fmla="*/ 93 h 505"/>
              <a:gd name="T94" fmla="*/ 58 w 500"/>
              <a:gd name="T95" fmla="*/ 139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00" h="505">
                <a:moveTo>
                  <a:pt x="200" y="105"/>
                </a:moveTo>
                <a:cubicBezTo>
                  <a:pt x="190" y="79"/>
                  <a:pt x="190" y="49"/>
                  <a:pt x="200" y="23"/>
                </a:cubicBezTo>
                <a:cubicBezTo>
                  <a:pt x="270" y="23"/>
                  <a:pt x="316" y="23"/>
                  <a:pt x="385" y="23"/>
                </a:cubicBezTo>
                <a:cubicBezTo>
                  <a:pt x="385" y="50"/>
                  <a:pt x="385" y="77"/>
                  <a:pt x="385" y="105"/>
                </a:cubicBezTo>
                <a:cubicBezTo>
                  <a:pt x="316" y="105"/>
                  <a:pt x="270" y="105"/>
                  <a:pt x="200" y="105"/>
                </a:cubicBezTo>
                <a:close/>
                <a:moveTo>
                  <a:pt x="135" y="64"/>
                </a:moveTo>
                <a:cubicBezTo>
                  <a:pt x="58" y="64"/>
                  <a:pt x="58" y="64"/>
                  <a:pt x="58" y="64"/>
                </a:cubicBezTo>
                <a:moveTo>
                  <a:pt x="412" y="13"/>
                </a:moveTo>
                <a:cubicBezTo>
                  <a:pt x="412" y="6"/>
                  <a:pt x="406" y="0"/>
                  <a:pt x="399" y="0"/>
                </a:cubicBezTo>
                <a:cubicBezTo>
                  <a:pt x="399" y="0"/>
                  <a:pt x="399" y="0"/>
                  <a:pt x="399" y="0"/>
                </a:cubicBezTo>
                <a:cubicBezTo>
                  <a:pt x="391" y="0"/>
                  <a:pt x="385" y="6"/>
                  <a:pt x="385" y="13"/>
                </a:cubicBezTo>
                <a:cubicBezTo>
                  <a:pt x="385" y="115"/>
                  <a:pt x="385" y="115"/>
                  <a:pt x="385" y="115"/>
                </a:cubicBezTo>
                <a:cubicBezTo>
                  <a:pt x="385" y="122"/>
                  <a:pt x="391" y="128"/>
                  <a:pt x="399" y="128"/>
                </a:cubicBezTo>
                <a:cubicBezTo>
                  <a:pt x="399" y="128"/>
                  <a:pt x="399" y="128"/>
                  <a:pt x="399" y="128"/>
                </a:cubicBezTo>
                <a:cubicBezTo>
                  <a:pt x="406" y="128"/>
                  <a:pt x="412" y="122"/>
                  <a:pt x="412" y="115"/>
                </a:cubicBezTo>
                <a:moveTo>
                  <a:pt x="487" y="101"/>
                </a:moveTo>
                <a:cubicBezTo>
                  <a:pt x="487" y="101"/>
                  <a:pt x="487" y="101"/>
                  <a:pt x="487" y="101"/>
                </a:cubicBezTo>
                <a:cubicBezTo>
                  <a:pt x="494" y="101"/>
                  <a:pt x="500" y="95"/>
                  <a:pt x="500" y="87"/>
                </a:cubicBezTo>
                <a:cubicBezTo>
                  <a:pt x="500" y="40"/>
                  <a:pt x="500" y="40"/>
                  <a:pt x="500" y="40"/>
                </a:cubicBezTo>
                <a:cubicBezTo>
                  <a:pt x="500" y="33"/>
                  <a:pt x="494" y="27"/>
                  <a:pt x="487" y="27"/>
                </a:cubicBezTo>
                <a:cubicBezTo>
                  <a:pt x="487" y="27"/>
                  <a:pt x="487" y="27"/>
                  <a:pt x="487" y="27"/>
                </a:cubicBezTo>
                <a:cubicBezTo>
                  <a:pt x="479" y="27"/>
                  <a:pt x="473" y="33"/>
                  <a:pt x="473" y="40"/>
                </a:cubicBezTo>
                <a:cubicBezTo>
                  <a:pt x="473" y="87"/>
                  <a:pt x="473" y="87"/>
                  <a:pt x="473" y="87"/>
                </a:cubicBezTo>
                <a:cubicBezTo>
                  <a:pt x="473" y="95"/>
                  <a:pt x="479" y="101"/>
                  <a:pt x="487" y="101"/>
                </a:cubicBezTo>
                <a:close/>
                <a:moveTo>
                  <a:pt x="385" y="84"/>
                </a:moveTo>
                <a:cubicBezTo>
                  <a:pt x="473" y="84"/>
                  <a:pt x="473" y="84"/>
                  <a:pt x="473" y="84"/>
                </a:cubicBezTo>
                <a:cubicBezTo>
                  <a:pt x="473" y="44"/>
                  <a:pt x="473" y="44"/>
                  <a:pt x="473" y="44"/>
                </a:cubicBezTo>
                <a:cubicBezTo>
                  <a:pt x="385" y="44"/>
                  <a:pt x="385" y="44"/>
                  <a:pt x="385" y="44"/>
                </a:cubicBezTo>
                <a:moveTo>
                  <a:pt x="136" y="74"/>
                </a:moveTo>
                <a:cubicBezTo>
                  <a:pt x="137" y="80"/>
                  <a:pt x="143" y="85"/>
                  <a:pt x="150" y="85"/>
                </a:cubicBezTo>
                <a:cubicBezTo>
                  <a:pt x="154" y="85"/>
                  <a:pt x="154" y="85"/>
                  <a:pt x="154" y="85"/>
                </a:cubicBezTo>
                <a:cubicBezTo>
                  <a:pt x="162" y="85"/>
                  <a:pt x="170" y="85"/>
                  <a:pt x="177" y="85"/>
                </a:cubicBezTo>
                <a:cubicBezTo>
                  <a:pt x="183" y="85"/>
                  <a:pt x="189" y="85"/>
                  <a:pt x="194" y="85"/>
                </a:cubicBezTo>
                <a:cubicBezTo>
                  <a:pt x="192" y="71"/>
                  <a:pt x="192" y="57"/>
                  <a:pt x="194" y="42"/>
                </a:cubicBezTo>
                <a:cubicBezTo>
                  <a:pt x="189" y="42"/>
                  <a:pt x="183" y="42"/>
                  <a:pt x="177" y="42"/>
                </a:cubicBezTo>
                <a:cubicBezTo>
                  <a:pt x="170" y="42"/>
                  <a:pt x="162" y="42"/>
                  <a:pt x="154" y="42"/>
                </a:cubicBezTo>
                <a:cubicBezTo>
                  <a:pt x="150" y="42"/>
                  <a:pt x="150" y="42"/>
                  <a:pt x="150" y="42"/>
                </a:cubicBezTo>
                <a:cubicBezTo>
                  <a:pt x="143" y="42"/>
                  <a:pt x="137" y="47"/>
                  <a:pt x="136" y="54"/>
                </a:cubicBezTo>
                <a:cubicBezTo>
                  <a:pt x="134" y="61"/>
                  <a:pt x="134" y="67"/>
                  <a:pt x="136" y="74"/>
                </a:cubicBezTo>
                <a:close/>
                <a:moveTo>
                  <a:pt x="14" y="198"/>
                </a:moveTo>
                <a:cubicBezTo>
                  <a:pt x="46" y="198"/>
                  <a:pt x="46" y="198"/>
                  <a:pt x="46" y="198"/>
                </a:cubicBezTo>
                <a:moveTo>
                  <a:pt x="0" y="176"/>
                </a:moveTo>
                <a:cubicBezTo>
                  <a:pt x="0" y="184"/>
                  <a:pt x="0" y="184"/>
                  <a:pt x="0" y="184"/>
                </a:cubicBezTo>
                <a:cubicBezTo>
                  <a:pt x="0" y="192"/>
                  <a:pt x="6" y="198"/>
                  <a:pt x="13" y="198"/>
                </a:cubicBezTo>
                <a:cubicBezTo>
                  <a:pt x="13" y="198"/>
                  <a:pt x="13" y="198"/>
                  <a:pt x="13" y="198"/>
                </a:cubicBezTo>
                <a:cubicBezTo>
                  <a:pt x="13" y="460"/>
                  <a:pt x="13" y="460"/>
                  <a:pt x="13" y="460"/>
                </a:cubicBezTo>
                <a:cubicBezTo>
                  <a:pt x="13" y="484"/>
                  <a:pt x="33" y="505"/>
                  <a:pt x="58" y="505"/>
                </a:cubicBezTo>
                <a:cubicBezTo>
                  <a:pt x="58" y="505"/>
                  <a:pt x="58" y="505"/>
                  <a:pt x="58" y="505"/>
                </a:cubicBezTo>
                <a:cubicBezTo>
                  <a:pt x="83" y="505"/>
                  <a:pt x="103" y="484"/>
                  <a:pt x="103" y="460"/>
                </a:cubicBezTo>
                <a:cubicBezTo>
                  <a:pt x="103" y="198"/>
                  <a:pt x="103" y="198"/>
                  <a:pt x="103" y="198"/>
                </a:cubicBezTo>
                <a:cubicBezTo>
                  <a:pt x="103" y="198"/>
                  <a:pt x="103" y="198"/>
                  <a:pt x="103" y="198"/>
                </a:cubicBezTo>
                <a:cubicBezTo>
                  <a:pt x="110" y="198"/>
                  <a:pt x="117" y="192"/>
                  <a:pt x="117" y="184"/>
                </a:cubicBezTo>
                <a:cubicBezTo>
                  <a:pt x="117" y="176"/>
                  <a:pt x="117" y="176"/>
                  <a:pt x="117" y="176"/>
                </a:cubicBezTo>
                <a:cubicBezTo>
                  <a:pt x="117" y="169"/>
                  <a:pt x="110" y="163"/>
                  <a:pt x="103" y="163"/>
                </a:cubicBezTo>
                <a:cubicBezTo>
                  <a:pt x="13" y="163"/>
                  <a:pt x="13" y="163"/>
                  <a:pt x="13" y="163"/>
                </a:cubicBezTo>
                <a:cubicBezTo>
                  <a:pt x="6" y="163"/>
                  <a:pt x="0" y="169"/>
                  <a:pt x="0" y="176"/>
                </a:cubicBezTo>
                <a:close/>
                <a:moveTo>
                  <a:pt x="13" y="344"/>
                </a:moveTo>
                <a:cubicBezTo>
                  <a:pt x="103" y="344"/>
                  <a:pt x="103" y="344"/>
                  <a:pt x="103" y="344"/>
                </a:cubicBezTo>
                <a:moveTo>
                  <a:pt x="165" y="285"/>
                </a:moveTo>
                <a:cubicBezTo>
                  <a:pt x="197" y="285"/>
                  <a:pt x="197" y="285"/>
                  <a:pt x="197" y="285"/>
                </a:cubicBezTo>
                <a:moveTo>
                  <a:pt x="151" y="263"/>
                </a:moveTo>
                <a:cubicBezTo>
                  <a:pt x="151" y="271"/>
                  <a:pt x="151" y="271"/>
                  <a:pt x="151" y="271"/>
                </a:cubicBezTo>
                <a:cubicBezTo>
                  <a:pt x="151" y="279"/>
                  <a:pt x="157" y="285"/>
                  <a:pt x="164" y="285"/>
                </a:cubicBezTo>
                <a:cubicBezTo>
                  <a:pt x="164" y="285"/>
                  <a:pt x="164" y="285"/>
                  <a:pt x="164" y="285"/>
                </a:cubicBezTo>
                <a:cubicBezTo>
                  <a:pt x="164" y="460"/>
                  <a:pt x="164" y="460"/>
                  <a:pt x="164" y="460"/>
                </a:cubicBezTo>
                <a:cubicBezTo>
                  <a:pt x="164" y="484"/>
                  <a:pt x="184" y="505"/>
                  <a:pt x="209" y="505"/>
                </a:cubicBezTo>
                <a:cubicBezTo>
                  <a:pt x="209" y="505"/>
                  <a:pt x="209" y="505"/>
                  <a:pt x="209" y="505"/>
                </a:cubicBezTo>
                <a:cubicBezTo>
                  <a:pt x="234" y="505"/>
                  <a:pt x="254" y="484"/>
                  <a:pt x="254" y="460"/>
                </a:cubicBezTo>
                <a:cubicBezTo>
                  <a:pt x="254" y="285"/>
                  <a:pt x="254" y="285"/>
                  <a:pt x="254" y="285"/>
                </a:cubicBezTo>
                <a:cubicBezTo>
                  <a:pt x="254" y="285"/>
                  <a:pt x="254" y="285"/>
                  <a:pt x="254" y="285"/>
                </a:cubicBezTo>
                <a:cubicBezTo>
                  <a:pt x="261" y="285"/>
                  <a:pt x="267" y="279"/>
                  <a:pt x="267" y="271"/>
                </a:cubicBezTo>
                <a:cubicBezTo>
                  <a:pt x="267" y="263"/>
                  <a:pt x="267" y="263"/>
                  <a:pt x="267" y="263"/>
                </a:cubicBezTo>
                <a:cubicBezTo>
                  <a:pt x="267" y="256"/>
                  <a:pt x="261" y="250"/>
                  <a:pt x="254" y="250"/>
                </a:cubicBezTo>
                <a:cubicBezTo>
                  <a:pt x="164" y="250"/>
                  <a:pt x="164" y="250"/>
                  <a:pt x="164" y="250"/>
                </a:cubicBezTo>
                <a:cubicBezTo>
                  <a:pt x="157" y="250"/>
                  <a:pt x="151" y="256"/>
                  <a:pt x="151" y="263"/>
                </a:cubicBezTo>
                <a:close/>
                <a:moveTo>
                  <a:pt x="315" y="285"/>
                </a:moveTo>
                <a:cubicBezTo>
                  <a:pt x="348" y="285"/>
                  <a:pt x="348" y="285"/>
                  <a:pt x="348" y="285"/>
                </a:cubicBezTo>
                <a:moveTo>
                  <a:pt x="302" y="263"/>
                </a:moveTo>
                <a:cubicBezTo>
                  <a:pt x="302" y="271"/>
                  <a:pt x="302" y="271"/>
                  <a:pt x="302" y="271"/>
                </a:cubicBezTo>
                <a:cubicBezTo>
                  <a:pt x="302" y="279"/>
                  <a:pt x="308" y="285"/>
                  <a:pt x="315" y="285"/>
                </a:cubicBezTo>
                <a:cubicBezTo>
                  <a:pt x="315" y="285"/>
                  <a:pt x="315" y="285"/>
                  <a:pt x="315" y="285"/>
                </a:cubicBezTo>
                <a:cubicBezTo>
                  <a:pt x="315" y="460"/>
                  <a:pt x="315" y="460"/>
                  <a:pt x="315" y="460"/>
                </a:cubicBezTo>
                <a:cubicBezTo>
                  <a:pt x="315" y="484"/>
                  <a:pt x="335" y="505"/>
                  <a:pt x="360" y="505"/>
                </a:cubicBezTo>
                <a:cubicBezTo>
                  <a:pt x="360" y="505"/>
                  <a:pt x="360" y="505"/>
                  <a:pt x="360" y="505"/>
                </a:cubicBezTo>
                <a:cubicBezTo>
                  <a:pt x="385" y="505"/>
                  <a:pt x="405" y="484"/>
                  <a:pt x="405" y="460"/>
                </a:cubicBezTo>
                <a:cubicBezTo>
                  <a:pt x="405" y="285"/>
                  <a:pt x="405" y="285"/>
                  <a:pt x="405" y="285"/>
                </a:cubicBezTo>
                <a:cubicBezTo>
                  <a:pt x="405" y="285"/>
                  <a:pt x="405" y="285"/>
                  <a:pt x="405" y="285"/>
                </a:cubicBezTo>
                <a:cubicBezTo>
                  <a:pt x="412" y="285"/>
                  <a:pt x="418" y="279"/>
                  <a:pt x="418" y="271"/>
                </a:cubicBezTo>
                <a:cubicBezTo>
                  <a:pt x="418" y="263"/>
                  <a:pt x="418" y="263"/>
                  <a:pt x="418" y="263"/>
                </a:cubicBezTo>
                <a:cubicBezTo>
                  <a:pt x="418" y="256"/>
                  <a:pt x="412" y="250"/>
                  <a:pt x="405" y="250"/>
                </a:cubicBezTo>
                <a:cubicBezTo>
                  <a:pt x="315" y="250"/>
                  <a:pt x="315" y="250"/>
                  <a:pt x="315" y="250"/>
                </a:cubicBezTo>
                <a:cubicBezTo>
                  <a:pt x="308" y="250"/>
                  <a:pt x="302" y="256"/>
                  <a:pt x="302" y="263"/>
                </a:cubicBezTo>
                <a:close/>
                <a:moveTo>
                  <a:pt x="74" y="123"/>
                </a:moveTo>
                <a:cubicBezTo>
                  <a:pt x="74" y="114"/>
                  <a:pt x="58" y="93"/>
                  <a:pt x="58" y="93"/>
                </a:cubicBezTo>
                <a:cubicBezTo>
                  <a:pt x="58" y="93"/>
                  <a:pt x="42" y="114"/>
                  <a:pt x="42" y="123"/>
                </a:cubicBezTo>
                <a:cubicBezTo>
                  <a:pt x="42" y="132"/>
                  <a:pt x="49" y="139"/>
                  <a:pt x="58" y="139"/>
                </a:cubicBezTo>
                <a:cubicBezTo>
                  <a:pt x="67" y="139"/>
                  <a:pt x="74" y="132"/>
                  <a:pt x="74" y="12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title="microscope icon"/>
          <p:cNvSpPr>
            <a:spLocks noChangeAspect="1" noEditPoints="1"/>
          </p:cNvSpPr>
          <p:nvPr/>
        </p:nvSpPr>
        <p:spPr bwMode="auto">
          <a:xfrm>
            <a:off x="4152014" y="3989567"/>
            <a:ext cx="446188" cy="599816"/>
          </a:xfrm>
          <a:custGeom>
            <a:avLst/>
            <a:gdLst>
              <a:gd name="T0" fmla="*/ 142 w 208"/>
              <a:gd name="T1" fmla="*/ 80 h 279"/>
              <a:gd name="T2" fmla="*/ 130 w 208"/>
              <a:gd name="T3" fmla="*/ 92 h 279"/>
              <a:gd name="T4" fmla="*/ 117 w 208"/>
              <a:gd name="T5" fmla="*/ 80 h 279"/>
              <a:gd name="T6" fmla="*/ 130 w 208"/>
              <a:gd name="T7" fmla="*/ 67 h 279"/>
              <a:gd name="T8" fmla="*/ 142 w 208"/>
              <a:gd name="T9" fmla="*/ 80 h 279"/>
              <a:gd name="T10" fmla="*/ 140 w 208"/>
              <a:gd name="T11" fmla="*/ 208 h 279"/>
              <a:gd name="T12" fmla="*/ 153 w 208"/>
              <a:gd name="T13" fmla="*/ 161 h 279"/>
              <a:gd name="T14" fmla="*/ 138 w 208"/>
              <a:gd name="T15" fmla="*/ 110 h 279"/>
              <a:gd name="T16" fmla="*/ 168 w 208"/>
              <a:gd name="T17" fmla="*/ 218 h 279"/>
              <a:gd name="T18" fmla="*/ 182 w 208"/>
              <a:gd name="T19" fmla="*/ 161 h 279"/>
              <a:gd name="T20" fmla="*/ 159 w 208"/>
              <a:gd name="T21" fmla="*/ 88 h 279"/>
              <a:gd name="T22" fmla="*/ 153 w 208"/>
              <a:gd name="T23" fmla="*/ 22 h 279"/>
              <a:gd name="T24" fmla="*/ 161 w 208"/>
              <a:gd name="T25" fmla="*/ 21 h 279"/>
              <a:gd name="T26" fmla="*/ 162 w 208"/>
              <a:gd name="T27" fmla="*/ 19 h 279"/>
              <a:gd name="T28" fmla="*/ 161 w 208"/>
              <a:gd name="T29" fmla="*/ 11 h 279"/>
              <a:gd name="T30" fmla="*/ 148 w 208"/>
              <a:gd name="T31" fmla="*/ 2 h 279"/>
              <a:gd name="T32" fmla="*/ 139 w 208"/>
              <a:gd name="T33" fmla="*/ 3 h 279"/>
              <a:gd name="T34" fmla="*/ 138 w 208"/>
              <a:gd name="T35" fmla="*/ 5 h 279"/>
              <a:gd name="T36" fmla="*/ 140 w 208"/>
              <a:gd name="T37" fmla="*/ 13 h 279"/>
              <a:gd name="T38" fmla="*/ 153 w 208"/>
              <a:gd name="T39" fmla="*/ 22 h 279"/>
              <a:gd name="T40" fmla="*/ 208 w 208"/>
              <a:gd name="T41" fmla="*/ 279 h 279"/>
              <a:gd name="T42" fmla="*/ 104 w 208"/>
              <a:gd name="T43" fmla="*/ 225 h 279"/>
              <a:gd name="T44" fmla="*/ 0 w 208"/>
              <a:gd name="T45" fmla="*/ 279 h 279"/>
              <a:gd name="T46" fmla="*/ 182 w 208"/>
              <a:gd name="T47" fmla="*/ 279 h 279"/>
              <a:gd name="T48" fmla="*/ 146 w 208"/>
              <a:gd name="T49" fmla="*/ 55 h 279"/>
              <a:gd name="T50" fmla="*/ 151 w 208"/>
              <a:gd name="T51" fmla="*/ 48 h 279"/>
              <a:gd name="T52" fmla="*/ 147 w 208"/>
              <a:gd name="T53" fmla="*/ 28 h 279"/>
              <a:gd name="T54" fmla="*/ 137 w 208"/>
              <a:gd name="T55" fmla="*/ 21 h 279"/>
              <a:gd name="T56" fmla="*/ 116 w 208"/>
              <a:gd name="T57" fmla="*/ 24 h 279"/>
              <a:gd name="T58" fmla="*/ 62 w 208"/>
              <a:gd name="T59" fmla="*/ 103 h 279"/>
              <a:gd name="T60" fmla="*/ 66 w 208"/>
              <a:gd name="T61" fmla="*/ 124 h 279"/>
              <a:gd name="T62" fmla="*/ 76 w 208"/>
              <a:gd name="T63" fmla="*/ 131 h 279"/>
              <a:gd name="T64" fmla="*/ 97 w 208"/>
              <a:gd name="T65" fmla="*/ 127 h 279"/>
              <a:gd name="T66" fmla="*/ 112 w 208"/>
              <a:gd name="T67" fmla="*/ 105 h 279"/>
              <a:gd name="T68" fmla="*/ 71 w 208"/>
              <a:gd name="T69" fmla="*/ 154 h 279"/>
              <a:gd name="T70" fmla="*/ 79 w 208"/>
              <a:gd name="T71" fmla="*/ 153 h 279"/>
              <a:gd name="T72" fmla="*/ 80 w 208"/>
              <a:gd name="T73" fmla="*/ 151 h 279"/>
              <a:gd name="T74" fmla="*/ 78 w 208"/>
              <a:gd name="T75" fmla="*/ 143 h 279"/>
              <a:gd name="T76" fmla="*/ 53 w 208"/>
              <a:gd name="T77" fmla="*/ 126 h 279"/>
              <a:gd name="T78" fmla="*/ 45 w 208"/>
              <a:gd name="T79" fmla="*/ 128 h 279"/>
              <a:gd name="T80" fmla="*/ 44 w 208"/>
              <a:gd name="T81" fmla="*/ 129 h 279"/>
              <a:gd name="T82" fmla="*/ 46 w 208"/>
              <a:gd name="T83" fmla="*/ 138 h 279"/>
              <a:gd name="T84" fmla="*/ 71 w 208"/>
              <a:gd name="T85" fmla="*/ 154 h 279"/>
              <a:gd name="T86" fmla="*/ 38 w 208"/>
              <a:gd name="T87" fmla="*/ 206 h 279"/>
              <a:gd name="T88" fmla="*/ 120 w 208"/>
              <a:gd name="T89" fmla="*/ 206 h 279"/>
              <a:gd name="T90" fmla="*/ 26 w 208"/>
              <a:gd name="T91" fmla="*/ 190 h 279"/>
              <a:gd name="T92" fmla="*/ 132 w 208"/>
              <a:gd name="T93" fmla="*/ 19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8" h="279">
                <a:moveTo>
                  <a:pt x="142" y="80"/>
                </a:moveTo>
                <a:cubicBezTo>
                  <a:pt x="142" y="87"/>
                  <a:pt x="136" y="92"/>
                  <a:pt x="130" y="92"/>
                </a:cubicBezTo>
                <a:cubicBezTo>
                  <a:pt x="123" y="92"/>
                  <a:pt x="117" y="87"/>
                  <a:pt x="117" y="80"/>
                </a:cubicBezTo>
                <a:cubicBezTo>
                  <a:pt x="117" y="73"/>
                  <a:pt x="123" y="67"/>
                  <a:pt x="130" y="67"/>
                </a:cubicBezTo>
                <a:cubicBezTo>
                  <a:pt x="136" y="67"/>
                  <a:pt x="142" y="73"/>
                  <a:pt x="142" y="80"/>
                </a:cubicBezTo>
                <a:close/>
                <a:moveTo>
                  <a:pt x="140" y="208"/>
                </a:moveTo>
                <a:cubicBezTo>
                  <a:pt x="148" y="194"/>
                  <a:pt x="153" y="178"/>
                  <a:pt x="153" y="161"/>
                </a:cubicBezTo>
                <a:cubicBezTo>
                  <a:pt x="153" y="142"/>
                  <a:pt x="147" y="124"/>
                  <a:pt x="138" y="110"/>
                </a:cubicBezTo>
                <a:moveTo>
                  <a:pt x="168" y="218"/>
                </a:moveTo>
                <a:cubicBezTo>
                  <a:pt x="177" y="201"/>
                  <a:pt x="182" y="181"/>
                  <a:pt x="182" y="161"/>
                </a:cubicBezTo>
                <a:cubicBezTo>
                  <a:pt x="182" y="133"/>
                  <a:pt x="174" y="108"/>
                  <a:pt x="159" y="88"/>
                </a:cubicBezTo>
                <a:moveTo>
                  <a:pt x="153" y="22"/>
                </a:moveTo>
                <a:cubicBezTo>
                  <a:pt x="155" y="24"/>
                  <a:pt x="159" y="23"/>
                  <a:pt x="161" y="21"/>
                </a:cubicBezTo>
                <a:cubicBezTo>
                  <a:pt x="162" y="19"/>
                  <a:pt x="162" y="19"/>
                  <a:pt x="162" y="19"/>
                </a:cubicBezTo>
                <a:cubicBezTo>
                  <a:pt x="164" y="16"/>
                  <a:pt x="163" y="13"/>
                  <a:pt x="161" y="11"/>
                </a:cubicBezTo>
                <a:cubicBezTo>
                  <a:pt x="148" y="2"/>
                  <a:pt x="148" y="2"/>
                  <a:pt x="148" y="2"/>
                </a:cubicBezTo>
                <a:cubicBezTo>
                  <a:pt x="145" y="0"/>
                  <a:pt x="141" y="1"/>
                  <a:pt x="139" y="3"/>
                </a:cubicBezTo>
                <a:cubicBezTo>
                  <a:pt x="138" y="5"/>
                  <a:pt x="138" y="5"/>
                  <a:pt x="138" y="5"/>
                </a:cubicBezTo>
                <a:cubicBezTo>
                  <a:pt x="136" y="8"/>
                  <a:pt x="137" y="11"/>
                  <a:pt x="140" y="13"/>
                </a:cubicBezTo>
                <a:lnTo>
                  <a:pt x="153" y="22"/>
                </a:lnTo>
                <a:close/>
                <a:moveTo>
                  <a:pt x="208" y="279"/>
                </a:moveTo>
                <a:cubicBezTo>
                  <a:pt x="187" y="246"/>
                  <a:pt x="148" y="225"/>
                  <a:pt x="104" y="225"/>
                </a:cubicBezTo>
                <a:cubicBezTo>
                  <a:pt x="60" y="225"/>
                  <a:pt x="21" y="246"/>
                  <a:pt x="0" y="279"/>
                </a:cubicBezTo>
                <a:cubicBezTo>
                  <a:pt x="182" y="279"/>
                  <a:pt x="182" y="279"/>
                  <a:pt x="182" y="279"/>
                </a:cubicBezTo>
                <a:moveTo>
                  <a:pt x="146" y="55"/>
                </a:moveTo>
                <a:cubicBezTo>
                  <a:pt x="151" y="48"/>
                  <a:pt x="151" y="48"/>
                  <a:pt x="151" y="48"/>
                </a:cubicBezTo>
                <a:cubicBezTo>
                  <a:pt x="156" y="42"/>
                  <a:pt x="154" y="32"/>
                  <a:pt x="147" y="28"/>
                </a:cubicBezTo>
                <a:cubicBezTo>
                  <a:pt x="137" y="21"/>
                  <a:pt x="137" y="21"/>
                  <a:pt x="137" y="21"/>
                </a:cubicBezTo>
                <a:cubicBezTo>
                  <a:pt x="130" y="16"/>
                  <a:pt x="121" y="18"/>
                  <a:pt x="116" y="24"/>
                </a:cubicBezTo>
                <a:cubicBezTo>
                  <a:pt x="62" y="103"/>
                  <a:pt x="62" y="103"/>
                  <a:pt x="62" y="103"/>
                </a:cubicBezTo>
                <a:cubicBezTo>
                  <a:pt x="57" y="110"/>
                  <a:pt x="59" y="119"/>
                  <a:pt x="66" y="124"/>
                </a:cubicBezTo>
                <a:cubicBezTo>
                  <a:pt x="76" y="131"/>
                  <a:pt x="76" y="131"/>
                  <a:pt x="76" y="131"/>
                </a:cubicBezTo>
                <a:cubicBezTo>
                  <a:pt x="83" y="135"/>
                  <a:pt x="92" y="134"/>
                  <a:pt x="97" y="127"/>
                </a:cubicBezTo>
                <a:cubicBezTo>
                  <a:pt x="112" y="105"/>
                  <a:pt x="112" y="105"/>
                  <a:pt x="112" y="105"/>
                </a:cubicBezTo>
                <a:moveTo>
                  <a:pt x="71" y="154"/>
                </a:moveTo>
                <a:cubicBezTo>
                  <a:pt x="73" y="156"/>
                  <a:pt x="77" y="155"/>
                  <a:pt x="79" y="153"/>
                </a:cubicBezTo>
                <a:cubicBezTo>
                  <a:pt x="80" y="151"/>
                  <a:pt x="80" y="151"/>
                  <a:pt x="80" y="151"/>
                </a:cubicBezTo>
                <a:cubicBezTo>
                  <a:pt x="82" y="148"/>
                  <a:pt x="81" y="145"/>
                  <a:pt x="78" y="143"/>
                </a:cubicBezTo>
                <a:cubicBezTo>
                  <a:pt x="53" y="126"/>
                  <a:pt x="53" y="126"/>
                  <a:pt x="53" y="126"/>
                </a:cubicBezTo>
                <a:cubicBezTo>
                  <a:pt x="51" y="124"/>
                  <a:pt x="47" y="125"/>
                  <a:pt x="45" y="128"/>
                </a:cubicBezTo>
                <a:cubicBezTo>
                  <a:pt x="44" y="129"/>
                  <a:pt x="44" y="129"/>
                  <a:pt x="44" y="129"/>
                </a:cubicBezTo>
                <a:cubicBezTo>
                  <a:pt x="42" y="132"/>
                  <a:pt x="43" y="136"/>
                  <a:pt x="46" y="138"/>
                </a:cubicBezTo>
                <a:lnTo>
                  <a:pt x="71" y="154"/>
                </a:lnTo>
                <a:close/>
                <a:moveTo>
                  <a:pt x="38" y="206"/>
                </a:moveTo>
                <a:cubicBezTo>
                  <a:pt x="120" y="206"/>
                  <a:pt x="120" y="206"/>
                  <a:pt x="120" y="206"/>
                </a:cubicBezTo>
                <a:moveTo>
                  <a:pt x="26" y="190"/>
                </a:moveTo>
                <a:cubicBezTo>
                  <a:pt x="132" y="190"/>
                  <a:pt x="132" y="190"/>
                  <a:pt x="132" y="19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title="large triangle flask icon"/>
          <p:cNvSpPr>
            <a:spLocks noChangeAspect="1" noEditPoints="1"/>
          </p:cNvSpPr>
          <p:nvPr/>
        </p:nvSpPr>
        <p:spPr bwMode="auto">
          <a:xfrm>
            <a:off x="3480267" y="1449877"/>
            <a:ext cx="575461" cy="581215"/>
          </a:xfrm>
          <a:custGeom>
            <a:avLst/>
            <a:gdLst>
              <a:gd name="T0" fmla="*/ 167 w 249"/>
              <a:gd name="T1" fmla="*/ 97 h 251"/>
              <a:gd name="T2" fmla="*/ 239 w 249"/>
              <a:gd name="T3" fmla="*/ 220 h 251"/>
              <a:gd name="T4" fmla="*/ 221 w 249"/>
              <a:gd name="T5" fmla="*/ 251 h 251"/>
              <a:gd name="T6" fmla="*/ 28 w 249"/>
              <a:gd name="T7" fmla="*/ 251 h 251"/>
              <a:gd name="T8" fmla="*/ 10 w 249"/>
              <a:gd name="T9" fmla="*/ 220 h 251"/>
              <a:gd name="T10" fmla="*/ 94 w 249"/>
              <a:gd name="T11" fmla="*/ 75 h 251"/>
              <a:gd name="T12" fmla="*/ 94 w 249"/>
              <a:gd name="T13" fmla="*/ 24 h 251"/>
              <a:gd name="T14" fmla="*/ 155 w 249"/>
              <a:gd name="T15" fmla="*/ 24 h 251"/>
              <a:gd name="T16" fmla="*/ 155 w 249"/>
              <a:gd name="T17" fmla="*/ 75 h 251"/>
              <a:gd name="T18" fmla="*/ 172 w 249"/>
              <a:gd name="T19" fmla="*/ 23 h 251"/>
              <a:gd name="T20" fmla="*/ 181 w 249"/>
              <a:gd name="T21" fmla="*/ 13 h 251"/>
              <a:gd name="T22" fmla="*/ 181 w 249"/>
              <a:gd name="T23" fmla="*/ 11 h 251"/>
              <a:gd name="T24" fmla="*/ 172 w 249"/>
              <a:gd name="T25" fmla="*/ 0 h 251"/>
              <a:gd name="T26" fmla="*/ 77 w 249"/>
              <a:gd name="T27" fmla="*/ 0 h 251"/>
              <a:gd name="T28" fmla="*/ 68 w 249"/>
              <a:gd name="T29" fmla="*/ 11 h 251"/>
              <a:gd name="T30" fmla="*/ 68 w 249"/>
              <a:gd name="T31" fmla="*/ 13 h 251"/>
              <a:gd name="T32" fmla="*/ 77 w 249"/>
              <a:gd name="T33" fmla="*/ 23 h 251"/>
              <a:gd name="T34" fmla="*/ 180 w 249"/>
              <a:gd name="T35" fmla="*/ 156 h 251"/>
              <a:gd name="T36" fmla="*/ 70 w 249"/>
              <a:gd name="T37" fmla="*/ 156 h 251"/>
              <a:gd name="T38" fmla="*/ 190 w 249"/>
              <a:gd name="T39" fmla="*/ 201 h 251"/>
              <a:gd name="T40" fmla="*/ 176 w 249"/>
              <a:gd name="T41" fmla="*/ 215 h 251"/>
              <a:gd name="T42" fmla="*/ 190 w 249"/>
              <a:gd name="T43" fmla="*/ 229 h 251"/>
              <a:gd name="T44" fmla="*/ 204 w 249"/>
              <a:gd name="T45" fmla="*/ 215 h 251"/>
              <a:gd name="T46" fmla="*/ 190 w 249"/>
              <a:gd name="T47" fmla="*/ 201 h 251"/>
              <a:gd name="T48" fmla="*/ 96 w 249"/>
              <a:gd name="T49" fmla="*/ 186 h 251"/>
              <a:gd name="T50" fmla="*/ 82 w 249"/>
              <a:gd name="T51" fmla="*/ 200 h 251"/>
              <a:gd name="T52" fmla="*/ 96 w 249"/>
              <a:gd name="T53" fmla="*/ 214 h 251"/>
              <a:gd name="T54" fmla="*/ 110 w 249"/>
              <a:gd name="T55" fmla="*/ 200 h 251"/>
              <a:gd name="T56" fmla="*/ 96 w 249"/>
              <a:gd name="T57" fmla="*/ 186 h 251"/>
              <a:gd name="T58" fmla="*/ 142 w 249"/>
              <a:gd name="T59" fmla="*/ 209 h 251"/>
              <a:gd name="T60" fmla="*/ 132 w 249"/>
              <a:gd name="T61" fmla="*/ 219 h 251"/>
              <a:gd name="T62" fmla="*/ 142 w 249"/>
              <a:gd name="T63" fmla="*/ 229 h 251"/>
              <a:gd name="T64" fmla="*/ 152 w 249"/>
              <a:gd name="T65" fmla="*/ 219 h 251"/>
              <a:gd name="T66" fmla="*/ 142 w 249"/>
              <a:gd name="T67" fmla="*/ 209 h 251"/>
              <a:gd name="T68" fmla="*/ 148 w 249"/>
              <a:gd name="T69" fmla="*/ 173 h 251"/>
              <a:gd name="T70" fmla="*/ 142 w 249"/>
              <a:gd name="T71" fmla="*/ 180 h 251"/>
              <a:gd name="T72" fmla="*/ 148 w 249"/>
              <a:gd name="T73" fmla="*/ 187 h 251"/>
              <a:gd name="T74" fmla="*/ 155 w 249"/>
              <a:gd name="T75" fmla="*/ 180 h 251"/>
              <a:gd name="T76" fmla="*/ 148 w 249"/>
              <a:gd name="T77" fmla="*/ 173 h 251"/>
              <a:gd name="T78" fmla="*/ 55 w 249"/>
              <a:gd name="T79" fmla="*/ 206 h 251"/>
              <a:gd name="T80" fmla="*/ 45 w 249"/>
              <a:gd name="T81" fmla="*/ 216 h 251"/>
              <a:gd name="T82" fmla="*/ 55 w 249"/>
              <a:gd name="T83" fmla="*/ 226 h 251"/>
              <a:gd name="T84" fmla="*/ 65 w 249"/>
              <a:gd name="T85" fmla="*/ 216 h 251"/>
              <a:gd name="T86" fmla="*/ 55 w 249"/>
              <a:gd name="T87"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9" h="251">
                <a:moveTo>
                  <a:pt x="167" y="97"/>
                </a:moveTo>
                <a:cubicBezTo>
                  <a:pt x="239" y="220"/>
                  <a:pt x="239" y="220"/>
                  <a:pt x="239" y="220"/>
                </a:cubicBezTo>
                <a:cubicBezTo>
                  <a:pt x="249" y="237"/>
                  <a:pt x="241" y="251"/>
                  <a:pt x="221" y="251"/>
                </a:cubicBezTo>
                <a:cubicBezTo>
                  <a:pt x="28" y="251"/>
                  <a:pt x="28" y="251"/>
                  <a:pt x="28" y="251"/>
                </a:cubicBezTo>
                <a:cubicBezTo>
                  <a:pt x="8" y="251"/>
                  <a:pt x="0" y="237"/>
                  <a:pt x="10" y="220"/>
                </a:cubicBezTo>
                <a:cubicBezTo>
                  <a:pt x="94" y="75"/>
                  <a:pt x="94" y="75"/>
                  <a:pt x="94" y="75"/>
                </a:cubicBezTo>
                <a:cubicBezTo>
                  <a:pt x="94" y="24"/>
                  <a:pt x="94" y="24"/>
                  <a:pt x="94" y="24"/>
                </a:cubicBezTo>
                <a:cubicBezTo>
                  <a:pt x="155" y="24"/>
                  <a:pt x="155" y="24"/>
                  <a:pt x="155" y="24"/>
                </a:cubicBezTo>
                <a:cubicBezTo>
                  <a:pt x="155" y="75"/>
                  <a:pt x="155" y="75"/>
                  <a:pt x="155" y="75"/>
                </a:cubicBezTo>
                <a:moveTo>
                  <a:pt x="172" y="23"/>
                </a:moveTo>
                <a:cubicBezTo>
                  <a:pt x="179" y="23"/>
                  <a:pt x="181" y="19"/>
                  <a:pt x="181" y="13"/>
                </a:cubicBezTo>
                <a:cubicBezTo>
                  <a:pt x="181" y="11"/>
                  <a:pt x="181" y="11"/>
                  <a:pt x="181" y="11"/>
                </a:cubicBezTo>
                <a:cubicBezTo>
                  <a:pt x="181" y="5"/>
                  <a:pt x="179" y="0"/>
                  <a:pt x="172" y="0"/>
                </a:cubicBezTo>
                <a:cubicBezTo>
                  <a:pt x="77" y="0"/>
                  <a:pt x="77" y="0"/>
                  <a:pt x="77" y="0"/>
                </a:cubicBezTo>
                <a:cubicBezTo>
                  <a:pt x="70" y="0"/>
                  <a:pt x="68" y="5"/>
                  <a:pt x="68" y="11"/>
                </a:cubicBezTo>
                <a:cubicBezTo>
                  <a:pt x="68" y="13"/>
                  <a:pt x="68" y="13"/>
                  <a:pt x="68" y="13"/>
                </a:cubicBezTo>
                <a:cubicBezTo>
                  <a:pt x="68" y="19"/>
                  <a:pt x="70" y="23"/>
                  <a:pt x="77" y="23"/>
                </a:cubicBezTo>
                <a:moveTo>
                  <a:pt x="180" y="156"/>
                </a:moveTo>
                <a:cubicBezTo>
                  <a:pt x="155" y="130"/>
                  <a:pt x="98" y="175"/>
                  <a:pt x="70" y="156"/>
                </a:cubicBezTo>
                <a:moveTo>
                  <a:pt x="190" y="201"/>
                </a:moveTo>
                <a:cubicBezTo>
                  <a:pt x="183" y="201"/>
                  <a:pt x="176" y="208"/>
                  <a:pt x="176" y="215"/>
                </a:cubicBezTo>
                <a:cubicBezTo>
                  <a:pt x="176" y="223"/>
                  <a:pt x="183" y="229"/>
                  <a:pt x="190" y="229"/>
                </a:cubicBezTo>
                <a:cubicBezTo>
                  <a:pt x="198" y="229"/>
                  <a:pt x="204" y="223"/>
                  <a:pt x="204" y="215"/>
                </a:cubicBezTo>
                <a:cubicBezTo>
                  <a:pt x="204" y="208"/>
                  <a:pt x="198" y="201"/>
                  <a:pt x="190" y="201"/>
                </a:cubicBezTo>
                <a:close/>
                <a:moveTo>
                  <a:pt x="96" y="186"/>
                </a:moveTo>
                <a:cubicBezTo>
                  <a:pt x="89" y="186"/>
                  <a:pt x="82" y="193"/>
                  <a:pt x="82" y="200"/>
                </a:cubicBezTo>
                <a:cubicBezTo>
                  <a:pt x="82" y="208"/>
                  <a:pt x="89" y="214"/>
                  <a:pt x="96" y="214"/>
                </a:cubicBezTo>
                <a:cubicBezTo>
                  <a:pt x="104" y="214"/>
                  <a:pt x="110" y="208"/>
                  <a:pt x="110" y="200"/>
                </a:cubicBezTo>
                <a:cubicBezTo>
                  <a:pt x="110" y="193"/>
                  <a:pt x="104" y="186"/>
                  <a:pt x="96" y="186"/>
                </a:cubicBezTo>
                <a:close/>
                <a:moveTo>
                  <a:pt x="142" y="209"/>
                </a:moveTo>
                <a:cubicBezTo>
                  <a:pt x="137" y="209"/>
                  <a:pt x="132" y="213"/>
                  <a:pt x="132" y="219"/>
                </a:cubicBezTo>
                <a:cubicBezTo>
                  <a:pt x="132" y="224"/>
                  <a:pt x="137" y="229"/>
                  <a:pt x="142" y="229"/>
                </a:cubicBezTo>
                <a:cubicBezTo>
                  <a:pt x="148" y="229"/>
                  <a:pt x="152" y="224"/>
                  <a:pt x="152" y="219"/>
                </a:cubicBezTo>
                <a:cubicBezTo>
                  <a:pt x="152" y="213"/>
                  <a:pt x="148" y="209"/>
                  <a:pt x="142" y="209"/>
                </a:cubicBezTo>
                <a:close/>
                <a:moveTo>
                  <a:pt x="148" y="173"/>
                </a:moveTo>
                <a:cubicBezTo>
                  <a:pt x="145" y="173"/>
                  <a:pt x="142" y="176"/>
                  <a:pt x="142" y="180"/>
                </a:cubicBezTo>
                <a:cubicBezTo>
                  <a:pt x="142" y="184"/>
                  <a:pt x="145" y="187"/>
                  <a:pt x="148" y="187"/>
                </a:cubicBezTo>
                <a:cubicBezTo>
                  <a:pt x="152" y="187"/>
                  <a:pt x="155" y="184"/>
                  <a:pt x="155" y="180"/>
                </a:cubicBezTo>
                <a:cubicBezTo>
                  <a:pt x="155" y="176"/>
                  <a:pt x="152" y="173"/>
                  <a:pt x="148" y="173"/>
                </a:cubicBezTo>
                <a:close/>
                <a:moveTo>
                  <a:pt x="55" y="206"/>
                </a:moveTo>
                <a:cubicBezTo>
                  <a:pt x="49" y="206"/>
                  <a:pt x="45" y="210"/>
                  <a:pt x="45" y="216"/>
                </a:cubicBezTo>
                <a:cubicBezTo>
                  <a:pt x="45" y="222"/>
                  <a:pt x="49" y="226"/>
                  <a:pt x="55" y="226"/>
                </a:cubicBezTo>
                <a:cubicBezTo>
                  <a:pt x="60" y="226"/>
                  <a:pt x="65" y="222"/>
                  <a:pt x="65" y="216"/>
                </a:cubicBezTo>
                <a:cubicBezTo>
                  <a:pt x="65" y="210"/>
                  <a:pt x="60" y="206"/>
                  <a:pt x="55" y="20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5" title="magnifying glass">
            <a:extLst>
              <a:ext uri="{FF2B5EF4-FFF2-40B4-BE49-F238E27FC236}">
                <a16:creationId xmlns:a16="http://schemas.microsoft.com/office/drawing/2014/main" id="{D32A2235-106E-4DBC-B3D8-B149A0D0AE90}"/>
              </a:ext>
            </a:extLst>
          </p:cNvPr>
          <p:cNvSpPr>
            <a:spLocks noEditPoints="1"/>
          </p:cNvSpPr>
          <p:nvPr/>
        </p:nvSpPr>
        <p:spPr bwMode="auto">
          <a:xfrm>
            <a:off x="2345170" y="3092824"/>
            <a:ext cx="570073" cy="572897"/>
          </a:xfrm>
          <a:custGeom>
            <a:avLst/>
            <a:gdLst>
              <a:gd name="T0" fmla="*/ 508 w 508"/>
              <a:gd name="T1" fmla="*/ 192 h 508"/>
              <a:gd name="T2" fmla="*/ 316 w 508"/>
              <a:gd name="T3" fmla="*/ 383 h 508"/>
              <a:gd name="T4" fmla="*/ 197 w 508"/>
              <a:gd name="T5" fmla="*/ 342 h 508"/>
              <a:gd name="T6" fmla="*/ 155 w 508"/>
              <a:gd name="T7" fmla="*/ 385 h 508"/>
              <a:gd name="T8" fmla="*/ 169 w 508"/>
              <a:gd name="T9" fmla="*/ 399 h 508"/>
              <a:gd name="T10" fmla="*/ 77 w 508"/>
              <a:gd name="T11" fmla="*/ 491 h 508"/>
              <a:gd name="T12" fmla="*/ 17 w 508"/>
              <a:gd name="T13" fmla="*/ 491 h 508"/>
              <a:gd name="T14" fmla="*/ 17 w 508"/>
              <a:gd name="T15" fmla="*/ 431 h 508"/>
              <a:gd name="T16" fmla="*/ 109 w 508"/>
              <a:gd name="T17" fmla="*/ 339 h 508"/>
              <a:gd name="T18" fmla="*/ 123 w 508"/>
              <a:gd name="T19" fmla="*/ 353 h 508"/>
              <a:gd name="T20" fmla="*/ 166 w 508"/>
              <a:gd name="T21" fmla="*/ 311 h 508"/>
              <a:gd name="T22" fmla="*/ 124 w 508"/>
              <a:gd name="T23" fmla="*/ 192 h 508"/>
              <a:gd name="T24" fmla="*/ 316 w 508"/>
              <a:gd name="T25" fmla="*/ 0 h 508"/>
              <a:gd name="T26" fmla="*/ 508 w 508"/>
              <a:gd name="T27" fmla="*/ 192 h 508"/>
              <a:gd name="T28" fmla="*/ 155 w 508"/>
              <a:gd name="T29" fmla="*/ 385 h 508"/>
              <a:gd name="T30" fmla="*/ 145 w 508"/>
              <a:gd name="T31" fmla="*/ 375 h 508"/>
              <a:gd name="T32" fmla="*/ 208 w 508"/>
              <a:gd name="T33" fmla="*/ 84 h 508"/>
              <a:gd name="T34" fmla="*/ 164 w 508"/>
              <a:gd name="T35" fmla="*/ 192 h 508"/>
              <a:gd name="T36" fmla="*/ 316 w 508"/>
              <a:gd name="T37" fmla="*/ 344 h 508"/>
              <a:gd name="T38" fmla="*/ 424 w 508"/>
              <a:gd name="T39" fmla="*/ 29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8" h="508">
                <a:moveTo>
                  <a:pt x="508" y="192"/>
                </a:moveTo>
                <a:cubicBezTo>
                  <a:pt x="508" y="298"/>
                  <a:pt x="422" y="383"/>
                  <a:pt x="316" y="383"/>
                </a:cubicBezTo>
                <a:cubicBezTo>
                  <a:pt x="271" y="383"/>
                  <a:pt x="230" y="368"/>
                  <a:pt x="197" y="342"/>
                </a:cubicBezTo>
                <a:cubicBezTo>
                  <a:pt x="155" y="385"/>
                  <a:pt x="155" y="385"/>
                  <a:pt x="155" y="385"/>
                </a:cubicBezTo>
                <a:cubicBezTo>
                  <a:pt x="169" y="399"/>
                  <a:pt x="169" y="399"/>
                  <a:pt x="169" y="399"/>
                </a:cubicBezTo>
                <a:cubicBezTo>
                  <a:pt x="77" y="491"/>
                  <a:pt x="77" y="491"/>
                  <a:pt x="77" y="491"/>
                </a:cubicBezTo>
                <a:cubicBezTo>
                  <a:pt x="60" y="508"/>
                  <a:pt x="33" y="508"/>
                  <a:pt x="17" y="491"/>
                </a:cubicBezTo>
                <a:cubicBezTo>
                  <a:pt x="0" y="474"/>
                  <a:pt x="0" y="447"/>
                  <a:pt x="17" y="431"/>
                </a:cubicBezTo>
                <a:cubicBezTo>
                  <a:pt x="109" y="339"/>
                  <a:pt x="109" y="339"/>
                  <a:pt x="109" y="339"/>
                </a:cubicBezTo>
                <a:cubicBezTo>
                  <a:pt x="123" y="353"/>
                  <a:pt x="123" y="353"/>
                  <a:pt x="123" y="353"/>
                </a:cubicBezTo>
                <a:cubicBezTo>
                  <a:pt x="166" y="311"/>
                  <a:pt x="166" y="311"/>
                  <a:pt x="166" y="311"/>
                </a:cubicBezTo>
                <a:cubicBezTo>
                  <a:pt x="140" y="278"/>
                  <a:pt x="124" y="237"/>
                  <a:pt x="124" y="192"/>
                </a:cubicBezTo>
                <a:cubicBezTo>
                  <a:pt x="124" y="86"/>
                  <a:pt x="210" y="0"/>
                  <a:pt x="316" y="0"/>
                </a:cubicBezTo>
                <a:cubicBezTo>
                  <a:pt x="422" y="0"/>
                  <a:pt x="508" y="86"/>
                  <a:pt x="508" y="192"/>
                </a:cubicBezTo>
                <a:close/>
                <a:moveTo>
                  <a:pt x="155" y="385"/>
                </a:moveTo>
                <a:cubicBezTo>
                  <a:pt x="145" y="375"/>
                  <a:pt x="145" y="375"/>
                  <a:pt x="145" y="375"/>
                </a:cubicBezTo>
                <a:moveTo>
                  <a:pt x="208" y="84"/>
                </a:moveTo>
                <a:cubicBezTo>
                  <a:pt x="181" y="112"/>
                  <a:pt x="164" y="150"/>
                  <a:pt x="164" y="192"/>
                </a:cubicBezTo>
                <a:cubicBezTo>
                  <a:pt x="164" y="276"/>
                  <a:pt x="232" y="344"/>
                  <a:pt x="316" y="344"/>
                </a:cubicBezTo>
                <a:cubicBezTo>
                  <a:pt x="358" y="344"/>
                  <a:pt x="396" y="327"/>
                  <a:pt x="424" y="29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86" title="magnifying glass with drop under icon">
            <a:extLst>
              <a:ext uri="{FF2B5EF4-FFF2-40B4-BE49-F238E27FC236}">
                <a16:creationId xmlns:a16="http://schemas.microsoft.com/office/drawing/2014/main" id="{CF2A1D8F-DCD5-49C5-B9BD-1A67D87F3DF2}"/>
              </a:ext>
            </a:extLst>
          </p:cNvPr>
          <p:cNvSpPr>
            <a:spLocks noEditPoints="1"/>
          </p:cNvSpPr>
          <p:nvPr/>
        </p:nvSpPr>
        <p:spPr bwMode="auto">
          <a:xfrm>
            <a:off x="3204104" y="3092824"/>
            <a:ext cx="570073" cy="572897"/>
          </a:xfrm>
          <a:custGeom>
            <a:avLst/>
            <a:gdLst>
              <a:gd name="T0" fmla="*/ 508 w 508"/>
              <a:gd name="T1" fmla="*/ 192 h 508"/>
              <a:gd name="T2" fmla="*/ 316 w 508"/>
              <a:gd name="T3" fmla="*/ 383 h 508"/>
              <a:gd name="T4" fmla="*/ 197 w 508"/>
              <a:gd name="T5" fmla="*/ 342 h 508"/>
              <a:gd name="T6" fmla="*/ 154 w 508"/>
              <a:gd name="T7" fmla="*/ 385 h 508"/>
              <a:gd name="T8" fmla="*/ 169 w 508"/>
              <a:gd name="T9" fmla="*/ 399 h 508"/>
              <a:gd name="T10" fmla="*/ 77 w 508"/>
              <a:gd name="T11" fmla="*/ 491 h 508"/>
              <a:gd name="T12" fmla="*/ 17 w 508"/>
              <a:gd name="T13" fmla="*/ 491 h 508"/>
              <a:gd name="T14" fmla="*/ 17 w 508"/>
              <a:gd name="T15" fmla="*/ 431 h 508"/>
              <a:gd name="T16" fmla="*/ 109 w 508"/>
              <a:gd name="T17" fmla="*/ 339 h 508"/>
              <a:gd name="T18" fmla="*/ 123 w 508"/>
              <a:gd name="T19" fmla="*/ 353 h 508"/>
              <a:gd name="T20" fmla="*/ 165 w 508"/>
              <a:gd name="T21" fmla="*/ 311 h 508"/>
              <a:gd name="T22" fmla="*/ 124 w 508"/>
              <a:gd name="T23" fmla="*/ 192 h 508"/>
              <a:gd name="T24" fmla="*/ 316 w 508"/>
              <a:gd name="T25" fmla="*/ 0 h 508"/>
              <a:gd name="T26" fmla="*/ 508 w 508"/>
              <a:gd name="T27" fmla="*/ 192 h 508"/>
              <a:gd name="T28" fmla="*/ 154 w 508"/>
              <a:gd name="T29" fmla="*/ 385 h 508"/>
              <a:gd name="T30" fmla="*/ 145 w 508"/>
              <a:gd name="T31" fmla="*/ 375 h 508"/>
              <a:gd name="T32" fmla="*/ 208 w 508"/>
              <a:gd name="T33" fmla="*/ 84 h 508"/>
              <a:gd name="T34" fmla="*/ 164 w 508"/>
              <a:gd name="T35" fmla="*/ 192 h 508"/>
              <a:gd name="T36" fmla="*/ 316 w 508"/>
              <a:gd name="T37" fmla="*/ 344 h 508"/>
              <a:gd name="T38" fmla="*/ 423 w 508"/>
              <a:gd name="T39" fmla="*/ 299 h 508"/>
              <a:gd name="T40" fmla="*/ 373 w 508"/>
              <a:gd name="T41" fmla="*/ 214 h 508"/>
              <a:gd name="T42" fmla="*/ 319 w 508"/>
              <a:gd name="T43" fmla="*/ 110 h 508"/>
              <a:gd name="T44" fmla="*/ 265 w 508"/>
              <a:gd name="T45" fmla="*/ 214 h 508"/>
              <a:gd name="T46" fmla="*/ 319 w 508"/>
              <a:gd name="T47" fmla="*/ 268 h 508"/>
              <a:gd name="T48" fmla="*/ 373 w 508"/>
              <a:gd name="T49" fmla="*/ 214 h 508"/>
              <a:gd name="T50" fmla="*/ 268 w 508"/>
              <a:gd name="T51" fmla="*/ 97 h 508"/>
              <a:gd name="T52" fmla="*/ 264 w 508"/>
              <a:gd name="T53" fmla="*/ 101 h 508"/>
              <a:gd name="T54" fmla="*/ 268 w 508"/>
              <a:gd name="T55" fmla="*/ 105 h 508"/>
              <a:gd name="T56" fmla="*/ 272 w 508"/>
              <a:gd name="T57" fmla="*/ 101 h 508"/>
              <a:gd name="T58" fmla="*/ 268 w 508"/>
              <a:gd name="T59" fmla="*/ 97 h 508"/>
              <a:gd name="T60" fmla="*/ 386 w 508"/>
              <a:gd name="T61" fmla="*/ 136 h 508"/>
              <a:gd name="T62" fmla="*/ 383 w 508"/>
              <a:gd name="T63" fmla="*/ 140 h 508"/>
              <a:gd name="T64" fmla="*/ 386 w 508"/>
              <a:gd name="T65" fmla="*/ 143 h 508"/>
              <a:gd name="T66" fmla="*/ 390 w 508"/>
              <a:gd name="T67" fmla="*/ 140 h 508"/>
              <a:gd name="T68" fmla="*/ 386 w 508"/>
              <a:gd name="T69" fmla="*/ 136 h 508"/>
              <a:gd name="T70" fmla="*/ 394 w 508"/>
              <a:gd name="T71" fmla="*/ 264 h 508"/>
              <a:gd name="T72" fmla="*/ 390 w 508"/>
              <a:gd name="T73" fmla="*/ 268 h 508"/>
              <a:gd name="T74" fmla="*/ 394 w 508"/>
              <a:gd name="T75" fmla="*/ 271 h 508"/>
              <a:gd name="T76" fmla="*/ 397 w 508"/>
              <a:gd name="T77" fmla="*/ 268 h 508"/>
              <a:gd name="T78" fmla="*/ 394 w 508"/>
              <a:gd name="T79" fmla="*/ 264 h 508"/>
              <a:gd name="T80" fmla="*/ 353 w 508"/>
              <a:gd name="T81" fmla="*/ 66 h 508"/>
              <a:gd name="T82" fmla="*/ 350 w 508"/>
              <a:gd name="T83" fmla="*/ 70 h 508"/>
              <a:gd name="T84" fmla="*/ 353 w 508"/>
              <a:gd name="T85" fmla="*/ 73 h 508"/>
              <a:gd name="T86" fmla="*/ 357 w 508"/>
              <a:gd name="T87" fmla="*/ 70 h 508"/>
              <a:gd name="T88" fmla="*/ 353 w 508"/>
              <a:gd name="T89" fmla="*/ 66 h 508"/>
              <a:gd name="T90" fmla="*/ 442 w 508"/>
              <a:gd name="T91" fmla="*/ 185 h 508"/>
              <a:gd name="T92" fmla="*/ 439 w 508"/>
              <a:gd name="T93" fmla="*/ 189 h 508"/>
              <a:gd name="T94" fmla="*/ 442 w 508"/>
              <a:gd name="T95" fmla="*/ 193 h 508"/>
              <a:gd name="T96" fmla="*/ 446 w 508"/>
              <a:gd name="T97" fmla="*/ 189 h 508"/>
              <a:gd name="T98" fmla="*/ 442 w 508"/>
              <a:gd name="T99" fmla="*/ 185 h 508"/>
              <a:gd name="T100" fmla="*/ 220 w 508"/>
              <a:gd name="T101" fmla="*/ 217 h 508"/>
              <a:gd name="T102" fmla="*/ 217 w 508"/>
              <a:gd name="T103" fmla="*/ 221 h 508"/>
              <a:gd name="T104" fmla="*/ 220 w 508"/>
              <a:gd name="T105" fmla="*/ 224 h 508"/>
              <a:gd name="T106" fmla="*/ 224 w 508"/>
              <a:gd name="T107" fmla="*/ 221 h 508"/>
              <a:gd name="T108" fmla="*/ 220 w 508"/>
              <a:gd name="T109" fmla="*/ 217 h 508"/>
              <a:gd name="T110" fmla="*/ 268 w 508"/>
              <a:gd name="T111" fmla="*/ 293 h 508"/>
              <a:gd name="T112" fmla="*/ 264 w 508"/>
              <a:gd name="T113" fmla="*/ 297 h 508"/>
              <a:gd name="T114" fmla="*/ 268 w 508"/>
              <a:gd name="T115" fmla="*/ 300 h 508"/>
              <a:gd name="T116" fmla="*/ 272 w 508"/>
              <a:gd name="T117" fmla="*/ 297 h 508"/>
              <a:gd name="T118" fmla="*/ 268 w 508"/>
              <a:gd name="T119" fmla="*/ 29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8" h="508">
                <a:moveTo>
                  <a:pt x="508" y="192"/>
                </a:moveTo>
                <a:cubicBezTo>
                  <a:pt x="508" y="298"/>
                  <a:pt x="422" y="383"/>
                  <a:pt x="316" y="383"/>
                </a:cubicBezTo>
                <a:cubicBezTo>
                  <a:pt x="271" y="383"/>
                  <a:pt x="230" y="368"/>
                  <a:pt x="197" y="342"/>
                </a:cubicBezTo>
                <a:cubicBezTo>
                  <a:pt x="154" y="385"/>
                  <a:pt x="154" y="385"/>
                  <a:pt x="154" y="385"/>
                </a:cubicBezTo>
                <a:cubicBezTo>
                  <a:pt x="169" y="399"/>
                  <a:pt x="169" y="399"/>
                  <a:pt x="169" y="399"/>
                </a:cubicBezTo>
                <a:cubicBezTo>
                  <a:pt x="77" y="491"/>
                  <a:pt x="77" y="491"/>
                  <a:pt x="77" y="491"/>
                </a:cubicBezTo>
                <a:cubicBezTo>
                  <a:pt x="60" y="508"/>
                  <a:pt x="33" y="508"/>
                  <a:pt x="17" y="491"/>
                </a:cubicBezTo>
                <a:cubicBezTo>
                  <a:pt x="0" y="474"/>
                  <a:pt x="0" y="447"/>
                  <a:pt x="17" y="431"/>
                </a:cubicBezTo>
                <a:cubicBezTo>
                  <a:pt x="109" y="339"/>
                  <a:pt x="109" y="339"/>
                  <a:pt x="109" y="339"/>
                </a:cubicBezTo>
                <a:cubicBezTo>
                  <a:pt x="123" y="353"/>
                  <a:pt x="123" y="353"/>
                  <a:pt x="123" y="353"/>
                </a:cubicBezTo>
                <a:cubicBezTo>
                  <a:pt x="165" y="311"/>
                  <a:pt x="165" y="311"/>
                  <a:pt x="165" y="311"/>
                </a:cubicBezTo>
                <a:cubicBezTo>
                  <a:pt x="140" y="278"/>
                  <a:pt x="124" y="237"/>
                  <a:pt x="124" y="192"/>
                </a:cubicBezTo>
                <a:cubicBezTo>
                  <a:pt x="124" y="86"/>
                  <a:pt x="210" y="0"/>
                  <a:pt x="316" y="0"/>
                </a:cubicBezTo>
                <a:cubicBezTo>
                  <a:pt x="422" y="0"/>
                  <a:pt x="508" y="86"/>
                  <a:pt x="508" y="192"/>
                </a:cubicBezTo>
                <a:close/>
                <a:moveTo>
                  <a:pt x="154" y="385"/>
                </a:moveTo>
                <a:cubicBezTo>
                  <a:pt x="145" y="375"/>
                  <a:pt x="145" y="375"/>
                  <a:pt x="145" y="375"/>
                </a:cubicBezTo>
                <a:moveTo>
                  <a:pt x="208" y="84"/>
                </a:moveTo>
                <a:cubicBezTo>
                  <a:pt x="181" y="112"/>
                  <a:pt x="164" y="150"/>
                  <a:pt x="164" y="192"/>
                </a:cubicBezTo>
                <a:cubicBezTo>
                  <a:pt x="164" y="276"/>
                  <a:pt x="232" y="344"/>
                  <a:pt x="316" y="344"/>
                </a:cubicBezTo>
                <a:cubicBezTo>
                  <a:pt x="358" y="344"/>
                  <a:pt x="396" y="327"/>
                  <a:pt x="423" y="299"/>
                </a:cubicBezTo>
                <a:moveTo>
                  <a:pt x="373" y="214"/>
                </a:moveTo>
                <a:cubicBezTo>
                  <a:pt x="373" y="184"/>
                  <a:pt x="319" y="110"/>
                  <a:pt x="319" y="110"/>
                </a:cubicBezTo>
                <a:cubicBezTo>
                  <a:pt x="319" y="110"/>
                  <a:pt x="265" y="184"/>
                  <a:pt x="265" y="214"/>
                </a:cubicBezTo>
                <a:cubicBezTo>
                  <a:pt x="265" y="243"/>
                  <a:pt x="289" y="268"/>
                  <a:pt x="319" y="268"/>
                </a:cubicBezTo>
                <a:cubicBezTo>
                  <a:pt x="348" y="268"/>
                  <a:pt x="373" y="243"/>
                  <a:pt x="373" y="214"/>
                </a:cubicBezTo>
                <a:close/>
                <a:moveTo>
                  <a:pt x="268" y="97"/>
                </a:moveTo>
                <a:cubicBezTo>
                  <a:pt x="266" y="97"/>
                  <a:pt x="264" y="99"/>
                  <a:pt x="264" y="101"/>
                </a:cubicBezTo>
                <a:cubicBezTo>
                  <a:pt x="264" y="103"/>
                  <a:pt x="266" y="105"/>
                  <a:pt x="268" y="105"/>
                </a:cubicBezTo>
                <a:cubicBezTo>
                  <a:pt x="270" y="105"/>
                  <a:pt x="272" y="103"/>
                  <a:pt x="272" y="101"/>
                </a:cubicBezTo>
                <a:cubicBezTo>
                  <a:pt x="272" y="99"/>
                  <a:pt x="270" y="97"/>
                  <a:pt x="268" y="97"/>
                </a:cubicBezTo>
                <a:close/>
                <a:moveTo>
                  <a:pt x="386" y="136"/>
                </a:moveTo>
                <a:cubicBezTo>
                  <a:pt x="384" y="136"/>
                  <a:pt x="383" y="138"/>
                  <a:pt x="383" y="140"/>
                </a:cubicBezTo>
                <a:cubicBezTo>
                  <a:pt x="383" y="142"/>
                  <a:pt x="384" y="143"/>
                  <a:pt x="386" y="143"/>
                </a:cubicBezTo>
                <a:cubicBezTo>
                  <a:pt x="388" y="143"/>
                  <a:pt x="390" y="142"/>
                  <a:pt x="390" y="140"/>
                </a:cubicBezTo>
                <a:cubicBezTo>
                  <a:pt x="390" y="138"/>
                  <a:pt x="388" y="136"/>
                  <a:pt x="386" y="136"/>
                </a:cubicBezTo>
                <a:close/>
                <a:moveTo>
                  <a:pt x="394" y="264"/>
                </a:moveTo>
                <a:cubicBezTo>
                  <a:pt x="392" y="264"/>
                  <a:pt x="390" y="266"/>
                  <a:pt x="390" y="268"/>
                </a:cubicBezTo>
                <a:cubicBezTo>
                  <a:pt x="390" y="270"/>
                  <a:pt x="392" y="271"/>
                  <a:pt x="394" y="271"/>
                </a:cubicBezTo>
                <a:cubicBezTo>
                  <a:pt x="396" y="271"/>
                  <a:pt x="397" y="270"/>
                  <a:pt x="397" y="268"/>
                </a:cubicBezTo>
                <a:cubicBezTo>
                  <a:pt x="397" y="266"/>
                  <a:pt x="396" y="264"/>
                  <a:pt x="394" y="264"/>
                </a:cubicBezTo>
                <a:close/>
                <a:moveTo>
                  <a:pt x="353" y="66"/>
                </a:moveTo>
                <a:cubicBezTo>
                  <a:pt x="351" y="66"/>
                  <a:pt x="350" y="68"/>
                  <a:pt x="350" y="70"/>
                </a:cubicBezTo>
                <a:cubicBezTo>
                  <a:pt x="350" y="72"/>
                  <a:pt x="351" y="73"/>
                  <a:pt x="353" y="73"/>
                </a:cubicBezTo>
                <a:cubicBezTo>
                  <a:pt x="355" y="73"/>
                  <a:pt x="357" y="72"/>
                  <a:pt x="357" y="70"/>
                </a:cubicBezTo>
                <a:cubicBezTo>
                  <a:pt x="357" y="68"/>
                  <a:pt x="355" y="66"/>
                  <a:pt x="353" y="66"/>
                </a:cubicBezTo>
                <a:close/>
                <a:moveTo>
                  <a:pt x="442" y="185"/>
                </a:moveTo>
                <a:cubicBezTo>
                  <a:pt x="440" y="185"/>
                  <a:pt x="439" y="187"/>
                  <a:pt x="439" y="189"/>
                </a:cubicBezTo>
                <a:cubicBezTo>
                  <a:pt x="439" y="191"/>
                  <a:pt x="440" y="193"/>
                  <a:pt x="442" y="193"/>
                </a:cubicBezTo>
                <a:cubicBezTo>
                  <a:pt x="444" y="193"/>
                  <a:pt x="446" y="191"/>
                  <a:pt x="446" y="189"/>
                </a:cubicBezTo>
                <a:cubicBezTo>
                  <a:pt x="446" y="187"/>
                  <a:pt x="444" y="185"/>
                  <a:pt x="442" y="185"/>
                </a:cubicBezTo>
                <a:close/>
                <a:moveTo>
                  <a:pt x="220" y="217"/>
                </a:moveTo>
                <a:cubicBezTo>
                  <a:pt x="218" y="217"/>
                  <a:pt x="217" y="218"/>
                  <a:pt x="217" y="221"/>
                </a:cubicBezTo>
                <a:cubicBezTo>
                  <a:pt x="217" y="223"/>
                  <a:pt x="218" y="224"/>
                  <a:pt x="220" y="224"/>
                </a:cubicBezTo>
                <a:cubicBezTo>
                  <a:pt x="222" y="224"/>
                  <a:pt x="224" y="223"/>
                  <a:pt x="224" y="221"/>
                </a:cubicBezTo>
                <a:cubicBezTo>
                  <a:pt x="224" y="218"/>
                  <a:pt x="222" y="217"/>
                  <a:pt x="220" y="217"/>
                </a:cubicBezTo>
                <a:close/>
                <a:moveTo>
                  <a:pt x="268" y="293"/>
                </a:moveTo>
                <a:cubicBezTo>
                  <a:pt x="266" y="293"/>
                  <a:pt x="264" y="295"/>
                  <a:pt x="264" y="297"/>
                </a:cubicBezTo>
                <a:cubicBezTo>
                  <a:pt x="264" y="299"/>
                  <a:pt x="266" y="300"/>
                  <a:pt x="268" y="300"/>
                </a:cubicBezTo>
                <a:cubicBezTo>
                  <a:pt x="270" y="300"/>
                  <a:pt x="272" y="299"/>
                  <a:pt x="272" y="297"/>
                </a:cubicBezTo>
                <a:cubicBezTo>
                  <a:pt x="272" y="295"/>
                  <a:pt x="270" y="293"/>
                  <a:pt x="268" y="29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4" title="microscope icon">
            <a:extLst>
              <a:ext uri="{FF2B5EF4-FFF2-40B4-BE49-F238E27FC236}">
                <a16:creationId xmlns:a16="http://schemas.microsoft.com/office/drawing/2014/main" id="{4AA89F37-D1D0-4878-950C-6B6A8978CBEF}"/>
              </a:ext>
            </a:extLst>
          </p:cNvPr>
          <p:cNvSpPr>
            <a:spLocks noEditPoints="1"/>
          </p:cNvSpPr>
          <p:nvPr/>
        </p:nvSpPr>
        <p:spPr bwMode="auto">
          <a:xfrm>
            <a:off x="4887062" y="4015357"/>
            <a:ext cx="447471" cy="574027"/>
          </a:xfrm>
          <a:custGeom>
            <a:avLst/>
            <a:gdLst>
              <a:gd name="T0" fmla="*/ 191 w 399"/>
              <a:gd name="T1" fmla="*/ 452 h 509"/>
              <a:gd name="T2" fmla="*/ 191 w 399"/>
              <a:gd name="T3" fmla="*/ 411 h 509"/>
              <a:gd name="T4" fmla="*/ 266 w 399"/>
              <a:gd name="T5" fmla="*/ 401 h 509"/>
              <a:gd name="T6" fmla="*/ 266 w 399"/>
              <a:gd name="T7" fmla="*/ 452 h 509"/>
              <a:gd name="T8" fmla="*/ 151 w 399"/>
              <a:gd name="T9" fmla="*/ 214 h 509"/>
              <a:gd name="T10" fmla="*/ 179 w 399"/>
              <a:gd name="T11" fmla="*/ 242 h 509"/>
              <a:gd name="T12" fmla="*/ 191 w 399"/>
              <a:gd name="T13" fmla="*/ 242 h 509"/>
              <a:gd name="T14" fmla="*/ 208 w 399"/>
              <a:gd name="T15" fmla="*/ 225 h 509"/>
              <a:gd name="T16" fmla="*/ 168 w 399"/>
              <a:gd name="T17" fmla="*/ 185 h 509"/>
              <a:gd name="T18" fmla="*/ 151 w 399"/>
              <a:gd name="T19" fmla="*/ 201 h 509"/>
              <a:gd name="T20" fmla="*/ 151 w 399"/>
              <a:gd name="T21" fmla="*/ 214 h 509"/>
              <a:gd name="T22" fmla="*/ 146 w 399"/>
              <a:gd name="T23" fmla="*/ 336 h 509"/>
              <a:gd name="T24" fmla="*/ 56 w 399"/>
              <a:gd name="T25" fmla="*/ 247 h 509"/>
              <a:gd name="T26" fmla="*/ 84 w 399"/>
              <a:gd name="T27" fmla="*/ 274 h 509"/>
              <a:gd name="T28" fmla="*/ 36 w 399"/>
              <a:gd name="T29" fmla="*/ 322 h 509"/>
              <a:gd name="T30" fmla="*/ 36 w 399"/>
              <a:gd name="T31" fmla="*/ 343 h 509"/>
              <a:gd name="T32" fmla="*/ 50 w 399"/>
              <a:gd name="T33" fmla="*/ 357 h 509"/>
              <a:gd name="T34" fmla="*/ 70 w 399"/>
              <a:gd name="T35" fmla="*/ 357 h 509"/>
              <a:gd name="T36" fmla="*/ 118 w 399"/>
              <a:gd name="T37" fmla="*/ 309 h 509"/>
              <a:gd name="T38" fmla="*/ 306 w 399"/>
              <a:gd name="T39" fmla="*/ 153 h 509"/>
              <a:gd name="T40" fmla="*/ 321 w 399"/>
              <a:gd name="T41" fmla="*/ 168 h 509"/>
              <a:gd name="T42" fmla="*/ 339 w 399"/>
              <a:gd name="T43" fmla="*/ 168 h 509"/>
              <a:gd name="T44" fmla="*/ 351 w 399"/>
              <a:gd name="T45" fmla="*/ 156 h 509"/>
              <a:gd name="T46" fmla="*/ 351 w 399"/>
              <a:gd name="T47" fmla="*/ 138 h 509"/>
              <a:gd name="T48" fmla="*/ 336 w 399"/>
              <a:gd name="T49" fmla="*/ 123 h 509"/>
              <a:gd name="T50" fmla="*/ 78 w 399"/>
              <a:gd name="T51" fmla="*/ 349 h 509"/>
              <a:gd name="T52" fmla="*/ 93 w 399"/>
              <a:gd name="T53" fmla="*/ 364 h 509"/>
              <a:gd name="T54" fmla="*/ 324 w 399"/>
              <a:gd name="T55" fmla="*/ 364 h 509"/>
              <a:gd name="T56" fmla="*/ 349 w 399"/>
              <a:gd name="T57" fmla="*/ 165 h 509"/>
              <a:gd name="T58" fmla="*/ 160 w 399"/>
              <a:gd name="T59" fmla="*/ 178 h 509"/>
              <a:gd name="T60" fmla="*/ 215 w 399"/>
              <a:gd name="T61" fmla="*/ 232 h 509"/>
              <a:gd name="T62" fmla="*/ 225 w 399"/>
              <a:gd name="T63" fmla="*/ 232 h 509"/>
              <a:gd name="T64" fmla="*/ 376 w 399"/>
              <a:gd name="T65" fmla="*/ 81 h 509"/>
              <a:gd name="T66" fmla="*/ 376 w 399"/>
              <a:gd name="T67" fmla="*/ 72 h 509"/>
              <a:gd name="T68" fmla="*/ 321 w 399"/>
              <a:gd name="T69" fmla="*/ 17 h 509"/>
              <a:gd name="T70" fmla="*/ 311 w 399"/>
              <a:gd name="T71" fmla="*/ 17 h 509"/>
              <a:gd name="T72" fmla="*/ 160 w 399"/>
              <a:gd name="T73" fmla="*/ 168 h 509"/>
              <a:gd name="T74" fmla="*/ 160 w 399"/>
              <a:gd name="T75" fmla="*/ 178 h 509"/>
              <a:gd name="T76" fmla="*/ 341 w 399"/>
              <a:gd name="T77" fmla="*/ 3 h 509"/>
              <a:gd name="T78" fmla="*/ 328 w 399"/>
              <a:gd name="T79" fmla="*/ 24 h 509"/>
              <a:gd name="T80" fmla="*/ 369 w 399"/>
              <a:gd name="T81" fmla="*/ 64 h 509"/>
              <a:gd name="T82" fmla="*/ 390 w 399"/>
              <a:gd name="T83" fmla="*/ 52 h 509"/>
              <a:gd name="T84" fmla="*/ 390 w 399"/>
              <a:gd name="T85" fmla="*/ 39 h 509"/>
              <a:gd name="T86" fmla="*/ 354 w 399"/>
              <a:gd name="T87" fmla="*/ 3 h 509"/>
              <a:gd name="T88" fmla="*/ 341 w 399"/>
              <a:gd name="T89" fmla="*/ 3 h 509"/>
              <a:gd name="T90" fmla="*/ 0 w 399"/>
              <a:gd name="T91" fmla="*/ 358 h 509"/>
              <a:gd name="T92" fmla="*/ 35 w 399"/>
              <a:gd name="T93" fmla="*/ 392 h 509"/>
              <a:gd name="T94" fmla="*/ 320 w 399"/>
              <a:gd name="T95" fmla="*/ 483 h 509"/>
              <a:gd name="T96" fmla="*/ 283 w 399"/>
              <a:gd name="T97" fmla="*/ 452 h 509"/>
              <a:gd name="T98" fmla="*/ 175 w 399"/>
              <a:gd name="T99" fmla="*/ 452 h 509"/>
              <a:gd name="T100" fmla="*/ 137 w 399"/>
              <a:gd name="T101" fmla="*/ 483 h 509"/>
              <a:gd name="T102" fmla="*/ 132 w 399"/>
              <a:gd name="T103" fmla="*/ 509 h 509"/>
              <a:gd name="T104" fmla="*/ 326 w 399"/>
              <a:gd name="T105" fmla="*/ 509 h 509"/>
              <a:gd name="T106" fmla="*/ 320 w 399"/>
              <a:gd name="T107" fmla="*/ 483 h 509"/>
              <a:gd name="T108" fmla="*/ 318 w 399"/>
              <a:gd name="T109" fmla="*/ 105 h 509"/>
              <a:gd name="T110" fmla="*/ 288 w 399"/>
              <a:gd name="T111" fmla="*/ 75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9" h="509">
                <a:moveTo>
                  <a:pt x="191" y="452"/>
                </a:moveTo>
                <a:cubicBezTo>
                  <a:pt x="191" y="411"/>
                  <a:pt x="191" y="411"/>
                  <a:pt x="191" y="411"/>
                </a:cubicBezTo>
                <a:moveTo>
                  <a:pt x="266" y="401"/>
                </a:moveTo>
                <a:cubicBezTo>
                  <a:pt x="266" y="452"/>
                  <a:pt x="266" y="452"/>
                  <a:pt x="266" y="452"/>
                </a:cubicBezTo>
                <a:moveTo>
                  <a:pt x="151" y="214"/>
                </a:moveTo>
                <a:cubicBezTo>
                  <a:pt x="179" y="242"/>
                  <a:pt x="179" y="242"/>
                  <a:pt x="179" y="242"/>
                </a:cubicBezTo>
                <a:cubicBezTo>
                  <a:pt x="182" y="245"/>
                  <a:pt x="188" y="245"/>
                  <a:pt x="191" y="242"/>
                </a:cubicBezTo>
                <a:cubicBezTo>
                  <a:pt x="208" y="225"/>
                  <a:pt x="208" y="225"/>
                  <a:pt x="208" y="225"/>
                </a:cubicBezTo>
                <a:cubicBezTo>
                  <a:pt x="168" y="185"/>
                  <a:pt x="168" y="185"/>
                  <a:pt x="168" y="185"/>
                </a:cubicBezTo>
                <a:cubicBezTo>
                  <a:pt x="151" y="201"/>
                  <a:pt x="151" y="201"/>
                  <a:pt x="151" y="201"/>
                </a:cubicBezTo>
                <a:cubicBezTo>
                  <a:pt x="147" y="205"/>
                  <a:pt x="147" y="210"/>
                  <a:pt x="151" y="214"/>
                </a:cubicBezTo>
                <a:close/>
                <a:moveTo>
                  <a:pt x="146" y="336"/>
                </a:moveTo>
                <a:cubicBezTo>
                  <a:pt x="56" y="247"/>
                  <a:pt x="56" y="247"/>
                  <a:pt x="56" y="247"/>
                </a:cubicBezTo>
                <a:moveTo>
                  <a:pt x="84" y="274"/>
                </a:moveTo>
                <a:cubicBezTo>
                  <a:pt x="36" y="322"/>
                  <a:pt x="36" y="322"/>
                  <a:pt x="36" y="322"/>
                </a:cubicBezTo>
                <a:cubicBezTo>
                  <a:pt x="30" y="328"/>
                  <a:pt x="30" y="337"/>
                  <a:pt x="36" y="343"/>
                </a:cubicBezTo>
                <a:cubicBezTo>
                  <a:pt x="50" y="357"/>
                  <a:pt x="50" y="357"/>
                  <a:pt x="50" y="357"/>
                </a:cubicBezTo>
                <a:cubicBezTo>
                  <a:pt x="55" y="363"/>
                  <a:pt x="65" y="363"/>
                  <a:pt x="70" y="357"/>
                </a:cubicBezTo>
                <a:cubicBezTo>
                  <a:pt x="118" y="309"/>
                  <a:pt x="118" y="309"/>
                  <a:pt x="118" y="309"/>
                </a:cubicBezTo>
                <a:moveTo>
                  <a:pt x="306" y="153"/>
                </a:moveTo>
                <a:cubicBezTo>
                  <a:pt x="321" y="168"/>
                  <a:pt x="321" y="168"/>
                  <a:pt x="321" y="168"/>
                </a:cubicBezTo>
                <a:cubicBezTo>
                  <a:pt x="326" y="173"/>
                  <a:pt x="334" y="173"/>
                  <a:pt x="339" y="168"/>
                </a:cubicBezTo>
                <a:cubicBezTo>
                  <a:pt x="351" y="156"/>
                  <a:pt x="351" y="156"/>
                  <a:pt x="351" y="156"/>
                </a:cubicBezTo>
                <a:cubicBezTo>
                  <a:pt x="356" y="151"/>
                  <a:pt x="356" y="143"/>
                  <a:pt x="351" y="138"/>
                </a:cubicBezTo>
                <a:cubicBezTo>
                  <a:pt x="336" y="123"/>
                  <a:pt x="336" y="123"/>
                  <a:pt x="336" y="123"/>
                </a:cubicBezTo>
                <a:moveTo>
                  <a:pt x="78" y="349"/>
                </a:moveTo>
                <a:cubicBezTo>
                  <a:pt x="93" y="364"/>
                  <a:pt x="93" y="364"/>
                  <a:pt x="93" y="364"/>
                </a:cubicBezTo>
                <a:cubicBezTo>
                  <a:pt x="157" y="428"/>
                  <a:pt x="260" y="428"/>
                  <a:pt x="324" y="364"/>
                </a:cubicBezTo>
                <a:cubicBezTo>
                  <a:pt x="388" y="300"/>
                  <a:pt x="399" y="214"/>
                  <a:pt x="349" y="165"/>
                </a:cubicBezTo>
                <a:moveTo>
                  <a:pt x="160" y="178"/>
                </a:moveTo>
                <a:cubicBezTo>
                  <a:pt x="215" y="232"/>
                  <a:pt x="215" y="232"/>
                  <a:pt x="215" y="232"/>
                </a:cubicBezTo>
                <a:cubicBezTo>
                  <a:pt x="218" y="235"/>
                  <a:pt x="222" y="235"/>
                  <a:pt x="225" y="232"/>
                </a:cubicBezTo>
                <a:cubicBezTo>
                  <a:pt x="376" y="81"/>
                  <a:pt x="376" y="81"/>
                  <a:pt x="376" y="81"/>
                </a:cubicBezTo>
                <a:cubicBezTo>
                  <a:pt x="379" y="79"/>
                  <a:pt x="379" y="74"/>
                  <a:pt x="376" y="72"/>
                </a:cubicBezTo>
                <a:cubicBezTo>
                  <a:pt x="321" y="17"/>
                  <a:pt x="321" y="17"/>
                  <a:pt x="321" y="17"/>
                </a:cubicBezTo>
                <a:cubicBezTo>
                  <a:pt x="318" y="14"/>
                  <a:pt x="314" y="14"/>
                  <a:pt x="311" y="17"/>
                </a:cubicBezTo>
                <a:cubicBezTo>
                  <a:pt x="160" y="168"/>
                  <a:pt x="160" y="168"/>
                  <a:pt x="160" y="168"/>
                </a:cubicBezTo>
                <a:cubicBezTo>
                  <a:pt x="158" y="170"/>
                  <a:pt x="158" y="175"/>
                  <a:pt x="160" y="178"/>
                </a:cubicBezTo>
                <a:close/>
                <a:moveTo>
                  <a:pt x="341" y="3"/>
                </a:moveTo>
                <a:cubicBezTo>
                  <a:pt x="328" y="24"/>
                  <a:pt x="328" y="24"/>
                  <a:pt x="328" y="24"/>
                </a:cubicBezTo>
                <a:cubicBezTo>
                  <a:pt x="369" y="64"/>
                  <a:pt x="369" y="64"/>
                  <a:pt x="369" y="64"/>
                </a:cubicBezTo>
                <a:cubicBezTo>
                  <a:pt x="390" y="52"/>
                  <a:pt x="390" y="52"/>
                  <a:pt x="390" y="52"/>
                </a:cubicBezTo>
                <a:cubicBezTo>
                  <a:pt x="393" y="48"/>
                  <a:pt x="393" y="43"/>
                  <a:pt x="390" y="39"/>
                </a:cubicBezTo>
                <a:cubicBezTo>
                  <a:pt x="354" y="3"/>
                  <a:pt x="354" y="3"/>
                  <a:pt x="354" y="3"/>
                </a:cubicBezTo>
                <a:cubicBezTo>
                  <a:pt x="350" y="0"/>
                  <a:pt x="345" y="0"/>
                  <a:pt x="341" y="3"/>
                </a:cubicBezTo>
                <a:close/>
                <a:moveTo>
                  <a:pt x="0" y="358"/>
                </a:moveTo>
                <a:cubicBezTo>
                  <a:pt x="35" y="392"/>
                  <a:pt x="35" y="392"/>
                  <a:pt x="35" y="392"/>
                </a:cubicBezTo>
                <a:moveTo>
                  <a:pt x="320" y="483"/>
                </a:moveTo>
                <a:cubicBezTo>
                  <a:pt x="317" y="465"/>
                  <a:pt x="301" y="452"/>
                  <a:pt x="283" y="452"/>
                </a:cubicBezTo>
                <a:cubicBezTo>
                  <a:pt x="175" y="452"/>
                  <a:pt x="175" y="452"/>
                  <a:pt x="175" y="452"/>
                </a:cubicBezTo>
                <a:cubicBezTo>
                  <a:pt x="157" y="452"/>
                  <a:pt x="141" y="465"/>
                  <a:pt x="137" y="483"/>
                </a:cubicBezTo>
                <a:cubicBezTo>
                  <a:pt x="132" y="509"/>
                  <a:pt x="132" y="509"/>
                  <a:pt x="132" y="509"/>
                </a:cubicBezTo>
                <a:cubicBezTo>
                  <a:pt x="326" y="509"/>
                  <a:pt x="326" y="509"/>
                  <a:pt x="326" y="509"/>
                </a:cubicBezTo>
                <a:lnTo>
                  <a:pt x="320" y="483"/>
                </a:lnTo>
                <a:close/>
                <a:moveTo>
                  <a:pt x="318" y="105"/>
                </a:moveTo>
                <a:cubicBezTo>
                  <a:pt x="288" y="75"/>
                  <a:pt x="288" y="75"/>
                  <a:pt x="288" y="7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5" title="stethascope icon">
            <a:extLst>
              <a:ext uri="{FF2B5EF4-FFF2-40B4-BE49-F238E27FC236}">
                <a16:creationId xmlns:a16="http://schemas.microsoft.com/office/drawing/2014/main" id="{DDEE0DB2-E783-4FCD-B375-D37DBCFBDC81}"/>
              </a:ext>
            </a:extLst>
          </p:cNvPr>
          <p:cNvSpPr>
            <a:spLocks noEditPoints="1"/>
          </p:cNvSpPr>
          <p:nvPr/>
        </p:nvSpPr>
        <p:spPr bwMode="auto">
          <a:xfrm>
            <a:off x="4088818" y="2271231"/>
            <a:ext cx="445740" cy="571939"/>
          </a:xfrm>
          <a:custGeom>
            <a:avLst/>
            <a:gdLst>
              <a:gd name="T0" fmla="*/ 92 w 391"/>
              <a:gd name="T1" fmla="*/ 39 h 501"/>
              <a:gd name="T2" fmla="*/ 91 w 391"/>
              <a:gd name="T3" fmla="*/ 52 h 501"/>
              <a:gd name="T4" fmla="*/ 74 w 391"/>
              <a:gd name="T5" fmla="*/ 65 h 501"/>
              <a:gd name="T6" fmla="*/ 74 w 391"/>
              <a:gd name="T7" fmla="*/ 65 h 501"/>
              <a:gd name="T8" fmla="*/ 60 w 391"/>
              <a:gd name="T9" fmla="*/ 49 h 501"/>
              <a:gd name="T10" fmla="*/ 61 w 391"/>
              <a:gd name="T11" fmla="*/ 36 h 501"/>
              <a:gd name="T12" fmla="*/ 92 w 391"/>
              <a:gd name="T13" fmla="*/ 18 h 501"/>
              <a:gd name="T14" fmla="*/ 92 w 391"/>
              <a:gd name="T15" fmla="*/ 15 h 501"/>
              <a:gd name="T16" fmla="*/ 81 w 391"/>
              <a:gd name="T17" fmla="*/ 1 h 501"/>
              <a:gd name="T18" fmla="*/ 81 w 391"/>
              <a:gd name="T19" fmla="*/ 1 h 501"/>
              <a:gd name="T20" fmla="*/ 68 w 391"/>
              <a:gd name="T21" fmla="*/ 12 h 501"/>
              <a:gd name="T22" fmla="*/ 67 w 391"/>
              <a:gd name="T23" fmla="*/ 14 h 501"/>
              <a:gd name="T24" fmla="*/ 16 w 391"/>
              <a:gd name="T25" fmla="*/ 84 h 501"/>
              <a:gd name="T26" fmla="*/ 134 w 391"/>
              <a:gd name="T27" fmla="*/ 247 h 501"/>
              <a:gd name="T28" fmla="*/ 253 w 391"/>
              <a:gd name="T29" fmla="*/ 84 h 501"/>
              <a:gd name="T30" fmla="*/ 201 w 391"/>
              <a:gd name="T31" fmla="*/ 14 h 501"/>
              <a:gd name="T32" fmla="*/ 201 w 391"/>
              <a:gd name="T33" fmla="*/ 12 h 501"/>
              <a:gd name="T34" fmla="*/ 188 w 391"/>
              <a:gd name="T35" fmla="*/ 1 h 501"/>
              <a:gd name="T36" fmla="*/ 188 w 391"/>
              <a:gd name="T37" fmla="*/ 1 h 501"/>
              <a:gd name="T38" fmla="*/ 177 w 391"/>
              <a:gd name="T39" fmla="*/ 15 h 501"/>
              <a:gd name="T40" fmla="*/ 177 w 391"/>
              <a:gd name="T41" fmla="*/ 18 h 501"/>
              <a:gd name="T42" fmla="*/ 177 w 391"/>
              <a:gd name="T43" fmla="*/ 39 h 501"/>
              <a:gd name="T44" fmla="*/ 178 w 391"/>
              <a:gd name="T45" fmla="*/ 52 h 501"/>
              <a:gd name="T46" fmla="*/ 194 w 391"/>
              <a:gd name="T47" fmla="*/ 65 h 501"/>
              <a:gd name="T48" fmla="*/ 195 w 391"/>
              <a:gd name="T49" fmla="*/ 65 h 501"/>
              <a:gd name="T50" fmla="*/ 208 w 391"/>
              <a:gd name="T51" fmla="*/ 49 h 501"/>
              <a:gd name="T52" fmla="*/ 207 w 391"/>
              <a:gd name="T53" fmla="*/ 36 h 501"/>
              <a:gd name="T54" fmla="*/ 339 w 391"/>
              <a:gd name="T55" fmla="*/ 240 h 501"/>
              <a:gd name="T56" fmla="*/ 287 w 391"/>
              <a:gd name="T57" fmla="*/ 292 h 501"/>
              <a:gd name="T58" fmla="*/ 339 w 391"/>
              <a:gd name="T59" fmla="*/ 344 h 501"/>
              <a:gd name="T60" fmla="*/ 391 w 391"/>
              <a:gd name="T61" fmla="*/ 292 h 501"/>
              <a:gd name="T62" fmla="*/ 339 w 391"/>
              <a:gd name="T63" fmla="*/ 240 h 501"/>
              <a:gd name="T64" fmla="*/ 313 w 391"/>
              <a:gd name="T65" fmla="*/ 285 h 501"/>
              <a:gd name="T66" fmla="*/ 339 w 391"/>
              <a:gd name="T67" fmla="*/ 299 h 501"/>
              <a:gd name="T68" fmla="*/ 365 w 391"/>
              <a:gd name="T69" fmla="*/ 285 h 501"/>
              <a:gd name="T70" fmla="*/ 105 w 391"/>
              <a:gd name="T71" fmla="*/ 392 h 501"/>
              <a:gd name="T72" fmla="*/ 61 w 391"/>
              <a:gd name="T73" fmla="*/ 369 h 501"/>
              <a:gd name="T74" fmla="*/ 21 w 391"/>
              <a:gd name="T75" fmla="*/ 410 h 501"/>
              <a:gd name="T76" fmla="*/ 71 w 391"/>
              <a:gd name="T77" fmla="*/ 460 h 501"/>
              <a:gd name="T78" fmla="*/ 134 w 391"/>
              <a:gd name="T79" fmla="*/ 397 h 501"/>
              <a:gd name="T80" fmla="*/ 134 w 391"/>
              <a:gd name="T81" fmla="*/ 247 h 501"/>
              <a:gd name="T82" fmla="*/ 140 w 391"/>
              <a:gd name="T83" fmla="*/ 449 h 501"/>
              <a:gd name="T84" fmla="*/ 257 w 391"/>
              <a:gd name="T85" fmla="*/ 501 h 501"/>
              <a:gd name="T86" fmla="*/ 257 w 391"/>
              <a:gd name="T87" fmla="*/ 501 h 501"/>
              <a:gd name="T88" fmla="*/ 339 w 391"/>
              <a:gd name="T89" fmla="*/ 419 h 501"/>
              <a:gd name="T90" fmla="*/ 339 w 391"/>
              <a:gd name="T91" fmla="*/ 344 h 501"/>
              <a:gd name="T92" fmla="*/ 378 w 391"/>
              <a:gd name="T93" fmla="*/ 225 h 501"/>
              <a:gd name="T94" fmla="*/ 339 w 391"/>
              <a:gd name="T95" fmla="*/ 214 h 501"/>
              <a:gd name="T96" fmla="*/ 300 w 391"/>
              <a:gd name="T97" fmla="*/ 225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1" h="501">
                <a:moveTo>
                  <a:pt x="92" y="39"/>
                </a:moveTo>
                <a:cubicBezTo>
                  <a:pt x="91" y="52"/>
                  <a:pt x="91" y="52"/>
                  <a:pt x="91" y="52"/>
                </a:cubicBezTo>
                <a:cubicBezTo>
                  <a:pt x="90" y="60"/>
                  <a:pt x="83" y="66"/>
                  <a:pt x="74" y="65"/>
                </a:cubicBezTo>
                <a:cubicBezTo>
                  <a:pt x="74" y="65"/>
                  <a:pt x="74" y="65"/>
                  <a:pt x="74" y="65"/>
                </a:cubicBezTo>
                <a:cubicBezTo>
                  <a:pt x="66" y="65"/>
                  <a:pt x="60" y="57"/>
                  <a:pt x="60" y="49"/>
                </a:cubicBezTo>
                <a:cubicBezTo>
                  <a:pt x="61" y="36"/>
                  <a:pt x="61" y="36"/>
                  <a:pt x="61" y="36"/>
                </a:cubicBezTo>
                <a:moveTo>
                  <a:pt x="92" y="18"/>
                </a:moveTo>
                <a:cubicBezTo>
                  <a:pt x="92" y="15"/>
                  <a:pt x="92" y="15"/>
                  <a:pt x="92" y="15"/>
                </a:cubicBezTo>
                <a:cubicBezTo>
                  <a:pt x="93" y="8"/>
                  <a:pt x="88" y="2"/>
                  <a:pt x="81" y="1"/>
                </a:cubicBezTo>
                <a:cubicBezTo>
                  <a:pt x="81" y="1"/>
                  <a:pt x="81" y="1"/>
                  <a:pt x="81" y="1"/>
                </a:cubicBezTo>
                <a:cubicBezTo>
                  <a:pt x="75" y="0"/>
                  <a:pt x="69" y="5"/>
                  <a:pt x="68" y="12"/>
                </a:cubicBezTo>
                <a:cubicBezTo>
                  <a:pt x="67" y="14"/>
                  <a:pt x="67" y="14"/>
                  <a:pt x="67" y="14"/>
                </a:cubicBezTo>
                <a:cubicBezTo>
                  <a:pt x="28" y="9"/>
                  <a:pt x="0" y="36"/>
                  <a:pt x="16" y="84"/>
                </a:cubicBezTo>
                <a:cubicBezTo>
                  <a:pt x="40" y="154"/>
                  <a:pt x="77" y="247"/>
                  <a:pt x="134" y="247"/>
                </a:cubicBezTo>
                <a:cubicBezTo>
                  <a:pt x="192" y="247"/>
                  <a:pt x="229" y="154"/>
                  <a:pt x="253" y="84"/>
                </a:cubicBezTo>
                <a:cubicBezTo>
                  <a:pt x="268" y="36"/>
                  <a:pt x="241" y="9"/>
                  <a:pt x="201" y="14"/>
                </a:cubicBezTo>
                <a:cubicBezTo>
                  <a:pt x="201" y="12"/>
                  <a:pt x="201" y="12"/>
                  <a:pt x="201" y="12"/>
                </a:cubicBezTo>
                <a:cubicBezTo>
                  <a:pt x="200" y="5"/>
                  <a:pt x="194" y="0"/>
                  <a:pt x="188" y="1"/>
                </a:cubicBezTo>
                <a:cubicBezTo>
                  <a:pt x="188" y="1"/>
                  <a:pt x="188" y="1"/>
                  <a:pt x="188" y="1"/>
                </a:cubicBezTo>
                <a:cubicBezTo>
                  <a:pt x="181" y="2"/>
                  <a:pt x="176" y="8"/>
                  <a:pt x="177" y="15"/>
                </a:cubicBezTo>
                <a:cubicBezTo>
                  <a:pt x="177" y="18"/>
                  <a:pt x="177" y="18"/>
                  <a:pt x="177" y="18"/>
                </a:cubicBezTo>
                <a:moveTo>
                  <a:pt x="177" y="39"/>
                </a:moveTo>
                <a:cubicBezTo>
                  <a:pt x="178" y="52"/>
                  <a:pt x="178" y="52"/>
                  <a:pt x="178" y="52"/>
                </a:cubicBezTo>
                <a:cubicBezTo>
                  <a:pt x="179" y="60"/>
                  <a:pt x="186" y="66"/>
                  <a:pt x="194" y="65"/>
                </a:cubicBezTo>
                <a:cubicBezTo>
                  <a:pt x="195" y="65"/>
                  <a:pt x="195" y="65"/>
                  <a:pt x="195" y="65"/>
                </a:cubicBezTo>
                <a:cubicBezTo>
                  <a:pt x="203" y="65"/>
                  <a:pt x="209" y="57"/>
                  <a:pt x="208" y="49"/>
                </a:cubicBezTo>
                <a:cubicBezTo>
                  <a:pt x="207" y="36"/>
                  <a:pt x="207" y="36"/>
                  <a:pt x="207" y="36"/>
                </a:cubicBezTo>
                <a:moveTo>
                  <a:pt x="339" y="240"/>
                </a:moveTo>
                <a:cubicBezTo>
                  <a:pt x="310" y="240"/>
                  <a:pt x="287" y="263"/>
                  <a:pt x="287" y="292"/>
                </a:cubicBezTo>
                <a:cubicBezTo>
                  <a:pt x="287" y="321"/>
                  <a:pt x="310" y="344"/>
                  <a:pt x="339" y="344"/>
                </a:cubicBezTo>
                <a:cubicBezTo>
                  <a:pt x="368" y="344"/>
                  <a:pt x="391" y="321"/>
                  <a:pt x="391" y="292"/>
                </a:cubicBezTo>
                <a:cubicBezTo>
                  <a:pt x="391" y="263"/>
                  <a:pt x="368" y="240"/>
                  <a:pt x="339" y="240"/>
                </a:cubicBezTo>
                <a:close/>
                <a:moveTo>
                  <a:pt x="313" y="285"/>
                </a:moveTo>
                <a:cubicBezTo>
                  <a:pt x="319" y="294"/>
                  <a:pt x="328" y="299"/>
                  <a:pt x="339" y="299"/>
                </a:cubicBezTo>
                <a:cubicBezTo>
                  <a:pt x="350" y="299"/>
                  <a:pt x="359" y="294"/>
                  <a:pt x="365" y="285"/>
                </a:cubicBezTo>
                <a:moveTo>
                  <a:pt x="105" y="392"/>
                </a:moveTo>
                <a:cubicBezTo>
                  <a:pt x="89" y="367"/>
                  <a:pt x="61" y="369"/>
                  <a:pt x="61" y="369"/>
                </a:cubicBezTo>
                <a:cubicBezTo>
                  <a:pt x="39" y="371"/>
                  <a:pt x="23" y="384"/>
                  <a:pt x="21" y="410"/>
                </a:cubicBezTo>
                <a:cubicBezTo>
                  <a:pt x="19" y="438"/>
                  <a:pt x="44" y="460"/>
                  <a:pt x="71" y="460"/>
                </a:cubicBezTo>
                <a:cubicBezTo>
                  <a:pt x="106" y="460"/>
                  <a:pt x="134" y="432"/>
                  <a:pt x="134" y="397"/>
                </a:cubicBezTo>
                <a:cubicBezTo>
                  <a:pt x="134" y="247"/>
                  <a:pt x="134" y="247"/>
                  <a:pt x="134" y="247"/>
                </a:cubicBezTo>
                <a:moveTo>
                  <a:pt x="140" y="449"/>
                </a:moveTo>
                <a:cubicBezTo>
                  <a:pt x="140" y="449"/>
                  <a:pt x="191" y="501"/>
                  <a:pt x="257" y="501"/>
                </a:cubicBezTo>
                <a:cubicBezTo>
                  <a:pt x="257" y="501"/>
                  <a:pt x="257" y="501"/>
                  <a:pt x="257" y="501"/>
                </a:cubicBezTo>
                <a:cubicBezTo>
                  <a:pt x="302" y="501"/>
                  <a:pt x="339" y="464"/>
                  <a:pt x="339" y="419"/>
                </a:cubicBezTo>
                <a:cubicBezTo>
                  <a:pt x="339" y="344"/>
                  <a:pt x="339" y="344"/>
                  <a:pt x="339" y="344"/>
                </a:cubicBezTo>
                <a:moveTo>
                  <a:pt x="378" y="225"/>
                </a:moveTo>
                <a:cubicBezTo>
                  <a:pt x="367" y="218"/>
                  <a:pt x="353" y="214"/>
                  <a:pt x="339" y="214"/>
                </a:cubicBezTo>
                <a:cubicBezTo>
                  <a:pt x="325" y="214"/>
                  <a:pt x="311" y="218"/>
                  <a:pt x="300" y="22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83" title="organisms under magnifying glass icon">
            <a:extLst>
              <a:ext uri="{FF2B5EF4-FFF2-40B4-BE49-F238E27FC236}">
                <a16:creationId xmlns:a16="http://schemas.microsoft.com/office/drawing/2014/main" id="{48B96818-7EFE-4E89-BD02-2D0E73055DCF}"/>
              </a:ext>
            </a:extLst>
          </p:cNvPr>
          <p:cNvSpPr>
            <a:spLocks noEditPoints="1"/>
          </p:cNvSpPr>
          <p:nvPr/>
        </p:nvSpPr>
        <p:spPr bwMode="auto">
          <a:xfrm>
            <a:off x="4851595" y="2271403"/>
            <a:ext cx="568943" cy="571767"/>
          </a:xfrm>
          <a:custGeom>
            <a:avLst/>
            <a:gdLst>
              <a:gd name="T0" fmla="*/ 216 w 507"/>
              <a:gd name="T1" fmla="*/ 433 h 507"/>
              <a:gd name="T2" fmla="*/ 0 w 507"/>
              <a:gd name="T3" fmla="*/ 216 h 507"/>
              <a:gd name="T4" fmla="*/ 216 w 507"/>
              <a:gd name="T5" fmla="*/ 0 h 507"/>
              <a:gd name="T6" fmla="*/ 433 w 507"/>
              <a:gd name="T7" fmla="*/ 216 h 507"/>
              <a:gd name="T8" fmla="*/ 216 w 507"/>
              <a:gd name="T9" fmla="*/ 433 h 507"/>
              <a:gd name="T10" fmla="*/ 376 w 507"/>
              <a:gd name="T11" fmla="*/ 417 h 507"/>
              <a:gd name="T12" fmla="*/ 455 w 507"/>
              <a:gd name="T13" fmla="*/ 496 h 507"/>
              <a:gd name="T14" fmla="*/ 496 w 507"/>
              <a:gd name="T15" fmla="*/ 496 h 507"/>
              <a:gd name="T16" fmla="*/ 496 w 507"/>
              <a:gd name="T17" fmla="*/ 496 h 507"/>
              <a:gd name="T18" fmla="*/ 496 w 507"/>
              <a:gd name="T19" fmla="*/ 456 h 507"/>
              <a:gd name="T20" fmla="*/ 417 w 507"/>
              <a:gd name="T21" fmla="*/ 377 h 507"/>
              <a:gd name="T22" fmla="*/ 306 w 507"/>
              <a:gd name="T23" fmla="*/ 455 h 507"/>
              <a:gd name="T24" fmla="*/ 455 w 507"/>
              <a:gd name="T25" fmla="*/ 306 h 507"/>
              <a:gd name="T26" fmla="*/ 227 w 507"/>
              <a:gd name="T27" fmla="*/ 163 h 507"/>
              <a:gd name="T28" fmla="*/ 316 w 507"/>
              <a:gd name="T29" fmla="*/ 157 h 507"/>
              <a:gd name="T30" fmla="*/ 349 w 507"/>
              <a:gd name="T31" fmla="*/ 120 h 507"/>
              <a:gd name="T32" fmla="*/ 349 w 507"/>
              <a:gd name="T33" fmla="*/ 120 h 507"/>
              <a:gd name="T34" fmla="*/ 329 w 507"/>
              <a:gd name="T35" fmla="*/ 93 h 507"/>
              <a:gd name="T36" fmla="*/ 245 w 507"/>
              <a:gd name="T37" fmla="*/ 90 h 507"/>
              <a:gd name="T38" fmla="*/ 170 w 507"/>
              <a:gd name="T39" fmla="*/ 53 h 507"/>
              <a:gd name="T40" fmla="*/ 140 w 507"/>
              <a:gd name="T41" fmla="*/ 67 h 507"/>
              <a:gd name="T42" fmla="*/ 140 w 507"/>
              <a:gd name="T43" fmla="*/ 67 h 507"/>
              <a:gd name="T44" fmla="*/ 151 w 507"/>
              <a:gd name="T45" fmla="*/ 115 h 507"/>
              <a:gd name="T46" fmla="*/ 226 w 507"/>
              <a:gd name="T47" fmla="*/ 163 h 507"/>
              <a:gd name="T48" fmla="*/ 227 w 507"/>
              <a:gd name="T49" fmla="*/ 163 h 507"/>
              <a:gd name="T50" fmla="*/ 174 w 507"/>
              <a:gd name="T51" fmla="*/ 250 h 507"/>
              <a:gd name="T52" fmla="*/ 140 w 507"/>
              <a:gd name="T53" fmla="*/ 177 h 507"/>
              <a:gd name="T54" fmla="*/ 98 w 507"/>
              <a:gd name="T55" fmla="*/ 162 h 507"/>
              <a:gd name="T56" fmla="*/ 98 w 507"/>
              <a:gd name="T57" fmla="*/ 162 h 507"/>
              <a:gd name="T58" fmla="*/ 82 w 507"/>
              <a:gd name="T59" fmla="*/ 187 h 507"/>
              <a:gd name="T60" fmla="*/ 106 w 507"/>
              <a:gd name="T61" fmla="*/ 258 h 507"/>
              <a:gd name="T62" fmla="*/ 99 w 507"/>
              <a:gd name="T63" fmla="*/ 333 h 507"/>
              <a:gd name="T64" fmla="*/ 120 w 507"/>
              <a:gd name="T65" fmla="*/ 354 h 507"/>
              <a:gd name="T66" fmla="*/ 120 w 507"/>
              <a:gd name="T67" fmla="*/ 354 h 507"/>
              <a:gd name="T68" fmla="*/ 157 w 507"/>
              <a:gd name="T69" fmla="*/ 330 h 507"/>
              <a:gd name="T70" fmla="*/ 174 w 507"/>
              <a:gd name="T71" fmla="*/ 251 h 507"/>
              <a:gd name="T72" fmla="*/ 174 w 507"/>
              <a:gd name="T73" fmla="*/ 250 h 507"/>
              <a:gd name="T74" fmla="*/ 320 w 507"/>
              <a:gd name="T75" fmla="*/ 294 h 507"/>
              <a:gd name="T76" fmla="*/ 381 w 507"/>
              <a:gd name="T77" fmla="*/ 259 h 507"/>
              <a:gd name="T78" fmla="*/ 392 w 507"/>
              <a:gd name="T79" fmla="*/ 221 h 507"/>
              <a:gd name="T80" fmla="*/ 392 w 507"/>
              <a:gd name="T81" fmla="*/ 221 h 507"/>
              <a:gd name="T82" fmla="*/ 368 w 507"/>
              <a:gd name="T83" fmla="*/ 209 h 507"/>
              <a:gd name="T84" fmla="*/ 307 w 507"/>
              <a:gd name="T85" fmla="*/ 235 h 507"/>
              <a:gd name="T86" fmla="*/ 241 w 507"/>
              <a:gd name="T87" fmla="*/ 234 h 507"/>
              <a:gd name="T88" fmla="*/ 224 w 507"/>
              <a:gd name="T89" fmla="*/ 254 h 507"/>
              <a:gd name="T90" fmla="*/ 224 w 507"/>
              <a:gd name="T91" fmla="*/ 254 h 507"/>
              <a:gd name="T92" fmla="*/ 249 w 507"/>
              <a:gd name="T93" fmla="*/ 285 h 507"/>
              <a:gd name="T94" fmla="*/ 319 w 507"/>
              <a:gd name="T95" fmla="*/ 294 h 507"/>
              <a:gd name="T96" fmla="*/ 320 w 507"/>
              <a:gd name="T97" fmla="*/ 294 h 507"/>
              <a:gd name="T98" fmla="*/ 281 w 507"/>
              <a:gd name="T99" fmla="*/ 265 h 507"/>
              <a:gd name="T100" fmla="*/ 347 w 507"/>
              <a:gd name="T101" fmla="*/ 251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7" h="507">
                <a:moveTo>
                  <a:pt x="216" y="433"/>
                </a:moveTo>
                <a:cubicBezTo>
                  <a:pt x="97" y="433"/>
                  <a:pt x="0" y="336"/>
                  <a:pt x="0" y="216"/>
                </a:cubicBezTo>
                <a:cubicBezTo>
                  <a:pt x="0" y="97"/>
                  <a:pt x="97" y="0"/>
                  <a:pt x="216" y="0"/>
                </a:cubicBezTo>
                <a:cubicBezTo>
                  <a:pt x="336" y="0"/>
                  <a:pt x="433" y="97"/>
                  <a:pt x="433" y="216"/>
                </a:cubicBezTo>
                <a:cubicBezTo>
                  <a:pt x="433" y="336"/>
                  <a:pt x="336" y="433"/>
                  <a:pt x="216" y="433"/>
                </a:cubicBezTo>
                <a:close/>
                <a:moveTo>
                  <a:pt x="376" y="417"/>
                </a:moveTo>
                <a:cubicBezTo>
                  <a:pt x="455" y="496"/>
                  <a:pt x="455" y="496"/>
                  <a:pt x="455" y="496"/>
                </a:cubicBezTo>
                <a:cubicBezTo>
                  <a:pt x="467" y="507"/>
                  <a:pt x="485" y="507"/>
                  <a:pt x="496" y="496"/>
                </a:cubicBezTo>
                <a:cubicBezTo>
                  <a:pt x="496" y="496"/>
                  <a:pt x="496" y="496"/>
                  <a:pt x="496" y="496"/>
                </a:cubicBezTo>
                <a:cubicBezTo>
                  <a:pt x="507" y="485"/>
                  <a:pt x="507" y="467"/>
                  <a:pt x="496" y="456"/>
                </a:cubicBezTo>
                <a:cubicBezTo>
                  <a:pt x="417" y="377"/>
                  <a:pt x="417" y="377"/>
                  <a:pt x="417" y="377"/>
                </a:cubicBezTo>
                <a:moveTo>
                  <a:pt x="306" y="455"/>
                </a:moveTo>
                <a:cubicBezTo>
                  <a:pt x="375" y="430"/>
                  <a:pt x="430" y="375"/>
                  <a:pt x="455" y="306"/>
                </a:cubicBezTo>
                <a:moveTo>
                  <a:pt x="227" y="163"/>
                </a:moveTo>
                <a:cubicBezTo>
                  <a:pt x="256" y="171"/>
                  <a:pt x="286" y="170"/>
                  <a:pt x="316" y="157"/>
                </a:cubicBezTo>
                <a:cubicBezTo>
                  <a:pt x="345" y="145"/>
                  <a:pt x="349" y="120"/>
                  <a:pt x="349" y="120"/>
                </a:cubicBezTo>
                <a:cubicBezTo>
                  <a:pt x="349" y="120"/>
                  <a:pt x="349" y="120"/>
                  <a:pt x="349" y="120"/>
                </a:cubicBezTo>
                <a:cubicBezTo>
                  <a:pt x="352" y="105"/>
                  <a:pt x="342" y="91"/>
                  <a:pt x="329" y="93"/>
                </a:cubicBezTo>
                <a:cubicBezTo>
                  <a:pt x="307" y="96"/>
                  <a:pt x="276" y="98"/>
                  <a:pt x="245" y="90"/>
                </a:cubicBezTo>
                <a:cubicBezTo>
                  <a:pt x="214" y="82"/>
                  <a:pt x="187" y="66"/>
                  <a:pt x="170" y="53"/>
                </a:cubicBezTo>
                <a:cubicBezTo>
                  <a:pt x="159" y="45"/>
                  <a:pt x="144" y="52"/>
                  <a:pt x="140" y="67"/>
                </a:cubicBezTo>
                <a:cubicBezTo>
                  <a:pt x="140" y="67"/>
                  <a:pt x="140" y="67"/>
                  <a:pt x="140" y="67"/>
                </a:cubicBezTo>
                <a:cubicBezTo>
                  <a:pt x="140" y="67"/>
                  <a:pt x="131" y="90"/>
                  <a:pt x="151" y="115"/>
                </a:cubicBezTo>
                <a:cubicBezTo>
                  <a:pt x="170" y="141"/>
                  <a:pt x="197" y="156"/>
                  <a:pt x="226" y="163"/>
                </a:cubicBezTo>
                <a:lnTo>
                  <a:pt x="227" y="163"/>
                </a:lnTo>
                <a:close/>
                <a:moveTo>
                  <a:pt x="174" y="250"/>
                </a:moveTo>
                <a:cubicBezTo>
                  <a:pt x="171" y="223"/>
                  <a:pt x="160" y="198"/>
                  <a:pt x="140" y="177"/>
                </a:cubicBezTo>
                <a:cubicBezTo>
                  <a:pt x="120" y="157"/>
                  <a:pt x="98" y="162"/>
                  <a:pt x="98" y="162"/>
                </a:cubicBezTo>
                <a:cubicBezTo>
                  <a:pt x="98" y="162"/>
                  <a:pt x="98" y="162"/>
                  <a:pt x="98" y="162"/>
                </a:cubicBezTo>
                <a:cubicBezTo>
                  <a:pt x="84" y="163"/>
                  <a:pt x="76" y="176"/>
                  <a:pt x="82" y="187"/>
                </a:cubicBezTo>
                <a:cubicBezTo>
                  <a:pt x="92" y="204"/>
                  <a:pt x="103" y="229"/>
                  <a:pt x="106" y="258"/>
                </a:cubicBezTo>
                <a:cubicBezTo>
                  <a:pt x="110" y="287"/>
                  <a:pt x="104" y="315"/>
                  <a:pt x="99" y="333"/>
                </a:cubicBezTo>
                <a:cubicBezTo>
                  <a:pt x="95" y="345"/>
                  <a:pt x="106" y="356"/>
                  <a:pt x="120" y="354"/>
                </a:cubicBezTo>
                <a:cubicBezTo>
                  <a:pt x="120" y="354"/>
                  <a:pt x="120" y="354"/>
                  <a:pt x="120" y="354"/>
                </a:cubicBezTo>
                <a:cubicBezTo>
                  <a:pt x="120" y="354"/>
                  <a:pt x="143" y="354"/>
                  <a:pt x="157" y="330"/>
                </a:cubicBezTo>
                <a:cubicBezTo>
                  <a:pt x="172" y="305"/>
                  <a:pt x="177" y="278"/>
                  <a:pt x="174" y="251"/>
                </a:cubicBezTo>
                <a:lnTo>
                  <a:pt x="174" y="250"/>
                </a:lnTo>
                <a:close/>
                <a:moveTo>
                  <a:pt x="320" y="294"/>
                </a:moveTo>
                <a:cubicBezTo>
                  <a:pt x="343" y="290"/>
                  <a:pt x="364" y="278"/>
                  <a:pt x="381" y="259"/>
                </a:cubicBezTo>
                <a:cubicBezTo>
                  <a:pt x="398" y="240"/>
                  <a:pt x="392" y="221"/>
                  <a:pt x="392" y="221"/>
                </a:cubicBezTo>
                <a:cubicBezTo>
                  <a:pt x="392" y="221"/>
                  <a:pt x="392" y="221"/>
                  <a:pt x="392" y="221"/>
                </a:cubicBezTo>
                <a:cubicBezTo>
                  <a:pt x="390" y="209"/>
                  <a:pt x="377" y="203"/>
                  <a:pt x="368" y="209"/>
                </a:cubicBezTo>
                <a:cubicBezTo>
                  <a:pt x="354" y="218"/>
                  <a:pt x="333" y="230"/>
                  <a:pt x="307" y="235"/>
                </a:cubicBezTo>
                <a:cubicBezTo>
                  <a:pt x="282" y="240"/>
                  <a:pt x="258" y="237"/>
                  <a:pt x="241" y="234"/>
                </a:cubicBezTo>
                <a:cubicBezTo>
                  <a:pt x="230" y="232"/>
                  <a:pt x="222" y="242"/>
                  <a:pt x="224" y="254"/>
                </a:cubicBezTo>
                <a:cubicBezTo>
                  <a:pt x="224" y="254"/>
                  <a:pt x="224" y="254"/>
                  <a:pt x="224" y="254"/>
                </a:cubicBezTo>
                <a:cubicBezTo>
                  <a:pt x="224" y="254"/>
                  <a:pt x="226" y="274"/>
                  <a:pt x="249" y="285"/>
                </a:cubicBezTo>
                <a:cubicBezTo>
                  <a:pt x="271" y="297"/>
                  <a:pt x="296" y="299"/>
                  <a:pt x="319" y="294"/>
                </a:cubicBezTo>
                <a:lnTo>
                  <a:pt x="320" y="294"/>
                </a:lnTo>
                <a:close/>
                <a:moveTo>
                  <a:pt x="281" y="265"/>
                </a:moveTo>
                <a:cubicBezTo>
                  <a:pt x="305" y="269"/>
                  <a:pt x="328" y="264"/>
                  <a:pt x="347" y="25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3" title="BACILLI  bacteria icon">
            <a:extLst>
              <a:ext uri="{FF2B5EF4-FFF2-40B4-BE49-F238E27FC236}">
                <a16:creationId xmlns:a16="http://schemas.microsoft.com/office/drawing/2014/main" id="{29E6C089-EC0F-4EF8-B409-5AEA7A593E69}"/>
              </a:ext>
            </a:extLst>
          </p:cNvPr>
          <p:cNvSpPr>
            <a:spLocks noEditPoints="1"/>
          </p:cNvSpPr>
          <p:nvPr/>
        </p:nvSpPr>
        <p:spPr bwMode="auto">
          <a:xfrm>
            <a:off x="7942330" y="1453605"/>
            <a:ext cx="596503" cy="583483"/>
          </a:xfrm>
          <a:custGeom>
            <a:avLst/>
            <a:gdLst>
              <a:gd name="T0" fmla="*/ 466 w 520"/>
              <a:gd name="T1" fmla="*/ 135 h 506"/>
              <a:gd name="T2" fmla="*/ 225 w 520"/>
              <a:gd name="T3" fmla="*/ 392 h 506"/>
              <a:gd name="T4" fmla="*/ 143 w 520"/>
              <a:gd name="T5" fmla="*/ 455 h 506"/>
              <a:gd name="T6" fmla="*/ 363 w 520"/>
              <a:gd name="T7" fmla="*/ 52 h 506"/>
              <a:gd name="T8" fmla="*/ 279 w 520"/>
              <a:gd name="T9" fmla="*/ 23 h 506"/>
              <a:gd name="T10" fmla="*/ 337 w 520"/>
              <a:gd name="T11" fmla="*/ 9 h 506"/>
              <a:gd name="T12" fmla="*/ 413 w 520"/>
              <a:gd name="T13" fmla="*/ 0 h 506"/>
              <a:gd name="T14" fmla="*/ 483 w 520"/>
              <a:gd name="T15" fmla="*/ 26 h 506"/>
              <a:gd name="T16" fmla="*/ 520 w 520"/>
              <a:gd name="T17" fmla="*/ 94 h 506"/>
              <a:gd name="T18" fmla="*/ 214 w 520"/>
              <a:gd name="T19" fmla="*/ 49 h 506"/>
              <a:gd name="T20" fmla="*/ 60 w 520"/>
              <a:gd name="T21" fmla="*/ 374 h 506"/>
              <a:gd name="T22" fmla="*/ 151 w 520"/>
              <a:gd name="T23" fmla="*/ 94 h 506"/>
              <a:gd name="T24" fmla="*/ 98 w 520"/>
              <a:gd name="T25" fmla="*/ 140 h 506"/>
              <a:gd name="T26" fmla="*/ 60 w 520"/>
              <a:gd name="T27" fmla="*/ 198 h 506"/>
              <a:gd name="T28" fmla="*/ 28 w 520"/>
              <a:gd name="T29" fmla="*/ 255 h 506"/>
              <a:gd name="T30" fmla="*/ 6 w 520"/>
              <a:gd name="T31" fmla="*/ 319 h 506"/>
              <a:gd name="T32" fmla="*/ 0 w 520"/>
              <a:gd name="T33" fmla="*/ 389 h 506"/>
              <a:gd name="T34" fmla="*/ 23 w 520"/>
              <a:gd name="T35" fmla="*/ 459 h 506"/>
              <a:gd name="T36" fmla="*/ 106 w 520"/>
              <a:gd name="T37" fmla="*/ 504 h 506"/>
              <a:gd name="T38" fmla="*/ 182 w 520"/>
              <a:gd name="T39" fmla="*/ 506 h 506"/>
              <a:gd name="T40" fmla="*/ 247 w 520"/>
              <a:gd name="T41" fmla="*/ 472 h 506"/>
              <a:gd name="T42" fmla="*/ 286 w 520"/>
              <a:gd name="T43" fmla="*/ 409 h 506"/>
              <a:gd name="T44" fmla="*/ 323 w 520"/>
              <a:gd name="T45" fmla="*/ 353 h 506"/>
              <a:gd name="T46" fmla="*/ 360 w 520"/>
              <a:gd name="T47" fmla="*/ 298 h 506"/>
              <a:gd name="T48" fmla="*/ 424 w 520"/>
              <a:gd name="T49" fmla="*/ 264 h 506"/>
              <a:gd name="T50" fmla="*/ 483 w 520"/>
              <a:gd name="T51" fmla="*/ 228 h 506"/>
              <a:gd name="T52" fmla="*/ 518 w 520"/>
              <a:gd name="T53" fmla="*/ 172 h 506"/>
              <a:gd name="T54" fmla="*/ 400 w 520"/>
              <a:gd name="T55" fmla="*/ 178 h 506"/>
              <a:gd name="T56" fmla="*/ 415 w 520"/>
              <a:gd name="T57" fmla="*/ 126 h 506"/>
              <a:gd name="T58" fmla="*/ 389 w 520"/>
              <a:gd name="T59" fmla="*/ 88 h 506"/>
              <a:gd name="T60" fmla="*/ 343 w 520"/>
              <a:gd name="T61" fmla="*/ 93 h 506"/>
              <a:gd name="T62" fmla="*/ 292 w 520"/>
              <a:gd name="T63" fmla="*/ 117 h 506"/>
              <a:gd name="T64" fmla="*/ 245 w 520"/>
              <a:gd name="T65" fmla="*/ 146 h 506"/>
              <a:gd name="T66" fmla="*/ 217 w 520"/>
              <a:gd name="T67" fmla="*/ 18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0" h="506">
                <a:moveTo>
                  <a:pt x="466" y="132"/>
                </a:moveTo>
                <a:cubicBezTo>
                  <a:pt x="466" y="135"/>
                  <a:pt x="466" y="135"/>
                  <a:pt x="466" y="135"/>
                </a:cubicBezTo>
                <a:cubicBezTo>
                  <a:pt x="466" y="173"/>
                  <a:pt x="440" y="205"/>
                  <a:pt x="403" y="215"/>
                </a:cubicBezTo>
                <a:cubicBezTo>
                  <a:pt x="316" y="237"/>
                  <a:pt x="248" y="306"/>
                  <a:pt x="225" y="392"/>
                </a:cubicBezTo>
                <a:cubicBezTo>
                  <a:pt x="216" y="429"/>
                  <a:pt x="183" y="455"/>
                  <a:pt x="145" y="455"/>
                </a:cubicBezTo>
                <a:cubicBezTo>
                  <a:pt x="144" y="455"/>
                  <a:pt x="144" y="455"/>
                  <a:pt x="143" y="455"/>
                </a:cubicBezTo>
                <a:cubicBezTo>
                  <a:pt x="89" y="455"/>
                  <a:pt x="49" y="405"/>
                  <a:pt x="62" y="353"/>
                </a:cubicBezTo>
                <a:cubicBezTo>
                  <a:pt x="100" y="205"/>
                  <a:pt x="216" y="89"/>
                  <a:pt x="363" y="52"/>
                </a:cubicBezTo>
                <a:cubicBezTo>
                  <a:pt x="415" y="39"/>
                  <a:pt x="466" y="79"/>
                  <a:pt x="466" y="132"/>
                </a:cubicBezTo>
                <a:close/>
                <a:moveTo>
                  <a:pt x="279" y="23"/>
                </a:moveTo>
                <a:cubicBezTo>
                  <a:pt x="274" y="51"/>
                  <a:pt x="288" y="79"/>
                  <a:pt x="288" y="79"/>
                </a:cubicBezTo>
                <a:moveTo>
                  <a:pt x="337" y="9"/>
                </a:moveTo>
                <a:cubicBezTo>
                  <a:pt x="333" y="41"/>
                  <a:pt x="340" y="59"/>
                  <a:pt x="340" y="59"/>
                </a:cubicBezTo>
                <a:moveTo>
                  <a:pt x="413" y="0"/>
                </a:moveTo>
                <a:cubicBezTo>
                  <a:pt x="394" y="22"/>
                  <a:pt x="397" y="47"/>
                  <a:pt x="397" y="47"/>
                </a:cubicBezTo>
                <a:moveTo>
                  <a:pt x="483" y="26"/>
                </a:moveTo>
                <a:cubicBezTo>
                  <a:pt x="453" y="42"/>
                  <a:pt x="441" y="73"/>
                  <a:pt x="441" y="73"/>
                </a:cubicBezTo>
                <a:moveTo>
                  <a:pt x="520" y="94"/>
                </a:moveTo>
                <a:cubicBezTo>
                  <a:pt x="487" y="97"/>
                  <a:pt x="463" y="111"/>
                  <a:pt x="463" y="111"/>
                </a:cubicBezTo>
                <a:moveTo>
                  <a:pt x="214" y="49"/>
                </a:moveTo>
                <a:cubicBezTo>
                  <a:pt x="218" y="91"/>
                  <a:pt x="232" y="111"/>
                  <a:pt x="232" y="111"/>
                </a:cubicBezTo>
                <a:moveTo>
                  <a:pt x="60" y="374"/>
                </a:moveTo>
                <a:cubicBezTo>
                  <a:pt x="60" y="374"/>
                  <a:pt x="60" y="374"/>
                  <a:pt x="60" y="374"/>
                </a:cubicBezTo>
                <a:moveTo>
                  <a:pt x="151" y="94"/>
                </a:moveTo>
                <a:cubicBezTo>
                  <a:pt x="165" y="121"/>
                  <a:pt x="187" y="147"/>
                  <a:pt x="187" y="147"/>
                </a:cubicBezTo>
                <a:moveTo>
                  <a:pt x="98" y="140"/>
                </a:moveTo>
                <a:cubicBezTo>
                  <a:pt x="120" y="173"/>
                  <a:pt x="148" y="186"/>
                  <a:pt x="148" y="186"/>
                </a:cubicBezTo>
                <a:moveTo>
                  <a:pt x="60" y="198"/>
                </a:moveTo>
                <a:cubicBezTo>
                  <a:pt x="85" y="225"/>
                  <a:pt x="113" y="234"/>
                  <a:pt x="113" y="234"/>
                </a:cubicBezTo>
                <a:moveTo>
                  <a:pt x="28" y="255"/>
                </a:moveTo>
                <a:cubicBezTo>
                  <a:pt x="56" y="277"/>
                  <a:pt x="87" y="284"/>
                  <a:pt x="87" y="284"/>
                </a:cubicBezTo>
                <a:moveTo>
                  <a:pt x="6" y="319"/>
                </a:moveTo>
                <a:cubicBezTo>
                  <a:pt x="42" y="338"/>
                  <a:pt x="67" y="338"/>
                  <a:pt x="67" y="338"/>
                </a:cubicBezTo>
                <a:moveTo>
                  <a:pt x="0" y="389"/>
                </a:moveTo>
                <a:cubicBezTo>
                  <a:pt x="25" y="401"/>
                  <a:pt x="62" y="393"/>
                  <a:pt x="62" y="393"/>
                </a:cubicBezTo>
                <a:moveTo>
                  <a:pt x="23" y="459"/>
                </a:moveTo>
                <a:cubicBezTo>
                  <a:pt x="61" y="459"/>
                  <a:pt x="84" y="430"/>
                  <a:pt x="84" y="430"/>
                </a:cubicBezTo>
                <a:moveTo>
                  <a:pt x="106" y="504"/>
                </a:moveTo>
                <a:cubicBezTo>
                  <a:pt x="106" y="504"/>
                  <a:pt x="118" y="479"/>
                  <a:pt x="125" y="453"/>
                </a:cubicBezTo>
                <a:moveTo>
                  <a:pt x="182" y="506"/>
                </a:moveTo>
                <a:cubicBezTo>
                  <a:pt x="182" y="477"/>
                  <a:pt x="173" y="450"/>
                  <a:pt x="173" y="450"/>
                </a:cubicBezTo>
                <a:moveTo>
                  <a:pt x="247" y="472"/>
                </a:moveTo>
                <a:cubicBezTo>
                  <a:pt x="237" y="448"/>
                  <a:pt x="212" y="420"/>
                  <a:pt x="212" y="420"/>
                </a:cubicBezTo>
                <a:moveTo>
                  <a:pt x="286" y="409"/>
                </a:moveTo>
                <a:cubicBezTo>
                  <a:pt x="266" y="381"/>
                  <a:pt x="235" y="362"/>
                  <a:pt x="235" y="362"/>
                </a:cubicBezTo>
                <a:moveTo>
                  <a:pt x="323" y="353"/>
                </a:moveTo>
                <a:cubicBezTo>
                  <a:pt x="269" y="304"/>
                  <a:pt x="269" y="304"/>
                  <a:pt x="269" y="304"/>
                </a:cubicBezTo>
                <a:moveTo>
                  <a:pt x="360" y="298"/>
                </a:moveTo>
                <a:cubicBezTo>
                  <a:pt x="335" y="270"/>
                  <a:pt x="308" y="264"/>
                  <a:pt x="308" y="264"/>
                </a:cubicBezTo>
                <a:moveTo>
                  <a:pt x="424" y="264"/>
                </a:moveTo>
                <a:cubicBezTo>
                  <a:pt x="402" y="233"/>
                  <a:pt x="373" y="225"/>
                  <a:pt x="373" y="225"/>
                </a:cubicBezTo>
                <a:moveTo>
                  <a:pt x="483" y="228"/>
                </a:moveTo>
                <a:cubicBezTo>
                  <a:pt x="464" y="204"/>
                  <a:pt x="434" y="199"/>
                  <a:pt x="434" y="199"/>
                </a:cubicBezTo>
                <a:moveTo>
                  <a:pt x="518" y="172"/>
                </a:moveTo>
                <a:cubicBezTo>
                  <a:pt x="492" y="159"/>
                  <a:pt x="463" y="156"/>
                  <a:pt x="463" y="156"/>
                </a:cubicBezTo>
                <a:moveTo>
                  <a:pt x="400" y="178"/>
                </a:moveTo>
                <a:cubicBezTo>
                  <a:pt x="399" y="163"/>
                  <a:pt x="409" y="149"/>
                  <a:pt x="424" y="145"/>
                </a:cubicBezTo>
                <a:cubicBezTo>
                  <a:pt x="419" y="140"/>
                  <a:pt x="415" y="133"/>
                  <a:pt x="415" y="126"/>
                </a:cubicBezTo>
                <a:cubicBezTo>
                  <a:pt x="414" y="119"/>
                  <a:pt x="415" y="113"/>
                  <a:pt x="419" y="107"/>
                </a:cubicBezTo>
                <a:cubicBezTo>
                  <a:pt x="405" y="107"/>
                  <a:pt x="394" y="99"/>
                  <a:pt x="389" y="88"/>
                </a:cubicBezTo>
                <a:cubicBezTo>
                  <a:pt x="384" y="95"/>
                  <a:pt x="376" y="100"/>
                  <a:pt x="366" y="101"/>
                </a:cubicBezTo>
                <a:cubicBezTo>
                  <a:pt x="358" y="102"/>
                  <a:pt x="349" y="99"/>
                  <a:pt x="343" y="93"/>
                </a:cubicBezTo>
                <a:cubicBezTo>
                  <a:pt x="342" y="109"/>
                  <a:pt x="330" y="122"/>
                  <a:pt x="315" y="123"/>
                </a:cubicBezTo>
                <a:cubicBezTo>
                  <a:pt x="306" y="124"/>
                  <a:pt x="299" y="122"/>
                  <a:pt x="292" y="117"/>
                </a:cubicBezTo>
                <a:cubicBezTo>
                  <a:pt x="294" y="134"/>
                  <a:pt x="281" y="149"/>
                  <a:pt x="264" y="151"/>
                </a:cubicBezTo>
                <a:cubicBezTo>
                  <a:pt x="257" y="152"/>
                  <a:pt x="250" y="150"/>
                  <a:pt x="245" y="146"/>
                </a:cubicBezTo>
                <a:cubicBezTo>
                  <a:pt x="245" y="147"/>
                  <a:pt x="245" y="148"/>
                  <a:pt x="245" y="148"/>
                </a:cubicBezTo>
                <a:cubicBezTo>
                  <a:pt x="247" y="166"/>
                  <a:pt x="234" y="181"/>
                  <a:pt x="217" y="18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44" title="STREPTOCOCCUS icon">
            <a:extLst>
              <a:ext uri="{FF2B5EF4-FFF2-40B4-BE49-F238E27FC236}">
                <a16:creationId xmlns:a16="http://schemas.microsoft.com/office/drawing/2014/main" id="{7A54FE31-DE2A-4548-887A-1074FC3C0E8C}"/>
              </a:ext>
            </a:extLst>
          </p:cNvPr>
          <p:cNvSpPr>
            <a:spLocks noEditPoints="1"/>
          </p:cNvSpPr>
          <p:nvPr/>
        </p:nvSpPr>
        <p:spPr bwMode="auto">
          <a:xfrm>
            <a:off x="9755709" y="1443291"/>
            <a:ext cx="554959" cy="584723"/>
          </a:xfrm>
          <a:custGeom>
            <a:avLst/>
            <a:gdLst>
              <a:gd name="T0" fmla="*/ 210 w 484"/>
              <a:gd name="T1" fmla="*/ 110 h 507"/>
              <a:gd name="T2" fmla="*/ 287 w 484"/>
              <a:gd name="T3" fmla="*/ 14 h 507"/>
              <a:gd name="T4" fmla="*/ 318 w 484"/>
              <a:gd name="T5" fmla="*/ 4 h 507"/>
              <a:gd name="T6" fmla="*/ 245 w 484"/>
              <a:gd name="T7" fmla="*/ 122 h 507"/>
              <a:gd name="T8" fmla="*/ 46 w 484"/>
              <a:gd name="T9" fmla="*/ 496 h 507"/>
              <a:gd name="T10" fmla="*/ 71 w 484"/>
              <a:gd name="T11" fmla="*/ 372 h 507"/>
              <a:gd name="T12" fmla="*/ 47 w 484"/>
              <a:gd name="T13" fmla="*/ 391 h 507"/>
              <a:gd name="T14" fmla="*/ 12 w 484"/>
              <a:gd name="T15" fmla="*/ 497 h 507"/>
              <a:gd name="T16" fmla="*/ 46 w 484"/>
              <a:gd name="T17" fmla="*/ 496 h 507"/>
              <a:gd name="T18" fmla="*/ 179 w 484"/>
              <a:gd name="T19" fmla="*/ 149 h 507"/>
              <a:gd name="T20" fmla="*/ 227 w 484"/>
              <a:gd name="T21" fmla="*/ 176 h 507"/>
              <a:gd name="T22" fmla="*/ 232 w 484"/>
              <a:gd name="T23" fmla="*/ 176 h 507"/>
              <a:gd name="T24" fmla="*/ 175 w 484"/>
              <a:gd name="T25" fmla="*/ 39 h 507"/>
              <a:gd name="T26" fmla="*/ 175 w 484"/>
              <a:gd name="T27" fmla="*/ 44 h 507"/>
              <a:gd name="T28" fmla="*/ 175 w 484"/>
              <a:gd name="T29" fmla="*/ 39 h 507"/>
              <a:gd name="T30" fmla="*/ 151 w 484"/>
              <a:gd name="T31" fmla="*/ 91 h 507"/>
              <a:gd name="T32" fmla="*/ 156 w 484"/>
              <a:gd name="T33" fmla="*/ 91 h 507"/>
              <a:gd name="T34" fmla="*/ 125 w 484"/>
              <a:gd name="T35" fmla="*/ 358 h 507"/>
              <a:gd name="T36" fmla="*/ 125 w 484"/>
              <a:gd name="T37" fmla="*/ 363 h 507"/>
              <a:gd name="T38" fmla="*/ 125 w 484"/>
              <a:gd name="T39" fmla="*/ 358 h 507"/>
              <a:gd name="T40" fmla="*/ 22 w 484"/>
              <a:gd name="T41" fmla="*/ 335 h 507"/>
              <a:gd name="T42" fmla="*/ 27 w 484"/>
              <a:gd name="T43" fmla="*/ 336 h 507"/>
              <a:gd name="T44" fmla="*/ 3 w 484"/>
              <a:gd name="T45" fmla="*/ 385 h 507"/>
              <a:gd name="T46" fmla="*/ 2 w 484"/>
              <a:gd name="T47" fmla="*/ 390 h 507"/>
              <a:gd name="T48" fmla="*/ 3 w 484"/>
              <a:gd name="T49" fmla="*/ 385 h 507"/>
              <a:gd name="T50" fmla="*/ 184 w 484"/>
              <a:gd name="T51" fmla="*/ 209 h 507"/>
              <a:gd name="T52" fmla="*/ 181 w 484"/>
              <a:gd name="T53" fmla="*/ 151 h 507"/>
              <a:gd name="T54" fmla="*/ 50 w 484"/>
              <a:gd name="T55" fmla="*/ 274 h 507"/>
              <a:gd name="T56" fmla="*/ 85 w 484"/>
              <a:gd name="T57" fmla="*/ 330 h 507"/>
              <a:gd name="T58" fmla="*/ 75 w 484"/>
              <a:gd name="T59" fmla="*/ 372 h 507"/>
              <a:gd name="T60" fmla="*/ 385 w 484"/>
              <a:gd name="T61" fmla="*/ 263 h 507"/>
              <a:gd name="T62" fmla="*/ 457 w 484"/>
              <a:gd name="T63" fmla="*/ 105 h 507"/>
              <a:gd name="T64" fmla="*/ 420 w 484"/>
              <a:gd name="T65" fmla="*/ 122 h 507"/>
              <a:gd name="T66" fmla="*/ 340 w 484"/>
              <a:gd name="T67" fmla="*/ 252 h 507"/>
              <a:gd name="T68" fmla="*/ 385 w 484"/>
              <a:gd name="T69" fmla="*/ 263 h 507"/>
              <a:gd name="T70" fmla="*/ 299 w 484"/>
              <a:gd name="T71" fmla="*/ 398 h 507"/>
              <a:gd name="T72" fmla="*/ 278 w 484"/>
              <a:gd name="T73" fmla="*/ 371 h 507"/>
              <a:gd name="T74" fmla="*/ 220 w 484"/>
              <a:gd name="T75" fmla="*/ 465 h 507"/>
              <a:gd name="T76" fmla="*/ 221 w 484"/>
              <a:gd name="T77" fmla="*/ 496 h 507"/>
              <a:gd name="T78" fmla="*/ 453 w 484"/>
              <a:gd name="T79" fmla="*/ 251 h 507"/>
              <a:gd name="T80" fmla="*/ 452 w 484"/>
              <a:gd name="T81" fmla="*/ 256 h 507"/>
              <a:gd name="T82" fmla="*/ 453 w 484"/>
              <a:gd name="T83" fmla="*/ 251 h 507"/>
              <a:gd name="T84" fmla="*/ 451 w 484"/>
              <a:gd name="T85" fmla="*/ 65 h 507"/>
              <a:gd name="T86" fmla="*/ 456 w 484"/>
              <a:gd name="T87" fmla="*/ 66 h 507"/>
              <a:gd name="T88" fmla="*/ 374 w 484"/>
              <a:gd name="T89" fmla="*/ 120 h 507"/>
              <a:gd name="T90" fmla="*/ 374 w 484"/>
              <a:gd name="T91" fmla="*/ 125 h 507"/>
              <a:gd name="T92" fmla="*/ 374 w 484"/>
              <a:gd name="T93" fmla="*/ 120 h 507"/>
              <a:gd name="T94" fmla="*/ 327 w 484"/>
              <a:gd name="T95" fmla="*/ 333 h 507"/>
              <a:gd name="T96" fmla="*/ 331 w 484"/>
              <a:gd name="T97" fmla="*/ 333 h 507"/>
              <a:gd name="T98" fmla="*/ 241 w 484"/>
              <a:gd name="T99" fmla="*/ 342 h 507"/>
              <a:gd name="T100" fmla="*/ 240 w 484"/>
              <a:gd name="T101" fmla="*/ 346 h 507"/>
              <a:gd name="T102" fmla="*/ 241 w 484"/>
              <a:gd name="T103" fmla="*/ 342 h 507"/>
              <a:gd name="T104" fmla="*/ 208 w 484"/>
              <a:gd name="T105" fmla="*/ 405 h 507"/>
              <a:gd name="T106" fmla="*/ 213 w 484"/>
              <a:gd name="T107" fmla="*/ 405 h 507"/>
              <a:gd name="T108" fmla="*/ 344 w 484"/>
              <a:gd name="T109" fmla="*/ 25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4" h="507">
                <a:moveTo>
                  <a:pt x="210" y="110"/>
                </a:moveTo>
                <a:cubicBezTo>
                  <a:pt x="210" y="110"/>
                  <a:pt x="210" y="110"/>
                  <a:pt x="210" y="110"/>
                </a:cubicBezTo>
                <a:cubicBezTo>
                  <a:pt x="206" y="98"/>
                  <a:pt x="210" y="85"/>
                  <a:pt x="221" y="79"/>
                </a:cubicBezTo>
                <a:cubicBezTo>
                  <a:pt x="248" y="64"/>
                  <a:pt x="271" y="42"/>
                  <a:pt x="287" y="14"/>
                </a:cubicBezTo>
                <a:cubicBezTo>
                  <a:pt x="293" y="4"/>
                  <a:pt x="306" y="0"/>
                  <a:pt x="318" y="4"/>
                </a:cubicBezTo>
                <a:cubicBezTo>
                  <a:pt x="318" y="4"/>
                  <a:pt x="318" y="4"/>
                  <a:pt x="318" y="4"/>
                </a:cubicBezTo>
                <a:cubicBezTo>
                  <a:pt x="331" y="10"/>
                  <a:pt x="337" y="27"/>
                  <a:pt x="330" y="39"/>
                </a:cubicBezTo>
                <a:cubicBezTo>
                  <a:pt x="309" y="74"/>
                  <a:pt x="280" y="103"/>
                  <a:pt x="245" y="122"/>
                </a:cubicBezTo>
                <a:cubicBezTo>
                  <a:pt x="232" y="130"/>
                  <a:pt x="216" y="124"/>
                  <a:pt x="210" y="110"/>
                </a:cubicBezTo>
                <a:close/>
                <a:moveTo>
                  <a:pt x="46" y="496"/>
                </a:moveTo>
                <a:cubicBezTo>
                  <a:pt x="69" y="468"/>
                  <a:pt x="85" y="435"/>
                  <a:pt x="92" y="399"/>
                </a:cubicBezTo>
                <a:cubicBezTo>
                  <a:pt x="94" y="386"/>
                  <a:pt x="85" y="373"/>
                  <a:pt x="71" y="372"/>
                </a:cubicBezTo>
                <a:cubicBezTo>
                  <a:pt x="71" y="372"/>
                  <a:pt x="71" y="372"/>
                  <a:pt x="71" y="372"/>
                </a:cubicBezTo>
                <a:cubicBezTo>
                  <a:pt x="59" y="371"/>
                  <a:pt x="49" y="379"/>
                  <a:pt x="47" y="391"/>
                </a:cubicBezTo>
                <a:cubicBezTo>
                  <a:pt x="41" y="418"/>
                  <a:pt x="29" y="444"/>
                  <a:pt x="11" y="466"/>
                </a:cubicBezTo>
                <a:cubicBezTo>
                  <a:pt x="4" y="476"/>
                  <a:pt x="4" y="489"/>
                  <a:pt x="12" y="497"/>
                </a:cubicBezTo>
                <a:cubicBezTo>
                  <a:pt x="12" y="497"/>
                  <a:pt x="12" y="497"/>
                  <a:pt x="12" y="497"/>
                </a:cubicBezTo>
                <a:cubicBezTo>
                  <a:pt x="22" y="507"/>
                  <a:pt x="38" y="506"/>
                  <a:pt x="46" y="496"/>
                </a:cubicBezTo>
                <a:close/>
                <a:moveTo>
                  <a:pt x="214" y="117"/>
                </a:moveTo>
                <a:cubicBezTo>
                  <a:pt x="214" y="117"/>
                  <a:pt x="194" y="130"/>
                  <a:pt x="179" y="149"/>
                </a:cubicBezTo>
                <a:moveTo>
                  <a:pt x="229" y="174"/>
                </a:moveTo>
                <a:cubicBezTo>
                  <a:pt x="228" y="174"/>
                  <a:pt x="227" y="175"/>
                  <a:pt x="227" y="176"/>
                </a:cubicBezTo>
                <a:cubicBezTo>
                  <a:pt x="227" y="177"/>
                  <a:pt x="228" y="178"/>
                  <a:pt x="229" y="178"/>
                </a:cubicBezTo>
                <a:cubicBezTo>
                  <a:pt x="231" y="178"/>
                  <a:pt x="232" y="177"/>
                  <a:pt x="232" y="176"/>
                </a:cubicBezTo>
                <a:cubicBezTo>
                  <a:pt x="232" y="175"/>
                  <a:pt x="231" y="174"/>
                  <a:pt x="229" y="174"/>
                </a:cubicBezTo>
                <a:close/>
                <a:moveTo>
                  <a:pt x="175" y="39"/>
                </a:moveTo>
                <a:cubicBezTo>
                  <a:pt x="174" y="39"/>
                  <a:pt x="173" y="40"/>
                  <a:pt x="173" y="41"/>
                </a:cubicBezTo>
                <a:cubicBezTo>
                  <a:pt x="173" y="43"/>
                  <a:pt x="174" y="44"/>
                  <a:pt x="175" y="44"/>
                </a:cubicBezTo>
                <a:cubicBezTo>
                  <a:pt x="176" y="44"/>
                  <a:pt x="177" y="43"/>
                  <a:pt x="177" y="41"/>
                </a:cubicBezTo>
                <a:cubicBezTo>
                  <a:pt x="177" y="40"/>
                  <a:pt x="176" y="39"/>
                  <a:pt x="175" y="39"/>
                </a:cubicBezTo>
                <a:close/>
                <a:moveTo>
                  <a:pt x="154" y="88"/>
                </a:moveTo>
                <a:cubicBezTo>
                  <a:pt x="152" y="88"/>
                  <a:pt x="151" y="90"/>
                  <a:pt x="151" y="91"/>
                </a:cubicBezTo>
                <a:cubicBezTo>
                  <a:pt x="151" y="92"/>
                  <a:pt x="152" y="93"/>
                  <a:pt x="154" y="93"/>
                </a:cubicBezTo>
                <a:cubicBezTo>
                  <a:pt x="155" y="93"/>
                  <a:pt x="156" y="92"/>
                  <a:pt x="156" y="91"/>
                </a:cubicBezTo>
                <a:cubicBezTo>
                  <a:pt x="156" y="90"/>
                  <a:pt x="155" y="88"/>
                  <a:pt x="154" y="88"/>
                </a:cubicBezTo>
                <a:close/>
                <a:moveTo>
                  <a:pt x="125" y="358"/>
                </a:moveTo>
                <a:cubicBezTo>
                  <a:pt x="124" y="358"/>
                  <a:pt x="123" y="359"/>
                  <a:pt x="123" y="360"/>
                </a:cubicBezTo>
                <a:cubicBezTo>
                  <a:pt x="123" y="361"/>
                  <a:pt x="124" y="363"/>
                  <a:pt x="125" y="363"/>
                </a:cubicBezTo>
                <a:cubicBezTo>
                  <a:pt x="126" y="363"/>
                  <a:pt x="127" y="362"/>
                  <a:pt x="127" y="361"/>
                </a:cubicBezTo>
                <a:cubicBezTo>
                  <a:pt x="128" y="360"/>
                  <a:pt x="127" y="358"/>
                  <a:pt x="125" y="358"/>
                </a:cubicBezTo>
                <a:close/>
                <a:moveTo>
                  <a:pt x="25" y="333"/>
                </a:moveTo>
                <a:cubicBezTo>
                  <a:pt x="24" y="333"/>
                  <a:pt x="22" y="334"/>
                  <a:pt x="22" y="335"/>
                </a:cubicBezTo>
                <a:cubicBezTo>
                  <a:pt x="22" y="336"/>
                  <a:pt x="23" y="337"/>
                  <a:pt x="24" y="338"/>
                </a:cubicBezTo>
                <a:cubicBezTo>
                  <a:pt x="26" y="338"/>
                  <a:pt x="27" y="337"/>
                  <a:pt x="27" y="336"/>
                </a:cubicBezTo>
                <a:cubicBezTo>
                  <a:pt x="27" y="334"/>
                  <a:pt x="26" y="333"/>
                  <a:pt x="25" y="333"/>
                </a:cubicBezTo>
                <a:close/>
                <a:moveTo>
                  <a:pt x="3" y="385"/>
                </a:moveTo>
                <a:cubicBezTo>
                  <a:pt x="2" y="385"/>
                  <a:pt x="0" y="386"/>
                  <a:pt x="0" y="387"/>
                </a:cubicBezTo>
                <a:cubicBezTo>
                  <a:pt x="0" y="388"/>
                  <a:pt x="1" y="389"/>
                  <a:pt x="2" y="390"/>
                </a:cubicBezTo>
                <a:cubicBezTo>
                  <a:pt x="3" y="390"/>
                  <a:pt x="5" y="389"/>
                  <a:pt x="5" y="388"/>
                </a:cubicBezTo>
                <a:cubicBezTo>
                  <a:pt x="5" y="386"/>
                  <a:pt x="4" y="385"/>
                  <a:pt x="3" y="385"/>
                </a:cubicBezTo>
                <a:close/>
                <a:moveTo>
                  <a:pt x="135" y="301"/>
                </a:moveTo>
                <a:cubicBezTo>
                  <a:pt x="146" y="267"/>
                  <a:pt x="162" y="236"/>
                  <a:pt x="184" y="209"/>
                </a:cubicBezTo>
                <a:cubicBezTo>
                  <a:pt x="198" y="192"/>
                  <a:pt x="197" y="167"/>
                  <a:pt x="182" y="152"/>
                </a:cubicBezTo>
                <a:cubicBezTo>
                  <a:pt x="182" y="151"/>
                  <a:pt x="181" y="151"/>
                  <a:pt x="181" y="151"/>
                </a:cubicBezTo>
                <a:cubicBezTo>
                  <a:pt x="163" y="132"/>
                  <a:pt x="132" y="133"/>
                  <a:pt x="115" y="153"/>
                </a:cubicBezTo>
                <a:cubicBezTo>
                  <a:pt x="86" y="189"/>
                  <a:pt x="64" y="230"/>
                  <a:pt x="50" y="274"/>
                </a:cubicBezTo>
                <a:cubicBezTo>
                  <a:pt x="42" y="299"/>
                  <a:pt x="58" y="325"/>
                  <a:pt x="84" y="330"/>
                </a:cubicBezTo>
                <a:cubicBezTo>
                  <a:pt x="84" y="330"/>
                  <a:pt x="85" y="330"/>
                  <a:pt x="85" y="330"/>
                </a:cubicBezTo>
                <a:cubicBezTo>
                  <a:pt x="107" y="334"/>
                  <a:pt x="128" y="322"/>
                  <a:pt x="135" y="301"/>
                </a:cubicBezTo>
                <a:close/>
                <a:moveTo>
                  <a:pt x="75" y="372"/>
                </a:moveTo>
                <a:cubicBezTo>
                  <a:pt x="83" y="349"/>
                  <a:pt x="79" y="330"/>
                  <a:pt x="79" y="330"/>
                </a:cubicBezTo>
                <a:moveTo>
                  <a:pt x="385" y="263"/>
                </a:moveTo>
                <a:cubicBezTo>
                  <a:pt x="425" y="233"/>
                  <a:pt x="457" y="193"/>
                  <a:pt x="477" y="147"/>
                </a:cubicBezTo>
                <a:cubicBezTo>
                  <a:pt x="484" y="130"/>
                  <a:pt x="474" y="110"/>
                  <a:pt x="457" y="105"/>
                </a:cubicBezTo>
                <a:cubicBezTo>
                  <a:pt x="457" y="105"/>
                  <a:pt x="457" y="105"/>
                  <a:pt x="457" y="105"/>
                </a:cubicBezTo>
                <a:cubicBezTo>
                  <a:pt x="442" y="101"/>
                  <a:pt x="426" y="108"/>
                  <a:pt x="420" y="122"/>
                </a:cubicBezTo>
                <a:cubicBezTo>
                  <a:pt x="405" y="158"/>
                  <a:pt x="380" y="190"/>
                  <a:pt x="348" y="213"/>
                </a:cubicBezTo>
                <a:cubicBezTo>
                  <a:pt x="336" y="222"/>
                  <a:pt x="332" y="239"/>
                  <a:pt x="340" y="252"/>
                </a:cubicBezTo>
                <a:cubicBezTo>
                  <a:pt x="340" y="252"/>
                  <a:pt x="340" y="252"/>
                  <a:pt x="340" y="252"/>
                </a:cubicBezTo>
                <a:cubicBezTo>
                  <a:pt x="349" y="269"/>
                  <a:pt x="370" y="273"/>
                  <a:pt x="385" y="263"/>
                </a:cubicBezTo>
                <a:close/>
                <a:moveTo>
                  <a:pt x="255" y="494"/>
                </a:moveTo>
                <a:cubicBezTo>
                  <a:pt x="278" y="466"/>
                  <a:pt x="293" y="433"/>
                  <a:pt x="299" y="398"/>
                </a:cubicBezTo>
                <a:cubicBezTo>
                  <a:pt x="302" y="384"/>
                  <a:pt x="292" y="372"/>
                  <a:pt x="278" y="371"/>
                </a:cubicBezTo>
                <a:cubicBezTo>
                  <a:pt x="278" y="371"/>
                  <a:pt x="278" y="371"/>
                  <a:pt x="278" y="371"/>
                </a:cubicBezTo>
                <a:cubicBezTo>
                  <a:pt x="267" y="370"/>
                  <a:pt x="256" y="378"/>
                  <a:pt x="254" y="390"/>
                </a:cubicBezTo>
                <a:cubicBezTo>
                  <a:pt x="249" y="417"/>
                  <a:pt x="237" y="443"/>
                  <a:pt x="220" y="465"/>
                </a:cubicBezTo>
                <a:cubicBezTo>
                  <a:pt x="212" y="475"/>
                  <a:pt x="213" y="488"/>
                  <a:pt x="221" y="496"/>
                </a:cubicBezTo>
                <a:cubicBezTo>
                  <a:pt x="221" y="496"/>
                  <a:pt x="221" y="496"/>
                  <a:pt x="221" y="496"/>
                </a:cubicBezTo>
                <a:cubicBezTo>
                  <a:pt x="231" y="506"/>
                  <a:pt x="247" y="505"/>
                  <a:pt x="255" y="494"/>
                </a:cubicBezTo>
                <a:close/>
                <a:moveTo>
                  <a:pt x="453" y="251"/>
                </a:moveTo>
                <a:cubicBezTo>
                  <a:pt x="452" y="251"/>
                  <a:pt x="451" y="252"/>
                  <a:pt x="450" y="253"/>
                </a:cubicBezTo>
                <a:cubicBezTo>
                  <a:pt x="450" y="254"/>
                  <a:pt x="451" y="256"/>
                  <a:pt x="452" y="256"/>
                </a:cubicBezTo>
                <a:cubicBezTo>
                  <a:pt x="454" y="256"/>
                  <a:pt x="455" y="255"/>
                  <a:pt x="455" y="254"/>
                </a:cubicBezTo>
                <a:cubicBezTo>
                  <a:pt x="455" y="252"/>
                  <a:pt x="454" y="251"/>
                  <a:pt x="453" y="251"/>
                </a:cubicBezTo>
                <a:close/>
                <a:moveTo>
                  <a:pt x="454" y="63"/>
                </a:moveTo>
                <a:cubicBezTo>
                  <a:pt x="453" y="63"/>
                  <a:pt x="452" y="64"/>
                  <a:pt x="451" y="65"/>
                </a:cubicBezTo>
                <a:cubicBezTo>
                  <a:pt x="451" y="66"/>
                  <a:pt x="452" y="68"/>
                  <a:pt x="453" y="68"/>
                </a:cubicBezTo>
                <a:cubicBezTo>
                  <a:pt x="455" y="68"/>
                  <a:pt x="456" y="67"/>
                  <a:pt x="456" y="66"/>
                </a:cubicBezTo>
                <a:cubicBezTo>
                  <a:pt x="456" y="65"/>
                  <a:pt x="455" y="63"/>
                  <a:pt x="454" y="63"/>
                </a:cubicBezTo>
                <a:close/>
                <a:moveTo>
                  <a:pt x="374" y="120"/>
                </a:moveTo>
                <a:cubicBezTo>
                  <a:pt x="373" y="120"/>
                  <a:pt x="372" y="121"/>
                  <a:pt x="372" y="122"/>
                </a:cubicBezTo>
                <a:cubicBezTo>
                  <a:pt x="371" y="123"/>
                  <a:pt x="372" y="125"/>
                  <a:pt x="374" y="125"/>
                </a:cubicBezTo>
                <a:cubicBezTo>
                  <a:pt x="375" y="125"/>
                  <a:pt x="376" y="124"/>
                  <a:pt x="376" y="123"/>
                </a:cubicBezTo>
                <a:cubicBezTo>
                  <a:pt x="376" y="121"/>
                  <a:pt x="375" y="120"/>
                  <a:pt x="374" y="120"/>
                </a:cubicBezTo>
                <a:close/>
                <a:moveTo>
                  <a:pt x="329" y="330"/>
                </a:moveTo>
                <a:cubicBezTo>
                  <a:pt x="328" y="330"/>
                  <a:pt x="327" y="331"/>
                  <a:pt x="327" y="333"/>
                </a:cubicBezTo>
                <a:cubicBezTo>
                  <a:pt x="326" y="334"/>
                  <a:pt x="327" y="335"/>
                  <a:pt x="329" y="335"/>
                </a:cubicBezTo>
                <a:cubicBezTo>
                  <a:pt x="330" y="335"/>
                  <a:pt x="331" y="334"/>
                  <a:pt x="331" y="333"/>
                </a:cubicBezTo>
                <a:cubicBezTo>
                  <a:pt x="331" y="332"/>
                  <a:pt x="330" y="331"/>
                  <a:pt x="329" y="330"/>
                </a:cubicBezTo>
                <a:close/>
                <a:moveTo>
                  <a:pt x="241" y="342"/>
                </a:moveTo>
                <a:cubicBezTo>
                  <a:pt x="240" y="342"/>
                  <a:pt x="239" y="343"/>
                  <a:pt x="238" y="344"/>
                </a:cubicBezTo>
                <a:cubicBezTo>
                  <a:pt x="238" y="345"/>
                  <a:pt x="239" y="346"/>
                  <a:pt x="240" y="346"/>
                </a:cubicBezTo>
                <a:cubicBezTo>
                  <a:pt x="242" y="347"/>
                  <a:pt x="243" y="346"/>
                  <a:pt x="243" y="344"/>
                </a:cubicBezTo>
                <a:cubicBezTo>
                  <a:pt x="243" y="343"/>
                  <a:pt x="242" y="342"/>
                  <a:pt x="241" y="342"/>
                </a:cubicBezTo>
                <a:close/>
                <a:moveTo>
                  <a:pt x="211" y="403"/>
                </a:moveTo>
                <a:cubicBezTo>
                  <a:pt x="209" y="402"/>
                  <a:pt x="208" y="403"/>
                  <a:pt x="208" y="405"/>
                </a:cubicBezTo>
                <a:cubicBezTo>
                  <a:pt x="208" y="406"/>
                  <a:pt x="209" y="407"/>
                  <a:pt x="210" y="407"/>
                </a:cubicBezTo>
                <a:cubicBezTo>
                  <a:pt x="211" y="407"/>
                  <a:pt x="213" y="407"/>
                  <a:pt x="213" y="405"/>
                </a:cubicBezTo>
                <a:cubicBezTo>
                  <a:pt x="213" y="404"/>
                  <a:pt x="212" y="403"/>
                  <a:pt x="211" y="403"/>
                </a:cubicBezTo>
                <a:close/>
                <a:moveTo>
                  <a:pt x="344" y="258"/>
                </a:moveTo>
                <a:cubicBezTo>
                  <a:pt x="344" y="258"/>
                  <a:pt x="293" y="294"/>
                  <a:pt x="281" y="3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title="AMOEBA icon">
            <a:extLst>
              <a:ext uri="{FF2B5EF4-FFF2-40B4-BE49-F238E27FC236}">
                <a16:creationId xmlns:a16="http://schemas.microsoft.com/office/drawing/2014/main" id="{AE142749-F97B-4918-A07D-9C371380E43B}"/>
              </a:ext>
            </a:extLst>
          </p:cNvPr>
          <p:cNvSpPr>
            <a:spLocks noEditPoints="1"/>
          </p:cNvSpPr>
          <p:nvPr/>
        </p:nvSpPr>
        <p:spPr bwMode="auto">
          <a:xfrm>
            <a:off x="8723448" y="1495149"/>
            <a:ext cx="594024" cy="541939"/>
          </a:xfrm>
          <a:custGeom>
            <a:avLst/>
            <a:gdLst>
              <a:gd name="T0" fmla="*/ 367 w 518"/>
              <a:gd name="T1" fmla="*/ 170 h 470"/>
              <a:gd name="T2" fmla="*/ 412 w 518"/>
              <a:gd name="T3" fmla="*/ 274 h 470"/>
              <a:gd name="T4" fmla="*/ 279 w 518"/>
              <a:gd name="T5" fmla="*/ 400 h 470"/>
              <a:gd name="T6" fmla="*/ 184 w 518"/>
              <a:gd name="T7" fmla="*/ 276 h 470"/>
              <a:gd name="T8" fmla="*/ 222 w 518"/>
              <a:gd name="T9" fmla="*/ 69 h 470"/>
              <a:gd name="T10" fmla="*/ 384 w 518"/>
              <a:gd name="T11" fmla="*/ 153 h 470"/>
              <a:gd name="T12" fmla="*/ 458 w 518"/>
              <a:gd name="T13" fmla="*/ 76 h 470"/>
              <a:gd name="T14" fmla="*/ 516 w 518"/>
              <a:gd name="T15" fmla="*/ 66 h 470"/>
              <a:gd name="T16" fmla="*/ 385 w 518"/>
              <a:gd name="T17" fmla="*/ 99 h 470"/>
              <a:gd name="T18" fmla="*/ 353 w 518"/>
              <a:gd name="T19" fmla="*/ 80 h 470"/>
              <a:gd name="T20" fmla="*/ 35 w 518"/>
              <a:gd name="T21" fmla="*/ 394 h 470"/>
              <a:gd name="T22" fmla="*/ 21 w 518"/>
              <a:gd name="T23" fmla="*/ 442 h 470"/>
              <a:gd name="T24" fmla="*/ 152 w 518"/>
              <a:gd name="T25" fmla="*/ 392 h 470"/>
              <a:gd name="T26" fmla="*/ 93 w 518"/>
              <a:gd name="T27" fmla="*/ 470 h 470"/>
              <a:gd name="T28" fmla="*/ 37 w 518"/>
              <a:gd name="T29" fmla="*/ 287 h 470"/>
              <a:gd name="T30" fmla="*/ 124 w 518"/>
              <a:gd name="T31" fmla="*/ 335 h 470"/>
              <a:gd name="T32" fmla="*/ 240 w 518"/>
              <a:gd name="T33" fmla="*/ 141 h 470"/>
              <a:gd name="T34" fmla="*/ 286 w 518"/>
              <a:gd name="T35" fmla="*/ 178 h 470"/>
              <a:gd name="T36" fmla="*/ 337 w 518"/>
              <a:gd name="T37" fmla="*/ 207 h 470"/>
              <a:gd name="T38" fmla="*/ 342 w 518"/>
              <a:gd name="T39" fmla="*/ 250 h 470"/>
              <a:gd name="T40" fmla="*/ 286 w 518"/>
              <a:gd name="T41" fmla="*/ 276 h 470"/>
              <a:gd name="T42" fmla="*/ 239 w 518"/>
              <a:gd name="T43" fmla="*/ 281 h 470"/>
              <a:gd name="T44" fmla="*/ 255 w 518"/>
              <a:gd name="T45" fmla="*/ 38 h 470"/>
              <a:gd name="T46" fmla="*/ 207 w 518"/>
              <a:gd name="T47" fmla="*/ 33 h 470"/>
              <a:gd name="T48" fmla="*/ 162 w 518"/>
              <a:gd name="T49" fmla="*/ 56 h 470"/>
              <a:gd name="T50" fmla="*/ 134 w 518"/>
              <a:gd name="T51" fmla="*/ 98 h 470"/>
              <a:gd name="T52" fmla="*/ 134 w 518"/>
              <a:gd name="T53" fmla="*/ 147 h 470"/>
              <a:gd name="T54" fmla="*/ 383 w 518"/>
              <a:gd name="T55" fmla="*/ 341 h 470"/>
              <a:gd name="T56" fmla="*/ 438 w 518"/>
              <a:gd name="T57" fmla="*/ 331 h 470"/>
              <a:gd name="T58" fmla="*/ 473 w 518"/>
              <a:gd name="T59" fmla="*/ 289 h 470"/>
              <a:gd name="T60" fmla="*/ 481 w 518"/>
              <a:gd name="T61" fmla="*/ 235 h 470"/>
              <a:gd name="T62" fmla="*/ 458 w 518"/>
              <a:gd name="T63" fmla="*/ 18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8" h="470">
                <a:moveTo>
                  <a:pt x="384" y="153"/>
                </a:moveTo>
                <a:cubicBezTo>
                  <a:pt x="379" y="159"/>
                  <a:pt x="370" y="163"/>
                  <a:pt x="367" y="170"/>
                </a:cubicBezTo>
                <a:cubicBezTo>
                  <a:pt x="349" y="206"/>
                  <a:pt x="413" y="192"/>
                  <a:pt x="422" y="245"/>
                </a:cubicBezTo>
                <a:cubicBezTo>
                  <a:pt x="423" y="256"/>
                  <a:pt x="420" y="266"/>
                  <a:pt x="412" y="274"/>
                </a:cubicBezTo>
                <a:cubicBezTo>
                  <a:pt x="391" y="299"/>
                  <a:pt x="351" y="259"/>
                  <a:pt x="313" y="323"/>
                </a:cubicBezTo>
                <a:cubicBezTo>
                  <a:pt x="302" y="341"/>
                  <a:pt x="293" y="384"/>
                  <a:pt x="279" y="400"/>
                </a:cubicBezTo>
                <a:cubicBezTo>
                  <a:pt x="224" y="464"/>
                  <a:pt x="126" y="398"/>
                  <a:pt x="124" y="332"/>
                </a:cubicBezTo>
                <a:cubicBezTo>
                  <a:pt x="122" y="285"/>
                  <a:pt x="167" y="281"/>
                  <a:pt x="184" y="276"/>
                </a:cubicBezTo>
                <a:cubicBezTo>
                  <a:pt x="214" y="267"/>
                  <a:pt x="236" y="228"/>
                  <a:pt x="186" y="164"/>
                </a:cubicBezTo>
                <a:cubicBezTo>
                  <a:pt x="161" y="132"/>
                  <a:pt x="167" y="76"/>
                  <a:pt x="222" y="69"/>
                </a:cubicBezTo>
                <a:cubicBezTo>
                  <a:pt x="271" y="62"/>
                  <a:pt x="274" y="130"/>
                  <a:pt x="319" y="95"/>
                </a:cubicBezTo>
                <a:cubicBezTo>
                  <a:pt x="372" y="54"/>
                  <a:pt x="413" y="118"/>
                  <a:pt x="384" y="153"/>
                </a:cubicBezTo>
                <a:close/>
                <a:moveTo>
                  <a:pt x="477" y="54"/>
                </a:moveTo>
                <a:cubicBezTo>
                  <a:pt x="466" y="55"/>
                  <a:pt x="457" y="65"/>
                  <a:pt x="458" y="76"/>
                </a:cubicBezTo>
                <a:cubicBezTo>
                  <a:pt x="459" y="91"/>
                  <a:pt x="471" y="102"/>
                  <a:pt x="486" y="101"/>
                </a:cubicBezTo>
                <a:cubicBezTo>
                  <a:pt x="504" y="100"/>
                  <a:pt x="518" y="84"/>
                  <a:pt x="516" y="66"/>
                </a:cubicBezTo>
                <a:cubicBezTo>
                  <a:pt x="515" y="43"/>
                  <a:pt x="495" y="26"/>
                  <a:pt x="472" y="27"/>
                </a:cubicBezTo>
                <a:cubicBezTo>
                  <a:pt x="472" y="27"/>
                  <a:pt x="416" y="30"/>
                  <a:pt x="385" y="99"/>
                </a:cubicBezTo>
                <a:moveTo>
                  <a:pt x="430" y="0"/>
                </a:moveTo>
                <a:cubicBezTo>
                  <a:pt x="375" y="26"/>
                  <a:pt x="353" y="80"/>
                  <a:pt x="353" y="80"/>
                </a:cubicBezTo>
                <a:moveTo>
                  <a:pt x="45" y="417"/>
                </a:moveTo>
                <a:cubicBezTo>
                  <a:pt x="48" y="408"/>
                  <a:pt x="44" y="397"/>
                  <a:pt x="35" y="394"/>
                </a:cubicBezTo>
                <a:cubicBezTo>
                  <a:pt x="24" y="389"/>
                  <a:pt x="11" y="395"/>
                  <a:pt x="6" y="406"/>
                </a:cubicBezTo>
                <a:cubicBezTo>
                  <a:pt x="0" y="420"/>
                  <a:pt x="7" y="437"/>
                  <a:pt x="21" y="442"/>
                </a:cubicBezTo>
                <a:cubicBezTo>
                  <a:pt x="98" y="469"/>
                  <a:pt x="51" y="361"/>
                  <a:pt x="132" y="364"/>
                </a:cubicBezTo>
                <a:moveTo>
                  <a:pt x="152" y="392"/>
                </a:moveTo>
                <a:cubicBezTo>
                  <a:pt x="152" y="392"/>
                  <a:pt x="114" y="382"/>
                  <a:pt x="114" y="429"/>
                </a:cubicBezTo>
                <a:cubicBezTo>
                  <a:pt x="114" y="429"/>
                  <a:pt x="115" y="458"/>
                  <a:pt x="93" y="470"/>
                </a:cubicBezTo>
                <a:moveTo>
                  <a:pt x="55" y="270"/>
                </a:moveTo>
                <a:cubicBezTo>
                  <a:pt x="45" y="274"/>
                  <a:pt x="40" y="280"/>
                  <a:pt x="37" y="287"/>
                </a:cubicBezTo>
                <a:cubicBezTo>
                  <a:pt x="31" y="301"/>
                  <a:pt x="36" y="318"/>
                  <a:pt x="48" y="328"/>
                </a:cubicBezTo>
                <a:cubicBezTo>
                  <a:pt x="76" y="353"/>
                  <a:pt x="124" y="335"/>
                  <a:pt x="124" y="335"/>
                </a:cubicBezTo>
                <a:moveTo>
                  <a:pt x="269" y="141"/>
                </a:moveTo>
                <a:cubicBezTo>
                  <a:pt x="261" y="133"/>
                  <a:pt x="248" y="133"/>
                  <a:pt x="240" y="141"/>
                </a:cubicBezTo>
                <a:cubicBezTo>
                  <a:pt x="229" y="152"/>
                  <a:pt x="229" y="168"/>
                  <a:pt x="240" y="178"/>
                </a:cubicBezTo>
                <a:cubicBezTo>
                  <a:pt x="252" y="191"/>
                  <a:pt x="273" y="191"/>
                  <a:pt x="286" y="178"/>
                </a:cubicBezTo>
                <a:moveTo>
                  <a:pt x="353" y="222"/>
                </a:moveTo>
                <a:cubicBezTo>
                  <a:pt x="353" y="214"/>
                  <a:pt x="346" y="207"/>
                  <a:pt x="337" y="207"/>
                </a:cubicBezTo>
                <a:cubicBezTo>
                  <a:pt x="327" y="207"/>
                  <a:pt x="318" y="215"/>
                  <a:pt x="318" y="226"/>
                </a:cubicBezTo>
                <a:cubicBezTo>
                  <a:pt x="318" y="239"/>
                  <a:pt x="329" y="250"/>
                  <a:pt x="342" y="250"/>
                </a:cubicBezTo>
                <a:moveTo>
                  <a:pt x="269" y="293"/>
                </a:moveTo>
                <a:cubicBezTo>
                  <a:pt x="278" y="293"/>
                  <a:pt x="286" y="285"/>
                  <a:pt x="286" y="276"/>
                </a:cubicBezTo>
                <a:cubicBezTo>
                  <a:pt x="286" y="264"/>
                  <a:pt x="277" y="255"/>
                  <a:pt x="265" y="255"/>
                </a:cubicBezTo>
                <a:cubicBezTo>
                  <a:pt x="250" y="255"/>
                  <a:pt x="239" y="267"/>
                  <a:pt x="239" y="281"/>
                </a:cubicBezTo>
                <a:moveTo>
                  <a:pt x="291" y="37"/>
                </a:moveTo>
                <a:cubicBezTo>
                  <a:pt x="284" y="29"/>
                  <a:pt x="263" y="42"/>
                  <a:pt x="255" y="38"/>
                </a:cubicBezTo>
                <a:cubicBezTo>
                  <a:pt x="246" y="34"/>
                  <a:pt x="243" y="10"/>
                  <a:pt x="234" y="9"/>
                </a:cubicBezTo>
                <a:cubicBezTo>
                  <a:pt x="225" y="8"/>
                  <a:pt x="216" y="31"/>
                  <a:pt x="207" y="33"/>
                </a:cubicBezTo>
                <a:cubicBezTo>
                  <a:pt x="198" y="35"/>
                  <a:pt x="181" y="17"/>
                  <a:pt x="173" y="21"/>
                </a:cubicBezTo>
                <a:cubicBezTo>
                  <a:pt x="164" y="25"/>
                  <a:pt x="169" y="50"/>
                  <a:pt x="162" y="56"/>
                </a:cubicBezTo>
                <a:cubicBezTo>
                  <a:pt x="155" y="62"/>
                  <a:pt x="131" y="54"/>
                  <a:pt x="126" y="62"/>
                </a:cubicBezTo>
                <a:cubicBezTo>
                  <a:pt x="121" y="70"/>
                  <a:pt x="137" y="89"/>
                  <a:pt x="134" y="98"/>
                </a:cubicBezTo>
                <a:cubicBezTo>
                  <a:pt x="131" y="107"/>
                  <a:pt x="107" y="112"/>
                  <a:pt x="107" y="122"/>
                </a:cubicBezTo>
                <a:cubicBezTo>
                  <a:pt x="107" y="131"/>
                  <a:pt x="131" y="138"/>
                  <a:pt x="134" y="147"/>
                </a:cubicBezTo>
                <a:cubicBezTo>
                  <a:pt x="136" y="156"/>
                  <a:pt x="119" y="174"/>
                  <a:pt x="124" y="182"/>
                </a:cubicBezTo>
                <a:moveTo>
                  <a:pt x="383" y="341"/>
                </a:moveTo>
                <a:cubicBezTo>
                  <a:pt x="383" y="341"/>
                  <a:pt x="400" y="323"/>
                  <a:pt x="408" y="322"/>
                </a:cubicBezTo>
                <a:cubicBezTo>
                  <a:pt x="416" y="320"/>
                  <a:pt x="431" y="335"/>
                  <a:pt x="438" y="331"/>
                </a:cubicBezTo>
                <a:cubicBezTo>
                  <a:pt x="445" y="326"/>
                  <a:pt x="438" y="306"/>
                  <a:pt x="444" y="299"/>
                </a:cubicBezTo>
                <a:cubicBezTo>
                  <a:pt x="449" y="293"/>
                  <a:pt x="470" y="296"/>
                  <a:pt x="473" y="289"/>
                </a:cubicBezTo>
                <a:cubicBezTo>
                  <a:pt x="477" y="281"/>
                  <a:pt x="460" y="267"/>
                  <a:pt x="461" y="259"/>
                </a:cubicBezTo>
                <a:cubicBezTo>
                  <a:pt x="463" y="251"/>
                  <a:pt x="482" y="243"/>
                  <a:pt x="481" y="235"/>
                </a:cubicBezTo>
                <a:cubicBezTo>
                  <a:pt x="480" y="226"/>
                  <a:pt x="459" y="224"/>
                  <a:pt x="456" y="216"/>
                </a:cubicBezTo>
                <a:cubicBezTo>
                  <a:pt x="452" y="209"/>
                  <a:pt x="458" y="185"/>
                  <a:pt x="458" y="18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title="PROTOZOA">
            <a:extLst>
              <a:ext uri="{FF2B5EF4-FFF2-40B4-BE49-F238E27FC236}">
                <a16:creationId xmlns:a16="http://schemas.microsoft.com/office/drawing/2014/main" id="{2F98CCCA-7B63-4408-BA31-41411F91BC2F}"/>
              </a:ext>
            </a:extLst>
          </p:cNvPr>
          <p:cNvSpPr>
            <a:spLocks noEditPoints="1"/>
          </p:cNvSpPr>
          <p:nvPr/>
        </p:nvSpPr>
        <p:spPr bwMode="auto">
          <a:xfrm>
            <a:off x="6217673" y="1412061"/>
            <a:ext cx="589683" cy="625027"/>
          </a:xfrm>
          <a:custGeom>
            <a:avLst/>
            <a:gdLst>
              <a:gd name="T0" fmla="*/ 221 w 514"/>
              <a:gd name="T1" fmla="*/ 119 h 542"/>
              <a:gd name="T2" fmla="*/ 154 w 514"/>
              <a:gd name="T3" fmla="*/ 340 h 542"/>
              <a:gd name="T4" fmla="*/ 32 w 514"/>
              <a:gd name="T5" fmla="*/ 262 h 542"/>
              <a:gd name="T6" fmla="*/ 488 w 514"/>
              <a:gd name="T7" fmla="*/ 312 h 542"/>
              <a:gd name="T8" fmla="*/ 444 w 514"/>
              <a:gd name="T9" fmla="*/ 44 h 542"/>
              <a:gd name="T10" fmla="*/ 241 w 514"/>
              <a:gd name="T11" fmla="*/ 495 h 542"/>
              <a:gd name="T12" fmla="*/ 488 w 514"/>
              <a:gd name="T13" fmla="*/ 312 h 542"/>
              <a:gd name="T14" fmla="*/ 324 w 514"/>
              <a:gd name="T15" fmla="*/ 340 h 542"/>
              <a:gd name="T16" fmla="*/ 324 w 514"/>
              <a:gd name="T17" fmla="*/ 480 h 542"/>
              <a:gd name="T18" fmla="*/ 321 w 514"/>
              <a:gd name="T19" fmla="*/ 369 h 542"/>
              <a:gd name="T20" fmla="*/ 321 w 514"/>
              <a:gd name="T21" fmla="*/ 400 h 542"/>
              <a:gd name="T22" fmla="*/ 321 w 514"/>
              <a:gd name="T23" fmla="*/ 369 h 542"/>
              <a:gd name="T24" fmla="*/ 375 w 514"/>
              <a:gd name="T25" fmla="*/ 293 h 542"/>
              <a:gd name="T26" fmla="*/ 425 w 514"/>
              <a:gd name="T27" fmla="*/ 201 h 542"/>
              <a:gd name="T28" fmla="*/ 413 w 514"/>
              <a:gd name="T29" fmla="*/ 311 h 542"/>
              <a:gd name="T30" fmla="*/ 369 w 514"/>
              <a:gd name="T31" fmla="*/ 356 h 542"/>
              <a:gd name="T32" fmla="*/ 390 w 514"/>
              <a:gd name="T33" fmla="*/ 388 h 542"/>
              <a:gd name="T34" fmla="*/ 58 w 514"/>
              <a:gd name="T35" fmla="*/ 311 h 542"/>
              <a:gd name="T36" fmla="*/ 58 w 514"/>
              <a:gd name="T37" fmla="*/ 277 h 542"/>
              <a:gd name="T38" fmla="*/ 92 w 514"/>
              <a:gd name="T39" fmla="*/ 326 h 542"/>
              <a:gd name="T40" fmla="*/ 125 w 514"/>
              <a:gd name="T41" fmla="*/ 326 h 542"/>
              <a:gd name="T42" fmla="*/ 92 w 514"/>
              <a:gd name="T43" fmla="*/ 326 h 542"/>
              <a:gd name="T44" fmla="*/ 86 w 514"/>
              <a:gd name="T45" fmla="*/ 248 h 542"/>
              <a:gd name="T46" fmla="*/ 86 w 514"/>
              <a:gd name="T47" fmla="*/ 247 h 542"/>
              <a:gd name="T48" fmla="*/ 107 w 514"/>
              <a:gd name="T49" fmla="*/ 278 h 542"/>
              <a:gd name="T50" fmla="*/ 109 w 514"/>
              <a:gd name="T51" fmla="*/ 278 h 542"/>
              <a:gd name="T52" fmla="*/ 107 w 514"/>
              <a:gd name="T53" fmla="*/ 278 h 542"/>
              <a:gd name="T54" fmla="*/ 61 w 514"/>
              <a:gd name="T55" fmla="*/ 341 h 542"/>
              <a:gd name="T56" fmla="*/ 61 w 514"/>
              <a:gd name="T57" fmla="*/ 340 h 542"/>
              <a:gd name="T58" fmla="*/ 141 w 514"/>
              <a:gd name="T59" fmla="*/ 284 h 542"/>
              <a:gd name="T60" fmla="*/ 143 w 514"/>
              <a:gd name="T61" fmla="*/ 284 h 542"/>
              <a:gd name="T62" fmla="*/ 141 w 514"/>
              <a:gd name="T63" fmla="*/ 284 h 542"/>
              <a:gd name="T64" fmla="*/ 310 w 514"/>
              <a:gd name="T65" fmla="*/ 447 h 542"/>
              <a:gd name="T66" fmla="*/ 310 w 514"/>
              <a:gd name="T67" fmla="*/ 446 h 542"/>
              <a:gd name="T68" fmla="*/ 358 w 514"/>
              <a:gd name="T69" fmla="*/ 410 h 542"/>
              <a:gd name="T70" fmla="*/ 359 w 514"/>
              <a:gd name="T71" fmla="*/ 410 h 542"/>
              <a:gd name="T72" fmla="*/ 358 w 514"/>
              <a:gd name="T73" fmla="*/ 410 h 542"/>
              <a:gd name="T74" fmla="*/ 289 w 514"/>
              <a:gd name="T75" fmla="*/ 418 h 542"/>
              <a:gd name="T76" fmla="*/ 289 w 514"/>
              <a:gd name="T77" fmla="*/ 417 h 542"/>
              <a:gd name="T78" fmla="*/ 344 w 514"/>
              <a:gd name="T79" fmla="*/ 445 h 542"/>
              <a:gd name="T80" fmla="*/ 345 w 514"/>
              <a:gd name="T81" fmla="*/ 445 h 542"/>
              <a:gd name="T82" fmla="*/ 344 w 514"/>
              <a:gd name="T83" fmla="*/ 445 h 542"/>
              <a:gd name="T84" fmla="*/ 131 w 514"/>
              <a:gd name="T85" fmla="*/ 247 h 542"/>
              <a:gd name="T86" fmla="*/ 131 w 514"/>
              <a:gd name="T87" fmla="*/ 246 h 542"/>
              <a:gd name="T88" fmla="*/ 267 w 514"/>
              <a:gd name="T89" fmla="*/ 72 h 542"/>
              <a:gd name="T90" fmla="*/ 294 w 514"/>
              <a:gd name="T91" fmla="*/ 67 h 542"/>
              <a:gd name="T92" fmla="*/ 325 w 514"/>
              <a:gd name="T93" fmla="*/ 18 h 542"/>
              <a:gd name="T94" fmla="*/ 361 w 514"/>
              <a:gd name="T95" fmla="*/ 67 h 542"/>
              <a:gd name="T96" fmla="*/ 245 w 514"/>
              <a:gd name="T97" fmla="*/ 126 h 542"/>
              <a:gd name="T98" fmla="*/ 304 w 514"/>
              <a:gd name="T99" fmla="*/ 94 h 542"/>
              <a:gd name="T100" fmla="*/ 367 w 514"/>
              <a:gd name="T101" fmla="*/ 3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14" h="542">
                <a:moveTo>
                  <a:pt x="101" y="190"/>
                </a:moveTo>
                <a:cubicBezTo>
                  <a:pt x="137" y="159"/>
                  <a:pt x="183" y="134"/>
                  <a:pt x="221" y="119"/>
                </a:cubicBezTo>
                <a:cubicBezTo>
                  <a:pt x="239" y="112"/>
                  <a:pt x="257" y="132"/>
                  <a:pt x="239" y="148"/>
                </a:cubicBezTo>
                <a:cubicBezTo>
                  <a:pt x="173" y="205"/>
                  <a:pt x="198" y="280"/>
                  <a:pt x="154" y="340"/>
                </a:cubicBezTo>
                <a:cubicBezTo>
                  <a:pt x="138" y="361"/>
                  <a:pt x="89" y="393"/>
                  <a:pt x="47" y="362"/>
                </a:cubicBezTo>
                <a:cubicBezTo>
                  <a:pt x="19" y="341"/>
                  <a:pt x="0" y="304"/>
                  <a:pt x="32" y="262"/>
                </a:cubicBezTo>
                <a:cubicBezTo>
                  <a:pt x="32" y="262"/>
                  <a:pt x="59" y="226"/>
                  <a:pt x="101" y="190"/>
                </a:cubicBezTo>
                <a:close/>
                <a:moveTo>
                  <a:pt x="488" y="312"/>
                </a:moveTo>
                <a:cubicBezTo>
                  <a:pt x="509" y="227"/>
                  <a:pt x="514" y="125"/>
                  <a:pt x="506" y="49"/>
                </a:cubicBezTo>
                <a:cubicBezTo>
                  <a:pt x="502" y="13"/>
                  <a:pt x="455" y="0"/>
                  <a:pt x="444" y="44"/>
                </a:cubicBezTo>
                <a:cubicBezTo>
                  <a:pt x="407" y="201"/>
                  <a:pt x="293" y="261"/>
                  <a:pt x="222" y="358"/>
                </a:cubicBezTo>
                <a:cubicBezTo>
                  <a:pt x="192" y="397"/>
                  <a:pt x="195" y="454"/>
                  <a:pt x="241" y="495"/>
                </a:cubicBezTo>
                <a:cubicBezTo>
                  <a:pt x="287" y="535"/>
                  <a:pt x="358" y="542"/>
                  <a:pt x="405" y="487"/>
                </a:cubicBezTo>
                <a:cubicBezTo>
                  <a:pt x="417" y="472"/>
                  <a:pt x="464" y="412"/>
                  <a:pt x="488" y="312"/>
                </a:cubicBezTo>
                <a:close/>
                <a:moveTo>
                  <a:pt x="394" y="410"/>
                </a:moveTo>
                <a:cubicBezTo>
                  <a:pt x="394" y="372"/>
                  <a:pt x="362" y="340"/>
                  <a:pt x="324" y="340"/>
                </a:cubicBezTo>
                <a:cubicBezTo>
                  <a:pt x="285" y="340"/>
                  <a:pt x="254" y="372"/>
                  <a:pt x="254" y="410"/>
                </a:cubicBezTo>
                <a:cubicBezTo>
                  <a:pt x="254" y="449"/>
                  <a:pt x="285" y="480"/>
                  <a:pt x="324" y="480"/>
                </a:cubicBezTo>
                <a:cubicBezTo>
                  <a:pt x="362" y="480"/>
                  <a:pt x="394" y="449"/>
                  <a:pt x="394" y="410"/>
                </a:cubicBezTo>
                <a:close/>
                <a:moveTo>
                  <a:pt x="321" y="369"/>
                </a:moveTo>
                <a:cubicBezTo>
                  <a:pt x="312" y="369"/>
                  <a:pt x="305" y="376"/>
                  <a:pt x="305" y="384"/>
                </a:cubicBezTo>
                <a:cubicBezTo>
                  <a:pt x="305" y="393"/>
                  <a:pt x="312" y="400"/>
                  <a:pt x="321" y="400"/>
                </a:cubicBezTo>
                <a:cubicBezTo>
                  <a:pt x="329" y="400"/>
                  <a:pt x="337" y="393"/>
                  <a:pt x="337" y="384"/>
                </a:cubicBezTo>
                <a:cubicBezTo>
                  <a:pt x="337" y="376"/>
                  <a:pt x="329" y="369"/>
                  <a:pt x="321" y="369"/>
                </a:cubicBezTo>
                <a:close/>
                <a:moveTo>
                  <a:pt x="330" y="340"/>
                </a:moveTo>
                <a:cubicBezTo>
                  <a:pt x="330" y="340"/>
                  <a:pt x="329" y="307"/>
                  <a:pt x="375" y="293"/>
                </a:cubicBezTo>
                <a:cubicBezTo>
                  <a:pt x="375" y="293"/>
                  <a:pt x="409" y="284"/>
                  <a:pt x="408" y="245"/>
                </a:cubicBezTo>
                <a:cubicBezTo>
                  <a:pt x="408" y="245"/>
                  <a:pt x="406" y="216"/>
                  <a:pt x="425" y="201"/>
                </a:cubicBezTo>
                <a:moveTo>
                  <a:pt x="432" y="279"/>
                </a:moveTo>
                <a:cubicBezTo>
                  <a:pt x="428" y="294"/>
                  <a:pt x="420" y="304"/>
                  <a:pt x="413" y="311"/>
                </a:cubicBezTo>
                <a:cubicBezTo>
                  <a:pt x="408" y="316"/>
                  <a:pt x="402" y="319"/>
                  <a:pt x="395" y="321"/>
                </a:cubicBezTo>
                <a:cubicBezTo>
                  <a:pt x="366" y="330"/>
                  <a:pt x="369" y="356"/>
                  <a:pt x="369" y="356"/>
                </a:cubicBezTo>
                <a:moveTo>
                  <a:pt x="421" y="345"/>
                </a:moveTo>
                <a:cubicBezTo>
                  <a:pt x="395" y="358"/>
                  <a:pt x="390" y="388"/>
                  <a:pt x="390" y="388"/>
                </a:cubicBezTo>
                <a:moveTo>
                  <a:pt x="41" y="294"/>
                </a:moveTo>
                <a:cubicBezTo>
                  <a:pt x="41" y="304"/>
                  <a:pt x="49" y="311"/>
                  <a:pt x="58" y="311"/>
                </a:cubicBezTo>
                <a:cubicBezTo>
                  <a:pt x="68" y="311"/>
                  <a:pt x="75" y="304"/>
                  <a:pt x="75" y="294"/>
                </a:cubicBezTo>
                <a:cubicBezTo>
                  <a:pt x="75" y="285"/>
                  <a:pt x="68" y="277"/>
                  <a:pt x="58" y="277"/>
                </a:cubicBezTo>
                <a:cubicBezTo>
                  <a:pt x="49" y="277"/>
                  <a:pt x="41" y="285"/>
                  <a:pt x="41" y="294"/>
                </a:cubicBezTo>
                <a:close/>
                <a:moveTo>
                  <a:pt x="92" y="326"/>
                </a:moveTo>
                <a:cubicBezTo>
                  <a:pt x="92" y="335"/>
                  <a:pt x="100" y="343"/>
                  <a:pt x="109" y="343"/>
                </a:cubicBezTo>
                <a:cubicBezTo>
                  <a:pt x="118" y="343"/>
                  <a:pt x="125" y="335"/>
                  <a:pt x="125" y="326"/>
                </a:cubicBezTo>
                <a:cubicBezTo>
                  <a:pt x="125" y="317"/>
                  <a:pt x="118" y="310"/>
                  <a:pt x="109" y="310"/>
                </a:cubicBezTo>
                <a:cubicBezTo>
                  <a:pt x="100" y="310"/>
                  <a:pt x="92" y="317"/>
                  <a:pt x="92" y="326"/>
                </a:cubicBezTo>
                <a:close/>
                <a:moveTo>
                  <a:pt x="86" y="248"/>
                </a:moveTo>
                <a:cubicBezTo>
                  <a:pt x="86" y="248"/>
                  <a:pt x="86" y="248"/>
                  <a:pt x="86" y="248"/>
                </a:cubicBezTo>
                <a:cubicBezTo>
                  <a:pt x="87" y="248"/>
                  <a:pt x="87" y="248"/>
                  <a:pt x="87" y="248"/>
                </a:cubicBezTo>
                <a:cubicBezTo>
                  <a:pt x="87" y="247"/>
                  <a:pt x="87" y="247"/>
                  <a:pt x="86" y="247"/>
                </a:cubicBezTo>
                <a:cubicBezTo>
                  <a:pt x="86" y="247"/>
                  <a:pt x="86" y="247"/>
                  <a:pt x="86" y="248"/>
                </a:cubicBezTo>
                <a:close/>
                <a:moveTo>
                  <a:pt x="107" y="278"/>
                </a:moveTo>
                <a:cubicBezTo>
                  <a:pt x="107" y="278"/>
                  <a:pt x="108" y="279"/>
                  <a:pt x="108" y="279"/>
                </a:cubicBezTo>
                <a:cubicBezTo>
                  <a:pt x="108" y="279"/>
                  <a:pt x="109" y="278"/>
                  <a:pt x="109" y="278"/>
                </a:cubicBezTo>
                <a:cubicBezTo>
                  <a:pt x="109" y="278"/>
                  <a:pt x="108" y="277"/>
                  <a:pt x="108" y="277"/>
                </a:cubicBezTo>
                <a:cubicBezTo>
                  <a:pt x="108" y="277"/>
                  <a:pt x="107" y="278"/>
                  <a:pt x="107" y="278"/>
                </a:cubicBezTo>
                <a:close/>
                <a:moveTo>
                  <a:pt x="61" y="340"/>
                </a:moveTo>
                <a:cubicBezTo>
                  <a:pt x="61" y="341"/>
                  <a:pt x="61" y="341"/>
                  <a:pt x="61" y="341"/>
                </a:cubicBezTo>
                <a:cubicBezTo>
                  <a:pt x="62" y="341"/>
                  <a:pt x="62" y="341"/>
                  <a:pt x="62" y="340"/>
                </a:cubicBezTo>
                <a:cubicBezTo>
                  <a:pt x="62" y="340"/>
                  <a:pt x="62" y="340"/>
                  <a:pt x="61" y="340"/>
                </a:cubicBezTo>
                <a:cubicBezTo>
                  <a:pt x="61" y="340"/>
                  <a:pt x="61" y="340"/>
                  <a:pt x="61" y="340"/>
                </a:cubicBezTo>
                <a:close/>
                <a:moveTo>
                  <a:pt x="141" y="284"/>
                </a:moveTo>
                <a:cubicBezTo>
                  <a:pt x="141" y="285"/>
                  <a:pt x="142" y="285"/>
                  <a:pt x="142" y="285"/>
                </a:cubicBezTo>
                <a:cubicBezTo>
                  <a:pt x="142" y="285"/>
                  <a:pt x="143" y="285"/>
                  <a:pt x="143" y="284"/>
                </a:cubicBezTo>
                <a:cubicBezTo>
                  <a:pt x="143" y="284"/>
                  <a:pt x="142" y="284"/>
                  <a:pt x="142" y="284"/>
                </a:cubicBezTo>
                <a:cubicBezTo>
                  <a:pt x="142" y="284"/>
                  <a:pt x="141" y="284"/>
                  <a:pt x="141" y="284"/>
                </a:cubicBezTo>
                <a:close/>
                <a:moveTo>
                  <a:pt x="309" y="446"/>
                </a:moveTo>
                <a:cubicBezTo>
                  <a:pt x="309" y="447"/>
                  <a:pt x="310" y="447"/>
                  <a:pt x="310" y="447"/>
                </a:cubicBezTo>
                <a:cubicBezTo>
                  <a:pt x="310" y="447"/>
                  <a:pt x="311" y="447"/>
                  <a:pt x="311" y="446"/>
                </a:cubicBezTo>
                <a:cubicBezTo>
                  <a:pt x="311" y="446"/>
                  <a:pt x="310" y="446"/>
                  <a:pt x="310" y="446"/>
                </a:cubicBezTo>
                <a:cubicBezTo>
                  <a:pt x="310" y="446"/>
                  <a:pt x="309" y="446"/>
                  <a:pt x="309" y="446"/>
                </a:cubicBezTo>
                <a:close/>
                <a:moveTo>
                  <a:pt x="358" y="410"/>
                </a:moveTo>
                <a:cubicBezTo>
                  <a:pt x="358" y="411"/>
                  <a:pt x="358" y="411"/>
                  <a:pt x="359" y="411"/>
                </a:cubicBezTo>
                <a:cubicBezTo>
                  <a:pt x="359" y="411"/>
                  <a:pt x="359" y="411"/>
                  <a:pt x="359" y="410"/>
                </a:cubicBezTo>
                <a:cubicBezTo>
                  <a:pt x="359" y="410"/>
                  <a:pt x="359" y="410"/>
                  <a:pt x="359" y="410"/>
                </a:cubicBezTo>
                <a:cubicBezTo>
                  <a:pt x="358" y="410"/>
                  <a:pt x="358" y="410"/>
                  <a:pt x="358" y="410"/>
                </a:cubicBezTo>
                <a:close/>
                <a:moveTo>
                  <a:pt x="288" y="418"/>
                </a:moveTo>
                <a:cubicBezTo>
                  <a:pt x="288" y="418"/>
                  <a:pt x="289" y="418"/>
                  <a:pt x="289" y="418"/>
                </a:cubicBezTo>
                <a:cubicBezTo>
                  <a:pt x="289" y="418"/>
                  <a:pt x="289" y="418"/>
                  <a:pt x="289" y="418"/>
                </a:cubicBezTo>
                <a:cubicBezTo>
                  <a:pt x="289" y="417"/>
                  <a:pt x="289" y="417"/>
                  <a:pt x="289" y="417"/>
                </a:cubicBezTo>
                <a:cubicBezTo>
                  <a:pt x="289" y="417"/>
                  <a:pt x="288" y="417"/>
                  <a:pt x="288" y="418"/>
                </a:cubicBezTo>
                <a:close/>
                <a:moveTo>
                  <a:pt x="344" y="445"/>
                </a:moveTo>
                <a:cubicBezTo>
                  <a:pt x="344" y="445"/>
                  <a:pt x="344" y="446"/>
                  <a:pt x="345" y="446"/>
                </a:cubicBezTo>
                <a:cubicBezTo>
                  <a:pt x="345" y="446"/>
                  <a:pt x="345" y="445"/>
                  <a:pt x="345" y="445"/>
                </a:cubicBezTo>
                <a:cubicBezTo>
                  <a:pt x="345" y="445"/>
                  <a:pt x="345" y="444"/>
                  <a:pt x="345" y="444"/>
                </a:cubicBezTo>
                <a:cubicBezTo>
                  <a:pt x="344" y="444"/>
                  <a:pt x="344" y="445"/>
                  <a:pt x="344" y="445"/>
                </a:cubicBezTo>
                <a:close/>
                <a:moveTo>
                  <a:pt x="130" y="247"/>
                </a:moveTo>
                <a:cubicBezTo>
                  <a:pt x="130" y="247"/>
                  <a:pt x="131" y="247"/>
                  <a:pt x="131" y="247"/>
                </a:cubicBezTo>
                <a:cubicBezTo>
                  <a:pt x="131" y="247"/>
                  <a:pt x="132" y="247"/>
                  <a:pt x="132" y="247"/>
                </a:cubicBezTo>
                <a:cubicBezTo>
                  <a:pt x="132" y="246"/>
                  <a:pt x="131" y="246"/>
                  <a:pt x="131" y="246"/>
                </a:cubicBezTo>
                <a:cubicBezTo>
                  <a:pt x="131" y="246"/>
                  <a:pt x="130" y="246"/>
                  <a:pt x="130" y="247"/>
                </a:cubicBezTo>
                <a:close/>
                <a:moveTo>
                  <a:pt x="267" y="72"/>
                </a:moveTo>
                <a:cubicBezTo>
                  <a:pt x="274" y="70"/>
                  <a:pt x="281" y="68"/>
                  <a:pt x="290" y="67"/>
                </a:cubicBezTo>
                <a:cubicBezTo>
                  <a:pt x="292" y="67"/>
                  <a:pt x="293" y="67"/>
                  <a:pt x="294" y="67"/>
                </a:cubicBezTo>
                <a:cubicBezTo>
                  <a:pt x="302" y="63"/>
                  <a:pt x="304" y="58"/>
                  <a:pt x="304" y="55"/>
                </a:cubicBezTo>
                <a:cubicBezTo>
                  <a:pt x="306" y="45"/>
                  <a:pt x="312" y="30"/>
                  <a:pt x="325" y="18"/>
                </a:cubicBezTo>
                <a:moveTo>
                  <a:pt x="315" y="120"/>
                </a:moveTo>
                <a:cubicBezTo>
                  <a:pt x="338" y="111"/>
                  <a:pt x="355" y="91"/>
                  <a:pt x="361" y="67"/>
                </a:cubicBezTo>
                <a:cubicBezTo>
                  <a:pt x="361" y="65"/>
                  <a:pt x="361" y="65"/>
                  <a:pt x="361" y="65"/>
                </a:cubicBezTo>
                <a:moveTo>
                  <a:pt x="245" y="126"/>
                </a:moveTo>
                <a:cubicBezTo>
                  <a:pt x="245" y="126"/>
                  <a:pt x="254" y="99"/>
                  <a:pt x="292" y="96"/>
                </a:cubicBezTo>
                <a:cubicBezTo>
                  <a:pt x="296" y="96"/>
                  <a:pt x="300" y="95"/>
                  <a:pt x="304" y="94"/>
                </a:cubicBezTo>
                <a:cubicBezTo>
                  <a:pt x="313" y="90"/>
                  <a:pt x="328" y="81"/>
                  <a:pt x="333" y="60"/>
                </a:cubicBezTo>
                <a:cubicBezTo>
                  <a:pt x="333" y="60"/>
                  <a:pt x="337" y="32"/>
                  <a:pt x="367" y="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title="CARYOPSIS icon">
            <a:extLst>
              <a:ext uri="{FF2B5EF4-FFF2-40B4-BE49-F238E27FC236}">
                <a16:creationId xmlns:a16="http://schemas.microsoft.com/office/drawing/2014/main" id="{4CB4E859-46A5-4D93-9EC9-B82906ED44E5}"/>
              </a:ext>
            </a:extLst>
          </p:cNvPr>
          <p:cNvSpPr>
            <a:spLocks noEditPoints="1"/>
          </p:cNvSpPr>
          <p:nvPr/>
        </p:nvSpPr>
        <p:spPr bwMode="auto">
          <a:xfrm>
            <a:off x="7083412" y="1467247"/>
            <a:ext cx="582861" cy="569840"/>
          </a:xfrm>
          <a:custGeom>
            <a:avLst/>
            <a:gdLst>
              <a:gd name="T0" fmla="*/ 254 w 508"/>
              <a:gd name="T1" fmla="*/ 403 h 494"/>
              <a:gd name="T2" fmla="*/ 254 w 508"/>
              <a:gd name="T3" fmla="*/ 93 h 494"/>
              <a:gd name="T4" fmla="*/ 140 w 508"/>
              <a:gd name="T5" fmla="*/ 14 h 494"/>
              <a:gd name="T6" fmla="*/ 185 w 508"/>
              <a:gd name="T7" fmla="*/ 109 h 494"/>
              <a:gd name="T8" fmla="*/ 89 w 508"/>
              <a:gd name="T9" fmla="*/ 148 h 494"/>
              <a:gd name="T10" fmla="*/ 109 w 508"/>
              <a:gd name="T11" fmla="*/ 303 h 494"/>
              <a:gd name="T12" fmla="*/ 14 w 508"/>
              <a:gd name="T13" fmla="*/ 362 h 494"/>
              <a:gd name="T14" fmla="*/ 108 w 508"/>
              <a:gd name="T15" fmla="*/ 75 h 494"/>
              <a:gd name="T16" fmla="*/ 18 w 508"/>
              <a:gd name="T17" fmla="*/ 8 h 494"/>
              <a:gd name="T18" fmla="*/ 79 w 508"/>
              <a:gd name="T19" fmla="*/ 371 h 494"/>
              <a:gd name="T20" fmla="*/ 102 w 508"/>
              <a:gd name="T21" fmla="*/ 444 h 494"/>
              <a:gd name="T22" fmla="*/ 99 w 508"/>
              <a:gd name="T23" fmla="*/ 233 h 494"/>
              <a:gd name="T24" fmla="*/ 0 w 508"/>
              <a:gd name="T25" fmla="*/ 208 h 494"/>
              <a:gd name="T26" fmla="*/ 374 w 508"/>
              <a:gd name="T27" fmla="*/ 448 h 494"/>
              <a:gd name="T28" fmla="*/ 464 w 508"/>
              <a:gd name="T29" fmla="*/ 407 h 494"/>
              <a:gd name="T30" fmla="*/ 385 w 508"/>
              <a:gd name="T31" fmla="*/ 331 h 494"/>
              <a:gd name="T32" fmla="*/ 465 w 508"/>
              <a:gd name="T33" fmla="*/ 159 h 494"/>
              <a:gd name="T34" fmla="*/ 352 w 508"/>
              <a:gd name="T35" fmla="*/ 367 h 494"/>
              <a:gd name="T36" fmla="*/ 455 w 508"/>
              <a:gd name="T37" fmla="*/ 470 h 494"/>
              <a:gd name="T38" fmla="*/ 493 w 508"/>
              <a:gd name="T39" fmla="*/ 79 h 494"/>
              <a:gd name="T40" fmla="*/ 380 w 508"/>
              <a:gd name="T41" fmla="*/ 157 h 494"/>
              <a:gd name="T42" fmla="*/ 354 w 508"/>
              <a:gd name="T43" fmla="*/ 129 h 494"/>
              <a:gd name="T44" fmla="*/ 458 w 508"/>
              <a:gd name="T45" fmla="*/ 276 h 494"/>
              <a:gd name="T46" fmla="*/ 313 w 508"/>
              <a:gd name="T47" fmla="*/ 0 h 494"/>
              <a:gd name="T48" fmla="*/ 290 w 508"/>
              <a:gd name="T49" fmla="*/ 97 h 494"/>
              <a:gd name="T50" fmla="*/ 244 w 508"/>
              <a:gd name="T51" fmla="*/ 93 h 494"/>
              <a:gd name="T52" fmla="*/ 244 w 508"/>
              <a:gd name="T53" fmla="*/ 403 h 494"/>
              <a:gd name="T54" fmla="*/ 181 w 508"/>
              <a:gd name="T55" fmla="*/ 457 h 494"/>
              <a:gd name="T56" fmla="*/ 175 w 508"/>
              <a:gd name="T57" fmla="*/ 158 h 494"/>
              <a:gd name="T58" fmla="*/ 175 w 508"/>
              <a:gd name="T59" fmla="*/ 190 h 494"/>
              <a:gd name="T60" fmla="*/ 175 w 508"/>
              <a:gd name="T61" fmla="*/ 158 h 494"/>
              <a:gd name="T62" fmla="*/ 225 w 508"/>
              <a:gd name="T63" fmla="*/ 135 h 494"/>
              <a:gd name="T64" fmla="*/ 257 w 508"/>
              <a:gd name="T65" fmla="*/ 135 h 494"/>
              <a:gd name="T66" fmla="*/ 331 w 508"/>
              <a:gd name="T67" fmla="*/ 249 h 494"/>
              <a:gd name="T68" fmla="*/ 331 w 508"/>
              <a:gd name="T69" fmla="*/ 281 h 494"/>
              <a:gd name="T70" fmla="*/ 331 w 508"/>
              <a:gd name="T71" fmla="*/ 249 h 494"/>
              <a:gd name="T72" fmla="*/ 148 w 508"/>
              <a:gd name="T73" fmla="*/ 292 h 494"/>
              <a:gd name="T74" fmla="*/ 180 w 508"/>
              <a:gd name="T75" fmla="*/ 292 h 494"/>
              <a:gd name="T76" fmla="*/ 248 w 508"/>
              <a:gd name="T77" fmla="*/ 256 h 494"/>
              <a:gd name="T78" fmla="*/ 248 w 508"/>
              <a:gd name="T79" fmla="*/ 302 h 494"/>
              <a:gd name="T80" fmla="*/ 248 w 508"/>
              <a:gd name="T81" fmla="*/ 256 h 494"/>
              <a:gd name="T82" fmla="*/ 250 w 508"/>
              <a:gd name="T83" fmla="*/ 197 h 494"/>
              <a:gd name="T84" fmla="*/ 296 w 508"/>
              <a:gd name="T85" fmla="*/ 197 h 494"/>
              <a:gd name="T86" fmla="*/ 273 w 508"/>
              <a:gd name="T87" fmla="*/ 337 h 494"/>
              <a:gd name="T88" fmla="*/ 273 w 508"/>
              <a:gd name="T89" fmla="*/ 369 h 494"/>
              <a:gd name="T90" fmla="*/ 273 w 508"/>
              <a:gd name="T91" fmla="*/ 337 h 494"/>
              <a:gd name="T92" fmla="*/ 331 w 508"/>
              <a:gd name="T93" fmla="*/ 180 h 494"/>
              <a:gd name="T94" fmla="*/ 363 w 508"/>
              <a:gd name="T95" fmla="*/ 180 h 494"/>
              <a:gd name="T96" fmla="*/ 368 w 508"/>
              <a:gd name="T97" fmla="*/ 227 h 494"/>
              <a:gd name="T98" fmla="*/ 368 w 508"/>
              <a:gd name="T99" fmla="*/ 230 h 494"/>
              <a:gd name="T100" fmla="*/ 368 w 508"/>
              <a:gd name="T101" fmla="*/ 227 h 494"/>
              <a:gd name="T102" fmla="*/ 335 w 508"/>
              <a:gd name="T103" fmla="*/ 324 h 494"/>
              <a:gd name="T104" fmla="*/ 337 w 508"/>
              <a:gd name="T105" fmla="*/ 324 h 494"/>
              <a:gd name="T106" fmla="*/ 210 w 508"/>
              <a:gd name="T107" fmla="*/ 224 h 494"/>
              <a:gd name="T108" fmla="*/ 210 w 508"/>
              <a:gd name="T109" fmla="*/ 226 h 494"/>
              <a:gd name="T110" fmla="*/ 210 w 508"/>
              <a:gd name="T111" fmla="*/ 224 h 494"/>
              <a:gd name="T112" fmla="*/ 153 w 508"/>
              <a:gd name="T113" fmla="*/ 233 h 494"/>
              <a:gd name="T114" fmla="*/ 155 w 508"/>
              <a:gd name="T115" fmla="*/ 233 h 494"/>
              <a:gd name="T116" fmla="*/ 209 w 508"/>
              <a:gd name="T117" fmla="*/ 339 h 494"/>
              <a:gd name="T118" fmla="*/ 209 w 508"/>
              <a:gd name="T119" fmla="*/ 341 h 494"/>
              <a:gd name="T120" fmla="*/ 209 w 508"/>
              <a:gd name="T121" fmla="*/ 33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8" h="494">
                <a:moveTo>
                  <a:pt x="409" y="248"/>
                </a:moveTo>
                <a:cubicBezTo>
                  <a:pt x="409" y="333"/>
                  <a:pt x="340" y="403"/>
                  <a:pt x="254" y="403"/>
                </a:cubicBezTo>
                <a:cubicBezTo>
                  <a:pt x="169" y="403"/>
                  <a:pt x="99" y="333"/>
                  <a:pt x="99" y="248"/>
                </a:cubicBezTo>
                <a:cubicBezTo>
                  <a:pt x="99" y="162"/>
                  <a:pt x="169" y="93"/>
                  <a:pt x="254" y="93"/>
                </a:cubicBezTo>
                <a:cubicBezTo>
                  <a:pt x="340" y="93"/>
                  <a:pt x="409" y="162"/>
                  <a:pt x="409" y="248"/>
                </a:cubicBezTo>
                <a:close/>
                <a:moveTo>
                  <a:pt x="140" y="14"/>
                </a:moveTo>
                <a:cubicBezTo>
                  <a:pt x="140" y="14"/>
                  <a:pt x="125" y="31"/>
                  <a:pt x="135" y="47"/>
                </a:cubicBezTo>
                <a:cubicBezTo>
                  <a:pt x="145" y="63"/>
                  <a:pt x="195" y="59"/>
                  <a:pt x="185" y="109"/>
                </a:cubicBezTo>
                <a:moveTo>
                  <a:pt x="45" y="88"/>
                </a:moveTo>
                <a:cubicBezTo>
                  <a:pt x="79" y="99"/>
                  <a:pt x="68" y="118"/>
                  <a:pt x="89" y="148"/>
                </a:cubicBezTo>
                <a:cubicBezTo>
                  <a:pt x="98" y="162"/>
                  <a:pt x="124" y="164"/>
                  <a:pt x="124" y="164"/>
                </a:cubicBezTo>
                <a:moveTo>
                  <a:pt x="109" y="303"/>
                </a:moveTo>
                <a:cubicBezTo>
                  <a:pt x="66" y="295"/>
                  <a:pt x="47" y="316"/>
                  <a:pt x="44" y="336"/>
                </a:cubicBezTo>
                <a:cubicBezTo>
                  <a:pt x="44" y="336"/>
                  <a:pt x="41" y="369"/>
                  <a:pt x="14" y="362"/>
                </a:cubicBezTo>
                <a:moveTo>
                  <a:pt x="156" y="128"/>
                </a:moveTo>
                <a:cubicBezTo>
                  <a:pt x="156" y="128"/>
                  <a:pt x="115" y="126"/>
                  <a:pt x="108" y="75"/>
                </a:cubicBezTo>
                <a:cubicBezTo>
                  <a:pt x="108" y="75"/>
                  <a:pt x="107" y="29"/>
                  <a:pt x="53" y="25"/>
                </a:cubicBezTo>
                <a:cubicBezTo>
                  <a:pt x="53" y="25"/>
                  <a:pt x="27" y="25"/>
                  <a:pt x="18" y="8"/>
                </a:cubicBezTo>
                <a:moveTo>
                  <a:pt x="16" y="417"/>
                </a:moveTo>
                <a:cubicBezTo>
                  <a:pt x="76" y="439"/>
                  <a:pt x="79" y="371"/>
                  <a:pt x="79" y="371"/>
                </a:cubicBezTo>
                <a:cubicBezTo>
                  <a:pt x="87" y="327"/>
                  <a:pt x="129" y="338"/>
                  <a:pt x="129" y="338"/>
                </a:cubicBezTo>
                <a:moveTo>
                  <a:pt x="102" y="444"/>
                </a:moveTo>
                <a:cubicBezTo>
                  <a:pt x="153" y="418"/>
                  <a:pt x="106" y="391"/>
                  <a:pt x="154" y="366"/>
                </a:cubicBezTo>
                <a:moveTo>
                  <a:pt x="99" y="233"/>
                </a:moveTo>
                <a:cubicBezTo>
                  <a:pt x="99" y="233"/>
                  <a:pt x="84" y="204"/>
                  <a:pt x="50" y="219"/>
                </a:cubicBezTo>
                <a:cubicBezTo>
                  <a:pt x="50" y="219"/>
                  <a:pt x="14" y="238"/>
                  <a:pt x="0" y="208"/>
                </a:cubicBezTo>
                <a:moveTo>
                  <a:pt x="368" y="481"/>
                </a:moveTo>
                <a:cubicBezTo>
                  <a:pt x="368" y="481"/>
                  <a:pt x="384" y="464"/>
                  <a:pt x="374" y="448"/>
                </a:cubicBezTo>
                <a:cubicBezTo>
                  <a:pt x="364" y="432"/>
                  <a:pt x="313" y="436"/>
                  <a:pt x="324" y="386"/>
                </a:cubicBezTo>
                <a:moveTo>
                  <a:pt x="464" y="407"/>
                </a:moveTo>
                <a:cubicBezTo>
                  <a:pt x="430" y="396"/>
                  <a:pt x="441" y="377"/>
                  <a:pt x="420" y="347"/>
                </a:cubicBezTo>
                <a:cubicBezTo>
                  <a:pt x="410" y="333"/>
                  <a:pt x="385" y="331"/>
                  <a:pt x="385" y="331"/>
                </a:cubicBezTo>
                <a:moveTo>
                  <a:pt x="399" y="192"/>
                </a:moveTo>
                <a:cubicBezTo>
                  <a:pt x="443" y="200"/>
                  <a:pt x="462" y="179"/>
                  <a:pt x="465" y="159"/>
                </a:cubicBezTo>
                <a:cubicBezTo>
                  <a:pt x="465" y="159"/>
                  <a:pt x="467" y="126"/>
                  <a:pt x="495" y="133"/>
                </a:cubicBezTo>
                <a:moveTo>
                  <a:pt x="352" y="367"/>
                </a:moveTo>
                <a:cubicBezTo>
                  <a:pt x="352" y="367"/>
                  <a:pt x="394" y="369"/>
                  <a:pt x="401" y="420"/>
                </a:cubicBezTo>
                <a:cubicBezTo>
                  <a:pt x="401" y="420"/>
                  <a:pt x="402" y="466"/>
                  <a:pt x="455" y="470"/>
                </a:cubicBezTo>
                <a:cubicBezTo>
                  <a:pt x="455" y="470"/>
                  <a:pt x="481" y="470"/>
                  <a:pt x="491" y="487"/>
                </a:cubicBezTo>
                <a:moveTo>
                  <a:pt x="493" y="79"/>
                </a:moveTo>
                <a:cubicBezTo>
                  <a:pt x="432" y="56"/>
                  <a:pt x="429" y="124"/>
                  <a:pt x="429" y="124"/>
                </a:cubicBezTo>
                <a:cubicBezTo>
                  <a:pt x="422" y="168"/>
                  <a:pt x="380" y="157"/>
                  <a:pt x="380" y="157"/>
                </a:cubicBezTo>
                <a:moveTo>
                  <a:pt x="407" y="51"/>
                </a:moveTo>
                <a:cubicBezTo>
                  <a:pt x="356" y="77"/>
                  <a:pt x="403" y="104"/>
                  <a:pt x="354" y="129"/>
                </a:cubicBezTo>
                <a:moveTo>
                  <a:pt x="409" y="262"/>
                </a:moveTo>
                <a:cubicBezTo>
                  <a:pt x="409" y="262"/>
                  <a:pt x="424" y="291"/>
                  <a:pt x="458" y="276"/>
                </a:cubicBezTo>
                <a:cubicBezTo>
                  <a:pt x="458" y="276"/>
                  <a:pt x="495" y="257"/>
                  <a:pt x="508" y="287"/>
                </a:cubicBezTo>
                <a:moveTo>
                  <a:pt x="313" y="0"/>
                </a:moveTo>
                <a:cubicBezTo>
                  <a:pt x="325" y="22"/>
                  <a:pt x="299" y="43"/>
                  <a:pt x="299" y="43"/>
                </a:cubicBezTo>
                <a:cubicBezTo>
                  <a:pt x="270" y="68"/>
                  <a:pt x="290" y="97"/>
                  <a:pt x="290" y="97"/>
                </a:cubicBezTo>
                <a:moveTo>
                  <a:pt x="262" y="27"/>
                </a:moveTo>
                <a:cubicBezTo>
                  <a:pt x="229" y="54"/>
                  <a:pt x="244" y="93"/>
                  <a:pt x="244" y="93"/>
                </a:cubicBezTo>
                <a:moveTo>
                  <a:pt x="238" y="471"/>
                </a:moveTo>
                <a:cubicBezTo>
                  <a:pt x="256" y="432"/>
                  <a:pt x="244" y="403"/>
                  <a:pt x="244" y="403"/>
                </a:cubicBezTo>
                <a:moveTo>
                  <a:pt x="195" y="391"/>
                </a:moveTo>
                <a:cubicBezTo>
                  <a:pt x="195" y="391"/>
                  <a:pt x="207" y="417"/>
                  <a:pt x="181" y="457"/>
                </a:cubicBezTo>
                <a:cubicBezTo>
                  <a:pt x="181" y="457"/>
                  <a:pt x="164" y="481"/>
                  <a:pt x="186" y="494"/>
                </a:cubicBezTo>
                <a:moveTo>
                  <a:pt x="175" y="158"/>
                </a:moveTo>
                <a:cubicBezTo>
                  <a:pt x="166" y="158"/>
                  <a:pt x="159" y="165"/>
                  <a:pt x="159" y="174"/>
                </a:cubicBezTo>
                <a:cubicBezTo>
                  <a:pt x="159" y="183"/>
                  <a:pt x="166" y="190"/>
                  <a:pt x="175" y="190"/>
                </a:cubicBezTo>
                <a:cubicBezTo>
                  <a:pt x="183" y="190"/>
                  <a:pt x="191" y="183"/>
                  <a:pt x="191" y="174"/>
                </a:cubicBezTo>
                <a:cubicBezTo>
                  <a:pt x="191" y="165"/>
                  <a:pt x="183" y="158"/>
                  <a:pt x="175" y="158"/>
                </a:cubicBezTo>
                <a:close/>
                <a:moveTo>
                  <a:pt x="241" y="119"/>
                </a:moveTo>
                <a:cubicBezTo>
                  <a:pt x="232" y="119"/>
                  <a:pt x="225" y="127"/>
                  <a:pt x="225" y="135"/>
                </a:cubicBezTo>
                <a:cubicBezTo>
                  <a:pt x="225" y="144"/>
                  <a:pt x="232" y="151"/>
                  <a:pt x="241" y="151"/>
                </a:cubicBezTo>
                <a:cubicBezTo>
                  <a:pt x="250" y="151"/>
                  <a:pt x="257" y="144"/>
                  <a:pt x="257" y="135"/>
                </a:cubicBezTo>
                <a:cubicBezTo>
                  <a:pt x="257" y="127"/>
                  <a:pt x="250" y="119"/>
                  <a:pt x="241" y="119"/>
                </a:cubicBezTo>
                <a:close/>
                <a:moveTo>
                  <a:pt x="331" y="249"/>
                </a:moveTo>
                <a:cubicBezTo>
                  <a:pt x="322" y="249"/>
                  <a:pt x="315" y="256"/>
                  <a:pt x="315" y="265"/>
                </a:cubicBezTo>
                <a:cubicBezTo>
                  <a:pt x="315" y="274"/>
                  <a:pt x="322" y="281"/>
                  <a:pt x="331" y="281"/>
                </a:cubicBezTo>
                <a:cubicBezTo>
                  <a:pt x="340" y="281"/>
                  <a:pt x="347" y="274"/>
                  <a:pt x="347" y="265"/>
                </a:cubicBezTo>
                <a:cubicBezTo>
                  <a:pt x="347" y="256"/>
                  <a:pt x="340" y="249"/>
                  <a:pt x="331" y="249"/>
                </a:cubicBezTo>
                <a:close/>
                <a:moveTo>
                  <a:pt x="164" y="276"/>
                </a:moveTo>
                <a:cubicBezTo>
                  <a:pt x="155" y="276"/>
                  <a:pt x="148" y="283"/>
                  <a:pt x="148" y="292"/>
                </a:cubicBezTo>
                <a:cubicBezTo>
                  <a:pt x="148" y="301"/>
                  <a:pt x="155" y="308"/>
                  <a:pt x="164" y="308"/>
                </a:cubicBezTo>
                <a:cubicBezTo>
                  <a:pt x="172" y="308"/>
                  <a:pt x="180" y="301"/>
                  <a:pt x="180" y="292"/>
                </a:cubicBezTo>
                <a:cubicBezTo>
                  <a:pt x="180" y="283"/>
                  <a:pt x="172" y="276"/>
                  <a:pt x="164" y="276"/>
                </a:cubicBezTo>
                <a:close/>
                <a:moveTo>
                  <a:pt x="248" y="256"/>
                </a:moveTo>
                <a:cubicBezTo>
                  <a:pt x="235" y="256"/>
                  <a:pt x="225" y="267"/>
                  <a:pt x="225" y="279"/>
                </a:cubicBezTo>
                <a:cubicBezTo>
                  <a:pt x="225" y="292"/>
                  <a:pt x="235" y="302"/>
                  <a:pt x="248" y="302"/>
                </a:cubicBezTo>
                <a:cubicBezTo>
                  <a:pt x="260" y="302"/>
                  <a:pt x="270" y="292"/>
                  <a:pt x="270" y="279"/>
                </a:cubicBezTo>
                <a:cubicBezTo>
                  <a:pt x="270" y="267"/>
                  <a:pt x="260" y="256"/>
                  <a:pt x="248" y="256"/>
                </a:cubicBezTo>
                <a:close/>
                <a:moveTo>
                  <a:pt x="273" y="174"/>
                </a:moveTo>
                <a:cubicBezTo>
                  <a:pt x="261" y="174"/>
                  <a:pt x="250" y="184"/>
                  <a:pt x="250" y="197"/>
                </a:cubicBezTo>
                <a:cubicBezTo>
                  <a:pt x="250" y="209"/>
                  <a:pt x="261" y="220"/>
                  <a:pt x="273" y="220"/>
                </a:cubicBezTo>
                <a:cubicBezTo>
                  <a:pt x="286" y="220"/>
                  <a:pt x="296" y="209"/>
                  <a:pt x="296" y="197"/>
                </a:cubicBezTo>
                <a:cubicBezTo>
                  <a:pt x="296" y="184"/>
                  <a:pt x="286" y="174"/>
                  <a:pt x="273" y="174"/>
                </a:cubicBezTo>
                <a:close/>
                <a:moveTo>
                  <a:pt x="273" y="337"/>
                </a:moveTo>
                <a:cubicBezTo>
                  <a:pt x="264" y="337"/>
                  <a:pt x="257" y="344"/>
                  <a:pt x="257" y="353"/>
                </a:cubicBezTo>
                <a:cubicBezTo>
                  <a:pt x="257" y="362"/>
                  <a:pt x="264" y="369"/>
                  <a:pt x="273" y="369"/>
                </a:cubicBezTo>
                <a:cubicBezTo>
                  <a:pt x="282" y="369"/>
                  <a:pt x="289" y="362"/>
                  <a:pt x="289" y="353"/>
                </a:cubicBezTo>
                <a:cubicBezTo>
                  <a:pt x="289" y="344"/>
                  <a:pt x="282" y="337"/>
                  <a:pt x="273" y="337"/>
                </a:cubicBezTo>
                <a:close/>
                <a:moveTo>
                  <a:pt x="347" y="164"/>
                </a:moveTo>
                <a:cubicBezTo>
                  <a:pt x="338" y="164"/>
                  <a:pt x="331" y="171"/>
                  <a:pt x="331" y="180"/>
                </a:cubicBezTo>
                <a:cubicBezTo>
                  <a:pt x="331" y="189"/>
                  <a:pt x="338" y="196"/>
                  <a:pt x="347" y="196"/>
                </a:cubicBezTo>
                <a:cubicBezTo>
                  <a:pt x="356" y="196"/>
                  <a:pt x="363" y="189"/>
                  <a:pt x="363" y="180"/>
                </a:cubicBezTo>
                <a:cubicBezTo>
                  <a:pt x="363" y="171"/>
                  <a:pt x="356" y="164"/>
                  <a:pt x="347" y="164"/>
                </a:cubicBezTo>
                <a:close/>
                <a:moveTo>
                  <a:pt x="368" y="227"/>
                </a:moveTo>
                <a:cubicBezTo>
                  <a:pt x="367" y="227"/>
                  <a:pt x="367" y="228"/>
                  <a:pt x="367" y="228"/>
                </a:cubicBezTo>
                <a:cubicBezTo>
                  <a:pt x="367" y="229"/>
                  <a:pt x="367" y="230"/>
                  <a:pt x="368" y="230"/>
                </a:cubicBezTo>
                <a:cubicBezTo>
                  <a:pt x="369" y="230"/>
                  <a:pt x="369" y="229"/>
                  <a:pt x="369" y="228"/>
                </a:cubicBezTo>
                <a:cubicBezTo>
                  <a:pt x="369" y="228"/>
                  <a:pt x="369" y="227"/>
                  <a:pt x="368" y="227"/>
                </a:cubicBezTo>
                <a:close/>
                <a:moveTo>
                  <a:pt x="336" y="323"/>
                </a:moveTo>
                <a:cubicBezTo>
                  <a:pt x="335" y="323"/>
                  <a:pt x="335" y="323"/>
                  <a:pt x="335" y="324"/>
                </a:cubicBezTo>
                <a:cubicBezTo>
                  <a:pt x="335" y="324"/>
                  <a:pt x="335" y="325"/>
                  <a:pt x="336" y="325"/>
                </a:cubicBezTo>
                <a:cubicBezTo>
                  <a:pt x="337" y="325"/>
                  <a:pt x="337" y="324"/>
                  <a:pt x="337" y="324"/>
                </a:cubicBezTo>
                <a:cubicBezTo>
                  <a:pt x="337" y="323"/>
                  <a:pt x="337" y="323"/>
                  <a:pt x="336" y="323"/>
                </a:cubicBezTo>
                <a:close/>
                <a:moveTo>
                  <a:pt x="210" y="224"/>
                </a:moveTo>
                <a:cubicBezTo>
                  <a:pt x="210" y="224"/>
                  <a:pt x="209" y="224"/>
                  <a:pt x="209" y="225"/>
                </a:cubicBezTo>
                <a:cubicBezTo>
                  <a:pt x="209" y="225"/>
                  <a:pt x="210" y="226"/>
                  <a:pt x="210" y="226"/>
                </a:cubicBezTo>
                <a:cubicBezTo>
                  <a:pt x="211" y="226"/>
                  <a:pt x="212" y="225"/>
                  <a:pt x="212" y="225"/>
                </a:cubicBezTo>
                <a:cubicBezTo>
                  <a:pt x="212" y="224"/>
                  <a:pt x="211" y="224"/>
                  <a:pt x="210" y="224"/>
                </a:cubicBezTo>
                <a:close/>
                <a:moveTo>
                  <a:pt x="154" y="232"/>
                </a:moveTo>
                <a:cubicBezTo>
                  <a:pt x="153" y="232"/>
                  <a:pt x="153" y="233"/>
                  <a:pt x="153" y="233"/>
                </a:cubicBezTo>
                <a:cubicBezTo>
                  <a:pt x="153" y="234"/>
                  <a:pt x="153" y="234"/>
                  <a:pt x="154" y="234"/>
                </a:cubicBezTo>
                <a:cubicBezTo>
                  <a:pt x="155" y="234"/>
                  <a:pt x="155" y="234"/>
                  <a:pt x="155" y="233"/>
                </a:cubicBezTo>
                <a:cubicBezTo>
                  <a:pt x="155" y="233"/>
                  <a:pt x="155" y="232"/>
                  <a:pt x="154" y="232"/>
                </a:cubicBezTo>
                <a:close/>
                <a:moveTo>
                  <a:pt x="209" y="339"/>
                </a:moveTo>
                <a:cubicBezTo>
                  <a:pt x="209" y="339"/>
                  <a:pt x="208" y="339"/>
                  <a:pt x="208" y="340"/>
                </a:cubicBezTo>
                <a:cubicBezTo>
                  <a:pt x="208" y="341"/>
                  <a:pt x="209" y="341"/>
                  <a:pt x="209" y="341"/>
                </a:cubicBezTo>
                <a:cubicBezTo>
                  <a:pt x="210" y="341"/>
                  <a:pt x="210" y="341"/>
                  <a:pt x="210" y="340"/>
                </a:cubicBezTo>
                <a:cubicBezTo>
                  <a:pt x="210" y="339"/>
                  <a:pt x="210" y="339"/>
                  <a:pt x="209" y="33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7" name="pole tekstowe 11">
            <a:extLst>
              <a:ext uri="{FF2B5EF4-FFF2-40B4-BE49-F238E27FC236}">
                <a16:creationId xmlns:a16="http://schemas.microsoft.com/office/drawing/2014/main" id="{639C73F1-CDBA-4C0B-A937-1482D8963551}"/>
              </a:ext>
            </a:extLst>
          </p:cNvPr>
          <p:cNvSpPr txBox="1"/>
          <p:nvPr/>
        </p:nvSpPr>
        <p:spPr>
          <a:xfrm>
            <a:off x="8525802" y="1960975"/>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AMOEBA</a:t>
            </a:r>
          </a:p>
        </p:txBody>
      </p:sp>
      <p:sp>
        <p:nvSpPr>
          <p:cNvPr id="38" name="pole tekstowe 12">
            <a:extLst>
              <a:ext uri="{FF2B5EF4-FFF2-40B4-BE49-F238E27FC236}">
                <a16:creationId xmlns:a16="http://schemas.microsoft.com/office/drawing/2014/main" id="{22B3DF9D-12C9-44C6-A9A0-158C9DCA9BAD}"/>
              </a:ext>
            </a:extLst>
          </p:cNvPr>
          <p:cNvSpPr txBox="1"/>
          <p:nvPr/>
        </p:nvSpPr>
        <p:spPr>
          <a:xfrm>
            <a:off x="9565589" y="1957058"/>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STREPTOCOCCUS</a:t>
            </a:r>
          </a:p>
        </p:txBody>
      </p:sp>
      <p:sp>
        <p:nvSpPr>
          <p:cNvPr id="39" name="pole tekstowe 13">
            <a:extLst>
              <a:ext uri="{FF2B5EF4-FFF2-40B4-BE49-F238E27FC236}">
                <a16:creationId xmlns:a16="http://schemas.microsoft.com/office/drawing/2014/main" id="{321103EB-0DD0-4D88-AF97-8953423C97EF}"/>
              </a:ext>
            </a:extLst>
          </p:cNvPr>
          <p:cNvSpPr txBox="1"/>
          <p:nvPr/>
        </p:nvSpPr>
        <p:spPr>
          <a:xfrm>
            <a:off x="7719291" y="1966131"/>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BACILLI </a:t>
            </a:r>
            <a:br>
              <a:rPr lang="en-US" sz="900" dirty="0">
                <a:solidFill>
                  <a:schemeClr val="tx1">
                    <a:lumMod val="65000"/>
                    <a:lumOff val="35000"/>
                  </a:schemeClr>
                </a:solidFill>
                <a:latin typeface="Arial" panose="020B0604020202020204" pitchFamily="34" charset="0"/>
                <a:cs typeface="Arial" panose="020B0604020202020204" pitchFamily="34" charset="0"/>
              </a:rPr>
            </a:br>
            <a:r>
              <a:rPr lang="en-US" sz="900" dirty="0">
                <a:solidFill>
                  <a:schemeClr val="tx1">
                    <a:lumMod val="65000"/>
                    <a:lumOff val="35000"/>
                  </a:schemeClr>
                </a:solidFill>
                <a:latin typeface="Arial" panose="020B0604020202020204" pitchFamily="34" charset="0"/>
                <a:cs typeface="Arial" panose="020B0604020202020204" pitchFamily="34" charset="0"/>
              </a:rPr>
              <a:t>BACTERIA</a:t>
            </a:r>
          </a:p>
        </p:txBody>
      </p:sp>
      <p:sp>
        <p:nvSpPr>
          <p:cNvPr id="40" name="pole tekstowe 14">
            <a:extLst>
              <a:ext uri="{FF2B5EF4-FFF2-40B4-BE49-F238E27FC236}">
                <a16:creationId xmlns:a16="http://schemas.microsoft.com/office/drawing/2014/main" id="{24BAE439-BEB4-48DD-8505-E6FD78B58947}"/>
              </a:ext>
            </a:extLst>
          </p:cNvPr>
          <p:cNvSpPr txBox="1"/>
          <p:nvPr/>
        </p:nvSpPr>
        <p:spPr>
          <a:xfrm>
            <a:off x="6840966" y="1966131"/>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CARYOPSIS</a:t>
            </a:r>
          </a:p>
        </p:txBody>
      </p:sp>
      <p:sp>
        <p:nvSpPr>
          <p:cNvPr id="41" name="pole tekstowe 15">
            <a:extLst>
              <a:ext uri="{FF2B5EF4-FFF2-40B4-BE49-F238E27FC236}">
                <a16:creationId xmlns:a16="http://schemas.microsoft.com/office/drawing/2014/main" id="{7A0C34CA-5194-4164-B3CD-4053383C0F67}"/>
              </a:ext>
            </a:extLst>
          </p:cNvPr>
          <p:cNvSpPr txBox="1"/>
          <p:nvPr/>
        </p:nvSpPr>
        <p:spPr>
          <a:xfrm>
            <a:off x="6099758" y="1966131"/>
            <a:ext cx="733487"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PROTOZOA</a:t>
            </a:r>
          </a:p>
        </p:txBody>
      </p:sp>
      <p:sp>
        <p:nvSpPr>
          <p:cNvPr id="42" name="pole tekstowe 11">
            <a:extLst>
              <a:ext uri="{FF2B5EF4-FFF2-40B4-BE49-F238E27FC236}">
                <a16:creationId xmlns:a16="http://schemas.microsoft.com/office/drawing/2014/main" id="{639C73F1-CDBA-4C0B-A937-1482D8963551}"/>
              </a:ext>
            </a:extLst>
          </p:cNvPr>
          <p:cNvSpPr txBox="1"/>
          <p:nvPr/>
        </p:nvSpPr>
        <p:spPr>
          <a:xfrm>
            <a:off x="10650301" y="1966131"/>
            <a:ext cx="121453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MICROBIOLOGY</a:t>
            </a:r>
          </a:p>
        </p:txBody>
      </p:sp>
      <p:sp>
        <p:nvSpPr>
          <p:cNvPr id="46" name="Freeform 75" title="double helix icon">
            <a:extLst>
              <a:ext uri="{FF2B5EF4-FFF2-40B4-BE49-F238E27FC236}">
                <a16:creationId xmlns:a16="http://schemas.microsoft.com/office/drawing/2014/main" id="{0882E136-75D5-47B0-BE9A-0D73E0F6549E}"/>
              </a:ext>
            </a:extLst>
          </p:cNvPr>
          <p:cNvSpPr>
            <a:spLocks noEditPoints="1"/>
          </p:cNvSpPr>
          <p:nvPr/>
        </p:nvSpPr>
        <p:spPr bwMode="auto">
          <a:xfrm>
            <a:off x="689825" y="3951315"/>
            <a:ext cx="340823" cy="619469"/>
          </a:xfrm>
          <a:custGeom>
            <a:avLst/>
            <a:gdLst>
              <a:gd name="T0" fmla="*/ 47 w 279"/>
              <a:gd name="T1" fmla="*/ 0 h 504"/>
              <a:gd name="T2" fmla="*/ 139 w 279"/>
              <a:gd name="T3" fmla="*/ 123 h 504"/>
              <a:gd name="T4" fmla="*/ 233 w 279"/>
              <a:gd name="T5" fmla="*/ 252 h 504"/>
              <a:gd name="T6" fmla="*/ 139 w 279"/>
              <a:gd name="T7" fmla="*/ 381 h 504"/>
              <a:gd name="T8" fmla="*/ 47 w 279"/>
              <a:gd name="T9" fmla="*/ 504 h 504"/>
              <a:gd name="T10" fmla="*/ 233 w 279"/>
              <a:gd name="T11" fmla="*/ 0 h 504"/>
              <a:gd name="T12" fmla="*/ 141 w 279"/>
              <a:gd name="T13" fmla="*/ 123 h 504"/>
              <a:gd name="T14" fmla="*/ 47 w 279"/>
              <a:gd name="T15" fmla="*/ 252 h 504"/>
              <a:gd name="T16" fmla="*/ 141 w 279"/>
              <a:gd name="T17" fmla="*/ 381 h 504"/>
              <a:gd name="T18" fmla="*/ 233 w 279"/>
              <a:gd name="T19" fmla="*/ 504 h 504"/>
              <a:gd name="T20" fmla="*/ 82 w 279"/>
              <a:gd name="T21" fmla="*/ 109 h 504"/>
              <a:gd name="T22" fmla="*/ 0 w 279"/>
              <a:gd name="T23" fmla="*/ 251 h 504"/>
              <a:gd name="T24" fmla="*/ 0 w 279"/>
              <a:gd name="T25" fmla="*/ 252 h 504"/>
              <a:gd name="T26" fmla="*/ 82 w 279"/>
              <a:gd name="T27" fmla="*/ 395 h 504"/>
              <a:gd name="T28" fmla="*/ 140 w 279"/>
              <a:gd name="T29" fmla="*/ 124 h 504"/>
              <a:gd name="T30" fmla="*/ 47 w 279"/>
              <a:gd name="T31" fmla="*/ 252 h 504"/>
              <a:gd name="T32" fmla="*/ 140 w 279"/>
              <a:gd name="T33" fmla="*/ 381 h 504"/>
              <a:gd name="T34" fmla="*/ 233 w 279"/>
              <a:gd name="T35" fmla="*/ 252 h 504"/>
              <a:gd name="T36" fmla="*/ 140 w 279"/>
              <a:gd name="T37" fmla="*/ 124 h 504"/>
              <a:gd name="T38" fmla="*/ 47 w 279"/>
              <a:gd name="T39" fmla="*/ 0 h 504"/>
              <a:gd name="T40" fmla="*/ 140 w 279"/>
              <a:gd name="T41" fmla="*/ 0 h 504"/>
              <a:gd name="T42" fmla="*/ 78 w 279"/>
              <a:gd name="T43" fmla="*/ 30 h 504"/>
              <a:gd name="T44" fmla="*/ 140 w 279"/>
              <a:gd name="T45" fmla="*/ 30 h 504"/>
              <a:gd name="T46" fmla="*/ 100 w 279"/>
              <a:gd name="T47" fmla="*/ 59 h 504"/>
              <a:gd name="T48" fmla="*/ 140 w 279"/>
              <a:gd name="T49" fmla="*/ 59 h 504"/>
              <a:gd name="T50" fmla="*/ 232 w 279"/>
              <a:gd name="T51" fmla="*/ 504 h 504"/>
              <a:gd name="T52" fmla="*/ 139 w 279"/>
              <a:gd name="T53" fmla="*/ 504 h 504"/>
              <a:gd name="T54" fmla="*/ 201 w 279"/>
              <a:gd name="T55" fmla="*/ 474 h 504"/>
              <a:gd name="T56" fmla="*/ 139 w 279"/>
              <a:gd name="T57" fmla="*/ 474 h 504"/>
              <a:gd name="T58" fmla="*/ 179 w 279"/>
              <a:gd name="T59" fmla="*/ 445 h 504"/>
              <a:gd name="T60" fmla="*/ 139 w 279"/>
              <a:gd name="T61" fmla="*/ 445 h 504"/>
              <a:gd name="T62" fmla="*/ 106 w 279"/>
              <a:gd name="T63" fmla="*/ 252 h 504"/>
              <a:gd name="T64" fmla="*/ 174 w 279"/>
              <a:gd name="T65" fmla="*/ 252 h 504"/>
              <a:gd name="T66" fmla="*/ 118 w 279"/>
              <a:gd name="T67" fmla="*/ 223 h 504"/>
              <a:gd name="T68" fmla="*/ 161 w 279"/>
              <a:gd name="T69" fmla="*/ 223 h 504"/>
              <a:gd name="T70" fmla="*/ 118 w 279"/>
              <a:gd name="T71" fmla="*/ 281 h 504"/>
              <a:gd name="T72" fmla="*/ 161 w 279"/>
              <a:gd name="T73" fmla="*/ 281 h 504"/>
              <a:gd name="T74" fmla="*/ 279 w 279"/>
              <a:gd name="T75" fmla="*/ 504 h 504"/>
              <a:gd name="T76" fmla="*/ 279 w 279"/>
              <a:gd name="T77" fmla="*/ 503 h 504"/>
              <a:gd name="T78" fmla="*/ 198 w 279"/>
              <a:gd name="T79" fmla="*/ 365 h 504"/>
              <a:gd name="T80" fmla="*/ 198 w 279"/>
              <a:gd name="T81" fmla="*/ 139 h 504"/>
              <a:gd name="T82" fmla="*/ 279 w 279"/>
              <a:gd name="T83" fmla="*/ 1 h 504"/>
              <a:gd name="T84" fmla="*/ 279 w 279"/>
              <a:gd name="T85"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9" h="504">
                <a:moveTo>
                  <a:pt x="47" y="0"/>
                </a:moveTo>
                <a:cubicBezTo>
                  <a:pt x="47" y="12"/>
                  <a:pt x="45" y="61"/>
                  <a:pt x="139" y="123"/>
                </a:cubicBezTo>
                <a:cubicBezTo>
                  <a:pt x="235" y="186"/>
                  <a:pt x="233" y="243"/>
                  <a:pt x="233" y="252"/>
                </a:cubicBezTo>
                <a:cubicBezTo>
                  <a:pt x="233" y="261"/>
                  <a:pt x="235" y="318"/>
                  <a:pt x="139" y="381"/>
                </a:cubicBezTo>
                <a:cubicBezTo>
                  <a:pt x="45" y="443"/>
                  <a:pt x="47" y="492"/>
                  <a:pt x="47" y="504"/>
                </a:cubicBezTo>
                <a:moveTo>
                  <a:pt x="233" y="0"/>
                </a:moveTo>
                <a:cubicBezTo>
                  <a:pt x="233" y="12"/>
                  <a:pt x="235" y="61"/>
                  <a:pt x="141" y="123"/>
                </a:cubicBezTo>
                <a:cubicBezTo>
                  <a:pt x="44" y="186"/>
                  <a:pt x="47" y="243"/>
                  <a:pt x="47" y="252"/>
                </a:cubicBezTo>
                <a:cubicBezTo>
                  <a:pt x="47" y="261"/>
                  <a:pt x="44" y="318"/>
                  <a:pt x="141" y="381"/>
                </a:cubicBezTo>
                <a:cubicBezTo>
                  <a:pt x="235" y="443"/>
                  <a:pt x="233" y="492"/>
                  <a:pt x="233" y="504"/>
                </a:cubicBezTo>
                <a:moveTo>
                  <a:pt x="82" y="109"/>
                </a:moveTo>
                <a:cubicBezTo>
                  <a:pt x="29" y="152"/>
                  <a:pt x="0" y="202"/>
                  <a:pt x="0" y="251"/>
                </a:cubicBezTo>
                <a:cubicBezTo>
                  <a:pt x="0" y="252"/>
                  <a:pt x="0" y="252"/>
                  <a:pt x="0" y="252"/>
                </a:cubicBezTo>
                <a:cubicBezTo>
                  <a:pt x="0" y="302"/>
                  <a:pt x="29" y="352"/>
                  <a:pt x="82" y="395"/>
                </a:cubicBezTo>
                <a:moveTo>
                  <a:pt x="140" y="124"/>
                </a:moveTo>
                <a:cubicBezTo>
                  <a:pt x="44" y="186"/>
                  <a:pt x="47" y="243"/>
                  <a:pt x="47" y="252"/>
                </a:cubicBezTo>
                <a:cubicBezTo>
                  <a:pt x="47" y="261"/>
                  <a:pt x="44" y="318"/>
                  <a:pt x="140" y="381"/>
                </a:cubicBezTo>
                <a:cubicBezTo>
                  <a:pt x="235" y="318"/>
                  <a:pt x="233" y="261"/>
                  <a:pt x="233" y="252"/>
                </a:cubicBezTo>
                <a:cubicBezTo>
                  <a:pt x="233" y="243"/>
                  <a:pt x="235" y="186"/>
                  <a:pt x="140" y="124"/>
                </a:cubicBezTo>
                <a:close/>
                <a:moveTo>
                  <a:pt x="47" y="0"/>
                </a:moveTo>
                <a:cubicBezTo>
                  <a:pt x="140" y="0"/>
                  <a:pt x="140" y="0"/>
                  <a:pt x="140" y="0"/>
                </a:cubicBezTo>
                <a:moveTo>
                  <a:pt x="78" y="30"/>
                </a:moveTo>
                <a:cubicBezTo>
                  <a:pt x="140" y="30"/>
                  <a:pt x="140" y="30"/>
                  <a:pt x="140" y="30"/>
                </a:cubicBezTo>
                <a:moveTo>
                  <a:pt x="100" y="59"/>
                </a:moveTo>
                <a:cubicBezTo>
                  <a:pt x="140" y="59"/>
                  <a:pt x="140" y="59"/>
                  <a:pt x="140" y="59"/>
                </a:cubicBezTo>
                <a:moveTo>
                  <a:pt x="232" y="504"/>
                </a:moveTo>
                <a:cubicBezTo>
                  <a:pt x="139" y="504"/>
                  <a:pt x="139" y="504"/>
                  <a:pt x="139" y="504"/>
                </a:cubicBezTo>
                <a:moveTo>
                  <a:pt x="201" y="474"/>
                </a:moveTo>
                <a:cubicBezTo>
                  <a:pt x="139" y="474"/>
                  <a:pt x="139" y="474"/>
                  <a:pt x="139" y="474"/>
                </a:cubicBezTo>
                <a:moveTo>
                  <a:pt x="179" y="445"/>
                </a:moveTo>
                <a:cubicBezTo>
                  <a:pt x="139" y="445"/>
                  <a:pt x="139" y="445"/>
                  <a:pt x="139" y="445"/>
                </a:cubicBezTo>
                <a:moveTo>
                  <a:pt x="106" y="252"/>
                </a:moveTo>
                <a:cubicBezTo>
                  <a:pt x="174" y="252"/>
                  <a:pt x="174" y="252"/>
                  <a:pt x="174" y="252"/>
                </a:cubicBezTo>
                <a:moveTo>
                  <a:pt x="118" y="223"/>
                </a:moveTo>
                <a:cubicBezTo>
                  <a:pt x="161" y="223"/>
                  <a:pt x="161" y="223"/>
                  <a:pt x="161" y="223"/>
                </a:cubicBezTo>
                <a:moveTo>
                  <a:pt x="118" y="281"/>
                </a:moveTo>
                <a:cubicBezTo>
                  <a:pt x="161" y="281"/>
                  <a:pt x="161" y="281"/>
                  <a:pt x="161" y="281"/>
                </a:cubicBezTo>
                <a:moveTo>
                  <a:pt x="279" y="504"/>
                </a:moveTo>
                <a:cubicBezTo>
                  <a:pt x="279" y="503"/>
                  <a:pt x="279" y="503"/>
                  <a:pt x="279" y="503"/>
                </a:cubicBezTo>
                <a:cubicBezTo>
                  <a:pt x="279" y="454"/>
                  <a:pt x="252" y="408"/>
                  <a:pt x="198" y="365"/>
                </a:cubicBezTo>
                <a:moveTo>
                  <a:pt x="198" y="139"/>
                </a:moveTo>
                <a:cubicBezTo>
                  <a:pt x="252" y="96"/>
                  <a:pt x="279" y="50"/>
                  <a:pt x="279" y="1"/>
                </a:cubicBezTo>
                <a:cubicBezTo>
                  <a:pt x="279" y="0"/>
                  <a:pt x="279" y="0"/>
                  <a:pt x="279" y="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76" title="hesagon biology group icon">
            <a:extLst>
              <a:ext uri="{FF2B5EF4-FFF2-40B4-BE49-F238E27FC236}">
                <a16:creationId xmlns:a16="http://schemas.microsoft.com/office/drawing/2014/main" id="{82BA7F75-4350-4991-A163-DD67599DFB38}"/>
              </a:ext>
            </a:extLst>
          </p:cNvPr>
          <p:cNvSpPr>
            <a:spLocks noEditPoints="1"/>
          </p:cNvSpPr>
          <p:nvPr/>
        </p:nvSpPr>
        <p:spPr bwMode="auto">
          <a:xfrm>
            <a:off x="1352694" y="3955154"/>
            <a:ext cx="624841" cy="615631"/>
          </a:xfrm>
          <a:custGeom>
            <a:avLst/>
            <a:gdLst>
              <a:gd name="T0" fmla="*/ 236 w 511"/>
              <a:gd name="T1" fmla="*/ 91 h 501"/>
              <a:gd name="T2" fmla="*/ 293 w 511"/>
              <a:gd name="T3" fmla="*/ 189 h 501"/>
              <a:gd name="T4" fmla="*/ 221 w 511"/>
              <a:gd name="T5" fmla="*/ 313 h 501"/>
              <a:gd name="T6" fmla="*/ 78 w 511"/>
              <a:gd name="T7" fmla="*/ 313 h 501"/>
              <a:gd name="T8" fmla="*/ 7 w 511"/>
              <a:gd name="T9" fmla="*/ 189 h 501"/>
              <a:gd name="T10" fmla="*/ 78 w 511"/>
              <a:gd name="T11" fmla="*/ 66 h 501"/>
              <a:gd name="T12" fmla="*/ 192 w 511"/>
              <a:gd name="T13" fmla="*/ 66 h 501"/>
              <a:gd name="T14" fmla="*/ 98 w 511"/>
              <a:gd name="T15" fmla="*/ 279 h 501"/>
              <a:gd name="T16" fmla="*/ 202 w 511"/>
              <a:gd name="T17" fmla="*/ 279 h 501"/>
              <a:gd name="T18" fmla="*/ 450 w 511"/>
              <a:gd name="T19" fmla="*/ 412 h 501"/>
              <a:gd name="T20" fmla="*/ 507 w 511"/>
              <a:gd name="T21" fmla="*/ 313 h 501"/>
              <a:gd name="T22" fmla="*/ 435 w 511"/>
              <a:gd name="T23" fmla="*/ 189 h 501"/>
              <a:gd name="T24" fmla="*/ 293 w 511"/>
              <a:gd name="T25" fmla="*/ 189 h 501"/>
              <a:gd name="T26" fmla="*/ 221 w 511"/>
              <a:gd name="T27" fmla="*/ 313 h 501"/>
              <a:gd name="T28" fmla="*/ 293 w 511"/>
              <a:gd name="T29" fmla="*/ 437 h 501"/>
              <a:gd name="T30" fmla="*/ 406 w 511"/>
              <a:gd name="T31" fmla="*/ 437 h 501"/>
              <a:gd name="T32" fmla="*/ 312 w 511"/>
              <a:gd name="T33" fmla="*/ 223 h 501"/>
              <a:gd name="T34" fmla="*/ 416 w 511"/>
              <a:gd name="T35" fmla="*/ 223 h 501"/>
              <a:gd name="T36" fmla="*/ 435 w 511"/>
              <a:gd name="T37" fmla="*/ 189 h 501"/>
              <a:gd name="T38" fmla="*/ 474 w 511"/>
              <a:gd name="T39" fmla="*/ 121 h 501"/>
              <a:gd name="T40" fmla="*/ 486 w 511"/>
              <a:gd name="T41" fmla="*/ 73 h 501"/>
              <a:gd name="T42" fmla="*/ 460 w 511"/>
              <a:gd name="T43" fmla="*/ 99 h 501"/>
              <a:gd name="T44" fmla="*/ 486 w 511"/>
              <a:gd name="T45" fmla="*/ 124 h 501"/>
              <a:gd name="T46" fmla="*/ 511 w 511"/>
              <a:gd name="T47" fmla="*/ 99 h 501"/>
              <a:gd name="T48" fmla="*/ 486 w 511"/>
              <a:gd name="T49" fmla="*/ 73 h 501"/>
              <a:gd name="T50" fmla="*/ 78 w 511"/>
              <a:gd name="T51" fmla="*/ 313 h 501"/>
              <a:gd name="T52" fmla="*/ 37 w 511"/>
              <a:gd name="T53" fmla="*/ 385 h 501"/>
              <a:gd name="T54" fmla="*/ 25 w 511"/>
              <a:gd name="T55" fmla="*/ 433 h 501"/>
              <a:gd name="T56" fmla="*/ 51 w 511"/>
              <a:gd name="T57" fmla="*/ 408 h 501"/>
              <a:gd name="T58" fmla="*/ 25 w 511"/>
              <a:gd name="T59" fmla="*/ 382 h 501"/>
              <a:gd name="T60" fmla="*/ 0 w 511"/>
              <a:gd name="T61" fmla="*/ 408 h 501"/>
              <a:gd name="T62" fmla="*/ 25 w 511"/>
              <a:gd name="T63" fmla="*/ 433 h 501"/>
              <a:gd name="T64" fmla="*/ 284 w 511"/>
              <a:gd name="T65" fmla="*/ 66 h 501"/>
              <a:gd name="T66" fmla="*/ 221 w 511"/>
              <a:gd name="T67" fmla="*/ 3 h 501"/>
              <a:gd name="T68" fmla="*/ 250 w 511"/>
              <a:gd name="T69" fmla="*/ 66 h 501"/>
              <a:gd name="T70" fmla="*/ 221 w 511"/>
              <a:gd name="T71" fmla="*/ 37 h 501"/>
              <a:gd name="T72" fmla="*/ 192 w 511"/>
              <a:gd name="T73" fmla="*/ 66 h 501"/>
              <a:gd name="T74" fmla="*/ 221 w 511"/>
              <a:gd name="T75" fmla="*/ 95 h 501"/>
              <a:gd name="T76" fmla="*/ 250 w 511"/>
              <a:gd name="T77" fmla="*/ 66 h 501"/>
              <a:gd name="T78" fmla="*/ 435 w 511"/>
              <a:gd name="T79" fmla="*/ 500 h 501"/>
              <a:gd name="T80" fmla="*/ 499 w 511"/>
              <a:gd name="T81" fmla="*/ 437 h 501"/>
              <a:gd name="T82" fmla="*/ 465 w 511"/>
              <a:gd name="T83" fmla="*/ 437 h 501"/>
              <a:gd name="T84" fmla="*/ 435 w 511"/>
              <a:gd name="T85" fmla="*/ 408 h 501"/>
              <a:gd name="T86" fmla="*/ 406 w 511"/>
              <a:gd name="T87" fmla="*/ 437 h 501"/>
              <a:gd name="T88" fmla="*/ 435 w 511"/>
              <a:gd name="T89" fmla="*/ 466 h 501"/>
              <a:gd name="T90" fmla="*/ 465 w 511"/>
              <a:gd name="T91" fmla="*/ 437 h 501"/>
              <a:gd name="T92" fmla="*/ 293 w 511"/>
              <a:gd name="T93" fmla="*/ 437 h 501"/>
              <a:gd name="T94" fmla="*/ 272 w 511"/>
              <a:gd name="T95" fmla="*/ 470 h 501"/>
              <a:gd name="T96" fmla="*/ 280 w 511"/>
              <a:gd name="T97" fmla="*/ 484 h 501"/>
              <a:gd name="T98" fmla="*/ 263 w 511"/>
              <a:gd name="T99" fmla="*/ 467 h 501"/>
              <a:gd name="T100" fmla="*/ 247 w 511"/>
              <a:gd name="T101" fmla="*/ 484 h 501"/>
              <a:gd name="T102" fmla="*/ 263 w 511"/>
              <a:gd name="T103" fmla="*/ 501 h 501"/>
              <a:gd name="T104" fmla="*/ 280 w 511"/>
              <a:gd name="T105" fmla="*/ 484 h 501"/>
              <a:gd name="T106" fmla="*/ 78 w 511"/>
              <a:gd name="T107" fmla="*/ 66 h 501"/>
              <a:gd name="T108" fmla="*/ 59 w 511"/>
              <a:gd name="T109" fmla="*/ 33 h 501"/>
              <a:gd name="T110" fmla="*/ 43 w 511"/>
              <a:gd name="T111" fmla="*/ 35 h 501"/>
              <a:gd name="T112" fmla="*/ 65 w 511"/>
              <a:gd name="T113" fmla="*/ 25 h 501"/>
              <a:gd name="T114" fmla="*/ 55 w 511"/>
              <a:gd name="T115" fmla="*/ 4 h 501"/>
              <a:gd name="T116" fmla="*/ 33 w 511"/>
              <a:gd name="T117" fmla="*/ 14 h 501"/>
              <a:gd name="T118" fmla="*/ 43 w 511"/>
              <a:gd name="T119" fmla="*/ 35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1" h="501">
                <a:moveTo>
                  <a:pt x="236" y="91"/>
                </a:moveTo>
                <a:cubicBezTo>
                  <a:pt x="293" y="189"/>
                  <a:pt x="293" y="189"/>
                  <a:pt x="293" y="189"/>
                </a:cubicBezTo>
                <a:cubicBezTo>
                  <a:pt x="221" y="313"/>
                  <a:pt x="221" y="313"/>
                  <a:pt x="221" y="313"/>
                </a:cubicBezTo>
                <a:cubicBezTo>
                  <a:pt x="78" y="313"/>
                  <a:pt x="78" y="313"/>
                  <a:pt x="78" y="313"/>
                </a:cubicBezTo>
                <a:cubicBezTo>
                  <a:pt x="7" y="189"/>
                  <a:pt x="7" y="189"/>
                  <a:pt x="7" y="189"/>
                </a:cubicBezTo>
                <a:cubicBezTo>
                  <a:pt x="78" y="66"/>
                  <a:pt x="78" y="66"/>
                  <a:pt x="78" y="66"/>
                </a:cubicBezTo>
                <a:cubicBezTo>
                  <a:pt x="192" y="66"/>
                  <a:pt x="192" y="66"/>
                  <a:pt x="192" y="66"/>
                </a:cubicBezTo>
                <a:moveTo>
                  <a:pt x="98" y="279"/>
                </a:moveTo>
                <a:cubicBezTo>
                  <a:pt x="202" y="279"/>
                  <a:pt x="202" y="279"/>
                  <a:pt x="202" y="279"/>
                </a:cubicBezTo>
                <a:moveTo>
                  <a:pt x="450" y="412"/>
                </a:moveTo>
                <a:cubicBezTo>
                  <a:pt x="507" y="313"/>
                  <a:pt x="507" y="313"/>
                  <a:pt x="507" y="313"/>
                </a:cubicBezTo>
                <a:cubicBezTo>
                  <a:pt x="435" y="189"/>
                  <a:pt x="435" y="189"/>
                  <a:pt x="435" y="189"/>
                </a:cubicBezTo>
                <a:cubicBezTo>
                  <a:pt x="293" y="189"/>
                  <a:pt x="293" y="189"/>
                  <a:pt x="293" y="189"/>
                </a:cubicBezTo>
                <a:cubicBezTo>
                  <a:pt x="221" y="313"/>
                  <a:pt x="221" y="313"/>
                  <a:pt x="221" y="313"/>
                </a:cubicBezTo>
                <a:cubicBezTo>
                  <a:pt x="293" y="437"/>
                  <a:pt x="293" y="437"/>
                  <a:pt x="293" y="437"/>
                </a:cubicBezTo>
                <a:cubicBezTo>
                  <a:pt x="406" y="437"/>
                  <a:pt x="406" y="437"/>
                  <a:pt x="406" y="437"/>
                </a:cubicBezTo>
                <a:moveTo>
                  <a:pt x="312" y="223"/>
                </a:moveTo>
                <a:cubicBezTo>
                  <a:pt x="416" y="223"/>
                  <a:pt x="416" y="223"/>
                  <a:pt x="416" y="223"/>
                </a:cubicBezTo>
                <a:moveTo>
                  <a:pt x="435" y="189"/>
                </a:moveTo>
                <a:cubicBezTo>
                  <a:pt x="474" y="121"/>
                  <a:pt x="474" y="121"/>
                  <a:pt x="474" y="121"/>
                </a:cubicBezTo>
                <a:moveTo>
                  <a:pt x="486" y="73"/>
                </a:moveTo>
                <a:cubicBezTo>
                  <a:pt x="472" y="73"/>
                  <a:pt x="460" y="85"/>
                  <a:pt x="460" y="99"/>
                </a:cubicBezTo>
                <a:cubicBezTo>
                  <a:pt x="460" y="113"/>
                  <a:pt x="472" y="124"/>
                  <a:pt x="486" y="124"/>
                </a:cubicBezTo>
                <a:cubicBezTo>
                  <a:pt x="500" y="124"/>
                  <a:pt x="511" y="113"/>
                  <a:pt x="511" y="99"/>
                </a:cubicBezTo>
                <a:cubicBezTo>
                  <a:pt x="511" y="85"/>
                  <a:pt x="500" y="73"/>
                  <a:pt x="486" y="73"/>
                </a:cubicBezTo>
                <a:close/>
                <a:moveTo>
                  <a:pt x="78" y="313"/>
                </a:moveTo>
                <a:cubicBezTo>
                  <a:pt x="37" y="385"/>
                  <a:pt x="37" y="385"/>
                  <a:pt x="37" y="385"/>
                </a:cubicBezTo>
                <a:moveTo>
                  <a:pt x="25" y="433"/>
                </a:moveTo>
                <a:cubicBezTo>
                  <a:pt x="39" y="433"/>
                  <a:pt x="51" y="422"/>
                  <a:pt x="51" y="408"/>
                </a:cubicBezTo>
                <a:cubicBezTo>
                  <a:pt x="51" y="394"/>
                  <a:pt x="39" y="382"/>
                  <a:pt x="25" y="382"/>
                </a:cubicBezTo>
                <a:cubicBezTo>
                  <a:pt x="11" y="382"/>
                  <a:pt x="0" y="394"/>
                  <a:pt x="0" y="408"/>
                </a:cubicBezTo>
                <a:cubicBezTo>
                  <a:pt x="0" y="422"/>
                  <a:pt x="11" y="433"/>
                  <a:pt x="25" y="433"/>
                </a:cubicBezTo>
                <a:close/>
                <a:moveTo>
                  <a:pt x="284" y="66"/>
                </a:moveTo>
                <a:cubicBezTo>
                  <a:pt x="284" y="31"/>
                  <a:pt x="256" y="3"/>
                  <a:pt x="221" y="3"/>
                </a:cubicBezTo>
                <a:moveTo>
                  <a:pt x="250" y="66"/>
                </a:moveTo>
                <a:cubicBezTo>
                  <a:pt x="250" y="50"/>
                  <a:pt x="237" y="37"/>
                  <a:pt x="221" y="37"/>
                </a:cubicBezTo>
                <a:cubicBezTo>
                  <a:pt x="205" y="37"/>
                  <a:pt x="192" y="50"/>
                  <a:pt x="192" y="66"/>
                </a:cubicBezTo>
                <a:cubicBezTo>
                  <a:pt x="192" y="82"/>
                  <a:pt x="205" y="95"/>
                  <a:pt x="221" y="95"/>
                </a:cubicBezTo>
                <a:cubicBezTo>
                  <a:pt x="237" y="95"/>
                  <a:pt x="250" y="82"/>
                  <a:pt x="250" y="66"/>
                </a:cubicBezTo>
                <a:close/>
                <a:moveTo>
                  <a:pt x="435" y="500"/>
                </a:moveTo>
                <a:cubicBezTo>
                  <a:pt x="470" y="500"/>
                  <a:pt x="499" y="472"/>
                  <a:pt x="499" y="437"/>
                </a:cubicBezTo>
                <a:moveTo>
                  <a:pt x="465" y="437"/>
                </a:moveTo>
                <a:cubicBezTo>
                  <a:pt x="465" y="421"/>
                  <a:pt x="452" y="408"/>
                  <a:pt x="435" y="408"/>
                </a:cubicBezTo>
                <a:cubicBezTo>
                  <a:pt x="419" y="408"/>
                  <a:pt x="406" y="421"/>
                  <a:pt x="406" y="437"/>
                </a:cubicBezTo>
                <a:cubicBezTo>
                  <a:pt x="406" y="453"/>
                  <a:pt x="419" y="466"/>
                  <a:pt x="435" y="466"/>
                </a:cubicBezTo>
                <a:cubicBezTo>
                  <a:pt x="452" y="466"/>
                  <a:pt x="465" y="453"/>
                  <a:pt x="465" y="437"/>
                </a:cubicBezTo>
                <a:close/>
                <a:moveTo>
                  <a:pt x="293" y="437"/>
                </a:moveTo>
                <a:cubicBezTo>
                  <a:pt x="272" y="470"/>
                  <a:pt x="272" y="470"/>
                  <a:pt x="272" y="470"/>
                </a:cubicBezTo>
                <a:moveTo>
                  <a:pt x="280" y="484"/>
                </a:moveTo>
                <a:cubicBezTo>
                  <a:pt x="280" y="475"/>
                  <a:pt x="273" y="467"/>
                  <a:pt x="263" y="467"/>
                </a:cubicBezTo>
                <a:cubicBezTo>
                  <a:pt x="254" y="467"/>
                  <a:pt x="247" y="475"/>
                  <a:pt x="247" y="484"/>
                </a:cubicBezTo>
                <a:cubicBezTo>
                  <a:pt x="247" y="493"/>
                  <a:pt x="254" y="501"/>
                  <a:pt x="263" y="501"/>
                </a:cubicBezTo>
                <a:cubicBezTo>
                  <a:pt x="273" y="501"/>
                  <a:pt x="280" y="493"/>
                  <a:pt x="280" y="484"/>
                </a:cubicBezTo>
                <a:close/>
                <a:moveTo>
                  <a:pt x="78" y="66"/>
                </a:moveTo>
                <a:cubicBezTo>
                  <a:pt x="59" y="33"/>
                  <a:pt x="59" y="33"/>
                  <a:pt x="59" y="33"/>
                </a:cubicBezTo>
                <a:moveTo>
                  <a:pt x="43" y="35"/>
                </a:moveTo>
                <a:cubicBezTo>
                  <a:pt x="52" y="38"/>
                  <a:pt x="62" y="34"/>
                  <a:pt x="65" y="25"/>
                </a:cubicBezTo>
                <a:cubicBezTo>
                  <a:pt x="68" y="16"/>
                  <a:pt x="63" y="7"/>
                  <a:pt x="55" y="4"/>
                </a:cubicBezTo>
                <a:cubicBezTo>
                  <a:pt x="46" y="0"/>
                  <a:pt x="36" y="5"/>
                  <a:pt x="33" y="14"/>
                </a:cubicBezTo>
                <a:cubicBezTo>
                  <a:pt x="30" y="22"/>
                  <a:pt x="34" y="32"/>
                  <a:pt x="43" y="35"/>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77" title="MICROBIOLOGY icon">
            <a:extLst>
              <a:ext uri="{FF2B5EF4-FFF2-40B4-BE49-F238E27FC236}">
                <a16:creationId xmlns:a16="http://schemas.microsoft.com/office/drawing/2014/main" id="{F60064BB-76CB-4CB0-906F-DEAF6CBA46E5}"/>
              </a:ext>
            </a:extLst>
          </p:cNvPr>
          <p:cNvSpPr>
            <a:spLocks noEditPoints="1"/>
          </p:cNvSpPr>
          <p:nvPr/>
        </p:nvSpPr>
        <p:spPr bwMode="auto">
          <a:xfrm>
            <a:off x="10934079" y="1376578"/>
            <a:ext cx="623307" cy="619468"/>
          </a:xfrm>
          <a:custGeom>
            <a:avLst/>
            <a:gdLst>
              <a:gd name="T0" fmla="*/ 370 w 510"/>
              <a:gd name="T1" fmla="*/ 298 h 504"/>
              <a:gd name="T2" fmla="*/ 180 w 510"/>
              <a:gd name="T3" fmla="*/ 305 h 504"/>
              <a:gd name="T4" fmla="*/ 125 w 510"/>
              <a:gd name="T5" fmla="*/ 298 h 504"/>
              <a:gd name="T6" fmla="*/ 363 w 510"/>
              <a:gd name="T7" fmla="*/ 228 h 504"/>
              <a:gd name="T8" fmla="*/ 369 w 510"/>
              <a:gd name="T9" fmla="*/ 201 h 504"/>
              <a:gd name="T10" fmla="*/ 418 w 510"/>
              <a:gd name="T11" fmla="*/ 264 h 504"/>
              <a:gd name="T12" fmla="*/ 307 w 510"/>
              <a:gd name="T13" fmla="*/ 170 h 504"/>
              <a:gd name="T14" fmla="*/ 124 w 510"/>
              <a:gd name="T15" fmla="*/ 235 h 504"/>
              <a:gd name="T16" fmla="*/ 228 w 510"/>
              <a:gd name="T17" fmla="*/ 160 h 504"/>
              <a:gd name="T18" fmla="*/ 157 w 510"/>
              <a:gd name="T19" fmla="*/ 178 h 504"/>
              <a:gd name="T20" fmla="*/ 96 w 510"/>
              <a:gd name="T21" fmla="*/ 218 h 504"/>
              <a:gd name="T22" fmla="*/ 92 w 510"/>
              <a:gd name="T23" fmla="*/ 302 h 504"/>
              <a:gd name="T24" fmla="*/ 158 w 510"/>
              <a:gd name="T25" fmla="*/ 343 h 504"/>
              <a:gd name="T26" fmla="*/ 231 w 510"/>
              <a:gd name="T27" fmla="*/ 288 h 504"/>
              <a:gd name="T28" fmla="*/ 305 w 510"/>
              <a:gd name="T29" fmla="*/ 332 h 504"/>
              <a:gd name="T30" fmla="*/ 376 w 510"/>
              <a:gd name="T31" fmla="*/ 333 h 504"/>
              <a:gd name="T32" fmla="*/ 189 w 510"/>
              <a:gd name="T33" fmla="*/ 34 h 504"/>
              <a:gd name="T34" fmla="*/ 53 w 510"/>
              <a:gd name="T35" fmla="*/ 130 h 504"/>
              <a:gd name="T36" fmla="*/ 181 w 510"/>
              <a:gd name="T37" fmla="*/ 12 h 504"/>
              <a:gd name="T38" fmla="*/ 137 w 510"/>
              <a:gd name="T39" fmla="*/ 55 h 504"/>
              <a:gd name="T40" fmla="*/ 181 w 510"/>
              <a:gd name="T41" fmla="*/ 12 h 504"/>
              <a:gd name="T42" fmla="*/ 31 w 510"/>
              <a:gd name="T43" fmla="*/ 120 h 504"/>
              <a:gd name="T44" fmla="*/ 31 w 510"/>
              <a:gd name="T45" fmla="*/ 181 h 504"/>
              <a:gd name="T46" fmla="*/ 457 w 510"/>
              <a:gd name="T47" fmla="*/ 130 h 504"/>
              <a:gd name="T48" fmla="*/ 330 w 510"/>
              <a:gd name="T49" fmla="*/ 55 h 504"/>
              <a:gd name="T50" fmla="*/ 373 w 510"/>
              <a:gd name="T51" fmla="*/ 12 h 504"/>
              <a:gd name="T52" fmla="*/ 330 w 510"/>
              <a:gd name="T53" fmla="*/ 55 h 504"/>
              <a:gd name="T54" fmla="*/ 510 w 510"/>
              <a:gd name="T55" fmla="*/ 151 h 504"/>
              <a:gd name="T56" fmla="*/ 449 w 510"/>
              <a:gd name="T57" fmla="*/ 151 h 504"/>
              <a:gd name="T58" fmla="*/ 189 w 510"/>
              <a:gd name="T59" fmla="*/ 470 h 504"/>
              <a:gd name="T60" fmla="*/ 137 w 510"/>
              <a:gd name="T61" fmla="*/ 449 h 504"/>
              <a:gd name="T62" fmla="*/ 181 w 510"/>
              <a:gd name="T63" fmla="*/ 449 h 504"/>
              <a:gd name="T64" fmla="*/ 137 w 510"/>
              <a:gd name="T65" fmla="*/ 492 h 504"/>
              <a:gd name="T66" fmla="*/ 181 w 510"/>
              <a:gd name="T67" fmla="*/ 449 h 504"/>
              <a:gd name="T68" fmla="*/ 0 w 510"/>
              <a:gd name="T69" fmla="*/ 353 h 504"/>
              <a:gd name="T70" fmla="*/ 62 w 510"/>
              <a:gd name="T71" fmla="*/ 353 h 504"/>
              <a:gd name="T72" fmla="*/ 457 w 510"/>
              <a:gd name="T73" fmla="*/ 374 h 504"/>
              <a:gd name="T74" fmla="*/ 330 w 510"/>
              <a:gd name="T75" fmla="*/ 492 h 504"/>
              <a:gd name="T76" fmla="*/ 373 w 510"/>
              <a:gd name="T77" fmla="*/ 449 h 504"/>
              <a:gd name="T78" fmla="*/ 330 w 510"/>
              <a:gd name="T79" fmla="*/ 492 h 504"/>
              <a:gd name="T80" fmla="*/ 479 w 510"/>
              <a:gd name="T81" fmla="*/ 384 h 504"/>
              <a:gd name="T82" fmla="*/ 479 w 510"/>
              <a:gd name="T83" fmla="*/ 322 h 504"/>
              <a:gd name="T84" fmla="*/ 31 w 510"/>
              <a:gd name="T85" fmla="*/ 181 h 504"/>
              <a:gd name="T86" fmla="*/ 479 w 510"/>
              <a:gd name="T87" fmla="*/ 322 h 504"/>
              <a:gd name="T88" fmla="*/ 181 w 510"/>
              <a:gd name="T89" fmla="*/ 55 h 504"/>
              <a:gd name="T90" fmla="*/ 330 w 510"/>
              <a:gd name="T91" fmla="*/ 55 h 504"/>
              <a:gd name="T92" fmla="*/ 181 w 510"/>
              <a:gd name="T93" fmla="*/ 449 h 504"/>
              <a:gd name="T94" fmla="*/ 301 w 510"/>
              <a:gd name="T95" fmla="*/ 419 h 504"/>
              <a:gd name="T96" fmla="*/ 161 w 510"/>
              <a:gd name="T97" fmla="*/ 34 h 504"/>
              <a:gd name="T98" fmla="*/ 156 w 510"/>
              <a:gd name="T99" fmla="*/ 34 h 504"/>
              <a:gd name="T100" fmla="*/ 161 w 510"/>
              <a:gd name="T101" fmla="*/ 34 h 504"/>
              <a:gd name="T102" fmla="*/ 479 w 510"/>
              <a:gd name="T103" fmla="*/ 148 h 504"/>
              <a:gd name="T104" fmla="*/ 479 w 510"/>
              <a:gd name="T105" fmla="*/ 153 h 504"/>
              <a:gd name="T106" fmla="*/ 354 w 510"/>
              <a:gd name="T107" fmla="*/ 470 h 504"/>
              <a:gd name="T108" fmla="*/ 349 w 510"/>
              <a:gd name="T109" fmla="*/ 470 h 504"/>
              <a:gd name="T110" fmla="*/ 354 w 510"/>
              <a:gd name="T111" fmla="*/ 470 h 504"/>
              <a:gd name="T112" fmla="*/ 31 w 510"/>
              <a:gd name="T113" fmla="*/ 350 h 504"/>
              <a:gd name="T114" fmla="*/ 31 w 510"/>
              <a:gd name="T115" fmla="*/ 356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0" h="504">
                <a:moveTo>
                  <a:pt x="371" y="298"/>
                </a:moveTo>
                <a:cubicBezTo>
                  <a:pt x="370" y="298"/>
                  <a:pt x="370" y="298"/>
                  <a:pt x="370" y="298"/>
                </a:cubicBezTo>
                <a:cubicBezTo>
                  <a:pt x="356" y="313"/>
                  <a:pt x="333" y="316"/>
                  <a:pt x="316" y="305"/>
                </a:cubicBezTo>
                <a:cubicBezTo>
                  <a:pt x="274" y="281"/>
                  <a:pt x="222" y="281"/>
                  <a:pt x="180" y="305"/>
                </a:cubicBezTo>
                <a:cubicBezTo>
                  <a:pt x="163" y="315"/>
                  <a:pt x="140" y="313"/>
                  <a:pt x="126" y="298"/>
                </a:cubicBezTo>
                <a:cubicBezTo>
                  <a:pt x="125" y="298"/>
                  <a:pt x="125" y="298"/>
                  <a:pt x="125" y="298"/>
                </a:cubicBezTo>
                <a:cubicBezTo>
                  <a:pt x="104" y="277"/>
                  <a:pt x="108" y="243"/>
                  <a:pt x="133" y="228"/>
                </a:cubicBezTo>
                <a:cubicBezTo>
                  <a:pt x="204" y="186"/>
                  <a:pt x="292" y="186"/>
                  <a:pt x="363" y="228"/>
                </a:cubicBezTo>
                <a:cubicBezTo>
                  <a:pt x="388" y="243"/>
                  <a:pt x="391" y="277"/>
                  <a:pt x="371" y="298"/>
                </a:cubicBezTo>
                <a:close/>
                <a:moveTo>
                  <a:pt x="369" y="201"/>
                </a:moveTo>
                <a:cubicBezTo>
                  <a:pt x="355" y="212"/>
                  <a:pt x="351" y="222"/>
                  <a:pt x="351" y="222"/>
                </a:cubicBezTo>
                <a:moveTo>
                  <a:pt x="418" y="264"/>
                </a:moveTo>
                <a:cubicBezTo>
                  <a:pt x="401" y="258"/>
                  <a:pt x="384" y="266"/>
                  <a:pt x="384" y="266"/>
                </a:cubicBezTo>
                <a:moveTo>
                  <a:pt x="307" y="170"/>
                </a:moveTo>
                <a:cubicBezTo>
                  <a:pt x="292" y="187"/>
                  <a:pt x="290" y="200"/>
                  <a:pt x="290" y="200"/>
                </a:cubicBezTo>
                <a:moveTo>
                  <a:pt x="124" y="235"/>
                </a:moveTo>
                <a:cubicBezTo>
                  <a:pt x="124" y="235"/>
                  <a:pt x="124" y="235"/>
                  <a:pt x="124" y="235"/>
                </a:cubicBezTo>
                <a:moveTo>
                  <a:pt x="228" y="160"/>
                </a:moveTo>
                <a:cubicBezTo>
                  <a:pt x="224" y="181"/>
                  <a:pt x="229" y="197"/>
                  <a:pt x="229" y="197"/>
                </a:cubicBezTo>
                <a:moveTo>
                  <a:pt x="157" y="178"/>
                </a:moveTo>
                <a:cubicBezTo>
                  <a:pt x="160" y="197"/>
                  <a:pt x="169" y="211"/>
                  <a:pt x="169" y="211"/>
                </a:cubicBezTo>
                <a:moveTo>
                  <a:pt x="96" y="218"/>
                </a:moveTo>
                <a:cubicBezTo>
                  <a:pt x="100" y="232"/>
                  <a:pt x="118" y="243"/>
                  <a:pt x="118" y="243"/>
                </a:cubicBezTo>
                <a:moveTo>
                  <a:pt x="92" y="302"/>
                </a:moveTo>
                <a:cubicBezTo>
                  <a:pt x="92" y="302"/>
                  <a:pt x="107" y="297"/>
                  <a:pt x="119" y="290"/>
                </a:cubicBezTo>
                <a:moveTo>
                  <a:pt x="158" y="343"/>
                </a:moveTo>
                <a:cubicBezTo>
                  <a:pt x="164" y="331"/>
                  <a:pt x="165" y="311"/>
                  <a:pt x="165" y="311"/>
                </a:cubicBezTo>
                <a:moveTo>
                  <a:pt x="231" y="288"/>
                </a:moveTo>
                <a:cubicBezTo>
                  <a:pt x="233" y="327"/>
                  <a:pt x="233" y="327"/>
                  <a:pt x="233" y="327"/>
                </a:cubicBezTo>
                <a:moveTo>
                  <a:pt x="305" y="332"/>
                </a:moveTo>
                <a:cubicBezTo>
                  <a:pt x="308" y="312"/>
                  <a:pt x="300" y="297"/>
                  <a:pt x="300" y="297"/>
                </a:cubicBezTo>
                <a:moveTo>
                  <a:pt x="376" y="333"/>
                </a:moveTo>
                <a:cubicBezTo>
                  <a:pt x="371" y="318"/>
                  <a:pt x="361" y="305"/>
                  <a:pt x="361" y="305"/>
                </a:cubicBezTo>
                <a:moveTo>
                  <a:pt x="189" y="34"/>
                </a:moveTo>
                <a:cubicBezTo>
                  <a:pt x="321" y="34"/>
                  <a:pt x="321" y="34"/>
                  <a:pt x="321" y="34"/>
                </a:cubicBezTo>
                <a:moveTo>
                  <a:pt x="53" y="130"/>
                </a:moveTo>
                <a:cubicBezTo>
                  <a:pt x="137" y="55"/>
                  <a:pt x="137" y="55"/>
                  <a:pt x="137" y="55"/>
                </a:cubicBezTo>
                <a:moveTo>
                  <a:pt x="181" y="12"/>
                </a:moveTo>
                <a:cubicBezTo>
                  <a:pt x="169" y="0"/>
                  <a:pt x="149" y="0"/>
                  <a:pt x="137" y="12"/>
                </a:cubicBezTo>
                <a:cubicBezTo>
                  <a:pt x="125" y="24"/>
                  <a:pt x="125" y="43"/>
                  <a:pt x="137" y="55"/>
                </a:cubicBezTo>
                <a:cubicBezTo>
                  <a:pt x="149" y="67"/>
                  <a:pt x="169" y="67"/>
                  <a:pt x="181" y="55"/>
                </a:cubicBezTo>
                <a:cubicBezTo>
                  <a:pt x="192" y="43"/>
                  <a:pt x="192" y="24"/>
                  <a:pt x="181" y="12"/>
                </a:cubicBezTo>
                <a:close/>
                <a:moveTo>
                  <a:pt x="62" y="151"/>
                </a:moveTo>
                <a:cubicBezTo>
                  <a:pt x="62" y="134"/>
                  <a:pt x="48" y="120"/>
                  <a:pt x="31" y="120"/>
                </a:cubicBezTo>
                <a:cubicBezTo>
                  <a:pt x="14" y="120"/>
                  <a:pt x="0" y="134"/>
                  <a:pt x="0" y="151"/>
                </a:cubicBezTo>
                <a:cubicBezTo>
                  <a:pt x="0" y="168"/>
                  <a:pt x="14" y="181"/>
                  <a:pt x="31" y="181"/>
                </a:cubicBezTo>
                <a:cubicBezTo>
                  <a:pt x="48" y="181"/>
                  <a:pt x="62" y="168"/>
                  <a:pt x="62" y="151"/>
                </a:cubicBezTo>
                <a:close/>
                <a:moveTo>
                  <a:pt x="457" y="130"/>
                </a:moveTo>
                <a:cubicBezTo>
                  <a:pt x="373" y="55"/>
                  <a:pt x="373" y="55"/>
                  <a:pt x="373" y="55"/>
                </a:cubicBezTo>
                <a:moveTo>
                  <a:pt x="330" y="55"/>
                </a:moveTo>
                <a:cubicBezTo>
                  <a:pt x="342" y="67"/>
                  <a:pt x="361" y="67"/>
                  <a:pt x="373" y="55"/>
                </a:cubicBezTo>
                <a:cubicBezTo>
                  <a:pt x="385" y="43"/>
                  <a:pt x="385" y="24"/>
                  <a:pt x="373" y="12"/>
                </a:cubicBezTo>
                <a:cubicBezTo>
                  <a:pt x="361" y="0"/>
                  <a:pt x="342" y="0"/>
                  <a:pt x="330" y="12"/>
                </a:cubicBezTo>
                <a:cubicBezTo>
                  <a:pt x="318" y="24"/>
                  <a:pt x="318" y="43"/>
                  <a:pt x="330" y="55"/>
                </a:cubicBezTo>
                <a:close/>
                <a:moveTo>
                  <a:pt x="479" y="181"/>
                </a:moveTo>
                <a:cubicBezTo>
                  <a:pt x="496" y="181"/>
                  <a:pt x="510" y="168"/>
                  <a:pt x="510" y="151"/>
                </a:cubicBezTo>
                <a:cubicBezTo>
                  <a:pt x="510" y="134"/>
                  <a:pt x="496" y="120"/>
                  <a:pt x="479" y="120"/>
                </a:cubicBezTo>
                <a:cubicBezTo>
                  <a:pt x="462" y="120"/>
                  <a:pt x="449" y="134"/>
                  <a:pt x="449" y="151"/>
                </a:cubicBezTo>
                <a:cubicBezTo>
                  <a:pt x="449" y="168"/>
                  <a:pt x="462" y="181"/>
                  <a:pt x="479" y="181"/>
                </a:cubicBezTo>
                <a:close/>
                <a:moveTo>
                  <a:pt x="189" y="470"/>
                </a:moveTo>
                <a:cubicBezTo>
                  <a:pt x="321" y="470"/>
                  <a:pt x="321" y="470"/>
                  <a:pt x="321" y="470"/>
                </a:cubicBezTo>
                <a:moveTo>
                  <a:pt x="137" y="449"/>
                </a:moveTo>
                <a:cubicBezTo>
                  <a:pt x="53" y="374"/>
                  <a:pt x="53" y="374"/>
                  <a:pt x="53" y="374"/>
                </a:cubicBezTo>
                <a:moveTo>
                  <a:pt x="181" y="449"/>
                </a:moveTo>
                <a:cubicBezTo>
                  <a:pt x="169" y="437"/>
                  <a:pt x="149" y="437"/>
                  <a:pt x="137" y="449"/>
                </a:cubicBezTo>
                <a:cubicBezTo>
                  <a:pt x="125" y="460"/>
                  <a:pt x="125" y="480"/>
                  <a:pt x="137" y="492"/>
                </a:cubicBezTo>
                <a:cubicBezTo>
                  <a:pt x="149" y="504"/>
                  <a:pt x="169" y="504"/>
                  <a:pt x="181" y="492"/>
                </a:cubicBezTo>
                <a:cubicBezTo>
                  <a:pt x="192" y="480"/>
                  <a:pt x="192" y="460"/>
                  <a:pt x="181" y="449"/>
                </a:cubicBezTo>
                <a:close/>
                <a:moveTo>
                  <a:pt x="31" y="322"/>
                </a:moveTo>
                <a:cubicBezTo>
                  <a:pt x="14" y="322"/>
                  <a:pt x="0" y="336"/>
                  <a:pt x="0" y="353"/>
                </a:cubicBezTo>
                <a:cubicBezTo>
                  <a:pt x="0" y="370"/>
                  <a:pt x="14" y="384"/>
                  <a:pt x="31" y="384"/>
                </a:cubicBezTo>
                <a:cubicBezTo>
                  <a:pt x="48" y="384"/>
                  <a:pt x="62" y="370"/>
                  <a:pt x="62" y="353"/>
                </a:cubicBezTo>
                <a:cubicBezTo>
                  <a:pt x="62" y="336"/>
                  <a:pt x="48" y="322"/>
                  <a:pt x="31" y="322"/>
                </a:cubicBezTo>
                <a:close/>
                <a:moveTo>
                  <a:pt x="457" y="374"/>
                </a:moveTo>
                <a:cubicBezTo>
                  <a:pt x="373" y="449"/>
                  <a:pt x="373" y="449"/>
                  <a:pt x="373" y="449"/>
                </a:cubicBezTo>
                <a:moveTo>
                  <a:pt x="330" y="492"/>
                </a:moveTo>
                <a:cubicBezTo>
                  <a:pt x="342" y="504"/>
                  <a:pt x="361" y="504"/>
                  <a:pt x="373" y="492"/>
                </a:cubicBezTo>
                <a:cubicBezTo>
                  <a:pt x="385" y="480"/>
                  <a:pt x="385" y="460"/>
                  <a:pt x="373" y="449"/>
                </a:cubicBezTo>
                <a:cubicBezTo>
                  <a:pt x="361" y="437"/>
                  <a:pt x="342" y="437"/>
                  <a:pt x="330" y="449"/>
                </a:cubicBezTo>
                <a:cubicBezTo>
                  <a:pt x="318" y="460"/>
                  <a:pt x="318" y="480"/>
                  <a:pt x="330" y="492"/>
                </a:cubicBezTo>
                <a:close/>
                <a:moveTo>
                  <a:pt x="449" y="353"/>
                </a:moveTo>
                <a:cubicBezTo>
                  <a:pt x="449" y="370"/>
                  <a:pt x="462" y="384"/>
                  <a:pt x="479" y="384"/>
                </a:cubicBezTo>
                <a:cubicBezTo>
                  <a:pt x="496" y="384"/>
                  <a:pt x="510" y="370"/>
                  <a:pt x="510" y="353"/>
                </a:cubicBezTo>
                <a:cubicBezTo>
                  <a:pt x="510" y="336"/>
                  <a:pt x="496" y="322"/>
                  <a:pt x="479" y="322"/>
                </a:cubicBezTo>
                <a:cubicBezTo>
                  <a:pt x="462" y="322"/>
                  <a:pt x="449" y="336"/>
                  <a:pt x="449" y="353"/>
                </a:cubicBezTo>
                <a:close/>
                <a:moveTo>
                  <a:pt x="31" y="181"/>
                </a:moveTo>
                <a:cubicBezTo>
                  <a:pt x="31" y="322"/>
                  <a:pt x="31" y="322"/>
                  <a:pt x="31" y="322"/>
                </a:cubicBezTo>
                <a:moveTo>
                  <a:pt x="479" y="322"/>
                </a:moveTo>
                <a:cubicBezTo>
                  <a:pt x="479" y="181"/>
                  <a:pt x="479" y="181"/>
                  <a:pt x="479" y="181"/>
                </a:cubicBezTo>
                <a:moveTo>
                  <a:pt x="181" y="55"/>
                </a:moveTo>
                <a:cubicBezTo>
                  <a:pt x="210" y="85"/>
                  <a:pt x="210" y="85"/>
                  <a:pt x="210" y="85"/>
                </a:cubicBezTo>
                <a:moveTo>
                  <a:pt x="330" y="55"/>
                </a:moveTo>
                <a:cubicBezTo>
                  <a:pt x="301" y="85"/>
                  <a:pt x="301" y="85"/>
                  <a:pt x="301" y="85"/>
                </a:cubicBezTo>
                <a:moveTo>
                  <a:pt x="181" y="449"/>
                </a:moveTo>
                <a:cubicBezTo>
                  <a:pt x="210" y="419"/>
                  <a:pt x="210" y="419"/>
                  <a:pt x="210" y="419"/>
                </a:cubicBezTo>
                <a:moveTo>
                  <a:pt x="301" y="419"/>
                </a:moveTo>
                <a:cubicBezTo>
                  <a:pt x="330" y="449"/>
                  <a:pt x="330" y="449"/>
                  <a:pt x="330" y="449"/>
                </a:cubicBezTo>
                <a:moveTo>
                  <a:pt x="161" y="34"/>
                </a:moveTo>
                <a:cubicBezTo>
                  <a:pt x="161" y="32"/>
                  <a:pt x="160" y="31"/>
                  <a:pt x="159" y="31"/>
                </a:cubicBezTo>
                <a:cubicBezTo>
                  <a:pt x="157" y="31"/>
                  <a:pt x="156" y="32"/>
                  <a:pt x="156" y="34"/>
                </a:cubicBezTo>
                <a:cubicBezTo>
                  <a:pt x="156" y="35"/>
                  <a:pt x="157" y="36"/>
                  <a:pt x="159" y="36"/>
                </a:cubicBezTo>
                <a:cubicBezTo>
                  <a:pt x="160" y="36"/>
                  <a:pt x="161" y="35"/>
                  <a:pt x="161" y="34"/>
                </a:cubicBezTo>
                <a:close/>
                <a:moveTo>
                  <a:pt x="482" y="150"/>
                </a:moveTo>
                <a:cubicBezTo>
                  <a:pt x="482" y="149"/>
                  <a:pt x="481" y="148"/>
                  <a:pt x="479" y="148"/>
                </a:cubicBezTo>
                <a:cubicBezTo>
                  <a:pt x="478" y="148"/>
                  <a:pt x="477" y="149"/>
                  <a:pt x="477" y="150"/>
                </a:cubicBezTo>
                <a:cubicBezTo>
                  <a:pt x="477" y="152"/>
                  <a:pt x="478" y="153"/>
                  <a:pt x="479" y="153"/>
                </a:cubicBezTo>
                <a:cubicBezTo>
                  <a:pt x="481" y="153"/>
                  <a:pt x="482" y="152"/>
                  <a:pt x="482" y="150"/>
                </a:cubicBezTo>
                <a:close/>
                <a:moveTo>
                  <a:pt x="354" y="470"/>
                </a:moveTo>
                <a:cubicBezTo>
                  <a:pt x="354" y="469"/>
                  <a:pt x="353" y="468"/>
                  <a:pt x="351" y="468"/>
                </a:cubicBezTo>
                <a:cubicBezTo>
                  <a:pt x="350" y="468"/>
                  <a:pt x="349" y="469"/>
                  <a:pt x="349" y="470"/>
                </a:cubicBezTo>
                <a:cubicBezTo>
                  <a:pt x="349" y="472"/>
                  <a:pt x="350" y="473"/>
                  <a:pt x="351" y="473"/>
                </a:cubicBezTo>
                <a:cubicBezTo>
                  <a:pt x="353" y="473"/>
                  <a:pt x="354" y="472"/>
                  <a:pt x="354" y="470"/>
                </a:cubicBezTo>
                <a:close/>
                <a:moveTo>
                  <a:pt x="34" y="353"/>
                </a:moveTo>
                <a:cubicBezTo>
                  <a:pt x="34" y="352"/>
                  <a:pt x="32" y="350"/>
                  <a:pt x="31" y="350"/>
                </a:cubicBezTo>
                <a:cubicBezTo>
                  <a:pt x="30" y="350"/>
                  <a:pt x="28" y="352"/>
                  <a:pt x="28" y="353"/>
                </a:cubicBezTo>
                <a:cubicBezTo>
                  <a:pt x="28" y="354"/>
                  <a:pt x="30" y="356"/>
                  <a:pt x="31" y="356"/>
                </a:cubicBezTo>
                <a:cubicBezTo>
                  <a:pt x="32" y="356"/>
                  <a:pt x="34" y="354"/>
                  <a:pt x="34" y="35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78" title="computer with hexagon group icon">
            <a:extLst>
              <a:ext uri="{FF2B5EF4-FFF2-40B4-BE49-F238E27FC236}">
                <a16:creationId xmlns:a16="http://schemas.microsoft.com/office/drawing/2014/main" id="{894E346F-3C40-4A94-B375-6185EA4670EA}"/>
              </a:ext>
            </a:extLst>
          </p:cNvPr>
          <p:cNvSpPr>
            <a:spLocks noEditPoints="1"/>
          </p:cNvSpPr>
          <p:nvPr/>
        </p:nvSpPr>
        <p:spPr bwMode="auto">
          <a:xfrm>
            <a:off x="2299582" y="4059549"/>
            <a:ext cx="644799" cy="511235"/>
          </a:xfrm>
          <a:custGeom>
            <a:avLst/>
            <a:gdLst>
              <a:gd name="T0" fmla="*/ 264 w 528"/>
              <a:gd name="T1" fmla="*/ 105 h 416"/>
              <a:gd name="T2" fmla="*/ 197 w 528"/>
              <a:gd name="T3" fmla="*/ 225 h 416"/>
              <a:gd name="T4" fmla="*/ 127 w 528"/>
              <a:gd name="T5" fmla="*/ 107 h 416"/>
              <a:gd name="T6" fmla="*/ 402 w 528"/>
              <a:gd name="T7" fmla="*/ 166 h 416"/>
              <a:gd name="T8" fmla="*/ 332 w 528"/>
              <a:gd name="T9" fmla="*/ 64 h 416"/>
              <a:gd name="T10" fmla="*/ 265 w 528"/>
              <a:gd name="T11" fmla="*/ 184 h 416"/>
              <a:gd name="T12" fmla="*/ 389 w 528"/>
              <a:gd name="T13" fmla="*/ 190 h 416"/>
              <a:gd name="T14" fmla="*/ 175 w 528"/>
              <a:gd name="T15" fmla="*/ 33 h 416"/>
              <a:gd name="T16" fmla="*/ 186 w 528"/>
              <a:gd name="T17" fmla="*/ 53 h 416"/>
              <a:gd name="T18" fmla="*/ 203 w 528"/>
              <a:gd name="T19" fmla="*/ 80 h 416"/>
              <a:gd name="T20" fmla="*/ 426 w 528"/>
              <a:gd name="T21" fmla="*/ 215 h 416"/>
              <a:gd name="T22" fmla="*/ 416 w 528"/>
              <a:gd name="T23" fmla="*/ 174 h 416"/>
              <a:gd name="T24" fmla="*/ 389 w 528"/>
              <a:gd name="T25" fmla="*/ 190 h 416"/>
              <a:gd name="T26" fmla="*/ 416 w 528"/>
              <a:gd name="T27" fmla="*/ 174 h 416"/>
              <a:gd name="T28" fmla="*/ 334 w 528"/>
              <a:gd name="T29" fmla="*/ 241 h 416"/>
              <a:gd name="T30" fmla="*/ 327 w 528"/>
              <a:gd name="T31" fmla="*/ 243 h 416"/>
              <a:gd name="T32" fmla="*/ 341 w 528"/>
              <a:gd name="T33" fmla="*/ 267 h 416"/>
              <a:gd name="T34" fmla="*/ 127 w 528"/>
              <a:gd name="T35" fmla="*/ 107 h 416"/>
              <a:gd name="T36" fmla="*/ 97 w 528"/>
              <a:gd name="T37" fmla="*/ 104 h 416"/>
              <a:gd name="T38" fmla="*/ 91 w 528"/>
              <a:gd name="T39" fmla="*/ 76 h 416"/>
              <a:gd name="T40" fmla="*/ 97 w 528"/>
              <a:gd name="T41" fmla="*/ 104 h 416"/>
              <a:gd name="T42" fmla="*/ 485 w 528"/>
              <a:gd name="T43" fmla="*/ 20 h 416"/>
              <a:gd name="T44" fmla="*/ 63 w 528"/>
              <a:gd name="T45" fmla="*/ 0 h 416"/>
              <a:gd name="T46" fmla="*/ 43 w 528"/>
              <a:gd name="T47" fmla="*/ 274 h 416"/>
              <a:gd name="T48" fmla="*/ 465 w 528"/>
              <a:gd name="T49" fmla="*/ 294 h 416"/>
              <a:gd name="T50" fmla="*/ 47 w 528"/>
              <a:gd name="T51" fmla="*/ 288 h 416"/>
              <a:gd name="T52" fmla="*/ 19 w 528"/>
              <a:gd name="T53" fmla="*/ 416 h 416"/>
              <a:gd name="T54" fmla="*/ 510 w 528"/>
              <a:gd name="T55" fmla="*/ 416 h 416"/>
              <a:gd name="T56" fmla="*/ 482 w 528"/>
              <a:gd name="T57" fmla="*/ 288 h 416"/>
              <a:gd name="T58" fmla="*/ 363 w 528"/>
              <a:gd name="T59" fmla="*/ 387 h 416"/>
              <a:gd name="T60" fmla="*/ 127 w 528"/>
              <a:gd name="T61" fmla="*/ 336 h 416"/>
              <a:gd name="T62" fmla="*/ 109 w 528"/>
              <a:gd name="T63" fmla="*/ 330 h 416"/>
              <a:gd name="T64" fmla="*/ 99 w 528"/>
              <a:gd name="T65" fmla="*/ 348 h 416"/>
              <a:gd name="T66" fmla="*/ 187 w 528"/>
              <a:gd name="T67" fmla="*/ 336 h 416"/>
              <a:gd name="T68" fmla="*/ 169 w 528"/>
              <a:gd name="T69" fmla="*/ 330 h 416"/>
              <a:gd name="T70" fmla="*/ 159 w 528"/>
              <a:gd name="T71" fmla="*/ 348 h 416"/>
              <a:gd name="T72" fmla="*/ 247 w 528"/>
              <a:gd name="T73" fmla="*/ 336 h 416"/>
              <a:gd name="T74" fmla="*/ 229 w 528"/>
              <a:gd name="T75" fmla="*/ 330 h 416"/>
              <a:gd name="T76" fmla="*/ 219 w 528"/>
              <a:gd name="T77" fmla="*/ 348 h 416"/>
              <a:gd name="T78" fmla="*/ 307 w 528"/>
              <a:gd name="T79" fmla="*/ 336 h 416"/>
              <a:gd name="T80" fmla="*/ 289 w 528"/>
              <a:gd name="T81" fmla="*/ 330 h 416"/>
              <a:gd name="T82" fmla="*/ 279 w 528"/>
              <a:gd name="T83" fmla="*/ 348 h 416"/>
              <a:gd name="T84" fmla="*/ 367 w 528"/>
              <a:gd name="T85" fmla="*/ 336 h 416"/>
              <a:gd name="T86" fmla="*/ 349 w 528"/>
              <a:gd name="T87" fmla="*/ 330 h 416"/>
              <a:gd name="T88" fmla="*/ 339 w 528"/>
              <a:gd name="T89" fmla="*/ 348 h 416"/>
              <a:gd name="T90" fmla="*/ 427 w 528"/>
              <a:gd name="T91" fmla="*/ 336 h 416"/>
              <a:gd name="T92" fmla="*/ 409 w 528"/>
              <a:gd name="T93" fmla="*/ 330 h 416"/>
              <a:gd name="T94" fmla="*/ 399 w 528"/>
              <a:gd name="T95" fmla="*/ 348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28" h="416">
                <a:moveTo>
                  <a:pt x="209" y="74"/>
                </a:moveTo>
                <a:cubicBezTo>
                  <a:pt x="264" y="105"/>
                  <a:pt x="264" y="105"/>
                  <a:pt x="264" y="105"/>
                </a:cubicBezTo>
                <a:cubicBezTo>
                  <a:pt x="265" y="184"/>
                  <a:pt x="265" y="184"/>
                  <a:pt x="265" y="184"/>
                </a:cubicBezTo>
                <a:cubicBezTo>
                  <a:pt x="197" y="225"/>
                  <a:pt x="197" y="225"/>
                  <a:pt x="197" y="225"/>
                </a:cubicBezTo>
                <a:cubicBezTo>
                  <a:pt x="128" y="187"/>
                  <a:pt x="128" y="187"/>
                  <a:pt x="128" y="187"/>
                </a:cubicBezTo>
                <a:cubicBezTo>
                  <a:pt x="127" y="107"/>
                  <a:pt x="127" y="107"/>
                  <a:pt x="127" y="107"/>
                </a:cubicBezTo>
                <a:cubicBezTo>
                  <a:pt x="181" y="75"/>
                  <a:pt x="181" y="75"/>
                  <a:pt x="181" y="75"/>
                </a:cubicBezTo>
                <a:moveTo>
                  <a:pt x="402" y="166"/>
                </a:moveTo>
                <a:cubicBezTo>
                  <a:pt x="401" y="103"/>
                  <a:pt x="401" y="103"/>
                  <a:pt x="401" y="103"/>
                </a:cubicBezTo>
                <a:cubicBezTo>
                  <a:pt x="332" y="64"/>
                  <a:pt x="332" y="64"/>
                  <a:pt x="332" y="64"/>
                </a:cubicBezTo>
                <a:cubicBezTo>
                  <a:pt x="264" y="105"/>
                  <a:pt x="264" y="105"/>
                  <a:pt x="264" y="105"/>
                </a:cubicBezTo>
                <a:cubicBezTo>
                  <a:pt x="265" y="184"/>
                  <a:pt x="265" y="184"/>
                  <a:pt x="265" y="184"/>
                </a:cubicBezTo>
                <a:cubicBezTo>
                  <a:pt x="335" y="223"/>
                  <a:pt x="335" y="223"/>
                  <a:pt x="335" y="223"/>
                </a:cubicBezTo>
                <a:cubicBezTo>
                  <a:pt x="389" y="190"/>
                  <a:pt x="389" y="190"/>
                  <a:pt x="389" y="190"/>
                </a:cubicBezTo>
                <a:moveTo>
                  <a:pt x="228" y="47"/>
                </a:moveTo>
                <a:cubicBezTo>
                  <a:pt x="217" y="28"/>
                  <a:pt x="193" y="22"/>
                  <a:pt x="175" y="33"/>
                </a:cubicBezTo>
                <a:moveTo>
                  <a:pt x="209" y="58"/>
                </a:moveTo>
                <a:cubicBezTo>
                  <a:pt x="204" y="51"/>
                  <a:pt x="194" y="48"/>
                  <a:pt x="186" y="53"/>
                </a:cubicBezTo>
                <a:cubicBezTo>
                  <a:pt x="179" y="57"/>
                  <a:pt x="176" y="67"/>
                  <a:pt x="181" y="75"/>
                </a:cubicBezTo>
                <a:cubicBezTo>
                  <a:pt x="185" y="83"/>
                  <a:pt x="195" y="85"/>
                  <a:pt x="203" y="80"/>
                </a:cubicBezTo>
                <a:cubicBezTo>
                  <a:pt x="211" y="76"/>
                  <a:pt x="213" y="66"/>
                  <a:pt x="209" y="58"/>
                </a:cubicBezTo>
                <a:close/>
                <a:moveTo>
                  <a:pt x="426" y="215"/>
                </a:moveTo>
                <a:cubicBezTo>
                  <a:pt x="444" y="204"/>
                  <a:pt x="450" y="181"/>
                  <a:pt x="439" y="162"/>
                </a:cubicBezTo>
                <a:moveTo>
                  <a:pt x="416" y="174"/>
                </a:moveTo>
                <a:cubicBezTo>
                  <a:pt x="412" y="166"/>
                  <a:pt x="402" y="164"/>
                  <a:pt x="394" y="168"/>
                </a:cubicBezTo>
                <a:cubicBezTo>
                  <a:pt x="387" y="173"/>
                  <a:pt x="384" y="183"/>
                  <a:pt x="389" y="190"/>
                </a:cubicBezTo>
                <a:cubicBezTo>
                  <a:pt x="393" y="198"/>
                  <a:pt x="403" y="201"/>
                  <a:pt x="411" y="196"/>
                </a:cubicBezTo>
                <a:cubicBezTo>
                  <a:pt x="419" y="191"/>
                  <a:pt x="421" y="181"/>
                  <a:pt x="416" y="174"/>
                </a:cubicBezTo>
                <a:close/>
                <a:moveTo>
                  <a:pt x="335" y="223"/>
                </a:moveTo>
                <a:cubicBezTo>
                  <a:pt x="334" y="241"/>
                  <a:pt x="334" y="241"/>
                  <a:pt x="334" y="241"/>
                </a:cubicBezTo>
                <a:moveTo>
                  <a:pt x="346" y="248"/>
                </a:moveTo>
                <a:cubicBezTo>
                  <a:pt x="342" y="241"/>
                  <a:pt x="333" y="239"/>
                  <a:pt x="327" y="243"/>
                </a:cubicBezTo>
                <a:cubicBezTo>
                  <a:pt x="320" y="247"/>
                  <a:pt x="318" y="256"/>
                  <a:pt x="322" y="263"/>
                </a:cubicBezTo>
                <a:cubicBezTo>
                  <a:pt x="326" y="269"/>
                  <a:pt x="335" y="272"/>
                  <a:pt x="341" y="267"/>
                </a:cubicBezTo>
                <a:cubicBezTo>
                  <a:pt x="348" y="263"/>
                  <a:pt x="350" y="255"/>
                  <a:pt x="346" y="248"/>
                </a:cubicBezTo>
                <a:close/>
                <a:moveTo>
                  <a:pt x="127" y="107"/>
                </a:moveTo>
                <a:cubicBezTo>
                  <a:pt x="108" y="97"/>
                  <a:pt x="108" y="97"/>
                  <a:pt x="108" y="97"/>
                </a:cubicBezTo>
                <a:moveTo>
                  <a:pt x="97" y="104"/>
                </a:moveTo>
                <a:cubicBezTo>
                  <a:pt x="104" y="102"/>
                  <a:pt x="109" y="95"/>
                  <a:pt x="108" y="87"/>
                </a:cubicBezTo>
                <a:cubicBezTo>
                  <a:pt x="106" y="80"/>
                  <a:pt x="99" y="75"/>
                  <a:pt x="91" y="76"/>
                </a:cubicBezTo>
                <a:cubicBezTo>
                  <a:pt x="84" y="78"/>
                  <a:pt x="79" y="85"/>
                  <a:pt x="80" y="93"/>
                </a:cubicBezTo>
                <a:cubicBezTo>
                  <a:pt x="82" y="100"/>
                  <a:pt x="89" y="105"/>
                  <a:pt x="97" y="104"/>
                </a:cubicBezTo>
                <a:close/>
                <a:moveTo>
                  <a:pt x="485" y="274"/>
                </a:moveTo>
                <a:cubicBezTo>
                  <a:pt x="485" y="20"/>
                  <a:pt x="485" y="20"/>
                  <a:pt x="485" y="20"/>
                </a:cubicBezTo>
                <a:cubicBezTo>
                  <a:pt x="485" y="9"/>
                  <a:pt x="476" y="0"/>
                  <a:pt x="465" y="0"/>
                </a:cubicBezTo>
                <a:cubicBezTo>
                  <a:pt x="63" y="0"/>
                  <a:pt x="63" y="0"/>
                  <a:pt x="63" y="0"/>
                </a:cubicBezTo>
                <a:cubicBezTo>
                  <a:pt x="52" y="0"/>
                  <a:pt x="43" y="9"/>
                  <a:pt x="43" y="20"/>
                </a:cubicBezTo>
                <a:cubicBezTo>
                  <a:pt x="43" y="274"/>
                  <a:pt x="43" y="274"/>
                  <a:pt x="43" y="274"/>
                </a:cubicBezTo>
                <a:cubicBezTo>
                  <a:pt x="43" y="286"/>
                  <a:pt x="52" y="294"/>
                  <a:pt x="63" y="294"/>
                </a:cubicBezTo>
                <a:cubicBezTo>
                  <a:pt x="465" y="294"/>
                  <a:pt x="465" y="294"/>
                  <a:pt x="465" y="294"/>
                </a:cubicBezTo>
                <a:cubicBezTo>
                  <a:pt x="476" y="294"/>
                  <a:pt x="485" y="286"/>
                  <a:pt x="485" y="274"/>
                </a:cubicBezTo>
                <a:close/>
                <a:moveTo>
                  <a:pt x="47" y="288"/>
                </a:moveTo>
                <a:cubicBezTo>
                  <a:pt x="6" y="394"/>
                  <a:pt x="6" y="394"/>
                  <a:pt x="6" y="394"/>
                </a:cubicBezTo>
                <a:cubicBezTo>
                  <a:pt x="0" y="403"/>
                  <a:pt x="7" y="416"/>
                  <a:pt x="19" y="416"/>
                </a:cubicBezTo>
                <a:cubicBezTo>
                  <a:pt x="264" y="416"/>
                  <a:pt x="264" y="416"/>
                  <a:pt x="264" y="416"/>
                </a:cubicBezTo>
                <a:cubicBezTo>
                  <a:pt x="510" y="416"/>
                  <a:pt x="510" y="416"/>
                  <a:pt x="510" y="416"/>
                </a:cubicBezTo>
                <a:cubicBezTo>
                  <a:pt x="521" y="416"/>
                  <a:pt x="528" y="403"/>
                  <a:pt x="522" y="394"/>
                </a:cubicBezTo>
                <a:cubicBezTo>
                  <a:pt x="482" y="288"/>
                  <a:pt x="482" y="288"/>
                  <a:pt x="482" y="288"/>
                </a:cubicBezTo>
                <a:moveTo>
                  <a:pt x="165" y="387"/>
                </a:moveTo>
                <a:cubicBezTo>
                  <a:pt x="363" y="387"/>
                  <a:pt x="363" y="387"/>
                  <a:pt x="363" y="387"/>
                </a:cubicBezTo>
                <a:moveTo>
                  <a:pt x="129" y="348"/>
                </a:moveTo>
                <a:cubicBezTo>
                  <a:pt x="127" y="336"/>
                  <a:pt x="127" y="336"/>
                  <a:pt x="127" y="336"/>
                </a:cubicBezTo>
                <a:cubicBezTo>
                  <a:pt x="126" y="332"/>
                  <a:pt x="123" y="330"/>
                  <a:pt x="119" y="330"/>
                </a:cubicBezTo>
                <a:cubicBezTo>
                  <a:pt x="109" y="330"/>
                  <a:pt x="109" y="330"/>
                  <a:pt x="109" y="330"/>
                </a:cubicBezTo>
                <a:cubicBezTo>
                  <a:pt x="105" y="330"/>
                  <a:pt x="102" y="332"/>
                  <a:pt x="102" y="336"/>
                </a:cubicBezTo>
                <a:cubicBezTo>
                  <a:pt x="99" y="348"/>
                  <a:pt x="99" y="348"/>
                  <a:pt x="99" y="348"/>
                </a:cubicBezTo>
                <a:moveTo>
                  <a:pt x="189" y="348"/>
                </a:moveTo>
                <a:cubicBezTo>
                  <a:pt x="187" y="336"/>
                  <a:pt x="187" y="336"/>
                  <a:pt x="187" y="336"/>
                </a:cubicBezTo>
                <a:cubicBezTo>
                  <a:pt x="186" y="332"/>
                  <a:pt x="183" y="330"/>
                  <a:pt x="179" y="330"/>
                </a:cubicBezTo>
                <a:cubicBezTo>
                  <a:pt x="169" y="330"/>
                  <a:pt x="169" y="330"/>
                  <a:pt x="169" y="330"/>
                </a:cubicBezTo>
                <a:cubicBezTo>
                  <a:pt x="165" y="330"/>
                  <a:pt x="162" y="332"/>
                  <a:pt x="162" y="336"/>
                </a:cubicBezTo>
                <a:cubicBezTo>
                  <a:pt x="159" y="348"/>
                  <a:pt x="159" y="348"/>
                  <a:pt x="159" y="348"/>
                </a:cubicBezTo>
                <a:moveTo>
                  <a:pt x="249" y="348"/>
                </a:moveTo>
                <a:cubicBezTo>
                  <a:pt x="247" y="336"/>
                  <a:pt x="247" y="336"/>
                  <a:pt x="247" y="336"/>
                </a:cubicBezTo>
                <a:cubicBezTo>
                  <a:pt x="246" y="332"/>
                  <a:pt x="243" y="330"/>
                  <a:pt x="239" y="330"/>
                </a:cubicBezTo>
                <a:cubicBezTo>
                  <a:pt x="229" y="330"/>
                  <a:pt x="229" y="330"/>
                  <a:pt x="229" y="330"/>
                </a:cubicBezTo>
                <a:cubicBezTo>
                  <a:pt x="225" y="330"/>
                  <a:pt x="222" y="332"/>
                  <a:pt x="222" y="336"/>
                </a:cubicBezTo>
                <a:cubicBezTo>
                  <a:pt x="219" y="348"/>
                  <a:pt x="219" y="348"/>
                  <a:pt x="219" y="348"/>
                </a:cubicBezTo>
                <a:moveTo>
                  <a:pt x="309" y="348"/>
                </a:moveTo>
                <a:cubicBezTo>
                  <a:pt x="307" y="336"/>
                  <a:pt x="307" y="336"/>
                  <a:pt x="307" y="336"/>
                </a:cubicBezTo>
                <a:cubicBezTo>
                  <a:pt x="306" y="332"/>
                  <a:pt x="303" y="330"/>
                  <a:pt x="299" y="330"/>
                </a:cubicBezTo>
                <a:cubicBezTo>
                  <a:pt x="289" y="330"/>
                  <a:pt x="289" y="330"/>
                  <a:pt x="289" y="330"/>
                </a:cubicBezTo>
                <a:cubicBezTo>
                  <a:pt x="285" y="330"/>
                  <a:pt x="282" y="332"/>
                  <a:pt x="282" y="336"/>
                </a:cubicBezTo>
                <a:cubicBezTo>
                  <a:pt x="279" y="348"/>
                  <a:pt x="279" y="348"/>
                  <a:pt x="279" y="348"/>
                </a:cubicBezTo>
                <a:moveTo>
                  <a:pt x="369" y="348"/>
                </a:moveTo>
                <a:cubicBezTo>
                  <a:pt x="367" y="336"/>
                  <a:pt x="367" y="336"/>
                  <a:pt x="367" y="336"/>
                </a:cubicBezTo>
                <a:cubicBezTo>
                  <a:pt x="366" y="332"/>
                  <a:pt x="363" y="330"/>
                  <a:pt x="359" y="330"/>
                </a:cubicBezTo>
                <a:cubicBezTo>
                  <a:pt x="349" y="330"/>
                  <a:pt x="349" y="330"/>
                  <a:pt x="349" y="330"/>
                </a:cubicBezTo>
                <a:cubicBezTo>
                  <a:pt x="345" y="330"/>
                  <a:pt x="342" y="332"/>
                  <a:pt x="342" y="336"/>
                </a:cubicBezTo>
                <a:cubicBezTo>
                  <a:pt x="339" y="348"/>
                  <a:pt x="339" y="348"/>
                  <a:pt x="339" y="348"/>
                </a:cubicBezTo>
                <a:moveTo>
                  <a:pt x="429" y="348"/>
                </a:moveTo>
                <a:cubicBezTo>
                  <a:pt x="427" y="336"/>
                  <a:pt x="427" y="336"/>
                  <a:pt x="427" y="336"/>
                </a:cubicBezTo>
                <a:cubicBezTo>
                  <a:pt x="426" y="332"/>
                  <a:pt x="423" y="330"/>
                  <a:pt x="419" y="330"/>
                </a:cubicBezTo>
                <a:cubicBezTo>
                  <a:pt x="409" y="330"/>
                  <a:pt x="409" y="330"/>
                  <a:pt x="409" y="330"/>
                </a:cubicBezTo>
                <a:cubicBezTo>
                  <a:pt x="405" y="330"/>
                  <a:pt x="402" y="332"/>
                  <a:pt x="402" y="336"/>
                </a:cubicBezTo>
                <a:cubicBezTo>
                  <a:pt x="399" y="348"/>
                  <a:pt x="399" y="348"/>
                  <a:pt x="399" y="34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5" title="ion icon"/>
          <p:cNvSpPr>
            <a:spLocks noChangeAspect="1" noEditPoints="1"/>
          </p:cNvSpPr>
          <p:nvPr/>
        </p:nvSpPr>
        <p:spPr bwMode="auto">
          <a:xfrm>
            <a:off x="3266429" y="3921947"/>
            <a:ext cx="641975" cy="648836"/>
          </a:xfrm>
          <a:custGeom>
            <a:avLst/>
            <a:gdLst>
              <a:gd name="T0" fmla="*/ 199 w 274"/>
              <a:gd name="T1" fmla="*/ 139 h 277"/>
              <a:gd name="T2" fmla="*/ 137 w 274"/>
              <a:gd name="T3" fmla="*/ 277 h 277"/>
              <a:gd name="T4" fmla="*/ 75 w 274"/>
              <a:gd name="T5" fmla="*/ 139 h 277"/>
              <a:gd name="T6" fmla="*/ 137 w 274"/>
              <a:gd name="T7" fmla="*/ 0 h 277"/>
              <a:gd name="T8" fmla="*/ 199 w 274"/>
              <a:gd name="T9" fmla="*/ 139 h 277"/>
              <a:gd name="T10" fmla="*/ 18 w 274"/>
              <a:gd name="T11" fmla="*/ 69 h 277"/>
              <a:gd name="T12" fmla="*/ 106 w 274"/>
              <a:gd name="T13" fmla="*/ 192 h 277"/>
              <a:gd name="T14" fmla="*/ 257 w 274"/>
              <a:gd name="T15" fmla="*/ 208 h 277"/>
              <a:gd name="T16" fmla="*/ 168 w 274"/>
              <a:gd name="T17" fmla="*/ 85 h 277"/>
              <a:gd name="T18" fmla="*/ 18 w 274"/>
              <a:gd name="T19" fmla="*/ 69 h 277"/>
              <a:gd name="T20" fmla="*/ 254 w 274"/>
              <a:gd name="T21" fmla="*/ 111 h 277"/>
              <a:gd name="T22" fmla="*/ 257 w 274"/>
              <a:gd name="T23" fmla="*/ 69 h 277"/>
              <a:gd name="T24" fmla="*/ 106 w 274"/>
              <a:gd name="T25" fmla="*/ 85 h 277"/>
              <a:gd name="T26" fmla="*/ 18 w 274"/>
              <a:gd name="T27" fmla="*/ 208 h 277"/>
              <a:gd name="T28" fmla="*/ 168 w 274"/>
              <a:gd name="T29" fmla="*/ 192 h 277"/>
              <a:gd name="T30" fmla="*/ 235 w 274"/>
              <a:gd name="T31" fmla="*/ 139 h 277"/>
              <a:gd name="T32" fmla="*/ 137 w 274"/>
              <a:gd name="T33" fmla="*/ 121 h 277"/>
              <a:gd name="T34" fmla="*/ 120 w 274"/>
              <a:gd name="T35" fmla="*/ 139 h 277"/>
              <a:gd name="T36" fmla="*/ 137 w 274"/>
              <a:gd name="T37" fmla="*/ 156 h 277"/>
              <a:gd name="T38" fmla="*/ 154 w 274"/>
              <a:gd name="T39" fmla="*/ 139 h 277"/>
              <a:gd name="T40" fmla="*/ 137 w 274"/>
              <a:gd name="T41" fmla="*/ 121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4" h="277">
                <a:moveTo>
                  <a:pt x="199" y="139"/>
                </a:moveTo>
                <a:cubicBezTo>
                  <a:pt x="199" y="215"/>
                  <a:pt x="171" y="277"/>
                  <a:pt x="137" y="277"/>
                </a:cubicBezTo>
                <a:cubicBezTo>
                  <a:pt x="103" y="277"/>
                  <a:pt x="75" y="215"/>
                  <a:pt x="75" y="139"/>
                </a:cubicBezTo>
                <a:cubicBezTo>
                  <a:pt x="75" y="62"/>
                  <a:pt x="103" y="0"/>
                  <a:pt x="137" y="0"/>
                </a:cubicBezTo>
                <a:cubicBezTo>
                  <a:pt x="171" y="0"/>
                  <a:pt x="199" y="62"/>
                  <a:pt x="199" y="139"/>
                </a:cubicBezTo>
                <a:close/>
                <a:moveTo>
                  <a:pt x="18" y="69"/>
                </a:moveTo>
                <a:cubicBezTo>
                  <a:pt x="0" y="99"/>
                  <a:pt x="40" y="154"/>
                  <a:pt x="106" y="192"/>
                </a:cubicBezTo>
                <a:cubicBezTo>
                  <a:pt x="172" y="230"/>
                  <a:pt x="240" y="237"/>
                  <a:pt x="257" y="208"/>
                </a:cubicBezTo>
                <a:cubicBezTo>
                  <a:pt x="274" y="178"/>
                  <a:pt x="234" y="123"/>
                  <a:pt x="168" y="85"/>
                </a:cubicBezTo>
                <a:cubicBezTo>
                  <a:pt x="102" y="47"/>
                  <a:pt x="35" y="40"/>
                  <a:pt x="18" y="69"/>
                </a:cubicBezTo>
                <a:close/>
                <a:moveTo>
                  <a:pt x="254" y="111"/>
                </a:moveTo>
                <a:cubicBezTo>
                  <a:pt x="262" y="95"/>
                  <a:pt x="263" y="80"/>
                  <a:pt x="257" y="69"/>
                </a:cubicBezTo>
                <a:cubicBezTo>
                  <a:pt x="240" y="40"/>
                  <a:pt x="172" y="47"/>
                  <a:pt x="106" y="85"/>
                </a:cubicBezTo>
                <a:cubicBezTo>
                  <a:pt x="40" y="123"/>
                  <a:pt x="0" y="178"/>
                  <a:pt x="18" y="208"/>
                </a:cubicBezTo>
                <a:cubicBezTo>
                  <a:pt x="35" y="237"/>
                  <a:pt x="102" y="230"/>
                  <a:pt x="168" y="192"/>
                </a:cubicBezTo>
                <a:cubicBezTo>
                  <a:pt x="196" y="176"/>
                  <a:pt x="219" y="157"/>
                  <a:pt x="235" y="139"/>
                </a:cubicBezTo>
                <a:moveTo>
                  <a:pt x="137" y="121"/>
                </a:moveTo>
                <a:cubicBezTo>
                  <a:pt x="128" y="121"/>
                  <a:pt x="120" y="129"/>
                  <a:pt x="120" y="139"/>
                </a:cubicBezTo>
                <a:cubicBezTo>
                  <a:pt x="120" y="148"/>
                  <a:pt x="128" y="156"/>
                  <a:pt x="137" y="156"/>
                </a:cubicBezTo>
                <a:cubicBezTo>
                  <a:pt x="147" y="156"/>
                  <a:pt x="154" y="148"/>
                  <a:pt x="154" y="139"/>
                </a:cubicBezTo>
                <a:cubicBezTo>
                  <a:pt x="154" y="129"/>
                  <a:pt x="147" y="121"/>
                  <a:pt x="137" y="121"/>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title="double helix icon">
            <a:extLst>
              <a:ext uri="{FF2B5EF4-FFF2-40B4-BE49-F238E27FC236}">
                <a16:creationId xmlns:a16="http://schemas.microsoft.com/office/drawing/2014/main" id="{ED6E7223-C708-484D-87C7-0ABB35005A31}"/>
              </a:ext>
            </a:extLst>
          </p:cNvPr>
          <p:cNvSpPr>
            <a:spLocks noChangeAspect="1" noEditPoints="1"/>
          </p:cNvSpPr>
          <p:nvPr/>
        </p:nvSpPr>
        <p:spPr bwMode="auto">
          <a:xfrm>
            <a:off x="4887063" y="3038301"/>
            <a:ext cx="410640" cy="627249"/>
          </a:xfrm>
          <a:custGeom>
            <a:avLst/>
            <a:gdLst>
              <a:gd name="T0" fmla="*/ 0 w 195"/>
              <a:gd name="T1" fmla="*/ 299 h 299"/>
              <a:gd name="T2" fmla="*/ 195 w 195"/>
              <a:gd name="T3" fmla="*/ 0 h 299"/>
              <a:gd name="T4" fmla="*/ 195 w 195"/>
              <a:gd name="T5" fmla="*/ 299 h 299"/>
              <a:gd name="T6" fmla="*/ 0 w 195"/>
              <a:gd name="T7" fmla="*/ 0 h 299"/>
              <a:gd name="T8" fmla="*/ 88 w 195"/>
              <a:gd name="T9" fmla="*/ 204 h 299"/>
              <a:gd name="T10" fmla="*/ 160 w 195"/>
              <a:gd name="T11" fmla="*/ 204 h 299"/>
              <a:gd name="T12" fmla="*/ 72 w 195"/>
              <a:gd name="T13" fmla="*/ 240 h 299"/>
              <a:gd name="T14" fmla="*/ 180 w 195"/>
              <a:gd name="T15" fmla="*/ 240 h 299"/>
              <a:gd name="T16" fmla="*/ 60 w 195"/>
              <a:gd name="T17" fmla="*/ 276 h 299"/>
              <a:gd name="T18" fmla="*/ 192 w 195"/>
              <a:gd name="T19" fmla="*/ 276 h 299"/>
              <a:gd name="T20" fmla="*/ 116 w 195"/>
              <a:gd name="T21" fmla="*/ 96 h 299"/>
              <a:gd name="T22" fmla="*/ 40 w 195"/>
              <a:gd name="T23" fmla="*/ 96 h 299"/>
              <a:gd name="T24" fmla="*/ 132 w 195"/>
              <a:gd name="T25" fmla="*/ 60 h 299"/>
              <a:gd name="T26" fmla="*/ 16 w 195"/>
              <a:gd name="T27" fmla="*/ 60 h 299"/>
              <a:gd name="T28" fmla="*/ 148 w 195"/>
              <a:gd name="T29" fmla="*/ 24 h 299"/>
              <a:gd name="T30" fmla="*/ 8 w 195"/>
              <a:gd name="T31" fmla="*/ 24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 h="299">
                <a:moveTo>
                  <a:pt x="0" y="299"/>
                </a:moveTo>
                <a:cubicBezTo>
                  <a:pt x="0" y="149"/>
                  <a:pt x="195" y="142"/>
                  <a:pt x="195" y="0"/>
                </a:cubicBezTo>
                <a:moveTo>
                  <a:pt x="195" y="299"/>
                </a:moveTo>
                <a:cubicBezTo>
                  <a:pt x="195" y="149"/>
                  <a:pt x="0" y="142"/>
                  <a:pt x="0" y="0"/>
                </a:cubicBezTo>
                <a:moveTo>
                  <a:pt x="88" y="204"/>
                </a:moveTo>
                <a:cubicBezTo>
                  <a:pt x="160" y="204"/>
                  <a:pt x="160" y="204"/>
                  <a:pt x="160" y="204"/>
                </a:cubicBezTo>
                <a:moveTo>
                  <a:pt x="72" y="240"/>
                </a:moveTo>
                <a:cubicBezTo>
                  <a:pt x="180" y="240"/>
                  <a:pt x="180" y="240"/>
                  <a:pt x="180" y="240"/>
                </a:cubicBezTo>
                <a:moveTo>
                  <a:pt x="60" y="276"/>
                </a:moveTo>
                <a:cubicBezTo>
                  <a:pt x="192" y="276"/>
                  <a:pt x="192" y="276"/>
                  <a:pt x="192" y="276"/>
                </a:cubicBezTo>
                <a:moveTo>
                  <a:pt x="116" y="96"/>
                </a:moveTo>
                <a:cubicBezTo>
                  <a:pt x="40" y="96"/>
                  <a:pt x="40" y="96"/>
                  <a:pt x="40" y="96"/>
                </a:cubicBezTo>
                <a:moveTo>
                  <a:pt x="132" y="60"/>
                </a:moveTo>
                <a:cubicBezTo>
                  <a:pt x="16" y="60"/>
                  <a:pt x="16" y="60"/>
                  <a:pt x="16" y="60"/>
                </a:cubicBezTo>
                <a:moveTo>
                  <a:pt x="148" y="24"/>
                </a:moveTo>
                <a:cubicBezTo>
                  <a:pt x="8" y="24"/>
                  <a:pt x="8" y="24"/>
                  <a:pt x="8" y="2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20" title="lungs icon">
            <a:extLst>
              <a:ext uri="{FF2B5EF4-FFF2-40B4-BE49-F238E27FC236}">
                <a16:creationId xmlns:a16="http://schemas.microsoft.com/office/drawing/2014/main" id="{31DA0B3B-F340-4AC2-875B-069DB8467144}"/>
              </a:ext>
            </a:extLst>
          </p:cNvPr>
          <p:cNvSpPr>
            <a:spLocks noEditPoints="1"/>
          </p:cNvSpPr>
          <p:nvPr/>
        </p:nvSpPr>
        <p:spPr bwMode="auto">
          <a:xfrm>
            <a:off x="1429223" y="4820457"/>
            <a:ext cx="764092" cy="589977"/>
          </a:xfrm>
          <a:custGeom>
            <a:avLst/>
            <a:gdLst>
              <a:gd name="T0" fmla="*/ 545 w 600"/>
              <a:gd name="T1" fmla="*/ 349 h 460"/>
              <a:gd name="T2" fmla="*/ 458 w 600"/>
              <a:gd name="T3" fmla="*/ 384 h 460"/>
              <a:gd name="T4" fmla="*/ 465 w 600"/>
              <a:gd name="T5" fmla="*/ 302 h 460"/>
              <a:gd name="T6" fmla="*/ 511 w 600"/>
              <a:gd name="T7" fmla="*/ 281 h 460"/>
              <a:gd name="T8" fmla="*/ 321 w 600"/>
              <a:gd name="T9" fmla="*/ 0 h 460"/>
              <a:gd name="T10" fmla="*/ 321 w 600"/>
              <a:gd name="T11" fmla="*/ 114 h 460"/>
              <a:gd name="T12" fmla="*/ 341 w 600"/>
              <a:gd name="T13" fmla="*/ 163 h 460"/>
              <a:gd name="T14" fmla="*/ 355 w 600"/>
              <a:gd name="T15" fmla="*/ 174 h 460"/>
              <a:gd name="T16" fmla="*/ 355 w 600"/>
              <a:gd name="T17" fmla="*/ 174 h 460"/>
              <a:gd name="T18" fmla="*/ 360 w 600"/>
              <a:gd name="T19" fmla="*/ 157 h 460"/>
              <a:gd name="T20" fmla="*/ 375 w 600"/>
              <a:gd name="T21" fmla="*/ 126 h 460"/>
              <a:gd name="T22" fmla="*/ 423 w 600"/>
              <a:gd name="T23" fmla="*/ 116 h 460"/>
              <a:gd name="T24" fmla="*/ 513 w 600"/>
              <a:gd name="T25" fmla="*/ 278 h 460"/>
              <a:gd name="T26" fmla="*/ 513 w 600"/>
              <a:gd name="T27" fmla="*/ 278 h 460"/>
              <a:gd name="T28" fmla="*/ 513 w 600"/>
              <a:gd name="T29" fmla="*/ 278 h 460"/>
              <a:gd name="T30" fmla="*/ 55 w 600"/>
              <a:gd name="T31" fmla="*/ 349 h 460"/>
              <a:gd name="T32" fmla="*/ 141 w 600"/>
              <a:gd name="T33" fmla="*/ 384 h 460"/>
              <a:gd name="T34" fmla="*/ 88 w 600"/>
              <a:gd name="T35" fmla="*/ 281 h 460"/>
              <a:gd name="T36" fmla="*/ 135 w 600"/>
              <a:gd name="T37" fmla="*/ 302 h 460"/>
              <a:gd name="T38" fmla="*/ 87 w 600"/>
              <a:gd name="T39" fmla="*/ 278 h 460"/>
              <a:gd name="T40" fmla="*/ 176 w 600"/>
              <a:gd name="T41" fmla="*/ 116 h 460"/>
              <a:gd name="T42" fmla="*/ 225 w 600"/>
              <a:gd name="T43" fmla="*/ 126 h 460"/>
              <a:gd name="T44" fmla="*/ 239 w 600"/>
              <a:gd name="T45" fmla="*/ 157 h 460"/>
              <a:gd name="T46" fmla="*/ 244 w 600"/>
              <a:gd name="T47" fmla="*/ 174 h 460"/>
              <a:gd name="T48" fmla="*/ 244 w 600"/>
              <a:gd name="T49" fmla="*/ 174 h 460"/>
              <a:gd name="T50" fmla="*/ 259 w 600"/>
              <a:gd name="T51" fmla="*/ 163 h 460"/>
              <a:gd name="T52" fmla="*/ 278 w 600"/>
              <a:gd name="T53" fmla="*/ 114 h 460"/>
              <a:gd name="T54" fmla="*/ 278 w 600"/>
              <a:gd name="T55" fmla="*/ 0 h 460"/>
              <a:gd name="T56" fmla="*/ 87 w 600"/>
              <a:gd name="T57" fmla="*/ 278 h 460"/>
              <a:gd name="T58" fmla="*/ 87 w 600"/>
              <a:gd name="T59" fmla="*/ 278 h 460"/>
              <a:gd name="T60" fmla="*/ 87 w 600"/>
              <a:gd name="T61" fmla="*/ 278 h 460"/>
              <a:gd name="T62" fmla="*/ 79 w 600"/>
              <a:gd name="T63" fmla="*/ 455 h 460"/>
              <a:gd name="T64" fmla="*/ 104 w 600"/>
              <a:gd name="T65" fmla="*/ 460 h 460"/>
              <a:gd name="T66" fmla="*/ 177 w 600"/>
              <a:gd name="T67" fmla="*/ 455 h 460"/>
              <a:gd name="T68" fmla="*/ 234 w 600"/>
              <a:gd name="T69" fmla="*/ 398 h 460"/>
              <a:gd name="T70" fmla="*/ 254 w 600"/>
              <a:gd name="T71" fmla="*/ 244 h 460"/>
              <a:gd name="T72" fmla="*/ 254 w 600"/>
              <a:gd name="T73" fmla="*/ 240 h 460"/>
              <a:gd name="T74" fmla="*/ 274 w 600"/>
              <a:gd name="T75" fmla="*/ 196 h 460"/>
              <a:gd name="T76" fmla="*/ 274 w 600"/>
              <a:gd name="T77" fmla="*/ 196 h 460"/>
              <a:gd name="T78" fmla="*/ 300 w 600"/>
              <a:gd name="T79" fmla="*/ 187 h 460"/>
              <a:gd name="T80" fmla="*/ 325 w 600"/>
              <a:gd name="T81" fmla="*/ 196 h 460"/>
              <a:gd name="T82" fmla="*/ 325 w 600"/>
              <a:gd name="T83" fmla="*/ 196 h 460"/>
              <a:gd name="T84" fmla="*/ 346 w 600"/>
              <a:gd name="T85" fmla="*/ 240 h 460"/>
              <a:gd name="T86" fmla="*/ 346 w 600"/>
              <a:gd name="T87" fmla="*/ 244 h 460"/>
              <a:gd name="T88" fmla="*/ 365 w 600"/>
              <a:gd name="T89" fmla="*/ 398 h 460"/>
              <a:gd name="T90" fmla="*/ 422 w 600"/>
              <a:gd name="T91" fmla="*/ 455 h 460"/>
              <a:gd name="T92" fmla="*/ 496 w 600"/>
              <a:gd name="T93" fmla="*/ 460 h 460"/>
              <a:gd name="T94" fmla="*/ 521 w 600"/>
              <a:gd name="T95" fmla="*/ 455 h 460"/>
              <a:gd name="T96" fmla="*/ 513 w 600"/>
              <a:gd name="T97" fmla="*/ 278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00" h="460">
                <a:moveTo>
                  <a:pt x="545" y="349"/>
                </a:moveTo>
                <a:cubicBezTo>
                  <a:pt x="545" y="349"/>
                  <a:pt x="521" y="384"/>
                  <a:pt x="458" y="384"/>
                </a:cubicBezTo>
                <a:moveTo>
                  <a:pt x="465" y="302"/>
                </a:moveTo>
                <a:cubicBezTo>
                  <a:pt x="498" y="301"/>
                  <a:pt x="511" y="281"/>
                  <a:pt x="511" y="281"/>
                </a:cubicBezTo>
                <a:moveTo>
                  <a:pt x="321" y="0"/>
                </a:moveTo>
                <a:cubicBezTo>
                  <a:pt x="321" y="114"/>
                  <a:pt x="321" y="114"/>
                  <a:pt x="321" y="114"/>
                </a:cubicBezTo>
                <a:cubicBezTo>
                  <a:pt x="321" y="133"/>
                  <a:pt x="326" y="151"/>
                  <a:pt x="341" y="163"/>
                </a:cubicBezTo>
                <a:cubicBezTo>
                  <a:pt x="355" y="174"/>
                  <a:pt x="355" y="174"/>
                  <a:pt x="355" y="174"/>
                </a:cubicBezTo>
                <a:cubicBezTo>
                  <a:pt x="355" y="174"/>
                  <a:pt x="355" y="174"/>
                  <a:pt x="355" y="174"/>
                </a:cubicBezTo>
                <a:cubicBezTo>
                  <a:pt x="357" y="168"/>
                  <a:pt x="359" y="163"/>
                  <a:pt x="360" y="157"/>
                </a:cubicBezTo>
                <a:cubicBezTo>
                  <a:pt x="364" y="146"/>
                  <a:pt x="369" y="135"/>
                  <a:pt x="375" y="126"/>
                </a:cubicBezTo>
                <a:cubicBezTo>
                  <a:pt x="385" y="110"/>
                  <a:pt x="407" y="105"/>
                  <a:pt x="423" y="116"/>
                </a:cubicBezTo>
                <a:cubicBezTo>
                  <a:pt x="446" y="132"/>
                  <a:pt x="482" y="173"/>
                  <a:pt x="513" y="278"/>
                </a:cubicBezTo>
                <a:moveTo>
                  <a:pt x="513" y="278"/>
                </a:moveTo>
                <a:cubicBezTo>
                  <a:pt x="513" y="278"/>
                  <a:pt x="513" y="278"/>
                  <a:pt x="513" y="278"/>
                </a:cubicBezTo>
                <a:moveTo>
                  <a:pt x="55" y="349"/>
                </a:moveTo>
                <a:cubicBezTo>
                  <a:pt x="55" y="349"/>
                  <a:pt x="79" y="384"/>
                  <a:pt x="141" y="384"/>
                </a:cubicBezTo>
                <a:moveTo>
                  <a:pt x="88" y="281"/>
                </a:moveTo>
                <a:cubicBezTo>
                  <a:pt x="88" y="281"/>
                  <a:pt x="102" y="301"/>
                  <a:pt x="135" y="302"/>
                </a:cubicBezTo>
                <a:moveTo>
                  <a:pt x="87" y="278"/>
                </a:moveTo>
                <a:cubicBezTo>
                  <a:pt x="117" y="173"/>
                  <a:pt x="154" y="132"/>
                  <a:pt x="176" y="116"/>
                </a:cubicBezTo>
                <a:cubicBezTo>
                  <a:pt x="192" y="105"/>
                  <a:pt x="215" y="110"/>
                  <a:pt x="225" y="126"/>
                </a:cubicBezTo>
                <a:cubicBezTo>
                  <a:pt x="230" y="135"/>
                  <a:pt x="235" y="146"/>
                  <a:pt x="239" y="157"/>
                </a:cubicBezTo>
                <a:cubicBezTo>
                  <a:pt x="241" y="163"/>
                  <a:pt x="243" y="168"/>
                  <a:pt x="244" y="174"/>
                </a:cubicBezTo>
                <a:cubicBezTo>
                  <a:pt x="244" y="174"/>
                  <a:pt x="244" y="174"/>
                  <a:pt x="244" y="174"/>
                </a:cubicBezTo>
                <a:cubicBezTo>
                  <a:pt x="259" y="163"/>
                  <a:pt x="259" y="163"/>
                  <a:pt x="259" y="163"/>
                </a:cubicBezTo>
                <a:cubicBezTo>
                  <a:pt x="274" y="151"/>
                  <a:pt x="278" y="133"/>
                  <a:pt x="278" y="114"/>
                </a:cubicBezTo>
                <a:cubicBezTo>
                  <a:pt x="278" y="0"/>
                  <a:pt x="278" y="0"/>
                  <a:pt x="278" y="0"/>
                </a:cubicBezTo>
                <a:moveTo>
                  <a:pt x="87" y="278"/>
                </a:moveTo>
                <a:cubicBezTo>
                  <a:pt x="87" y="278"/>
                  <a:pt x="87" y="278"/>
                  <a:pt x="87" y="278"/>
                </a:cubicBezTo>
                <a:moveTo>
                  <a:pt x="87" y="278"/>
                </a:moveTo>
                <a:cubicBezTo>
                  <a:pt x="87" y="278"/>
                  <a:pt x="0" y="423"/>
                  <a:pt x="79" y="455"/>
                </a:cubicBezTo>
                <a:cubicBezTo>
                  <a:pt x="87" y="459"/>
                  <a:pt x="95" y="460"/>
                  <a:pt x="104" y="460"/>
                </a:cubicBezTo>
                <a:cubicBezTo>
                  <a:pt x="123" y="460"/>
                  <a:pt x="142" y="459"/>
                  <a:pt x="177" y="455"/>
                </a:cubicBezTo>
                <a:cubicBezTo>
                  <a:pt x="205" y="452"/>
                  <a:pt x="228" y="426"/>
                  <a:pt x="234" y="398"/>
                </a:cubicBezTo>
                <a:cubicBezTo>
                  <a:pt x="243" y="359"/>
                  <a:pt x="255" y="305"/>
                  <a:pt x="254" y="244"/>
                </a:cubicBezTo>
                <a:cubicBezTo>
                  <a:pt x="254" y="243"/>
                  <a:pt x="254" y="241"/>
                  <a:pt x="254" y="240"/>
                </a:cubicBezTo>
                <a:cubicBezTo>
                  <a:pt x="253" y="223"/>
                  <a:pt x="261" y="206"/>
                  <a:pt x="274" y="196"/>
                </a:cubicBezTo>
                <a:cubicBezTo>
                  <a:pt x="274" y="196"/>
                  <a:pt x="274" y="196"/>
                  <a:pt x="274" y="196"/>
                </a:cubicBezTo>
                <a:cubicBezTo>
                  <a:pt x="282" y="190"/>
                  <a:pt x="291" y="187"/>
                  <a:pt x="300" y="187"/>
                </a:cubicBezTo>
                <a:cubicBezTo>
                  <a:pt x="309" y="187"/>
                  <a:pt x="318" y="190"/>
                  <a:pt x="325" y="196"/>
                </a:cubicBezTo>
                <a:cubicBezTo>
                  <a:pt x="325" y="196"/>
                  <a:pt x="325" y="196"/>
                  <a:pt x="325" y="196"/>
                </a:cubicBezTo>
                <a:cubicBezTo>
                  <a:pt x="339" y="206"/>
                  <a:pt x="347" y="223"/>
                  <a:pt x="346" y="240"/>
                </a:cubicBezTo>
                <a:cubicBezTo>
                  <a:pt x="346" y="241"/>
                  <a:pt x="346" y="243"/>
                  <a:pt x="346" y="244"/>
                </a:cubicBezTo>
                <a:cubicBezTo>
                  <a:pt x="345" y="305"/>
                  <a:pt x="356" y="359"/>
                  <a:pt x="365" y="398"/>
                </a:cubicBezTo>
                <a:cubicBezTo>
                  <a:pt x="372" y="426"/>
                  <a:pt x="394" y="452"/>
                  <a:pt x="422" y="455"/>
                </a:cubicBezTo>
                <a:cubicBezTo>
                  <a:pt x="457" y="459"/>
                  <a:pt x="477" y="460"/>
                  <a:pt x="496" y="460"/>
                </a:cubicBezTo>
                <a:cubicBezTo>
                  <a:pt x="504" y="460"/>
                  <a:pt x="513" y="459"/>
                  <a:pt x="521" y="455"/>
                </a:cubicBezTo>
                <a:cubicBezTo>
                  <a:pt x="600" y="423"/>
                  <a:pt x="513" y="278"/>
                  <a:pt x="513" y="27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7" title="wheel chair handicap symbol icon">
            <a:extLst>
              <a:ext uri="{FF2B5EF4-FFF2-40B4-BE49-F238E27FC236}">
                <a16:creationId xmlns:a16="http://schemas.microsoft.com/office/drawing/2014/main" id="{10C52B01-C4D1-4C95-890D-882535A4C4B5}"/>
              </a:ext>
            </a:extLst>
          </p:cNvPr>
          <p:cNvSpPr>
            <a:spLocks noEditPoints="1"/>
          </p:cNvSpPr>
          <p:nvPr/>
        </p:nvSpPr>
        <p:spPr bwMode="auto">
          <a:xfrm>
            <a:off x="661651" y="4820698"/>
            <a:ext cx="498317" cy="589735"/>
          </a:xfrm>
          <a:custGeom>
            <a:avLst/>
            <a:gdLst>
              <a:gd name="T0" fmla="*/ 142 w 442"/>
              <a:gd name="T1" fmla="*/ 98 h 521"/>
              <a:gd name="T2" fmla="*/ 79 w 442"/>
              <a:gd name="T3" fmla="*/ 75 h 521"/>
              <a:gd name="T4" fmla="*/ 102 w 442"/>
              <a:gd name="T5" fmla="*/ 12 h 521"/>
              <a:gd name="T6" fmla="*/ 165 w 442"/>
              <a:gd name="T7" fmla="*/ 34 h 521"/>
              <a:gd name="T8" fmla="*/ 142 w 442"/>
              <a:gd name="T9" fmla="*/ 98 h 521"/>
              <a:gd name="T10" fmla="*/ 76 w 442"/>
              <a:gd name="T11" fmla="*/ 202 h 521"/>
              <a:gd name="T12" fmla="*/ 0 w 442"/>
              <a:gd name="T13" fmla="*/ 345 h 521"/>
              <a:gd name="T14" fmla="*/ 172 w 442"/>
              <a:gd name="T15" fmla="*/ 517 h 521"/>
              <a:gd name="T16" fmla="*/ 310 w 442"/>
              <a:gd name="T17" fmla="*/ 447 h 521"/>
              <a:gd name="T18" fmla="*/ 426 w 442"/>
              <a:gd name="T19" fmla="*/ 512 h 521"/>
              <a:gd name="T20" fmla="*/ 434 w 442"/>
              <a:gd name="T21" fmla="*/ 474 h 521"/>
              <a:gd name="T22" fmla="*/ 346 w 442"/>
              <a:gd name="T23" fmla="*/ 336 h 521"/>
              <a:gd name="T24" fmla="*/ 346 w 442"/>
              <a:gd name="T25" fmla="*/ 335 h 521"/>
              <a:gd name="T26" fmla="*/ 307 w 442"/>
              <a:gd name="T27" fmla="*/ 314 h 521"/>
              <a:gd name="T28" fmla="*/ 145 w 442"/>
              <a:gd name="T29" fmla="*/ 314 h 521"/>
              <a:gd name="T30" fmla="*/ 229 w 442"/>
              <a:gd name="T31" fmla="*/ 379 h 521"/>
              <a:gd name="T32" fmla="*/ 306 w 442"/>
              <a:gd name="T33" fmla="*/ 379 h 521"/>
              <a:gd name="T34" fmla="*/ 387 w 442"/>
              <a:gd name="T35" fmla="*/ 504 h 521"/>
              <a:gd name="T36" fmla="*/ 426 w 442"/>
              <a:gd name="T37" fmla="*/ 512 h 521"/>
              <a:gd name="T38" fmla="*/ 262 w 442"/>
              <a:gd name="T39" fmla="*/ 237 h 521"/>
              <a:gd name="T40" fmla="*/ 317 w 442"/>
              <a:gd name="T41" fmla="*/ 237 h 521"/>
              <a:gd name="T42" fmla="*/ 317 w 442"/>
              <a:gd name="T43" fmla="*/ 220 h 521"/>
              <a:gd name="T44" fmla="*/ 300 w 442"/>
              <a:gd name="T45" fmla="*/ 204 h 521"/>
              <a:gd name="T46" fmla="*/ 230 w 442"/>
              <a:gd name="T47" fmla="*/ 204 h 521"/>
              <a:gd name="T48" fmla="*/ 199 w 442"/>
              <a:gd name="T49" fmla="*/ 181 h 521"/>
              <a:gd name="T50" fmla="*/ 191 w 442"/>
              <a:gd name="T51" fmla="*/ 149 h 521"/>
              <a:gd name="T52" fmla="*/ 153 w 442"/>
              <a:gd name="T53" fmla="*/ 127 h 521"/>
              <a:gd name="T54" fmla="*/ 128 w 442"/>
              <a:gd name="T55" fmla="*/ 134 h 521"/>
              <a:gd name="T56" fmla="*/ 106 w 442"/>
              <a:gd name="T57" fmla="*/ 171 h 521"/>
              <a:gd name="T58" fmla="*/ 145 w 442"/>
              <a:gd name="T59" fmla="*/ 314 h 521"/>
              <a:gd name="T60" fmla="*/ 231 w 442"/>
              <a:gd name="T61" fmla="*/ 314 h 521"/>
              <a:gd name="T62" fmla="*/ 214 w 442"/>
              <a:gd name="T63" fmla="*/ 249 h 521"/>
              <a:gd name="T64" fmla="*/ 110 w 442"/>
              <a:gd name="T65" fmla="*/ 277 h 521"/>
              <a:gd name="T66" fmla="*/ 80 w 442"/>
              <a:gd name="T67" fmla="*/ 344 h 521"/>
              <a:gd name="T68" fmla="*/ 171 w 442"/>
              <a:gd name="T69" fmla="*/ 435 h 521"/>
              <a:gd name="T70" fmla="*/ 240 w 442"/>
              <a:gd name="T71" fmla="*/ 40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2" h="521">
                <a:moveTo>
                  <a:pt x="142" y="98"/>
                </a:moveTo>
                <a:cubicBezTo>
                  <a:pt x="118" y="109"/>
                  <a:pt x="90" y="99"/>
                  <a:pt x="79" y="75"/>
                </a:cubicBezTo>
                <a:cubicBezTo>
                  <a:pt x="68" y="51"/>
                  <a:pt x="78" y="23"/>
                  <a:pt x="102" y="12"/>
                </a:cubicBezTo>
                <a:cubicBezTo>
                  <a:pt x="126" y="0"/>
                  <a:pt x="154" y="11"/>
                  <a:pt x="165" y="34"/>
                </a:cubicBezTo>
                <a:cubicBezTo>
                  <a:pt x="176" y="58"/>
                  <a:pt x="166" y="87"/>
                  <a:pt x="142" y="98"/>
                </a:cubicBezTo>
                <a:close/>
                <a:moveTo>
                  <a:pt x="76" y="202"/>
                </a:moveTo>
                <a:cubicBezTo>
                  <a:pt x="30" y="233"/>
                  <a:pt x="0" y="285"/>
                  <a:pt x="0" y="345"/>
                </a:cubicBezTo>
                <a:cubicBezTo>
                  <a:pt x="0" y="440"/>
                  <a:pt x="77" y="517"/>
                  <a:pt x="172" y="517"/>
                </a:cubicBezTo>
                <a:cubicBezTo>
                  <a:pt x="229" y="517"/>
                  <a:pt x="279" y="489"/>
                  <a:pt x="310" y="447"/>
                </a:cubicBezTo>
                <a:moveTo>
                  <a:pt x="426" y="512"/>
                </a:moveTo>
                <a:cubicBezTo>
                  <a:pt x="438" y="504"/>
                  <a:pt x="442" y="487"/>
                  <a:pt x="434" y="474"/>
                </a:cubicBezTo>
                <a:cubicBezTo>
                  <a:pt x="346" y="336"/>
                  <a:pt x="346" y="336"/>
                  <a:pt x="346" y="336"/>
                </a:cubicBezTo>
                <a:cubicBezTo>
                  <a:pt x="346" y="335"/>
                  <a:pt x="346" y="335"/>
                  <a:pt x="346" y="335"/>
                </a:cubicBezTo>
                <a:cubicBezTo>
                  <a:pt x="338" y="322"/>
                  <a:pt x="324" y="314"/>
                  <a:pt x="307" y="314"/>
                </a:cubicBezTo>
                <a:cubicBezTo>
                  <a:pt x="145" y="314"/>
                  <a:pt x="145" y="314"/>
                  <a:pt x="145" y="314"/>
                </a:cubicBezTo>
                <a:cubicBezTo>
                  <a:pt x="158" y="364"/>
                  <a:pt x="181" y="379"/>
                  <a:pt x="229" y="379"/>
                </a:cubicBezTo>
                <a:cubicBezTo>
                  <a:pt x="306" y="379"/>
                  <a:pt x="306" y="379"/>
                  <a:pt x="306" y="379"/>
                </a:cubicBezTo>
                <a:cubicBezTo>
                  <a:pt x="387" y="504"/>
                  <a:pt x="387" y="504"/>
                  <a:pt x="387" y="504"/>
                </a:cubicBezTo>
                <a:cubicBezTo>
                  <a:pt x="395" y="517"/>
                  <a:pt x="413" y="521"/>
                  <a:pt x="426" y="512"/>
                </a:cubicBezTo>
                <a:close/>
                <a:moveTo>
                  <a:pt x="262" y="237"/>
                </a:moveTo>
                <a:cubicBezTo>
                  <a:pt x="317" y="237"/>
                  <a:pt x="317" y="237"/>
                  <a:pt x="317" y="237"/>
                </a:cubicBezTo>
                <a:cubicBezTo>
                  <a:pt x="317" y="220"/>
                  <a:pt x="317" y="220"/>
                  <a:pt x="317" y="220"/>
                </a:cubicBezTo>
                <a:cubicBezTo>
                  <a:pt x="317" y="211"/>
                  <a:pt x="309" y="204"/>
                  <a:pt x="300" y="204"/>
                </a:cubicBezTo>
                <a:cubicBezTo>
                  <a:pt x="230" y="204"/>
                  <a:pt x="230" y="204"/>
                  <a:pt x="230" y="204"/>
                </a:cubicBezTo>
                <a:cubicBezTo>
                  <a:pt x="215" y="204"/>
                  <a:pt x="203" y="194"/>
                  <a:pt x="199" y="181"/>
                </a:cubicBezTo>
                <a:cubicBezTo>
                  <a:pt x="191" y="149"/>
                  <a:pt x="191" y="149"/>
                  <a:pt x="191" y="149"/>
                </a:cubicBezTo>
                <a:cubicBezTo>
                  <a:pt x="186" y="133"/>
                  <a:pt x="170" y="123"/>
                  <a:pt x="153" y="127"/>
                </a:cubicBezTo>
                <a:cubicBezTo>
                  <a:pt x="128" y="134"/>
                  <a:pt x="128" y="134"/>
                  <a:pt x="128" y="134"/>
                </a:cubicBezTo>
                <a:cubicBezTo>
                  <a:pt x="112" y="138"/>
                  <a:pt x="102" y="155"/>
                  <a:pt x="106" y="171"/>
                </a:cubicBezTo>
                <a:cubicBezTo>
                  <a:pt x="145" y="314"/>
                  <a:pt x="145" y="314"/>
                  <a:pt x="145" y="314"/>
                </a:cubicBezTo>
                <a:cubicBezTo>
                  <a:pt x="231" y="314"/>
                  <a:pt x="231" y="314"/>
                  <a:pt x="231" y="314"/>
                </a:cubicBezTo>
                <a:cubicBezTo>
                  <a:pt x="214" y="249"/>
                  <a:pt x="214" y="249"/>
                  <a:pt x="214" y="249"/>
                </a:cubicBezTo>
                <a:moveTo>
                  <a:pt x="110" y="277"/>
                </a:moveTo>
                <a:cubicBezTo>
                  <a:pt x="92" y="293"/>
                  <a:pt x="80" y="317"/>
                  <a:pt x="80" y="344"/>
                </a:cubicBezTo>
                <a:cubicBezTo>
                  <a:pt x="80" y="394"/>
                  <a:pt x="121" y="435"/>
                  <a:pt x="171" y="435"/>
                </a:cubicBezTo>
                <a:cubicBezTo>
                  <a:pt x="199" y="435"/>
                  <a:pt x="223" y="423"/>
                  <a:pt x="240" y="40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3" title="pills icon">
            <a:extLst>
              <a:ext uri="{FF2B5EF4-FFF2-40B4-BE49-F238E27FC236}">
                <a16:creationId xmlns:a16="http://schemas.microsoft.com/office/drawing/2014/main" id="{2ADE99F0-694A-4329-AD42-BE969087E79D}"/>
              </a:ext>
            </a:extLst>
          </p:cNvPr>
          <p:cNvSpPr>
            <a:spLocks noChangeAspect="1" noEditPoints="1"/>
          </p:cNvSpPr>
          <p:nvPr/>
        </p:nvSpPr>
        <p:spPr bwMode="auto">
          <a:xfrm>
            <a:off x="2462572" y="4946197"/>
            <a:ext cx="732147" cy="464236"/>
          </a:xfrm>
          <a:custGeom>
            <a:avLst/>
            <a:gdLst>
              <a:gd name="T0" fmla="*/ 115 w 503"/>
              <a:gd name="T1" fmla="*/ 293 h 318"/>
              <a:gd name="T2" fmla="*/ 293 w 503"/>
              <a:gd name="T3" fmla="*/ 115 h 318"/>
              <a:gd name="T4" fmla="*/ 295 w 503"/>
              <a:gd name="T5" fmla="*/ 24 h 318"/>
              <a:gd name="T6" fmla="*/ 295 w 503"/>
              <a:gd name="T7" fmla="*/ 24 h 318"/>
              <a:gd name="T8" fmla="*/ 203 w 503"/>
              <a:gd name="T9" fmla="*/ 25 h 318"/>
              <a:gd name="T10" fmla="*/ 25 w 503"/>
              <a:gd name="T11" fmla="*/ 203 h 318"/>
              <a:gd name="T12" fmla="*/ 26 w 503"/>
              <a:gd name="T13" fmla="*/ 293 h 318"/>
              <a:gd name="T14" fmla="*/ 26 w 503"/>
              <a:gd name="T15" fmla="*/ 293 h 318"/>
              <a:gd name="T16" fmla="*/ 115 w 503"/>
              <a:gd name="T17" fmla="*/ 293 h 318"/>
              <a:gd name="T18" fmla="*/ 117 w 503"/>
              <a:gd name="T19" fmla="*/ 111 h 318"/>
              <a:gd name="T20" fmla="*/ 207 w 503"/>
              <a:gd name="T21" fmla="*/ 201 h 318"/>
              <a:gd name="T22" fmla="*/ 163 w 503"/>
              <a:gd name="T23" fmla="*/ 290 h 318"/>
              <a:gd name="T24" fmla="*/ 185 w 503"/>
              <a:gd name="T25" fmla="*/ 294 h 318"/>
              <a:gd name="T26" fmla="*/ 185 w 503"/>
              <a:gd name="T27" fmla="*/ 294 h 318"/>
              <a:gd name="T28" fmla="*/ 438 w 503"/>
              <a:gd name="T29" fmla="*/ 294 h 318"/>
              <a:gd name="T30" fmla="*/ 503 w 503"/>
              <a:gd name="T31" fmla="*/ 232 h 318"/>
              <a:gd name="T32" fmla="*/ 503 w 503"/>
              <a:gd name="T33" fmla="*/ 232 h 318"/>
              <a:gd name="T34" fmla="*/ 438 w 503"/>
              <a:gd name="T35" fmla="*/ 167 h 318"/>
              <a:gd name="T36" fmla="*/ 281 w 503"/>
              <a:gd name="T37" fmla="*/ 167 h 318"/>
              <a:gd name="T38" fmla="*/ 316 w 503"/>
              <a:gd name="T39" fmla="*/ 167 h 318"/>
              <a:gd name="T40" fmla="*/ 316 w 503"/>
              <a:gd name="T41" fmla="*/ 29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3" h="318">
                <a:moveTo>
                  <a:pt x="115" y="293"/>
                </a:moveTo>
                <a:cubicBezTo>
                  <a:pt x="293" y="115"/>
                  <a:pt x="293" y="115"/>
                  <a:pt x="293" y="115"/>
                </a:cubicBezTo>
                <a:cubicBezTo>
                  <a:pt x="318" y="90"/>
                  <a:pt x="319" y="49"/>
                  <a:pt x="295" y="24"/>
                </a:cubicBezTo>
                <a:cubicBezTo>
                  <a:pt x="295" y="24"/>
                  <a:pt x="295" y="24"/>
                  <a:pt x="295" y="24"/>
                </a:cubicBezTo>
                <a:cubicBezTo>
                  <a:pt x="271" y="0"/>
                  <a:pt x="228" y="0"/>
                  <a:pt x="203" y="25"/>
                </a:cubicBezTo>
                <a:cubicBezTo>
                  <a:pt x="25" y="203"/>
                  <a:pt x="25" y="203"/>
                  <a:pt x="25" y="203"/>
                </a:cubicBezTo>
                <a:cubicBezTo>
                  <a:pt x="0" y="228"/>
                  <a:pt x="1" y="269"/>
                  <a:pt x="26" y="293"/>
                </a:cubicBezTo>
                <a:cubicBezTo>
                  <a:pt x="26" y="293"/>
                  <a:pt x="26" y="293"/>
                  <a:pt x="26" y="293"/>
                </a:cubicBezTo>
                <a:cubicBezTo>
                  <a:pt x="50" y="318"/>
                  <a:pt x="90" y="318"/>
                  <a:pt x="115" y="293"/>
                </a:cubicBezTo>
                <a:close/>
                <a:moveTo>
                  <a:pt x="117" y="111"/>
                </a:moveTo>
                <a:cubicBezTo>
                  <a:pt x="138" y="150"/>
                  <a:pt x="169" y="181"/>
                  <a:pt x="207" y="201"/>
                </a:cubicBezTo>
                <a:moveTo>
                  <a:pt x="163" y="290"/>
                </a:moveTo>
                <a:cubicBezTo>
                  <a:pt x="170" y="293"/>
                  <a:pt x="177" y="294"/>
                  <a:pt x="185" y="294"/>
                </a:cubicBezTo>
                <a:cubicBezTo>
                  <a:pt x="185" y="294"/>
                  <a:pt x="185" y="294"/>
                  <a:pt x="185" y="294"/>
                </a:cubicBezTo>
                <a:cubicBezTo>
                  <a:pt x="438" y="294"/>
                  <a:pt x="438" y="294"/>
                  <a:pt x="438" y="294"/>
                </a:cubicBezTo>
                <a:cubicBezTo>
                  <a:pt x="472" y="294"/>
                  <a:pt x="503" y="266"/>
                  <a:pt x="503" y="232"/>
                </a:cubicBezTo>
                <a:cubicBezTo>
                  <a:pt x="503" y="232"/>
                  <a:pt x="503" y="232"/>
                  <a:pt x="503" y="232"/>
                </a:cubicBezTo>
                <a:cubicBezTo>
                  <a:pt x="503" y="195"/>
                  <a:pt x="472" y="167"/>
                  <a:pt x="438" y="167"/>
                </a:cubicBezTo>
                <a:cubicBezTo>
                  <a:pt x="368" y="167"/>
                  <a:pt x="318" y="167"/>
                  <a:pt x="281" y="167"/>
                </a:cubicBezTo>
                <a:moveTo>
                  <a:pt x="316" y="167"/>
                </a:moveTo>
                <a:cubicBezTo>
                  <a:pt x="303" y="208"/>
                  <a:pt x="303" y="253"/>
                  <a:pt x="316" y="29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7" title="ear icon"/>
          <p:cNvSpPr>
            <a:spLocks noEditPoints="1"/>
          </p:cNvSpPr>
          <p:nvPr/>
        </p:nvSpPr>
        <p:spPr bwMode="auto">
          <a:xfrm>
            <a:off x="4994013" y="4785318"/>
            <a:ext cx="307932" cy="622473"/>
          </a:xfrm>
          <a:custGeom>
            <a:avLst/>
            <a:gdLst>
              <a:gd name="T0" fmla="*/ 0 w 145"/>
              <a:gd name="T1" fmla="*/ 73 h 293"/>
              <a:gd name="T2" fmla="*/ 88 w 145"/>
              <a:gd name="T3" fmla="*/ 16 h 293"/>
              <a:gd name="T4" fmla="*/ 127 w 145"/>
              <a:gd name="T5" fmla="*/ 120 h 293"/>
              <a:gd name="T6" fmla="*/ 94 w 145"/>
              <a:gd name="T7" fmla="*/ 204 h 293"/>
              <a:gd name="T8" fmla="*/ 61 w 145"/>
              <a:gd name="T9" fmla="*/ 280 h 293"/>
              <a:gd name="T10" fmla="*/ 4 w 145"/>
              <a:gd name="T11" fmla="*/ 234 h 293"/>
              <a:gd name="T12" fmla="*/ 66 w 145"/>
              <a:gd name="T13" fmla="*/ 187 h 293"/>
              <a:gd name="T14" fmla="*/ 91 w 145"/>
              <a:gd name="T15" fmla="*/ 119 h 293"/>
              <a:gd name="T16" fmla="*/ 87 w 145"/>
              <a:gd name="T17" fmla="*/ 57 h 293"/>
              <a:gd name="T18" fmla="*/ 36 w 145"/>
              <a:gd name="T19" fmla="*/ 80 h 293"/>
              <a:gd name="T20" fmla="*/ 35 w 145"/>
              <a:gd name="T21" fmla="*/ 248 h 293"/>
              <a:gd name="T22" fmla="*/ 62 w 145"/>
              <a:gd name="T23" fmla="*/ 24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 h="293">
                <a:moveTo>
                  <a:pt x="0" y="73"/>
                </a:moveTo>
                <a:cubicBezTo>
                  <a:pt x="0" y="73"/>
                  <a:pt x="19" y="0"/>
                  <a:pt x="88" y="16"/>
                </a:cubicBezTo>
                <a:cubicBezTo>
                  <a:pt x="145" y="29"/>
                  <a:pt x="145" y="86"/>
                  <a:pt x="127" y="120"/>
                </a:cubicBezTo>
                <a:cubicBezTo>
                  <a:pt x="112" y="148"/>
                  <a:pt x="92" y="173"/>
                  <a:pt x="94" y="204"/>
                </a:cubicBezTo>
                <a:cubicBezTo>
                  <a:pt x="95" y="233"/>
                  <a:pt x="92" y="269"/>
                  <a:pt x="61" y="280"/>
                </a:cubicBezTo>
                <a:cubicBezTo>
                  <a:pt x="23" y="293"/>
                  <a:pt x="0" y="254"/>
                  <a:pt x="4" y="234"/>
                </a:cubicBezTo>
                <a:moveTo>
                  <a:pt x="66" y="187"/>
                </a:moveTo>
                <a:cubicBezTo>
                  <a:pt x="67" y="162"/>
                  <a:pt x="80" y="140"/>
                  <a:pt x="91" y="119"/>
                </a:cubicBezTo>
                <a:cubicBezTo>
                  <a:pt x="93" y="116"/>
                  <a:pt x="116" y="74"/>
                  <a:pt x="87" y="57"/>
                </a:cubicBezTo>
                <a:cubicBezTo>
                  <a:pt x="58" y="39"/>
                  <a:pt x="35" y="69"/>
                  <a:pt x="36" y="80"/>
                </a:cubicBezTo>
                <a:moveTo>
                  <a:pt x="35" y="248"/>
                </a:moveTo>
                <a:cubicBezTo>
                  <a:pt x="35" y="248"/>
                  <a:pt x="50" y="261"/>
                  <a:pt x="62" y="24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8" title="heart icon"/>
          <p:cNvSpPr>
            <a:spLocks noChangeAspect="1" noEditPoints="1"/>
          </p:cNvSpPr>
          <p:nvPr/>
        </p:nvSpPr>
        <p:spPr bwMode="auto">
          <a:xfrm>
            <a:off x="1352694" y="5715574"/>
            <a:ext cx="531037" cy="531036"/>
          </a:xfrm>
          <a:custGeom>
            <a:avLst/>
            <a:gdLst>
              <a:gd name="T0" fmla="*/ 266 w 285"/>
              <a:gd name="T1" fmla="*/ 57 h 284"/>
              <a:gd name="T2" fmla="*/ 279 w 285"/>
              <a:gd name="T3" fmla="*/ 129 h 284"/>
              <a:gd name="T4" fmla="*/ 143 w 285"/>
              <a:gd name="T5" fmla="*/ 284 h 284"/>
              <a:gd name="T6" fmla="*/ 7 w 285"/>
              <a:gd name="T7" fmla="*/ 129 h 284"/>
              <a:gd name="T8" fmla="*/ 46 w 285"/>
              <a:gd name="T9" fmla="*/ 33 h 284"/>
              <a:gd name="T10" fmla="*/ 143 w 285"/>
              <a:gd name="T11" fmla="*/ 64 h 284"/>
              <a:gd name="T12" fmla="*/ 239 w 285"/>
              <a:gd name="T13" fmla="*/ 32 h 284"/>
              <a:gd name="T14" fmla="*/ 44 w 285"/>
              <a:gd name="T15" fmla="*/ 149 h 284"/>
              <a:gd name="T16" fmla="*/ 115 w 285"/>
              <a:gd name="T17" fmla="*/ 231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84">
                <a:moveTo>
                  <a:pt x="266" y="57"/>
                </a:moveTo>
                <a:cubicBezTo>
                  <a:pt x="279" y="78"/>
                  <a:pt x="285" y="105"/>
                  <a:pt x="279" y="129"/>
                </a:cubicBezTo>
                <a:cubicBezTo>
                  <a:pt x="262" y="203"/>
                  <a:pt x="143" y="284"/>
                  <a:pt x="143" y="284"/>
                </a:cubicBezTo>
                <a:cubicBezTo>
                  <a:pt x="143" y="284"/>
                  <a:pt x="21" y="207"/>
                  <a:pt x="7" y="129"/>
                </a:cubicBezTo>
                <a:cubicBezTo>
                  <a:pt x="0" y="92"/>
                  <a:pt x="15" y="48"/>
                  <a:pt x="46" y="33"/>
                </a:cubicBezTo>
                <a:cubicBezTo>
                  <a:pt x="111" y="2"/>
                  <a:pt x="143" y="64"/>
                  <a:pt x="143" y="64"/>
                </a:cubicBezTo>
                <a:cubicBezTo>
                  <a:pt x="143" y="64"/>
                  <a:pt x="179" y="0"/>
                  <a:pt x="239" y="32"/>
                </a:cubicBezTo>
                <a:moveTo>
                  <a:pt x="44" y="149"/>
                </a:moveTo>
                <a:cubicBezTo>
                  <a:pt x="61" y="180"/>
                  <a:pt x="89" y="209"/>
                  <a:pt x="115" y="23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9" title="eye icon"/>
          <p:cNvSpPr>
            <a:spLocks noChangeAspect="1" noEditPoints="1"/>
          </p:cNvSpPr>
          <p:nvPr/>
        </p:nvSpPr>
        <p:spPr bwMode="auto">
          <a:xfrm>
            <a:off x="4030137" y="5110764"/>
            <a:ext cx="694623" cy="299669"/>
          </a:xfrm>
          <a:custGeom>
            <a:avLst/>
            <a:gdLst>
              <a:gd name="T0" fmla="*/ 284 w 313"/>
              <a:gd name="T1" fmla="*/ 90 h 135"/>
              <a:gd name="T2" fmla="*/ 157 w 313"/>
              <a:gd name="T3" fmla="*/ 134 h 135"/>
              <a:gd name="T4" fmla="*/ 0 w 313"/>
              <a:gd name="T5" fmla="*/ 68 h 135"/>
              <a:gd name="T6" fmla="*/ 157 w 313"/>
              <a:gd name="T7" fmla="*/ 1 h 135"/>
              <a:gd name="T8" fmla="*/ 313 w 313"/>
              <a:gd name="T9" fmla="*/ 68 h 135"/>
              <a:gd name="T10" fmla="*/ 92 w 313"/>
              <a:gd name="T11" fmla="*/ 67 h 135"/>
              <a:gd name="T12" fmla="*/ 157 w 313"/>
              <a:gd name="T13" fmla="*/ 133 h 135"/>
              <a:gd name="T14" fmla="*/ 222 w 313"/>
              <a:gd name="T15" fmla="*/ 67 h 135"/>
              <a:gd name="T16" fmla="*/ 157 w 313"/>
              <a:gd name="T17" fmla="*/ 2 h 135"/>
              <a:gd name="T18" fmla="*/ 92 w 313"/>
              <a:gd name="T19" fmla="*/ 67 h 135"/>
              <a:gd name="T20" fmla="*/ 175 w 313"/>
              <a:gd name="T21" fmla="*/ 67 h 135"/>
              <a:gd name="T22" fmla="*/ 162 w 313"/>
              <a:gd name="T23" fmla="*/ 54 h 135"/>
              <a:gd name="T24" fmla="*/ 167 w 313"/>
              <a:gd name="T25" fmla="*/ 44 h 135"/>
              <a:gd name="T26" fmla="*/ 157 w 313"/>
              <a:gd name="T27" fmla="*/ 41 h 135"/>
              <a:gd name="T28" fmla="*/ 130 w 313"/>
              <a:gd name="T29" fmla="*/ 67 h 135"/>
              <a:gd name="T30" fmla="*/ 157 w 313"/>
              <a:gd name="T31" fmla="*/ 94 h 135"/>
              <a:gd name="T32" fmla="*/ 183 w 313"/>
              <a:gd name="T33" fmla="*/ 67 h 135"/>
              <a:gd name="T34" fmla="*/ 183 w 313"/>
              <a:gd name="T35" fmla="*/ 64 h 135"/>
              <a:gd name="T36" fmla="*/ 175 w 313"/>
              <a:gd name="T37" fmla="*/ 6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135">
                <a:moveTo>
                  <a:pt x="284" y="90"/>
                </a:moveTo>
                <a:cubicBezTo>
                  <a:pt x="249" y="113"/>
                  <a:pt x="196" y="135"/>
                  <a:pt x="157" y="134"/>
                </a:cubicBezTo>
                <a:cubicBezTo>
                  <a:pt x="103" y="133"/>
                  <a:pt x="39" y="102"/>
                  <a:pt x="0" y="68"/>
                </a:cubicBezTo>
                <a:cubicBezTo>
                  <a:pt x="33" y="37"/>
                  <a:pt x="89" y="0"/>
                  <a:pt x="157" y="1"/>
                </a:cubicBezTo>
                <a:cubicBezTo>
                  <a:pt x="225" y="2"/>
                  <a:pt x="281" y="40"/>
                  <a:pt x="313" y="68"/>
                </a:cubicBezTo>
                <a:moveTo>
                  <a:pt x="92" y="67"/>
                </a:moveTo>
                <a:cubicBezTo>
                  <a:pt x="92" y="103"/>
                  <a:pt x="121" y="133"/>
                  <a:pt x="157" y="133"/>
                </a:cubicBezTo>
                <a:cubicBezTo>
                  <a:pt x="193" y="133"/>
                  <a:pt x="222" y="103"/>
                  <a:pt x="222" y="67"/>
                </a:cubicBezTo>
                <a:cubicBezTo>
                  <a:pt x="222" y="31"/>
                  <a:pt x="193" y="2"/>
                  <a:pt x="157" y="2"/>
                </a:cubicBezTo>
                <a:cubicBezTo>
                  <a:pt x="121" y="2"/>
                  <a:pt x="92" y="31"/>
                  <a:pt x="92" y="67"/>
                </a:cubicBezTo>
                <a:moveTo>
                  <a:pt x="175" y="67"/>
                </a:moveTo>
                <a:cubicBezTo>
                  <a:pt x="168" y="67"/>
                  <a:pt x="162" y="61"/>
                  <a:pt x="162" y="54"/>
                </a:cubicBezTo>
                <a:cubicBezTo>
                  <a:pt x="162" y="50"/>
                  <a:pt x="164" y="46"/>
                  <a:pt x="167" y="44"/>
                </a:cubicBezTo>
                <a:cubicBezTo>
                  <a:pt x="164" y="42"/>
                  <a:pt x="161" y="41"/>
                  <a:pt x="157" y="41"/>
                </a:cubicBezTo>
                <a:cubicBezTo>
                  <a:pt x="142" y="41"/>
                  <a:pt x="130" y="53"/>
                  <a:pt x="130" y="67"/>
                </a:cubicBezTo>
                <a:cubicBezTo>
                  <a:pt x="130" y="82"/>
                  <a:pt x="142" y="94"/>
                  <a:pt x="157" y="94"/>
                </a:cubicBezTo>
                <a:cubicBezTo>
                  <a:pt x="171" y="94"/>
                  <a:pt x="183" y="82"/>
                  <a:pt x="183" y="67"/>
                </a:cubicBezTo>
                <a:cubicBezTo>
                  <a:pt x="183" y="66"/>
                  <a:pt x="183" y="65"/>
                  <a:pt x="183" y="64"/>
                </a:cubicBezTo>
                <a:cubicBezTo>
                  <a:pt x="180" y="66"/>
                  <a:pt x="178" y="67"/>
                  <a:pt x="175" y="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0" title="hand icon"/>
          <p:cNvSpPr>
            <a:spLocks noChangeAspect="1"/>
          </p:cNvSpPr>
          <p:nvPr/>
        </p:nvSpPr>
        <p:spPr bwMode="auto">
          <a:xfrm>
            <a:off x="601873" y="5660349"/>
            <a:ext cx="441803" cy="570025"/>
          </a:xfrm>
          <a:custGeom>
            <a:avLst/>
            <a:gdLst>
              <a:gd name="T0" fmla="*/ 214 w 217"/>
              <a:gd name="T1" fmla="*/ 180 h 279"/>
              <a:gd name="T2" fmla="*/ 154 w 217"/>
              <a:gd name="T3" fmla="*/ 272 h 279"/>
              <a:gd name="T4" fmla="*/ 9 w 217"/>
              <a:gd name="T5" fmla="*/ 178 h 279"/>
              <a:gd name="T6" fmla="*/ 28 w 217"/>
              <a:gd name="T7" fmla="*/ 154 h 279"/>
              <a:gd name="T8" fmla="*/ 81 w 217"/>
              <a:gd name="T9" fmla="*/ 183 h 279"/>
              <a:gd name="T10" fmla="*/ 67 w 217"/>
              <a:gd name="T11" fmla="*/ 46 h 279"/>
              <a:gd name="T12" fmla="*/ 91 w 217"/>
              <a:gd name="T13" fmla="*/ 39 h 279"/>
              <a:gd name="T14" fmla="*/ 107 w 217"/>
              <a:gd name="T15" fmla="*/ 132 h 279"/>
              <a:gd name="T16" fmla="*/ 110 w 217"/>
              <a:gd name="T17" fmla="*/ 17 h 279"/>
              <a:gd name="T18" fmla="*/ 139 w 217"/>
              <a:gd name="T19" fmla="*/ 15 h 279"/>
              <a:gd name="T20" fmla="*/ 146 w 217"/>
              <a:gd name="T21" fmla="*/ 130 h 279"/>
              <a:gd name="T22" fmla="*/ 157 w 217"/>
              <a:gd name="T23" fmla="*/ 29 h 279"/>
              <a:gd name="T24" fmla="*/ 184 w 217"/>
              <a:gd name="T25" fmla="*/ 33 h 279"/>
              <a:gd name="T26" fmla="*/ 185 w 217"/>
              <a:gd name="T27" fmla="*/ 132 h 279"/>
              <a:gd name="T28" fmla="*/ 195 w 217"/>
              <a:gd name="T29" fmla="*/ 73 h 279"/>
              <a:gd name="T30" fmla="*/ 217 w 217"/>
              <a:gd name="T31" fmla="*/ 74 h 279"/>
              <a:gd name="T32" fmla="*/ 215 w 217"/>
              <a:gd name="T33" fmla="*/ 156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7" h="279">
                <a:moveTo>
                  <a:pt x="214" y="180"/>
                </a:moveTo>
                <a:cubicBezTo>
                  <a:pt x="210" y="238"/>
                  <a:pt x="201" y="272"/>
                  <a:pt x="154" y="272"/>
                </a:cubicBezTo>
                <a:cubicBezTo>
                  <a:pt x="94" y="279"/>
                  <a:pt x="76" y="220"/>
                  <a:pt x="9" y="178"/>
                </a:cubicBezTo>
                <a:cubicBezTo>
                  <a:pt x="0" y="165"/>
                  <a:pt x="10" y="148"/>
                  <a:pt x="28" y="154"/>
                </a:cubicBezTo>
                <a:cubicBezTo>
                  <a:pt x="55" y="175"/>
                  <a:pt x="78" y="195"/>
                  <a:pt x="81" y="183"/>
                </a:cubicBezTo>
                <a:cubicBezTo>
                  <a:pt x="84" y="170"/>
                  <a:pt x="71" y="77"/>
                  <a:pt x="67" y="46"/>
                </a:cubicBezTo>
                <a:cubicBezTo>
                  <a:pt x="68" y="28"/>
                  <a:pt x="89" y="31"/>
                  <a:pt x="91" y="39"/>
                </a:cubicBezTo>
                <a:cubicBezTo>
                  <a:pt x="99" y="94"/>
                  <a:pt x="102" y="134"/>
                  <a:pt x="107" y="132"/>
                </a:cubicBezTo>
                <a:cubicBezTo>
                  <a:pt x="115" y="133"/>
                  <a:pt x="112" y="86"/>
                  <a:pt x="110" y="17"/>
                </a:cubicBezTo>
                <a:cubicBezTo>
                  <a:pt x="111" y="0"/>
                  <a:pt x="139" y="1"/>
                  <a:pt x="139" y="15"/>
                </a:cubicBezTo>
                <a:cubicBezTo>
                  <a:pt x="140" y="80"/>
                  <a:pt x="142" y="126"/>
                  <a:pt x="146" y="130"/>
                </a:cubicBezTo>
                <a:cubicBezTo>
                  <a:pt x="154" y="133"/>
                  <a:pt x="153" y="107"/>
                  <a:pt x="157" y="29"/>
                </a:cubicBezTo>
                <a:cubicBezTo>
                  <a:pt x="159" y="14"/>
                  <a:pt x="185" y="16"/>
                  <a:pt x="184" y="33"/>
                </a:cubicBezTo>
                <a:cubicBezTo>
                  <a:pt x="183" y="80"/>
                  <a:pt x="178" y="130"/>
                  <a:pt x="185" y="132"/>
                </a:cubicBezTo>
                <a:cubicBezTo>
                  <a:pt x="190" y="133"/>
                  <a:pt x="193" y="118"/>
                  <a:pt x="195" y="73"/>
                </a:cubicBezTo>
                <a:cubicBezTo>
                  <a:pt x="198" y="58"/>
                  <a:pt x="217" y="57"/>
                  <a:pt x="217" y="74"/>
                </a:cubicBezTo>
                <a:cubicBezTo>
                  <a:pt x="216" y="104"/>
                  <a:pt x="215" y="132"/>
                  <a:pt x="215" y="15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2" title="foot print icon"/>
          <p:cNvSpPr>
            <a:spLocks noChangeAspect="1" noEditPoints="1"/>
          </p:cNvSpPr>
          <p:nvPr/>
        </p:nvSpPr>
        <p:spPr bwMode="auto">
          <a:xfrm>
            <a:off x="3463973" y="4765525"/>
            <a:ext cx="296907" cy="644907"/>
          </a:xfrm>
          <a:custGeom>
            <a:avLst/>
            <a:gdLst>
              <a:gd name="T0" fmla="*/ 115 w 134"/>
              <a:gd name="T1" fmla="*/ 131 h 290"/>
              <a:gd name="T2" fmla="*/ 110 w 134"/>
              <a:gd name="T3" fmla="*/ 145 h 290"/>
              <a:gd name="T4" fmla="*/ 83 w 134"/>
              <a:gd name="T5" fmla="*/ 198 h 290"/>
              <a:gd name="T6" fmla="*/ 66 w 134"/>
              <a:gd name="T7" fmla="*/ 269 h 290"/>
              <a:gd name="T8" fmla="*/ 26 w 134"/>
              <a:gd name="T9" fmla="*/ 284 h 290"/>
              <a:gd name="T10" fmla="*/ 8 w 134"/>
              <a:gd name="T11" fmla="*/ 231 h 290"/>
              <a:gd name="T12" fmla="*/ 34 w 134"/>
              <a:gd name="T13" fmla="*/ 170 h 290"/>
              <a:gd name="T14" fmla="*/ 3 w 134"/>
              <a:gd name="T15" fmla="*/ 106 h 290"/>
              <a:gd name="T16" fmla="*/ 32 w 134"/>
              <a:gd name="T17" fmla="*/ 60 h 290"/>
              <a:gd name="T18" fmla="*/ 113 w 134"/>
              <a:gd name="T19" fmla="*/ 108 h 290"/>
              <a:gd name="T20" fmla="*/ 40 w 134"/>
              <a:gd name="T21" fmla="*/ 4 h 290"/>
              <a:gd name="T22" fmla="*/ 16 w 134"/>
              <a:gd name="T23" fmla="*/ 16 h 290"/>
              <a:gd name="T24" fmla="*/ 20 w 134"/>
              <a:gd name="T25" fmla="*/ 43 h 290"/>
              <a:gd name="T26" fmla="*/ 44 w 134"/>
              <a:gd name="T27" fmla="*/ 31 h 290"/>
              <a:gd name="T28" fmla="*/ 40 w 134"/>
              <a:gd name="T29" fmla="*/ 4 h 290"/>
              <a:gd name="T30" fmla="*/ 74 w 134"/>
              <a:gd name="T31" fmla="*/ 14 h 290"/>
              <a:gd name="T32" fmla="*/ 56 w 134"/>
              <a:gd name="T33" fmla="*/ 23 h 290"/>
              <a:gd name="T34" fmla="*/ 59 w 134"/>
              <a:gd name="T35" fmla="*/ 44 h 290"/>
              <a:gd name="T36" fmla="*/ 77 w 134"/>
              <a:gd name="T37" fmla="*/ 35 h 290"/>
              <a:gd name="T38" fmla="*/ 74 w 134"/>
              <a:gd name="T39" fmla="*/ 14 h 290"/>
              <a:gd name="T40" fmla="*/ 97 w 134"/>
              <a:gd name="T41" fmla="*/ 32 h 290"/>
              <a:gd name="T42" fmla="*/ 82 w 134"/>
              <a:gd name="T43" fmla="*/ 39 h 290"/>
              <a:gd name="T44" fmla="*/ 85 w 134"/>
              <a:gd name="T45" fmla="*/ 56 h 290"/>
              <a:gd name="T46" fmla="*/ 100 w 134"/>
              <a:gd name="T47" fmla="*/ 48 h 290"/>
              <a:gd name="T48" fmla="*/ 97 w 134"/>
              <a:gd name="T49" fmla="*/ 32 h 290"/>
              <a:gd name="T50" fmla="*/ 116 w 134"/>
              <a:gd name="T51" fmla="*/ 50 h 290"/>
              <a:gd name="T52" fmla="*/ 104 w 134"/>
              <a:gd name="T53" fmla="*/ 55 h 290"/>
              <a:gd name="T54" fmla="*/ 105 w 134"/>
              <a:gd name="T55" fmla="*/ 69 h 290"/>
              <a:gd name="T56" fmla="*/ 117 w 134"/>
              <a:gd name="T57" fmla="*/ 64 h 290"/>
              <a:gd name="T58" fmla="*/ 116 w 134"/>
              <a:gd name="T59" fmla="*/ 50 h 290"/>
              <a:gd name="T60" fmla="*/ 130 w 134"/>
              <a:gd name="T61" fmla="*/ 70 h 290"/>
              <a:gd name="T62" fmla="*/ 120 w 134"/>
              <a:gd name="T63" fmla="*/ 75 h 290"/>
              <a:gd name="T64" fmla="*/ 121 w 134"/>
              <a:gd name="T65" fmla="*/ 86 h 290"/>
              <a:gd name="T66" fmla="*/ 131 w 134"/>
              <a:gd name="T67" fmla="*/ 81 h 290"/>
              <a:gd name="T68" fmla="*/ 130 w 134"/>
              <a:gd name="T69" fmla="*/ 7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290">
                <a:moveTo>
                  <a:pt x="115" y="131"/>
                </a:moveTo>
                <a:cubicBezTo>
                  <a:pt x="114" y="136"/>
                  <a:pt x="112" y="141"/>
                  <a:pt x="110" y="145"/>
                </a:cubicBezTo>
                <a:cubicBezTo>
                  <a:pt x="105" y="155"/>
                  <a:pt x="87" y="180"/>
                  <a:pt x="83" y="198"/>
                </a:cubicBezTo>
                <a:cubicBezTo>
                  <a:pt x="78" y="217"/>
                  <a:pt x="74" y="255"/>
                  <a:pt x="66" y="269"/>
                </a:cubicBezTo>
                <a:cubicBezTo>
                  <a:pt x="59" y="281"/>
                  <a:pt x="49" y="290"/>
                  <a:pt x="26" y="284"/>
                </a:cubicBezTo>
                <a:cubicBezTo>
                  <a:pt x="1" y="278"/>
                  <a:pt x="0" y="247"/>
                  <a:pt x="8" y="231"/>
                </a:cubicBezTo>
                <a:cubicBezTo>
                  <a:pt x="16" y="215"/>
                  <a:pt x="35" y="192"/>
                  <a:pt x="34" y="170"/>
                </a:cubicBezTo>
                <a:cubicBezTo>
                  <a:pt x="32" y="136"/>
                  <a:pt x="6" y="130"/>
                  <a:pt x="3" y="106"/>
                </a:cubicBezTo>
                <a:cubicBezTo>
                  <a:pt x="1" y="81"/>
                  <a:pt x="9" y="63"/>
                  <a:pt x="32" y="60"/>
                </a:cubicBezTo>
                <a:cubicBezTo>
                  <a:pt x="61" y="55"/>
                  <a:pt x="107" y="90"/>
                  <a:pt x="113" y="108"/>
                </a:cubicBezTo>
                <a:moveTo>
                  <a:pt x="40" y="4"/>
                </a:moveTo>
                <a:cubicBezTo>
                  <a:pt x="33" y="0"/>
                  <a:pt x="22" y="6"/>
                  <a:pt x="16" y="16"/>
                </a:cubicBezTo>
                <a:cubicBezTo>
                  <a:pt x="11" y="27"/>
                  <a:pt x="12" y="39"/>
                  <a:pt x="20" y="43"/>
                </a:cubicBezTo>
                <a:cubicBezTo>
                  <a:pt x="28" y="47"/>
                  <a:pt x="39" y="41"/>
                  <a:pt x="44" y="31"/>
                </a:cubicBezTo>
                <a:cubicBezTo>
                  <a:pt x="50" y="20"/>
                  <a:pt x="48" y="8"/>
                  <a:pt x="40" y="4"/>
                </a:cubicBezTo>
                <a:close/>
                <a:moveTo>
                  <a:pt x="74" y="14"/>
                </a:moveTo>
                <a:cubicBezTo>
                  <a:pt x="68" y="11"/>
                  <a:pt x="60" y="15"/>
                  <a:pt x="56" y="23"/>
                </a:cubicBezTo>
                <a:cubicBezTo>
                  <a:pt x="52" y="32"/>
                  <a:pt x="53" y="41"/>
                  <a:pt x="59" y="44"/>
                </a:cubicBezTo>
                <a:cubicBezTo>
                  <a:pt x="65" y="47"/>
                  <a:pt x="73" y="43"/>
                  <a:pt x="77" y="35"/>
                </a:cubicBezTo>
                <a:cubicBezTo>
                  <a:pt x="81" y="27"/>
                  <a:pt x="80" y="18"/>
                  <a:pt x="74" y="14"/>
                </a:cubicBezTo>
                <a:close/>
                <a:moveTo>
                  <a:pt x="97" y="32"/>
                </a:moveTo>
                <a:cubicBezTo>
                  <a:pt x="92" y="29"/>
                  <a:pt x="86" y="32"/>
                  <a:pt x="82" y="39"/>
                </a:cubicBezTo>
                <a:cubicBezTo>
                  <a:pt x="79" y="46"/>
                  <a:pt x="80" y="53"/>
                  <a:pt x="85" y="56"/>
                </a:cubicBezTo>
                <a:cubicBezTo>
                  <a:pt x="89" y="58"/>
                  <a:pt x="96" y="55"/>
                  <a:pt x="100" y="48"/>
                </a:cubicBezTo>
                <a:cubicBezTo>
                  <a:pt x="103" y="42"/>
                  <a:pt x="102" y="34"/>
                  <a:pt x="97" y="32"/>
                </a:cubicBezTo>
                <a:close/>
                <a:moveTo>
                  <a:pt x="116" y="50"/>
                </a:moveTo>
                <a:cubicBezTo>
                  <a:pt x="113" y="48"/>
                  <a:pt x="107" y="50"/>
                  <a:pt x="104" y="55"/>
                </a:cubicBezTo>
                <a:cubicBezTo>
                  <a:pt x="101" y="61"/>
                  <a:pt x="101" y="66"/>
                  <a:pt x="105" y="69"/>
                </a:cubicBezTo>
                <a:cubicBezTo>
                  <a:pt x="109" y="71"/>
                  <a:pt x="114" y="69"/>
                  <a:pt x="117" y="64"/>
                </a:cubicBezTo>
                <a:cubicBezTo>
                  <a:pt x="120" y="59"/>
                  <a:pt x="120" y="53"/>
                  <a:pt x="116" y="50"/>
                </a:cubicBezTo>
                <a:close/>
                <a:moveTo>
                  <a:pt x="130" y="70"/>
                </a:moveTo>
                <a:cubicBezTo>
                  <a:pt x="127" y="68"/>
                  <a:pt x="123" y="70"/>
                  <a:pt x="120" y="75"/>
                </a:cubicBezTo>
                <a:cubicBezTo>
                  <a:pt x="118" y="79"/>
                  <a:pt x="118" y="84"/>
                  <a:pt x="121" y="86"/>
                </a:cubicBezTo>
                <a:cubicBezTo>
                  <a:pt x="124" y="88"/>
                  <a:pt x="129" y="86"/>
                  <a:pt x="131" y="81"/>
                </a:cubicBezTo>
                <a:cubicBezTo>
                  <a:pt x="134" y="77"/>
                  <a:pt x="134" y="72"/>
                  <a:pt x="130" y="70"/>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5"/>
          <p:cNvSpPr>
            <a:spLocks/>
          </p:cNvSpPr>
          <p:nvPr/>
        </p:nvSpPr>
        <p:spPr bwMode="auto">
          <a:xfrm>
            <a:off x="7299823" y="2625775"/>
            <a:ext cx="141936" cy="261775"/>
          </a:xfrm>
          <a:custGeom>
            <a:avLst/>
            <a:gdLst>
              <a:gd name="T0" fmla="*/ 31 w 167"/>
              <a:gd name="T1" fmla="*/ 306 h 308"/>
              <a:gd name="T2" fmla="*/ 31 w 167"/>
              <a:gd name="T3" fmla="*/ 306 h 308"/>
              <a:gd name="T4" fmla="*/ 31 w 167"/>
              <a:gd name="T5" fmla="*/ 306 h 308"/>
              <a:gd name="T6" fmla="*/ 23 w 167"/>
              <a:gd name="T7" fmla="*/ 302 h 308"/>
              <a:gd name="T8" fmla="*/ 15 w 167"/>
              <a:gd name="T9" fmla="*/ 296 h 308"/>
              <a:gd name="T10" fmla="*/ 9 w 167"/>
              <a:gd name="T11" fmla="*/ 290 h 308"/>
              <a:gd name="T12" fmla="*/ 3 w 167"/>
              <a:gd name="T13" fmla="*/ 282 h 308"/>
              <a:gd name="T14" fmla="*/ 1 w 167"/>
              <a:gd name="T15" fmla="*/ 274 h 308"/>
              <a:gd name="T16" fmla="*/ 0 w 167"/>
              <a:gd name="T17" fmla="*/ 264 h 308"/>
              <a:gd name="T18" fmla="*/ 0 w 167"/>
              <a:gd name="T19" fmla="*/ 256 h 308"/>
              <a:gd name="T20" fmla="*/ 1 w 167"/>
              <a:gd name="T21" fmla="*/ 246 h 308"/>
              <a:gd name="T22" fmla="*/ 73 w 167"/>
              <a:gd name="T23" fmla="*/ 31 h 308"/>
              <a:gd name="T24" fmla="*/ 73 w 167"/>
              <a:gd name="T25" fmla="*/ 31 h 308"/>
              <a:gd name="T26" fmla="*/ 77 w 167"/>
              <a:gd name="T27" fmla="*/ 21 h 308"/>
              <a:gd name="T28" fmla="*/ 83 w 167"/>
              <a:gd name="T29" fmla="*/ 16 h 308"/>
              <a:gd name="T30" fmla="*/ 89 w 167"/>
              <a:gd name="T31" fmla="*/ 8 h 308"/>
              <a:gd name="T32" fmla="*/ 97 w 167"/>
              <a:gd name="T33" fmla="*/ 4 h 308"/>
              <a:gd name="T34" fmla="*/ 105 w 167"/>
              <a:gd name="T35" fmla="*/ 0 h 308"/>
              <a:gd name="T36" fmla="*/ 115 w 167"/>
              <a:gd name="T37" fmla="*/ 0 h 308"/>
              <a:gd name="T38" fmla="*/ 125 w 167"/>
              <a:gd name="T39" fmla="*/ 0 h 308"/>
              <a:gd name="T40" fmla="*/ 133 w 167"/>
              <a:gd name="T41" fmla="*/ 2 h 308"/>
              <a:gd name="T42" fmla="*/ 133 w 167"/>
              <a:gd name="T43" fmla="*/ 2 h 308"/>
              <a:gd name="T44" fmla="*/ 133 w 167"/>
              <a:gd name="T45" fmla="*/ 2 h 308"/>
              <a:gd name="T46" fmla="*/ 143 w 167"/>
              <a:gd name="T47" fmla="*/ 6 h 308"/>
              <a:gd name="T48" fmla="*/ 149 w 167"/>
              <a:gd name="T49" fmla="*/ 10 h 308"/>
              <a:gd name="T50" fmla="*/ 157 w 167"/>
              <a:gd name="T51" fmla="*/ 17 h 308"/>
              <a:gd name="T52" fmla="*/ 161 w 167"/>
              <a:gd name="T53" fmla="*/ 25 h 308"/>
              <a:gd name="T54" fmla="*/ 165 w 167"/>
              <a:gd name="T55" fmla="*/ 33 h 308"/>
              <a:gd name="T56" fmla="*/ 167 w 167"/>
              <a:gd name="T57" fmla="*/ 41 h 308"/>
              <a:gd name="T58" fmla="*/ 165 w 167"/>
              <a:gd name="T59" fmla="*/ 51 h 308"/>
              <a:gd name="T60" fmla="*/ 163 w 167"/>
              <a:gd name="T61" fmla="*/ 61 h 308"/>
              <a:gd name="T62" fmla="*/ 91 w 167"/>
              <a:gd name="T63" fmla="*/ 276 h 308"/>
              <a:gd name="T64" fmla="*/ 91 w 167"/>
              <a:gd name="T65" fmla="*/ 276 h 308"/>
              <a:gd name="T66" fmla="*/ 87 w 167"/>
              <a:gd name="T67" fmla="*/ 286 h 308"/>
              <a:gd name="T68" fmla="*/ 81 w 167"/>
              <a:gd name="T69" fmla="*/ 292 h 308"/>
              <a:gd name="T70" fmla="*/ 75 w 167"/>
              <a:gd name="T71" fmla="*/ 298 h 308"/>
              <a:gd name="T72" fmla="*/ 67 w 167"/>
              <a:gd name="T73" fmla="*/ 304 h 308"/>
              <a:gd name="T74" fmla="*/ 59 w 167"/>
              <a:gd name="T75" fmla="*/ 308 h 308"/>
              <a:gd name="T76" fmla="*/ 49 w 167"/>
              <a:gd name="T77" fmla="*/ 308 h 308"/>
              <a:gd name="T78" fmla="*/ 41 w 167"/>
              <a:gd name="T79" fmla="*/ 308 h 308"/>
              <a:gd name="T80" fmla="*/ 31 w 167"/>
              <a:gd name="T81" fmla="*/ 306 h 308"/>
              <a:gd name="T82" fmla="*/ 31 w 167"/>
              <a:gd name="T83" fmla="*/ 306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7" h="308">
                <a:moveTo>
                  <a:pt x="31" y="306"/>
                </a:moveTo>
                <a:lnTo>
                  <a:pt x="31" y="306"/>
                </a:lnTo>
                <a:lnTo>
                  <a:pt x="31" y="306"/>
                </a:lnTo>
                <a:lnTo>
                  <a:pt x="23" y="302"/>
                </a:lnTo>
                <a:lnTo>
                  <a:pt x="15" y="296"/>
                </a:lnTo>
                <a:lnTo>
                  <a:pt x="9" y="290"/>
                </a:lnTo>
                <a:lnTo>
                  <a:pt x="3" y="282"/>
                </a:lnTo>
                <a:lnTo>
                  <a:pt x="1" y="274"/>
                </a:lnTo>
                <a:lnTo>
                  <a:pt x="0" y="264"/>
                </a:lnTo>
                <a:lnTo>
                  <a:pt x="0" y="256"/>
                </a:lnTo>
                <a:lnTo>
                  <a:pt x="1" y="246"/>
                </a:lnTo>
                <a:lnTo>
                  <a:pt x="73" y="31"/>
                </a:lnTo>
                <a:lnTo>
                  <a:pt x="73" y="31"/>
                </a:lnTo>
                <a:lnTo>
                  <a:pt x="77" y="21"/>
                </a:lnTo>
                <a:lnTo>
                  <a:pt x="83" y="16"/>
                </a:lnTo>
                <a:lnTo>
                  <a:pt x="89" y="8"/>
                </a:lnTo>
                <a:lnTo>
                  <a:pt x="97" y="4"/>
                </a:lnTo>
                <a:lnTo>
                  <a:pt x="105" y="0"/>
                </a:lnTo>
                <a:lnTo>
                  <a:pt x="115" y="0"/>
                </a:lnTo>
                <a:lnTo>
                  <a:pt x="125" y="0"/>
                </a:lnTo>
                <a:lnTo>
                  <a:pt x="133" y="2"/>
                </a:lnTo>
                <a:lnTo>
                  <a:pt x="133" y="2"/>
                </a:lnTo>
                <a:lnTo>
                  <a:pt x="133" y="2"/>
                </a:lnTo>
                <a:lnTo>
                  <a:pt x="143" y="6"/>
                </a:lnTo>
                <a:lnTo>
                  <a:pt x="149" y="10"/>
                </a:lnTo>
                <a:lnTo>
                  <a:pt x="157" y="17"/>
                </a:lnTo>
                <a:lnTo>
                  <a:pt x="161" y="25"/>
                </a:lnTo>
                <a:lnTo>
                  <a:pt x="165" y="33"/>
                </a:lnTo>
                <a:lnTo>
                  <a:pt x="167" y="41"/>
                </a:lnTo>
                <a:lnTo>
                  <a:pt x="165" y="51"/>
                </a:lnTo>
                <a:lnTo>
                  <a:pt x="163" y="61"/>
                </a:lnTo>
                <a:lnTo>
                  <a:pt x="91" y="276"/>
                </a:lnTo>
                <a:lnTo>
                  <a:pt x="91" y="276"/>
                </a:lnTo>
                <a:lnTo>
                  <a:pt x="87" y="286"/>
                </a:lnTo>
                <a:lnTo>
                  <a:pt x="81" y="292"/>
                </a:lnTo>
                <a:lnTo>
                  <a:pt x="75" y="298"/>
                </a:lnTo>
                <a:lnTo>
                  <a:pt x="67" y="304"/>
                </a:lnTo>
                <a:lnTo>
                  <a:pt x="59" y="308"/>
                </a:lnTo>
                <a:lnTo>
                  <a:pt x="49" y="308"/>
                </a:lnTo>
                <a:lnTo>
                  <a:pt x="41" y="308"/>
                </a:lnTo>
                <a:lnTo>
                  <a:pt x="31" y="306"/>
                </a:lnTo>
                <a:lnTo>
                  <a:pt x="31" y="30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6"/>
          <p:cNvSpPr>
            <a:spLocks/>
          </p:cNvSpPr>
          <p:nvPr/>
        </p:nvSpPr>
        <p:spPr bwMode="auto">
          <a:xfrm>
            <a:off x="7395864" y="2578180"/>
            <a:ext cx="142786" cy="263475"/>
          </a:xfrm>
          <a:custGeom>
            <a:avLst/>
            <a:gdLst>
              <a:gd name="T0" fmla="*/ 32 w 168"/>
              <a:gd name="T1" fmla="*/ 308 h 310"/>
              <a:gd name="T2" fmla="*/ 32 w 168"/>
              <a:gd name="T3" fmla="*/ 308 h 310"/>
              <a:gd name="T4" fmla="*/ 32 w 168"/>
              <a:gd name="T5" fmla="*/ 308 h 310"/>
              <a:gd name="T6" fmla="*/ 24 w 168"/>
              <a:gd name="T7" fmla="*/ 304 h 310"/>
              <a:gd name="T8" fmla="*/ 16 w 168"/>
              <a:gd name="T9" fmla="*/ 298 h 310"/>
              <a:gd name="T10" fmla="*/ 10 w 168"/>
              <a:gd name="T11" fmla="*/ 292 h 310"/>
              <a:gd name="T12" fmla="*/ 6 w 168"/>
              <a:gd name="T13" fmla="*/ 284 h 310"/>
              <a:gd name="T14" fmla="*/ 2 w 168"/>
              <a:gd name="T15" fmla="*/ 276 h 310"/>
              <a:gd name="T16" fmla="*/ 0 w 168"/>
              <a:gd name="T17" fmla="*/ 266 h 310"/>
              <a:gd name="T18" fmla="*/ 0 w 168"/>
              <a:gd name="T19" fmla="*/ 256 h 310"/>
              <a:gd name="T20" fmla="*/ 2 w 168"/>
              <a:gd name="T21" fmla="*/ 248 h 310"/>
              <a:gd name="T22" fmla="*/ 76 w 168"/>
              <a:gd name="T23" fmla="*/ 32 h 310"/>
              <a:gd name="T24" fmla="*/ 76 w 168"/>
              <a:gd name="T25" fmla="*/ 32 h 310"/>
              <a:gd name="T26" fmla="*/ 80 w 168"/>
              <a:gd name="T27" fmla="*/ 24 h 310"/>
              <a:gd name="T28" fmla="*/ 84 w 168"/>
              <a:gd name="T29" fmla="*/ 16 h 310"/>
              <a:gd name="T30" fmla="*/ 92 w 168"/>
              <a:gd name="T31" fmla="*/ 10 h 310"/>
              <a:gd name="T32" fmla="*/ 100 w 168"/>
              <a:gd name="T33" fmla="*/ 6 h 310"/>
              <a:gd name="T34" fmla="*/ 108 w 168"/>
              <a:gd name="T35" fmla="*/ 2 h 310"/>
              <a:gd name="T36" fmla="*/ 116 w 168"/>
              <a:gd name="T37" fmla="*/ 0 h 310"/>
              <a:gd name="T38" fmla="*/ 126 w 168"/>
              <a:gd name="T39" fmla="*/ 0 h 310"/>
              <a:gd name="T40" fmla="*/ 136 w 168"/>
              <a:gd name="T41" fmla="*/ 2 h 310"/>
              <a:gd name="T42" fmla="*/ 136 w 168"/>
              <a:gd name="T43" fmla="*/ 2 h 310"/>
              <a:gd name="T44" fmla="*/ 136 w 168"/>
              <a:gd name="T45" fmla="*/ 2 h 310"/>
              <a:gd name="T46" fmla="*/ 144 w 168"/>
              <a:gd name="T47" fmla="*/ 6 h 310"/>
              <a:gd name="T48" fmla="*/ 152 w 168"/>
              <a:gd name="T49" fmla="*/ 12 h 310"/>
              <a:gd name="T50" fmla="*/ 158 w 168"/>
              <a:gd name="T51" fmla="*/ 18 h 310"/>
              <a:gd name="T52" fmla="*/ 162 w 168"/>
              <a:gd name="T53" fmla="*/ 26 h 310"/>
              <a:gd name="T54" fmla="*/ 166 w 168"/>
              <a:gd name="T55" fmla="*/ 36 h 310"/>
              <a:gd name="T56" fmla="*/ 168 w 168"/>
              <a:gd name="T57" fmla="*/ 44 h 310"/>
              <a:gd name="T58" fmla="*/ 168 w 168"/>
              <a:gd name="T59" fmla="*/ 54 h 310"/>
              <a:gd name="T60" fmla="*/ 166 w 168"/>
              <a:gd name="T61" fmla="*/ 64 h 310"/>
              <a:gd name="T62" fmla="*/ 94 w 168"/>
              <a:gd name="T63" fmla="*/ 278 h 310"/>
              <a:gd name="T64" fmla="*/ 94 w 168"/>
              <a:gd name="T65" fmla="*/ 278 h 310"/>
              <a:gd name="T66" fmla="*/ 90 w 168"/>
              <a:gd name="T67" fmla="*/ 286 h 310"/>
              <a:gd name="T68" fmla="*/ 84 w 168"/>
              <a:gd name="T69" fmla="*/ 294 h 310"/>
              <a:gd name="T70" fmla="*/ 76 w 168"/>
              <a:gd name="T71" fmla="*/ 300 h 310"/>
              <a:gd name="T72" fmla="*/ 70 w 168"/>
              <a:gd name="T73" fmla="*/ 306 h 310"/>
              <a:gd name="T74" fmla="*/ 60 w 168"/>
              <a:gd name="T75" fmla="*/ 308 h 310"/>
              <a:gd name="T76" fmla="*/ 52 w 168"/>
              <a:gd name="T77" fmla="*/ 310 h 310"/>
              <a:gd name="T78" fmla="*/ 42 w 168"/>
              <a:gd name="T79" fmla="*/ 310 h 310"/>
              <a:gd name="T80" fmla="*/ 32 w 168"/>
              <a:gd name="T81" fmla="*/ 308 h 310"/>
              <a:gd name="T82" fmla="*/ 32 w 168"/>
              <a:gd name="T83" fmla="*/ 30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8" h="310">
                <a:moveTo>
                  <a:pt x="32" y="308"/>
                </a:moveTo>
                <a:lnTo>
                  <a:pt x="32" y="308"/>
                </a:lnTo>
                <a:lnTo>
                  <a:pt x="32" y="308"/>
                </a:lnTo>
                <a:lnTo>
                  <a:pt x="24" y="304"/>
                </a:lnTo>
                <a:lnTo>
                  <a:pt x="16" y="298"/>
                </a:lnTo>
                <a:lnTo>
                  <a:pt x="10" y="292"/>
                </a:lnTo>
                <a:lnTo>
                  <a:pt x="6" y="284"/>
                </a:lnTo>
                <a:lnTo>
                  <a:pt x="2" y="276"/>
                </a:lnTo>
                <a:lnTo>
                  <a:pt x="0" y="266"/>
                </a:lnTo>
                <a:lnTo>
                  <a:pt x="0" y="256"/>
                </a:lnTo>
                <a:lnTo>
                  <a:pt x="2" y="248"/>
                </a:lnTo>
                <a:lnTo>
                  <a:pt x="76" y="32"/>
                </a:lnTo>
                <a:lnTo>
                  <a:pt x="76" y="32"/>
                </a:lnTo>
                <a:lnTo>
                  <a:pt x="80" y="24"/>
                </a:lnTo>
                <a:lnTo>
                  <a:pt x="84" y="16"/>
                </a:lnTo>
                <a:lnTo>
                  <a:pt x="92" y="10"/>
                </a:lnTo>
                <a:lnTo>
                  <a:pt x="100" y="6"/>
                </a:lnTo>
                <a:lnTo>
                  <a:pt x="108" y="2"/>
                </a:lnTo>
                <a:lnTo>
                  <a:pt x="116" y="0"/>
                </a:lnTo>
                <a:lnTo>
                  <a:pt x="126" y="0"/>
                </a:lnTo>
                <a:lnTo>
                  <a:pt x="136" y="2"/>
                </a:lnTo>
                <a:lnTo>
                  <a:pt x="136" y="2"/>
                </a:lnTo>
                <a:lnTo>
                  <a:pt x="136" y="2"/>
                </a:lnTo>
                <a:lnTo>
                  <a:pt x="144" y="6"/>
                </a:lnTo>
                <a:lnTo>
                  <a:pt x="152" y="12"/>
                </a:lnTo>
                <a:lnTo>
                  <a:pt x="158" y="18"/>
                </a:lnTo>
                <a:lnTo>
                  <a:pt x="162" y="26"/>
                </a:lnTo>
                <a:lnTo>
                  <a:pt x="166" y="36"/>
                </a:lnTo>
                <a:lnTo>
                  <a:pt x="168" y="44"/>
                </a:lnTo>
                <a:lnTo>
                  <a:pt x="168" y="54"/>
                </a:lnTo>
                <a:lnTo>
                  <a:pt x="166" y="64"/>
                </a:lnTo>
                <a:lnTo>
                  <a:pt x="94" y="278"/>
                </a:lnTo>
                <a:lnTo>
                  <a:pt x="94" y="278"/>
                </a:lnTo>
                <a:lnTo>
                  <a:pt x="90" y="286"/>
                </a:lnTo>
                <a:lnTo>
                  <a:pt x="84" y="294"/>
                </a:lnTo>
                <a:lnTo>
                  <a:pt x="76" y="300"/>
                </a:lnTo>
                <a:lnTo>
                  <a:pt x="70" y="306"/>
                </a:lnTo>
                <a:lnTo>
                  <a:pt x="60" y="308"/>
                </a:lnTo>
                <a:lnTo>
                  <a:pt x="52" y="310"/>
                </a:lnTo>
                <a:lnTo>
                  <a:pt x="42" y="310"/>
                </a:lnTo>
                <a:lnTo>
                  <a:pt x="32" y="308"/>
                </a:lnTo>
                <a:lnTo>
                  <a:pt x="32" y="30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
          <p:cNvSpPr>
            <a:spLocks/>
          </p:cNvSpPr>
          <p:nvPr/>
        </p:nvSpPr>
        <p:spPr bwMode="auto">
          <a:xfrm>
            <a:off x="7423061" y="2732015"/>
            <a:ext cx="218429" cy="215880"/>
          </a:xfrm>
          <a:custGeom>
            <a:avLst/>
            <a:gdLst>
              <a:gd name="T0" fmla="*/ 14 w 257"/>
              <a:gd name="T1" fmla="*/ 240 h 254"/>
              <a:gd name="T2" fmla="*/ 14 w 257"/>
              <a:gd name="T3" fmla="*/ 240 h 254"/>
              <a:gd name="T4" fmla="*/ 14 w 257"/>
              <a:gd name="T5" fmla="*/ 240 h 254"/>
              <a:gd name="T6" fmla="*/ 8 w 257"/>
              <a:gd name="T7" fmla="*/ 234 h 254"/>
              <a:gd name="T8" fmla="*/ 4 w 257"/>
              <a:gd name="T9" fmla="*/ 225 h 254"/>
              <a:gd name="T10" fmla="*/ 2 w 257"/>
              <a:gd name="T11" fmla="*/ 217 h 254"/>
              <a:gd name="T12" fmla="*/ 0 w 257"/>
              <a:gd name="T13" fmla="*/ 209 h 254"/>
              <a:gd name="T14" fmla="*/ 2 w 257"/>
              <a:gd name="T15" fmla="*/ 199 h 254"/>
              <a:gd name="T16" fmla="*/ 4 w 257"/>
              <a:gd name="T17" fmla="*/ 191 h 254"/>
              <a:gd name="T18" fmla="*/ 8 w 257"/>
              <a:gd name="T19" fmla="*/ 181 h 254"/>
              <a:gd name="T20" fmla="*/ 14 w 257"/>
              <a:gd name="T21" fmla="*/ 175 h 254"/>
              <a:gd name="T22" fmla="*/ 176 w 257"/>
              <a:gd name="T23" fmla="*/ 14 h 254"/>
              <a:gd name="T24" fmla="*/ 176 w 257"/>
              <a:gd name="T25" fmla="*/ 14 h 254"/>
              <a:gd name="T26" fmla="*/ 183 w 257"/>
              <a:gd name="T27" fmla="*/ 8 h 254"/>
              <a:gd name="T28" fmla="*/ 191 w 257"/>
              <a:gd name="T29" fmla="*/ 4 h 254"/>
              <a:gd name="T30" fmla="*/ 199 w 257"/>
              <a:gd name="T31" fmla="*/ 0 h 254"/>
              <a:gd name="T32" fmla="*/ 209 w 257"/>
              <a:gd name="T33" fmla="*/ 0 h 254"/>
              <a:gd name="T34" fmla="*/ 217 w 257"/>
              <a:gd name="T35" fmla="*/ 0 h 254"/>
              <a:gd name="T36" fmla="*/ 227 w 257"/>
              <a:gd name="T37" fmla="*/ 4 h 254"/>
              <a:gd name="T38" fmla="*/ 235 w 257"/>
              <a:gd name="T39" fmla="*/ 8 h 254"/>
              <a:gd name="T40" fmla="*/ 243 w 257"/>
              <a:gd name="T41" fmla="*/ 14 h 254"/>
              <a:gd name="T42" fmla="*/ 243 w 257"/>
              <a:gd name="T43" fmla="*/ 14 h 254"/>
              <a:gd name="T44" fmla="*/ 243 w 257"/>
              <a:gd name="T45" fmla="*/ 14 h 254"/>
              <a:gd name="T46" fmla="*/ 249 w 257"/>
              <a:gd name="T47" fmla="*/ 22 h 254"/>
              <a:gd name="T48" fmla="*/ 253 w 257"/>
              <a:gd name="T49" fmla="*/ 30 h 254"/>
              <a:gd name="T50" fmla="*/ 255 w 257"/>
              <a:gd name="T51" fmla="*/ 38 h 254"/>
              <a:gd name="T52" fmla="*/ 257 w 257"/>
              <a:gd name="T53" fmla="*/ 48 h 254"/>
              <a:gd name="T54" fmla="*/ 255 w 257"/>
              <a:gd name="T55" fmla="*/ 56 h 254"/>
              <a:gd name="T56" fmla="*/ 253 w 257"/>
              <a:gd name="T57" fmla="*/ 65 h 254"/>
              <a:gd name="T58" fmla="*/ 249 w 257"/>
              <a:gd name="T59" fmla="*/ 73 h 254"/>
              <a:gd name="T60" fmla="*/ 243 w 257"/>
              <a:gd name="T61" fmla="*/ 81 h 254"/>
              <a:gd name="T62" fmla="*/ 82 w 257"/>
              <a:gd name="T63" fmla="*/ 240 h 254"/>
              <a:gd name="T64" fmla="*/ 82 w 257"/>
              <a:gd name="T65" fmla="*/ 240 h 254"/>
              <a:gd name="T66" fmla="*/ 74 w 257"/>
              <a:gd name="T67" fmla="*/ 246 h 254"/>
              <a:gd name="T68" fmla="*/ 66 w 257"/>
              <a:gd name="T69" fmla="*/ 252 h 254"/>
              <a:gd name="T70" fmla="*/ 58 w 257"/>
              <a:gd name="T71" fmla="*/ 254 h 254"/>
              <a:gd name="T72" fmla="*/ 48 w 257"/>
              <a:gd name="T73" fmla="*/ 254 h 254"/>
              <a:gd name="T74" fmla="*/ 40 w 257"/>
              <a:gd name="T75" fmla="*/ 254 h 254"/>
              <a:gd name="T76" fmla="*/ 30 w 257"/>
              <a:gd name="T77" fmla="*/ 252 h 254"/>
              <a:gd name="T78" fmla="*/ 22 w 257"/>
              <a:gd name="T79" fmla="*/ 246 h 254"/>
              <a:gd name="T80" fmla="*/ 14 w 257"/>
              <a:gd name="T81" fmla="*/ 240 h 254"/>
              <a:gd name="T82" fmla="*/ 14 w 257"/>
              <a:gd name="T83" fmla="*/ 2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7" h="254">
                <a:moveTo>
                  <a:pt x="14" y="240"/>
                </a:moveTo>
                <a:lnTo>
                  <a:pt x="14" y="240"/>
                </a:lnTo>
                <a:lnTo>
                  <a:pt x="14" y="240"/>
                </a:lnTo>
                <a:lnTo>
                  <a:pt x="8" y="234"/>
                </a:lnTo>
                <a:lnTo>
                  <a:pt x="4" y="225"/>
                </a:lnTo>
                <a:lnTo>
                  <a:pt x="2" y="217"/>
                </a:lnTo>
                <a:lnTo>
                  <a:pt x="0" y="209"/>
                </a:lnTo>
                <a:lnTo>
                  <a:pt x="2" y="199"/>
                </a:lnTo>
                <a:lnTo>
                  <a:pt x="4" y="191"/>
                </a:lnTo>
                <a:lnTo>
                  <a:pt x="8" y="181"/>
                </a:lnTo>
                <a:lnTo>
                  <a:pt x="14" y="175"/>
                </a:lnTo>
                <a:lnTo>
                  <a:pt x="176" y="14"/>
                </a:lnTo>
                <a:lnTo>
                  <a:pt x="176" y="14"/>
                </a:lnTo>
                <a:lnTo>
                  <a:pt x="183" y="8"/>
                </a:lnTo>
                <a:lnTo>
                  <a:pt x="191" y="4"/>
                </a:lnTo>
                <a:lnTo>
                  <a:pt x="199" y="0"/>
                </a:lnTo>
                <a:lnTo>
                  <a:pt x="209" y="0"/>
                </a:lnTo>
                <a:lnTo>
                  <a:pt x="217" y="0"/>
                </a:lnTo>
                <a:lnTo>
                  <a:pt x="227" y="4"/>
                </a:lnTo>
                <a:lnTo>
                  <a:pt x="235" y="8"/>
                </a:lnTo>
                <a:lnTo>
                  <a:pt x="243" y="14"/>
                </a:lnTo>
                <a:lnTo>
                  <a:pt x="243" y="14"/>
                </a:lnTo>
                <a:lnTo>
                  <a:pt x="243" y="14"/>
                </a:lnTo>
                <a:lnTo>
                  <a:pt x="249" y="22"/>
                </a:lnTo>
                <a:lnTo>
                  <a:pt x="253" y="30"/>
                </a:lnTo>
                <a:lnTo>
                  <a:pt x="255" y="38"/>
                </a:lnTo>
                <a:lnTo>
                  <a:pt x="257" y="48"/>
                </a:lnTo>
                <a:lnTo>
                  <a:pt x="255" y="56"/>
                </a:lnTo>
                <a:lnTo>
                  <a:pt x="253" y="65"/>
                </a:lnTo>
                <a:lnTo>
                  <a:pt x="249" y="73"/>
                </a:lnTo>
                <a:lnTo>
                  <a:pt x="243" y="81"/>
                </a:lnTo>
                <a:lnTo>
                  <a:pt x="82" y="240"/>
                </a:lnTo>
                <a:lnTo>
                  <a:pt x="82" y="240"/>
                </a:lnTo>
                <a:lnTo>
                  <a:pt x="74" y="246"/>
                </a:lnTo>
                <a:lnTo>
                  <a:pt x="66" y="252"/>
                </a:lnTo>
                <a:lnTo>
                  <a:pt x="58" y="254"/>
                </a:lnTo>
                <a:lnTo>
                  <a:pt x="48" y="254"/>
                </a:lnTo>
                <a:lnTo>
                  <a:pt x="40" y="254"/>
                </a:lnTo>
                <a:lnTo>
                  <a:pt x="30" y="252"/>
                </a:lnTo>
                <a:lnTo>
                  <a:pt x="22" y="246"/>
                </a:lnTo>
                <a:lnTo>
                  <a:pt x="14" y="240"/>
                </a:lnTo>
                <a:lnTo>
                  <a:pt x="14" y="24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8"/>
          <p:cNvSpPr>
            <a:spLocks/>
          </p:cNvSpPr>
          <p:nvPr/>
        </p:nvSpPr>
        <p:spPr bwMode="auto">
          <a:xfrm>
            <a:off x="7474056" y="2802559"/>
            <a:ext cx="216729" cy="218429"/>
          </a:xfrm>
          <a:custGeom>
            <a:avLst/>
            <a:gdLst>
              <a:gd name="T0" fmla="*/ 14 w 255"/>
              <a:gd name="T1" fmla="*/ 243 h 257"/>
              <a:gd name="T2" fmla="*/ 14 w 255"/>
              <a:gd name="T3" fmla="*/ 243 h 257"/>
              <a:gd name="T4" fmla="*/ 14 w 255"/>
              <a:gd name="T5" fmla="*/ 243 h 257"/>
              <a:gd name="T6" fmla="*/ 8 w 255"/>
              <a:gd name="T7" fmla="*/ 235 h 257"/>
              <a:gd name="T8" fmla="*/ 2 w 255"/>
              <a:gd name="T9" fmla="*/ 227 h 257"/>
              <a:gd name="T10" fmla="*/ 0 w 255"/>
              <a:gd name="T11" fmla="*/ 217 h 257"/>
              <a:gd name="T12" fmla="*/ 0 w 255"/>
              <a:gd name="T13" fmla="*/ 209 h 257"/>
              <a:gd name="T14" fmla="*/ 0 w 255"/>
              <a:gd name="T15" fmla="*/ 199 h 257"/>
              <a:gd name="T16" fmla="*/ 2 w 255"/>
              <a:gd name="T17" fmla="*/ 191 h 257"/>
              <a:gd name="T18" fmla="*/ 8 w 255"/>
              <a:gd name="T19" fmla="*/ 183 h 257"/>
              <a:gd name="T20" fmla="*/ 14 w 255"/>
              <a:gd name="T21" fmla="*/ 175 h 257"/>
              <a:gd name="T22" fmla="*/ 173 w 255"/>
              <a:gd name="T23" fmla="*/ 14 h 257"/>
              <a:gd name="T24" fmla="*/ 173 w 255"/>
              <a:gd name="T25" fmla="*/ 14 h 257"/>
              <a:gd name="T26" fmla="*/ 181 w 255"/>
              <a:gd name="T27" fmla="*/ 8 h 257"/>
              <a:gd name="T28" fmla="*/ 189 w 255"/>
              <a:gd name="T29" fmla="*/ 4 h 257"/>
              <a:gd name="T30" fmla="*/ 199 w 255"/>
              <a:gd name="T31" fmla="*/ 2 h 257"/>
              <a:gd name="T32" fmla="*/ 207 w 255"/>
              <a:gd name="T33" fmla="*/ 0 h 257"/>
              <a:gd name="T34" fmla="*/ 217 w 255"/>
              <a:gd name="T35" fmla="*/ 2 h 257"/>
              <a:gd name="T36" fmla="*/ 225 w 255"/>
              <a:gd name="T37" fmla="*/ 4 h 257"/>
              <a:gd name="T38" fmla="*/ 233 w 255"/>
              <a:gd name="T39" fmla="*/ 8 h 257"/>
              <a:gd name="T40" fmla="*/ 241 w 255"/>
              <a:gd name="T41" fmla="*/ 14 h 257"/>
              <a:gd name="T42" fmla="*/ 241 w 255"/>
              <a:gd name="T43" fmla="*/ 14 h 257"/>
              <a:gd name="T44" fmla="*/ 241 w 255"/>
              <a:gd name="T45" fmla="*/ 14 h 257"/>
              <a:gd name="T46" fmla="*/ 247 w 255"/>
              <a:gd name="T47" fmla="*/ 22 h 257"/>
              <a:gd name="T48" fmla="*/ 251 w 255"/>
              <a:gd name="T49" fmla="*/ 30 h 257"/>
              <a:gd name="T50" fmla="*/ 255 w 255"/>
              <a:gd name="T51" fmla="*/ 38 h 257"/>
              <a:gd name="T52" fmla="*/ 255 w 255"/>
              <a:gd name="T53" fmla="*/ 48 h 257"/>
              <a:gd name="T54" fmla="*/ 255 w 255"/>
              <a:gd name="T55" fmla="*/ 58 h 257"/>
              <a:gd name="T56" fmla="*/ 251 w 255"/>
              <a:gd name="T57" fmla="*/ 66 h 257"/>
              <a:gd name="T58" fmla="*/ 247 w 255"/>
              <a:gd name="T59" fmla="*/ 74 h 257"/>
              <a:gd name="T60" fmla="*/ 241 w 255"/>
              <a:gd name="T61" fmla="*/ 82 h 257"/>
              <a:gd name="T62" fmla="*/ 80 w 255"/>
              <a:gd name="T63" fmla="*/ 243 h 257"/>
              <a:gd name="T64" fmla="*/ 80 w 255"/>
              <a:gd name="T65" fmla="*/ 243 h 257"/>
              <a:gd name="T66" fmla="*/ 74 w 255"/>
              <a:gd name="T67" fmla="*/ 249 h 257"/>
              <a:gd name="T68" fmla="*/ 66 w 255"/>
              <a:gd name="T69" fmla="*/ 253 h 257"/>
              <a:gd name="T70" fmla="*/ 56 w 255"/>
              <a:gd name="T71" fmla="*/ 255 h 257"/>
              <a:gd name="T72" fmla="*/ 48 w 255"/>
              <a:gd name="T73" fmla="*/ 257 h 257"/>
              <a:gd name="T74" fmla="*/ 38 w 255"/>
              <a:gd name="T75" fmla="*/ 255 h 257"/>
              <a:gd name="T76" fmla="*/ 30 w 255"/>
              <a:gd name="T77" fmla="*/ 253 h 257"/>
              <a:gd name="T78" fmla="*/ 20 w 255"/>
              <a:gd name="T79" fmla="*/ 249 h 257"/>
              <a:gd name="T80" fmla="*/ 14 w 255"/>
              <a:gd name="T81" fmla="*/ 243 h 257"/>
              <a:gd name="T82" fmla="*/ 14 w 255"/>
              <a:gd name="T83" fmla="*/ 24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5" h="257">
                <a:moveTo>
                  <a:pt x="14" y="243"/>
                </a:moveTo>
                <a:lnTo>
                  <a:pt x="14" y="243"/>
                </a:lnTo>
                <a:lnTo>
                  <a:pt x="14" y="243"/>
                </a:lnTo>
                <a:lnTo>
                  <a:pt x="8" y="235"/>
                </a:lnTo>
                <a:lnTo>
                  <a:pt x="2" y="227"/>
                </a:lnTo>
                <a:lnTo>
                  <a:pt x="0" y="217"/>
                </a:lnTo>
                <a:lnTo>
                  <a:pt x="0" y="209"/>
                </a:lnTo>
                <a:lnTo>
                  <a:pt x="0" y="199"/>
                </a:lnTo>
                <a:lnTo>
                  <a:pt x="2" y="191"/>
                </a:lnTo>
                <a:lnTo>
                  <a:pt x="8" y="183"/>
                </a:lnTo>
                <a:lnTo>
                  <a:pt x="14" y="175"/>
                </a:lnTo>
                <a:lnTo>
                  <a:pt x="173" y="14"/>
                </a:lnTo>
                <a:lnTo>
                  <a:pt x="173" y="14"/>
                </a:lnTo>
                <a:lnTo>
                  <a:pt x="181" y="8"/>
                </a:lnTo>
                <a:lnTo>
                  <a:pt x="189" y="4"/>
                </a:lnTo>
                <a:lnTo>
                  <a:pt x="199" y="2"/>
                </a:lnTo>
                <a:lnTo>
                  <a:pt x="207" y="0"/>
                </a:lnTo>
                <a:lnTo>
                  <a:pt x="217" y="2"/>
                </a:lnTo>
                <a:lnTo>
                  <a:pt x="225" y="4"/>
                </a:lnTo>
                <a:lnTo>
                  <a:pt x="233" y="8"/>
                </a:lnTo>
                <a:lnTo>
                  <a:pt x="241" y="14"/>
                </a:lnTo>
                <a:lnTo>
                  <a:pt x="241" y="14"/>
                </a:lnTo>
                <a:lnTo>
                  <a:pt x="241" y="14"/>
                </a:lnTo>
                <a:lnTo>
                  <a:pt x="247" y="22"/>
                </a:lnTo>
                <a:lnTo>
                  <a:pt x="251" y="30"/>
                </a:lnTo>
                <a:lnTo>
                  <a:pt x="255" y="38"/>
                </a:lnTo>
                <a:lnTo>
                  <a:pt x="255" y="48"/>
                </a:lnTo>
                <a:lnTo>
                  <a:pt x="255" y="58"/>
                </a:lnTo>
                <a:lnTo>
                  <a:pt x="251" y="66"/>
                </a:lnTo>
                <a:lnTo>
                  <a:pt x="247" y="74"/>
                </a:lnTo>
                <a:lnTo>
                  <a:pt x="241" y="82"/>
                </a:lnTo>
                <a:lnTo>
                  <a:pt x="80" y="243"/>
                </a:lnTo>
                <a:lnTo>
                  <a:pt x="80" y="243"/>
                </a:lnTo>
                <a:lnTo>
                  <a:pt x="74" y="249"/>
                </a:lnTo>
                <a:lnTo>
                  <a:pt x="66" y="253"/>
                </a:lnTo>
                <a:lnTo>
                  <a:pt x="56" y="255"/>
                </a:lnTo>
                <a:lnTo>
                  <a:pt x="48" y="257"/>
                </a:lnTo>
                <a:lnTo>
                  <a:pt x="38" y="255"/>
                </a:lnTo>
                <a:lnTo>
                  <a:pt x="30" y="253"/>
                </a:lnTo>
                <a:lnTo>
                  <a:pt x="20" y="249"/>
                </a:lnTo>
                <a:lnTo>
                  <a:pt x="14" y="243"/>
                </a:lnTo>
                <a:lnTo>
                  <a:pt x="14" y="243"/>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9"/>
          <p:cNvSpPr>
            <a:spLocks/>
          </p:cNvSpPr>
          <p:nvPr/>
        </p:nvSpPr>
        <p:spPr bwMode="auto">
          <a:xfrm>
            <a:off x="7489355" y="2909649"/>
            <a:ext cx="216729" cy="215880"/>
          </a:xfrm>
          <a:custGeom>
            <a:avLst/>
            <a:gdLst>
              <a:gd name="T0" fmla="*/ 14 w 255"/>
              <a:gd name="T1" fmla="*/ 240 h 254"/>
              <a:gd name="T2" fmla="*/ 14 w 255"/>
              <a:gd name="T3" fmla="*/ 240 h 254"/>
              <a:gd name="T4" fmla="*/ 14 w 255"/>
              <a:gd name="T5" fmla="*/ 240 h 254"/>
              <a:gd name="T6" fmla="*/ 8 w 255"/>
              <a:gd name="T7" fmla="*/ 232 h 254"/>
              <a:gd name="T8" fmla="*/ 4 w 255"/>
              <a:gd name="T9" fmla="*/ 224 h 254"/>
              <a:gd name="T10" fmla="*/ 0 w 255"/>
              <a:gd name="T11" fmla="*/ 216 h 254"/>
              <a:gd name="T12" fmla="*/ 0 w 255"/>
              <a:gd name="T13" fmla="*/ 206 h 254"/>
              <a:gd name="T14" fmla="*/ 0 w 255"/>
              <a:gd name="T15" fmla="*/ 198 h 254"/>
              <a:gd name="T16" fmla="*/ 4 w 255"/>
              <a:gd name="T17" fmla="*/ 188 h 254"/>
              <a:gd name="T18" fmla="*/ 8 w 255"/>
              <a:gd name="T19" fmla="*/ 181 h 254"/>
              <a:gd name="T20" fmla="*/ 14 w 255"/>
              <a:gd name="T21" fmla="*/ 173 h 254"/>
              <a:gd name="T22" fmla="*/ 175 w 255"/>
              <a:gd name="T23" fmla="*/ 12 h 254"/>
              <a:gd name="T24" fmla="*/ 175 w 255"/>
              <a:gd name="T25" fmla="*/ 12 h 254"/>
              <a:gd name="T26" fmla="*/ 181 w 255"/>
              <a:gd name="T27" fmla="*/ 6 h 254"/>
              <a:gd name="T28" fmla="*/ 189 w 255"/>
              <a:gd name="T29" fmla="*/ 2 h 254"/>
              <a:gd name="T30" fmla="*/ 199 w 255"/>
              <a:gd name="T31" fmla="*/ 0 h 254"/>
              <a:gd name="T32" fmla="*/ 207 w 255"/>
              <a:gd name="T33" fmla="*/ 0 h 254"/>
              <a:gd name="T34" fmla="*/ 217 w 255"/>
              <a:gd name="T35" fmla="*/ 0 h 254"/>
              <a:gd name="T36" fmla="*/ 225 w 255"/>
              <a:gd name="T37" fmla="*/ 2 h 254"/>
              <a:gd name="T38" fmla="*/ 235 w 255"/>
              <a:gd name="T39" fmla="*/ 6 h 254"/>
              <a:gd name="T40" fmla="*/ 241 w 255"/>
              <a:gd name="T41" fmla="*/ 12 h 254"/>
              <a:gd name="T42" fmla="*/ 241 w 255"/>
              <a:gd name="T43" fmla="*/ 12 h 254"/>
              <a:gd name="T44" fmla="*/ 241 w 255"/>
              <a:gd name="T45" fmla="*/ 12 h 254"/>
              <a:gd name="T46" fmla="*/ 247 w 255"/>
              <a:gd name="T47" fmla="*/ 19 h 254"/>
              <a:gd name="T48" fmla="*/ 253 w 255"/>
              <a:gd name="T49" fmla="*/ 27 h 254"/>
              <a:gd name="T50" fmla="*/ 255 w 255"/>
              <a:gd name="T51" fmla="*/ 37 h 254"/>
              <a:gd name="T52" fmla="*/ 255 w 255"/>
              <a:gd name="T53" fmla="*/ 45 h 254"/>
              <a:gd name="T54" fmla="*/ 255 w 255"/>
              <a:gd name="T55" fmla="*/ 55 h 254"/>
              <a:gd name="T56" fmla="*/ 253 w 255"/>
              <a:gd name="T57" fmla="*/ 63 h 254"/>
              <a:gd name="T58" fmla="*/ 247 w 255"/>
              <a:gd name="T59" fmla="*/ 71 h 254"/>
              <a:gd name="T60" fmla="*/ 241 w 255"/>
              <a:gd name="T61" fmla="*/ 79 h 254"/>
              <a:gd name="T62" fmla="*/ 82 w 255"/>
              <a:gd name="T63" fmla="*/ 240 h 254"/>
              <a:gd name="T64" fmla="*/ 82 w 255"/>
              <a:gd name="T65" fmla="*/ 240 h 254"/>
              <a:gd name="T66" fmla="*/ 74 w 255"/>
              <a:gd name="T67" fmla="*/ 246 h 254"/>
              <a:gd name="T68" fmla="*/ 66 w 255"/>
              <a:gd name="T69" fmla="*/ 250 h 254"/>
              <a:gd name="T70" fmla="*/ 56 w 255"/>
              <a:gd name="T71" fmla="*/ 252 h 254"/>
              <a:gd name="T72" fmla="*/ 48 w 255"/>
              <a:gd name="T73" fmla="*/ 254 h 254"/>
              <a:gd name="T74" fmla="*/ 38 w 255"/>
              <a:gd name="T75" fmla="*/ 252 h 254"/>
              <a:gd name="T76" fmla="*/ 30 w 255"/>
              <a:gd name="T77" fmla="*/ 250 h 254"/>
              <a:gd name="T78" fmla="*/ 22 w 255"/>
              <a:gd name="T79" fmla="*/ 246 h 254"/>
              <a:gd name="T80" fmla="*/ 14 w 255"/>
              <a:gd name="T81" fmla="*/ 240 h 254"/>
              <a:gd name="T82" fmla="*/ 14 w 255"/>
              <a:gd name="T83" fmla="*/ 2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5" h="254">
                <a:moveTo>
                  <a:pt x="14" y="240"/>
                </a:moveTo>
                <a:lnTo>
                  <a:pt x="14" y="240"/>
                </a:lnTo>
                <a:lnTo>
                  <a:pt x="14" y="240"/>
                </a:lnTo>
                <a:lnTo>
                  <a:pt x="8" y="232"/>
                </a:lnTo>
                <a:lnTo>
                  <a:pt x="4" y="224"/>
                </a:lnTo>
                <a:lnTo>
                  <a:pt x="0" y="216"/>
                </a:lnTo>
                <a:lnTo>
                  <a:pt x="0" y="206"/>
                </a:lnTo>
                <a:lnTo>
                  <a:pt x="0" y="198"/>
                </a:lnTo>
                <a:lnTo>
                  <a:pt x="4" y="188"/>
                </a:lnTo>
                <a:lnTo>
                  <a:pt x="8" y="181"/>
                </a:lnTo>
                <a:lnTo>
                  <a:pt x="14" y="173"/>
                </a:lnTo>
                <a:lnTo>
                  <a:pt x="175" y="12"/>
                </a:lnTo>
                <a:lnTo>
                  <a:pt x="175" y="12"/>
                </a:lnTo>
                <a:lnTo>
                  <a:pt x="181" y="6"/>
                </a:lnTo>
                <a:lnTo>
                  <a:pt x="189" y="2"/>
                </a:lnTo>
                <a:lnTo>
                  <a:pt x="199" y="0"/>
                </a:lnTo>
                <a:lnTo>
                  <a:pt x="207" y="0"/>
                </a:lnTo>
                <a:lnTo>
                  <a:pt x="217" y="0"/>
                </a:lnTo>
                <a:lnTo>
                  <a:pt x="225" y="2"/>
                </a:lnTo>
                <a:lnTo>
                  <a:pt x="235" y="6"/>
                </a:lnTo>
                <a:lnTo>
                  <a:pt x="241" y="12"/>
                </a:lnTo>
                <a:lnTo>
                  <a:pt x="241" y="12"/>
                </a:lnTo>
                <a:lnTo>
                  <a:pt x="241" y="12"/>
                </a:lnTo>
                <a:lnTo>
                  <a:pt x="247" y="19"/>
                </a:lnTo>
                <a:lnTo>
                  <a:pt x="253" y="27"/>
                </a:lnTo>
                <a:lnTo>
                  <a:pt x="255" y="37"/>
                </a:lnTo>
                <a:lnTo>
                  <a:pt x="255" y="45"/>
                </a:lnTo>
                <a:lnTo>
                  <a:pt x="255" y="55"/>
                </a:lnTo>
                <a:lnTo>
                  <a:pt x="253" y="63"/>
                </a:lnTo>
                <a:lnTo>
                  <a:pt x="247" y="71"/>
                </a:lnTo>
                <a:lnTo>
                  <a:pt x="241" y="79"/>
                </a:lnTo>
                <a:lnTo>
                  <a:pt x="82" y="240"/>
                </a:lnTo>
                <a:lnTo>
                  <a:pt x="82" y="240"/>
                </a:lnTo>
                <a:lnTo>
                  <a:pt x="74" y="246"/>
                </a:lnTo>
                <a:lnTo>
                  <a:pt x="66" y="250"/>
                </a:lnTo>
                <a:lnTo>
                  <a:pt x="56" y="252"/>
                </a:lnTo>
                <a:lnTo>
                  <a:pt x="48" y="254"/>
                </a:lnTo>
                <a:lnTo>
                  <a:pt x="38" y="252"/>
                </a:lnTo>
                <a:lnTo>
                  <a:pt x="30" y="250"/>
                </a:lnTo>
                <a:lnTo>
                  <a:pt x="22" y="246"/>
                </a:lnTo>
                <a:lnTo>
                  <a:pt x="14" y="240"/>
                </a:lnTo>
                <a:lnTo>
                  <a:pt x="14" y="24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10"/>
          <p:cNvSpPr>
            <a:spLocks/>
          </p:cNvSpPr>
          <p:nvPr/>
        </p:nvSpPr>
        <p:spPr bwMode="auto">
          <a:xfrm>
            <a:off x="7218231" y="2848454"/>
            <a:ext cx="237127" cy="194632"/>
          </a:xfrm>
          <a:custGeom>
            <a:avLst/>
            <a:gdLst>
              <a:gd name="T0" fmla="*/ 269 w 279"/>
              <a:gd name="T1" fmla="*/ 209 h 229"/>
              <a:gd name="T2" fmla="*/ 269 w 279"/>
              <a:gd name="T3" fmla="*/ 209 h 229"/>
              <a:gd name="T4" fmla="*/ 269 w 279"/>
              <a:gd name="T5" fmla="*/ 209 h 229"/>
              <a:gd name="T6" fmla="*/ 263 w 279"/>
              <a:gd name="T7" fmla="*/ 217 h 229"/>
              <a:gd name="T8" fmla="*/ 255 w 279"/>
              <a:gd name="T9" fmla="*/ 223 h 229"/>
              <a:gd name="T10" fmla="*/ 247 w 279"/>
              <a:gd name="T11" fmla="*/ 227 h 229"/>
              <a:gd name="T12" fmla="*/ 239 w 279"/>
              <a:gd name="T13" fmla="*/ 229 h 229"/>
              <a:gd name="T14" fmla="*/ 229 w 279"/>
              <a:gd name="T15" fmla="*/ 229 h 229"/>
              <a:gd name="T16" fmla="*/ 221 w 279"/>
              <a:gd name="T17" fmla="*/ 227 h 229"/>
              <a:gd name="T18" fmla="*/ 211 w 279"/>
              <a:gd name="T19" fmla="*/ 225 h 229"/>
              <a:gd name="T20" fmla="*/ 203 w 279"/>
              <a:gd name="T21" fmla="*/ 219 h 229"/>
              <a:gd name="T22" fmla="*/ 20 w 279"/>
              <a:gd name="T23" fmla="*/ 86 h 229"/>
              <a:gd name="T24" fmla="*/ 20 w 279"/>
              <a:gd name="T25" fmla="*/ 86 h 229"/>
              <a:gd name="T26" fmla="*/ 12 w 279"/>
              <a:gd name="T27" fmla="*/ 80 h 229"/>
              <a:gd name="T28" fmla="*/ 6 w 279"/>
              <a:gd name="T29" fmla="*/ 72 h 229"/>
              <a:gd name="T30" fmla="*/ 2 w 279"/>
              <a:gd name="T31" fmla="*/ 64 h 229"/>
              <a:gd name="T32" fmla="*/ 0 w 279"/>
              <a:gd name="T33" fmla="*/ 54 h 229"/>
              <a:gd name="T34" fmla="*/ 0 w 279"/>
              <a:gd name="T35" fmla="*/ 46 h 229"/>
              <a:gd name="T36" fmla="*/ 2 w 279"/>
              <a:gd name="T37" fmla="*/ 36 h 229"/>
              <a:gd name="T38" fmla="*/ 4 w 279"/>
              <a:gd name="T39" fmla="*/ 28 h 229"/>
              <a:gd name="T40" fmla="*/ 10 w 279"/>
              <a:gd name="T41" fmla="*/ 20 h 229"/>
              <a:gd name="T42" fmla="*/ 10 w 279"/>
              <a:gd name="T43" fmla="*/ 20 h 229"/>
              <a:gd name="T44" fmla="*/ 10 w 279"/>
              <a:gd name="T45" fmla="*/ 20 h 229"/>
              <a:gd name="T46" fmla="*/ 16 w 279"/>
              <a:gd name="T47" fmla="*/ 12 h 229"/>
              <a:gd name="T48" fmla="*/ 24 w 279"/>
              <a:gd name="T49" fmla="*/ 6 h 229"/>
              <a:gd name="T50" fmla="*/ 32 w 279"/>
              <a:gd name="T51" fmla="*/ 2 h 229"/>
              <a:gd name="T52" fmla="*/ 40 w 279"/>
              <a:gd name="T53" fmla="*/ 0 h 229"/>
              <a:gd name="T54" fmla="*/ 50 w 279"/>
              <a:gd name="T55" fmla="*/ 0 h 229"/>
              <a:gd name="T56" fmla="*/ 58 w 279"/>
              <a:gd name="T57" fmla="*/ 2 h 229"/>
              <a:gd name="T58" fmla="*/ 68 w 279"/>
              <a:gd name="T59" fmla="*/ 4 h 229"/>
              <a:gd name="T60" fmla="*/ 76 w 279"/>
              <a:gd name="T61" fmla="*/ 10 h 229"/>
              <a:gd name="T62" fmla="*/ 259 w 279"/>
              <a:gd name="T63" fmla="*/ 143 h 229"/>
              <a:gd name="T64" fmla="*/ 259 w 279"/>
              <a:gd name="T65" fmla="*/ 143 h 229"/>
              <a:gd name="T66" fmla="*/ 267 w 279"/>
              <a:gd name="T67" fmla="*/ 149 h 229"/>
              <a:gd name="T68" fmla="*/ 273 w 279"/>
              <a:gd name="T69" fmla="*/ 157 h 229"/>
              <a:gd name="T70" fmla="*/ 275 w 279"/>
              <a:gd name="T71" fmla="*/ 165 h 229"/>
              <a:gd name="T72" fmla="*/ 279 w 279"/>
              <a:gd name="T73" fmla="*/ 175 h 229"/>
              <a:gd name="T74" fmla="*/ 279 w 279"/>
              <a:gd name="T75" fmla="*/ 183 h 229"/>
              <a:gd name="T76" fmla="*/ 277 w 279"/>
              <a:gd name="T77" fmla="*/ 193 h 229"/>
              <a:gd name="T78" fmla="*/ 275 w 279"/>
              <a:gd name="T79" fmla="*/ 201 h 229"/>
              <a:gd name="T80" fmla="*/ 269 w 279"/>
              <a:gd name="T81" fmla="*/ 209 h 229"/>
              <a:gd name="T82" fmla="*/ 269 w 279"/>
              <a:gd name="T83" fmla="*/ 20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9" h="229">
                <a:moveTo>
                  <a:pt x="269" y="209"/>
                </a:moveTo>
                <a:lnTo>
                  <a:pt x="269" y="209"/>
                </a:lnTo>
                <a:lnTo>
                  <a:pt x="269" y="209"/>
                </a:lnTo>
                <a:lnTo>
                  <a:pt x="263" y="217"/>
                </a:lnTo>
                <a:lnTo>
                  <a:pt x="255" y="223"/>
                </a:lnTo>
                <a:lnTo>
                  <a:pt x="247" y="227"/>
                </a:lnTo>
                <a:lnTo>
                  <a:pt x="239" y="229"/>
                </a:lnTo>
                <a:lnTo>
                  <a:pt x="229" y="229"/>
                </a:lnTo>
                <a:lnTo>
                  <a:pt x="221" y="227"/>
                </a:lnTo>
                <a:lnTo>
                  <a:pt x="211" y="225"/>
                </a:lnTo>
                <a:lnTo>
                  <a:pt x="203" y="219"/>
                </a:lnTo>
                <a:lnTo>
                  <a:pt x="20" y="86"/>
                </a:lnTo>
                <a:lnTo>
                  <a:pt x="20" y="86"/>
                </a:lnTo>
                <a:lnTo>
                  <a:pt x="12" y="80"/>
                </a:lnTo>
                <a:lnTo>
                  <a:pt x="6" y="72"/>
                </a:lnTo>
                <a:lnTo>
                  <a:pt x="2" y="64"/>
                </a:lnTo>
                <a:lnTo>
                  <a:pt x="0" y="54"/>
                </a:lnTo>
                <a:lnTo>
                  <a:pt x="0" y="46"/>
                </a:lnTo>
                <a:lnTo>
                  <a:pt x="2" y="36"/>
                </a:lnTo>
                <a:lnTo>
                  <a:pt x="4" y="28"/>
                </a:lnTo>
                <a:lnTo>
                  <a:pt x="10" y="20"/>
                </a:lnTo>
                <a:lnTo>
                  <a:pt x="10" y="20"/>
                </a:lnTo>
                <a:lnTo>
                  <a:pt x="10" y="20"/>
                </a:lnTo>
                <a:lnTo>
                  <a:pt x="16" y="12"/>
                </a:lnTo>
                <a:lnTo>
                  <a:pt x="24" y="6"/>
                </a:lnTo>
                <a:lnTo>
                  <a:pt x="32" y="2"/>
                </a:lnTo>
                <a:lnTo>
                  <a:pt x="40" y="0"/>
                </a:lnTo>
                <a:lnTo>
                  <a:pt x="50" y="0"/>
                </a:lnTo>
                <a:lnTo>
                  <a:pt x="58" y="2"/>
                </a:lnTo>
                <a:lnTo>
                  <a:pt x="68" y="4"/>
                </a:lnTo>
                <a:lnTo>
                  <a:pt x="76" y="10"/>
                </a:lnTo>
                <a:lnTo>
                  <a:pt x="259" y="143"/>
                </a:lnTo>
                <a:lnTo>
                  <a:pt x="259" y="143"/>
                </a:lnTo>
                <a:lnTo>
                  <a:pt x="267" y="149"/>
                </a:lnTo>
                <a:lnTo>
                  <a:pt x="273" y="157"/>
                </a:lnTo>
                <a:lnTo>
                  <a:pt x="275" y="165"/>
                </a:lnTo>
                <a:lnTo>
                  <a:pt x="279" y="175"/>
                </a:lnTo>
                <a:lnTo>
                  <a:pt x="279" y="183"/>
                </a:lnTo>
                <a:lnTo>
                  <a:pt x="277" y="193"/>
                </a:lnTo>
                <a:lnTo>
                  <a:pt x="275" y="201"/>
                </a:lnTo>
                <a:lnTo>
                  <a:pt x="269" y="209"/>
                </a:lnTo>
                <a:lnTo>
                  <a:pt x="269" y="209"/>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1"/>
          <p:cNvSpPr>
            <a:spLocks/>
          </p:cNvSpPr>
          <p:nvPr/>
        </p:nvSpPr>
        <p:spPr bwMode="auto">
          <a:xfrm>
            <a:off x="7172335" y="2932596"/>
            <a:ext cx="235428" cy="194632"/>
          </a:xfrm>
          <a:custGeom>
            <a:avLst/>
            <a:gdLst>
              <a:gd name="T0" fmla="*/ 269 w 277"/>
              <a:gd name="T1" fmla="*/ 209 h 229"/>
              <a:gd name="T2" fmla="*/ 269 w 277"/>
              <a:gd name="T3" fmla="*/ 209 h 229"/>
              <a:gd name="T4" fmla="*/ 269 w 277"/>
              <a:gd name="T5" fmla="*/ 209 h 229"/>
              <a:gd name="T6" fmla="*/ 263 w 277"/>
              <a:gd name="T7" fmla="*/ 215 h 229"/>
              <a:gd name="T8" fmla="*/ 255 w 277"/>
              <a:gd name="T9" fmla="*/ 221 h 229"/>
              <a:gd name="T10" fmla="*/ 247 w 277"/>
              <a:gd name="T11" fmla="*/ 225 h 229"/>
              <a:gd name="T12" fmla="*/ 237 w 277"/>
              <a:gd name="T13" fmla="*/ 227 h 229"/>
              <a:gd name="T14" fmla="*/ 229 w 277"/>
              <a:gd name="T15" fmla="*/ 229 h 229"/>
              <a:gd name="T16" fmla="*/ 219 w 277"/>
              <a:gd name="T17" fmla="*/ 227 h 229"/>
              <a:gd name="T18" fmla="*/ 211 w 277"/>
              <a:gd name="T19" fmla="*/ 223 h 229"/>
              <a:gd name="T20" fmla="*/ 203 w 277"/>
              <a:gd name="T21" fmla="*/ 219 h 229"/>
              <a:gd name="T22" fmla="*/ 18 w 277"/>
              <a:gd name="T23" fmla="*/ 86 h 229"/>
              <a:gd name="T24" fmla="*/ 18 w 277"/>
              <a:gd name="T25" fmla="*/ 86 h 229"/>
              <a:gd name="T26" fmla="*/ 12 w 277"/>
              <a:gd name="T27" fmla="*/ 78 h 229"/>
              <a:gd name="T28" fmla="*/ 6 w 277"/>
              <a:gd name="T29" fmla="*/ 72 h 229"/>
              <a:gd name="T30" fmla="*/ 2 w 277"/>
              <a:gd name="T31" fmla="*/ 62 h 229"/>
              <a:gd name="T32" fmla="*/ 0 w 277"/>
              <a:gd name="T33" fmla="*/ 54 h 229"/>
              <a:gd name="T34" fmla="*/ 0 w 277"/>
              <a:gd name="T35" fmla="*/ 44 h 229"/>
              <a:gd name="T36" fmla="*/ 0 w 277"/>
              <a:gd name="T37" fmla="*/ 36 h 229"/>
              <a:gd name="T38" fmla="*/ 4 w 277"/>
              <a:gd name="T39" fmla="*/ 26 h 229"/>
              <a:gd name="T40" fmla="*/ 8 w 277"/>
              <a:gd name="T41" fmla="*/ 18 h 229"/>
              <a:gd name="T42" fmla="*/ 8 w 277"/>
              <a:gd name="T43" fmla="*/ 18 h 229"/>
              <a:gd name="T44" fmla="*/ 8 w 277"/>
              <a:gd name="T45" fmla="*/ 18 h 229"/>
              <a:gd name="T46" fmla="*/ 14 w 277"/>
              <a:gd name="T47" fmla="*/ 12 h 229"/>
              <a:gd name="T48" fmla="*/ 22 w 277"/>
              <a:gd name="T49" fmla="*/ 6 h 229"/>
              <a:gd name="T50" fmla="*/ 30 w 277"/>
              <a:gd name="T51" fmla="*/ 2 h 229"/>
              <a:gd name="T52" fmla="*/ 40 w 277"/>
              <a:gd name="T53" fmla="*/ 0 h 229"/>
              <a:gd name="T54" fmla="*/ 48 w 277"/>
              <a:gd name="T55" fmla="*/ 0 h 229"/>
              <a:gd name="T56" fmla="*/ 58 w 277"/>
              <a:gd name="T57" fmla="*/ 0 h 229"/>
              <a:gd name="T58" fmla="*/ 66 w 277"/>
              <a:gd name="T59" fmla="*/ 4 h 229"/>
              <a:gd name="T60" fmla="*/ 74 w 277"/>
              <a:gd name="T61" fmla="*/ 8 h 229"/>
              <a:gd name="T62" fmla="*/ 259 w 277"/>
              <a:gd name="T63" fmla="*/ 142 h 229"/>
              <a:gd name="T64" fmla="*/ 259 w 277"/>
              <a:gd name="T65" fmla="*/ 142 h 229"/>
              <a:gd name="T66" fmla="*/ 265 w 277"/>
              <a:gd name="T67" fmla="*/ 150 h 229"/>
              <a:gd name="T68" fmla="*/ 271 w 277"/>
              <a:gd name="T69" fmla="*/ 156 h 229"/>
              <a:gd name="T70" fmla="*/ 275 w 277"/>
              <a:gd name="T71" fmla="*/ 165 h 229"/>
              <a:gd name="T72" fmla="*/ 277 w 277"/>
              <a:gd name="T73" fmla="*/ 173 h 229"/>
              <a:gd name="T74" fmla="*/ 277 w 277"/>
              <a:gd name="T75" fmla="*/ 183 h 229"/>
              <a:gd name="T76" fmla="*/ 277 w 277"/>
              <a:gd name="T77" fmla="*/ 191 h 229"/>
              <a:gd name="T78" fmla="*/ 273 w 277"/>
              <a:gd name="T79" fmla="*/ 201 h 229"/>
              <a:gd name="T80" fmla="*/ 269 w 277"/>
              <a:gd name="T81" fmla="*/ 209 h 229"/>
              <a:gd name="T82" fmla="*/ 269 w 277"/>
              <a:gd name="T83" fmla="*/ 20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7" h="229">
                <a:moveTo>
                  <a:pt x="269" y="209"/>
                </a:moveTo>
                <a:lnTo>
                  <a:pt x="269" y="209"/>
                </a:lnTo>
                <a:lnTo>
                  <a:pt x="269" y="209"/>
                </a:lnTo>
                <a:lnTo>
                  <a:pt x="263" y="215"/>
                </a:lnTo>
                <a:lnTo>
                  <a:pt x="255" y="221"/>
                </a:lnTo>
                <a:lnTo>
                  <a:pt x="247" y="225"/>
                </a:lnTo>
                <a:lnTo>
                  <a:pt x="237" y="227"/>
                </a:lnTo>
                <a:lnTo>
                  <a:pt x="229" y="229"/>
                </a:lnTo>
                <a:lnTo>
                  <a:pt x="219" y="227"/>
                </a:lnTo>
                <a:lnTo>
                  <a:pt x="211" y="223"/>
                </a:lnTo>
                <a:lnTo>
                  <a:pt x="203" y="219"/>
                </a:lnTo>
                <a:lnTo>
                  <a:pt x="18" y="86"/>
                </a:lnTo>
                <a:lnTo>
                  <a:pt x="18" y="86"/>
                </a:lnTo>
                <a:lnTo>
                  <a:pt x="12" y="78"/>
                </a:lnTo>
                <a:lnTo>
                  <a:pt x="6" y="72"/>
                </a:lnTo>
                <a:lnTo>
                  <a:pt x="2" y="62"/>
                </a:lnTo>
                <a:lnTo>
                  <a:pt x="0" y="54"/>
                </a:lnTo>
                <a:lnTo>
                  <a:pt x="0" y="44"/>
                </a:lnTo>
                <a:lnTo>
                  <a:pt x="0" y="36"/>
                </a:lnTo>
                <a:lnTo>
                  <a:pt x="4" y="26"/>
                </a:lnTo>
                <a:lnTo>
                  <a:pt x="8" y="18"/>
                </a:lnTo>
                <a:lnTo>
                  <a:pt x="8" y="18"/>
                </a:lnTo>
                <a:lnTo>
                  <a:pt x="8" y="18"/>
                </a:lnTo>
                <a:lnTo>
                  <a:pt x="14" y="12"/>
                </a:lnTo>
                <a:lnTo>
                  <a:pt x="22" y="6"/>
                </a:lnTo>
                <a:lnTo>
                  <a:pt x="30" y="2"/>
                </a:lnTo>
                <a:lnTo>
                  <a:pt x="40" y="0"/>
                </a:lnTo>
                <a:lnTo>
                  <a:pt x="48" y="0"/>
                </a:lnTo>
                <a:lnTo>
                  <a:pt x="58" y="0"/>
                </a:lnTo>
                <a:lnTo>
                  <a:pt x="66" y="4"/>
                </a:lnTo>
                <a:lnTo>
                  <a:pt x="74" y="8"/>
                </a:lnTo>
                <a:lnTo>
                  <a:pt x="259" y="142"/>
                </a:lnTo>
                <a:lnTo>
                  <a:pt x="259" y="142"/>
                </a:lnTo>
                <a:lnTo>
                  <a:pt x="265" y="150"/>
                </a:lnTo>
                <a:lnTo>
                  <a:pt x="271" y="156"/>
                </a:lnTo>
                <a:lnTo>
                  <a:pt x="275" y="165"/>
                </a:lnTo>
                <a:lnTo>
                  <a:pt x="277" y="173"/>
                </a:lnTo>
                <a:lnTo>
                  <a:pt x="277" y="183"/>
                </a:lnTo>
                <a:lnTo>
                  <a:pt x="277" y="191"/>
                </a:lnTo>
                <a:lnTo>
                  <a:pt x="273" y="201"/>
                </a:lnTo>
                <a:lnTo>
                  <a:pt x="269" y="209"/>
                </a:lnTo>
                <a:lnTo>
                  <a:pt x="269" y="209"/>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64" name="Group 14" title="organism icon"/>
          <p:cNvGrpSpPr>
            <a:grpSpLocks noChangeAspect="1"/>
          </p:cNvGrpSpPr>
          <p:nvPr/>
        </p:nvGrpSpPr>
        <p:grpSpPr bwMode="auto">
          <a:xfrm>
            <a:off x="8065164" y="2542574"/>
            <a:ext cx="619248" cy="596391"/>
            <a:chOff x="3542" y="1873"/>
            <a:chExt cx="596" cy="574"/>
          </a:xfrm>
        </p:grpSpPr>
        <p:sp>
          <p:nvSpPr>
            <p:cNvPr id="66" name="Freeform 15"/>
            <p:cNvSpPr>
              <a:spLocks/>
            </p:cNvSpPr>
            <p:nvPr/>
          </p:nvSpPr>
          <p:spPr bwMode="auto">
            <a:xfrm>
              <a:off x="3636" y="1959"/>
              <a:ext cx="382" cy="384"/>
            </a:xfrm>
            <a:custGeom>
              <a:avLst/>
              <a:gdLst>
                <a:gd name="T0" fmla="*/ 382 w 382"/>
                <a:gd name="T1" fmla="*/ 192 h 384"/>
                <a:gd name="T2" fmla="*/ 378 w 382"/>
                <a:gd name="T3" fmla="*/ 230 h 384"/>
                <a:gd name="T4" fmla="*/ 366 w 382"/>
                <a:gd name="T5" fmla="*/ 266 h 384"/>
                <a:gd name="T6" fmla="*/ 351 w 382"/>
                <a:gd name="T7" fmla="*/ 300 h 384"/>
                <a:gd name="T8" fmla="*/ 327 w 382"/>
                <a:gd name="T9" fmla="*/ 328 h 384"/>
                <a:gd name="T10" fmla="*/ 299 w 382"/>
                <a:gd name="T11" fmla="*/ 352 h 384"/>
                <a:gd name="T12" fmla="*/ 265 w 382"/>
                <a:gd name="T13" fmla="*/ 368 h 384"/>
                <a:gd name="T14" fmla="*/ 229 w 382"/>
                <a:gd name="T15" fmla="*/ 380 h 384"/>
                <a:gd name="T16" fmla="*/ 191 w 382"/>
                <a:gd name="T17" fmla="*/ 384 h 384"/>
                <a:gd name="T18" fmla="*/ 171 w 382"/>
                <a:gd name="T19" fmla="*/ 382 h 384"/>
                <a:gd name="T20" fmla="*/ 135 w 382"/>
                <a:gd name="T21" fmla="*/ 376 h 384"/>
                <a:gd name="T22" fmla="*/ 99 w 382"/>
                <a:gd name="T23" fmla="*/ 360 h 384"/>
                <a:gd name="T24" fmla="*/ 69 w 382"/>
                <a:gd name="T25" fmla="*/ 340 h 384"/>
                <a:gd name="T26" fmla="*/ 44 w 382"/>
                <a:gd name="T27" fmla="*/ 314 h 384"/>
                <a:gd name="T28" fmla="*/ 24 w 382"/>
                <a:gd name="T29" fmla="*/ 284 h 384"/>
                <a:gd name="T30" fmla="*/ 8 w 382"/>
                <a:gd name="T31" fmla="*/ 250 h 384"/>
                <a:gd name="T32" fmla="*/ 2 w 382"/>
                <a:gd name="T33" fmla="*/ 212 h 384"/>
                <a:gd name="T34" fmla="*/ 0 w 382"/>
                <a:gd name="T35" fmla="*/ 192 h 384"/>
                <a:gd name="T36" fmla="*/ 4 w 382"/>
                <a:gd name="T37" fmla="*/ 154 h 384"/>
                <a:gd name="T38" fmla="*/ 16 w 382"/>
                <a:gd name="T39" fmla="*/ 118 h 384"/>
                <a:gd name="T40" fmla="*/ 34 w 382"/>
                <a:gd name="T41" fmla="*/ 84 h 384"/>
                <a:gd name="T42" fmla="*/ 55 w 382"/>
                <a:gd name="T43" fmla="*/ 56 h 384"/>
                <a:gd name="T44" fmla="*/ 83 w 382"/>
                <a:gd name="T45" fmla="*/ 34 h 384"/>
                <a:gd name="T46" fmla="*/ 117 w 382"/>
                <a:gd name="T47" fmla="*/ 16 h 384"/>
                <a:gd name="T48" fmla="*/ 153 w 382"/>
                <a:gd name="T49" fmla="*/ 4 h 384"/>
                <a:gd name="T50" fmla="*/ 191 w 382"/>
                <a:gd name="T51" fmla="*/ 0 h 384"/>
                <a:gd name="T52" fmla="*/ 211 w 382"/>
                <a:gd name="T53" fmla="*/ 2 h 384"/>
                <a:gd name="T54" fmla="*/ 249 w 382"/>
                <a:gd name="T55" fmla="*/ 8 h 384"/>
                <a:gd name="T56" fmla="*/ 283 w 382"/>
                <a:gd name="T57" fmla="*/ 24 h 384"/>
                <a:gd name="T58" fmla="*/ 313 w 382"/>
                <a:gd name="T59" fmla="*/ 44 h 384"/>
                <a:gd name="T60" fmla="*/ 339 w 382"/>
                <a:gd name="T61" fmla="*/ 70 h 384"/>
                <a:gd name="T62" fmla="*/ 359 w 382"/>
                <a:gd name="T63" fmla="*/ 100 h 384"/>
                <a:gd name="T64" fmla="*/ 374 w 382"/>
                <a:gd name="T65" fmla="*/ 136 h 384"/>
                <a:gd name="T66" fmla="*/ 380 w 382"/>
                <a:gd name="T67" fmla="*/ 172 h 384"/>
                <a:gd name="T68" fmla="*/ 382 w 382"/>
                <a:gd name="T69"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384">
                  <a:moveTo>
                    <a:pt x="382" y="192"/>
                  </a:moveTo>
                  <a:lnTo>
                    <a:pt x="382" y="192"/>
                  </a:lnTo>
                  <a:lnTo>
                    <a:pt x="380" y="212"/>
                  </a:lnTo>
                  <a:lnTo>
                    <a:pt x="378" y="230"/>
                  </a:lnTo>
                  <a:lnTo>
                    <a:pt x="374" y="250"/>
                  </a:lnTo>
                  <a:lnTo>
                    <a:pt x="366" y="266"/>
                  </a:lnTo>
                  <a:lnTo>
                    <a:pt x="359" y="284"/>
                  </a:lnTo>
                  <a:lnTo>
                    <a:pt x="351" y="300"/>
                  </a:lnTo>
                  <a:lnTo>
                    <a:pt x="339" y="314"/>
                  </a:lnTo>
                  <a:lnTo>
                    <a:pt x="327" y="328"/>
                  </a:lnTo>
                  <a:lnTo>
                    <a:pt x="313" y="340"/>
                  </a:lnTo>
                  <a:lnTo>
                    <a:pt x="299" y="352"/>
                  </a:lnTo>
                  <a:lnTo>
                    <a:pt x="283" y="360"/>
                  </a:lnTo>
                  <a:lnTo>
                    <a:pt x="265" y="368"/>
                  </a:lnTo>
                  <a:lnTo>
                    <a:pt x="249" y="376"/>
                  </a:lnTo>
                  <a:lnTo>
                    <a:pt x="229" y="380"/>
                  </a:lnTo>
                  <a:lnTo>
                    <a:pt x="211" y="382"/>
                  </a:lnTo>
                  <a:lnTo>
                    <a:pt x="191" y="384"/>
                  </a:lnTo>
                  <a:lnTo>
                    <a:pt x="191" y="384"/>
                  </a:lnTo>
                  <a:lnTo>
                    <a:pt x="171" y="382"/>
                  </a:lnTo>
                  <a:lnTo>
                    <a:pt x="153" y="380"/>
                  </a:lnTo>
                  <a:lnTo>
                    <a:pt x="135" y="376"/>
                  </a:lnTo>
                  <a:lnTo>
                    <a:pt x="117" y="368"/>
                  </a:lnTo>
                  <a:lnTo>
                    <a:pt x="99" y="360"/>
                  </a:lnTo>
                  <a:lnTo>
                    <a:pt x="83" y="352"/>
                  </a:lnTo>
                  <a:lnTo>
                    <a:pt x="69" y="340"/>
                  </a:lnTo>
                  <a:lnTo>
                    <a:pt x="55" y="328"/>
                  </a:lnTo>
                  <a:lnTo>
                    <a:pt x="44" y="314"/>
                  </a:lnTo>
                  <a:lnTo>
                    <a:pt x="34" y="300"/>
                  </a:lnTo>
                  <a:lnTo>
                    <a:pt x="24" y="284"/>
                  </a:lnTo>
                  <a:lnTo>
                    <a:pt x="16" y="266"/>
                  </a:lnTo>
                  <a:lnTo>
                    <a:pt x="8" y="250"/>
                  </a:lnTo>
                  <a:lnTo>
                    <a:pt x="4" y="230"/>
                  </a:lnTo>
                  <a:lnTo>
                    <a:pt x="2" y="212"/>
                  </a:lnTo>
                  <a:lnTo>
                    <a:pt x="0" y="192"/>
                  </a:lnTo>
                  <a:lnTo>
                    <a:pt x="0" y="192"/>
                  </a:lnTo>
                  <a:lnTo>
                    <a:pt x="2" y="172"/>
                  </a:lnTo>
                  <a:lnTo>
                    <a:pt x="4" y="154"/>
                  </a:lnTo>
                  <a:lnTo>
                    <a:pt x="8" y="136"/>
                  </a:lnTo>
                  <a:lnTo>
                    <a:pt x="16" y="118"/>
                  </a:lnTo>
                  <a:lnTo>
                    <a:pt x="24" y="100"/>
                  </a:lnTo>
                  <a:lnTo>
                    <a:pt x="34" y="84"/>
                  </a:lnTo>
                  <a:lnTo>
                    <a:pt x="44" y="70"/>
                  </a:lnTo>
                  <a:lnTo>
                    <a:pt x="55" y="56"/>
                  </a:lnTo>
                  <a:lnTo>
                    <a:pt x="69" y="44"/>
                  </a:lnTo>
                  <a:lnTo>
                    <a:pt x="83" y="34"/>
                  </a:lnTo>
                  <a:lnTo>
                    <a:pt x="99" y="24"/>
                  </a:lnTo>
                  <a:lnTo>
                    <a:pt x="117" y="16"/>
                  </a:lnTo>
                  <a:lnTo>
                    <a:pt x="135" y="8"/>
                  </a:lnTo>
                  <a:lnTo>
                    <a:pt x="153" y="4"/>
                  </a:lnTo>
                  <a:lnTo>
                    <a:pt x="171" y="2"/>
                  </a:lnTo>
                  <a:lnTo>
                    <a:pt x="191" y="0"/>
                  </a:lnTo>
                  <a:lnTo>
                    <a:pt x="191" y="0"/>
                  </a:lnTo>
                  <a:lnTo>
                    <a:pt x="211" y="2"/>
                  </a:lnTo>
                  <a:lnTo>
                    <a:pt x="229" y="4"/>
                  </a:lnTo>
                  <a:lnTo>
                    <a:pt x="249" y="8"/>
                  </a:lnTo>
                  <a:lnTo>
                    <a:pt x="265" y="16"/>
                  </a:lnTo>
                  <a:lnTo>
                    <a:pt x="283" y="24"/>
                  </a:lnTo>
                  <a:lnTo>
                    <a:pt x="299" y="34"/>
                  </a:lnTo>
                  <a:lnTo>
                    <a:pt x="313" y="44"/>
                  </a:lnTo>
                  <a:lnTo>
                    <a:pt x="327" y="56"/>
                  </a:lnTo>
                  <a:lnTo>
                    <a:pt x="339" y="70"/>
                  </a:lnTo>
                  <a:lnTo>
                    <a:pt x="351" y="84"/>
                  </a:lnTo>
                  <a:lnTo>
                    <a:pt x="359" y="100"/>
                  </a:lnTo>
                  <a:lnTo>
                    <a:pt x="366" y="118"/>
                  </a:lnTo>
                  <a:lnTo>
                    <a:pt x="374" y="136"/>
                  </a:lnTo>
                  <a:lnTo>
                    <a:pt x="378" y="154"/>
                  </a:lnTo>
                  <a:lnTo>
                    <a:pt x="380" y="172"/>
                  </a:lnTo>
                  <a:lnTo>
                    <a:pt x="382" y="192"/>
                  </a:lnTo>
                  <a:lnTo>
                    <a:pt x="382" y="19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Line 16"/>
            <p:cNvSpPr>
              <a:spLocks noChangeShapeType="1"/>
            </p:cNvSpPr>
            <p:nvPr/>
          </p:nvSpPr>
          <p:spPr bwMode="auto">
            <a:xfrm flipH="1" flipV="1">
              <a:off x="3666" y="1959"/>
              <a:ext cx="37" cy="42"/>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8" name="Line 17"/>
            <p:cNvSpPr>
              <a:spLocks noChangeShapeType="1"/>
            </p:cNvSpPr>
            <p:nvPr/>
          </p:nvSpPr>
          <p:spPr bwMode="auto">
            <a:xfrm flipV="1">
              <a:off x="3913" y="1925"/>
              <a:ext cx="30" cy="54"/>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Line 18"/>
            <p:cNvSpPr>
              <a:spLocks noChangeShapeType="1"/>
            </p:cNvSpPr>
            <p:nvPr/>
          </p:nvSpPr>
          <p:spPr bwMode="auto">
            <a:xfrm>
              <a:off x="4010" y="2169"/>
              <a:ext cx="76" cy="0"/>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Line 19"/>
            <p:cNvSpPr>
              <a:spLocks noChangeShapeType="1"/>
            </p:cNvSpPr>
            <p:nvPr/>
          </p:nvSpPr>
          <p:spPr bwMode="auto">
            <a:xfrm>
              <a:off x="3857" y="2337"/>
              <a:ext cx="8" cy="58"/>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Line 20"/>
            <p:cNvSpPr>
              <a:spLocks noChangeShapeType="1"/>
            </p:cNvSpPr>
            <p:nvPr/>
          </p:nvSpPr>
          <p:spPr bwMode="auto">
            <a:xfrm flipH="1">
              <a:off x="3594" y="2221"/>
              <a:ext cx="64" cy="30"/>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p:cNvSpPr>
              <a:spLocks/>
            </p:cNvSpPr>
            <p:nvPr/>
          </p:nvSpPr>
          <p:spPr bwMode="auto">
            <a:xfrm>
              <a:off x="3923" y="1873"/>
              <a:ext cx="62" cy="62"/>
            </a:xfrm>
            <a:custGeom>
              <a:avLst/>
              <a:gdLst>
                <a:gd name="T0" fmla="*/ 62 w 62"/>
                <a:gd name="T1" fmla="*/ 32 h 62"/>
                <a:gd name="T2" fmla="*/ 62 w 62"/>
                <a:gd name="T3" fmla="*/ 32 h 62"/>
                <a:gd name="T4" fmla="*/ 62 w 62"/>
                <a:gd name="T5" fmla="*/ 38 h 62"/>
                <a:gd name="T6" fmla="*/ 60 w 62"/>
                <a:gd name="T7" fmla="*/ 44 h 62"/>
                <a:gd name="T8" fmla="*/ 52 w 62"/>
                <a:gd name="T9" fmla="*/ 54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8 w 62"/>
                <a:gd name="T37" fmla="*/ 10 h 62"/>
                <a:gd name="T38" fmla="*/ 18 w 62"/>
                <a:gd name="T39" fmla="*/ 4 h 62"/>
                <a:gd name="T40" fmla="*/ 24 w 62"/>
                <a:gd name="T41" fmla="*/ 2 h 62"/>
                <a:gd name="T42" fmla="*/ 30 w 62"/>
                <a:gd name="T43" fmla="*/ 0 h 62"/>
                <a:gd name="T44" fmla="*/ 30 w 62"/>
                <a:gd name="T45" fmla="*/ 0 h 62"/>
                <a:gd name="T46" fmla="*/ 36 w 62"/>
                <a:gd name="T47" fmla="*/ 2 h 62"/>
                <a:gd name="T48" fmla="*/ 42 w 62"/>
                <a:gd name="T49" fmla="*/ 4 h 62"/>
                <a:gd name="T50" fmla="*/ 52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2" y="54"/>
                  </a:lnTo>
                  <a:lnTo>
                    <a:pt x="42" y="60"/>
                  </a:lnTo>
                  <a:lnTo>
                    <a:pt x="36" y="62"/>
                  </a:lnTo>
                  <a:lnTo>
                    <a:pt x="30" y="62"/>
                  </a:lnTo>
                  <a:lnTo>
                    <a:pt x="30" y="62"/>
                  </a:lnTo>
                  <a:lnTo>
                    <a:pt x="24" y="62"/>
                  </a:lnTo>
                  <a:lnTo>
                    <a:pt x="18" y="60"/>
                  </a:lnTo>
                  <a:lnTo>
                    <a:pt x="8" y="54"/>
                  </a:lnTo>
                  <a:lnTo>
                    <a:pt x="2" y="44"/>
                  </a:lnTo>
                  <a:lnTo>
                    <a:pt x="0" y="38"/>
                  </a:lnTo>
                  <a:lnTo>
                    <a:pt x="0" y="32"/>
                  </a:lnTo>
                  <a:lnTo>
                    <a:pt x="0" y="32"/>
                  </a:lnTo>
                  <a:lnTo>
                    <a:pt x="0" y="26"/>
                  </a:lnTo>
                  <a:lnTo>
                    <a:pt x="2" y="20"/>
                  </a:lnTo>
                  <a:lnTo>
                    <a:pt x="8" y="10"/>
                  </a:lnTo>
                  <a:lnTo>
                    <a:pt x="18" y="4"/>
                  </a:lnTo>
                  <a:lnTo>
                    <a:pt x="24" y="2"/>
                  </a:lnTo>
                  <a:lnTo>
                    <a:pt x="30" y="0"/>
                  </a:lnTo>
                  <a:lnTo>
                    <a:pt x="30" y="0"/>
                  </a:lnTo>
                  <a:lnTo>
                    <a:pt x="36" y="2"/>
                  </a:lnTo>
                  <a:lnTo>
                    <a:pt x="42" y="4"/>
                  </a:lnTo>
                  <a:lnTo>
                    <a:pt x="52" y="10"/>
                  </a:lnTo>
                  <a:lnTo>
                    <a:pt x="60" y="20"/>
                  </a:lnTo>
                  <a:lnTo>
                    <a:pt x="62" y="26"/>
                  </a:lnTo>
                  <a:lnTo>
                    <a:pt x="62" y="32"/>
                  </a:lnTo>
                  <a:lnTo>
                    <a:pt x="62"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
            <p:cNvSpPr>
              <a:spLocks/>
            </p:cNvSpPr>
            <p:nvPr/>
          </p:nvSpPr>
          <p:spPr bwMode="auto">
            <a:xfrm>
              <a:off x="3837" y="2385"/>
              <a:ext cx="62" cy="62"/>
            </a:xfrm>
            <a:custGeom>
              <a:avLst/>
              <a:gdLst>
                <a:gd name="T0" fmla="*/ 62 w 62"/>
                <a:gd name="T1" fmla="*/ 30 h 62"/>
                <a:gd name="T2" fmla="*/ 62 w 62"/>
                <a:gd name="T3" fmla="*/ 30 h 62"/>
                <a:gd name="T4" fmla="*/ 60 w 62"/>
                <a:gd name="T5" fmla="*/ 38 h 62"/>
                <a:gd name="T6" fmla="*/ 60 w 62"/>
                <a:gd name="T7" fmla="*/ 42 h 62"/>
                <a:gd name="T8" fmla="*/ 52 w 62"/>
                <a:gd name="T9" fmla="*/ 52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2 h 62"/>
                <a:gd name="T24" fmla="*/ 2 w 62"/>
                <a:gd name="T25" fmla="*/ 42 h 62"/>
                <a:gd name="T26" fmla="*/ 0 w 62"/>
                <a:gd name="T27" fmla="*/ 38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8"/>
                  </a:lnTo>
                  <a:lnTo>
                    <a:pt x="60" y="42"/>
                  </a:lnTo>
                  <a:lnTo>
                    <a:pt x="52" y="52"/>
                  </a:lnTo>
                  <a:lnTo>
                    <a:pt x="42" y="60"/>
                  </a:lnTo>
                  <a:lnTo>
                    <a:pt x="36" y="62"/>
                  </a:lnTo>
                  <a:lnTo>
                    <a:pt x="30" y="62"/>
                  </a:lnTo>
                  <a:lnTo>
                    <a:pt x="30" y="62"/>
                  </a:lnTo>
                  <a:lnTo>
                    <a:pt x="24" y="62"/>
                  </a:lnTo>
                  <a:lnTo>
                    <a:pt x="18" y="60"/>
                  </a:lnTo>
                  <a:lnTo>
                    <a:pt x="8" y="52"/>
                  </a:lnTo>
                  <a:lnTo>
                    <a:pt x="2" y="42"/>
                  </a:lnTo>
                  <a:lnTo>
                    <a:pt x="0" y="38"/>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3"/>
            <p:cNvSpPr>
              <a:spLocks/>
            </p:cNvSpPr>
            <p:nvPr/>
          </p:nvSpPr>
          <p:spPr bwMode="auto">
            <a:xfrm>
              <a:off x="3542" y="2227"/>
              <a:ext cx="62" cy="62"/>
            </a:xfrm>
            <a:custGeom>
              <a:avLst/>
              <a:gdLst>
                <a:gd name="T0" fmla="*/ 62 w 62"/>
                <a:gd name="T1" fmla="*/ 30 h 62"/>
                <a:gd name="T2" fmla="*/ 62 w 62"/>
                <a:gd name="T3" fmla="*/ 30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0 h 62"/>
                <a:gd name="T30" fmla="*/ 0 w 62"/>
                <a:gd name="T31" fmla="*/ 30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0"/>
                  </a:lnTo>
                  <a:lnTo>
                    <a:pt x="0" y="30"/>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4"/>
            <p:cNvSpPr>
              <a:spLocks/>
            </p:cNvSpPr>
            <p:nvPr/>
          </p:nvSpPr>
          <p:spPr bwMode="auto">
            <a:xfrm>
              <a:off x="3618" y="1911"/>
              <a:ext cx="62" cy="62"/>
            </a:xfrm>
            <a:custGeom>
              <a:avLst/>
              <a:gdLst>
                <a:gd name="T0" fmla="*/ 62 w 62"/>
                <a:gd name="T1" fmla="*/ 32 h 62"/>
                <a:gd name="T2" fmla="*/ 62 w 62"/>
                <a:gd name="T3" fmla="*/ 32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2 h 62"/>
                <a:gd name="T30" fmla="*/ 0 w 62"/>
                <a:gd name="T31" fmla="*/ 32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2"/>
                  </a:lnTo>
                  <a:lnTo>
                    <a:pt x="0" y="32"/>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2"/>
                  </a:lnTo>
                  <a:lnTo>
                    <a:pt x="62"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5"/>
            <p:cNvSpPr>
              <a:spLocks/>
            </p:cNvSpPr>
            <p:nvPr/>
          </p:nvSpPr>
          <p:spPr bwMode="auto">
            <a:xfrm>
              <a:off x="4076" y="2133"/>
              <a:ext cx="62" cy="62"/>
            </a:xfrm>
            <a:custGeom>
              <a:avLst/>
              <a:gdLst>
                <a:gd name="T0" fmla="*/ 62 w 62"/>
                <a:gd name="T1" fmla="*/ 30 h 62"/>
                <a:gd name="T2" fmla="*/ 62 w 62"/>
                <a:gd name="T3" fmla="*/ 30 h 62"/>
                <a:gd name="T4" fmla="*/ 62 w 62"/>
                <a:gd name="T5" fmla="*/ 36 h 62"/>
                <a:gd name="T6" fmla="*/ 60 w 62"/>
                <a:gd name="T7" fmla="*/ 42 h 62"/>
                <a:gd name="T8" fmla="*/ 54 w 62"/>
                <a:gd name="T9" fmla="*/ 52 h 62"/>
                <a:gd name="T10" fmla="*/ 44 w 62"/>
                <a:gd name="T11" fmla="*/ 60 h 62"/>
                <a:gd name="T12" fmla="*/ 38 w 62"/>
                <a:gd name="T13" fmla="*/ 60 h 62"/>
                <a:gd name="T14" fmla="*/ 32 w 62"/>
                <a:gd name="T15" fmla="*/ 62 h 62"/>
                <a:gd name="T16" fmla="*/ 32 w 62"/>
                <a:gd name="T17" fmla="*/ 62 h 62"/>
                <a:gd name="T18" fmla="*/ 26 w 62"/>
                <a:gd name="T19" fmla="*/ 60 h 62"/>
                <a:gd name="T20" fmla="*/ 20 w 62"/>
                <a:gd name="T21" fmla="*/ 60 h 62"/>
                <a:gd name="T22" fmla="*/ 10 w 62"/>
                <a:gd name="T23" fmla="*/ 52 h 62"/>
                <a:gd name="T24" fmla="*/ 4 w 62"/>
                <a:gd name="T25" fmla="*/ 42 h 62"/>
                <a:gd name="T26" fmla="*/ 2 w 62"/>
                <a:gd name="T27" fmla="*/ 36 h 62"/>
                <a:gd name="T28" fmla="*/ 0 w 62"/>
                <a:gd name="T29" fmla="*/ 30 h 62"/>
                <a:gd name="T30" fmla="*/ 0 w 62"/>
                <a:gd name="T31" fmla="*/ 30 h 62"/>
                <a:gd name="T32" fmla="*/ 2 w 62"/>
                <a:gd name="T33" fmla="*/ 24 h 62"/>
                <a:gd name="T34" fmla="*/ 4 w 62"/>
                <a:gd name="T35" fmla="*/ 18 h 62"/>
                <a:gd name="T36" fmla="*/ 10 w 62"/>
                <a:gd name="T37" fmla="*/ 8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8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6"/>
                  </a:lnTo>
                  <a:lnTo>
                    <a:pt x="60" y="42"/>
                  </a:lnTo>
                  <a:lnTo>
                    <a:pt x="54" y="52"/>
                  </a:lnTo>
                  <a:lnTo>
                    <a:pt x="44" y="60"/>
                  </a:lnTo>
                  <a:lnTo>
                    <a:pt x="38" y="60"/>
                  </a:lnTo>
                  <a:lnTo>
                    <a:pt x="32" y="62"/>
                  </a:lnTo>
                  <a:lnTo>
                    <a:pt x="32" y="62"/>
                  </a:lnTo>
                  <a:lnTo>
                    <a:pt x="26" y="60"/>
                  </a:lnTo>
                  <a:lnTo>
                    <a:pt x="20" y="60"/>
                  </a:lnTo>
                  <a:lnTo>
                    <a:pt x="10" y="52"/>
                  </a:lnTo>
                  <a:lnTo>
                    <a:pt x="4" y="42"/>
                  </a:lnTo>
                  <a:lnTo>
                    <a:pt x="2" y="36"/>
                  </a:lnTo>
                  <a:lnTo>
                    <a:pt x="0" y="30"/>
                  </a:lnTo>
                  <a:lnTo>
                    <a:pt x="0" y="30"/>
                  </a:lnTo>
                  <a:lnTo>
                    <a:pt x="2" y="24"/>
                  </a:lnTo>
                  <a:lnTo>
                    <a:pt x="4" y="18"/>
                  </a:lnTo>
                  <a:lnTo>
                    <a:pt x="10" y="8"/>
                  </a:lnTo>
                  <a:lnTo>
                    <a:pt x="20" y="2"/>
                  </a:lnTo>
                  <a:lnTo>
                    <a:pt x="26" y="0"/>
                  </a:lnTo>
                  <a:lnTo>
                    <a:pt x="32" y="0"/>
                  </a:lnTo>
                  <a:lnTo>
                    <a:pt x="32" y="0"/>
                  </a:lnTo>
                  <a:lnTo>
                    <a:pt x="38" y="0"/>
                  </a:lnTo>
                  <a:lnTo>
                    <a:pt x="44" y="2"/>
                  </a:lnTo>
                  <a:lnTo>
                    <a:pt x="54" y="8"/>
                  </a:lnTo>
                  <a:lnTo>
                    <a:pt x="60" y="18"/>
                  </a:lnTo>
                  <a:lnTo>
                    <a:pt x="62"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
            <p:cNvSpPr>
              <a:spLocks/>
            </p:cNvSpPr>
            <p:nvPr/>
          </p:nvSpPr>
          <p:spPr bwMode="auto">
            <a:xfrm>
              <a:off x="3775" y="2095"/>
              <a:ext cx="92" cy="92"/>
            </a:xfrm>
            <a:custGeom>
              <a:avLst/>
              <a:gdLst>
                <a:gd name="T0" fmla="*/ 92 w 92"/>
                <a:gd name="T1" fmla="*/ 46 h 92"/>
                <a:gd name="T2" fmla="*/ 92 w 92"/>
                <a:gd name="T3" fmla="*/ 46 h 92"/>
                <a:gd name="T4" fmla="*/ 92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6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6 h 92"/>
                <a:gd name="T42" fmla="*/ 4 w 92"/>
                <a:gd name="T43" fmla="*/ 28 h 92"/>
                <a:gd name="T44" fmla="*/ 8 w 92"/>
                <a:gd name="T45" fmla="*/ 20 h 92"/>
                <a:gd name="T46" fmla="*/ 14 w 92"/>
                <a:gd name="T47" fmla="*/ 12 h 92"/>
                <a:gd name="T48" fmla="*/ 20 w 92"/>
                <a:gd name="T49" fmla="*/ 8 h 92"/>
                <a:gd name="T50" fmla="*/ 28 w 92"/>
                <a:gd name="T51" fmla="*/ 2 h 92"/>
                <a:gd name="T52" fmla="*/ 36 w 92"/>
                <a:gd name="T53" fmla="*/ 0 h 92"/>
                <a:gd name="T54" fmla="*/ 46 w 92"/>
                <a:gd name="T55" fmla="*/ 0 h 92"/>
                <a:gd name="T56" fmla="*/ 46 w 92"/>
                <a:gd name="T57" fmla="*/ 0 h 92"/>
                <a:gd name="T58" fmla="*/ 56 w 92"/>
                <a:gd name="T59" fmla="*/ 0 h 92"/>
                <a:gd name="T60" fmla="*/ 64 w 92"/>
                <a:gd name="T61" fmla="*/ 2 h 92"/>
                <a:gd name="T62" fmla="*/ 72 w 92"/>
                <a:gd name="T63" fmla="*/ 8 h 92"/>
                <a:gd name="T64" fmla="*/ 78 w 92"/>
                <a:gd name="T65" fmla="*/ 12 h 92"/>
                <a:gd name="T66" fmla="*/ 84 w 92"/>
                <a:gd name="T67" fmla="*/ 20 h 92"/>
                <a:gd name="T68" fmla="*/ 88 w 92"/>
                <a:gd name="T69" fmla="*/ 28 h 92"/>
                <a:gd name="T70" fmla="*/ 92 w 92"/>
                <a:gd name="T71" fmla="*/ 36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2" y="56"/>
                  </a:lnTo>
                  <a:lnTo>
                    <a:pt x="88" y="64"/>
                  </a:lnTo>
                  <a:lnTo>
                    <a:pt x="84" y="72"/>
                  </a:lnTo>
                  <a:lnTo>
                    <a:pt x="78" y="78"/>
                  </a:lnTo>
                  <a:lnTo>
                    <a:pt x="72" y="84"/>
                  </a:lnTo>
                  <a:lnTo>
                    <a:pt x="64" y="88"/>
                  </a:lnTo>
                  <a:lnTo>
                    <a:pt x="56"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6"/>
                  </a:lnTo>
                  <a:lnTo>
                    <a:pt x="4" y="28"/>
                  </a:lnTo>
                  <a:lnTo>
                    <a:pt x="8" y="20"/>
                  </a:lnTo>
                  <a:lnTo>
                    <a:pt x="14" y="12"/>
                  </a:lnTo>
                  <a:lnTo>
                    <a:pt x="20" y="8"/>
                  </a:lnTo>
                  <a:lnTo>
                    <a:pt x="28" y="2"/>
                  </a:lnTo>
                  <a:lnTo>
                    <a:pt x="36" y="0"/>
                  </a:lnTo>
                  <a:lnTo>
                    <a:pt x="46" y="0"/>
                  </a:lnTo>
                  <a:lnTo>
                    <a:pt x="46" y="0"/>
                  </a:lnTo>
                  <a:lnTo>
                    <a:pt x="56" y="0"/>
                  </a:lnTo>
                  <a:lnTo>
                    <a:pt x="64" y="2"/>
                  </a:lnTo>
                  <a:lnTo>
                    <a:pt x="72" y="8"/>
                  </a:lnTo>
                  <a:lnTo>
                    <a:pt x="78" y="12"/>
                  </a:lnTo>
                  <a:lnTo>
                    <a:pt x="84" y="20"/>
                  </a:lnTo>
                  <a:lnTo>
                    <a:pt x="88" y="28"/>
                  </a:lnTo>
                  <a:lnTo>
                    <a:pt x="92" y="36"/>
                  </a:lnTo>
                  <a:lnTo>
                    <a:pt x="92" y="46"/>
                  </a:lnTo>
                  <a:lnTo>
                    <a:pt x="92" y="4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7"/>
            <p:cNvSpPr>
              <a:spLocks/>
            </p:cNvSpPr>
            <p:nvPr/>
          </p:nvSpPr>
          <p:spPr bwMode="auto">
            <a:xfrm>
              <a:off x="3891" y="2053"/>
              <a:ext cx="62" cy="72"/>
            </a:xfrm>
            <a:custGeom>
              <a:avLst/>
              <a:gdLst>
                <a:gd name="T0" fmla="*/ 52 w 62"/>
                <a:gd name="T1" fmla="*/ 20 h 72"/>
                <a:gd name="T2" fmla="*/ 52 w 62"/>
                <a:gd name="T3" fmla="*/ 20 h 72"/>
                <a:gd name="T4" fmla="*/ 60 w 62"/>
                <a:gd name="T5" fmla="*/ 34 h 72"/>
                <a:gd name="T6" fmla="*/ 62 w 62"/>
                <a:gd name="T7" fmla="*/ 48 h 72"/>
                <a:gd name="T8" fmla="*/ 60 w 62"/>
                <a:gd name="T9" fmla="*/ 54 h 72"/>
                <a:gd name="T10" fmla="*/ 60 w 62"/>
                <a:gd name="T11" fmla="*/ 60 h 72"/>
                <a:gd name="T12" fmla="*/ 56 w 62"/>
                <a:gd name="T13" fmla="*/ 64 h 72"/>
                <a:gd name="T14" fmla="*/ 52 w 62"/>
                <a:gd name="T15" fmla="*/ 68 h 72"/>
                <a:gd name="T16" fmla="*/ 52 w 62"/>
                <a:gd name="T17" fmla="*/ 68 h 72"/>
                <a:gd name="T18" fmla="*/ 48 w 62"/>
                <a:gd name="T19" fmla="*/ 70 h 72"/>
                <a:gd name="T20" fmla="*/ 42 w 62"/>
                <a:gd name="T21" fmla="*/ 72 h 72"/>
                <a:gd name="T22" fmla="*/ 36 w 62"/>
                <a:gd name="T23" fmla="*/ 70 h 72"/>
                <a:gd name="T24" fmla="*/ 30 w 62"/>
                <a:gd name="T25" fmla="*/ 70 h 72"/>
                <a:gd name="T26" fmla="*/ 18 w 62"/>
                <a:gd name="T27" fmla="*/ 62 h 72"/>
                <a:gd name="T28" fmla="*/ 8 w 62"/>
                <a:gd name="T29" fmla="*/ 50 h 72"/>
                <a:gd name="T30" fmla="*/ 8 w 62"/>
                <a:gd name="T31" fmla="*/ 50 h 72"/>
                <a:gd name="T32" fmla="*/ 2 w 62"/>
                <a:gd name="T33" fmla="*/ 36 h 72"/>
                <a:gd name="T34" fmla="*/ 0 w 62"/>
                <a:gd name="T35" fmla="*/ 24 h 72"/>
                <a:gd name="T36" fmla="*/ 0 w 62"/>
                <a:gd name="T37" fmla="*/ 18 h 72"/>
                <a:gd name="T38" fmla="*/ 2 w 62"/>
                <a:gd name="T39" fmla="*/ 12 h 72"/>
                <a:gd name="T40" fmla="*/ 4 w 62"/>
                <a:gd name="T41" fmla="*/ 8 h 72"/>
                <a:gd name="T42" fmla="*/ 10 w 62"/>
                <a:gd name="T43" fmla="*/ 4 h 72"/>
                <a:gd name="T44" fmla="*/ 10 w 62"/>
                <a:gd name="T45" fmla="*/ 4 h 72"/>
                <a:gd name="T46" fmla="*/ 14 w 62"/>
                <a:gd name="T47" fmla="*/ 2 h 72"/>
                <a:gd name="T48" fmla="*/ 20 w 62"/>
                <a:gd name="T49" fmla="*/ 0 h 72"/>
                <a:gd name="T50" fmla="*/ 26 w 62"/>
                <a:gd name="T51" fmla="*/ 0 h 72"/>
                <a:gd name="T52" fmla="*/ 32 w 62"/>
                <a:gd name="T53" fmla="*/ 2 h 72"/>
                <a:gd name="T54" fmla="*/ 42 w 62"/>
                <a:gd name="T55" fmla="*/ 10 h 72"/>
                <a:gd name="T56" fmla="*/ 52 w 62"/>
                <a:gd name="T57" fmla="*/ 20 h 72"/>
                <a:gd name="T58" fmla="*/ 52 w 62"/>
                <a:gd name="T59" fmla="*/ 2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72">
                  <a:moveTo>
                    <a:pt x="52" y="20"/>
                  </a:moveTo>
                  <a:lnTo>
                    <a:pt x="52" y="20"/>
                  </a:lnTo>
                  <a:lnTo>
                    <a:pt x="60" y="34"/>
                  </a:lnTo>
                  <a:lnTo>
                    <a:pt x="62" y="48"/>
                  </a:lnTo>
                  <a:lnTo>
                    <a:pt x="60" y="54"/>
                  </a:lnTo>
                  <a:lnTo>
                    <a:pt x="60" y="60"/>
                  </a:lnTo>
                  <a:lnTo>
                    <a:pt x="56" y="64"/>
                  </a:lnTo>
                  <a:lnTo>
                    <a:pt x="52" y="68"/>
                  </a:lnTo>
                  <a:lnTo>
                    <a:pt x="52" y="68"/>
                  </a:lnTo>
                  <a:lnTo>
                    <a:pt x="48" y="70"/>
                  </a:lnTo>
                  <a:lnTo>
                    <a:pt x="42" y="72"/>
                  </a:lnTo>
                  <a:lnTo>
                    <a:pt x="36" y="70"/>
                  </a:lnTo>
                  <a:lnTo>
                    <a:pt x="30" y="70"/>
                  </a:lnTo>
                  <a:lnTo>
                    <a:pt x="18" y="62"/>
                  </a:lnTo>
                  <a:lnTo>
                    <a:pt x="8" y="50"/>
                  </a:lnTo>
                  <a:lnTo>
                    <a:pt x="8" y="50"/>
                  </a:lnTo>
                  <a:lnTo>
                    <a:pt x="2" y="36"/>
                  </a:lnTo>
                  <a:lnTo>
                    <a:pt x="0" y="24"/>
                  </a:lnTo>
                  <a:lnTo>
                    <a:pt x="0" y="18"/>
                  </a:lnTo>
                  <a:lnTo>
                    <a:pt x="2" y="12"/>
                  </a:lnTo>
                  <a:lnTo>
                    <a:pt x="4" y="8"/>
                  </a:lnTo>
                  <a:lnTo>
                    <a:pt x="10" y="4"/>
                  </a:lnTo>
                  <a:lnTo>
                    <a:pt x="10" y="4"/>
                  </a:lnTo>
                  <a:lnTo>
                    <a:pt x="14" y="2"/>
                  </a:lnTo>
                  <a:lnTo>
                    <a:pt x="20" y="0"/>
                  </a:lnTo>
                  <a:lnTo>
                    <a:pt x="26" y="0"/>
                  </a:lnTo>
                  <a:lnTo>
                    <a:pt x="32" y="2"/>
                  </a:lnTo>
                  <a:lnTo>
                    <a:pt x="42" y="10"/>
                  </a:lnTo>
                  <a:lnTo>
                    <a:pt x="52" y="20"/>
                  </a:lnTo>
                  <a:lnTo>
                    <a:pt x="52" y="2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8"/>
            <p:cNvSpPr>
              <a:spLocks/>
            </p:cNvSpPr>
            <p:nvPr/>
          </p:nvSpPr>
          <p:spPr bwMode="auto">
            <a:xfrm>
              <a:off x="3763" y="2005"/>
              <a:ext cx="74" cy="56"/>
            </a:xfrm>
            <a:custGeom>
              <a:avLst/>
              <a:gdLst>
                <a:gd name="T0" fmla="*/ 28 w 74"/>
                <a:gd name="T1" fmla="*/ 4 h 56"/>
                <a:gd name="T2" fmla="*/ 28 w 74"/>
                <a:gd name="T3" fmla="*/ 4 h 56"/>
                <a:gd name="T4" fmla="*/ 44 w 74"/>
                <a:gd name="T5" fmla="*/ 0 h 56"/>
                <a:gd name="T6" fmla="*/ 56 w 74"/>
                <a:gd name="T7" fmla="*/ 2 h 56"/>
                <a:gd name="T8" fmla="*/ 62 w 74"/>
                <a:gd name="T9" fmla="*/ 4 h 56"/>
                <a:gd name="T10" fmla="*/ 68 w 74"/>
                <a:gd name="T11" fmla="*/ 8 h 56"/>
                <a:gd name="T12" fmla="*/ 72 w 74"/>
                <a:gd name="T13" fmla="*/ 12 h 56"/>
                <a:gd name="T14" fmla="*/ 74 w 74"/>
                <a:gd name="T15" fmla="*/ 16 h 56"/>
                <a:gd name="T16" fmla="*/ 74 w 74"/>
                <a:gd name="T17" fmla="*/ 16 h 56"/>
                <a:gd name="T18" fmla="*/ 74 w 74"/>
                <a:gd name="T19" fmla="*/ 22 h 56"/>
                <a:gd name="T20" fmla="*/ 74 w 74"/>
                <a:gd name="T21" fmla="*/ 28 h 56"/>
                <a:gd name="T22" fmla="*/ 72 w 74"/>
                <a:gd name="T23" fmla="*/ 32 h 56"/>
                <a:gd name="T24" fmla="*/ 68 w 74"/>
                <a:gd name="T25" fmla="*/ 38 h 56"/>
                <a:gd name="T26" fmla="*/ 60 w 74"/>
                <a:gd name="T27" fmla="*/ 48 h 56"/>
                <a:gd name="T28" fmla="*/ 46 w 74"/>
                <a:gd name="T29" fmla="*/ 54 h 56"/>
                <a:gd name="T30" fmla="*/ 46 w 74"/>
                <a:gd name="T31" fmla="*/ 54 h 56"/>
                <a:gd name="T32" fmla="*/ 30 w 74"/>
                <a:gd name="T33" fmla="*/ 56 h 56"/>
                <a:gd name="T34" fmla="*/ 18 w 74"/>
                <a:gd name="T35" fmla="*/ 56 h 56"/>
                <a:gd name="T36" fmla="*/ 12 w 74"/>
                <a:gd name="T37" fmla="*/ 54 h 56"/>
                <a:gd name="T38" fmla="*/ 6 w 74"/>
                <a:gd name="T39" fmla="*/ 50 h 56"/>
                <a:gd name="T40" fmla="*/ 2 w 74"/>
                <a:gd name="T41" fmla="*/ 46 h 56"/>
                <a:gd name="T42" fmla="*/ 0 w 74"/>
                <a:gd name="T43" fmla="*/ 42 h 56"/>
                <a:gd name="T44" fmla="*/ 0 w 74"/>
                <a:gd name="T45" fmla="*/ 42 h 56"/>
                <a:gd name="T46" fmla="*/ 0 w 74"/>
                <a:gd name="T47" fmla="*/ 36 h 56"/>
                <a:gd name="T48" fmla="*/ 0 w 74"/>
                <a:gd name="T49" fmla="*/ 30 h 56"/>
                <a:gd name="T50" fmla="*/ 2 w 74"/>
                <a:gd name="T51" fmla="*/ 24 h 56"/>
                <a:gd name="T52" fmla="*/ 4 w 74"/>
                <a:gd name="T53" fmla="*/ 20 h 56"/>
                <a:gd name="T54" fmla="*/ 14 w 74"/>
                <a:gd name="T55" fmla="*/ 10 h 56"/>
                <a:gd name="T56" fmla="*/ 28 w 74"/>
                <a:gd name="T57" fmla="*/ 4 h 56"/>
                <a:gd name="T58" fmla="*/ 2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28" y="4"/>
                  </a:moveTo>
                  <a:lnTo>
                    <a:pt x="28" y="4"/>
                  </a:lnTo>
                  <a:lnTo>
                    <a:pt x="44" y="0"/>
                  </a:lnTo>
                  <a:lnTo>
                    <a:pt x="56" y="2"/>
                  </a:lnTo>
                  <a:lnTo>
                    <a:pt x="62" y="4"/>
                  </a:lnTo>
                  <a:lnTo>
                    <a:pt x="68" y="8"/>
                  </a:lnTo>
                  <a:lnTo>
                    <a:pt x="72" y="12"/>
                  </a:lnTo>
                  <a:lnTo>
                    <a:pt x="74" y="16"/>
                  </a:lnTo>
                  <a:lnTo>
                    <a:pt x="74" y="16"/>
                  </a:lnTo>
                  <a:lnTo>
                    <a:pt x="74" y="22"/>
                  </a:lnTo>
                  <a:lnTo>
                    <a:pt x="74" y="28"/>
                  </a:lnTo>
                  <a:lnTo>
                    <a:pt x="72" y="32"/>
                  </a:lnTo>
                  <a:lnTo>
                    <a:pt x="68" y="38"/>
                  </a:lnTo>
                  <a:lnTo>
                    <a:pt x="60" y="48"/>
                  </a:lnTo>
                  <a:lnTo>
                    <a:pt x="46" y="54"/>
                  </a:lnTo>
                  <a:lnTo>
                    <a:pt x="46" y="54"/>
                  </a:lnTo>
                  <a:lnTo>
                    <a:pt x="30" y="56"/>
                  </a:lnTo>
                  <a:lnTo>
                    <a:pt x="18" y="56"/>
                  </a:lnTo>
                  <a:lnTo>
                    <a:pt x="12" y="54"/>
                  </a:lnTo>
                  <a:lnTo>
                    <a:pt x="6" y="50"/>
                  </a:lnTo>
                  <a:lnTo>
                    <a:pt x="2" y="46"/>
                  </a:lnTo>
                  <a:lnTo>
                    <a:pt x="0" y="42"/>
                  </a:lnTo>
                  <a:lnTo>
                    <a:pt x="0" y="42"/>
                  </a:lnTo>
                  <a:lnTo>
                    <a:pt x="0" y="36"/>
                  </a:lnTo>
                  <a:lnTo>
                    <a:pt x="0" y="30"/>
                  </a:lnTo>
                  <a:lnTo>
                    <a:pt x="2" y="24"/>
                  </a:lnTo>
                  <a:lnTo>
                    <a:pt x="4" y="20"/>
                  </a:lnTo>
                  <a:lnTo>
                    <a:pt x="14" y="10"/>
                  </a:lnTo>
                  <a:lnTo>
                    <a:pt x="28" y="4"/>
                  </a:lnTo>
                  <a:lnTo>
                    <a:pt x="28" y="4"/>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9"/>
            <p:cNvSpPr>
              <a:spLocks/>
            </p:cNvSpPr>
            <p:nvPr/>
          </p:nvSpPr>
          <p:spPr bwMode="auto">
            <a:xfrm>
              <a:off x="3685" y="2079"/>
              <a:ext cx="54" cy="76"/>
            </a:xfrm>
            <a:custGeom>
              <a:avLst/>
              <a:gdLst>
                <a:gd name="T0" fmla="*/ 54 w 54"/>
                <a:gd name="T1" fmla="*/ 40 h 76"/>
                <a:gd name="T2" fmla="*/ 54 w 54"/>
                <a:gd name="T3" fmla="*/ 40 h 76"/>
                <a:gd name="T4" fmla="*/ 52 w 54"/>
                <a:gd name="T5" fmla="*/ 54 h 76"/>
                <a:gd name="T6" fmla="*/ 44 w 54"/>
                <a:gd name="T7" fmla="*/ 66 h 76"/>
                <a:gd name="T8" fmla="*/ 40 w 54"/>
                <a:gd name="T9" fmla="*/ 72 h 76"/>
                <a:gd name="T10" fmla="*/ 36 w 54"/>
                <a:gd name="T11" fmla="*/ 74 h 76"/>
                <a:gd name="T12" fmla="*/ 30 w 54"/>
                <a:gd name="T13" fmla="*/ 76 h 76"/>
                <a:gd name="T14" fmla="*/ 24 w 54"/>
                <a:gd name="T15" fmla="*/ 76 h 76"/>
                <a:gd name="T16" fmla="*/ 24 w 54"/>
                <a:gd name="T17" fmla="*/ 76 h 76"/>
                <a:gd name="T18" fmla="*/ 20 w 54"/>
                <a:gd name="T19" fmla="*/ 76 h 76"/>
                <a:gd name="T20" fmla="*/ 14 w 54"/>
                <a:gd name="T21" fmla="*/ 72 h 76"/>
                <a:gd name="T22" fmla="*/ 10 w 54"/>
                <a:gd name="T23" fmla="*/ 68 h 76"/>
                <a:gd name="T24" fmla="*/ 6 w 54"/>
                <a:gd name="T25" fmla="*/ 64 h 76"/>
                <a:gd name="T26" fmla="*/ 2 w 54"/>
                <a:gd name="T27" fmla="*/ 52 h 76"/>
                <a:gd name="T28" fmla="*/ 0 w 54"/>
                <a:gd name="T29" fmla="*/ 36 h 76"/>
                <a:gd name="T30" fmla="*/ 0 w 54"/>
                <a:gd name="T31" fmla="*/ 36 h 76"/>
                <a:gd name="T32" fmla="*/ 4 w 54"/>
                <a:gd name="T33" fmla="*/ 22 h 76"/>
                <a:gd name="T34" fmla="*/ 10 w 54"/>
                <a:gd name="T35" fmla="*/ 10 h 76"/>
                <a:gd name="T36" fmla="*/ 14 w 54"/>
                <a:gd name="T37" fmla="*/ 4 h 76"/>
                <a:gd name="T38" fmla="*/ 20 w 54"/>
                <a:gd name="T39" fmla="*/ 2 h 76"/>
                <a:gd name="T40" fmla="*/ 24 w 54"/>
                <a:gd name="T41" fmla="*/ 0 h 76"/>
                <a:gd name="T42" fmla="*/ 30 w 54"/>
                <a:gd name="T43" fmla="*/ 0 h 76"/>
                <a:gd name="T44" fmla="*/ 30 w 54"/>
                <a:gd name="T45" fmla="*/ 0 h 76"/>
                <a:gd name="T46" fmla="*/ 36 w 54"/>
                <a:gd name="T47" fmla="*/ 0 h 76"/>
                <a:gd name="T48" fmla="*/ 40 w 54"/>
                <a:gd name="T49" fmla="*/ 2 h 76"/>
                <a:gd name="T50" fmla="*/ 44 w 54"/>
                <a:gd name="T51" fmla="*/ 6 h 76"/>
                <a:gd name="T52" fmla="*/ 48 w 54"/>
                <a:gd name="T53" fmla="*/ 12 h 76"/>
                <a:gd name="T54" fmla="*/ 54 w 54"/>
                <a:gd name="T55" fmla="*/ 24 h 76"/>
                <a:gd name="T56" fmla="*/ 54 w 54"/>
                <a:gd name="T57" fmla="*/ 40 h 76"/>
                <a:gd name="T58" fmla="*/ 54 w 54"/>
                <a:gd name="T59"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6">
                  <a:moveTo>
                    <a:pt x="54" y="40"/>
                  </a:moveTo>
                  <a:lnTo>
                    <a:pt x="54" y="40"/>
                  </a:lnTo>
                  <a:lnTo>
                    <a:pt x="52" y="54"/>
                  </a:lnTo>
                  <a:lnTo>
                    <a:pt x="44" y="66"/>
                  </a:lnTo>
                  <a:lnTo>
                    <a:pt x="40" y="72"/>
                  </a:lnTo>
                  <a:lnTo>
                    <a:pt x="36" y="74"/>
                  </a:lnTo>
                  <a:lnTo>
                    <a:pt x="30" y="76"/>
                  </a:lnTo>
                  <a:lnTo>
                    <a:pt x="24" y="76"/>
                  </a:lnTo>
                  <a:lnTo>
                    <a:pt x="24" y="76"/>
                  </a:lnTo>
                  <a:lnTo>
                    <a:pt x="20" y="76"/>
                  </a:lnTo>
                  <a:lnTo>
                    <a:pt x="14" y="72"/>
                  </a:lnTo>
                  <a:lnTo>
                    <a:pt x="10" y="68"/>
                  </a:lnTo>
                  <a:lnTo>
                    <a:pt x="6" y="64"/>
                  </a:lnTo>
                  <a:lnTo>
                    <a:pt x="2" y="52"/>
                  </a:lnTo>
                  <a:lnTo>
                    <a:pt x="0" y="36"/>
                  </a:lnTo>
                  <a:lnTo>
                    <a:pt x="0" y="36"/>
                  </a:lnTo>
                  <a:lnTo>
                    <a:pt x="4" y="22"/>
                  </a:lnTo>
                  <a:lnTo>
                    <a:pt x="10" y="10"/>
                  </a:lnTo>
                  <a:lnTo>
                    <a:pt x="14" y="4"/>
                  </a:lnTo>
                  <a:lnTo>
                    <a:pt x="20" y="2"/>
                  </a:lnTo>
                  <a:lnTo>
                    <a:pt x="24" y="0"/>
                  </a:lnTo>
                  <a:lnTo>
                    <a:pt x="30" y="0"/>
                  </a:lnTo>
                  <a:lnTo>
                    <a:pt x="30" y="0"/>
                  </a:lnTo>
                  <a:lnTo>
                    <a:pt x="36" y="0"/>
                  </a:lnTo>
                  <a:lnTo>
                    <a:pt x="40" y="2"/>
                  </a:lnTo>
                  <a:lnTo>
                    <a:pt x="44" y="6"/>
                  </a:lnTo>
                  <a:lnTo>
                    <a:pt x="48" y="12"/>
                  </a:lnTo>
                  <a:lnTo>
                    <a:pt x="54" y="24"/>
                  </a:lnTo>
                  <a:lnTo>
                    <a:pt x="54" y="40"/>
                  </a:lnTo>
                  <a:lnTo>
                    <a:pt x="54" y="4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0"/>
            <p:cNvSpPr>
              <a:spLocks/>
            </p:cNvSpPr>
            <p:nvPr/>
          </p:nvSpPr>
          <p:spPr bwMode="auto">
            <a:xfrm>
              <a:off x="3733" y="2221"/>
              <a:ext cx="74" cy="56"/>
            </a:xfrm>
            <a:custGeom>
              <a:avLst/>
              <a:gdLst>
                <a:gd name="T0" fmla="*/ 48 w 74"/>
                <a:gd name="T1" fmla="*/ 4 h 56"/>
                <a:gd name="T2" fmla="*/ 48 w 74"/>
                <a:gd name="T3" fmla="*/ 4 h 56"/>
                <a:gd name="T4" fmla="*/ 62 w 74"/>
                <a:gd name="T5" fmla="*/ 12 h 56"/>
                <a:gd name="T6" fmla="*/ 70 w 74"/>
                <a:gd name="T7" fmla="*/ 22 h 56"/>
                <a:gd name="T8" fmla="*/ 72 w 74"/>
                <a:gd name="T9" fmla="*/ 28 h 56"/>
                <a:gd name="T10" fmla="*/ 74 w 74"/>
                <a:gd name="T11" fmla="*/ 34 h 56"/>
                <a:gd name="T12" fmla="*/ 74 w 74"/>
                <a:gd name="T13" fmla="*/ 40 h 56"/>
                <a:gd name="T14" fmla="*/ 72 w 74"/>
                <a:gd name="T15" fmla="*/ 44 h 56"/>
                <a:gd name="T16" fmla="*/ 72 w 74"/>
                <a:gd name="T17" fmla="*/ 44 h 56"/>
                <a:gd name="T18" fmla="*/ 70 w 74"/>
                <a:gd name="T19" fmla="*/ 50 h 56"/>
                <a:gd name="T20" fmla="*/ 66 w 74"/>
                <a:gd name="T21" fmla="*/ 52 h 56"/>
                <a:gd name="T22" fmla="*/ 60 w 74"/>
                <a:gd name="T23" fmla="*/ 56 h 56"/>
                <a:gd name="T24" fmla="*/ 54 w 74"/>
                <a:gd name="T25" fmla="*/ 56 h 56"/>
                <a:gd name="T26" fmla="*/ 40 w 74"/>
                <a:gd name="T27" fmla="*/ 56 h 56"/>
                <a:gd name="T28" fmla="*/ 26 w 74"/>
                <a:gd name="T29" fmla="*/ 52 h 56"/>
                <a:gd name="T30" fmla="*/ 26 w 74"/>
                <a:gd name="T31" fmla="*/ 52 h 56"/>
                <a:gd name="T32" fmla="*/ 14 w 74"/>
                <a:gd name="T33" fmla="*/ 44 h 56"/>
                <a:gd name="T34" fmla="*/ 4 w 74"/>
                <a:gd name="T35" fmla="*/ 34 h 56"/>
                <a:gd name="T36" fmla="*/ 2 w 74"/>
                <a:gd name="T37" fmla="*/ 28 h 56"/>
                <a:gd name="T38" fmla="*/ 0 w 74"/>
                <a:gd name="T39" fmla="*/ 22 h 56"/>
                <a:gd name="T40" fmla="*/ 0 w 74"/>
                <a:gd name="T41" fmla="*/ 16 h 56"/>
                <a:gd name="T42" fmla="*/ 2 w 74"/>
                <a:gd name="T43" fmla="*/ 12 h 56"/>
                <a:gd name="T44" fmla="*/ 2 w 74"/>
                <a:gd name="T45" fmla="*/ 12 h 56"/>
                <a:gd name="T46" fmla="*/ 6 w 74"/>
                <a:gd name="T47" fmla="*/ 6 h 56"/>
                <a:gd name="T48" fmla="*/ 10 w 74"/>
                <a:gd name="T49" fmla="*/ 4 h 56"/>
                <a:gd name="T50" fmla="*/ 14 w 74"/>
                <a:gd name="T51" fmla="*/ 0 h 56"/>
                <a:gd name="T52" fmla="*/ 20 w 74"/>
                <a:gd name="T53" fmla="*/ 0 h 56"/>
                <a:gd name="T54" fmla="*/ 34 w 74"/>
                <a:gd name="T55" fmla="*/ 0 h 56"/>
                <a:gd name="T56" fmla="*/ 48 w 74"/>
                <a:gd name="T57" fmla="*/ 4 h 56"/>
                <a:gd name="T58" fmla="*/ 4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48" y="4"/>
                  </a:moveTo>
                  <a:lnTo>
                    <a:pt x="48" y="4"/>
                  </a:lnTo>
                  <a:lnTo>
                    <a:pt x="62" y="12"/>
                  </a:lnTo>
                  <a:lnTo>
                    <a:pt x="70" y="22"/>
                  </a:lnTo>
                  <a:lnTo>
                    <a:pt x="72" y="28"/>
                  </a:lnTo>
                  <a:lnTo>
                    <a:pt x="74" y="34"/>
                  </a:lnTo>
                  <a:lnTo>
                    <a:pt x="74" y="40"/>
                  </a:lnTo>
                  <a:lnTo>
                    <a:pt x="72" y="44"/>
                  </a:lnTo>
                  <a:lnTo>
                    <a:pt x="72" y="44"/>
                  </a:lnTo>
                  <a:lnTo>
                    <a:pt x="70" y="50"/>
                  </a:lnTo>
                  <a:lnTo>
                    <a:pt x="66" y="52"/>
                  </a:lnTo>
                  <a:lnTo>
                    <a:pt x="60" y="56"/>
                  </a:lnTo>
                  <a:lnTo>
                    <a:pt x="54" y="56"/>
                  </a:lnTo>
                  <a:lnTo>
                    <a:pt x="40" y="56"/>
                  </a:lnTo>
                  <a:lnTo>
                    <a:pt x="26" y="52"/>
                  </a:lnTo>
                  <a:lnTo>
                    <a:pt x="26" y="52"/>
                  </a:lnTo>
                  <a:lnTo>
                    <a:pt x="14" y="44"/>
                  </a:lnTo>
                  <a:lnTo>
                    <a:pt x="4" y="34"/>
                  </a:lnTo>
                  <a:lnTo>
                    <a:pt x="2" y="28"/>
                  </a:lnTo>
                  <a:lnTo>
                    <a:pt x="0" y="22"/>
                  </a:lnTo>
                  <a:lnTo>
                    <a:pt x="0" y="16"/>
                  </a:lnTo>
                  <a:lnTo>
                    <a:pt x="2" y="12"/>
                  </a:lnTo>
                  <a:lnTo>
                    <a:pt x="2" y="12"/>
                  </a:lnTo>
                  <a:lnTo>
                    <a:pt x="6" y="6"/>
                  </a:lnTo>
                  <a:lnTo>
                    <a:pt x="10" y="4"/>
                  </a:lnTo>
                  <a:lnTo>
                    <a:pt x="14" y="0"/>
                  </a:lnTo>
                  <a:lnTo>
                    <a:pt x="20" y="0"/>
                  </a:lnTo>
                  <a:lnTo>
                    <a:pt x="34" y="0"/>
                  </a:lnTo>
                  <a:lnTo>
                    <a:pt x="48" y="4"/>
                  </a:lnTo>
                  <a:lnTo>
                    <a:pt x="48" y="4"/>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1"/>
            <p:cNvSpPr>
              <a:spLocks/>
            </p:cNvSpPr>
            <p:nvPr/>
          </p:nvSpPr>
          <p:spPr bwMode="auto">
            <a:xfrm>
              <a:off x="3873" y="2191"/>
              <a:ext cx="64" cy="70"/>
            </a:xfrm>
            <a:custGeom>
              <a:avLst/>
              <a:gdLst>
                <a:gd name="T0" fmla="*/ 54 w 64"/>
                <a:gd name="T1" fmla="*/ 50 h 70"/>
                <a:gd name="T2" fmla="*/ 54 w 64"/>
                <a:gd name="T3" fmla="*/ 50 h 70"/>
                <a:gd name="T4" fmla="*/ 44 w 64"/>
                <a:gd name="T5" fmla="*/ 62 h 70"/>
                <a:gd name="T6" fmla="*/ 32 w 64"/>
                <a:gd name="T7" fmla="*/ 68 h 70"/>
                <a:gd name="T8" fmla="*/ 26 w 64"/>
                <a:gd name="T9" fmla="*/ 70 h 70"/>
                <a:gd name="T10" fmla="*/ 20 w 64"/>
                <a:gd name="T11" fmla="*/ 70 h 70"/>
                <a:gd name="T12" fmla="*/ 14 w 64"/>
                <a:gd name="T13" fmla="*/ 68 h 70"/>
                <a:gd name="T14" fmla="*/ 10 w 64"/>
                <a:gd name="T15" fmla="*/ 66 h 70"/>
                <a:gd name="T16" fmla="*/ 10 w 64"/>
                <a:gd name="T17" fmla="*/ 66 h 70"/>
                <a:gd name="T18" fmla="*/ 6 w 64"/>
                <a:gd name="T19" fmla="*/ 62 h 70"/>
                <a:gd name="T20" fmla="*/ 2 w 64"/>
                <a:gd name="T21" fmla="*/ 56 h 70"/>
                <a:gd name="T22" fmla="*/ 2 w 64"/>
                <a:gd name="T23" fmla="*/ 52 h 70"/>
                <a:gd name="T24" fmla="*/ 0 w 64"/>
                <a:gd name="T25" fmla="*/ 44 h 70"/>
                <a:gd name="T26" fmla="*/ 4 w 64"/>
                <a:gd name="T27" fmla="*/ 32 h 70"/>
                <a:gd name="T28" fmla="*/ 12 w 64"/>
                <a:gd name="T29" fmla="*/ 18 h 70"/>
                <a:gd name="T30" fmla="*/ 12 w 64"/>
                <a:gd name="T31" fmla="*/ 18 h 70"/>
                <a:gd name="T32" fmla="*/ 22 w 64"/>
                <a:gd name="T33" fmla="*/ 8 h 70"/>
                <a:gd name="T34" fmla="*/ 34 w 64"/>
                <a:gd name="T35" fmla="*/ 2 h 70"/>
                <a:gd name="T36" fmla="*/ 40 w 64"/>
                <a:gd name="T37" fmla="*/ 0 h 70"/>
                <a:gd name="T38" fmla="*/ 46 w 64"/>
                <a:gd name="T39" fmla="*/ 0 h 70"/>
                <a:gd name="T40" fmla="*/ 52 w 64"/>
                <a:gd name="T41" fmla="*/ 0 h 70"/>
                <a:gd name="T42" fmla="*/ 56 w 64"/>
                <a:gd name="T43" fmla="*/ 4 h 70"/>
                <a:gd name="T44" fmla="*/ 56 w 64"/>
                <a:gd name="T45" fmla="*/ 4 h 70"/>
                <a:gd name="T46" fmla="*/ 60 w 64"/>
                <a:gd name="T47" fmla="*/ 8 h 70"/>
                <a:gd name="T48" fmla="*/ 62 w 64"/>
                <a:gd name="T49" fmla="*/ 12 h 70"/>
                <a:gd name="T50" fmla="*/ 64 w 64"/>
                <a:gd name="T51" fmla="*/ 18 h 70"/>
                <a:gd name="T52" fmla="*/ 64 w 64"/>
                <a:gd name="T53" fmla="*/ 24 h 70"/>
                <a:gd name="T54" fmla="*/ 62 w 64"/>
                <a:gd name="T55" fmla="*/ 38 h 70"/>
                <a:gd name="T56" fmla="*/ 54 w 64"/>
                <a:gd name="T57" fmla="*/ 50 h 70"/>
                <a:gd name="T58" fmla="*/ 54 w 64"/>
                <a:gd name="T59"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4" h="70">
                  <a:moveTo>
                    <a:pt x="54" y="50"/>
                  </a:moveTo>
                  <a:lnTo>
                    <a:pt x="54" y="50"/>
                  </a:lnTo>
                  <a:lnTo>
                    <a:pt x="44" y="62"/>
                  </a:lnTo>
                  <a:lnTo>
                    <a:pt x="32" y="68"/>
                  </a:lnTo>
                  <a:lnTo>
                    <a:pt x="26" y="70"/>
                  </a:lnTo>
                  <a:lnTo>
                    <a:pt x="20" y="70"/>
                  </a:lnTo>
                  <a:lnTo>
                    <a:pt x="14" y="68"/>
                  </a:lnTo>
                  <a:lnTo>
                    <a:pt x="10" y="66"/>
                  </a:lnTo>
                  <a:lnTo>
                    <a:pt x="10" y="66"/>
                  </a:lnTo>
                  <a:lnTo>
                    <a:pt x="6" y="62"/>
                  </a:lnTo>
                  <a:lnTo>
                    <a:pt x="2" y="56"/>
                  </a:lnTo>
                  <a:lnTo>
                    <a:pt x="2" y="52"/>
                  </a:lnTo>
                  <a:lnTo>
                    <a:pt x="0" y="44"/>
                  </a:lnTo>
                  <a:lnTo>
                    <a:pt x="4" y="32"/>
                  </a:lnTo>
                  <a:lnTo>
                    <a:pt x="12" y="18"/>
                  </a:lnTo>
                  <a:lnTo>
                    <a:pt x="12" y="18"/>
                  </a:lnTo>
                  <a:lnTo>
                    <a:pt x="22" y="8"/>
                  </a:lnTo>
                  <a:lnTo>
                    <a:pt x="34" y="2"/>
                  </a:lnTo>
                  <a:lnTo>
                    <a:pt x="40" y="0"/>
                  </a:lnTo>
                  <a:lnTo>
                    <a:pt x="46" y="0"/>
                  </a:lnTo>
                  <a:lnTo>
                    <a:pt x="52" y="0"/>
                  </a:lnTo>
                  <a:lnTo>
                    <a:pt x="56" y="4"/>
                  </a:lnTo>
                  <a:lnTo>
                    <a:pt x="56" y="4"/>
                  </a:lnTo>
                  <a:lnTo>
                    <a:pt x="60" y="8"/>
                  </a:lnTo>
                  <a:lnTo>
                    <a:pt x="62" y="12"/>
                  </a:lnTo>
                  <a:lnTo>
                    <a:pt x="64" y="18"/>
                  </a:lnTo>
                  <a:lnTo>
                    <a:pt x="64" y="24"/>
                  </a:lnTo>
                  <a:lnTo>
                    <a:pt x="62" y="38"/>
                  </a:lnTo>
                  <a:lnTo>
                    <a:pt x="54" y="50"/>
                  </a:lnTo>
                  <a:lnTo>
                    <a:pt x="54" y="5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32"/>
            <p:cNvSpPr>
              <a:spLocks/>
            </p:cNvSpPr>
            <p:nvPr/>
          </p:nvSpPr>
          <p:spPr bwMode="auto">
            <a:xfrm>
              <a:off x="3987" y="2005"/>
              <a:ext cx="61" cy="62"/>
            </a:xfrm>
            <a:custGeom>
              <a:avLst/>
              <a:gdLst>
                <a:gd name="T0" fmla="*/ 61 w 61"/>
                <a:gd name="T1" fmla="*/ 30 h 62"/>
                <a:gd name="T2" fmla="*/ 61 w 61"/>
                <a:gd name="T3" fmla="*/ 30 h 62"/>
                <a:gd name="T4" fmla="*/ 61 w 61"/>
                <a:gd name="T5" fmla="*/ 36 h 62"/>
                <a:gd name="T6" fmla="*/ 59 w 61"/>
                <a:gd name="T7" fmla="*/ 42 h 62"/>
                <a:gd name="T8" fmla="*/ 53 w 61"/>
                <a:gd name="T9" fmla="*/ 52 h 62"/>
                <a:gd name="T10" fmla="*/ 43 w 61"/>
                <a:gd name="T11" fmla="*/ 58 h 62"/>
                <a:gd name="T12" fmla="*/ 37 w 61"/>
                <a:gd name="T13" fmla="*/ 60 h 62"/>
                <a:gd name="T14" fmla="*/ 31 w 61"/>
                <a:gd name="T15" fmla="*/ 62 h 62"/>
                <a:gd name="T16" fmla="*/ 31 w 61"/>
                <a:gd name="T17" fmla="*/ 62 h 62"/>
                <a:gd name="T18" fmla="*/ 25 w 61"/>
                <a:gd name="T19" fmla="*/ 60 h 62"/>
                <a:gd name="T20" fmla="*/ 19 w 61"/>
                <a:gd name="T21" fmla="*/ 58 h 62"/>
                <a:gd name="T22" fmla="*/ 9 w 61"/>
                <a:gd name="T23" fmla="*/ 52 h 62"/>
                <a:gd name="T24" fmla="*/ 2 w 61"/>
                <a:gd name="T25" fmla="*/ 42 h 62"/>
                <a:gd name="T26" fmla="*/ 2 w 61"/>
                <a:gd name="T27" fmla="*/ 36 h 62"/>
                <a:gd name="T28" fmla="*/ 0 w 61"/>
                <a:gd name="T29" fmla="*/ 30 h 62"/>
                <a:gd name="T30" fmla="*/ 0 w 61"/>
                <a:gd name="T31" fmla="*/ 30 h 62"/>
                <a:gd name="T32" fmla="*/ 2 w 61"/>
                <a:gd name="T33" fmla="*/ 24 h 62"/>
                <a:gd name="T34" fmla="*/ 2 w 61"/>
                <a:gd name="T35" fmla="*/ 18 h 62"/>
                <a:gd name="T36" fmla="*/ 9 w 61"/>
                <a:gd name="T37" fmla="*/ 8 h 62"/>
                <a:gd name="T38" fmla="*/ 19 w 61"/>
                <a:gd name="T39" fmla="*/ 2 h 62"/>
                <a:gd name="T40" fmla="*/ 25 w 61"/>
                <a:gd name="T41" fmla="*/ 0 h 62"/>
                <a:gd name="T42" fmla="*/ 31 w 61"/>
                <a:gd name="T43" fmla="*/ 0 h 62"/>
                <a:gd name="T44" fmla="*/ 31 w 61"/>
                <a:gd name="T45" fmla="*/ 0 h 62"/>
                <a:gd name="T46" fmla="*/ 37 w 61"/>
                <a:gd name="T47" fmla="*/ 0 h 62"/>
                <a:gd name="T48" fmla="*/ 43 w 61"/>
                <a:gd name="T49" fmla="*/ 2 h 62"/>
                <a:gd name="T50" fmla="*/ 53 w 61"/>
                <a:gd name="T51" fmla="*/ 8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6"/>
                  </a:lnTo>
                  <a:lnTo>
                    <a:pt x="59" y="42"/>
                  </a:lnTo>
                  <a:lnTo>
                    <a:pt x="53" y="52"/>
                  </a:lnTo>
                  <a:lnTo>
                    <a:pt x="43" y="58"/>
                  </a:lnTo>
                  <a:lnTo>
                    <a:pt x="37" y="60"/>
                  </a:lnTo>
                  <a:lnTo>
                    <a:pt x="31" y="62"/>
                  </a:lnTo>
                  <a:lnTo>
                    <a:pt x="31" y="62"/>
                  </a:lnTo>
                  <a:lnTo>
                    <a:pt x="25" y="60"/>
                  </a:lnTo>
                  <a:lnTo>
                    <a:pt x="19" y="58"/>
                  </a:lnTo>
                  <a:lnTo>
                    <a:pt x="9" y="52"/>
                  </a:lnTo>
                  <a:lnTo>
                    <a:pt x="2" y="42"/>
                  </a:lnTo>
                  <a:lnTo>
                    <a:pt x="2" y="36"/>
                  </a:lnTo>
                  <a:lnTo>
                    <a:pt x="0" y="30"/>
                  </a:lnTo>
                  <a:lnTo>
                    <a:pt x="0" y="30"/>
                  </a:lnTo>
                  <a:lnTo>
                    <a:pt x="2" y="24"/>
                  </a:lnTo>
                  <a:lnTo>
                    <a:pt x="2" y="18"/>
                  </a:lnTo>
                  <a:lnTo>
                    <a:pt x="9" y="8"/>
                  </a:lnTo>
                  <a:lnTo>
                    <a:pt x="19" y="2"/>
                  </a:lnTo>
                  <a:lnTo>
                    <a:pt x="25" y="0"/>
                  </a:lnTo>
                  <a:lnTo>
                    <a:pt x="31" y="0"/>
                  </a:lnTo>
                  <a:lnTo>
                    <a:pt x="31" y="0"/>
                  </a:lnTo>
                  <a:lnTo>
                    <a:pt x="37" y="0"/>
                  </a:lnTo>
                  <a:lnTo>
                    <a:pt x="43" y="2"/>
                  </a:lnTo>
                  <a:lnTo>
                    <a:pt x="53" y="8"/>
                  </a:lnTo>
                  <a:lnTo>
                    <a:pt x="59" y="18"/>
                  </a:lnTo>
                  <a:lnTo>
                    <a:pt x="61" y="24"/>
                  </a:lnTo>
                  <a:lnTo>
                    <a:pt x="61" y="30"/>
                  </a:lnTo>
                  <a:lnTo>
                    <a:pt x="61"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33"/>
            <p:cNvSpPr>
              <a:spLocks/>
            </p:cNvSpPr>
            <p:nvPr/>
          </p:nvSpPr>
          <p:spPr bwMode="auto">
            <a:xfrm>
              <a:off x="3963" y="2267"/>
              <a:ext cx="61" cy="62"/>
            </a:xfrm>
            <a:custGeom>
              <a:avLst/>
              <a:gdLst>
                <a:gd name="T0" fmla="*/ 61 w 61"/>
                <a:gd name="T1" fmla="*/ 32 h 62"/>
                <a:gd name="T2" fmla="*/ 61 w 61"/>
                <a:gd name="T3" fmla="*/ 32 h 62"/>
                <a:gd name="T4" fmla="*/ 61 w 61"/>
                <a:gd name="T5" fmla="*/ 38 h 62"/>
                <a:gd name="T6" fmla="*/ 59 w 61"/>
                <a:gd name="T7" fmla="*/ 44 h 62"/>
                <a:gd name="T8" fmla="*/ 53 w 61"/>
                <a:gd name="T9" fmla="*/ 54 h 62"/>
                <a:gd name="T10" fmla="*/ 43 w 61"/>
                <a:gd name="T11" fmla="*/ 60 h 62"/>
                <a:gd name="T12" fmla="*/ 37 w 61"/>
                <a:gd name="T13" fmla="*/ 62 h 62"/>
                <a:gd name="T14" fmla="*/ 32 w 61"/>
                <a:gd name="T15" fmla="*/ 62 h 62"/>
                <a:gd name="T16" fmla="*/ 32 w 61"/>
                <a:gd name="T17" fmla="*/ 62 h 62"/>
                <a:gd name="T18" fmla="*/ 26 w 61"/>
                <a:gd name="T19" fmla="*/ 62 h 62"/>
                <a:gd name="T20" fmla="*/ 20 w 61"/>
                <a:gd name="T21" fmla="*/ 60 h 62"/>
                <a:gd name="T22" fmla="*/ 10 w 61"/>
                <a:gd name="T23" fmla="*/ 54 h 62"/>
                <a:gd name="T24" fmla="*/ 2 w 61"/>
                <a:gd name="T25" fmla="*/ 44 h 62"/>
                <a:gd name="T26" fmla="*/ 2 w 61"/>
                <a:gd name="T27" fmla="*/ 38 h 62"/>
                <a:gd name="T28" fmla="*/ 0 w 61"/>
                <a:gd name="T29" fmla="*/ 32 h 62"/>
                <a:gd name="T30" fmla="*/ 0 w 61"/>
                <a:gd name="T31" fmla="*/ 32 h 62"/>
                <a:gd name="T32" fmla="*/ 2 w 61"/>
                <a:gd name="T33" fmla="*/ 26 h 62"/>
                <a:gd name="T34" fmla="*/ 2 w 61"/>
                <a:gd name="T35" fmla="*/ 20 h 62"/>
                <a:gd name="T36" fmla="*/ 10 w 61"/>
                <a:gd name="T37" fmla="*/ 10 h 62"/>
                <a:gd name="T38" fmla="*/ 20 w 61"/>
                <a:gd name="T39" fmla="*/ 4 h 62"/>
                <a:gd name="T40" fmla="*/ 26 w 61"/>
                <a:gd name="T41" fmla="*/ 2 h 62"/>
                <a:gd name="T42" fmla="*/ 32 w 61"/>
                <a:gd name="T43" fmla="*/ 0 h 62"/>
                <a:gd name="T44" fmla="*/ 32 w 61"/>
                <a:gd name="T45" fmla="*/ 0 h 62"/>
                <a:gd name="T46" fmla="*/ 37 w 61"/>
                <a:gd name="T47" fmla="*/ 2 h 62"/>
                <a:gd name="T48" fmla="*/ 43 w 61"/>
                <a:gd name="T49" fmla="*/ 4 h 62"/>
                <a:gd name="T50" fmla="*/ 53 w 61"/>
                <a:gd name="T51" fmla="*/ 10 h 62"/>
                <a:gd name="T52" fmla="*/ 59 w 61"/>
                <a:gd name="T53" fmla="*/ 20 h 62"/>
                <a:gd name="T54" fmla="*/ 61 w 61"/>
                <a:gd name="T55" fmla="*/ 26 h 62"/>
                <a:gd name="T56" fmla="*/ 61 w 61"/>
                <a:gd name="T57" fmla="*/ 32 h 62"/>
                <a:gd name="T58" fmla="*/ 61 w 61"/>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2"/>
                  </a:moveTo>
                  <a:lnTo>
                    <a:pt x="61" y="32"/>
                  </a:lnTo>
                  <a:lnTo>
                    <a:pt x="61" y="38"/>
                  </a:lnTo>
                  <a:lnTo>
                    <a:pt x="59" y="44"/>
                  </a:lnTo>
                  <a:lnTo>
                    <a:pt x="53" y="54"/>
                  </a:lnTo>
                  <a:lnTo>
                    <a:pt x="43" y="60"/>
                  </a:lnTo>
                  <a:lnTo>
                    <a:pt x="37" y="62"/>
                  </a:lnTo>
                  <a:lnTo>
                    <a:pt x="32" y="62"/>
                  </a:lnTo>
                  <a:lnTo>
                    <a:pt x="32" y="62"/>
                  </a:lnTo>
                  <a:lnTo>
                    <a:pt x="26" y="62"/>
                  </a:lnTo>
                  <a:lnTo>
                    <a:pt x="20" y="60"/>
                  </a:lnTo>
                  <a:lnTo>
                    <a:pt x="10" y="54"/>
                  </a:lnTo>
                  <a:lnTo>
                    <a:pt x="2" y="44"/>
                  </a:lnTo>
                  <a:lnTo>
                    <a:pt x="2" y="38"/>
                  </a:lnTo>
                  <a:lnTo>
                    <a:pt x="0" y="32"/>
                  </a:lnTo>
                  <a:lnTo>
                    <a:pt x="0" y="32"/>
                  </a:lnTo>
                  <a:lnTo>
                    <a:pt x="2" y="26"/>
                  </a:lnTo>
                  <a:lnTo>
                    <a:pt x="2" y="20"/>
                  </a:lnTo>
                  <a:lnTo>
                    <a:pt x="10" y="10"/>
                  </a:lnTo>
                  <a:lnTo>
                    <a:pt x="20" y="4"/>
                  </a:lnTo>
                  <a:lnTo>
                    <a:pt x="26" y="2"/>
                  </a:lnTo>
                  <a:lnTo>
                    <a:pt x="32" y="0"/>
                  </a:lnTo>
                  <a:lnTo>
                    <a:pt x="32" y="0"/>
                  </a:lnTo>
                  <a:lnTo>
                    <a:pt x="37" y="2"/>
                  </a:lnTo>
                  <a:lnTo>
                    <a:pt x="43" y="4"/>
                  </a:lnTo>
                  <a:lnTo>
                    <a:pt x="53" y="10"/>
                  </a:lnTo>
                  <a:lnTo>
                    <a:pt x="59" y="20"/>
                  </a:lnTo>
                  <a:lnTo>
                    <a:pt x="61" y="26"/>
                  </a:lnTo>
                  <a:lnTo>
                    <a:pt x="61" y="32"/>
                  </a:lnTo>
                  <a:lnTo>
                    <a:pt x="61"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34"/>
            <p:cNvSpPr>
              <a:spLocks/>
            </p:cNvSpPr>
            <p:nvPr/>
          </p:nvSpPr>
          <p:spPr bwMode="auto">
            <a:xfrm>
              <a:off x="3684" y="2313"/>
              <a:ext cx="61" cy="62"/>
            </a:xfrm>
            <a:custGeom>
              <a:avLst/>
              <a:gdLst>
                <a:gd name="T0" fmla="*/ 61 w 61"/>
                <a:gd name="T1" fmla="*/ 30 h 62"/>
                <a:gd name="T2" fmla="*/ 61 w 61"/>
                <a:gd name="T3" fmla="*/ 30 h 62"/>
                <a:gd name="T4" fmla="*/ 61 w 61"/>
                <a:gd name="T5" fmla="*/ 38 h 62"/>
                <a:gd name="T6" fmla="*/ 59 w 61"/>
                <a:gd name="T7" fmla="*/ 44 h 62"/>
                <a:gd name="T8" fmla="*/ 51 w 61"/>
                <a:gd name="T9" fmla="*/ 52 h 62"/>
                <a:gd name="T10" fmla="*/ 41 w 61"/>
                <a:gd name="T11" fmla="*/ 60 h 62"/>
                <a:gd name="T12" fmla="*/ 37 w 61"/>
                <a:gd name="T13" fmla="*/ 62 h 62"/>
                <a:gd name="T14" fmla="*/ 29 w 61"/>
                <a:gd name="T15" fmla="*/ 62 h 62"/>
                <a:gd name="T16" fmla="*/ 29 w 61"/>
                <a:gd name="T17" fmla="*/ 62 h 62"/>
                <a:gd name="T18" fmla="*/ 23 w 61"/>
                <a:gd name="T19" fmla="*/ 62 h 62"/>
                <a:gd name="T20" fmla="*/ 17 w 61"/>
                <a:gd name="T21" fmla="*/ 60 h 62"/>
                <a:gd name="T22" fmla="*/ 7 w 61"/>
                <a:gd name="T23" fmla="*/ 52 h 62"/>
                <a:gd name="T24" fmla="*/ 1 w 61"/>
                <a:gd name="T25" fmla="*/ 44 h 62"/>
                <a:gd name="T26" fmla="*/ 0 w 61"/>
                <a:gd name="T27" fmla="*/ 38 h 62"/>
                <a:gd name="T28" fmla="*/ 0 w 61"/>
                <a:gd name="T29" fmla="*/ 30 h 62"/>
                <a:gd name="T30" fmla="*/ 0 w 61"/>
                <a:gd name="T31" fmla="*/ 30 h 62"/>
                <a:gd name="T32" fmla="*/ 0 w 61"/>
                <a:gd name="T33" fmla="*/ 24 h 62"/>
                <a:gd name="T34" fmla="*/ 1 w 61"/>
                <a:gd name="T35" fmla="*/ 18 h 62"/>
                <a:gd name="T36" fmla="*/ 7 w 61"/>
                <a:gd name="T37" fmla="*/ 10 h 62"/>
                <a:gd name="T38" fmla="*/ 17 w 61"/>
                <a:gd name="T39" fmla="*/ 2 h 62"/>
                <a:gd name="T40" fmla="*/ 23 w 61"/>
                <a:gd name="T41" fmla="*/ 0 h 62"/>
                <a:gd name="T42" fmla="*/ 29 w 61"/>
                <a:gd name="T43" fmla="*/ 0 h 62"/>
                <a:gd name="T44" fmla="*/ 29 w 61"/>
                <a:gd name="T45" fmla="*/ 0 h 62"/>
                <a:gd name="T46" fmla="*/ 37 w 61"/>
                <a:gd name="T47" fmla="*/ 0 h 62"/>
                <a:gd name="T48" fmla="*/ 41 w 61"/>
                <a:gd name="T49" fmla="*/ 2 h 62"/>
                <a:gd name="T50" fmla="*/ 51 w 61"/>
                <a:gd name="T51" fmla="*/ 10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8"/>
                  </a:lnTo>
                  <a:lnTo>
                    <a:pt x="59" y="44"/>
                  </a:lnTo>
                  <a:lnTo>
                    <a:pt x="51" y="52"/>
                  </a:lnTo>
                  <a:lnTo>
                    <a:pt x="41" y="60"/>
                  </a:lnTo>
                  <a:lnTo>
                    <a:pt x="37" y="62"/>
                  </a:lnTo>
                  <a:lnTo>
                    <a:pt x="29" y="62"/>
                  </a:lnTo>
                  <a:lnTo>
                    <a:pt x="29" y="62"/>
                  </a:lnTo>
                  <a:lnTo>
                    <a:pt x="23" y="62"/>
                  </a:lnTo>
                  <a:lnTo>
                    <a:pt x="17" y="60"/>
                  </a:lnTo>
                  <a:lnTo>
                    <a:pt x="7" y="52"/>
                  </a:lnTo>
                  <a:lnTo>
                    <a:pt x="1" y="44"/>
                  </a:lnTo>
                  <a:lnTo>
                    <a:pt x="0" y="38"/>
                  </a:lnTo>
                  <a:lnTo>
                    <a:pt x="0" y="30"/>
                  </a:lnTo>
                  <a:lnTo>
                    <a:pt x="0" y="30"/>
                  </a:lnTo>
                  <a:lnTo>
                    <a:pt x="0" y="24"/>
                  </a:lnTo>
                  <a:lnTo>
                    <a:pt x="1" y="18"/>
                  </a:lnTo>
                  <a:lnTo>
                    <a:pt x="7" y="10"/>
                  </a:lnTo>
                  <a:lnTo>
                    <a:pt x="17" y="2"/>
                  </a:lnTo>
                  <a:lnTo>
                    <a:pt x="23" y="0"/>
                  </a:lnTo>
                  <a:lnTo>
                    <a:pt x="29" y="0"/>
                  </a:lnTo>
                  <a:lnTo>
                    <a:pt x="29" y="0"/>
                  </a:lnTo>
                  <a:lnTo>
                    <a:pt x="37" y="0"/>
                  </a:lnTo>
                  <a:lnTo>
                    <a:pt x="41" y="2"/>
                  </a:lnTo>
                  <a:lnTo>
                    <a:pt x="51" y="10"/>
                  </a:lnTo>
                  <a:lnTo>
                    <a:pt x="59" y="18"/>
                  </a:lnTo>
                  <a:lnTo>
                    <a:pt x="61" y="24"/>
                  </a:lnTo>
                  <a:lnTo>
                    <a:pt x="61" y="30"/>
                  </a:lnTo>
                  <a:lnTo>
                    <a:pt x="61"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35"/>
            <p:cNvSpPr>
              <a:spLocks/>
            </p:cNvSpPr>
            <p:nvPr/>
          </p:nvSpPr>
          <p:spPr bwMode="auto">
            <a:xfrm>
              <a:off x="3582" y="2063"/>
              <a:ext cx="62" cy="62"/>
            </a:xfrm>
            <a:custGeom>
              <a:avLst/>
              <a:gdLst>
                <a:gd name="T0" fmla="*/ 62 w 62"/>
                <a:gd name="T1" fmla="*/ 32 h 62"/>
                <a:gd name="T2" fmla="*/ 62 w 62"/>
                <a:gd name="T3" fmla="*/ 32 h 62"/>
                <a:gd name="T4" fmla="*/ 62 w 62"/>
                <a:gd name="T5" fmla="*/ 38 h 62"/>
                <a:gd name="T6" fmla="*/ 60 w 62"/>
                <a:gd name="T7" fmla="*/ 44 h 62"/>
                <a:gd name="T8" fmla="*/ 54 w 62"/>
                <a:gd name="T9" fmla="*/ 54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4"/>
                  </a:lnTo>
                  <a:lnTo>
                    <a:pt x="44" y="60"/>
                  </a:lnTo>
                  <a:lnTo>
                    <a:pt x="38" y="62"/>
                  </a:lnTo>
                  <a:lnTo>
                    <a:pt x="32" y="62"/>
                  </a:lnTo>
                  <a:lnTo>
                    <a:pt x="32" y="62"/>
                  </a:lnTo>
                  <a:lnTo>
                    <a:pt x="26" y="62"/>
                  </a:lnTo>
                  <a:lnTo>
                    <a:pt x="20" y="60"/>
                  </a:lnTo>
                  <a:lnTo>
                    <a:pt x="10" y="54"/>
                  </a:lnTo>
                  <a:lnTo>
                    <a:pt x="2" y="44"/>
                  </a:lnTo>
                  <a:lnTo>
                    <a:pt x="0" y="38"/>
                  </a:lnTo>
                  <a:lnTo>
                    <a:pt x="0" y="32"/>
                  </a:lnTo>
                  <a:lnTo>
                    <a:pt x="0" y="32"/>
                  </a:lnTo>
                  <a:lnTo>
                    <a:pt x="0" y="26"/>
                  </a:lnTo>
                  <a:lnTo>
                    <a:pt x="2" y="20"/>
                  </a:lnTo>
                  <a:lnTo>
                    <a:pt x="10" y="10"/>
                  </a:lnTo>
                  <a:lnTo>
                    <a:pt x="20" y="2"/>
                  </a:lnTo>
                  <a:lnTo>
                    <a:pt x="26" y="0"/>
                  </a:lnTo>
                  <a:lnTo>
                    <a:pt x="32" y="0"/>
                  </a:lnTo>
                  <a:lnTo>
                    <a:pt x="32" y="0"/>
                  </a:lnTo>
                  <a:lnTo>
                    <a:pt x="38" y="0"/>
                  </a:lnTo>
                  <a:lnTo>
                    <a:pt x="44" y="2"/>
                  </a:lnTo>
                  <a:lnTo>
                    <a:pt x="54" y="10"/>
                  </a:lnTo>
                  <a:lnTo>
                    <a:pt x="60" y="20"/>
                  </a:lnTo>
                  <a:lnTo>
                    <a:pt x="62" y="26"/>
                  </a:lnTo>
                  <a:lnTo>
                    <a:pt x="62" y="32"/>
                  </a:lnTo>
                  <a:lnTo>
                    <a:pt x="62"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36"/>
            <p:cNvSpPr>
              <a:spLocks/>
            </p:cNvSpPr>
            <p:nvPr/>
          </p:nvSpPr>
          <p:spPr bwMode="auto">
            <a:xfrm>
              <a:off x="3775" y="1895"/>
              <a:ext cx="62" cy="62"/>
            </a:xfrm>
            <a:custGeom>
              <a:avLst/>
              <a:gdLst>
                <a:gd name="T0" fmla="*/ 62 w 62"/>
                <a:gd name="T1" fmla="*/ 30 h 62"/>
                <a:gd name="T2" fmla="*/ 62 w 62"/>
                <a:gd name="T3" fmla="*/ 30 h 62"/>
                <a:gd name="T4" fmla="*/ 60 w 62"/>
                <a:gd name="T5" fmla="*/ 36 h 62"/>
                <a:gd name="T6" fmla="*/ 60 w 62"/>
                <a:gd name="T7" fmla="*/ 42 h 62"/>
                <a:gd name="T8" fmla="*/ 52 w 62"/>
                <a:gd name="T9" fmla="*/ 52 h 62"/>
                <a:gd name="T10" fmla="*/ 42 w 62"/>
                <a:gd name="T11" fmla="*/ 58 h 62"/>
                <a:gd name="T12" fmla="*/ 36 w 62"/>
                <a:gd name="T13" fmla="*/ 60 h 62"/>
                <a:gd name="T14" fmla="*/ 30 w 62"/>
                <a:gd name="T15" fmla="*/ 62 h 62"/>
                <a:gd name="T16" fmla="*/ 30 w 62"/>
                <a:gd name="T17" fmla="*/ 62 h 62"/>
                <a:gd name="T18" fmla="*/ 24 w 62"/>
                <a:gd name="T19" fmla="*/ 60 h 62"/>
                <a:gd name="T20" fmla="*/ 18 w 62"/>
                <a:gd name="T21" fmla="*/ 58 h 62"/>
                <a:gd name="T22" fmla="*/ 8 w 62"/>
                <a:gd name="T23" fmla="*/ 52 h 62"/>
                <a:gd name="T24" fmla="*/ 2 w 62"/>
                <a:gd name="T25" fmla="*/ 42 h 62"/>
                <a:gd name="T26" fmla="*/ 0 w 62"/>
                <a:gd name="T27" fmla="*/ 36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6"/>
                  </a:lnTo>
                  <a:lnTo>
                    <a:pt x="60" y="42"/>
                  </a:lnTo>
                  <a:lnTo>
                    <a:pt x="52" y="52"/>
                  </a:lnTo>
                  <a:lnTo>
                    <a:pt x="42" y="58"/>
                  </a:lnTo>
                  <a:lnTo>
                    <a:pt x="36" y="60"/>
                  </a:lnTo>
                  <a:lnTo>
                    <a:pt x="30" y="62"/>
                  </a:lnTo>
                  <a:lnTo>
                    <a:pt x="30" y="62"/>
                  </a:lnTo>
                  <a:lnTo>
                    <a:pt x="24" y="60"/>
                  </a:lnTo>
                  <a:lnTo>
                    <a:pt x="18" y="58"/>
                  </a:lnTo>
                  <a:lnTo>
                    <a:pt x="8" y="52"/>
                  </a:lnTo>
                  <a:lnTo>
                    <a:pt x="2" y="42"/>
                  </a:lnTo>
                  <a:lnTo>
                    <a:pt x="0" y="36"/>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9" name="Group 39" title="organism icon"/>
          <p:cNvGrpSpPr>
            <a:grpSpLocks noChangeAspect="1"/>
          </p:cNvGrpSpPr>
          <p:nvPr/>
        </p:nvGrpSpPr>
        <p:grpSpPr bwMode="auto">
          <a:xfrm>
            <a:off x="8922749" y="2554687"/>
            <a:ext cx="553952" cy="576947"/>
            <a:chOff x="3575" y="1884"/>
            <a:chExt cx="530" cy="552"/>
          </a:xfrm>
        </p:grpSpPr>
        <p:sp>
          <p:nvSpPr>
            <p:cNvPr id="91" name="Freeform 40"/>
            <p:cNvSpPr>
              <a:spLocks/>
            </p:cNvSpPr>
            <p:nvPr/>
          </p:nvSpPr>
          <p:spPr bwMode="auto">
            <a:xfrm>
              <a:off x="3918" y="2016"/>
              <a:ext cx="141" cy="114"/>
            </a:xfrm>
            <a:custGeom>
              <a:avLst/>
              <a:gdLst>
                <a:gd name="T0" fmla="*/ 4 w 141"/>
                <a:gd name="T1" fmla="*/ 90 h 114"/>
                <a:gd name="T2" fmla="*/ 4 w 141"/>
                <a:gd name="T3" fmla="*/ 90 h 114"/>
                <a:gd name="T4" fmla="*/ 4 w 141"/>
                <a:gd name="T5" fmla="*/ 90 h 114"/>
                <a:gd name="T6" fmla="*/ 0 w 141"/>
                <a:gd name="T7" fmla="*/ 82 h 114"/>
                <a:gd name="T8" fmla="*/ 0 w 141"/>
                <a:gd name="T9" fmla="*/ 74 h 114"/>
                <a:gd name="T10" fmla="*/ 0 w 141"/>
                <a:gd name="T11" fmla="*/ 66 h 114"/>
                <a:gd name="T12" fmla="*/ 2 w 141"/>
                <a:gd name="T13" fmla="*/ 58 h 114"/>
                <a:gd name="T14" fmla="*/ 4 w 141"/>
                <a:gd name="T15" fmla="*/ 50 h 114"/>
                <a:gd name="T16" fmla="*/ 10 w 141"/>
                <a:gd name="T17" fmla="*/ 44 h 114"/>
                <a:gd name="T18" fmla="*/ 16 w 141"/>
                <a:gd name="T19" fmla="*/ 38 h 114"/>
                <a:gd name="T20" fmla="*/ 22 w 141"/>
                <a:gd name="T21" fmla="*/ 34 h 114"/>
                <a:gd name="T22" fmla="*/ 81 w 141"/>
                <a:gd name="T23" fmla="*/ 4 h 114"/>
                <a:gd name="T24" fmla="*/ 81 w 141"/>
                <a:gd name="T25" fmla="*/ 4 h 114"/>
                <a:gd name="T26" fmla="*/ 89 w 141"/>
                <a:gd name="T27" fmla="*/ 2 h 114"/>
                <a:gd name="T28" fmla="*/ 97 w 141"/>
                <a:gd name="T29" fmla="*/ 0 h 114"/>
                <a:gd name="T30" fmla="*/ 105 w 141"/>
                <a:gd name="T31" fmla="*/ 0 h 114"/>
                <a:gd name="T32" fmla="*/ 113 w 141"/>
                <a:gd name="T33" fmla="*/ 2 h 114"/>
                <a:gd name="T34" fmla="*/ 119 w 141"/>
                <a:gd name="T35" fmla="*/ 6 h 114"/>
                <a:gd name="T36" fmla="*/ 127 w 141"/>
                <a:gd name="T37" fmla="*/ 10 h 114"/>
                <a:gd name="T38" fmla="*/ 133 w 141"/>
                <a:gd name="T39" fmla="*/ 16 h 114"/>
                <a:gd name="T40" fmla="*/ 137 w 141"/>
                <a:gd name="T41" fmla="*/ 24 h 114"/>
                <a:gd name="T42" fmla="*/ 137 w 141"/>
                <a:gd name="T43" fmla="*/ 24 h 114"/>
                <a:gd name="T44" fmla="*/ 137 w 141"/>
                <a:gd name="T45" fmla="*/ 24 h 114"/>
                <a:gd name="T46" fmla="*/ 141 w 141"/>
                <a:gd name="T47" fmla="*/ 32 h 114"/>
                <a:gd name="T48" fmla="*/ 141 w 141"/>
                <a:gd name="T49" fmla="*/ 40 h 114"/>
                <a:gd name="T50" fmla="*/ 141 w 141"/>
                <a:gd name="T51" fmla="*/ 48 h 114"/>
                <a:gd name="T52" fmla="*/ 139 w 141"/>
                <a:gd name="T53" fmla="*/ 56 h 114"/>
                <a:gd name="T54" fmla="*/ 135 w 141"/>
                <a:gd name="T55" fmla="*/ 64 h 114"/>
                <a:gd name="T56" fmla="*/ 131 w 141"/>
                <a:gd name="T57" fmla="*/ 70 h 114"/>
                <a:gd name="T58" fmla="*/ 125 w 141"/>
                <a:gd name="T59" fmla="*/ 76 h 114"/>
                <a:gd name="T60" fmla="*/ 119 w 141"/>
                <a:gd name="T61" fmla="*/ 80 h 114"/>
                <a:gd name="T62" fmla="*/ 60 w 141"/>
                <a:gd name="T63" fmla="*/ 110 h 114"/>
                <a:gd name="T64" fmla="*/ 60 w 141"/>
                <a:gd name="T65" fmla="*/ 110 h 114"/>
                <a:gd name="T66" fmla="*/ 52 w 141"/>
                <a:gd name="T67" fmla="*/ 112 h 114"/>
                <a:gd name="T68" fmla="*/ 44 w 141"/>
                <a:gd name="T69" fmla="*/ 114 h 114"/>
                <a:gd name="T70" fmla="*/ 36 w 141"/>
                <a:gd name="T71" fmla="*/ 114 h 114"/>
                <a:gd name="T72" fmla="*/ 28 w 141"/>
                <a:gd name="T73" fmla="*/ 112 h 114"/>
                <a:gd name="T74" fmla="*/ 20 w 141"/>
                <a:gd name="T75" fmla="*/ 108 h 114"/>
                <a:gd name="T76" fmla="*/ 14 w 141"/>
                <a:gd name="T77" fmla="*/ 104 h 114"/>
                <a:gd name="T78" fmla="*/ 8 w 141"/>
                <a:gd name="T79" fmla="*/ 98 h 114"/>
                <a:gd name="T80" fmla="*/ 4 w 141"/>
                <a:gd name="T81" fmla="*/ 90 h 114"/>
                <a:gd name="T82" fmla="*/ 4 w 141"/>
                <a:gd name="T83" fmla="*/ 9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14">
                  <a:moveTo>
                    <a:pt x="4" y="90"/>
                  </a:moveTo>
                  <a:lnTo>
                    <a:pt x="4" y="90"/>
                  </a:lnTo>
                  <a:lnTo>
                    <a:pt x="4" y="90"/>
                  </a:lnTo>
                  <a:lnTo>
                    <a:pt x="0" y="82"/>
                  </a:lnTo>
                  <a:lnTo>
                    <a:pt x="0" y="74"/>
                  </a:lnTo>
                  <a:lnTo>
                    <a:pt x="0" y="66"/>
                  </a:lnTo>
                  <a:lnTo>
                    <a:pt x="2" y="58"/>
                  </a:lnTo>
                  <a:lnTo>
                    <a:pt x="4" y="50"/>
                  </a:lnTo>
                  <a:lnTo>
                    <a:pt x="10" y="44"/>
                  </a:lnTo>
                  <a:lnTo>
                    <a:pt x="16" y="38"/>
                  </a:lnTo>
                  <a:lnTo>
                    <a:pt x="22" y="34"/>
                  </a:lnTo>
                  <a:lnTo>
                    <a:pt x="81" y="4"/>
                  </a:lnTo>
                  <a:lnTo>
                    <a:pt x="81" y="4"/>
                  </a:lnTo>
                  <a:lnTo>
                    <a:pt x="89" y="2"/>
                  </a:lnTo>
                  <a:lnTo>
                    <a:pt x="97" y="0"/>
                  </a:lnTo>
                  <a:lnTo>
                    <a:pt x="105" y="0"/>
                  </a:lnTo>
                  <a:lnTo>
                    <a:pt x="113" y="2"/>
                  </a:lnTo>
                  <a:lnTo>
                    <a:pt x="119" y="6"/>
                  </a:lnTo>
                  <a:lnTo>
                    <a:pt x="127" y="10"/>
                  </a:lnTo>
                  <a:lnTo>
                    <a:pt x="133" y="16"/>
                  </a:lnTo>
                  <a:lnTo>
                    <a:pt x="137" y="24"/>
                  </a:lnTo>
                  <a:lnTo>
                    <a:pt x="137" y="24"/>
                  </a:lnTo>
                  <a:lnTo>
                    <a:pt x="137" y="24"/>
                  </a:lnTo>
                  <a:lnTo>
                    <a:pt x="141" y="32"/>
                  </a:lnTo>
                  <a:lnTo>
                    <a:pt x="141" y="40"/>
                  </a:lnTo>
                  <a:lnTo>
                    <a:pt x="141" y="48"/>
                  </a:lnTo>
                  <a:lnTo>
                    <a:pt x="139" y="56"/>
                  </a:lnTo>
                  <a:lnTo>
                    <a:pt x="135" y="64"/>
                  </a:lnTo>
                  <a:lnTo>
                    <a:pt x="131" y="70"/>
                  </a:lnTo>
                  <a:lnTo>
                    <a:pt x="125" y="76"/>
                  </a:lnTo>
                  <a:lnTo>
                    <a:pt x="119" y="80"/>
                  </a:lnTo>
                  <a:lnTo>
                    <a:pt x="60" y="110"/>
                  </a:lnTo>
                  <a:lnTo>
                    <a:pt x="60" y="110"/>
                  </a:lnTo>
                  <a:lnTo>
                    <a:pt x="52" y="112"/>
                  </a:lnTo>
                  <a:lnTo>
                    <a:pt x="44" y="114"/>
                  </a:lnTo>
                  <a:lnTo>
                    <a:pt x="36" y="114"/>
                  </a:lnTo>
                  <a:lnTo>
                    <a:pt x="28" y="112"/>
                  </a:lnTo>
                  <a:lnTo>
                    <a:pt x="20" y="108"/>
                  </a:lnTo>
                  <a:lnTo>
                    <a:pt x="14" y="104"/>
                  </a:lnTo>
                  <a:lnTo>
                    <a:pt x="8" y="98"/>
                  </a:lnTo>
                  <a:lnTo>
                    <a:pt x="4" y="90"/>
                  </a:lnTo>
                  <a:lnTo>
                    <a:pt x="4" y="9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41"/>
            <p:cNvSpPr>
              <a:spLocks/>
            </p:cNvSpPr>
            <p:nvPr/>
          </p:nvSpPr>
          <p:spPr bwMode="auto">
            <a:xfrm>
              <a:off x="3798" y="2092"/>
              <a:ext cx="134" cy="132"/>
            </a:xfrm>
            <a:custGeom>
              <a:avLst/>
              <a:gdLst>
                <a:gd name="T0" fmla="*/ 10 w 134"/>
                <a:gd name="T1" fmla="*/ 118 h 132"/>
                <a:gd name="T2" fmla="*/ 10 w 134"/>
                <a:gd name="T3" fmla="*/ 118 h 132"/>
                <a:gd name="T4" fmla="*/ 10 w 134"/>
                <a:gd name="T5" fmla="*/ 118 h 132"/>
                <a:gd name="T6" fmla="*/ 6 w 134"/>
                <a:gd name="T7" fmla="*/ 112 h 132"/>
                <a:gd name="T8" fmla="*/ 2 w 134"/>
                <a:gd name="T9" fmla="*/ 104 h 132"/>
                <a:gd name="T10" fmla="*/ 0 w 134"/>
                <a:gd name="T11" fmla="*/ 96 h 132"/>
                <a:gd name="T12" fmla="*/ 0 w 134"/>
                <a:gd name="T13" fmla="*/ 88 h 132"/>
                <a:gd name="T14" fmla="*/ 0 w 134"/>
                <a:gd name="T15" fmla="*/ 80 h 132"/>
                <a:gd name="T16" fmla="*/ 2 w 134"/>
                <a:gd name="T17" fmla="*/ 72 h 132"/>
                <a:gd name="T18" fmla="*/ 6 w 134"/>
                <a:gd name="T19" fmla="*/ 66 h 132"/>
                <a:gd name="T20" fmla="*/ 12 w 134"/>
                <a:gd name="T21" fmla="*/ 58 h 132"/>
                <a:gd name="T22" fmla="*/ 62 w 134"/>
                <a:gd name="T23" fmla="*/ 12 h 132"/>
                <a:gd name="T24" fmla="*/ 62 w 134"/>
                <a:gd name="T25" fmla="*/ 12 h 132"/>
                <a:gd name="T26" fmla="*/ 70 w 134"/>
                <a:gd name="T27" fmla="*/ 6 h 132"/>
                <a:gd name="T28" fmla="*/ 76 w 134"/>
                <a:gd name="T29" fmla="*/ 2 h 132"/>
                <a:gd name="T30" fmla="*/ 84 w 134"/>
                <a:gd name="T31" fmla="*/ 0 h 132"/>
                <a:gd name="T32" fmla="*/ 92 w 134"/>
                <a:gd name="T33" fmla="*/ 0 h 132"/>
                <a:gd name="T34" fmla="*/ 100 w 134"/>
                <a:gd name="T35" fmla="*/ 0 h 132"/>
                <a:gd name="T36" fmla="*/ 108 w 134"/>
                <a:gd name="T37" fmla="*/ 4 h 132"/>
                <a:gd name="T38" fmla="*/ 116 w 134"/>
                <a:gd name="T39" fmla="*/ 8 h 132"/>
                <a:gd name="T40" fmla="*/ 122 w 134"/>
                <a:gd name="T41" fmla="*/ 12 h 132"/>
                <a:gd name="T42" fmla="*/ 122 w 134"/>
                <a:gd name="T43" fmla="*/ 12 h 132"/>
                <a:gd name="T44" fmla="*/ 122 w 134"/>
                <a:gd name="T45" fmla="*/ 12 h 132"/>
                <a:gd name="T46" fmla="*/ 128 w 134"/>
                <a:gd name="T47" fmla="*/ 20 h 132"/>
                <a:gd name="T48" fmla="*/ 132 w 134"/>
                <a:gd name="T49" fmla="*/ 26 h 132"/>
                <a:gd name="T50" fmla="*/ 134 w 134"/>
                <a:gd name="T51" fmla="*/ 34 h 132"/>
                <a:gd name="T52" fmla="*/ 134 w 134"/>
                <a:gd name="T53" fmla="*/ 42 h 132"/>
                <a:gd name="T54" fmla="*/ 134 w 134"/>
                <a:gd name="T55" fmla="*/ 52 h 132"/>
                <a:gd name="T56" fmla="*/ 130 w 134"/>
                <a:gd name="T57" fmla="*/ 58 h 132"/>
                <a:gd name="T58" fmla="*/ 126 w 134"/>
                <a:gd name="T59" fmla="*/ 66 h 132"/>
                <a:gd name="T60" fmla="*/ 120 w 134"/>
                <a:gd name="T61" fmla="*/ 72 h 132"/>
                <a:gd name="T62" fmla="*/ 70 w 134"/>
                <a:gd name="T63" fmla="*/ 120 h 132"/>
                <a:gd name="T64" fmla="*/ 70 w 134"/>
                <a:gd name="T65" fmla="*/ 120 h 132"/>
                <a:gd name="T66" fmla="*/ 64 w 134"/>
                <a:gd name="T67" fmla="*/ 126 h 132"/>
                <a:gd name="T68" fmla="*/ 56 w 134"/>
                <a:gd name="T69" fmla="*/ 130 h 132"/>
                <a:gd name="T70" fmla="*/ 48 w 134"/>
                <a:gd name="T71" fmla="*/ 132 h 132"/>
                <a:gd name="T72" fmla="*/ 40 w 134"/>
                <a:gd name="T73" fmla="*/ 132 h 132"/>
                <a:gd name="T74" fmla="*/ 32 w 134"/>
                <a:gd name="T75" fmla="*/ 130 h 132"/>
                <a:gd name="T76" fmla="*/ 24 w 134"/>
                <a:gd name="T77" fmla="*/ 128 h 132"/>
                <a:gd name="T78" fmla="*/ 18 w 134"/>
                <a:gd name="T79" fmla="*/ 124 h 132"/>
                <a:gd name="T80" fmla="*/ 10 w 134"/>
                <a:gd name="T81" fmla="*/ 118 h 132"/>
                <a:gd name="T82" fmla="*/ 10 w 134"/>
                <a:gd name="T83"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4" h="132">
                  <a:moveTo>
                    <a:pt x="10" y="118"/>
                  </a:moveTo>
                  <a:lnTo>
                    <a:pt x="10" y="118"/>
                  </a:lnTo>
                  <a:lnTo>
                    <a:pt x="10" y="118"/>
                  </a:lnTo>
                  <a:lnTo>
                    <a:pt x="6" y="112"/>
                  </a:lnTo>
                  <a:lnTo>
                    <a:pt x="2" y="104"/>
                  </a:lnTo>
                  <a:lnTo>
                    <a:pt x="0" y="96"/>
                  </a:lnTo>
                  <a:lnTo>
                    <a:pt x="0" y="88"/>
                  </a:lnTo>
                  <a:lnTo>
                    <a:pt x="0" y="80"/>
                  </a:lnTo>
                  <a:lnTo>
                    <a:pt x="2" y="72"/>
                  </a:lnTo>
                  <a:lnTo>
                    <a:pt x="6" y="66"/>
                  </a:lnTo>
                  <a:lnTo>
                    <a:pt x="12" y="58"/>
                  </a:lnTo>
                  <a:lnTo>
                    <a:pt x="62" y="12"/>
                  </a:lnTo>
                  <a:lnTo>
                    <a:pt x="62" y="12"/>
                  </a:lnTo>
                  <a:lnTo>
                    <a:pt x="70" y="6"/>
                  </a:lnTo>
                  <a:lnTo>
                    <a:pt x="76" y="2"/>
                  </a:lnTo>
                  <a:lnTo>
                    <a:pt x="84" y="0"/>
                  </a:lnTo>
                  <a:lnTo>
                    <a:pt x="92" y="0"/>
                  </a:lnTo>
                  <a:lnTo>
                    <a:pt x="100" y="0"/>
                  </a:lnTo>
                  <a:lnTo>
                    <a:pt x="108" y="4"/>
                  </a:lnTo>
                  <a:lnTo>
                    <a:pt x="116" y="8"/>
                  </a:lnTo>
                  <a:lnTo>
                    <a:pt x="122" y="12"/>
                  </a:lnTo>
                  <a:lnTo>
                    <a:pt x="122" y="12"/>
                  </a:lnTo>
                  <a:lnTo>
                    <a:pt x="122" y="12"/>
                  </a:lnTo>
                  <a:lnTo>
                    <a:pt x="128" y="20"/>
                  </a:lnTo>
                  <a:lnTo>
                    <a:pt x="132" y="26"/>
                  </a:lnTo>
                  <a:lnTo>
                    <a:pt x="134" y="34"/>
                  </a:lnTo>
                  <a:lnTo>
                    <a:pt x="134" y="42"/>
                  </a:lnTo>
                  <a:lnTo>
                    <a:pt x="134" y="52"/>
                  </a:lnTo>
                  <a:lnTo>
                    <a:pt x="130" y="58"/>
                  </a:lnTo>
                  <a:lnTo>
                    <a:pt x="126" y="66"/>
                  </a:lnTo>
                  <a:lnTo>
                    <a:pt x="120" y="72"/>
                  </a:lnTo>
                  <a:lnTo>
                    <a:pt x="70" y="120"/>
                  </a:lnTo>
                  <a:lnTo>
                    <a:pt x="70" y="120"/>
                  </a:lnTo>
                  <a:lnTo>
                    <a:pt x="64" y="126"/>
                  </a:lnTo>
                  <a:lnTo>
                    <a:pt x="56" y="130"/>
                  </a:lnTo>
                  <a:lnTo>
                    <a:pt x="48" y="132"/>
                  </a:lnTo>
                  <a:lnTo>
                    <a:pt x="40" y="132"/>
                  </a:lnTo>
                  <a:lnTo>
                    <a:pt x="32" y="130"/>
                  </a:lnTo>
                  <a:lnTo>
                    <a:pt x="24" y="128"/>
                  </a:lnTo>
                  <a:lnTo>
                    <a:pt x="18" y="124"/>
                  </a:lnTo>
                  <a:lnTo>
                    <a:pt x="10" y="118"/>
                  </a:lnTo>
                  <a:lnTo>
                    <a:pt x="10" y="11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42"/>
            <p:cNvSpPr>
              <a:spLocks/>
            </p:cNvSpPr>
            <p:nvPr/>
          </p:nvSpPr>
          <p:spPr bwMode="auto">
            <a:xfrm>
              <a:off x="3954" y="2188"/>
              <a:ext cx="151" cy="100"/>
            </a:xfrm>
            <a:custGeom>
              <a:avLst/>
              <a:gdLst>
                <a:gd name="T0" fmla="*/ 2 w 151"/>
                <a:gd name="T1" fmla="*/ 68 h 100"/>
                <a:gd name="T2" fmla="*/ 2 w 151"/>
                <a:gd name="T3" fmla="*/ 68 h 100"/>
                <a:gd name="T4" fmla="*/ 2 w 151"/>
                <a:gd name="T5" fmla="*/ 68 h 100"/>
                <a:gd name="T6" fmla="*/ 0 w 151"/>
                <a:gd name="T7" fmla="*/ 60 h 100"/>
                <a:gd name="T8" fmla="*/ 2 w 151"/>
                <a:gd name="T9" fmla="*/ 52 h 100"/>
                <a:gd name="T10" fmla="*/ 4 w 151"/>
                <a:gd name="T11" fmla="*/ 44 h 100"/>
                <a:gd name="T12" fmla="*/ 8 w 151"/>
                <a:gd name="T13" fmla="*/ 36 h 100"/>
                <a:gd name="T14" fmla="*/ 12 w 151"/>
                <a:gd name="T15" fmla="*/ 30 h 100"/>
                <a:gd name="T16" fmla="*/ 18 w 151"/>
                <a:gd name="T17" fmla="*/ 24 h 100"/>
                <a:gd name="T18" fmla="*/ 25 w 151"/>
                <a:gd name="T19" fmla="*/ 20 h 100"/>
                <a:gd name="T20" fmla="*/ 33 w 151"/>
                <a:gd name="T21" fmla="*/ 18 h 100"/>
                <a:gd name="T22" fmla="*/ 99 w 151"/>
                <a:gd name="T23" fmla="*/ 0 h 100"/>
                <a:gd name="T24" fmla="*/ 99 w 151"/>
                <a:gd name="T25" fmla="*/ 0 h 100"/>
                <a:gd name="T26" fmla="*/ 109 w 151"/>
                <a:gd name="T27" fmla="*/ 0 h 100"/>
                <a:gd name="T28" fmla="*/ 117 w 151"/>
                <a:gd name="T29" fmla="*/ 0 h 100"/>
                <a:gd name="T30" fmla="*/ 125 w 151"/>
                <a:gd name="T31" fmla="*/ 2 h 100"/>
                <a:gd name="T32" fmla="*/ 131 w 151"/>
                <a:gd name="T33" fmla="*/ 6 h 100"/>
                <a:gd name="T34" fmla="*/ 139 w 151"/>
                <a:gd name="T35" fmla="*/ 10 h 100"/>
                <a:gd name="T36" fmla="*/ 143 w 151"/>
                <a:gd name="T37" fmla="*/ 16 h 100"/>
                <a:gd name="T38" fmla="*/ 147 w 151"/>
                <a:gd name="T39" fmla="*/ 24 h 100"/>
                <a:gd name="T40" fmla="*/ 151 w 151"/>
                <a:gd name="T41" fmla="*/ 32 h 100"/>
                <a:gd name="T42" fmla="*/ 151 w 151"/>
                <a:gd name="T43" fmla="*/ 32 h 100"/>
                <a:gd name="T44" fmla="*/ 151 w 151"/>
                <a:gd name="T45" fmla="*/ 32 h 100"/>
                <a:gd name="T46" fmla="*/ 151 w 151"/>
                <a:gd name="T47" fmla="*/ 40 h 100"/>
                <a:gd name="T48" fmla="*/ 151 w 151"/>
                <a:gd name="T49" fmla="*/ 48 h 100"/>
                <a:gd name="T50" fmla="*/ 149 w 151"/>
                <a:gd name="T51" fmla="*/ 56 h 100"/>
                <a:gd name="T52" fmla="*/ 145 w 151"/>
                <a:gd name="T53" fmla="*/ 64 h 100"/>
                <a:gd name="T54" fmla="*/ 141 w 151"/>
                <a:gd name="T55" fmla="*/ 70 h 100"/>
                <a:gd name="T56" fmla="*/ 135 w 151"/>
                <a:gd name="T57" fmla="*/ 76 h 100"/>
                <a:gd name="T58" fmla="*/ 127 w 151"/>
                <a:gd name="T59" fmla="*/ 80 h 100"/>
                <a:gd name="T60" fmla="*/ 119 w 151"/>
                <a:gd name="T61" fmla="*/ 84 h 100"/>
                <a:gd name="T62" fmla="*/ 53 w 151"/>
                <a:gd name="T63" fmla="*/ 100 h 100"/>
                <a:gd name="T64" fmla="*/ 53 w 151"/>
                <a:gd name="T65" fmla="*/ 100 h 100"/>
                <a:gd name="T66" fmla="*/ 43 w 151"/>
                <a:gd name="T67" fmla="*/ 100 h 100"/>
                <a:gd name="T68" fmla="*/ 35 w 151"/>
                <a:gd name="T69" fmla="*/ 100 h 100"/>
                <a:gd name="T70" fmla="*/ 27 w 151"/>
                <a:gd name="T71" fmla="*/ 98 h 100"/>
                <a:gd name="T72" fmla="*/ 22 w 151"/>
                <a:gd name="T73" fmla="*/ 94 h 100"/>
                <a:gd name="T74" fmla="*/ 14 w 151"/>
                <a:gd name="T75" fmla="*/ 90 h 100"/>
                <a:gd name="T76" fmla="*/ 10 w 151"/>
                <a:gd name="T77" fmla="*/ 84 h 100"/>
                <a:gd name="T78" fmla="*/ 4 w 151"/>
                <a:gd name="T79" fmla="*/ 76 h 100"/>
                <a:gd name="T80" fmla="*/ 2 w 151"/>
                <a:gd name="T81" fmla="*/ 68 h 100"/>
                <a:gd name="T82" fmla="*/ 2 w 151"/>
                <a:gd name="T83" fmla="*/ 6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1" h="100">
                  <a:moveTo>
                    <a:pt x="2" y="68"/>
                  </a:moveTo>
                  <a:lnTo>
                    <a:pt x="2" y="68"/>
                  </a:lnTo>
                  <a:lnTo>
                    <a:pt x="2" y="68"/>
                  </a:lnTo>
                  <a:lnTo>
                    <a:pt x="0" y="60"/>
                  </a:lnTo>
                  <a:lnTo>
                    <a:pt x="2" y="52"/>
                  </a:lnTo>
                  <a:lnTo>
                    <a:pt x="4" y="44"/>
                  </a:lnTo>
                  <a:lnTo>
                    <a:pt x="8" y="36"/>
                  </a:lnTo>
                  <a:lnTo>
                    <a:pt x="12" y="30"/>
                  </a:lnTo>
                  <a:lnTo>
                    <a:pt x="18" y="24"/>
                  </a:lnTo>
                  <a:lnTo>
                    <a:pt x="25" y="20"/>
                  </a:lnTo>
                  <a:lnTo>
                    <a:pt x="33" y="18"/>
                  </a:lnTo>
                  <a:lnTo>
                    <a:pt x="99" y="0"/>
                  </a:lnTo>
                  <a:lnTo>
                    <a:pt x="99" y="0"/>
                  </a:lnTo>
                  <a:lnTo>
                    <a:pt x="109" y="0"/>
                  </a:lnTo>
                  <a:lnTo>
                    <a:pt x="117" y="0"/>
                  </a:lnTo>
                  <a:lnTo>
                    <a:pt x="125" y="2"/>
                  </a:lnTo>
                  <a:lnTo>
                    <a:pt x="131" y="6"/>
                  </a:lnTo>
                  <a:lnTo>
                    <a:pt x="139" y="10"/>
                  </a:lnTo>
                  <a:lnTo>
                    <a:pt x="143" y="16"/>
                  </a:lnTo>
                  <a:lnTo>
                    <a:pt x="147" y="24"/>
                  </a:lnTo>
                  <a:lnTo>
                    <a:pt x="151" y="32"/>
                  </a:lnTo>
                  <a:lnTo>
                    <a:pt x="151" y="32"/>
                  </a:lnTo>
                  <a:lnTo>
                    <a:pt x="151" y="32"/>
                  </a:lnTo>
                  <a:lnTo>
                    <a:pt x="151" y="40"/>
                  </a:lnTo>
                  <a:lnTo>
                    <a:pt x="151" y="48"/>
                  </a:lnTo>
                  <a:lnTo>
                    <a:pt x="149" y="56"/>
                  </a:lnTo>
                  <a:lnTo>
                    <a:pt x="145" y="64"/>
                  </a:lnTo>
                  <a:lnTo>
                    <a:pt x="141" y="70"/>
                  </a:lnTo>
                  <a:lnTo>
                    <a:pt x="135" y="76"/>
                  </a:lnTo>
                  <a:lnTo>
                    <a:pt x="127" y="80"/>
                  </a:lnTo>
                  <a:lnTo>
                    <a:pt x="119" y="84"/>
                  </a:lnTo>
                  <a:lnTo>
                    <a:pt x="53" y="100"/>
                  </a:lnTo>
                  <a:lnTo>
                    <a:pt x="53" y="100"/>
                  </a:lnTo>
                  <a:lnTo>
                    <a:pt x="43" y="100"/>
                  </a:lnTo>
                  <a:lnTo>
                    <a:pt x="35" y="100"/>
                  </a:lnTo>
                  <a:lnTo>
                    <a:pt x="27" y="98"/>
                  </a:lnTo>
                  <a:lnTo>
                    <a:pt x="22" y="94"/>
                  </a:lnTo>
                  <a:lnTo>
                    <a:pt x="14" y="90"/>
                  </a:lnTo>
                  <a:lnTo>
                    <a:pt x="10" y="84"/>
                  </a:lnTo>
                  <a:lnTo>
                    <a:pt x="4" y="76"/>
                  </a:lnTo>
                  <a:lnTo>
                    <a:pt x="2" y="68"/>
                  </a:lnTo>
                  <a:lnTo>
                    <a:pt x="2" y="6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43"/>
            <p:cNvSpPr>
              <a:spLocks/>
            </p:cNvSpPr>
            <p:nvPr/>
          </p:nvSpPr>
          <p:spPr bwMode="auto">
            <a:xfrm>
              <a:off x="3804" y="2224"/>
              <a:ext cx="154" cy="94"/>
            </a:xfrm>
            <a:custGeom>
              <a:avLst/>
              <a:gdLst>
                <a:gd name="T0" fmla="*/ 0 w 154"/>
                <a:gd name="T1" fmla="*/ 58 h 94"/>
                <a:gd name="T2" fmla="*/ 0 w 154"/>
                <a:gd name="T3" fmla="*/ 58 h 94"/>
                <a:gd name="T4" fmla="*/ 0 w 154"/>
                <a:gd name="T5" fmla="*/ 58 h 94"/>
                <a:gd name="T6" fmla="*/ 0 w 154"/>
                <a:gd name="T7" fmla="*/ 50 h 94"/>
                <a:gd name="T8" fmla="*/ 2 w 154"/>
                <a:gd name="T9" fmla="*/ 42 h 94"/>
                <a:gd name="T10" fmla="*/ 4 w 154"/>
                <a:gd name="T11" fmla="*/ 34 h 94"/>
                <a:gd name="T12" fmla="*/ 10 w 154"/>
                <a:gd name="T13" fmla="*/ 26 h 94"/>
                <a:gd name="T14" fmla="*/ 14 w 154"/>
                <a:gd name="T15" fmla="*/ 20 h 94"/>
                <a:gd name="T16" fmla="*/ 22 w 154"/>
                <a:gd name="T17" fmla="*/ 16 h 94"/>
                <a:gd name="T18" fmla="*/ 28 w 154"/>
                <a:gd name="T19" fmla="*/ 12 h 94"/>
                <a:gd name="T20" fmla="*/ 38 w 154"/>
                <a:gd name="T21" fmla="*/ 10 h 94"/>
                <a:gd name="T22" fmla="*/ 106 w 154"/>
                <a:gd name="T23" fmla="*/ 0 h 94"/>
                <a:gd name="T24" fmla="*/ 106 w 154"/>
                <a:gd name="T25" fmla="*/ 0 h 94"/>
                <a:gd name="T26" fmla="*/ 114 w 154"/>
                <a:gd name="T27" fmla="*/ 0 h 94"/>
                <a:gd name="T28" fmla="*/ 122 w 154"/>
                <a:gd name="T29" fmla="*/ 2 h 94"/>
                <a:gd name="T30" fmla="*/ 130 w 154"/>
                <a:gd name="T31" fmla="*/ 4 h 94"/>
                <a:gd name="T32" fmla="*/ 138 w 154"/>
                <a:gd name="T33" fmla="*/ 8 h 94"/>
                <a:gd name="T34" fmla="*/ 144 w 154"/>
                <a:gd name="T35" fmla="*/ 14 h 94"/>
                <a:gd name="T36" fmla="*/ 148 w 154"/>
                <a:gd name="T37" fmla="*/ 20 h 94"/>
                <a:gd name="T38" fmla="*/ 152 w 154"/>
                <a:gd name="T39" fmla="*/ 28 h 94"/>
                <a:gd name="T40" fmla="*/ 154 w 154"/>
                <a:gd name="T41" fmla="*/ 36 h 94"/>
                <a:gd name="T42" fmla="*/ 154 w 154"/>
                <a:gd name="T43" fmla="*/ 36 h 94"/>
                <a:gd name="T44" fmla="*/ 154 w 154"/>
                <a:gd name="T45" fmla="*/ 36 h 94"/>
                <a:gd name="T46" fmla="*/ 154 w 154"/>
                <a:gd name="T47" fmla="*/ 46 h 94"/>
                <a:gd name="T48" fmla="*/ 152 w 154"/>
                <a:gd name="T49" fmla="*/ 54 h 94"/>
                <a:gd name="T50" fmla="*/ 150 w 154"/>
                <a:gd name="T51" fmla="*/ 60 h 94"/>
                <a:gd name="T52" fmla="*/ 146 w 154"/>
                <a:gd name="T53" fmla="*/ 68 h 94"/>
                <a:gd name="T54" fmla="*/ 140 w 154"/>
                <a:gd name="T55" fmla="*/ 74 h 94"/>
                <a:gd name="T56" fmla="*/ 134 w 154"/>
                <a:gd name="T57" fmla="*/ 78 h 94"/>
                <a:gd name="T58" fmla="*/ 126 w 154"/>
                <a:gd name="T59" fmla="*/ 82 h 94"/>
                <a:gd name="T60" fmla="*/ 118 w 154"/>
                <a:gd name="T61" fmla="*/ 84 h 94"/>
                <a:gd name="T62" fmla="*/ 48 w 154"/>
                <a:gd name="T63" fmla="*/ 94 h 94"/>
                <a:gd name="T64" fmla="*/ 48 w 154"/>
                <a:gd name="T65" fmla="*/ 94 h 94"/>
                <a:gd name="T66" fmla="*/ 40 w 154"/>
                <a:gd name="T67" fmla="*/ 94 h 94"/>
                <a:gd name="T68" fmla="*/ 32 w 154"/>
                <a:gd name="T69" fmla="*/ 92 h 94"/>
                <a:gd name="T70" fmla="*/ 24 w 154"/>
                <a:gd name="T71" fmla="*/ 90 h 94"/>
                <a:gd name="T72" fmla="*/ 18 w 154"/>
                <a:gd name="T73" fmla="*/ 86 h 94"/>
                <a:gd name="T74" fmla="*/ 12 w 154"/>
                <a:gd name="T75" fmla="*/ 80 h 94"/>
                <a:gd name="T76" fmla="*/ 6 w 154"/>
                <a:gd name="T77" fmla="*/ 74 h 94"/>
                <a:gd name="T78" fmla="*/ 2 w 154"/>
                <a:gd name="T79" fmla="*/ 66 h 94"/>
                <a:gd name="T80" fmla="*/ 0 w 154"/>
                <a:gd name="T81" fmla="*/ 58 h 94"/>
                <a:gd name="T82" fmla="*/ 0 w 154"/>
                <a:gd name="T83" fmla="*/ 5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 h="94">
                  <a:moveTo>
                    <a:pt x="0" y="58"/>
                  </a:moveTo>
                  <a:lnTo>
                    <a:pt x="0" y="58"/>
                  </a:lnTo>
                  <a:lnTo>
                    <a:pt x="0" y="58"/>
                  </a:lnTo>
                  <a:lnTo>
                    <a:pt x="0" y="50"/>
                  </a:lnTo>
                  <a:lnTo>
                    <a:pt x="2" y="42"/>
                  </a:lnTo>
                  <a:lnTo>
                    <a:pt x="4" y="34"/>
                  </a:lnTo>
                  <a:lnTo>
                    <a:pt x="10" y="26"/>
                  </a:lnTo>
                  <a:lnTo>
                    <a:pt x="14" y="20"/>
                  </a:lnTo>
                  <a:lnTo>
                    <a:pt x="22" y="16"/>
                  </a:lnTo>
                  <a:lnTo>
                    <a:pt x="28" y="12"/>
                  </a:lnTo>
                  <a:lnTo>
                    <a:pt x="38" y="10"/>
                  </a:lnTo>
                  <a:lnTo>
                    <a:pt x="106" y="0"/>
                  </a:lnTo>
                  <a:lnTo>
                    <a:pt x="106" y="0"/>
                  </a:lnTo>
                  <a:lnTo>
                    <a:pt x="114" y="0"/>
                  </a:lnTo>
                  <a:lnTo>
                    <a:pt x="122" y="2"/>
                  </a:lnTo>
                  <a:lnTo>
                    <a:pt x="130" y="4"/>
                  </a:lnTo>
                  <a:lnTo>
                    <a:pt x="138" y="8"/>
                  </a:lnTo>
                  <a:lnTo>
                    <a:pt x="144" y="14"/>
                  </a:lnTo>
                  <a:lnTo>
                    <a:pt x="148" y="20"/>
                  </a:lnTo>
                  <a:lnTo>
                    <a:pt x="152" y="28"/>
                  </a:lnTo>
                  <a:lnTo>
                    <a:pt x="154" y="36"/>
                  </a:lnTo>
                  <a:lnTo>
                    <a:pt x="154" y="36"/>
                  </a:lnTo>
                  <a:lnTo>
                    <a:pt x="154" y="36"/>
                  </a:lnTo>
                  <a:lnTo>
                    <a:pt x="154" y="46"/>
                  </a:lnTo>
                  <a:lnTo>
                    <a:pt x="152" y="54"/>
                  </a:lnTo>
                  <a:lnTo>
                    <a:pt x="150" y="60"/>
                  </a:lnTo>
                  <a:lnTo>
                    <a:pt x="146" y="68"/>
                  </a:lnTo>
                  <a:lnTo>
                    <a:pt x="140" y="74"/>
                  </a:lnTo>
                  <a:lnTo>
                    <a:pt x="134" y="78"/>
                  </a:lnTo>
                  <a:lnTo>
                    <a:pt x="126" y="82"/>
                  </a:lnTo>
                  <a:lnTo>
                    <a:pt x="118" y="84"/>
                  </a:lnTo>
                  <a:lnTo>
                    <a:pt x="48" y="94"/>
                  </a:lnTo>
                  <a:lnTo>
                    <a:pt x="48" y="94"/>
                  </a:lnTo>
                  <a:lnTo>
                    <a:pt x="40" y="94"/>
                  </a:lnTo>
                  <a:lnTo>
                    <a:pt x="32" y="92"/>
                  </a:lnTo>
                  <a:lnTo>
                    <a:pt x="24" y="90"/>
                  </a:lnTo>
                  <a:lnTo>
                    <a:pt x="18" y="86"/>
                  </a:lnTo>
                  <a:lnTo>
                    <a:pt x="12" y="80"/>
                  </a:lnTo>
                  <a:lnTo>
                    <a:pt x="6" y="74"/>
                  </a:lnTo>
                  <a:lnTo>
                    <a:pt x="2" y="66"/>
                  </a:lnTo>
                  <a:lnTo>
                    <a:pt x="0" y="58"/>
                  </a:lnTo>
                  <a:lnTo>
                    <a:pt x="0" y="5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44"/>
            <p:cNvSpPr>
              <a:spLocks/>
            </p:cNvSpPr>
            <p:nvPr/>
          </p:nvSpPr>
          <p:spPr bwMode="auto">
            <a:xfrm>
              <a:off x="3689" y="2192"/>
              <a:ext cx="127" cy="138"/>
            </a:xfrm>
            <a:custGeom>
              <a:avLst/>
              <a:gdLst>
                <a:gd name="T0" fmla="*/ 15 w 127"/>
                <a:gd name="T1" fmla="*/ 128 h 138"/>
                <a:gd name="T2" fmla="*/ 15 w 127"/>
                <a:gd name="T3" fmla="*/ 128 h 138"/>
                <a:gd name="T4" fmla="*/ 15 w 127"/>
                <a:gd name="T5" fmla="*/ 128 h 138"/>
                <a:gd name="T6" fmla="*/ 10 w 127"/>
                <a:gd name="T7" fmla="*/ 122 h 138"/>
                <a:gd name="T8" fmla="*/ 4 w 127"/>
                <a:gd name="T9" fmla="*/ 114 h 138"/>
                <a:gd name="T10" fmla="*/ 2 w 127"/>
                <a:gd name="T11" fmla="*/ 106 h 138"/>
                <a:gd name="T12" fmla="*/ 0 w 127"/>
                <a:gd name="T13" fmla="*/ 98 h 138"/>
                <a:gd name="T14" fmla="*/ 0 w 127"/>
                <a:gd name="T15" fmla="*/ 90 h 138"/>
                <a:gd name="T16" fmla="*/ 2 w 127"/>
                <a:gd name="T17" fmla="*/ 82 h 138"/>
                <a:gd name="T18" fmla="*/ 4 w 127"/>
                <a:gd name="T19" fmla="*/ 74 h 138"/>
                <a:gd name="T20" fmla="*/ 10 w 127"/>
                <a:gd name="T21" fmla="*/ 68 h 138"/>
                <a:gd name="T22" fmla="*/ 53 w 127"/>
                <a:gd name="T23" fmla="*/ 14 h 138"/>
                <a:gd name="T24" fmla="*/ 53 w 127"/>
                <a:gd name="T25" fmla="*/ 14 h 138"/>
                <a:gd name="T26" fmla="*/ 59 w 127"/>
                <a:gd name="T27" fmla="*/ 8 h 138"/>
                <a:gd name="T28" fmla="*/ 67 w 127"/>
                <a:gd name="T29" fmla="*/ 4 h 138"/>
                <a:gd name="T30" fmla="*/ 73 w 127"/>
                <a:gd name="T31" fmla="*/ 0 h 138"/>
                <a:gd name="T32" fmla="*/ 81 w 127"/>
                <a:gd name="T33" fmla="*/ 0 h 138"/>
                <a:gd name="T34" fmla="*/ 89 w 127"/>
                <a:gd name="T35" fmla="*/ 0 h 138"/>
                <a:gd name="T36" fmla="*/ 97 w 127"/>
                <a:gd name="T37" fmla="*/ 2 h 138"/>
                <a:gd name="T38" fmla="*/ 105 w 127"/>
                <a:gd name="T39" fmla="*/ 4 h 138"/>
                <a:gd name="T40" fmla="*/ 113 w 127"/>
                <a:gd name="T41" fmla="*/ 10 h 138"/>
                <a:gd name="T42" fmla="*/ 113 w 127"/>
                <a:gd name="T43" fmla="*/ 10 h 138"/>
                <a:gd name="T44" fmla="*/ 113 w 127"/>
                <a:gd name="T45" fmla="*/ 10 h 138"/>
                <a:gd name="T46" fmla="*/ 119 w 127"/>
                <a:gd name="T47" fmla="*/ 16 h 138"/>
                <a:gd name="T48" fmla="*/ 123 w 127"/>
                <a:gd name="T49" fmla="*/ 22 h 138"/>
                <a:gd name="T50" fmla="*/ 127 w 127"/>
                <a:gd name="T51" fmla="*/ 30 h 138"/>
                <a:gd name="T52" fmla="*/ 127 w 127"/>
                <a:gd name="T53" fmla="*/ 38 h 138"/>
                <a:gd name="T54" fmla="*/ 127 w 127"/>
                <a:gd name="T55" fmla="*/ 46 h 138"/>
                <a:gd name="T56" fmla="*/ 127 w 127"/>
                <a:gd name="T57" fmla="*/ 54 h 138"/>
                <a:gd name="T58" fmla="*/ 123 w 127"/>
                <a:gd name="T59" fmla="*/ 62 h 138"/>
                <a:gd name="T60" fmla="*/ 119 w 127"/>
                <a:gd name="T61" fmla="*/ 68 h 138"/>
                <a:gd name="T62" fmla="*/ 73 w 127"/>
                <a:gd name="T63" fmla="*/ 122 h 138"/>
                <a:gd name="T64" fmla="*/ 73 w 127"/>
                <a:gd name="T65" fmla="*/ 122 h 138"/>
                <a:gd name="T66" fmla="*/ 67 w 127"/>
                <a:gd name="T67" fmla="*/ 128 h 138"/>
                <a:gd name="T68" fmla="*/ 61 w 127"/>
                <a:gd name="T69" fmla="*/ 132 h 138"/>
                <a:gd name="T70" fmla="*/ 53 w 127"/>
                <a:gd name="T71" fmla="*/ 136 h 138"/>
                <a:gd name="T72" fmla="*/ 45 w 127"/>
                <a:gd name="T73" fmla="*/ 138 h 138"/>
                <a:gd name="T74" fmla="*/ 37 w 127"/>
                <a:gd name="T75" fmla="*/ 138 h 138"/>
                <a:gd name="T76" fmla="*/ 29 w 127"/>
                <a:gd name="T77" fmla="*/ 136 h 138"/>
                <a:gd name="T78" fmla="*/ 21 w 127"/>
                <a:gd name="T79" fmla="*/ 132 h 138"/>
                <a:gd name="T80" fmla="*/ 15 w 127"/>
                <a:gd name="T81" fmla="*/ 128 h 138"/>
                <a:gd name="T82" fmla="*/ 15 w 127"/>
                <a:gd name="T83" fmla="*/ 12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7" h="138">
                  <a:moveTo>
                    <a:pt x="15" y="128"/>
                  </a:moveTo>
                  <a:lnTo>
                    <a:pt x="15" y="128"/>
                  </a:lnTo>
                  <a:lnTo>
                    <a:pt x="15" y="128"/>
                  </a:lnTo>
                  <a:lnTo>
                    <a:pt x="10" y="122"/>
                  </a:lnTo>
                  <a:lnTo>
                    <a:pt x="4" y="114"/>
                  </a:lnTo>
                  <a:lnTo>
                    <a:pt x="2" y="106"/>
                  </a:lnTo>
                  <a:lnTo>
                    <a:pt x="0" y="98"/>
                  </a:lnTo>
                  <a:lnTo>
                    <a:pt x="0" y="90"/>
                  </a:lnTo>
                  <a:lnTo>
                    <a:pt x="2" y="82"/>
                  </a:lnTo>
                  <a:lnTo>
                    <a:pt x="4" y="74"/>
                  </a:lnTo>
                  <a:lnTo>
                    <a:pt x="10" y="68"/>
                  </a:lnTo>
                  <a:lnTo>
                    <a:pt x="53" y="14"/>
                  </a:lnTo>
                  <a:lnTo>
                    <a:pt x="53" y="14"/>
                  </a:lnTo>
                  <a:lnTo>
                    <a:pt x="59" y="8"/>
                  </a:lnTo>
                  <a:lnTo>
                    <a:pt x="67" y="4"/>
                  </a:lnTo>
                  <a:lnTo>
                    <a:pt x="73" y="0"/>
                  </a:lnTo>
                  <a:lnTo>
                    <a:pt x="81" y="0"/>
                  </a:lnTo>
                  <a:lnTo>
                    <a:pt x="89" y="0"/>
                  </a:lnTo>
                  <a:lnTo>
                    <a:pt x="97" y="2"/>
                  </a:lnTo>
                  <a:lnTo>
                    <a:pt x="105" y="4"/>
                  </a:lnTo>
                  <a:lnTo>
                    <a:pt x="113" y="10"/>
                  </a:lnTo>
                  <a:lnTo>
                    <a:pt x="113" y="10"/>
                  </a:lnTo>
                  <a:lnTo>
                    <a:pt x="113" y="10"/>
                  </a:lnTo>
                  <a:lnTo>
                    <a:pt x="119" y="16"/>
                  </a:lnTo>
                  <a:lnTo>
                    <a:pt x="123" y="22"/>
                  </a:lnTo>
                  <a:lnTo>
                    <a:pt x="127" y="30"/>
                  </a:lnTo>
                  <a:lnTo>
                    <a:pt x="127" y="38"/>
                  </a:lnTo>
                  <a:lnTo>
                    <a:pt x="127" y="46"/>
                  </a:lnTo>
                  <a:lnTo>
                    <a:pt x="127" y="54"/>
                  </a:lnTo>
                  <a:lnTo>
                    <a:pt x="123" y="62"/>
                  </a:lnTo>
                  <a:lnTo>
                    <a:pt x="119" y="68"/>
                  </a:lnTo>
                  <a:lnTo>
                    <a:pt x="73" y="122"/>
                  </a:lnTo>
                  <a:lnTo>
                    <a:pt x="73" y="122"/>
                  </a:lnTo>
                  <a:lnTo>
                    <a:pt x="67" y="128"/>
                  </a:lnTo>
                  <a:lnTo>
                    <a:pt x="61" y="132"/>
                  </a:lnTo>
                  <a:lnTo>
                    <a:pt x="53" y="136"/>
                  </a:lnTo>
                  <a:lnTo>
                    <a:pt x="45" y="138"/>
                  </a:lnTo>
                  <a:lnTo>
                    <a:pt x="37" y="138"/>
                  </a:lnTo>
                  <a:lnTo>
                    <a:pt x="29" y="136"/>
                  </a:lnTo>
                  <a:lnTo>
                    <a:pt x="21" y="132"/>
                  </a:lnTo>
                  <a:lnTo>
                    <a:pt x="15" y="128"/>
                  </a:lnTo>
                  <a:lnTo>
                    <a:pt x="15" y="12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45"/>
            <p:cNvSpPr>
              <a:spLocks/>
            </p:cNvSpPr>
            <p:nvPr/>
          </p:nvSpPr>
          <p:spPr bwMode="auto">
            <a:xfrm>
              <a:off x="3575" y="2304"/>
              <a:ext cx="137" cy="132"/>
            </a:xfrm>
            <a:custGeom>
              <a:avLst/>
              <a:gdLst>
                <a:gd name="T0" fmla="*/ 12 w 137"/>
                <a:gd name="T1" fmla="*/ 116 h 132"/>
                <a:gd name="T2" fmla="*/ 12 w 137"/>
                <a:gd name="T3" fmla="*/ 116 h 132"/>
                <a:gd name="T4" fmla="*/ 12 w 137"/>
                <a:gd name="T5" fmla="*/ 116 h 132"/>
                <a:gd name="T6" fmla="*/ 6 w 137"/>
                <a:gd name="T7" fmla="*/ 110 h 132"/>
                <a:gd name="T8" fmla="*/ 2 w 137"/>
                <a:gd name="T9" fmla="*/ 102 h 132"/>
                <a:gd name="T10" fmla="*/ 2 w 137"/>
                <a:gd name="T11" fmla="*/ 94 h 132"/>
                <a:gd name="T12" fmla="*/ 0 w 137"/>
                <a:gd name="T13" fmla="*/ 86 h 132"/>
                <a:gd name="T14" fmla="*/ 2 w 137"/>
                <a:gd name="T15" fmla="*/ 78 h 132"/>
                <a:gd name="T16" fmla="*/ 4 w 137"/>
                <a:gd name="T17" fmla="*/ 70 h 132"/>
                <a:gd name="T18" fmla="*/ 10 w 137"/>
                <a:gd name="T19" fmla="*/ 64 h 132"/>
                <a:gd name="T20" fmla="*/ 14 w 137"/>
                <a:gd name="T21" fmla="*/ 58 h 132"/>
                <a:gd name="T22" fmla="*/ 66 w 137"/>
                <a:gd name="T23" fmla="*/ 12 h 132"/>
                <a:gd name="T24" fmla="*/ 66 w 137"/>
                <a:gd name="T25" fmla="*/ 12 h 132"/>
                <a:gd name="T26" fmla="*/ 74 w 137"/>
                <a:gd name="T27" fmla="*/ 6 h 132"/>
                <a:gd name="T28" fmla="*/ 82 w 137"/>
                <a:gd name="T29" fmla="*/ 2 h 132"/>
                <a:gd name="T30" fmla="*/ 90 w 137"/>
                <a:gd name="T31" fmla="*/ 0 h 132"/>
                <a:gd name="T32" fmla="*/ 98 w 137"/>
                <a:gd name="T33" fmla="*/ 0 h 132"/>
                <a:gd name="T34" fmla="*/ 106 w 137"/>
                <a:gd name="T35" fmla="*/ 2 h 132"/>
                <a:gd name="T36" fmla="*/ 114 w 137"/>
                <a:gd name="T37" fmla="*/ 4 h 132"/>
                <a:gd name="T38" fmla="*/ 120 w 137"/>
                <a:gd name="T39" fmla="*/ 8 h 132"/>
                <a:gd name="T40" fmla="*/ 126 w 137"/>
                <a:gd name="T41" fmla="*/ 14 h 132"/>
                <a:gd name="T42" fmla="*/ 126 w 137"/>
                <a:gd name="T43" fmla="*/ 14 h 132"/>
                <a:gd name="T44" fmla="*/ 126 w 137"/>
                <a:gd name="T45" fmla="*/ 14 h 132"/>
                <a:gd name="T46" fmla="*/ 131 w 137"/>
                <a:gd name="T47" fmla="*/ 22 h 132"/>
                <a:gd name="T48" fmla="*/ 135 w 137"/>
                <a:gd name="T49" fmla="*/ 30 h 132"/>
                <a:gd name="T50" fmla="*/ 135 w 137"/>
                <a:gd name="T51" fmla="*/ 38 h 132"/>
                <a:gd name="T52" fmla="*/ 137 w 137"/>
                <a:gd name="T53" fmla="*/ 46 h 132"/>
                <a:gd name="T54" fmla="*/ 135 w 137"/>
                <a:gd name="T55" fmla="*/ 54 h 132"/>
                <a:gd name="T56" fmla="*/ 133 w 137"/>
                <a:gd name="T57" fmla="*/ 62 h 132"/>
                <a:gd name="T58" fmla="*/ 127 w 137"/>
                <a:gd name="T59" fmla="*/ 68 h 132"/>
                <a:gd name="T60" fmla="*/ 124 w 137"/>
                <a:gd name="T61" fmla="*/ 74 h 132"/>
                <a:gd name="T62" fmla="*/ 72 w 137"/>
                <a:gd name="T63" fmla="*/ 120 h 132"/>
                <a:gd name="T64" fmla="*/ 72 w 137"/>
                <a:gd name="T65" fmla="*/ 120 h 132"/>
                <a:gd name="T66" fmla="*/ 64 w 137"/>
                <a:gd name="T67" fmla="*/ 126 h 132"/>
                <a:gd name="T68" fmla="*/ 56 w 137"/>
                <a:gd name="T69" fmla="*/ 128 h 132"/>
                <a:gd name="T70" fmla="*/ 48 w 137"/>
                <a:gd name="T71" fmla="*/ 130 h 132"/>
                <a:gd name="T72" fmla="*/ 40 w 137"/>
                <a:gd name="T73" fmla="*/ 132 h 132"/>
                <a:gd name="T74" fmla="*/ 32 w 137"/>
                <a:gd name="T75" fmla="*/ 130 h 132"/>
                <a:gd name="T76" fmla="*/ 24 w 137"/>
                <a:gd name="T77" fmla="*/ 126 h 132"/>
                <a:gd name="T78" fmla="*/ 18 w 137"/>
                <a:gd name="T79" fmla="*/ 122 h 132"/>
                <a:gd name="T80" fmla="*/ 12 w 137"/>
                <a:gd name="T81" fmla="*/ 116 h 132"/>
                <a:gd name="T82" fmla="*/ 12 w 137"/>
                <a:gd name="T83" fmla="*/ 11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7" h="132">
                  <a:moveTo>
                    <a:pt x="12" y="116"/>
                  </a:moveTo>
                  <a:lnTo>
                    <a:pt x="12" y="116"/>
                  </a:lnTo>
                  <a:lnTo>
                    <a:pt x="12" y="116"/>
                  </a:lnTo>
                  <a:lnTo>
                    <a:pt x="6" y="110"/>
                  </a:lnTo>
                  <a:lnTo>
                    <a:pt x="2" y="102"/>
                  </a:lnTo>
                  <a:lnTo>
                    <a:pt x="2" y="94"/>
                  </a:lnTo>
                  <a:lnTo>
                    <a:pt x="0" y="86"/>
                  </a:lnTo>
                  <a:lnTo>
                    <a:pt x="2" y="78"/>
                  </a:lnTo>
                  <a:lnTo>
                    <a:pt x="4" y="70"/>
                  </a:lnTo>
                  <a:lnTo>
                    <a:pt x="10" y="64"/>
                  </a:lnTo>
                  <a:lnTo>
                    <a:pt x="14" y="58"/>
                  </a:lnTo>
                  <a:lnTo>
                    <a:pt x="66" y="12"/>
                  </a:lnTo>
                  <a:lnTo>
                    <a:pt x="66" y="12"/>
                  </a:lnTo>
                  <a:lnTo>
                    <a:pt x="74" y="6"/>
                  </a:lnTo>
                  <a:lnTo>
                    <a:pt x="82" y="2"/>
                  </a:lnTo>
                  <a:lnTo>
                    <a:pt x="90" y="0"/>
                  </a:lnTo>
                  <a:lnTo>
                    <a:pt x="98" y="0"/>
                  </a:lnTo>
                  <a:lnTo>
                    <a:pt x="106" y="2"/>
                  </a:lnTo>
                  <a:lnTo>
                    <a:pt x="114" y="4"/>
                  </a:lnTo>
                  <a:lnTo>
                    <a:pt x="120" y="8"/>
                  </a:lnTo>
                  <a:lnTo>
                    <a:pt x="126" y="14"/>
                  </a:lnTo>
                  <a:lnTo>
                    <a:pt x="126" y="14"/>
                  </a:lnTo>
                  <a:lnTo>
                    <a:pt x="126" y="14"/>
                  </a:lnTo>
                  <a:lnTo>
                    <a:pt x="131" y="22"/>
                  </a:lnTo>
                  <a:lnTo>
                    <a:pt x="135" y="30"/>
                  </a:lnTo>
                  <a:lnTo>
                    <a:pt x="135" y="38"/>
                  </a:lnTo>
                  <a:lnTo>
                    <a:pt x="137" y="46"/>
                  </a:lnTo>
                  <a:lnTo>
                    <a:pt x="135" y="54"/>
                  </a:lnTo>
                  <a:lnTo>
                    <a:pt x="133" y="62"/>
                  </a:lnTo>
                  <a:lnTo>
                    <a:pt x="127" y="68"/>
                  </a:lnTo>
                  <a:lnTo>
                    <a:pt x="124" y="74"/>
                  </a:lnTo>
                  <a:lnTo>
                    <a:pt x="72" y="120"/>
                  </a:lnTo>
                  <a:lnTo>
                    <a:pt x="72" y="120"/>
                  </a:lnTo>
                  <a:lnTo>
                    <a:pt x="64" y="126"/>
                  </a:lnTo>
                  <a:lnTo>
                    <a:pt x="56" y="128"/>
                  </a:lnTo>
                  <a:lnTo>
                    <a:pt x="48" y="130"/>
                  </a:lnTo>
                  <a:lnTo>
                    <a:pt x="40" y="132"/>
                  </a:lnTo>
                  <a:lnTo>
                    <a:pt x="32" y="130"/>
                  </a:lnTo>
                  <a:lnTo>
                    <a:pt x="24" y="126"/>
                  </a:lnTo>
                  <a:lnTo>
                    <a:pt x="18" y="122"/>
                  </a:lnTo>
                  <a:lnTo>
                    <a:pt x="12" y="116"/>
                  </a:lnTo>
                  <a:lnTo>
                    <a:pt x="12" y="11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46"/>
            <p:cNvSpPr>
              <a:spLocks/>
            </p:cNvSpPr>
            <p:nvPr/>
          </p:nvSpPr>
          <p:spPr bwMode="auto">
            <a:xfrm>
              <a:off x="3766" y="1884"/>
              <a:ext cx="120" cy="144"/>
            </a:xfrm>
            <a:custGeom>
              <a:avLst/>
              <a:gdLst>
                <a:gd name="T0" fmla="*/ 22 w 120"/>
                <a:gd name="T1" fmla="*/ 138 h 144"/>
                <a:gd name="T2" fmla="*/ 22 w 120"/>
                <a:gd name="T3" fmla="*/ 138 h 144"/>
                <a:gd name="T4" fmla="*/ 22 w 120"/>
                <a:gd name="T5" fmla="*/ 138 h 144"/>
                <a:gd name="T6" fmla="*/ 14 w 120"/>
                <a:gd name="T7" fmla="*/ 132 h 144"/>
                <a:gd name="T8" fmla="*/ 10 w 120"/>
                <a:gd name="T9" fmla="*/ 126 h 144"/>
                <a:gd name="T10" fmla="*/ 4 w 120"/>
                <a:gd name="T11" fmla="*/ 120 h 144"/>
                <a:gd name="T12" fmla="*/ 2 w 120"/>
                <a:gd name="T13" fmla="*/ 112 h 144"/>
                <a:gd name="T14" fmla="*/ 0 w 120"/>
                <a:gd name="T15" fmla="*/ 104 h 144"/>
                <a:gd name="T16" fmla="*/ 0 w 120"/>
                <a:gd name="T17" fmla="*/ 96 h 144"/>
                <a:gd name="T18" fmla="*/ 2 w 120"/>
                <a:gd name="T19" fmla="*/ 88 h 144"/>
                <a:gd name="T20" fmla="*/ 6 w 120"/>
                <a:gd name="T21" fmla="*/ 80 h 144"/>
                <a:gd name="T22" fmla="*/ 42 w 120"/>
                <a:gd name="T23" fmla="*/ 20 h 144"/>
                <a:gd name="T24" fmla="*/ 42 w 120"/>
                <a:gd name="T25" fmla="*/ 20 h 144"/>
                <a:gd name="T26" fmla="*/ 46 w 120"/>
                <a:gd name="T27" fmla="*/ 14 h 144"/>
                <a:gd name="T28" fmla="*/ 52 w 120"/>
                <a:gd name="T29" fmla="*/ 8 h 144"/>
                <a:gd name="T30" fmla="*/ 60 w 120"/>
                <a:gd name="T31" fmla="*/ 4 h 144"/>
                <a:gd name="T32" fmla="*/ 68 w 120"/>
                <a:gd name="T33" fmla="*/ 0 h 144"/>
                <a:gd name="T34" fmla="*/ 76 w 120"/>
                <a:gd name="T35" fmla="*/ 0 h 144"/>
                <a:gd name="T36" fmla="*/ 84 w 120"/>
                <a:gd name="T37" fmla="*/ 0 h 144"/>
                <a:gd name="T38" fmla="*/ 92 w 120"/>
                <a:gd name="T39" fmla="*/ 2 h 144"/>
                <a:gd name="T40" fmla="*/ 100 w 120"/>
                <a:gd name="T41" fmla="*/ 6 h 144"/>
                <a:gd name="T42" fmla="*/ 100 w 120"/>
                <a:gd name="T43" fmla="*/ 6 h 144"/>
                <a:gd name="T44" fmla="*/ 100 w 120"/>
                <a:gd name="T45" fmla="*/ 6 h 144"/>
                <a:gd name="T46" fmla="*/ 106 w 120"/>
                <a:gd name="T47" fmla="*/ 10 h 144"/>
                <a:gd name="T48" fmla="*/ 112 w 120"/>
                <a:gd name="T49" fmla="*/ 16 h 144"/>
                <a:gd name="T50" fmla="*/ 116 w 120"/>
                <a:gd name="T51" fmla="*/ 24 h 144"/>
                <a:gd name="T52" fmla="*/ 120 w 120"/>
                <a:gd name="T53" fmla="*/ 30 h 144"/>
                <a:gd name="T54" fmla="*/ 120 w 120"/>
                <a:gd name="T55" fmla="*/ 38 h 144"/>
                <a:gd name="T56" fmla="*/ 120 w 120"/>
                <a:gd name="T57" fmla="*/ 48 h 144"/>
                <a:gd name="T58" fmla="*/ 118 w 120"/>
                <a:gd name="T59" fmla="*/ 56 h 144"/>
                <a:gd name="T60" fmla="*/ 114 w 120"/>
                <a:gd name="T61" fmla="*/ 64 h 144"/>
                <a:gd name="T62" fmla="*/ 80 w 120"/>
                <a:gd name="T63" fmla="*/ 122 h 144"/>
                <a:gd name="T64" fmla="*/ 80 w 120"/>
                <a:gd name="T65" fmla="*/ 122 h 144"/>
                <a:gd name="T66" fmla="*/ 74 w 120"/>
                <a:gd name="T67" fmla="*/ 130 h 144"/>
                <a:gd name="T68" fmla="*/ 68 w 120"/>
                <a:gd name="T69" fmla="*/ 136 h 144"/>
                <a:gd name="T70" fmla="*/ 62 w 120"/>
                <a:gd name="T71" fmla="*/ 140 h 144"/>
                <a:gd name="T72" fmla="*/ 54 w 120"/>
                <a:gd name="T73" fmla="*/ 142 h 144"/>
                <a:gd name="T74" fmla="*/ 46 w 120"/>
                <a:gd name="T75" fmla="*/ 144 h 144"/>
                <a:gd name="T76" fmla="*/ 38 w 120"/>
                <a:gd name="T77" fmla="*/ 144 h 144"/>
                <a:gd name="T78" fmla="*/ 30 w 120"/>
                <a:gd name="T79" fmla="*/ 142 h 144"/>
                <a:gd name="T80" fmla="*/ 22 w 120"/>
                <a:gd name="T81" fmla="*/ 138 h 144"/>
                <a:gd name="T82" fmla="*/ 22 w 120"/>
                <a:gd name="T83" fmla="*/ 13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 h="144">
                  <a:moveTo>
                    <a:pt x="22" y="138"/>
                  </a:moveTo>
                  <a:lnTo>
                    <a:pt x="22" y="138"/>
                  </a:lnTo>
                  <a:lnTo>
                    <a:pt x="22" y="138"/>
                  </a:lnTo>
                  <a:lnTo>
                    <a:pt x="14" y="132"/>
                  </a:lnTo>
                  <a:lnTo>
                    <a:pt x="10" y="126"/>
                  </a:lnTo>
                  <a:lnTo>
                    <a:pt x="4" y="120"/>
                  </a:lnTo>
                  <a:lnTo>
                    <a:pt x="2" y="112"/>
                  </a:lnTo>
                  <a:lnTo>
                    <a:pt x="0" y="104"/>
                  </a:lnTo>
                  <a:lnTo>
                    <a:pt x="0" y="96"/>
                  </a:lnTo>
                  <a:lnTo>
                    <a:pt x="2" y="88"/>
                  </a:lnTo>
                  <a:lnTo>
                    <a:pt x="6" y="80"/>
                  </a:lnTo>
                  <a:lnTo>
                    <a:pt x="42" y="20"/>
                  </a:lnTo>
                  <a:lnTo>
                    <a:pt x="42" y="20"/>
                  </a:lnTo>
                  <a:lnTo>
                    <a:pt x="46" y="14"/>
                  </a:lnTo>
                  <a:lnTo>
                    <a:pt x="52" y="8"/>
                  </a:lnTo>
                  <a:lnTo>
                    <a:pt x="60" y="4"/>
                  </a:lnTo>
                  <a:lnTo>
                    <a:pt x="68" y="0"/>
                  </a:lnTo>
                  <a:lnTo>
                    <a:pt x="76" y="0"/>
                  </a:lnTo>
                  <a:lnTo>
                    <a:pt x="84" y="0"/>
                  </a:lnTo>
                  <a:lnTo>
                    <a:pt x="92" y="2"/>
                  </a:lnTo>
                  <a:lnTo>
                    <a:pt x="100" y="6"/>
                  </a:lnTo>
                  <a:lnTo>
                    <a:pt x="100" y="6"/>
                  </a:lnTo>
                  <a:lnTo>
                    <a:pt x="100" y="6"/>
                  </a:lnTo>
                  <a:lnTo>
                    <a:pt x="106" y="10"/>
                  </a:lnTo>
                  <a:lnTo>
                    <a:pt x="112" y="16"/>
                  </a:lnTo>
                  <a:lnTo>
                    <a:pt x="116" y="24"/>
                  </a:lnTo>
                  <a:lnTo>
                    <a:pt x="120" y="30"/>
                  </a:lnTo>
                  <a:lnTo>
                    <a:pt x="120" y="38"/>
                  </a:lnTo>
                  <a:lnTo>
                    <a:pt x="120" y="48"/>
                  </a:lnTo>
                  <a:lnTo>
                    <a:pt x="118" y="56"/>
                  </a:lnTo>
                  <a:lnTo>
                    <a:pt x="114" y="64"/>
                  </a:lnTo>
                  <a:lnTo>
                    <a:pt x="80" y="122"/>
                  </a:lnTo>
                  <a:lnTo>
                    <a:pt x="80" y="122"/>
                  </a:lnTo>
                  <a:lnTo>
                    <a:pt x="74" y="130"/>
                  </a:lnTo>
                  <a:lnTo>
                    <a:pt x="68" y="136"/>
                  </a:lnTo>
                  <a:lnTo>
                    <a:pt x="62" y="140"/>
                  </a:lnTo>
                  <a:lnTo>
                    <a:pt x="54" y="142"/>
                  </a:lnTo>
                  <a:lnTo>
                    <a:pt x="46" y="144"/>
                  </a:lnTo>
                  <a:lnTo>
                    <a:pt x="38" y="144"/>
                  </a:lnTo>
                  <a:lnTo>
                    <a:pt x="30" y="142"/>
                  </a:lnTo>
                  <a:lnTo>
                    <a:pt x="22" y="138"/>
                  </a:lnTo>
                  <a:lnTo>
                    <a:pt x="22" y="13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47"/>
            <p:cNvSpPr>
              <a:spLocks/>
            </p:cNvSpPr>
            <p:nvPr/>
          </p:nvSpPr>
          <p:spPr bwMode="auto">
            <a:xfrm>
              <a:off x="3671" y="2010"/>
              <a:ext cx="129" cy="138"/>
            </a:xfrm>
            <a:custGeom>
              <a:avLst/>
              <a:gdLst>
                <a:gd name="T0" fmla="*/ 16 w 129"/>
                <a:gd name="T1" fmla="*/ 128 h 138"/>
                <a:gd name="T2" fmla="*/ 16 w 129"/>
                <a:gd name="T3" fmla="*/ 128 h 138"/>
                <a:gd name="T4" fmla="*/ 16 w 129"/>
                <a:gd name="T5" fmla="*/ 128 h 138"/>
                <a:gd name="T6" fmla="*/ 10 w 129"/>
                <a:gd name="T7" fmla="*/ 122 h 138"/>
                <a:gd name="T8" fmla="*/ 6 w 129"/>
                <a:gd name="T9" fmla="*/ 114 h 138"/>
                <a:gd name="T10" fmla="*/ 2 w 129"/>
                <a:gd name="T11" fmla="*/ 108 h 138"/>
                <a:gd name="T12" fmla="*/ 0 w 129"/>
                <a:gd name="T13" fmla="*/ 100 h 138"/>
                <a:gd name="T14" fmla="*/ 0 w 129"/>
                <a:gd name="T15" fmla="*/ 92 h 138"/>
                <a:gd name="T16" fmla="*/ 2 w 129"/>
                <a:gd name="T17" fmla="*/ 84 h 138"/>
                <a:gd name="T18" fmla="*/ 6 w 129"/>
                <a:gd name="T19" fmla="*/ 76 h 138"/>
                <a:gd name="T20" fmla="*/ 10 w 129"/>
                <a:gd name="T21" fmla="*/ 68 h 138"/>
                <a:gd name="T22" fmla="*/ 53 w 129"/>
                <a:gd name="T23" fmla="*/ 16 h 138"/>
                <a:gd name="T24" fmla="*/ 53 w 129"/>
                <a:gd name="T25" fmla="*/ 16 h 138"/>
                <a:gd name="T26" fmla="*/ 59 w 129"/>
                <a:gd name="T27" fmla="*/ 10 h 138"/>
                <a:gd name="T28" fmla="*/ 67 w 129"/>
                <a:gd name="T29" fmla="*/ 4 h 138"/>
                <a:gd name="T30" fmla="*/ 75 w 129"/>
                <a:gd name="T31" fmla="*/ 2 h 138"/>
                <a:gd name="T32" fmla="*/ 83 w 129"/>
                <a:gd name="T33" fmla="*/ 0 h 138"/>
                <a:gd name="T34" fmla="*/ 91 w 129"/>
                <a:gd name="T35" fmla="*/ 0 h 138"/>
                <a:gd name="T36" fmla="*/ 99 w 129"/>
                <a:gd name="T37" fmla="*/ 2 h 138"/>
                <a:gd name="T38" fmla="*/ 107 w 129"/>
                <a:gd name="T39" fmla="*/ 4 h 138"/>
                <a:gd name="T40" fmla="*/ 113 w 129"/>
                <a:gd name="T41" fmla="*/ 10 h 138"/>
                <a:gd name="T42" fmla="*/ 113 w 129"/>
                <a:gd name="T43" fmla="*/ 10 h 138"/>
                <a:gd name="T44" fmla="*/ 113 w 129"/>
                <a:gd name="T45" fmla="*/ 10 h 138"/>
                <a:gd name="T46" fmla="*/ 119 w 129"/>
                <a:gd name="T47" fmla="*/ 16 h 138"/>
                <a:gd name="T48" fmla="*/ 125 w 129"/>
                <a:gd name="T49" fmla="*/ 22 h 138"/>
                <a:gd name="T50" fmla="*/ 127 w 129"/>
                <a:gd name="T51" fmla="*/ 30 h 138"/>
                <a:gd name="T52" fmla="*/ 129 w 129"/>
                <a:gd name="T53" fmla="*/ 38 h 138"/>
                <a:gd name="T54" fmla="*/ 129 w 129"/>
                <a:gd name="T55" fmla="*/ 46 h 138"/>
                <a:gd name="T56" fmla="*/ 127 w 129"/>
                <a:gd name="T57" fmla="*/ 54 h 138"/>
                <a:gd name="T58" fmla="*/ 123 w 129"/>
                <a:gd name="T59" fmla="*/ 62 h 138"/>
                <a:gd name="T60" fmla="*/ 119 w 129"/>
                <a:gd name="T61" fmla="*/ 70 h 138"/>
                <a:gd name="T62" fmla="*/ 75 w 129"/>
                <a:gd name="T63" fmla="*/ 122 h 138"/>
                <a:gd name="T64" fmla="*/ 75 w 129"/>
                <a:gd name="T65" fmla="*/ 122 h 138"/>
                <a:gd name="T66" fmla="*/ 69 w 129"/>
                <a:gd name="T67" fmla="*/ 128 h 138"/>
                <a:gd name="T68" fmla="*/ 61 w 129"/>
                <a:gd name="T69" fmla="*/ 134 h 138"/>
                <a:gd name="T70" fmla="*/ 53 w 129"/>
                <a:gd name="T71" fmla="*/ 136 h 138"/>
                <a:gd name="T72" fmla="*/ 45 w 129"/>
                <a:gd name="T73" fmla="*/ 138 h 138"/>
                <a:gd name="T74" fmla="*/ 37 w 129"/>
                <a:gd name="T75" fmla="*/ 138 h 138"/>
                <a:gd name="T76" fmla="*/ 30 w 129"/>
                <a:gd name="T77" fmla="*/ 136 h 138"/>
                <a:gd name="T78" fmla="*/ 24 w 129"/>
                <a:gd name="T79" fmla="*/ 132 h 138"/>
                <a:gd name="T80" fmla="*/ 16 w 129"/>
                <a:gd name="T81" fmla="*/ 128 h 138"/>
                <a:gd name="T82" fmla="*/ 16 w 129"/>
                <a:gd name="T83" fmla="*/ 12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9" h="138">
                  <a:moveTo>
                    <a:pt x="16" y="128"/>
                  </a:moveTo>
                  <a:lnTo>
                    <a:pt x="16" y="128"/>
                  </a:lnTo>
                  <a:lnTo>
                    <a:pt x="16" y="128"/>
                  </a:lnTo>
                  <a:lnTo>
                    <a:pt x="10" y="122"/>
                  </a:lnTo>
                  <a:lnTo>
                    <a:pt x="6" y="114"/>
                  </a:lnTo>
                  <a:lnTo>
                    <a:pt x="2" y="108"/>
                  </a:lnTo>
                  <a:lnTo>
                    <a:pt x="0" y="100"/>
                  </a:lnTo>
                  <a:lnTo>
                    <a:pt x="0" y="92"/>
                  </a:lnTo>
                  <a:lnTo>
                    <a:pt x="2" y="84"/>
                  </a:lnTo>
                  <a:lnTo>
                    <a:pt x="6" y="76"/>
                  </a:lnTo>
                  <a:lnTo>
                    <a:pt x="10" y="68"/>
                  </a:lnTo>
                  <a:lnTo>
                    <a:pt x="53" y="16"/>
                  </a:lnTo>
                  <a:lnTo>
                    <a:pt x="53" y="16"/>
                  </a:lnTo>
                  <a:lnTo>
                    <a:pt x="59" y="10"/>
                  </a:lnTo>
                  <a:lnTo>
                    <a:pt x="67" y="4"/>
                  </a:lnTo>
                  <a:lnTo>
                    <a:pt x="75" y="2"/>
                  </a:lnTo>
                  <a:lnTo>
                    <a:pt x="83" y="0"/>
                  </a:lnTo>
                  <a:lnTo>
                    <a:pt x="91" y="0"/>
                  </a:lnTo>
                  <a:lnTo>
                    <a:pt x="99" y="2"/>
                  </a:lnTo>
                  <a:lnTo>
                    <a:pt x="107" y="4"/>
                  </a:lnTo>
                  <a:lnTo>
                    <a:pt x="113" y="10"/>
                  </a:lnTo>
                  <a:lnTo>
                    <a:pt x="113" y="10"/>
                  </a:lnTo>
                  <a:lnTo>
                    <a:pt x="113" y="10"/>
                  </a:lnTo>
                  <a:lnTo>
                    <a:pt x="119" y="16"/>
                  </a:lnTo>
                  <a:lnTo>
                    <a:pt x="125" y="22"/>
                  </a:lnTo>
                  <a:lnTo>
                    <a:pt x="127" y="30"/>
                  </a:lnTo>
                  <a:lnTo>
                    <a:pt x="129" y="38"/>
                  </a:lnTo>
                  <a:lnTo>
                    <a:pt x="129" y="46"/>
                  </a:lnTo>
                  <a:lnTo>
                    <a:pt x="127" y="54"/>
                  </a:lnTo>
                  <a:lnTo>
                    <a:pt x="123" y="62"/>
                  </a:lnTo>
                  <a:lnTo>
                    <a:pt x="119" y="70"/>
                  </a:lnTo>
                  <a:lnTo>
                    <a:pt x="75" y="122"/>
                  </a:lnTo>
                  <a:lnTo>
                    <a:pt x="75" y="122"/>
                  </a:lnTo>
                  <a:lnTo>
                    <a:pt x="69" y="128"/>
                  </a:lnTo>
                  <a:lnTo>
                    <a:pt x="61" y="134"/>
                  </a:lnTo>
                  <a:lnTo>
                    <a:pt x="53" y="136"/>
                  </a:lnTo>
                  <a:lnTo>
                    <a:pt x="45" y="138"/>
                  </a:lnTo>
                  <a:lnTo>
                    <a:pt x="37" y="138"/>
                  </a:lnTo>
                  <a:lnTo>
                    <a:pt x="30" y="136"/>
                  </a:lnTo>
                  <a:lnTo>
                    <a:pt x="24" y="132"/>
                  </a:lnTo>
                  <a:lnTo>
                    <a:pt x="16" y="128"/>
                  </a:lnTo>
                  <a:lnTo>
                    <a:pt x="16" y="12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48"/>
            <p:cNvSpPr>
              <a:spLocks/>
            </p:cNvSpPr>
            <p:nvPr/>
          </p:nvSpPr>
          <p:spPr bwMode="auto">
            <a:xfrm>
              <a:off x="3611" y="2142"/>
              <a:ext cx="99" cy="152"/>
            </a:xfrm>
            <a:custGeom>
              <a:avLst/>
              <a:gdLst>
                <a:gd name="T0" fmla="*/ 34 w 99"/>
                <a:gd name="T1" fmla="*/ 150 h 152"/>
                <a:gd name="T2" fmla="*/ 34 w 99"/>
                <a:gd name="T3" fmla="*/ 150 h 152"/>
                <a:gd name="T4" fmla="*/ 34 w 99"/>
                <a:gd name="T5" fmla="*/ 150 h 152"/>
                <a:gd name="T6" fmla="*/ 26 w 99"/>
                <a:gd name="T7" fmla="*/ 148 h 152"/>
                <a:gd name="T8" fmla="*/ 18 w 99"/>
                <a:gd name="T9" fmla="*/ 144 h 152"/>
                <a:gd name="T10" fmla="*/ 12 w 99"/>
                <a:gd name="T11" fmla="*/ 138 h 152"/>
                <a:gd name="T12" fmla="*/ 8 w 99"/>
                <a:gd name="T13" fmla="*/ 132 h 152"/>
                <a:gd name="T14" fmla="*/ 4 w 99"/>
                <a:gd name="T15" fmla="*/ 124 h 152"/>
                <a:gd name="T16" fmla="*/ 2 w 99"/>
                <a:gd name="T17" fmla="*/ 116 h 152"/>
                <a:gd name="T18" fmla="*/ 0 w 99"/>
                <a:gd name="T19" fmla="*/ 108 h 152"/>
                <a:gd name="T20" fmla="*/ 2 w 99"/>
                <a:gd name="T21" fmla="*/ 100 h 152"/>
                <a:gd name="T22" fmla="*/ 18 w 99"/>
                <a:gd name="T23" fmla="*/ 32 h 152"/>
                <a:gd name="T24" fmla="*/ 18 w 99"/>
                <a:gd name="T25" fmla="*/ 32 h 152"/>
                <a:gd name="T26" fmla="*/ 20 w 99"/>
                <a:gd name="T27" fmla="*/ 24 h 152"/>
                <a:gd name="T28" fmla="*/ 24 w 99"/>
                <a:gd name="T29" fmla="*/ 18 h 152"/>
                <a:gd name="T30" fmla="*/ 30 w 99"/>
                <a:gd name="T31" fmla="*/ 10 h 152"/>
                <a:gd name="T32" fmla="*/ 36 w 99"/>
                <a:gd name="T33" fmla="*/ 6 h 152"/>
                <a:gd name="T34" fmla="*/ 44 w 99"/>
                <a:gd name="T35" fmla="*/ 2 h 152"/>
                <a:gd name="T36" fmla="*/ 52 w 99"/>
                <a:gd name="T37" fmla="*/ 0 h 152"/>
                <a:gd name="T38" fmla="*/ 60 w 99"/>
                <a:gd name="T39" fmla="*/ 0 h 152"/>
                <a:gd name="T40" fmla="*/ 68 w 99"/>
                <a:gd name="T41" fmla="*/ 0 h 152"/>
                <a:gd name="T42" fmla="*/ 68 w 99"/>
                <a:gd name="T43" fmla="*/ 0 h 152"/>
                <a:gd name="T44" fmla="*/ 68 w 99"/>
                <a:gd name="T45" fmla="*/ 0 h 152"/>
                <a:gd name="T46" fmla="*/ 76 w 99"/>
                <a:gd name="T47" fmla="*/ 4 h 152"/>
                <a:gd name="T48" fmla="*/ 84 w 99"/>
                <a:gd name="T49" fmla="*/ 8 h 152"/>
                <a:gd name="T50" fmla="*/ 90 w 99"/>
                <a:gd name="T51" fmla="*/ 12 h 152"/>
                <a:gd name="T52" fmla="*/ 93 w 99"/>
                <a:gd name="T53" fmla="*/ 20 h 152"/>
                <a:gd name="T54" fmla="*/ 97 w 99"/>
                <a:gd name="T55" fmla="*/ 26 h 152"/>
                <a:gd name="T56" fmla="*/ 99 w 99"/>
                <a:gd name="T57" fmla="*/ 34 h 152"/>
                <a:gd name="T58" fmla="*/ 99 w 99"/>
                <a:gd name="T59" fmla="*/ 42 h 152"/>
                <a:gd name="T60" fmla="*/ 99 w 99"/>
                <a:gd name="T61" fmla="*/ 52 h 152"/>
                <a:gd name="T62" fmla="*/ 84 w 99"/>
                <a:gd name="T63" fmla="*/ 118 h 152"/>
                <a:gd name="T64" fmla="*/ 84 w 99"/>
                <a:gd name="T65" fmla="*/ 118 h 152"/>
                <a:gd name="T66" fmla="*/ 82 w 99"/>
                <a:gd name="T67" fmla="*/ 126 h 152"/>
                <a:gd name="T68" fmla="*/ 78 w 99"/>
                <a:gd name="T69" fmla="*/ 134 h 152"/>
                <a:gd name="T70" fmla="*/ 72 w 99"/>
                <a:gd name="T71" fmla="*/ 140 h 152"/>
                <a:gd name="T72" fmla="*/ 66 w 99"/>
                <a:gd name="T73" fmla="*/ 146 h 152"/>
                <a:gd name="T74" fmla="*/ 58 w 99"/>
                <a:gd name="T75" fmla="*/ 148 h 152"/>
                <a:gd name="T76" fmla="*/ 50 w 99"/>
                <a:gd name="T77" fmla="*/ 152 h 152"/>
                <a:gd name="T78" fmla="*/ 42 w 99"/>
                <a:gd name="T79" fmla="*/ 152 h 152"/>
                <a:gd name="T80" fmla="*/ 34 w 99"/>
                <a:gd name="T81" fmla="*/ 150 h 152"/>
                <a:gd name="T82" fmla="*/ 34 w 99"/>
                <a:gd name="T83"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52">
                  <a:moveTo>
                    <a:pt x="34" y="150"/>
                  </a:moveTo>
                  <a:lnTo>
                    <a:pt x="34" y="150"/>
                  </a:lnTo>
                  <a:lnTo>
                    <a:pt x="34" y="150"/>
                  </a:lnTo>
                  <a:lnTo>
                    <a:pt x="26" y="148"/>
                  </a:lnTo>
                  <a:lnTo>
                    <a:pt x="18" y="144"/>
                  </a:lnTo>
                  <a:lnTo>
                    <a:pt x="12" y="138"/>
                  </a:lnTo>
                  <a:lnTo>
                    <a:pt x="8" y="132"/>
                  </a:lnTo>
                  <a:lnTo>
                    <a:pt x="4" y="124"/>
                  </a:lnTo>
                  <a:lnTo>
                    <a:pt x="2" y="116"/>
                  </a:lnTo>
                  <a:lnTo>
                    <a:pt x="0" y="108"/>
                  </a:lnTo>
                  <a:lnTo>
                    <a:pt x="2" y="100"/>
                  </a:lnTo>
                  <a:lnTo>
                    <a:pt x="18" y="32"/>
                  </a:lnTo>
                  <a:lnTo>
                    <a:pt x="18" y="32"/>
                  </a:lnTo>
                  <a:lnTo>
                    <a:pt x="20" y="24"/>
                  </a:lnTo>
                  <a:lnTo>
                    <a:pt x="24" y="18"/>
                  </a:lnTo>
                  <a:lnTo>
                    <a:pt x="30" y="10"/>
                  </a:lnTo>
                  <a:lnTo>
                    <a:pt x="36" y="6"/>
                  </a:lnTo>
                  <a:lnTo>
                    <a:pt x="44" y="2"/>
                  </a:lnTo>
                  <a:lnTo>
                    <a:pt x="52" y="0"/>
                  </a:lnTo>
                  <a:lnTo>
                    <a:pt x="60" y="0"/>
                  </a:lnTo>
                  <a:lnTo>
                    <a:pt x="68" y="0"/>
                  </a:lnTo>
                  <a:lnTo>
                    <a:pt x="68" y="0"/>
                  </a:lnTo>
                  <a:lnTo>
                    <a:pt x="68" y="0"/>
                  </a:lnTo>
                  <a:lnTo>
                    <a:pt x="76" y="4"/>
                  </a:lnTo>
                  <a:lnTo>
                    <a:pt x="84" y="8"/>
                  </a:lnTo>
                  <a:lnTo>
                    <a:pt x="90" y="12"/>
                  </a:lnTo>
                  <a:lnTo>
                    <a:pt x="93" y="20"/>
                  </a:lnTo>
                  <a:lnTo>
                    <a:pt x="97" y="26"/>
                  </a:lnTo>
                  <a:lnTo>
                    <a:pt x="99" y="34"/>
                  </a:lnTo>
                  <a:lnTo>
                    <a:pt x="99" y="42"/>
                  </a:lnTo>
                  <a:lnTo>
                    <a:pt x="99" y="52"/>
                  </a:lnTo>
                  <a:lnTo>
                    <a:pt x="84" y="118"/>
                  </a:lnTo>
                  <a:lnTo>
                    <a:pt x="84" y="118"/>
                  </a:lnTo>
                  <a:lnTo>
                    <a:pt x="82" y="126"/>
                  </a:lnTo>
                  <a:lnTo>
                    <a:pt x="78" y="134"/>
                  </a:lnTo>
                  <a:lnTo>
                    <a:pt x="72" y="140"/>
                  </a:lnTo>
                  <a:lnTo>
                    <a:pt x="66" y="146"/>
                  </a:lnTo>
                  <a:lnTo>
                    <a:pt x="58" y="148"/>
                  </a:lnTo>
                  <a:lnTo>
                    <a:pt x="50" y="152"/>
                  </a:lnTo>
                  <a:lnTo>
                    <a:pt x="42" y="152"/>
                  </a:lnTo>
                  <a:lnTo>
                    <a:pt x="34" y="150"/>
                  </a:lnTo>
                  <a:lnTo>
                    <a:pt x="34" y="15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51" title="organism icon"/>
          <p:cNvGrpSpPr>
            <a:grpSpLocks noChangeAspect="1"/>
          </p:cNvGrpSpPr>
          <p:nvPr/>
        </p:nvGrpSpPr>
        <p:grpSpPr bwMode="auto">
          <a:xfrm>
            <a:off x="9750530" y="2565121"/>
            <a:ext cx="586743" cy="580523"/>
            <a:chOff x="3557" y="1880"/>
            <a:chExt cx="566" cy="560"/>
          </a:xfrm>
        </p:grpSpPr>
        <p:sp>
          <p:nvSpPr>
            <p:cNvPr id="103" name="Freeform 52"/>
            <p:cNvSpPr>
              <a:spLocks/>
            </p:cNvSpPr>
            <p:nvPr/>
          </p:nvSpPr>
          <p:spPr bwMode="auto">
            <a:xfrm>
              <a:off x="3557" y="1880"/>
              <a:ext cx="566" cy="560"/>
            </a:xfrm>
            <a:custGeom>
              <a:avLst/>
              <a:gdLst>
                <a:gd name="T0" fmla="*/ 354 w 566"/>
                <a:gd name="T1" fmla="*/ 60 h 560"/>
                <a:gd name="T2" fmla="*/ 414 w 566"/>
                <a:gd name="T3" fmla="*/ 48 h 560"/>
                <a:gd name="T4" fmla="*/ 454 w 566"/>
                <a:gd name="T5" fmla="*/ 50 h 560"/>
                <a:gd name="T6" fmla="*/ 508 w 566"/>
                <a:gd name="T7" fmla="*/ 70 h 560"/>
                <a:gd name="T8" fmla="*/ 532 w 566"/>
                <a:gd name="T9" fmla="*/ 92 h 560"/>
                <a:gd name="T10" fmla="*/ 550 w 566"/>
                <a:gd name="T11" fmla="*/ 126 h 560"/>
                <a:gd name="T12" fmla="*/ 554 w 566"/>
                <a:gd name="T13" fmla="*/ 163 h 560"/>
                <a:gd name="T14" fmla="*/ 550 w 566"/>
                <a:gd name="T15" fmla="*/ 187 h 560"/>
                <a:gd name="T16" fmla="*/ 526 w 566"/>
                <a:gd name="T17" fmla="*/ 225 h 560"/>
                <a:gd name="T18" fmla="*/ 520 w 566"/>
                <a:gd name="T19" fmla="*/ 245 h 560"/>
                <a:gd name="T20" fmla="*/ 528 w 566"/>
                <a:gd name="T21" fmla="*/ 295 h 560"/>
                <a:gd name="T22" fmla="*/ 538 w 566"/>
                <a:gd name="T23" fmla="*/ 317 h 560"/>
                <a:gd name="T24" fmla="*/ 560 w 566"/>
                <a:gd name="T25" fmla="*/ 353 h 560"/>
                <a:gd name="T26" fmla="*/ 566 w 566"/>
                <a:gd name="T27" fmla="*/ 383 h 560"/>
                <a:gd name="T28" fmla="*/ 552 w 566"/>
                <a:gd name="T29" fmla="*/ 430 h 560"/>
                <a:gd name="T30" fmla="*/ 534 w 566"/>
                <a:gd name="T31" fmla="*/ 450 h 560"/>
                <a:gd name="T32" fmla="*/ 498 w 566"/>
                <a:gd name="T33" fmla="*/ 468 h 560"/>
                <a:gd name="T34" fmla="*/ 468 w 566"/>
                <a:gd name="T35" fmla="*/ 472 h 560"/>
                <a:gd name="T36" fmla="*/ 426 w 566"/>
                <a:gd name="T37" fmla="*/ 468 h 560"/>
                <a:gd name="T38" fmla="*/ 414 w 566"/>
                <a:gd name="T39" fmla="*/ 470 h 560"/>
                <a:gd name="T40" fmla="*/ 396 w 566"/>
                <a:gd name="T41" fmla="*/ 494 h 560"/>
                <a:gd name="T42" fmla="*/ 374 w 566"/>
                <a:gd name="T43" fmla="*/ 526 h 560"/>
                <a:gd name="T44" fmla="*/ 340 w 566"/>
                <a:gd name="T45" fmla="*/ 556 h 560"/>
                <a:gd name="T46" fmla="*/ 322 w 566"/>
                <a:gd name="T47" fmla="*/ 560 h 560"/>
                <a:gd name="T48" fmla="*/ 292 w 566"/>
                <a:gd name="T49" fmla="*/ 554 h 560"/>
                <a:gd name="T50" fmla="*/ 268 w 566"/>
                <a:gd name="T51" fmla="*/ 540 h 560"/>
                <a:gd name="T52" fmla="*/ 244 w 566"/>
                <a:gd name="T53" fmla="*/ 514 h 560"/>
                <a:gd name="T54" fmla="*/ 216 w 566"/>
                <a:gd name="T55" fmla="*/ 492 h 560"/>
                <a:gd name="T56" fmla="*/ 192 w 566"/>
                <a:gd name="T57" fmla="*/ 482 h 560"/>
                <a:gd name="T58" fmla="*/ 170 w 566"/>
                <a:gd name="T59" fmla="*/ 482 h 560"/>
                <a:gd name="T60" fmla="*/ 138 w 566"/>
                <a:gd name="T61" fmla="*/ 494 h 560"/>
                <a:gd name="T62" fmla="*/ 104 w 566"/>
                <a:gd name="T63" fmla="*/ 500 h 560"/>
                <a:gd name="T64" fmla="*/ 52 w 566"/>
                <a:gd name="T65" fmla="*/ 480 h 560"/>
                <a:gd name="T66" fmla="*/ 38 w 566"/>
                <a:gd name="T67" fmla="*/ 466 h 560"/>
                <a:gd name="T68" fmla="*/ 24 w 566"/>
                <a:gd name="T69" fmla="*/ 436 h 560"/>
                <a:gd name="T70" fmla="*/ 22 w 566"/>
                <a:gd name="T71" fmla="*/ 405 h 560"/>
                <a:gd name="T72" fmla="*/ 32 w 566"/>
                <a:gd name="T73" fmla="*/ 387 h 560"/>
                <a:gd name="T74" fmla="*/ 58 w 566"/>
                <a:gd name="T75" fmla="*/ 359 h 560"/>
                <a:gd name="T76" fmla="*/ 66 w 566"/>
                <a:gd name="T77" fmla="*/ 341 h 560"/>
                <a:gd name="T78" fmla="*/ 62 w 566"/>
                <a:gd name="T79" fmla="*/ 311 h 560"/>
                <a:gd name="T80" fmla="*/ 48 w 566"/>
                <a:gd name="T81" fmla="*/ 285 h 560"/>
                <a:gd name="T82" fmla="*/ 24 w 566"/>
                <a:gd name="T83" fmla="*/ 257 h 560"/>
                <a:gd name="T84" fmla="*/ 6 w 566"/>
                <a:gd name="T85" fmla="*/ 233 h 560"/>
                <a:gd name="T86" fmla="*/ 0 w 566"/>
                <a:gd name="T87" fmla="*/ 213 h 560"/>
                <a:gd name="T88" fmla="*/ 6 w 566"/>
                <a:gd name="T89" fmla="*/ 179 h 560"/>
                <a:gd name="T90" fmla="*/ 28 w 566"/>
                <a:gd name="T91" fmla="*/ 163 h 560"/>
                <a:gd name="T92" fmla="*/ 70 w 566"/>
                <a:gd name="T93" fmla="*/ 143 h 560"/>
                <a:gd name="T94" fmla="*/ 118 w 566"/>
                <a:gd name="T95" fmla="*/ 120 h 560"/>
                <a:gd name="T96" fmla="*/ 124 w 566"/>
                <a:gd name="T97" fmla="*/ 106 h 560"/>
                <a:gd name="T98" fmla="*/ 136 w 566"/>
                <a:gd name="T99" fmla="*/ 44 h 560"/>
                <a:gd name="T100" fmla="*/ 148 w 566"/>
                <a:gd name="T101" fmla="*/ 16 h 560"/>
                <a:gd name="T102" fmla="*/ 162 w 566"/>
                <a:gd name="T103" fmla="*/ 6 h 560"/>
                <a:gd name="T104" fmla="*/ 200 w 566"/>
                <a:gd name="T105" fmla="*/ 0 h 560"/>
                <a:gd name="T106" fmla="*/ 222 w 566"/>
                <a:gd name="T107" fmla="*/ 4 h 560"/>
                <a:gd name="T108" fmla="*/ 260 w 566"/>
                <a:gd name="T109" fmla="*/ 26 h 560"/>
                <a:gd name="T110" fmla="*/ 278 w 566"/>
                <a:gd name="T111" fmla="*/ 44 h 560"/>
                <a:gd name="T112" fmla="*/ 296 w 566"/>
                <a:gd name="T113" fmla="*/ 58 h 560"/>
                <a:gd name="T114" fmla="*/ 326 w 566"/>
                <a:gd name="T115" fmla="*/ 62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6" h="560">
                  <a:moveTo>
                    <a:pt x="326" y="62"/>
                  </a:moveTo>
                  <a:lnTo>
                    <a:pt x="326" y="62"/>
                  </a:lnTo>
                  <a:lnTo>
                    <a:pt x="354" y="60"/>
                  </a:lnTo>
                  <a:lnTo>
                    <a:pt x="376" y="56"/>
                  </a:lnTo>
                  <a:lnTo>
                    <a:pt x="414" y="48"/>
                  </a:lnTo>
                  <a:lnTo>
                    <a:pt x="414" y="48"/>
                  </a:lnTo>
                  <a:lnTo>
                    <a:pt x="426" y="48"/>
                  </a:lnTo>
                  <a:lnTo>
                    <a:pt x="438" y="48"/>
                  </a:lnTo>
                  <a:lnTo>
                    <a:pt x="454" y="50"/>
                  </a:lnTo>
                  <a:lnTo>
                    <a:pt x="472" y="54"/>
                  </a:lnTo>
                  <a:lnTo>
                    <a:pt x="490" y="60"/>
                  </a:lnTo>
                  <a:lnTo>
                    <a:pt x="508" y="70"/>
                  </a:lnTo>
                  <a:lnTo>
                    <a:pt x="524" y="84"/>
                  </a:lnTo>
                  <a:lnTo>
                    <a:pt x="524" y="84"/>
                  </a:lnTo>
                  <a:lnTo>
                    <a:pt x="532" y="92"/>
                  </a:lnTo>
                  <a:lnTo>
                    <a:pt x="538" y="102"/>
                  </a:lnTo>
                  <a:lnTo>
                    <a:pt x="544" y="114"/>
                  </a:lnTo>
                  <a:lnTo>
                    <a:pt x="550" y="126"/>
                  </a:lnTo>
                  <a:lnTo>
                    <a:pt x="552" y="137"/>
                  </a:lnTo>
                  <a:lnTo>
                    <a:pt x="554" y="151"/>
                  </a:lnTo>
                  <a:lnTo>
                    <a:pt x="554" y="163"/>
                  </a:lnTo>
                  <a:lnTo>
                    <a:pt x="552" y="177"/>
                  </a:lnTo>
                  <a:lnTo>
                    <a:pt x="552" y="177"/>
                  </a:lnTo>
                  <a:lnTo>
                    <a:pt x="550" y="187"/>
                  </a:lnTo>
                  <a:lnTo>
                    <a:pt x="544" y="195"/>
                  </a:lnTo>
                  <a:lnTo>
                    <a:pt x="534" y="209"/>
                  </a:lnTo>
                  <a:lnTo>
                    <a:pt x="526" y="225"/>
                  </a:lnTo>
                  <a:lnTo>
                    <a:pt x="522" y="233"/>
                  </a:lnTo>
                  <a:lnTo>
                    <a:pt x="520" y="245"/>
                  </a:lnTo>
                  <a:lnTo>
                    <a:pt x="520" y="245"/>
                  </a:lnTo>
                  <a:lnTo>
                    <a:pt x="518" y="259"/>
                  </a:lnTo>
                  <a:lnTo>
                    <a:pt x="520" y="271"/>
                  </a:lnTo>
                  <a:lnTo>
                    <a:pt x="528" y="295"/>
                  </a:lnTo>
                  <a:lnTo>
                    <a:pt x="528" y="295"/>
                  </a:lnTo>
                  <a:lnTo>
                    <a:pt x="532" y="307"/>
                  </a:lnTo>
                  <a:lnTo>
                    <a:pt x="538" y="317"/>
                  </a:lnTo>
                  <a:lnTo>
                    <a:pt x="548" y="333"/>
                  </a:lnTo>
                  <a:lnTo>
                    <a:pt x="556" y="347"/>
                  </a:lnTo>
                  <a:lnTo>
                    <a:pt x="560" y="353"/>
                  </a:lnTo>
                  <a:lnTo>
                    <a:pt x="564" y="363"/>
                  </a:lnTo>
                  <a:lnTo>
                    <a:pt x="564" y="363"/>
                  </a:lnTo>
                  <a:lnTo>
                    <a:pt x="566" y="383"/>
                  </a:lnTo>
                  <a:lnTo>
                    <a:pt x="564" y="403"/>
                  </a:lnTo>
                  <a:lnTo>
                    <a:pt x="556" y="421"/>
                  </a:lnTo>
                  <a:lnTo>
                    <a:pt x="552" y="430"/>
                  </a:lnTo>
                  <a:lnTo>
                    <a:pt x="546" y="438"/>
                  </a:lnTo>
                  <a:lnTo>
                    <a:pt x="546" y="438"/>
                  </a:lnTo>
                  <a:lnTo>
                    <a:pt x="534" y="450"/>
                  </a:lnTo>
                  <a:lnTo>
                    <a:pt x="522" y="458"/>
                  </a:lnTo>
                  <a:lnTo>
                    <a:pt x="510" y="464"/>
                  </a:lnTo>
                  <a:lnTo>
                    <a:pt x="498" y="468"/>
                  </a:lnTo>
                  <a:lnTo>
                    <a:pt x="478" y="472"/>
                  </a:lnTo>
                  <a:lnTo>
                    <a:pt x="468" y="472"/>
                  </a:lnTo>
                  <a:lnTo>
                    <a:pt x="468" y="472"/>
                  </a:lnTo>
                  <a:lnTo>
                    <a:pt x="450" y="472"/>
                  </a:lnTo>
                  <a:lnTo>
                    <a:pt x="438" y="468"/>
                  </a:lnTo>
                  <a:lnTo>
                    <a:pt x="426" y="468"/>
                  </a:lnTo>
                  <a:lnTo>
                    <a:pt x="420" y="468"/>
                  </a:lnTo>
                  <a:lnTo>
                    <a:pt x="414" y="470"/>
                  </a:lnTo>
                  <a:lnTo>
                    <a:pt x="414" y="470"/>
                  </a:lnTo>
                  <a:lnTo>
                    <a:pt x="408" y="476"/>
                  </a:lnTo>
                  <a:lnTo>
                    <a:pt x="402" y="484"/>
                  </a:lnTo>
                  <a:lnTo>
                    <a:pt x="396" y="494"/>
                  </a:lnTo>
                  <a:lnTo>
                    <a:pt x="386" y="510"/>
                  </a:lnTo>
                  <a:lnTo>
                    <a:pt x="386" y="510"/>
                  </a:lnTo>
                  <a:lnTo>
                    <a:pt x="374" y="526"/>
                  </a:lnTo>
                  <a:lnTo>
                    <a:pt x="362" y="540"/>
                  </a:lnTo>
                  <a:lnTo>
                    <a:pt x="348" y="552"/>
                  </a:lnTo>
                  <a:lnTo>
                    <a:pt x="340" y="556"/>
                  </a:lnTo>
                  <a:lnTo>
                    <a:pt x="332" y="558"/>
                  </a:lnTo>
                  <a:lnTo>
                    <a:pt x="332" y="558"/>
                  </a:lnTo>
                  <a:lnTo>
                    <a:pt x="322" y="560"/>
                  </a:lnTo>
                  <a:lnTo>
                    <a:pt x="312" y="560"/>
                  </a:lnTo>
                  <a:lnTo>
                    <a:pt x="302" y="558"/>
                  </a:lnTo>
                  <a:lnTo>
                    <a:pt x="292" y="554"/>
                  </a:lnTo>
                  <a:lnTo>
                    <a:pt x="278" y="546"/>
                  </a:lnTo>
                  <a:lnTo>
                    <a:pt x="268" y="540"/>
                  </a:lnTo>
                  <a:lnTo>
                    <a:pt x="268" y="540"/>
                  </a:lnTo>
                  <a:lnTo>
                    <a:pt x="260" y="534"/>
                  </a:lnTo>
                  <a:lnTo>
                    <a:pt x="254" y="528"/>
                  </a:lnTo>
                  <a:lnTo>
                    <a:pt x="244" y="514"/>
                  </a:lnTo>
                  <a:lnTo>
                    <a:pt x="232" y="502"/>
                  </a:lnTo>
                  <a:lnTo>
                    <a:pt x="226" y="498"/>
                  </a:lnTo>
                  <a:lnTo>
                    <a:pt x="216" y="492"/>
                  </a:lnTo>
                  <a:lnTo>
                    <a:pt x="216" y="492"/>
                  </a:lnTo>
                  <a:lnTo>
                    <a:pt x="202" y="486"/>
                  </a:lnTo>
                  <a:lnTo>
                    <a:pt x="192" y="482"/>
                  </a:lnTo>
                  <a:lnTo>
                    <a:pt x="178" y="482"/>
                  </a:lnTo>
                  <a:lnTo>
                    <a:pt x="178" y="482"/>
                  </a:lnTo>
                  <a:lnTo>
                    <a:pt x="170" y="482"/>
                  </a:lnTo>
                  <a:lnTo>
                    <a:pt x="162" y="484"/>
                  </a:lnTo>
                  <a:lnTo>
                    <a:pt x="150" y="488"/>
                  </a:lnTo>
                  <a:lnTo>
                    <a:pt x="138" y="494"/>
                  </a:lnTo>
                  <a:lnTo>
                    <a:pt x="122" y="498"/>
                  </a:lnTo>
                  <a:lnTo>
                    <a:pt x="122" y="498"/>
                  </a:lnTo>
                  <a:lnTo>
                    <a:pt x="104" y="500"/>
                  </a:lnTo>
                  <a:lnTo>
                    <a:pt x="86" y="498"/>
                  </a:lnTo>
                  <a:lnTo>
                    <a:pt x="70" y="492"/>
                  </a:lnTo>
                  <a:lnTo>
                    <a:pt x="52" y="480"/>
                  </a:lnTo>
                  <a:lnTo>
                    <a:pt x="52" y="480"/>
                  </a:lnTo>
                  <a:lnTo>
                    <a:pt x="46" y="474"/>
                  </a:lnTo>
                  <a:lnTo>
                    <a:pt x="38" y="466"/>
                  </a:lnTo>
                  <a:lnTo>
                    <a:pt x="32" y="456"/>
                  </a:lnTo>
                  <a:lnTo>
                    <a:pt x="26" y="446"/>
                  </a:lnTo>
                  <a:lnTo>
                    <a:pt x="24" y="436"/>
                  </a:lnTo>
                  <a:lnTo>
                    <a:pt x="20" y="426"/>
                  </a:lnTo>
                  <a:lnTo>
                    <a:pt x="20" y="415"/>
                  </a:lnTo>
                  <a:lnTo>
                    <a:pt x="22" y="405"/>
                  </a:lnTo>
                  <a:lnTo>
                    <a:pt x="22" y="405"/>
                  </a:lnTo>
                  <a:lnTo>
                    <a:pt x="26" y="395"/>
                  </a:lnTo>
                  <a:lnTo>
                    <a:pt x="32" y="387"/>
                  </a:lnTo>
                  <a:lnTo>
                    <a:pt x="46" y="373"/>
                  </a:lnTo>
                  <a:lnTo>
                    <a:pt x="52" y="367"/>
                  </a:lnTo>
                  <a:lnTo>
                    <a:pt x="58" y="359"/>
                  </a:lnTo>
                  <a:lnTo>
                    <a:pt x="64" y="351"/>
                  </a:lnTo>
                  <a:lnTo>
                    <a:pt x="66" y="341"/>
                  </a:lnTo>
                  <a:lnTo>
                    <a:pt x="66" y="341"/>
                  </a:lnTo>
                  <a:lnTo>
                    <a:pt x="68" y="333"/>
                  </a:lnTo>
                  <a:lnTo>
                    <a:pt x="66" y="325"/>
                  </a:lnTo>
                  <a:lnTo>
                    <a:pt x="62" y="311"/>
                  </a:lnTo>
                  <a:lnTo>
                    <a:pt x="56" y="297"/>
                  </a:lnTo>
                  <a:lnTo>
                    <a:pt x="48" y="285"/>
                  </a:lnTo>
                  <a:lnTo>
                    <a:pt x="48" y="285"/>
                  </a:lnTo>
                  <a:lnTo>
                    <a:pt x="42" y="275"/>
                  </a:lnTo>
                  <a:lnTo>
                    <a:pt x="36" y="269"/>
                  </a:lnTo>
                  <a:lnTo>
                    <a:pt x="24" y="257"/>
                  </a:lnTo>
                  <a:lnTo>
                    <a:pt x="14" y="249"/>
                  </a:lnTo>
                  <a:lnTo>
                    <a:pt x="10" y="241"/>
                  </a:lnTo>
                  <a:lnTo>
                    <a:pt x="6" y="233"/>
                  </a:lnTo>
                  <a:lnTo>
                    <a:pt x="6" y="233"/>
                  </a:lnTo>
                  <a:lnTo>
                    <a:pt x="4" y="227"/>
                  </a:lnTo>
                  <a:lnTo>
                    <a:pt x="0" y="213"/>
                  </a:lnTo>
                  <a:lnTo>
                    <a:pt x="0" y="197"/>
                  </a:lnTo>
                  <a:lnTo>
                    <a:pt x="2" y="189"/>
                  </a:lnTo>
                  <a:lnTo>
                    <a:pt x="6" y="179"/>
                  </a:lnTo>
                  <a:lnTo>
                    <a:pt x="6" y="179"/>
                  </a:lnTo>
                  <a:lnTo>
                    <a:pt x="14" y="171"/>
                  </a:lnTo>
                  <a:lnTo>
                    <a:pt x="28" y="163"/>
                  </a:lnTo>
                  <a:lnTo>
                    <a:pt x="46" y="153"/>
                  </a:lnTo>
                  <a:lnTo>
                    <a:pt x="70" y="143"/>
                  </a:lnTo>
                  <a:lnTo>
                    <a:pt x="70" y="143"/>
                  </a:lnTo>
                  <a:lnTo>
                    <a:pt x="104" y="130"/>
                  </a:lnTo>
                  <a:lnTo>
                    <a:pt x="112" y="126"/>
                  </a:lnTo>
                  <a:lnTo>
                    <a:pt x="118" y="120"/>
                  </a:lnTo>
                  <a:lnTo>
                    <a:pt x="118" y="120"/>
                  </a:lnTo>
                  <a:lnTo>
                    <a:pt x="122" y="114"/>
                  </a:lnTo>
                  <a:lnTo>
                    <a:pt x="124" y="106"/>
                  </a:lnTo>
                  <a:lnTo>
                    <a:pt x="130" y="72"/>
                  </a:lnTo>
                  <a:lnTo>
                    <a:pt x="130" y="72"/>
                  </a:lnTo>
                  <a:lnTo>
                    <a:pt x="136" y="44"/>
                  </a:lnTo>
                  <a:lnTo>
                    <a:pt x="142" y="28"/>
                  </a:lnTo>
                  <a:lnTo>
                    <a:pt x="144" y="20"/>
                  </a:lnTo>
                  <a:lnTo>
                    <a:pt x="148" y="16"/>
                  </a:lnTo>
                  <a:lnTo>
                    <a:pt x="148" y="16"/>
                  </a:lnTo>
                  <a:lnTo>
                    <a:pt x="154" y="12"/>
                  </a:lnTo>
                  <a:lnTo>
                    <a:pt x="162" y="6"/>
                  </a:lnTo>
                  <a:lnTo>
                    <a:pt x="176" y="2"/>
                  </a:lnTo>
                  <a:lnTo>
                    <a:pt x="190" y="0"/>
                  </a:lnTo>
                  <a:lnTo>
                    <a:pt x="200" y="0"/>
                  </a:lnTo>
                  <a:lnTo>
                    <a:pt x="200" y="0"/>
                  </a:lnTo>
                  <a:lnTo>
                    <a:pt x="210" y="2"/>
                  </a:lnTo>
                  <a:lnTo>
                    <a:pt x="222" y="4"/>
                  </a:lnTo>
                  <a:lnTo>
                    <a:pt x="240" y="12"/>
                  </a:lnTo>
                  <a:lnTo>
                    <a:pt x="252" y="20"/>
                  </a:lnTo>
                  <a:lnTo>
                    <a:pt x="260" y="26"/>
                  </a:lnTo>
                  <a:lnTo>
                    <a:pt x="260" y="26"/>
                  </a:lnTo>
                  <a:lnTo>
                    <a:pt x="270" y="36"/>
                  </a:lnTo>
                  <a:lnTo>
                    <a:pt x="278" y="44"/>
                  </a:lnTo>
                  <a:lnTo>
                    <a:pt x="286" y="52"/>
                  </a:lnTo>
                  <a:lnTo>
                    <a:pt x="296" y="58"/>
                  </a:lnTo>
                  <a:lnTo>
                    <a:pt x="296" y="58"/>
                  </a:lnTo>
                  <a:lnTo>
                    <a:pt x="304" y="60"/>
                  </a:lnTo>
                  <a:lnTo>
                    <a:pt x="312" y="62"/>
                  </a:lnTo>
                  <a:lnTo>
                    <a:pt x="326" y="62"/>
                  </a:lnTo>
                  <a:lnTo>
                    <a:pt x="326" y="6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53"/>
            <p:cNvSpPr>
              <a:spLocks/>
            </p:cNvSpPr>
            <p:nvPr/>
          </p:nvSpPr>
          <p:spPr bwMode="auto">
            <a:xfrm>
              <a:off x="3713" y="1950"/>
              <a:ext cx="128" cy="125"/>
            </a:xfrm>
            <a:custGeom>
              <a:avLst/>
              <a:gdLst>
                <a:gd name="T0" fmla="*/ 128 w 128"/>
                <a:gd name="T1" fmla="*/ 62 h 125"/>
                <a:gd name="T2" fmla="*/ 128 w 128"/>
                <a:gd name="T3" fmla="*/ 62 h 125"/>
                <a:gd name="T4" fmla="*/ 126 w 128"/>
                <a:gd name="T5" fmla="*/ 75 h 125"/>
                <a:gd name="T6" fmla="*/ 122 w 128"/>
                <a:gd name="T7" fmla="*/ 87 h 125"/>
                <a:gd name="T8" fmla="*/ 116 w 128"/>
                <a:gd name="T9" fmla="*/ 97 h 125"/>
                <a:gd name="T10" fmla="*/ 108 w 128"/>
                <a:gd name="T11" fmla="*/ 107 h 125"/>
                <a:gd name="T12" fmla="*/ 100 w 128"/>
                <a:gd name="T13" fmla="*/ 115 h 125"/>
                <a:gd name="T14" fmla="*/ 88 w 128"/>
                <a:gd name="T15" fmla="*/ 121 h 125"/>
                <a:gd name="T16" fmla="*/ 76 w 128"/>
                <a:gd name="T17" fmla="*/ 123 h 125"/>
                <a:gd name="T18" fmla="*/ 64 w 128"/>
                <a:gd name="T19" fmla="*/ 125 h 125"/>
                <a:gd name="T20" fmla="*/ 64 w 128"/>
                <a:gd name="T21" fmla="*/ 125 h 125"/>
                <a:gd name="T22" fmla="*/ 52 w 128"/>
                <a:gd name="T23" fmla="*/ 123 h 125"/>
                <a:gd name="T24" fmla="*/ 40 w 128"/>
                <a:gd name="T25" fmla="*/ 121 h 125"/>
                <a:gd name="T26" fmla="*/ 28 w 128"/>
                <a:gd name="T27" fmla="*/ 115 h 125"/>
                <a:gd name="T28" fmla="*/ 20 w 128"/>
                <a:gd name="T29" fmla="*/ 107 h 125"/>
                <a:gd name="T30" fmla="*/ 12 w 128"/>
                <a:gd name="T31" fmla="*/ 97 h 125"/>
                <a:gd name="T32" fmla="*/ 6 w 128"/>
                <a:gd name="T33" fmla="*/ 87 h 125"/>
                <a:gd name="T34" fmla="*/ 2 w 128"/>
                <a:gd name="T35" fmla="*/ 75 h 125"/>
                <a:gd name="T36" fmla="*/ 0 w 128"/>
                <a:gd name="T37" fmla="*/ 62 h 125"/>
                <a:gd name="T38" fmla="*/ 0 w 128"/>
                <a:gd name="T39" fmla="*/ 62 h 125"/>
                <a:gd name="T40" fmla="*/ 2 w 128"/>
                <a:gd name="T41" fmla="*/ 50 h 125"/>
                <a:gd name="T42" fmla="*/ 6 w 128"/>
                <a:gd name="T43" fmla="*/ 38 h 125"/>
                <a:gd name="T44" fmla="*/ 12 w 128"/>
                <a:gd name="T45" fmla="*/ 28 h 125"/>
                <a:gd name="T46" fmla="*/ 20 w 128"/>
                <a:gd name="T47" fmla="*/ 18 h 125"/>
                <a:gd name="T48" fmla="*/ 28 w 128"/>
                <a:gd name="T49" fmla="*/ 10 h 125"/>
                <a:gd name="T50" fmla="*/ 40 w 128"/>
                <a:gd name="T51" fmla="*/ 4 h 125"/>
                <a:gd name="T52" fmla="*/ 52 w 128"/>
                <a:gd name="T53" fmla="*/ 0 h 125"/>
                <a:gd name="T54" fmla="*/ 64 w 128"/>
                <a:gd name="T55" fmla="*/ 0 h 125"/>
                <a:gd name="T56" fmla="*/ 64 w 128"/>
                <a:gd name="T57" fmla="*/ 0 h 125"/>
                <a:gd name="T58" fmla="*/ 76 w 128"/>
                <a:gd name="T59" fmla="*/ 0 h 125"/>
                <a:gd name="T60" fmla="*/ 88 w 128"/>
                <a:gd name="T61" fmla="*/ 4 h 125"/>
                <a:gd name="T62" fmla="*/ 100 w 128"/>
                <a:gd name="T63" fmla="*/ 10 h 125"/>
                <a:gd name="T64" fmla="*/ 108 w 128"/>
                <a:gd name="T65" fmla="*/ 18 h 125"/>
                <a:gd name="T66" fmla="*/ 116 w 128"/>
                <a:gd name="T67" fmla="*/ 28 h 125"/>
                <a:gd name="T68" fmla="*/ 122 w 128"/>
                <a:gd name="T69" fmla="*/ 38 h 125"/>
                <a:gd name="T70" fmla="*/ 126 w 128"/>
                <a:gd name="T71" fmla="*/ 50 h 125"/>
                <a:gd name="T72" fmla="*/ 128 w 128"/>
                <a:gd name="T73" fmla="*/ 62 h 125"/>
                <a:gd name="T74" fmla="*/ 128 w 128"/>
                <a:gd name="T75"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125">
                  <a:moveTo>
                    <a:pt x="128" y="62"/>
                  </a:moveTo>
                  <a:lnTo>
                    <a:pt x="128" y="62"/>
                  </a:lnTo>
                  <a:lnTo>
                    <a:pt x="126" y="75"/>
                  </a:lnTo>
                  <a:lnTo>
                    <a:pt x="122" y="87"/>
                  </a:lnTo>
                  <a:lnTo>
                    <a:pt x="116" y="97"/>
                  </a:lnTo>
                  <a:lnTo>
                    <a:pt x="108" y="107"/>
                  </a:lnTo>
                  <a:lnTo>
                    <a:pt x="100" y="115"/>
                  </a:lnTo>
                  <a:lnTo>
                    <a:pt x="88" y="121"/>
                  </a:lnTo>
                  <a:lnTo>
                    <a:pt x="76" y="123"/>
                  </a:lnTo>
                  <a:lnTo>
                    <a:pt x="64" y="125"/>
                  </a:lnTo>
                  <a:lnTo>
                    <a:pt x="64" y="125"/>
                  </a:lnTo>
                  <a:lnTo>
                    <a:pt x="52" y="123"/>
                  </a:lnTo>
                  <a:lnTo>
                    <a:pt x="40" y="121"/>
                  </a:lnTo>
                  <a:lnTo>
                    <a:pt x="28" y="115"/>
                  </a:lnTo>
                  <a:lnTo>
                    <a:pt x="20" y="107"/>
                  </a:lnTo>
                  <a:lnTo>
                    <a:pt x="12" y="97"/>
                  </a:lnTo>
                  <a:lnTo>
                    <a:pt x="6" y="87"/>
                  </a:lnTo>
                  <a:lnTo>
                    <a:pt x="2" y="75"/>
                  </a:lnTo>
                  <a:lnTo>
                    <a:pt x="0" y="62"/>
                  </a:lnTo>
                  <a:lnTo>
                    <a:pt x="0" y="62"/>
                  </a:lnTo>
                  <a:lnTo>
                    <a:pt x="2" y="50"/>
                  </a:lnTo>
                  <a:lnTo>
                    <a:pt x="6" y="38"/>
                  </a:lnTo>
                  <a:lnTo>
                    <a:pt x="12" y="28"/>
                  </a:lnTo>
                  <a:lnTo>
                    <a:pt x="20" y="18"/>
                  </a:lnTo>
                  <a:lnTo>
                    <a:pt x="28" y="10"/>
                  </a:lnTo>
                  <a:lnTo>
                    <a:pt x="40" y="4"/>
                  </a:lnTo>
                  <a:lnTo>
                    <a:pt x="52" y="0"/>
                  </a:lnTo>
                  <a:lnTo>
                    <a:pt x="64" y="0"/>
                  </a:lnTo>
                  <a:lnTo>
                    <a:pt x="64" y="0"/>
                  </a:lnTo>
                  <a:lnTo>
                    <a:pt x="76" y="0"/>
                  </a:lnTo>
                  <a:lnTo>
                    <a:pt x="88" y="4"/>
                  </a:lnTo>
                  <a:lnTo>
                    <a:pt x="100" y="10"/>
                  </a:lnTo>
                  <a:lnTo>
                    <a:pt x="108" y="18"/>
                  </a:lnTo>
                  <a:lnTo>
                    <a:pt x="116" y="28"/>
                  </a:lnTo>
                  <a:lnTo>
                    <a:pt x="122" y="38"/>
                  </a:lnTo>
                  <a:lnTo>
                    <a:pt x="126" y="50"/>
                  </a:lnTo>
                  <a:lnTo>
                    <a:pt x="128" y="62"/>
                  </a:lnTo>
                  <a:lnTo>
                    <a:pt x="128" y="6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54"/>
            <p:cNvSpPr>
              <a:spLocks/>
            </p:cNvSpPr>
            <p:nvPr/>
          </p:nvSpPr>
          <p:spPr bwMode="auto">
            <a:xfrm>
              <a:off x="3915" y="1992"/>
              <a:ext cx="132" cy="131"/>
            </a:xfrm>
            <a:custGeom>
              <a:avLst/>
              <a:gdLst>
                <a:gd name="T0" fmla="*/ 132 w 132"/>
                <a:gd name="T1" fmla="*/ 65 h 131"/>
                <a:gd name="T2" fmla="*/ 132 w 132"/>
                <a:gd name="T3" fmla="*/ 65 h 131"/>
                <a:gd name="T4" fmla="*/ 130 w 132"/>
                <a:gd name="T5" fmla="*/ 77 h 131"/>
                <a:gd name="T6" fmla="*/ 126 w 132"/>
                <a:gd name="T7" fmla="*/ 91 h 131"/>
                <a:gd name="T8" fmla="*/ 120 w 132"/>
                <a:gd name="T9" fmla="*/ 101 h 131"/>
                <a:gd name="T10" fmla="*/ 112 w 132"/>
                <a:gd name="T11" fmla="*/ 111 h 131"/>
                <a:gd name="T12" fmla="*/ 102 w 132"/>
                <a:gd name="T13" fmla="*/ 119 h 131"/>
                <a:gd name="T14" fmla="*/ 92 w 132"/>
                <a:gd name="T15" fmla="*/ 125 h 131"/>
                <a:gd name="T16" fmla="*/ 78 w 132"/>
                <a:gd name="T17" fmla="*/ 129 h 131"/>
                <a:gd name="T18" fmla="*/ 66 w 132"/>
                <a:gd name="T19" fmla="*/ 131 h 131"/>
                <a:gd name="T20" fmla="*/ 66 w 132"/>
                <a:gd name="T21" fmla="*/ 131 h 131"/>
                <a:gd name="T22" fmla="*/ 52 w 132"/>
                <a:gd name="T23" fmla="*/ 129 h 131"/>
                <a:gd name="T24" fmla="*/ 40 w 132"/>
                <a:gd name="T25" fmla="*/ 125 h 131"/>
                <a:gd name="T26" fmla="*/ 28 w 132"/>
                <a:gd name="T27" fmla="*/ 119 h 131"/>
                <a:gd name="T28" fmla="*/ 20 w 132"/>
                <a:gd name="T29" fmla="*/ 111 h 131"/>
                <a:gd name="T30" fmla="*/ 12 w 132"/>
                <a:gd name="T31" fmla="*/ 101 h 131"/>
                <a:gd name="T32" fmla="*/ 6 w 132"/>
                <a:gd name="T33" fmla="*/ 91 h 131"/>
                <a:gd name="T34" fmla="*/ 2 w 132"/>
                <a:gd name="T35" fmla="*/ 77 h 131"/>
                <a:gd name="T36" fmla="*/ 0 w 132"/>
                <a:gd name="T37" fmla="*/ 65 h 131"/>
                <a:gd name="T38" fmla="*/ 0 w 132"/>
                <a:gd name="T39" fmla="*/ 65 h 131"/>
                <a:gd name="T40" fmla="*/ 2 w 132"/>
                <a:gd name="T41" fmla="*/ 51 h 131"/>
                <a:gd name="T42" fmla="*/ 6 w 132"/>
                <a:gd name="T43" fmla="*/ 39 h 131"/>
                <a:gd name="T44" fmla="*/ 12 w 132"/>
                <a:gd name="T45" fmla="*/ 27 h 131"/>
                <a:gd name="T46" fmla="*/ 20 w 132"/>
                <a:gd name="T47" fmla="*/ 20 h 131"/>
                <a:gd name="T48" fmla="*/ 28 w 132"/>
                <a:gd name="T49" fmla="*/ 12 h 131"/>
                <a:gd name="T50" fmla="*/ 40 w 132"/>
                <a:gd name="T51" fmla="*/ 6 h 131"/>
                <a:gd name="T52" fmla="*/ 52 w 132"/>
                <a:gd name="T53" fmla="*/ 2 h 131"/>
                <a:gd name="T54" fmla="*/ 66 w 132"/>
                <a:gd name="T55" fmla="*/ 0 h 131"/>
                <a:gd name="T56" fmla="*/ 66 w 132"/>
                <a:gd name="T57" fmla="*/ 0 h 131"/>
                <a:gd name="T58" fmla="*/ 78 w 132"/>
                <a:gd name="T59" fmla="*/ 2 h 131"/>
                <a:gd name="T60" fmla="*/ 92 w 132"/>
                <a:gd name="T61" fmla="*/ 6 h 131"/>
                <a:gd name="T62" fmla="*/ 102 w 132"/>
                <a:gd name="T63" fmla="*/ 12 h 131"/>
                <a:gd name="T64" fmla="*/ 112 w 132"/>
                <a:gd name="T65" fmla="*/ 20 h 131"/>
                <a:gd name="T66" fmla="*/ 120 w 132"/>
                <a:gd name="T67" fmla="*/ 27 h 131"/>
                <a:gd name="T68" fmla="*/ 126 w 132"/>
                <a:gd name="T69" fmla="*/ 39 h 131"/>
                <a:gd name="T70" fmla="*/ 130 w 132"/>
                <a:gd name="T71" fmla="*/ 51 h 131"/>
                <a:gd name="T72" fmla="*/ 132 w 132"/>
                <a:gd name="T73" fmla="*/ 65 h 131"/>
                <a:gd name="T74" fmla="*/ 132 w 132"/>
                <a:gd name="T75"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31">
                  <a:moveTo>
                    <a:pt x="132" y="65"/>
                  </a:moveTo>
                  <a:lnTo>
                    <a:pt x="132" y="65"/>
                  </a:lnTo>
                  <a:lnTo>
                    <a:pt x="130" y="77"/>
                  </a:lnTo>
                  <a:lnTo>
                    <a:pt x="126" y="91"/>
                  </a:lnTo>
                  <a:lnTo>
                    <a:pt x="120" y="101"/>
                  </a:lnTo>
                  <a:lnTo>
                    <a:pt x="112" y="111"/>
                  </a:lnTo>
                  <a:lnTo>
                    <a:pt x="102" y="119"/>
                  </a:lnTo>
                  <a:lnTo>
                    <a:pt x="92" y="125"/>
                  </a:lnTo>
                  <a:lnTo>
                    <a:pt x="78" y="129"/>
                  </a:lnTo>
                  <a:lnTo>
                    <a:pt x="66" y="131"/>
                  </a:lnTo>
                  <a:lnTo>
                    <a:pt x="66" y="131"/>
                  </a:lnTo>
                  <a:lnTo>
                    <a:pt x="52" y="129"/>
                  </a:lnTo>
                  <a:lnTo>
                    <a:pt x="40" y="125"/>
                  </a:lnTo>
                  <a:lnTo>
                    <a:pt x="28" y="119"/>
                  </a:lnTo>
                  <a:lnTo>
                    <a:pt x="20" y="111"/>
                  </a:lnTo>
                  <a:lnTo>
                    <a:pt x="12" y="101"/>
                  </a:lnTo>
                  <a:lnTo>
                    <a:pt x="6" y="91"/>
                  </a:lnTo>
                  <a:lnTo>
                    <a:pt x="2" y="77"/>
                  </a:lnTo>
                  <a:lnTo>
                    <a:pt x="0" y="65"/>
                  </a:lnTo>
                  <a:lnTo>
                    <a:pt x="0" y="65"/>
                  </a:lnTo>
                  <a:lnTo>
                    <a:pt x="2" y="51"/>
                  </a:lnTo>
                  <a:lnTo>
                    <a:pt x="6" y="39"/>
                  </a:lnTo>
                  <a:lnTo>
                    <a:pt x="12" y="27"/>
                  </a:lnTo>
                  <a:lnTo>
                    <a:pt x="20" y="20"/>
                  </a:lnTo>
                  <a:lnTo>
                    <a:pt x="28" y="12"/>
                  </a:lnTo>
                  <a:lnTo>
                    <a:pt x="40" y="6"/>
                  </a:lnTo>
                  <a:lnTo>
                    <a:pt x="52" y="2"/>
                  </a:lnTo>
                  <a:lnTo>
                    <a:pt x="66" y="0"/>
                  </a:lnTo>
                  <a:lnTo>
                    <a:pt x="66" y="0"/>
                  </a:lnTo>
                  <a:lnTo>
                    <a:pt x="78" y="2"/>
                  </a:lnTo>
                  <a:lnTo>
                    <a:pt x="92" y="6"/>
                  </a:lnTo>
                  <a:lnTo>
                    <a:pt x="102" y="12"/>
                  </a:lnTo>
                  <a:lnTo>
                    <a:pt x="112" y="20"/>
                  </a:lnTo>
                  <a:lnTo>
                    <a:pt x="120" y="27"/>
                  </a:lnTo>
                  <a:lnTo>
                    <a:pt x="126" y="39"/>
                  </a:lnTo>
                  <a:lnTo>
                    <a:pt x="130" y="51"/>
                  </a:lnTo>
                  <a:lnTo>
                    <a:pt x="132" y="65"/>
                  </a:lnTo>
                  <a:lnTo>
                    <a:pt x="132" y="65"/>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55"/>
            <p:cNvSpPr>
              <a:spLocks/>
            </p:cNvSpPr>
            <p:nvPr/>
          </p:nvSpPr>
          <p:spPr bwMode="auto">
            <a:xfrm>
              <a:off x="3943" y="2161"/>
              <a:ext cx="120" cy="120"/>
            </a:xfrm>
            <a:custGeom>
              <a:avLst/>
              <a:gdLst>
                <a:gd name="T0" fmla="*/ 120 w 120"/>
                <a:gd name="T1" fmla="*/ 60 h 120"/>
                <a:gd name="T2" fmla="*/ 120 w 120"/>
                <a:gd name="T3" fmla="*/ 60 h 120"/>
                <a:gd name="T4" fmla="*/ 120 w 120"/>
                <a:gd name="T5" fmla="*/ 72 h 120"/>
                <a:gd name="T6" fmla="*/ 116 w 120"/>
                <a:gd name="T7" fmla="*/ 84 h 120"/>
                <a:gd name="T8" fmla="*/ 110 w 120"/>
                <a:gd name="T9" fmla="*/ 94 h 120"/>
                <a:gd name="T10" fmla="*/ 104 w 120"/>
                <a:gd name="T11" fmla="*/ 102 h 120"/>
                <a:gd name="T12" fmla="*/ 94 w 120"/>
                <a:gd name="T13" fmla="*/ 110 h 120"/>
                <a:gd name="T14" fmla="*/ 84 w 120"/>
                <a:gd name="T15" fmla="*/ 116 h 120"/>
                <a:gd name="T16" fmla="*/ 72 w 120"/>
                <a:gd name="T17" fmla="*/ 120 h 120"/>
                <a:gd name="T18" fmla="*/ 60 w 120"/>
                <a:gd name="T19" fmla="*/ 120 h 120"/>
                <a:gd name="T20" fmla="*/ 60 w 120"/>
                <a:gd name="T21" fmla="*/ 120 h 120"/>
                <a:gd name="T22" fmla="*/ 48 w 120"/>
                <a:gd name="T23" fmla="*/ 120 h 120"/>
                <a:gd name="T24" fmla="*/ 36 w 120"/>
                <a:gd name="T25" fmla="*/ 116 h 120"/>
                <a:gd name="T26" fmla="*/ 26 w 120"/>
                <a:gd name="T27" fmla="*/ 110 h 120"/>
                <a:gd name="T28" fmla="*/ 18 w 120"/>
                <a:gd name="T29" fmla="*/ 102 h 120"/>
                <a:gd name="T30" fmla="*/ 10 w 120"/>
                <a:gd name="T31" fmla="*/ 94 h 120"/>
                <a:gd name="T32" fmla="*/ 4 w 120"/>
                <a:gd name="T33" fmla="*/ 84 h 120"/>
                <a:gd name="T34" fmla="*/ 0 w 120"/>
                <a:gd name="T35" fmla="*/ 72 h 120"/>
                <a:gd name="T36" fmla="*/ 0 w 120"/>
                <a:gd name="T37" fmla="*/ 60 h 120"/>
                <a:gd name="T38" fmla="*/ 0 w 120"/>
                <a:gd name="T39" fmla="*/ 60 h 120"/>
                <a:gd name="T40" fmla="*/ 0 w 120"/>
                <a:gd name="T41" fmla="*/ 48 h 120"/>
                <a:gd name="T42" fmla="*/ 4 w 120"/>
                <a:gd name="T43" fmla="*/ 36 h 120"/>
                <a:gd name="T44" fmla="*/ 10 w 120"/>
                <a:gd name="T45" fmla="*/ 26 h 120"/>
                <a:gd name="T46" fmla="*/ 18 w 120"/>
                <a:gd name="T47" fmla="*/ 18 h 120"/>
                <a:gd name="T48" fmla="*/ 26 w 120"/>
                <a:gd name="T49" fmla="*/ 10 h 120"/>
                <a:gd name="T50" fmla="*/ 36 w 120"/>
                <a:gd name="T51" fmla="*/ 4 h 120"/>
                <a:gd name="T52" fmla="*/ 48 w 120"/>
                <a:gd name="T53" fmla="*/ 0 h 120"/>
                <a:gd name="T54" fmla="*/ 60 w 120"/>
                <a:gd name="T55" fmla="*/ 0 h 120"/>
                <a:gd name="T56" fmla="*/ 60 w 120"/>
                <a:gd name="T57" fmla="*/ 0 h 120"/>
                <a:gd name="T58" fmla="*/ 72 w 120"/>
                <a:gd name="T59" fmla="*/ 0 h 120"/>
                <a:gd name="T60" fmla="*/ 84 w 120"/>
                <a:gd name="T61" fmla="*/ 4 h 120"/>
                <a:gd name="T62" fmla="*/ 94 w 120"/>
                <a:gd name="T63" fmla="*/ 10 h 120"/>
                <a:gd name="T64" fmla="*/ 104 w 120"/>
                <a:gd name="T65" fmla="*/ 18 h 120"/>
                <a:gd name="T66" fmla="*/ 110 w 120"/>
                <a:gd name="T67" fmla="*/ 26 h 120"/>
                <a:gd name="T68" fmla="*/ 116 w 120"/>
                <a:gd name="T69" fmla="*/ 36 h 120"/>
                <a:gd name="T70" fmla="*/ 120 w 120"/>
                <a:gd name="T71" fmla="*/ 48 h 120"/>
                <a:gd name="T72" fmla="*/ 120 w 120"/>
                <a:gd name="T73" fmla="*/ 60 h 120"/>
                <a:gd name="T74" fmla="*/ 120 w 120"/>
                <a:gd name="T7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20">
                  <a:moveTo>
                    <a:pt x="120" y="60"/>
                  </a:moveTo>
                  <a:lnTo>
                    <a:pt x="120" y="60"/>
                  </a:lnTo>
                  <a:lnTo>
                    <a:pt x="120" y="72"/>
                  </a:lnTo>
                  <a:lnTo>
                    <a:pt x="116" y="84"/>
                  </a:lnTo>
                  <a:lnTo>
                    <a:pt x="110" y="94"/>
                  </a:lnTo>
                  <a:lnTo>
                    <a:pt x="104" y="102"/>
                  </a:lnTo>
                  <a:lnTo>
                    <a:pt x="94" y="110"/>
                  </a:lnTo>
                  <a:lnTo>
                    <a:pt x="84" y="116"/>
                  </a:lnTo>
                  <a:lnTo>
                    <a:pt x="72" y="120"/>
                  </a:lnTo>
                  <a:lnTo>
                    <a:pt x="60" y="120"/>
                  </a:lnTo>
                  <a:lnTo>
                    <a:pt x="60" y="120"/>
                  </a:lnTo>
                  <a:lnTo>
                    <a:pt x="48" y="120"/>
                  </a:lnTo>
                  <a:lnTo>
                    <a:pt x="36" y="116"/>
                  </a:lnTo>
                  <a:lnTo>
                    <a:pt x="26" y="110"/>
                  </a:lnTo>
                  <a:lnTo>
                    <a:pt x="18" y="102"/>
                  </a:lnTo>
                  <a:lnTo>
                    <a:pt x="10" y="94"/>
                  </a:lnTo>
                  <a:lnTo>
                    <a:pt x="4" y="84"/>
                  </a:lnTo>
                  <a:lnTo>
                    <a:pt x="0" y="72"/>
                  </a:lnTo>
                  <a:lnTo>
                    <a:pt x="0" y="60"/>
                  </a:lnTo>
                  <a:lnTo>
                    <a:pt x="0" y="60"/>
                  </a:lnTo>
                  <a:lnTo>
                    <a:pt x="0" y="48"/>
                  </a:lnTo>
                  <a:lnTo>
                    <a:pt x="4" y="36"/>
                  </a:lnTo>
                  <a:lnTo>
                    <a:pt x="10" y="26"/>
                  </a:lnTo>
                  <a:lnTo>
                    <a:pt x="18" y="18"/>
                  </a:lnTo>
                  <a:lnTo>
                    <a:pt x="26" y="10"/>
                  </a:lnTo>
                  <a:lnTo>
                    <a:pt x="36" y="4"/>
                  </a:lnTo>
                  <a:lnTo>
                    <a:pt x="48" y="0"/>
                  </a:lnTo>
                  <a:lnTo>
                    <a:pt x="60" y="0"/>
                  </a:lnTo>
                  <a:lnTo>
                    <a:pt x="60" y="0"/>
                  </a:lnTo>
                  <a:lnTo>
                    <a:pt x="72" y="0"/>
                  </a:lnTo>
                  <a:lnTo>
                    <a:pt x="84" y="4"/>
                  </a:lnTo>
                  <a:lnTo>
                    <a:pt x="94" y="10"/>
                  </a:lnTo>
                  <a:lnTo>
                    <a:pt x="104" y="18"/>
                  </a:lnTo>
                  <a:lnTo>
                    <a:pt x="110" y="26"/>
                  </a:lnTo>
                  <a:lnTo>
                    <a:pt x="116" y="36"/>
                  </a:lnTo>
                  <a:lnTo>
                    <a:pt x="120" y="48"/>
                  </a:lnTo>
                  <a:lnTo>
                    <a:pt x="120" y="60"/>
                  </a:lnTo>
                  <a:lnTo>
                    <a:pt x="120" y="6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56"/>
            <p:cNvSpPr>
              <a:spLocks/>
            </p:cNvSpPr>
            <p:nvPr/>
          </p:nvSpPr>
          <p:spPr bwMode="auto">
            <a:xfrm>
              <a:off x="3771" y="2103"/>
              <a:ext cx="140" cy="140"/>
            </a:xfrm>
            <a:custGeom>
              <a:avLst/>
              <a:gdLst>
                <a:gd name="T0" fmla="*/ 140 w 140"/>
                <a:gd name="T1" fmla="*/ 70 h 140"/>
                <a:gd name="T2" fmla="*/ 140 w 140"/>
                <a:gd name="T3" fmla="*/ 70 h 140"/>
                <a:gd name="T4" fmla="*/ 140 w 140"/>
                <a:gd name="T5" fmla="*/ 84 h 140"/>
                <a:gd name="T6" fmla="*/ 136 w 140"/>
                <a:gd name="T7" fmla="*/ 98 h 140"/>
                <a:gd name="T8" fmla="*/ 128 w 140"/>
                <a:gd name="T9" fmla="*/ 110 h 140"/>
                <a:gd name="T10" fmla="*/ 120 w 140"/>
                <a:gd name="T11" fmla="*/ 120 h 140"/>
                <a:gd name="T12" fmla="*/ 110 w 140"/>
                <a:gd name="T13" fmla="*/ 128 h 140"/>
                <a:gd name="T14" fmla="*/ 98 w 140"/>
                <a:gd name="T15" fmla="*/ 134 h 140"/>
                <a:gd name="T16" fmla="*/ 84 w 140"/>
                <a:gd name="T17" fmla="*/ 138 h 140"/>
                <a:gd name="T18" fmla="*/ 70 w 140"/>
                <a:gd name="T19" fmla="*/ 140 h 140"/>
                <a:gd name="T20" fmla="*/ 70 w 140"/>
                <a:gd name="T21" fmla="*/ 140 h 140"/>
                <a:gd name="T22" fmla="*/ 56 w 140"/>
                <a:gd name="T23" fmla="*/ 138 h 140"/>
                <a:gd name="T24" fmla="*/ 44 w 140"/>
                <a:gd name="T25" fmla="*/ 134 h 140"/>
                <a:gd name="T26" fmla="*/ 32 w 140"/>
                <a:gd name="T27" fmla="*/ 128 h 140"/>
                <a:gd name="T28" fmla="*/ 22 w 140"/>
                <a:gd name="T29" fmla="*/ 120 h 140"/>
                <a:gd name="T30" fmla="*/ 12 w 140"/>
                <a:gd name="T31" fmla="*/ 110 h 140"/>
                <a:gd name="T32" fmla="*/ 6 w 140"/>
                <a:gd name="T33" fmla="*/ 98 h 140"/>
                <a:gd name="T34" fmla="*/ 2 w 140"/>
                <a:gd name="T35" fmla="*/ 84 h 140"/>
                <a:gd name="T36" fmla="*/ 0 w 140"/>
                <a:gd name="T37" fmla="*/ 70 h 140"/>
                <a:gd name="T38" fmla="*/ 0 w 140"/>
                <a:gd name="T39" fmla="*/ 70 h 140"/>
                <a:gd name="T40" fmla="*/ 2 w 140"/>
                <a:gd name="T41" fmla="*/ 56 h 140"/>
                <a:gd name="T42" fmla="*/ 6 w 140"/>
                <a:gd name="T43" fmla="*/ 42 h 140"/>
                <a:gd name="T44" fmla="*/ 12 w 140"/>
                <a:gd name="T45" fmla="*/ 30 h 140"/>
                <a:gd name="T46" fmla="*/ 22 w 140"/>
                <a:gd name="T47" fmla="*/ 20 h 140"/>
                <a:gd name="T48" fmla="*/ 32 w 140"/>
                <a:gd name="T49" fmla="*/ 12 h 140"/>
                <a:gd name="T50" fmla="*/ 44 w 140"/>
                <a:gd name="T51" fmla="*/ 6 h 140"/>
                <a:gd name="T52" fmla="*/ 56 w 140"/>
                <a:gd name="T53" fmla="*/ 2 h 140"/>
                <a:gd name="T54" fmla="*/ 70 w 140"/>
                <a:gd name="T55" fmla="*/ 0 h 140"/>
                <a:gd name="T56" fmla="*/ 70 w 140"/>
                <a:gd name="T57" fmla="*/ 0 h 140"/>
                <a:gd name="T58" fmla="*/ 84 w 140"/>
                <a:gd name="T59" fmla="*/ 2 h 140"/>
                <a:gd name="T60" fmla="*/ 98 w 140"/>
                <a:gd name="T61" fmla="*/ 6 h 140"/>
                <a:gd name="T62" fmla="*/ 110 w 140"/>
                <a:gd name="T63" fmla="*/ 12 h 140"/>
                <a:gd name="T64" fmla="*/ 120 w 140"/>
                <a:gd name="T65" fmla="*/ 20 h 140"/>
                <a:gd name="T66" fmla="*/ 128 w 140"/>
                <a:gd name="T67" fmla="*/ 30 h 140"/>
                <a:gd name="T68" fmla="*/ 136 w 140"/>
                <a:gd name="T69" fmla="*/ 42 h 140"/>
                <a:gd name="T70" fmla="*/ 140 w 140"/>
                <a:gd name="T71" fmla="*/ 56 h 140"/>
                <a:gd name="T72" fmla="*/ 140 w 140"/>
                <a:gd name="T73" fmla="*/ 70 h 140"/>
                <a:gd name="T74" fmla="*/ 140 w 140"/>
                <a:gd name="T75"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0" h="140">
                  <a:moveTo>
                    <a:pt x="140" y="70"/>
                  </a:moveTo>
                  <a:lnTo>
                    <a:pt x="140" y="70"/>
                  </a:lnTo>
                  <a:lnTo>
                    <a:pt x="140" y="84"/>
                  </a:lnTo>
                  <a:lnTo>
                    <a:pt x="136" y="98"/>
                  </a:lnTo>
                  <a:lnTo>
                    <a:pt x="128" y="110"/>
                  </a:lnTo>
                  <a:lnTo>
                    <a:pt x="120" y="120"/>
                  </a:lnTo>
                  <a:lnTo>
                    <a:pt x="110" y="128"/>
                  </a:lnTo>
                  <a:lnTo>
                    <a:pt x="98" y="134"/>
                  </a:lnTo>
                  <a:lnTo>
                    <a:pt x="84" y="138"/>
                  </a:lnTo>
                  <a:lnTo>
                    <a:pt x="70" y="140"/>
                  </a:lnTo>
                  <a:lnTo>
                    <a:pt x="70" y="140"/>
                  </a:lnTo>
                  <a:lnTo>
                    <a:pt x="56" y="138"/>
                  </a:lnTo>
                  <a:lnTo>
                    <a:pt x="44" y="134"/>
                  </a:lnTo>
                  <a:lnTo>
                    <a:pt x="32" y="128"/>
                  </a:lnTo>
                  <a:lnTo>
                    <a:pt x="22" y="120"/>
                  </a:lnTo>
                  <a:lnTo>
                    <a:pt x="12" y="110"/>
                  </a:lnTo>
                  <a:lnTo>
                    <a:pt x="6" y="98"/>
                  </a:lnTo>
                  <a:lnTo>
                    <a:pt x="2" y="84"/>
                  </a:lnTo>
                  <a:lnTo>
                    <a:pt x="0" y="70"/>
                  </a:lnTo>
                  <a:lnTo>
                    <a:pt x="0" y="70"/>
                  </a:lnTo>
                  <a:lnTo>
                    <a:pt x="2" y="56"/>
                  </a:lnTo>
                  <a:lnTo>
                    <a:pt x="6" y="42"/>
                  </a:lnTo>
                  <a:lnTo>
                    <a:pt x="12" y="30"/>
                  </a:lnTo>
                  <a:lnTo>
                    <a:pt x="22" y="20"/>
                  </a:lnTo>
                  <a:lnTo>
                    <a:pt x="32" y="12"/>
                  </a:lnTo>
                  <a:lnTo>
                    <a:pt x="44" y="6"/>
                  </a:lnTo>
                  <a:lnTo>
                    <a:pt x="56" y="2"/>
                  </a:lnTo>
                  <a:lnTo>
                    <a:pt x="70" y="0"/>
                  </a:lnTo>
                  <a:lnTo>
                    <a:pt x="70" y="0"/>
                  </a:lnTo>
                  <a:lnTo>
                    <a:pt x="84" y="2"/>
                  </a:lnTo>
                  <a:lnTo>
                    <a:pt x="98" y="6"/>
                  </a:lnTo>
                  <a:lnTo>
                    <a:pt x="110" y="12"/>
                  </a:lnTo>
                  <a:lnTo>
                    <a:pt x="120" y="20"/>
                  </a:lnTo>
                  <a:lnTo>
                    <a:pt x="128" y="30"/>
                  </a:lnTo>
                  <a:lnTo>
                    <a:pt x="136" y="42"/>
                  </a:lnTo>
                  <a:lnTo>
                    <a:pt x="140" y="56"/>
                  </a:lnTo>
                  <a:lnTo>
                    <a:pt x="140" y="70"/>
                  </a:lnTo>
                  <a:lnTo>
                    <a:pt x="140" y="7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57"/>
            <p:cNvSpPr>
              <a:spLocks/>
            </p:cNvSpPr>
            <p:nvPr/>
          </p:nvSpPr>
          <p:spPr bwMode="auto">
            <a:xfrm>
              <a:off x="3673" y="2227"/>
              <a:ext cx="76" cy="76"/>
            </a:xfrm>
            <a:custGeom>
              <a:avLst/>
              <a:gdLst>
                <a:gd name="T0" fmla="*/ 76 w 76"/>
                <a:gd name="T1" fmla="*/ 38 h 76"/>
                <a:gd name="T2" fmla="*/ 76 w 76"/>
                <a:gd name="T3" fmla="*/ 38 h 76"/>
                <a:gd name="T4" fmla="*/ 76 w 76"/>
                <a:gd name="T5" fmla="*/ 46 h 76"/>
                <a:gd name="T6" fmla="*/ 74 w 76"/>
                <a:gd name="T7" fmla="*/ 52 h 76"/>
                <a:gd name="T8" fmla="*/ 70 w 76"/>
                <a:gd name="T9" fmla="*/ 58 h 76"/>
                <a:gd name="T10" fmla="*/ 66 w 76"/>
                <a:gd name="T11" fmla="*/ 64 h 76"/>
                <a:gd name="T12" fmla="*/ 60 w 76"/>
                <a:gd name="T13" fmla="*/ 70 h 76"/>
                <a:gd name="T14" fmla="*/ 54 w 76"/>
                <a:gd name="T15" fmla="*/ 72 h 76"/>
                <a:gd name="T16" fmla="*/ 46 w 76"/>
                <a:gd name="T17" fmla="*/ 74 h 76"/>
                <a:gd name="T18" fmla="*/ 38 w 76"/>
                <a:gd name="T19" fmla="*/ 76 h 76"/>
                <a:gd name="T20" fmla="*/ 38 w 76"/>
                <a:gd name="T21" fmla="*/ 76 h 76"/>
                <a:gd name="T22" fmla="*/ 30 w 76"/>
                <a:gd name="T23" fmla="*/ 74 h 76"/>
                <a:gd name="T24" fmla="*/ 24 w 76"/>
                <a:gd name="T25" fmla="*/ 72 h 76"/>
                <a:gd name="T26" fmla="*/ 18 w 76"/>
                <a:gd name="T27" fmla="*/ 70 h 76"/>
                <a:gd name="T28" fmla="*/ 12 w 76"/>
                <a:gd name="T29" fmla="*/ 64 h 76"/>
                <a:gd name="T30" fmla="*/ 8 w 76"/>
                <a:gd name="T31" fmla="*/ 58 h 76"/>
                <a:gd name="T32" fmla="*/ 4 w 76"/>
                <a:gd name="T33" fmla="*/ 52 h 76"/>
                <a:gd name="T34" fmla="*/ 2 w 76"/>
                <a:gd name="T35" fmla="*/ 46 h 76"/>
                <a:gd name="T36" fmla="*/ 0 w 76"/>
                <a:gd name="T37" fmla="*/ 38 h 76"/>
                <a:gd name="T38" fmla="*/ 0 w 76"/>
                <a:gd name="T39" fmla="*/ 38 h 76"/>
                <a:gd name="T40" fmla="*/ 2 w 76"/>
                <a:gd name="T41" fmla="*/ 30 h 76"/>
                <a:gd name="T42" fmla="*/ 4 w 76"/>
                <a:gd name="T43" fmla="*/ 22 h 76"/>
                <a:gd name="T44" fmla="*/ 8 w 76"/>
                <a:gd name="T45" fmla="*/ 16 h 76"/>
                <a:gd name="T46" fmla="*/ 12 w 76"/>
                <a:gd name="T47" fmla="*/ 10 h 76"/>
                <a:gd name="T48" fmla="*/ 18 w 76"/>
                <a:gd name="T49" fmla="*/ 6 h 76"/>
                <a:gd name="T50" fmla="*/ 24 w 76"/>
                <a:gd name="T51" fmla="*/ 2 h 76"/>
                <a:gd name="T52" fmla="*/ 30 w 76"/>
                <a:gd name="T53" fmla="*/ 0 h 76"/>
                <a:gd name="T54" fmla="*/ 38 w 76"/>
                <a:gd name="T55" fmla="*/ 0 h 76"/>
                <a:gd name="T56" fmla="*/ 38 w 76"/>
                <a:gd name="T57" fmla="*/ 0 h 76"/>
                <a:gd name="T58" fmla="*/ 46 w 76"/>
                <a:gd name="T59" fmla="*/ 0 h 76"/>
                <a:gd name="T60" fmla="*/ 54 w 76"/>
                <a:gd name="T61" fmla="*/ 2 h 76"/>
                <a:gd name="T62" fmla="*/ 60 w 76"/>
                <a:gd name="T63" fmla="*/ 6 h 76"/>
                <a:gd name="T64" fmla="*/ 66 w 76"/>
                <a:gd name="T65" fmla="*/ 10 h 76"/>
                <a:gd name="T66" fmla="*/ 70 w 76"/>
                <a:gd name="T67" fmla="*/ 16 h 76"/>
                <a:gd name="T68" fmla="*/ 74 w 76"/>
                <a:gd name="T69" fmla="*/ 22 h 76"/>
                <a:gd name="T70" fmla="*/ 76 w 76"/>
                <a:gd name="T71" fmla="*/ 30 h 76"/>
                <a:gd name="T72" fmla="*/ 76 w 76"/>
                <a:gd name="T73" fmla="*/ 38 h 76"/>
                <a:gd name="T74" fmla="*/ 76 w 76"/>
                <a:gd name="T75" fmla="*/ 3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 h="76">
                  <a:moveTo>
                    <a:pt x="76" y="38"/>
                  </a:moveTo>
                  <a:lnTo>
                    <a:pt x="76" y="38"/>
                  </a:lnTo>
                  <a:lnTo>
                    <a:pt x="76" y="46"/>
                  </a:lnTo>
                  <a:lnTo>
                    <a:pt x="74" y="52"/>
                  </a:lnTo>
                  <a:lnTo>
                    <a:pt x="70" y="58"/>
                  </a:lnTo>
                  <a:lnTo>
                    <a:pt x="66" y="64"/>
                  </a:lnTo>
                  <a:lnTo>
                    <a:pt x="60" y="70"/>
                  </a:lnTo>
                  <a:lnTo>
                    <a:pt x="54" y="72"/>
                  </a:lnTo>
                  <a:lnTo>
                    <a:pt x="46" y="74"/>
                  </a:lnTo>
                  <a:lnTo>
                    <a:pt x="38" y="76"/>
                  </a:lnTo>
                  <a:lnTo>
                    <a:pt x="38" y="76"/>
                  </a:lnTo>
                  <a:lnTo>
                    <a:pt x="30" y="74"/>
                  </a:lnTo>
                  <a:lnTo>
                    <a:pt x="24" y="72"/>
                  </a:lnTo>
                  <a:lnTo>
                    <a:pt x="18" y="70"/>
                  </a:lnTo>
                  <a:lnTo>
                    <a:pt x="12" y="64"/>
                  </a:lnTo>
                  <a:lnTo>
                    <a:pt x="8" y="58"/>
                  </a:lnTo>
                  <a:lnTo>
                    <a:pt x="4" y="52"/>
                  </a:lnTo>
                  <a:lnTo>
                    <a:pt x="2" y="46"/>
                  </a:lnTo>
                  <a:lnTo>
                    <a:pt x="0" y="38"/>
                  </a:lnTo>
                  <a:lnTo>
                    <a:pt x="0" y="38"/>
                  </a:lnTo>
                  <a:lnTo>
                    <a:pt x="2" y="30"/>
                  </a:lnTo>
                  <a:lnTo>
                    <a:pt x="4" y="22"/>
                  </a:lnTo>
                  <a:lnTo>
                    <a:pt x="8" y="16"/>
                  </a:lnTo>
                  <a:lnTo>
                    <a:pt x="12" y="10"/>
                  </a:lnTo>
                  <a:lnTo>
                    <a:pt x="18" y="6"/>
                  </a:lnTo>
                  <a:lnTo>
                    <a:pt x="24" y="2"/>
                  </a:lnTo>
                  <a:lnTo>
                    <a:pt x="30" y="0"/>
                  </a:lnTo>
                  <a:lnTo>
                    <a:pt x="38" y="0"/>
                  </a:lnTo>
                  <a:lnTo>
                    <a:pt x="38" y="0"/>
                  </a:lnTo>
                  <a:lnTo>
                    <a:pt x="46" y="0"/>
                  </a:lnTo>
                  <a:lnTo>
                    <a:pt x="54" y="2"/>
                  </a:lnTo>
                  <a:lnTo>
                    <a:pt x="60" y="6"/>
                  </a:lnTo>
                  <a:lnTo>
                    <a:pt x="66" y="10"/>
                  </a:lnTo>
                  <a:lnTo>
                    <a:pt x="70" y="16"/>
                  </a:lnTo>
                  <a:lnTo>
                    <a:pt x="74" y="22"/>
                  </a:lnTo>
                  <a:lnTo>
                    <a:pt x="76" y="30"/>
                  </a:lnTo>
                  <a:lnTo>
                    <a:pt x="76" y="38"/>
                  </a:lnTo>
                  <a:lnTo>
                    <a:pt x="76" y="3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58"/>
            <p:cNvSpPr>
              <a:spLocks/>
            </p:cNvSpPr>
            <p:nvPr/>
          </p:nvSpPr>
          <p:spPr bwMode="auto">
            <a:xfrm>
              <a:off x="3843" y="2287"/>
              <a:ext cx="54" cy="53"/>
            </a:xfrm>
            <a:custGeom>
              <a:avLst/>
              <a:gdLst>
                <a:gd name="T0" fmla="*/ 54 w 54"/>
                <a:gd name="T1" fmla="*/ 27 h 53"/>
                <a:gd name="T2" fmla="*/ 54 w 54"/>
                <a:gd name="T3" fmla="*/ 27 h 53"/>
                <a:gd name="T4" fmla="*/ 52 w 54"/>
                <a:gd name="T5" fmla="*/ 37 h 53"/>
                <a:gd name="T6" fmla="*/ 46 w 54"/>
                <a:gd name="T7" fmla="*/ 45 h 53"/>
                <a:gd name="T8" fmla="*/ 38 w 54"/>
                <a:gd name="T9" fmla="*/ 51 h 53"/>
                <a:gd name="T10" fmla="*/ 28 w 54"/>
                <a:gd name="T11" fmla="*/ 53 h 53"/>
                <a:gd name="T12" fmla="*/ 28 w 54"/>
                <a:gd name="T13" fmla="*/ 53 h 53"/>
                <a:gd name="T14" fmla="*/ 16 w 54"/>
                <a:gd name="T15" fmla="*/ 51 h 53"/>
                <a:gd name="T16" fmla="*/ 8 w 54"/>
                <a:gd name="T17" fmla="*/ 45 h 53"/>
                <a:gd name="T18" fmla="*/ 2 w 54"/>
                <a:gd name="T19" fmla="*/ 37 h 53"/>
                <a:gd name="T20" fmla="*/ 0 w 54"/>
                <a:gd name="T21" fmla="*/ 27 h 53"/>
                <a:gd name="T22" fmla="*/ 0 w 54"/>
                <a:gd name="T23" fmla="*/ 27 h 53"/>
                <a:gd name="T24" fmla="*/ 2 w 54"/>
                <a:gd name="T25" fmla="*/ 16 h 53"/>
                <a:gd name="T26" fmla="*/ 8 w 54"/>
                <a:gd name="T27" fmla="*/ 8 h 53"/>
                <a:gd name="T28" fmla="*/ 16 w 54"/>
                <a:gd name="T29" fmla="*/ 2 h 53"/>
                <a:gd name="T30" fmla="*/ 28 w 54"/>
                <a:gd name="T31" fmla="*/ 0 h 53"/>
                <a:gd name="T32" fmla="*/ 28 w 54"/>
                <a:gd name="T33" fmla="*/ 0 h 53"/>
                <a:gd name="T34" fmla="*/ 38 w 54"/>
                <a:gd name="T35" fmla="*/ 2 h 53"/>
                <a:gd name="T36" fmla="*/ 46 w 54"/>
                <a:gd name="T37" fmla="*/ 8 h 53"/>
                <a:gd name="T38" fmla="*/ 52 w 54"/>
                <a:gd name="T39" fmla="*/ 16 h 53"/>
                <a:gd name="T40" fmla="*/ 54 w 54"/>
                <a:gd name="T41" fmla="*/ 27 h 53"/>
                <a:gd name="T42" fmla="*/ 54 w 54"/>
                <a:gd name="T43"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53">
                  <a:moveTo>
                    <a:pt x="54" y="27"/>
                  </a:moveTo>
                  <a:lnTo>
                    <a:pt x="54" y="27"/>
                  </a:lnTo>
                  <a:lnTo>
                    <a:pt x="52" y="37"/>
                  </a:lnTo>
                  <a:lnTo>
                    <a:pt x="46" y="45"/>
                  </a:lnTo>
                  <a:lnTo>
                    <a:pt x="38" y="51"/>
                  </a:lnTo>
                  <a:lnTo>
                    <a:pt x="28" y="53"/>
                  </a:lnTo>
                  <a:lnTo>
                    <a:pt x="28" y="53"/>
                  </a:lnTo>
                  <a:lnTo>
                    <a:pt x="16" y="51"/>
                  </a:lnTo>
                  <a:lnTo>
                    <a:pt x="8" y="45"/>
                  </a:lnTo>
                  <a:lnTo>
                    <a:pt x="2" y="37"/>
                  </a:lnTo>
                  <a:lnTo>
                    <a:pt x="0" y="27"/>
                  </a:lnTo>
                  <a:lnTo>
                    <a:pt x="0" y="27"/>
                  </a:lnTo>
                  <a:lnTo>
                    <a:pt x="2" y="16"/>
                  </a:lnTo>
                  <a:lnTo>
                    <a:pt x="8" y="8"/>
                  </a:lnTo>
                  <a:lnTo>
                    <a:pt x="16" y="2"/>
                  </a:lnTo>
                  <a:lnTo>
                    <a:pt x="28" y="0"/>
                  </a:lnTo>
                  <a:lnTo>
                    <a:pt x="28" y="0"/>
                  </a:lnTo>
                  <a:lnTo>
                    <a:pt x="38" y="2"/>
                  </a:lnTo>
                  <a:lnTo>
                    <a:pt x="46" y="8"/>
                  </a:lnTo>
                  <a:lnTo>
                    <a:pt x="52" y="16"/>
                  </a:lnTo>
                  <a:lnTo>
                    <a:pt x="54" y="27"/>
                  </a:lnTo>
                  <a:lnTo>
                    <a:pt x="54" y="27"/>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9"/>
            <p:cNvSpPr>
              <a:spLocks/>
            </p:cNvSpPr>
            <p:nvPr/>
          </p:nvSpPr>
          <p:spPr bwMode="auto">
            <a:xfrm>
              <a:off x="3633" y="2073"/>
              <a:ext cx="92" cy="92"/>
            </a:xfrm>
            <a:custGeom>
              <a:avLst/>
              <a:gdLst>
                <a:gd name="T0" fmla="*/ 92 w 92"/>
                <a:gd name="T1" fmla="*/ 46 h 92"/>
                <a:gd name="T2" fmla="*/ 92 w 92"/>
                <a:gd name="T3" fmla="*/ 46 h 92"/>
                <a:gd name="T4" fmla="*/ 90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4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8 h 92"/>
                <a:gd name="T42" fmla="*/ 4 w 92"/>
                <a:gd name="T43" fmla="*/ 28 h 92"/>
                <a:gd name="T44" fmla="*/ 8 w 92"/>
                <a:gd name="T45" fmla="*/ 20 h 92"/>
                <a:gd name="T46" fmla="*/ 14 w 92"/>
                <a:gd name="T47" fmla="*/ 14 h 92"/>
                <a:gd name="T48" fmla="*/ 20 w 92"/>
                <a:gd name="T49" fmla="*/ 8 h 92"/>
                <a:gd name="T50" fmla="*/ 28 w 92"/>
                <a:gd name="T51" fmla="*/ 4 h 92"/>
                <a:gd name="T52" fmla="*/ 36 w 92"/>
                <a:gd name="T53" fmla="*/ 2 h 92"/>
                <a:gd name="T54" fmla="*/ 46 w 92"/>
                <a:gd name="T55" fmla="*/ 0 h 92"/>
                <a:gd name="T56" fmla="*/ 46 w 92"/>
                <a:gd name="T57" fmla="*/ 0 h 92"/>
                <a:gd name="T58" fmla="*/ 54 w 92"/>
                <a:gd name="T59" fmla="*/ 2 h 92"/>
                <a:gd name="T60" fmla="*/ 64 w 92"/>
                <a:gd name="T61" fmla="*/ 4 h 92"/>
                <a:gd name="T62" fmla="*/ 72 w 92"/>
                <a:gd name="T63" fmla="*/ 8 h 92"/>
                <a:gd name="T64" fmla="*/ 78 w 92"/>
                <a:gd name="T65" fmla="*/ 14 h 92"/>
                <a:gd name="T66" fmla="*/ 84 w 92"/>
                <a:gd name="T67" fmla="*/ 20 h 92"/>
                <a:gd name="T68" fmla="*/ 88 w 92"/>
                <a:gd name="T69" fmla="*/ 28 h 92"/>
                <a:gd name="T70" fmla="*/ 90 w 92"/>
                <a:gd name="T71" fmla="*/ 38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0" y="56"/>
                  </a:lnTo>
                  <a:lnTo>
                    <a:pt x="88" y="64"/>
                  </a:lnTo>
                  <a:lnTo>
                    <a:pt x="84" y="72"/>
                  </a:lnTo>
                  <a:lnTo>
                    <a:pt x="78" y="78"/>
                  </a:lnTo>
                  <a:lnTo>
                    <a:pt x="72" y="84"/>
                  </a:lnTo>
                  <a:lnTo>
                    <a:pt x="64" y="88"/>
                  </a:lnTo>
                  <a:lnTo>
                    <a:pt x="54"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8"/>
                  </a:lnTo>
                  <a:lnTo>
                    <a:pt x="4" y="28"/>
                  </a:lnTo>
                  <a:lnTo>
                    <a:pt x="8" y="20"/>
                  </a:lnTo>
                  <a:lnTo>
                    <a:pt x="14" y="14"/>
                  </a:lnTo>
                  <a:lnTo>
                    <a:pt x="20" y="8"/>
                  </a:lnTo>
                  <a:lnTo>
                    <a:pt x="28" y="4"/>
                  </a:lnTo>
                  <a:lnTo>
                    <a:pt x="36" y="2"/>
                  </a:lnTo>
                  <a:lnTo>
                    <a:pt x="46" y="0"/>
                  </a:lnTo>
                  <a:lnTo>
                    <a:pt x="46" y="0"/>
                  </a:lnTo>
                  <a:lnTo>
                    <a:pt x="54" y="2"/>
                  </a:lnTo>
                  <a:lnTo>
                    <a:pt x="64" y="4"/>
                  </a:lnTo>
                  <a:lnTo>
                    <a:pt x="72" y="8"/>
                  </a:lnTo>
                  <a:lnTo>
                    <a:pt x="78" y="14"/>
                  </a:lnTo>
                  <a:lnTo>
                    <a:pt x="84" y="20"/>
                  </a:lnTo>
                  <a:lnTo>
                    <a:pt x="88" y="28"/>
                  </a:lnTo>
                  <a:lnTo>
                    <a:pt x="90" y="38"/>
                  </a:lnTo>
                  <a:lnTo>
                    <a:pt x="92" y="46"/>
                  </a:lnTo>
                  <a:lnTo>
                    <a:pt x="92" y="4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60"/>
            <p:cNvSpPr>
              <a:spLocks/>
            </p:cNvSpPr>
            <p:nvPr/>
          </p:nvSpPr>
          <p:spPr bwMode="auto">
            <a:xfrm>
              <a:off x="3805" y="2149"/>
              <a:ext cx="78" cy="76"/>
            </a:xfrm>
            <a:custGeom>
              <a:avLst/>
              <a:gdLst>
                <a:gd name="T0" fmla="*/ 78 w 78"/>
                <a:gd name="T1" fmla="*/ 38 h 76"/>
                <a:gd name="T2" fmla="*/ 78 w 78"/>
                <a:gd name="T3" fmla="*/ 38 h 76"/>
                <a:gd name="T4" fmla="*/ 76 w 78"/>
                <a:gd name="T5" fmla="*/ 46 h 76"/>
                <a:gd name="T6" fmla="*/ 74 w 78"/>
                <a:gd name="T7" fmla="*/ 52 h 76"/>
                <a:gd name="T8" fmla="*/ 70 w 78"/>
                <a:gd name="T9" fmla="*/ 60 h 76"/>
                <a:gd name="T10" fmla="*/ 66 w 78"/>
                <a:gd name="T11" fmla="*/ 66 h 76"/>
                <a:gd name="T12" fmla="*/ 60 w 78"/>
                <a:gd name="T13" fmla="*/ 70 h 76"/>
                <a:gd name="T14" fmla="*/ 54 w 78"/>
                <a:gd name="T15" fmla="*/ 74 h 76"/>
                <a:gd name="T16" fmla="*/ 46 w 78"/>
                <a:gd name="T17" fmla="*/ 76 h 76"/>
                <a:gd name="T18" fmla="*/ 38 w 78"/>
                <a:gd name="T19" fmla="*/ 76 h 76"/>
                <a:gd name="T20" fmla="*/ 38 w 78"/>
                <a:gd name="T21" fmla="*/ 76 h 76"/>
                <a:gd name="T22" fmla="*/ 32 w 78"/>
                <a:gd name="T23" fmla="*/ 76 h 76"/>
                <a:gd name="T24" fmla="*/ 24 w 78"/>
                <a:gd name="T25" fmla="*/ 74 h 76"/>
                <a:gd name="T26" fmla="*/ 18 w 78"/>
                <a:gd name="T27" fmla="*/ 70 h 76"/>
                <a:gd name="T28" fmla="*/ 12 w 78"/>
                <a:gd name="T29" fmla="*/ 66 h 76"/>
                <a:gd name="T30" fmla="*/ 8 w 78"/>
                <a:gd name="T31" fmla="*/ 60 h 76"/>
                <a:gd name="T32" fmla="*/ 4 w 78"/>
                <a:gd name="T33" fmla="*/ 52 h 76"/>
                <a:gd name="T34" fmla="*/ 2 w 78"/>
                <a:gd name="T35" fmla="*/ 46 h 76"/>
                <a:gd name="T36" fmla="*/ 0 w 78"/>
                <a:gd name="T37" fmla="*/ 38 h 76"/>
                <a:gd name="T38" fmla="*/ 0 w 78"/>
                <a:gd name="T39" fmla="*/ 38 h 76"/>
                <a:gd name="T40" fmla="*/ 2 w 78"/>
                <a:gd name="T41" fmla="*/ 30 h 76"/>
                <a:gd name="T42" fmla="*/ 4 w 78"/>
                <a:gd name="T43" fmla="*/ 24 h 76"/>
                <a:gd name="T44" fmla="*/ 8 w 78"/>
                <a:gd name="T45" fmla="*/ 16 h 76"/>
                <a:gd name="T46" fmla="*/ 12 w 78"/>
                <a:gd name="T47" fmla="*/ 12 h 76"/>
                <a:gd name="T48" fmla="*/ 18 w 78"/>
                <a:gd name="T49" fmla="*/ 6 h 76"/>
                <a:gd name="T50" fmla="*/ 24 w 78"/>
                <a:gd name="T51" fmla="*/ 4 h 76"/>
                <a:gd name="T52" fmla="*/ 32 w 78"/>
                <a:gd name="T53" fmla="*/ 0 h 76"/>
                <a:gd name="T54" fmla="*/ 38 w 78"/>
                <a:gd name="T55" fmla="*/ 0 h 76"/>
                <a:gd name="T56" fmla="*/ 38 w 78"/>
                <a:gd name="T57" fmla="*/ 0 h 76"/>
                <a:gd name="T58" fmla="*/ 46 w 78"/>
                <a:gd name="T59" fmla="*/ 0 h 76"/>
                <a:gd name="T60" fmla="*/ 54 w 78"/>
                <a:gd name="T61" fmla="*/ 4 h 76"/>
                <a:gd name="T62" fmla="*/ 60 w 78"/>
                <a:gd name="T63" fmla="*/ 6 h 76"/>
                <a:gd name="T64" fmla="*/ 66 w 78"/>
                <a:gd name="T65" fmla="*/ 12 h 76"/>
                <a:gd name="T66" fmla="*/ 70 w 78"/>
                <a:gd name="T67" fmla="*/ 16 h 76"/>
                <a:gd name="T68" fmla="*/ 74 w 78"/>
                <a:gd name="T69" fmla="*/ 24 h 76"/>
                <a:gd name="T70" fmla="*/ 76 w 78"/>
                <a:gd name="T71" fmla="*/ 30 h 76"/>
                <a:gd name="T72" fmla="*/ 78 w 78"/>
                <a:gd name="T73" fmla="*/ 38 h 76"/>
                <a:gd name="T74" fmla="*/ 78 w 78"/>
                <a:gd name="T75" fmla="*/ 3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8" h="76">
                  <a:moveTo>
                    <a:pt x="78" y="38"/>
                  </a:moveTo>
                  <a:lnTo>
                    <a:pt x="78" y="38"/>
                  </a:lnTo>
                  <a:lnTo>
                    <a:pt x="76" y="46"/>
                  </a:lnTo>
                  <a:lnTo>
                    <a:pt x="74" y="52"/>
                  </a:lnTo>
                  <a:lnTo>
                    <a:pt x="70" y="60"/>
                  </a:lnTo>
                  <a:lnTo>
                    <a:pt x="66" y="66"/>
                  </a:lnTo>
                  <a:lnTo>
                    <a:pt x="60" y="70"/>
                  </a:lnTo>
                  <a:lnTo>
                    <a:pt x="54" y="74"/>
                  </a:lnTo>
                  <a:lnTo>
                    <a:pt x="46" y="76"/>
                  </a:lnTo>
                  <a:lnTo>
                    <a:pt x="38" y="76"/>
                  </a:lnTo>
                  <a:lnTo>
                    <a:pt x="38" y="76"/>
                  </a:lnTo>
                  <a:lnTo>
                    <a:pt x="32" y="76"/>
                  </a:lnTo>
                  <a:lnTo>
                    <a:pt x="24" y="74"/>
                  </a:lnTo>
                  <a:lnTo>
                    <a:pt x="18" y="70"/>
                  </a:lnTo>
                  <a:lnTo>
                    <a:pt x="12" y="66"/>
                  </a:lnTo>
                  <a:lnTo>
                    <a:pt x="8" y="60"/>
                  </a:lnTo>
                  <a:lnTo>
                    <a:pt x="4" y="52"/>
                  </a:lnTo>
                  <a:lnTo>
                    <a:pt x="2" y="46"/>
                  </a:lnTo>
                  <a:lnTo>
                    <a:pt x="0" y="38"/>
                  </a:lnTo>
                  <a:lnTo>
                    <a:pt x="0" y="38"/>
                  </a:lnTo>
                  <a:lnTo>
                    <a:pt x="2" y="30"/>
                  </a:lnTo>
                  <a:lnTo>
                    <a:pt x="4" y="24"/>
                  </a:lnTo>
                  <a:lnTo>
                    <a:pt x="8" y="16"/>
                  </a:lnTo>
                  <a:lnTo>
                    <a:pt x="12" y="12"/>
                  </a:lnTo>
                  <a:lnTo>
                    <a:pt x="18" y="6"/>
                  </a:lnTo>
                  <a:lnTo>
                    <a:pt x="24" y="4"/>
                  </a:lnTo>
                  <a:lnTo>
                    <a:pt x="32" y="0"/>
                  </a:lnTo>
                  <a:lnTo>
                    <a:pt x="38" y="0"/>
                  </a:lnTo>
                  <a:lnTo>
                    <a:pt x="38" y="0"/>
                  </a:lnTo>
                  <a:lnTo>
                    <a:pt x="46" y="0"/>
                  </a:lnTo>
                  <a:lnTo>
                    <a:pt x="54" y="4"/>
                  </a:lnTo>
                  <a:lnTo>
                    <a:pt x="60" y="6"/>
                  </a:lnTo>
                  <a:lnTo>
                    <a:pt x="66" y="12"/>
                  </a:lnTo>
                  <a:lnTo>
                    <a:pt x="70" y="16"/>
                  </a:lnTo>
                  <a:lnTo>
                    <a:pt x="74" y="24"/>
                  </a:lnTo>
                  <a:lnTo>
                    <a:pt x="76" y="30"/>
                  </a:lnTo>
                  <a:lnTo>
                    <a:pt x="78" y="38"/>
                  </a:lnTo>
                  <a:lnTo>
                    <a:pt x="78" y="3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61"/>
            <p:cNvSpPr>
              <a:spLocks/>
            </p:cNvSpPr>
            <p:nvPr/>
          </p:nvSpPr>
          <p:spPr bwMode="auto">
            <a:xfrm>
              <a:off x="3761" y="2000"/>
              <a:ext cx="32" cy="33"/>
            </a:xfrm>
            <a:custGeom>
              <a:avLst/>
              <a:gdLst>
                <a:gd name="T0" fmla="*/ 32 w 32"/>
                <a:gd name="T1" fmla="*/ 17 h 33"/>
                <a:gd name="T2" fmla="*/ 32 w 32"/>
                <a:gd name="T3" fmla="*/ 17 h 33"/>
                <a:gd name="T4" fmla="*/ 32 w 32"/>
                <a:gd name="T5" fmla="*/ 23 h 33"/>
                <a:gd name="T6" fmla="*/ 28 w 32"/>
                <a:gd name="T7" fmla="*/ 27 h 33"/>
                <a:gd name="T8" fmla="*/ 22 w 32"/>
                <a:gd name="T9" fmla="*/ 31 h 33"/>
                <a:gd name="T10" fmla="*/ 16 w 32"/>
                <a:gd name="T11" fmla="*/ 33 h 33"/>
                <a:gd name="T12" fmla="*/ 16 w 32"/>
                <a:gd name="T13" fmla="*/ 33 h 33"/>
                <a:gd name="T14" fmla="*/ 10 w 32"/>
                <a:gd name="T15" fmla="*/ 31 h 33"/>
                <a:gd name="T16" fmla="*/ 6 w 32"/>
                <a:gd name="T17" fmla="*/ 27 h 33"/>
                <a:gd name="T18" fmla="*/ 2 w 32"/>
                <a:gd name="T19" fmla="*/ 23 h 33"/>
                <a:gd name="T20" fmla="*/ 0 w 32"/>
                <a:gd name="T21" fmla="*/ 17 h 33"/>
                <a:gd name="T22" fmla="*/ 0 w 32"/>
                <a:gd name="T23" fmla="*/ 17 h 33"/>
                <a:gd name="T24" fmla="*/ 2 w 32"/>
                <a:gd name="T25" fmla="*/ 10 h 33"/>
                <a:gd name="T26" fmla="*/ 6 w 32"/>
                <a:gd name="T27" fmla="*/ 6 h 33"/>
                <a:gd name="T28" fmla="*/ 10 w 32"/>
                <a:gd name="T29" fmla="*/ 2 h 33"/>
                <a:gd name="T30" fmla="*/ 16 w 32"/>
                <a:gd name="T31" fmla="*/ 0 h 33"/>
                <a:gd name="T32" fmla="*/ 16 w 32"/>
                <a:gd name="T33" fmla="*/ 0 h 33"/>
                <a:gd name="T34" fmla="*/ 22 w 32"/>
                <a:gd name="T35" fmla="*/ 2 h 33"/>
                <a:gd name="T36" fmla="*/ 28 w 32"/>
                <a:gd name="T37" fmla="*/ 6 h 33"/>
                <a:gd name="T38" fmla="*/ 32 w 32"/>
                <a:gd name="T39" fmla="*/ 10 h 33"/>
                <a:gd name="T40" fmla="*/ 32 w 32"/>
                <a:gd name="T41" fmla="*/ 17 h 33"/>
                <a:gd name="T42" fmla="*/ 32 w 32"/>
                <a:gd name="T43"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33">
                  <a:moveTo>
                    <a:pt x="32" y="17"/>
                  </a:moveTo>
                  <a:lnTo>
                    <a:pt x="32" y="17"/>
                  </a:lnTo>
                  <a:lnTo>
                    <a:pt x="32" y="23"/>
                  </a:lnTo>
                  <a:lnTo>
                    <a:pt x="28" y="27"/>
                  </a:lnTo>
                  <a:lnTo>
                    <a:pt x="22" y="31"/>
                  </a:lnTo>
                  <a:lnTo>
                    <a:pt x="16" y="33"/>
                  </a:lnTo>
                  <a:lnTo>
                    <a:pt x="16" y="33"/>
                  </a:lnTo>
                  <a:lnTo>
                    <a:pt x="10" y="31"/>
                  </a:lnTo>
                  <a:lnTo>
                    <a:pt x="6" y="27"/>
                  </a:lnTo>
                  <a:lnTo>
                    <a:pt x="2" y="23"/>
                  </a:lnTo>
                  <a:lnTo>
                    <a:pt x="0" y="17"/>
                  </a:lnTo>
                  <a:lnTo>
                    <a:pt x="0" y="17"/>
                  </a:lnTo>
                  <a:lnTo>
                    <a:pt x="2" y="10"/>
                  </a:lnTo>
                  <a:lnTo>
                    <a:pt x="6" y="6"/>
                  </a:lnTo>
                  <a:lnTo>
                    <a:pt x="10" y="2"/>
                  </a:lnTo>
                  <a:lnTo>
                    <a:pt x="16" y="0"/>
                  </a:lnTo>
                  <a:lnTo>
                    <a:pt x="16" y="0"/>
                  </a:lnTo>
                  <a:lnTo>
                    <a:pt x="22" y="2"/>
                  </a:lnTo>
                  <a:lnTo>
                    <a:pt x="28" y="6"/>
                  </a:lnTo>
                  <a:lnTo>
                    <a:pt x="32" y="10"/>
                  </a:lnTo>
                  <a:lnTo>
                    <a:pt x="32" y="17"/>
                  </a:lnTo>
                  <a:lnTo>
                    <a:pt x="32" y="17"/>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0" name="Group 89" descr="image usage"/>
          <p:cNvGrpSpPr/>
          <p:nvPr/>
        </p:nvGrpSpPr>
        <p:grpSpPr>
          <a:xfrm>
            <a:off x="6134011" y="3464746"/>
            <a:ext cx="5416092" cy="3118935"/>
            <a:chOff x="6370230" y="3464745"/>
            <a:chExt cx="5416092" cy="3118935"/>
          </a:xfrm>
        </p:grpSpPr>
        <p:pic>
          <p:nvPicPr>
            <p:cNvPr id="128" name="Obraz 3" title="image usage">
              <a:extLst>
                <a:ext uri="{FF2B5EF4-FFF2-40B4-BE49-F238E27FC236}">
                  <a16:creationId xmlns:a16="http://schemas.microsoft.com/office/drawing/2014/main" id="{97F5B198-21AC-41B2-8F6D-9A22E91E6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35" b="18974"/>
            <a:stretch/>
          </p:blipFill>
          <p:spPr>
            <a:xfrm>
              <a:off x="6370230" y="3464745"/>
              <a:ext cx="5416092" cy="3118935"/>
            </a:xfrm>
            <a:prstGeom prst="rect">
              <a:avLst/>
            </a:prstGeom>
          </p:spPr>
        </p:pic>
        <p:cxnSp>
          <p:nvCxnSpPr>
            <p:cNvPr id="129" name="Łącznik prosty 19">
              <a:extLst>
                <a:ext uri="{FF2B5EF4-FFF2-40B4-BE49-F238E27FC236}">
                  <a16:creationId xmlns:a16="http://schemas.microsoft.com/office/drawing/2014/main" id="{CBFB7C31-33C5-4143-B527-D65970E59B48}"/>
                </a:ext>
              </a:extLst>
            </p:cNvPr>
            <p:cNvCxnSpPr>
              <a:cxnSpLocks/>
              <a:stCxn id="131" idx="2"/>
              <a:endCxn id="135" idx="12"/>
            </p:cNvCxnSpPr>
            <p:nvPr/>
          </p:nvCxnSpPr>
          <p:spPr>
            <a:xfrm flipH="1" flipV="1">
              <a:off x="9650328" y="4461140"/>
              <a:ext cx="129013" cy="1455177"/>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30" name="Łącznik prosty 21">
              <a:extLst>
                <a:ext uri="{FF2B5EF4-FFF2-40B4-BE49-F238E27FC236}">
                  <a16:creationId xmlns:a16="http://schemas.microsoft.com/office/drawing/2014/main" id="{1112C94A-A502-4476-BB8A-AF40FE5E7846}"/>
                </a:ext>
              </a:extLst>
            </p:cNvPr>
            <p:cNvCxnSpPr>
              <a:cxnSpLocks/>
              <a:stCxn id="131" idx="5"/>
              <a:endCxn id="135" idx="10"/>
            </p:cNvCxnSpPr>
            <p:nvPr/>
          </p:nvCxnSpPr>
          <p:spPr>
            <a:xfrm flipV="1">
              <a:off x="9903892" y="5003544"/>
              <a:ext cx="876591" cy="964364"/>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31" name="Owal 10">
              <a:extLst>
                <a:ext uri="{FF2B5EF4-FFF2-40B4-BE49-F238E27FC236}">
                  <a16:creationId xmlns:a16="http://schemas.microsoft.com/office/drawing/2014/main" id="{E6B5DEFD-BCE6-491E-B777-9D787B701973}"/>
                </a:ext>
              </a:extLst>
            </p:cNvPr>
            <p:cNvSpPr/>
            <p:nvPr/>
          </p:nvSpPr>
          <p:spPr>
            <a:xfrm>
              <a:off x="9779341" y="5843357"/>
              <a:ext cx="145922" cy="145922"/>
            </a:xfrm>
            <a:prstGeom prst="ellipse">
              <a:avLst/>
            </a:prstGeom>
            <a:noFill/>
            <a:ln w="3810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132" name="Grupa 24">
              <a:extLst>
                <a:ext uri="{FF2B5EF4-FFF2-40B4-BE49-F238E27FC236}">
                  <a16:creationId xmlns:a16="http://schemas.microsoft.com/office/drawing/2014/main" id="{F5B79CC5-DDF3-4C85-8575-6D7AF9C35151}"/>
                </a:ext>
              </a:extLst>
            </p:cNvPr>
            <p:cNvGrpSpPr/>
            <p:nvPr/>
          </p:nvGrpSpPr>
          <p:grpSpPr>
            <a:xfrm>
              <a:off x="9650328" y="3766863"/>
              <a:ext cx="1846043" cy="1836941"/>
              <a:chOff x="4795563" y="410225"/>
              <a:chExt cx="3116678" cy="3101312"/>
            </a:xfrm>
          </p:grpSpPr>
          <p:grpSp>
            <p:nvGrpSpPr>
              <p:cNvPr id="134" name="Grupa 9">
                <a:extLst>
                  <a:ext uri="{FF2B5EF4-FFF2-40B4-BE49-F238E27FC236}">
                    <a16:creationId xmlns:a16="http://schemas.microsoft.com/office/drawing/2014/main" id="{0C2B0068-6B70-4403-B4E5-CCC374ED4972}"/>
                  </a:ext>
                </a:extLst>
              </p:cNvPr>
              <p:cNvGrpSpPr/>
              <p:nvPr/>
            </p:nvGrpSpPr>
            <p:grpSpPr>
              <a:xfrm rot="772972">
                <a:off x="5190980" y="667792"/>
                <a:ext cx="1533525" cy="1393056"/>
                <a:chOff x="5118167" y="583622"/>
                <a:chExt cx="1717519" cy="1560198"/>
              </a:xfrm>
            </p:grpSpPr>
            <p:sp>
              <p:nvSpPr>
                <p:cNvPr id="136" name="Freeform 135">
                  <a:extLst>
                    <a:ext uri="{FF2B5EF4-FFF2-40B4-BE49-F238E27FC236}">
                      <a16:creationId xmlns:a16="http://schemas.microsoft.com/office/drawing/2014/main" id="{B2A1F64F-DB1A-43DE-A84D-79EF8FEF1C04}"/>
                    </a:ext>
                  </a:extLst>
                </p:cNvPr>
                <p:cNvSpPr>
                  <a:spLocks noEditPoints="1"/>
                </p:cNvSpPr>
                <p:nvPr/>
              </p:nvSpPr>
              <p:spPr bwMode="auto">
                <a:xfrm>
                  <a:off x="5364088" y="583622"/>
                  <a:ext cx="736149" cy="720080"/>
                </a:xfrm>
                <a:custGeom>
                  <a:avLst/>
                  <a:gdLst>
                    <a:gd name="T0" fmla="*/ 466 w 520"/>
                    <a:gd name="T1" fmla="*/ 135 h 506"/>
                    <a:gd name="T2" fmla="*/ 225 w 520"/>
                    <a:gd name="T3" fmla="*/ 392 h 506"/>
                    <a:gd name="T4" fmla="*/ 143 w 520"/>
                    <a:gd name="T5" fmla="*/ 455 h 506"/>
                    <a:gd name="T6" fmla="*/ 363 w 520"/>
                    <a:gd name="T7" fmla="*/ 52 h 506"/>
                    <a:gd name="T8" fmla="*/ 279 w 520"/>
                    <a:gd name="T9" fmla="*/ 23 h 506"/>
                    <a:gd name="T10" fmla="*/ 337 w 520"/>
                    <a:gd name="T11" fmla="*/ 9 h 506"/>
                    <a:gd name="T12" fmla="*/ 413 w 520"/>
                    <a:gd name="T13" fmla="*/ 0 h 506"/>
                    <a:gd name="T14" fmla="*/ 483 w 520"/>
                    <a:gd name="T15" fmla="*/ 26 h 506"/>
                    <a:gd name="T16" fmla="*/ 520 w 520"/>
                    <a:gd name="T17" fmla="*/ 94 h 506"/>
                    <a:gd name="T18" fmla="*/ 214 w 520"/>
                    <a:gd name="T19" fmla="*/ 49 h 506"/>
                    <a:gd name="T20" fmla="*/ 60 w 520"/>
                    <a:gd name="T21" fmla="*/ 374 h 506"/>
                    <a:gd name="T22" fmla="*/ 151 w 520"/>
                    <a:gd name="T23" fmla="*/ 94 h 506"/>
                    <a:gd name="T24" fmla="*/ 98 w 520"/>
                    <a:gd name="T25" fmla="*/ 140 h 506"/>
                    <a:gd name="T26" fmla="*/ 60 w 520"/>
                    <a:gd name="T27" fmla="*/ 198 h 506"/>
                    <a:gd name="T28" fmla="*/ 28 w 520"/>
                    <a:gd name="T29" fmla="*/ 255 h 506"/>
                    <a:gd name="T30" fmla="*/ 6 w 520"/>
                    <a:gd name="T31" fmla="*/ 319 h 506"/>
                    <a:gd name="T32" fmla="*/ 0 w 520"/>
                    <a:gd name="T33" fmla="*/ 389 h 506"/>
                    <a:gd name="T34" fmla="*/ 23 w 520"/>
                    <a:gd name="T35" fmla="*/ 459 h 506"/>
                    <a:gd name="T36" fmla="*/ 106 w 520"/>
                    <a:gd name="T37" fmla="*/ 504 h 506"/>
                    <a:gd name="T38" fmla="*/ 182 w 520"/>
                    <a:gd name="T39" fmla="*/ 506 h 506"/>
                    <a:gd name="T40" fmla="*/ 247 w 520"/>
                    <a:gd name="T41" fmla="*/ 472 h 506"/>
                    <a:gd name="T42" fmla="*/ 286 w 520"/>
                    <a:gd name="T43" fmla="*/ 409 h 506"/>
                    <a:gd name="T44" fmla="*/ 323 w 520"/>
                    <a:gd name="T45" fmla="*/ 353 h 506"/>
                    <a:gd name="T46" fmla="*/ 360 w 520"/>
                    <a:gd name="T47" fmla="*/ 298 h 506"/>
                    <a:gd name="T48" fmla="*/ 424 w 520"/>
                    <a:gd name="T49" fmla="*/ 264 h 506"/>
                    <a:gd name="T50" fmla="*/ 483 w 520"/>
                    <a:gd name="T51" fmla="*/ 228 h 506"/>
                    <a:gd name="T52" fmla="*/ 518 w 520"/>
                    <a:gd name="T53" fmla="*/ 172 h 506"/>
                    <a:gd name="T54" fmla="*/ 400 w 520"/>
                    <a:gd name="T55" fmla="*/ 178 h 506"/>
                    <a:gd name="T56" fmla="*/ 415 w 520"/>
                    <a:gd name="T57" fmla="*/ 126 h 506"/>
                    <a:gd name="T58" fmla="*/ 389 w 520"/>
                    <a:gd name="T59" fmla="*/ 88 h 506"/>
                    <a:gd name="T60" fmla="*/ 343 w 520"/>
                    <a:gd name="T61" fmla="*/ 93 h 506"/>
                    <a:gd name="T62" fmla="*/ 292 w 520"/>
                    <a:gd name="T63" fmla="*/ 117 h 506"/>
                    <a:gd name="T64" fmla="*/ 245 w 520"/>
                    <a:gd name="T65" fmla="*/ 146 h 506"/>
                    <a:gd name="T66" fmla="*/ 217 w 520"/>
                    <a:gd name="T67" fmla="*/ 18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0" h="506">
                      <a:moveTo>
                        <a:pt x="466" y="132"/>
                      </a:moveTo>
                      <a:cubicBezTo>
                        <a:pt x="466" y="135"/>
                        <a:pt x="466" y="135"/>
                        <a:pt x="466" y="135"/>
                      </a:cubicBezTo>
                      <a:cubicBezTo>
                        <a:pt x="466" y="173"/>
                        <a:pt x="440" y="205"/>
                        <a:pt x="403" y="215"/>
                      </a:cubicBezTo>
                      <a:cubicBezTo>
                        <a:pt x="316" y="237"/>
                        <a:pt x="248" y="306"/>
                        <a:pt x="225" y="392"/>
                      </a:cubicBezTo>
                      <a:cubicBezTo>
                        <a:pt x="216" y="429"/>
                        <a:pt x="183" y="455"/>
                        <a:pt x="145" y="455"/>
                      </a:cubicBezTo>
                      <a:cubicBezTo>
                        <a:pt x="144" y="455"/>
                        <a:pt x="144" y="455"/>
                        <a:pt x="143" y="455"/>
                      </a:cubicBezTo>
                      <a:cubicBezTo>
                        <a:pt x="89" y="455"/>
                        <a:pt x="49" y="405"/>
                        <a:pt x="62" y="353"/>
                      </a:cubicBezTo>
                      <a:cubicBezTo>
                        <a:pt x="100" y="205"/>
                        <a:pt x="216" y="89"/>
                        <a:pt x="363" y="52"/>
                      </a:cubicBezTo>
                      <a:cubicBezTo>
                        <a:pt x="415" y="39"/>
                        <a:pt x="466" y="79"/>
                        <a:pt x="466" y="132"/>
                      </a:cubicBezTo>
                      <a:close/>
                      <a:moveTo>
                        <a:pt x="279" y="23"/>
                      </a:moveTo>
                      <a:cubicBezTo>
                        <a:pt x="274" y="51"/>
                        <a:pt x="288" y="79"/>
                        <a:pt x="288" y="79"/>
                      </a:cubicBezTo>
                      <a:moveTo>
                        <a:pt x="337" y="9"/>
                      </a:moveTo>
                      <a:cubicBezTo>
                        <a:pt x="333" y="41"/>
                        <a:pt x="340" y="59"/>
                        <a:pt x="340" y="59"/>
                      </a:cubicBezTo>
                      <a:moveTo>
                        <a:pt x="413" y="0"/>
                      </a:moveTo>
                      <a:cubicBezTo>
                        <a:pt x="394" y="22"/>
                        <a:pt x="397" y="47"/>
                        <a:pt x="397" y="47"/>
                      </a:cubicBezTo>
                      <a:moveTo>
                        <a:pt x="483" y="26"/>
                      </a:moveTo>
                      <a:cubicBezTo>
                        <a:pt x="453" y="42"/>
                        <a:pt x="441" y="73"/>
                        <a:pt x="441" y="73"/>
                      </a:cubicBezTo>
                      <a:moveTo>
                        <a:pt x="520" y="94"/>
                      </a:moveTo>
                      <a:cubicBezTo>
                        <a:pt x="487" y="97"/>
                        <a:pt x="463" y="111"/>
                        <a:pt x="463" y="111"/>
                      </a:cubicBezTo>
                      <a:moveTo>
                        <a:pt x="214" y="49"/>
                      </a:moveTo>
                      <a:cubicBezTo>
                        <a:pt x="218" y="91"/>
                        <a:pt x="232" y="111"/>
                        <a:pt x="232" y="111"/>
                      </a:cubicBezTo>
                      <a:moveTo>
                        <a:pt x="60" y="374"/>
                      </a:moveTo>
                      <a:cubicBezTo>
                        <a:pt x="60" y="374"/>
                        <a:pt x="60" y="374"/>
                        <a:pt x="60" y="374"/>
                      </a:cubicBezTo>
                      <a:moveTo>
                        <a:pt x="151" y="94"/>
                      </a:moveTo>
                      <a:cubicBezTo>
                        <a:pt x="165" y="121"/>
                        <a:pt x="187" y="147"/>
                        <a:pt x="187" y="147"/>
                      </a:cubicBezTo>
                      <a:moveTo>
                        <a:pt x="98" y="140"/>
                      </a:moveTo>
                      <a:cubicBezTo>
                        <a:pt x="120" y="173"/>
                        <a:pt x="148" y="186"/>
                        <a:pt x="148" y="186"/>
                      </a:cubicBezTo>
                      <a:moveTo>
                        <a:pt x="60" y="198"/>
                      </a:moveTo>
                      <a:cubicBezTo>
                        <a:pt x="85" y="225"/>
                        <a:pt x="113" y="234"/>
                        <a:pt x="113" y="234"/>
                      </a:cubicBezTo>
                      <a:moveTo>
                        <a:pt x="28" y="255"/>
                      </a:moveTo>
                      <a:cubicBezTo>
                        <a:pt x="56" y="277"/>
                        <a:pt x="87" y="284"/>
                        <a:pt x="87" y="284"/>
                      </a:cubicBezTo>
                      <a:moveTo>
                        <a:pt x="6" y="319"/>
                      </a:moveTo>
                      <a:cubicBezTo>
                        <a:pt x="42" y="338"/>
                        <a:pt x="67" y="338"/>
                        <a:pt x="67" y="338"/>
                      </a:cubicBezTo>
                      <a:moveTo>
                        <a:pt x="0" y="389"/>
                      </a:moveTo>
                      <a:cubicBezTo>
                        <a:pt x="25" y="401"/>
                        <a:pt x="62" y="393"/>
                        <a:pt x="62" y="393"/>
                      </a:cubicBezTo>
                      <a:moveTo>
                        <a:pt x="23" y="459"/>
                      </a:moveTo>
                      <a:cubicBezTo>
                        <a:pt x="61" y="459"/>
                        <a:pt x="84" y="430"/>
                        <a:pt x="84" y="430"/>
                      </a:cubicBezTo>
                      <a:moveTo>
                        <a:pt x="106" y="504"/>
                      </a:moveTo>
                      <a:cubicBezTo>
                        <a:pt x="106" y="504"/>
                        <a:pt x="118" y="479"/>
                        <a:pt x="125" y="453"/>
                      </a:cubicBezTo>
                      <a:moveTo>
                        <a:pt x="182" y="506"/>
                      </a:moveTo>
                      <a:cubicBezTo>
                        <a:pt x="182" y="477"/>
                        <a:pt x="173" y="450"/>
                        <a:pt x="173" y="450"/>
                      </a:cubicBezTo>
                      <a:moveTo>
                        <a:pt x="247" y="472"/>
                      </a:moveTo>
                      <a:cubicBezTo>
                        <a:pt x="237" y="448"/>
                        <a:pt x="212" y="420"/>
                        <a:pt x="212" y="420"/>
                      </a:cubicBezTo>
                      <a:moveTo>
                        <a:pt x="286" y="409"/>
                      </a:moveTo>
                      <a:cubicBezTo>
                        <a:pt x="266" y="381"/>
                        <a:pt x="235" y="362"/>
                        <a:pt x="235" y="362"/>
                      </a:cubicBezTo>
                      <a:moveTo>
                        <a:pt x="323" y="353"/>
                      </a:moveTo>
                      <a:cubicBezTo>
                        <a:pt x="269" y="304"/>
                        <a:pt x="269" y="304"/>
                        <a:pt x="269" y="304"/>
                      </a:cubicBezTo>
                      <a:moveTo>
                        <a:pt x="360" y="298"/>
                      </a:moveTo>
                      <a:cubicBezTo>
                        <a:pt x="335" y="270"/>
                        <a:pt x="308" y="264"/>
                        <a:pt x="308" y="264"/>
                      </a:cubicBezTo>
                      <a:moveTo>
                        <a:pt x="424" y="264"/>
                      </a:moveTo>
                      <a:cubicBezTo>
                        <a:pt x="402" y="233"/>
                        <a:pt x="373" y="225"/>
                        <a:pt x="373" y="225"/>
                      </a:cubicBezTo>
                      <a:moveTo>
                        <a:pt x="483" y="228"/>
                      </a:moveTo>
                      <a:cubicBezTo>
                        <a:pt x="464" y="204"/>
                        <a:pt x="434" y="199"/>
                        <a:pt x="434" y="199"/>
                      </a:cubicBezTo>
                      <a:moveTo>
                        <a:pt x="518" y="172"/>
                      </a:moveTo>
                      <a:cubicBezTo>
                        <a:pt x="492" y="159"/>
                        <a:pt x="463" y="156"/>
                        <a:pt x="463" y="156"/>
                      </a:cubicBezTo>
                      <a:moveTo>
                        <a:pt x="400" y="178"/>
                      </a:moveTo>
                      <a:cubicBezTo>
                        <a:pt x="399" y="163"/>
                        <a:pt x="409" y="149"/>
                        <a:pt x="424" y="145"/>
                      </a:cubicBezTo>
                      <a:cubicBezTo>
                        <a:pt x="419" y="140"/>
                        <a:pt x="415" y="133"/>
                        <a:pt x="415" y="126"/>
                      </a:cubicBezTo>
                      <a:cubicBezTo>
                        <a:pt x="414" y="119"/>
                        <a:pt x="415" y="113"/>
                        <a:pt x="419" y="107"/>
                      </a:cubicBezTo>
                      <a:cubicBezTo>
                        <a:pt x="405" y="107"/>
                        <a:pt x="394" y="99"/>
                        <a:pt x="389" y="88"/>
                      </a:cubicBezTo>
                      <a:cubicBezTo>
                        <a:pt x="384" y="95"/>
                        <a:pt x="376" y="100"/>
                        <a:pt x="366" y="101"/>
                      </a:cubicBezTo>
                      <a:cubicBezTo>
                        <a:pt x="358" y="102"/>
                        <a:pt x="349" y="99"/>
                        <a:pt x="343" y="93"/>
                      </a:cubicBezTo>
                      <a:cubicBezTo>
                        <a:pt x="342" y="109"/>
                        <a:pt x="330" y="122"/>
                        <a:pt x="315" y="123"/>
                      </a:cubicBezTo>
                      <a:cubicBezTo>
                        <a:pt x="306" y="124"/>
                        <a:pt x="299" y="122"/>
                        <a:pt x="292" y="117"/>
                      </a:cubicBezTo>
                      <a:cubicBezTo>
                        <a:pt x="294" y="134"/>
                        <a:pt x="281" y="149"/>
                        <a:pt x="264" y="151"/>
                      </a:cubicBezTo>
                      <a:cubicBezTo>
                        <a:pt x="257" y="152"/>
                        <a:pt x="250" y="150"/>
                        <a:pt x="245" y="146"/>
                      </a:cubicBezTo>
                      <a:cubicBezTo>
                        <a:pt x="245" y="147"/>
                        <a:pt x="245" y="148"/>
                        <a:pt x="245" y="148"/>
                      </a:cubicBezTo>
                      <a:cubicBezTo>
                        <a:pt x="247" y="166"/>
                        <a:pt x="234" y="181"/>
                        <a:pt x="217" y="183"/>
                      </a:cubicBezTo>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7" name="Freeform 136">
                  <a:extLst>
                    <a:ext uri="{FF2B5EF4-FFF2-40B4-BE49-F238E27FC236}">
                      <a16:creationId xmlns:a16="http://schemas.microsoft.com/office/drawing/2014/main" id="{0D5A5F35-0B83-41BB-ACF9-319E3E0820BD}"/>
                    </a:ext>
                  </a:extLst>
                </p:cNvPr>
                <p:cNvSpPr>
                  <a:spLocks noEditPoints="1"/>
                </p:cNvSpPr>
                <p:nvPr/>
              </p:nvSpPr>
              <p:spPr bwMode="auto">
                <a:xfrm>
                  <a:off x="6000622" y="1248271"/>
                  <a:ext cx="835064" cy="879850"/>
                </a:xfrm>
                <a:custGeom>
                  <a:avLst/>
                  <a:gdLst>
                    <a:gd name="T0" fmla="*/ 210 w 484"/>
                    <a:gd name="T1" fmla="*/ 110 h 507"/>
                    <a:gd name="T2" fmla="*/ 287 w 484"/>
                    <a:gd name="T3" fmla="*/ 14 h 507"/>
                    <a:gd name="T4" fmla="*/ 318 w 484"/>
                    <a:gd name="T5" fmla="*/ 4 h 507"/>
                    <a:gd name="T6" fmla="*/ 245 w 484"/>
                    <a:gd name="T7" fmla="*/ 122 h 507"/>
                    <a:gd name="T8" fmla="*/ 46 w 484"/>
                    <a:gd name="T9" fmla="*/ 496 h 507"/>
                    <a:gd name="T10" fmla="*/ 71 w 484"/>
                    <a:gd name="T11" fmla="*/ 372 h 507"/>
                    <a:gd name="T12" fmla="*/ 47 w 484"/>
                    <a:gd name="T13" fmla="*/ 391 h 507"/>
                    <a:gd name="T14" fmla="*/ 12 w 484"/>
                    <a:gd name="T15" fmla="*/ 497 h 507"/>
                    <a:gd name="T16" fmla="*/ 46 w 484"/>
                    <a:gd name="T17" fmla="*/ 496 h 507"/>
                    <a:gd name="T18" fmla="*/ 179 w 484"/>
                    <a:gd name="T19" fmla="*/ 149 h 507"/>
                    <a:gd name="T20" fmla="*/ 227 w 484"/>
                    <a:gd name="T21" fmla="*/ 176 h 507"/>
                    <a:gd name="T22" fmla="*/ 232 w 484"/>
                    <a:gd name="T23" fmla="*/ 176 h 507"/>
                    <a:gd name="T24" fmla="*/ 175 w 484"/>
                    <a:gd name="T25" fmla="*/ 39 h 507"/>
                    <a:gd name="T26" fmla="*/ 175 w 484"/>
                    <a:gd name="T27" fmla="*/ 44 h 507"/>
                    <a:gd name="T28" fmla="*/ 175 w 484"/>
                    <a:gd name="T29" fmla="*/ 39 h 507"/>
                    <a:gd name="T30" fmla="*/ 151 w 484"/>
                    <a:gd name="T31" fmla="*/ 91 h 507"/>
                    <a:gd name="T32" fmla="*/ 156 w 484"/>
                    <a:gd name="T33" fmla="*/ 91 h 507"/>
                    <a:gd name="T34" fmla="*/ 125 w 484"/>
                    <a:gd name="T35" fmla="*/ 358 h 507"/>
                    <a:gd name="T36" fmla="*/ 125 w 484"/>
                    <a:gd name="T37" fmla="*/ 363 h 507"/>
                    <a:gd name="T38" fmla="*/ 125 w 484"/>
                    <a:gd name="T39" fmla="*/ 358 h 507"/>
                    <a:gd name="T40" fmla="*/ 22 w 484"/>
                    <a:gd name="T41" fmla="*/ 335 h 507"/>
                    <a:gd name="T42" fmla="*/ 27 w 484"/>
                    <a:gd name="T43" fmla="*/ 336 h 507"/>
                    <a:gd name="T44" fmla="*/ 3 w 484"/>
                    <a:gd name="T45" fmla="*/ 385 h 507"/>
                    <a:gd name="T46" fmla="*/ 2 w 484"/>
                    <a:gd name="T47" fmla="*/ 390 h 507"/>
                    <a:gd name="T48" fmla="*/ 3 w 484"/>
                    <a:gd name="T49" fmla="*/ 385 h 507"/>
                    <a:gd name="T50" fmla="*/ 184 w 484"/>
                    <a:gd name="T51" fmla="*/ 209 h 507"/>
                    <a:gd name="T52" fmla="*/ 181 w 484"/>
                    <a:gd name="T53" fmla="*/ 151 h 507"/>
                    <a:gd name="T54" fmla="*/ 50 w 484"/>
                    <a:gd name="T55" fmla="*/ 274 h 507"/>
                    <a:gd name="T56" fmla="*/ 85 w 484"/>
                    <a:gd name="T57" fmla="*/ 330 h 507"/>
                    <a:gd name="T58" fmla="*/ 75 w 484"/>
                    <a:gd name="T59" fmla="*/ 372 h 507"/>
                    <a:gd name="T60" fmla="*/ 385 w 484"/>
                    <a:gd name="T61" fmla="*/ 263 h 507"/>
                    <a:gd name="T62" fmla="*/ 457 w 484"/>
                    <a:gd name="T63" fmla="*/ 105 h 507"/>
                    <a:gd name="T64" fmla="*/ 420 w 484"/>
                    <a:gd name="T65" fmla="*/ 122 h 507"/>
                    <a:gd name="T66" fmla="*/ 340 w 484"/>
                    <a:gd name="T67" fmla="*/ 252 h 507"/>
                    <a:gd name="T68" fmla="*/ 385 w 484"/>
                    <a:gd name="T69" fmla="*/ 263 h 507"/>
                    <a:gd name="T70" fmla="*/ 299 w 484"/>
                    <a:gd name="T71" fmla="*/ 398 h 507"/>
                    <a:gd name="T72" fmla="*/ 278 w 484"/>
                    <a:gd name="T73" fmla="*/ 371 h 507"/>
                    <a:gd name="T74" fmla="*/ 220 w 484"/>
                    <a:gd name="T75" fmla="*/ 465 h 507"/>
                    <a:gd name="T76" fmla="*/ 221 w 484"/>
                    <a:gd name="T77" fmla="*/ 496 h 507"/>
                    <a:gd name="T78" fmla="*/ 453 w 484"/>
                    <a:gd name="T79" fmla="*/ 251 h 507"/>
                    <a:gd name="T80" fmla="*/ 452 w 484"/>
                    <a:gd name="T81" fmla="*/ 256 h 507"/>
                    <a:gd name="T82" fmla="*/ 453 w 484"/>
                    <a:gd name="T83" fmla="*/ 251 h 507"/>
                    <a:gd name="T84" fmla="*/ 451 w 484"/>
                    <a:gd name="T85" fmla="*/ 65 h 507"/>
                    <a:gd name="T86" fmla="*/ 456 w 484"/>
                    <a:gd name="T87" fmla="*/ 66 h 507"/>
                    <a:gd name="T88" fmla="*/ 374 w 484"/>
                    <a:gd name="T89" fmla="*/ 120 h 507"/>
                    <a:gd name="T90" fmla="*/ 374 w 484"/>
                    <a:gd name="T91" fmla="*/ 125 h 507"/>
                    <a:gd name="T92" fmla="*/ 374 w 484"/>
                    <a:gd name="T93" fmla="*/ 120 h 507"/>
                    <a:gd name="T94" fmla="*/ 327 w 484"/>
                    <a:gd name="T95" fmla="*/ 333 h 507"/>
                    <a:gd name="T96" fmla="*/ 331 w 484"/>
                    <a:gd name="T97" fmla="*/ 333 h 507"/>
                    <a:gd name="T98" fmla="*/ 241 w 484"/>
                    <a:gd name="T99" fmla="*/ 342 h 507"/>
                    <a:gd name="T100" fmla="*/ 240 w 484"/>
                    <a:gd name="T101" fmla="*/ 346 h 507"/>
                    <a:gd name="T102" fmla="*/ 241 w 484"/>
                    <a:gd name="T103" fmla="*/ 342 h 507"/>
                    <a:gd name="T104" fmla="*/ 208 w 484"/>
                    <a:gd name="T105" fmla="*/ 405 h 507"/>
                    <a:gd name="T106" fmla="*/ 213 w 484"/>
                    <a:gd name="T107" fmla="*/ 405 h 507"/>
                    <a:gd name="T108" fmla="*/ 344 w 484"/>
                    <a:gd name="T109" fmla="*/ 25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4" h="507">
                      <a:moveTo>
                        <a:pt x="210" y="110"/>
                      </a:moveTo>
                      <a:cubicBezTo>
                        <a:pt x="210" y="110"/>
                        <a:pt x="210" y="110"/>
                        <a:pt x="210" y="110"/>
                      </a:cubicBezTo>
                      <a:cubicBezTo>
                        <a:pt x="206" y="98"/>
                        <a:pt x="210" y="85"/>
                        <a:pt x="221" y="79"/>
                      </a:cubicBezTo>
                      <a:cubicBezTo>
                        <a:pt x="248" y="64"/>
                        <a:pt x="271" y="42"/>
                        <a:pt x="287" y="14"/>
                      </a:cubicBezTo>
                      <a:cubicBezTo>
                        <a:pt x="293" y="4"/>
                        <a:pt x="306" y="0"/>
                        <a:pt x="318" y="4"/>
                      </a:cubicBezTo>
                      <a:cubicBezTo>
                        <a:pt x="318" y="4"/>
                        <a:pt x="318" y="4"/>
                        <a:pt x="318" y="4"/>
                      </a:cubicBezTo>
                      <a:cubicBezTo>
                        <a:pt x="331" y="10"/>
                        <a:pt x="337" y="27"/>
                        <a:pt x="330" y="39"/>
                      </a:cubicBezTo>
                      <a:cubicBezTo>
                        <a:pt x="309" y="74"/>
                        <a:pt x="280" y="103"/>
                        <a:pt x="245" y="122"/>
                      </a:cubicBezTo>
                      <a:cubicBezTo>
                        <a:pt x="232" y="130"/>
                        <a:pt x="216" y="124"/>
                        <a:pt x="210" y="110"/>
                      </a:cubicBezTo>
                      <a:close/>
                      <a:moveTo>
                        <a:pt x="46" y="496"/>
                      </a:moveTo>
                      <a:cubicBezTo>
                        <a:pt x="69" y="468"/>
                        <a:pt x="85" y="435"/>
                        <a:pt x="92" y="399"/>
                      </a:cubicBezTo>
                      <a:cubicBezTo>
                        <a:pt x="94" y="386"/>
                        <a:pt x="85" y="373"/>
                        <a:pt x="71" y="372"/>
                      </a:cubicBezTo>
                      <a:cubicBezTo>
                        <a:pt x="71" y="372"/>
                        <a:pt x="71" y="372"/>
                        <a:pt x="71" y="372"/>
                      </a:cubicBezTo>
                      <a:cubicBezTo>
                        <a:pt x="59" y="371"/>
                        <a:pt x="49" y="379"/>
                        <a:pt x="47" y="391"/>
                      </a:cubicBezTo>
                      <a:cubicBezTo>
                        <a:pt x="41" y="418"/>
                        <a:pt x="29" y="444"/>
                        <a:pt x="11" y="466"/>
                      </a:cubicBezTo>
                      <a:cubicBezTo>
                        <a:pt x="4" y="476"/>
                        <a:pt x="4" y="489"/>
                        <a:pt x="12" y="497"/>
                      </a:cubicBezTo>
                      <a:cubicBezTo>
                        <a:pt x="12" y="497"/>
                        <a:pt x="12" y="497"/>
                        <a:pt x="12" y="497"/>
                      </a:cubicBezTo>
                      <a:cubicBezTo>
                        <a:pt x="22" y="507"/>
                        <a:pt x="38" y="506"/>
                        <a:pt x="46" y="496"/>
                      </a:cubicBezTo>
                      <a:close/>
                      <a:moveTo>
                        <a:pt x="214" y="117"/>
                      </a:moveTo>
                      <a:cubicBezTo>
                        <a:pt x="214" y="117"/>
                        <a:pt x="194" y="130"/>
                        <a:pt x="179" y="149"/>
                      </a:cubicBezTo>
                      <a:moveTo>
                        <a:pt x="229" y="174"/>
                      </a:moveTo>
                      <a:cubicBezTo>
                        <a:pt x="228" y="174"/>
                        <a:pt x="227" y="175"/>
                        <a:pt x="227" y="176"/>
                      </a:cubicBezTo>
                      <a:cubicBezTo>
                        <a:pt x="227" y="177"/>
                        <a:pt x="228" y="178"/>
                        <a:pt x="229" y="178"/>
                      </a:cubicBezTo>
                      <a:cubicBezTo>
                        <a:pt x="231" y="178"/>
                        <a:pt x="232" y="177"/>
                        <a:pt x="232" y="176"/>
                      </a:cubicBezTo>
                      <a:cubicBezTo>
                        <a:pt x="232" y="175"/>
                        <a:pt x="231" y="174"/>
                        <a:pt x="229" y="174"/>
                      </a:cubicBezTo>
                      <a:close/>
                      <a:moveTo>
                        <a:pt x="175" y="39"/>
                      </a:moveTo>
                      <a:cubicBezTo>
                        <a:pt x="174" y="39"/>
                        <a:pt x="173" y="40"/>
                        <a:pt x="173" y="41"/>
                      </a:cubicBezTo>
                      <a:cubicBezTo>
                        <a:pt x="173" y="43"/>
                        <a:pt x="174" y="44"/>
                        <a:pt x="175" y="44"/>
                      </a:cubicBezTo>
                      <a:cubicBezTo>
                        <a:pt x="176" y="44"/>
                        <a:pt x="177" y="43"/>
                        <a:pt x="177" y="41"/>
                      </a:cubicBezTo>
                      <a:cubicBezTo>
                        <a:pt x="177" y="40"/>
                        <a:pt x="176" y="39"/>
                        <a:pt x="175" y="39"/>
                      </a:cubicBezTo>
                      <a:close/>
                      <a:moveTo>
                        <a:pt x="154" y="88"/>
                      </a:moveTo>
                      <a:cubicBezTo>
                        <a:pt x="152" y="88"/>
                        <a:pt x="151" y="90"/>
                        <a:pt x="151" y="91"/>
                      </a:cubicBezTo>
                      <a:cubicBezTo>
                        <a:pt x="151" y="92"/>
                        <a:pt x="152" y="93"/>
                        <a:pt x="154" y="93"/>
                      </a:cubicBezTo>
                      <a:cubicBezTo>
                        <a:pt x="155" y="93"/>
                        <a:pt x="156" y="92"/>
                        <a:pt x="156" y="91"/>
                      </a:cubicBezTo>
                      <a:cubicBezTo>
                        <a:pt x="156" y="90"/>
                        <a:pt x="155" y="88"/>
                        <a:pt x="154" y="88"/>
                      </a:cubicBezTo>
                      <a:close/>
                      <a:moveTo>
                        <a:pt x="125" y="358"/>
                      </a:moveTo>
                      <a:cubicBezTo>
                        <a:pt x="124" y="358"/>
                        <a:pt x="123" y="359"/>
                        <a:pt x="123" y="360"/>
                      </a:cubicBezTo>
                      <a:cubicBezTo>
                        <a:pt x="123" y="361"/>
                        <a:pt x="124" y="363"/>
                        <a:pt x="125" y="363"/>
                      </a:cubicBezTo>
                      <a:cubicBezTo>
                        <a:pt x="126" y="363"/>
                        <a:pt x="127" y="362"/>
                        <a:pt x="127" y="361"/>
                      </a:cubicBezTo>
                      <a:cubicBezTo>
                        <a:pt x="128" y="360"/>
                        <a:pt x="127" y="358"/>
                        <a:pt x="125" y="358"/>
                      </a:cubicBezTo>
                      <a:close/>
                      <a:moveTo>
                        <a:pt x="25" y="333"/>
                      </a:moveTo>
                      <a:cubicBezTo>
                        <a:pt x="24" y="333"/>
                        <a:pt x="22" y="334"/>
                        <a:pt x="22" y="335"/>
                      </a:cubicBezTo>
                      <a:cubicBezTo>
                        <a:pt x="22" y="336"/>
                        <a:pt x="23" y="337"/>
                        <a:pt x="24" y="338"/>
                      </a:cubicBezTo>
                      <a:cubicBezTo>
                        <a:pt x="26" y="338"/>
                        <a:pt x="27" y="337"/>
                        <a:pt x="27" y="336"/>
                      </a:cubicBezTo>
                      <a:cubicBezTo>
                        <a:pt x="27" y="334"/>
                        <a:pt x="26" y="333"/>
                        <a:pt x="25" y="333"/>
                      </a:cubicBezTo>
                      <a:close/>
                      <a:moveTo>
                        <a:pt x="3" y="385"/>
                      </a:moveTo>
                      <a:cubicBezTo>
                        <a:pt x="2" y="385"/>
                        <a:pt x="0" y="386"/>
                        <a:pt x="0" y="387"/>
                      </a:cubicBezTo>
                      <a:cubicBezTo>
                        <a:pt x="0" y="388"/>
                        <a:pt x="1" y="389"/>
                        <a:pt x="2" y="390"/>
                      </a:cubicBezTo>
                      <a:cubicBezTo>
                        <a:pt x="3" y="390"/>
                        <a:pt x="5" y="389"/>
                        <a:pt x="5" y="388"/>
                      </a:cubicBezTo>
                      <a:cubicBezTo>
                        <a:pt x="5" y="386"/>
                        <a:pt x="4" y="385"/>
                        <a:pt x="3" y="385"/>
                      </a:cubicBezTo>
                      <a:close/>
                      <a:moveTo>
                        <a:pt x="135" y="301"/>
                      </a:moveTo>
                      <a:cubicBezTo>
                        <a:pt x="146" y="267"/>
                        <a:pt x="162" y="236"/>
                        <a:pt x="184" y="209"/>
                      </a:cubicBezTo>
                      <a:cubicBezTo>
                        <a:pt x="198" y="192"/>
                        <a:pt x="197" y="167"/>
                        <a:pt x="182" y="152"/>
                      </a:cubicBezTo>
                      <a:cubicBezTo>
                        <a:pt x="182" y="151"/>
                        <a:pt x="181" y="151"/>
                        <a:pt x="181" y="151"/>
                      </a:cubicBezTo>
                      <a:cubicBezTo>
                        <a:pt x="163" y="132"/>
                        <a:pt x="132" y="133"/>
                        <a:pt x="115" y="153"/>
                      </a:cubicBezTo>
                      <a:cubicBezTo>
                        <a:pt x="86" y="189"/>
                        <a:pt x="64" y="230"/>
                        <a:pt x="50" y="274"/>
                      </a:cubicBezTo>
                      <a:cubicBezTo>
                        <a:pt x="42" y="299"/>
                        <a:pt x="58" y="325"/>
                        <a:pt x="84" y="330"/>
                      </a:cubicBezTo>
                      <a:cubicBezTo>
                        <a:pt x="84" y="330"/>
                        <a:pt x="85" y="330"/>
                        <a:pt x="85" y="330"/>
                      </a:cubicBezTo>
                      <a:cubicBezTo>
                        <a:pt x="107" y="334"/>
                        <a:pt x="128" y="322"/>
                        <a:pt x="135" y="301"/>
                      </a:cubicBezTo>
                      <a:close/>
                      <a:moveTo>
                        <a:pt x="75" y="372"/>
                      </a:moveTo>
                      <a:cubicBezTo>
                        <a:pt x="83" y="349"/>
                        <a:pt x="79" y="330"/>
                        <a:pt x="79" y="330"/>
                      </a:cubicBezTo>
                      <a:moveTo>
                        <a:pt x="385" y="263"/>
                      </a:moveTo>
                      <a:cubicBezTo>
                        <a:pt x="425" y="233"/>
                        <a:pt x="457" y="193"/>
                        <a:pt x="477" y="147"/>
                      </a:cubicBezTo>
                      <a:cubicBezTo>
                        <a:pt x="484" y="130"/>
                        <a:pt x="474" y="110"/>
                        <a:pt x="457" y="105"/>
                      </a:cubicBezTo>
                      <a:cubicBezTo>
                        <a:pt x="457" y="105"/>
                        <a:pt x="457" y="105"/>
                        <a:pt x="457" y="105"/>
                      </a:cubicBezTo>
                      <a:cubicBezTo>
                        <a:pt x="442" y="101"/>
                        <a:pt x="426" y="108"/>
                        <a:pt x="420" y="122"/>
                      </a:cubicBezTo>
                      <a:cubicBezTo>
                        <a:pt x="405" y="158"/>
                        <a:pt x="380" y="190"/>
                        <a:pt x="348" y="213"/>
                      </a:cubicBezTo>
                      <a:cubicBezTo>
                        <a:pt x="336" y="222"/>
                        <a:pt x="332" y="239"/>
                        <a:pt x="340" y="252"/>
                      </a:cubicBezTo>
                      <a:cubicBezTo>
                        <a:pt x="340" y="252"/>
                        <a:pt x="340" y="252"/>
                        <a:pt x="340" y="252"/>
                      </a:cubicBezTo>
                      <a:cubicBezTo>
                        <a:pt x="349" y="269"/>
                        <a:pt x="370" y="273"/>
                        <a:pt x="385" y="263"/>
                      </a:cubicBezTo>
                      <a:close/>
                      <a:moveTo>
                        <a:pt x="255" y="494"/>
                      </a:moveTo>
                      <a:cubicBezTo>
                        <a:pt x="278" y="466"/>
                        <a:pt x="293" y="433"/>
                        <a:pt x="299" y="398"/>
                      </a:cubicBezTo>
                      <a:cubicBezTo>
                        <a:pt x="302" y="384"/>
                        <a:pt x="292" y="372"/>
                        <a:pt x="278" y="371"/>
                      </a:cubicBezTo>
                      <a:cubicBezTo>
                        <a:pt x="278" y="371"/>
                        <a:pt x="278" y="371"/>
                        <a:pt x="278" y="371"/>
                      </a:cubicBezTo>
                      <a:cubicBezTo>
                        <a:pt x="267" y="370"/>
                        <a:pt x="256" y="378"/>
                        <a:pt x="254" y="390"/>
                      </a:cubicBezTo>
                      <a:cubicBezTo>
                        <a:pt x="249" y="417"/>
                        <a:pt x="237" y="443"/>
                        <a:pt x="220" y="465"/>
                      </a:cubicBezTo>
                      <a:cubicBezTo>
                        <a:pt x="212" y="475"/>
                        <a:pt x="213" y="488"/>
                        <a:pt x="221" y="496"/>
                      </a:cubicBezTo>
                      <a:cubicBezTo>
                        <a:pt x="221" y="496"/>
                        <a:pt x="221" y="496"/>
                        <a:pt x="221" y="496"/>
                      </a:cubicBezTo>
                      <a:cubicBezTo>
                        <a:pt x="231" y="506"/>
                        <a:pt x="247" y="505"/>
                        <a:pt x="255" y="494"/>
                      </a:cubicBezTo>
                      <a:close/>
                      <a:moveTo>
                        <a:pt x="453" y="251"/>
                      </a:moveTo>
                      <a:cubicBezTo>
                        <a:pt x="452" y="251"/>
                        <a:pt x="451" y="252"/>
                        <a:pt x="450" y="253"/>
                      </a:cubicBezTo>
                      <a:cubicBezTo>
                        <a:pt x="450" y="254"/>
                        <a:pt x="451" y="256"/>
                        <a:pt x="452" y="256"/>
                      </a:cubicBezTo>
                      <a:cubicBezTo>
                        <a:pt x="454" y="256"/>
                        <a:pt x="455" y="255"/>
                        <a:pt x="455" y="254"/>
                      </a:cubicBezTo>
                      <a:cubicBezTo>
                        <a:pt x="455" y="252"/>
                        <a:pt x="454" y="251"/>
                        <a:pt x="453" y="251"/>
                      </a:cubicBezTo>
                      <a:close/>
                      <a:moveTo>
                        <a:pt x="454" y="63"/>
                      </a:moveTo>
                      <a:cubicBezTo>
                        <a:pt x="453" y="63"/>
                        <a:pt x="452" y="64"/>
                        <a:pt x="451" y="65"/>
                      </a:cubicBezTo>
                      <a:cubicBezTo>
                        <a:pt x="451" y="66"/>
                        <a:pt x="452" y="68"/>
                        <a:pt x="453" y="68"/>
                      </a:cubicBezTo>
                      <a:cubicBezTo>
                        <a:pt x="455" y="68"/>
                        <a:pt x="456" y="67"/>
                        <a:pt x="456" y="66"/>
                      </a:cubicBezTo>
                      <a:cubicBezTo>
                        <a:pt x="456" y="65"/>
                        <a:pt x="455" y="63"/>
                        <a:pt x="454" y="63"/>
                      </a:cubicBezTo>
                      <a:close/>
                      <a:moveTo>
                        <a:pt x="374" y="120"/>
                      </a:moveTo>
                      <a:cubicBezTo>
                        <a:pt x="373" y="120"/>
                        <a:pt x="372" y="121"/>
                        <a:pt x="372" y="122"/>
                      </a:cubicBezTo>
                      <a:cubicBezTo>
                        <a:pt x="371" y="123"/>
                        <a:pt x="372" y="125"/>
                        <a:pt x="374" y="125"/>
                      </a:cubicBezTo>
                      <a:cubicBezTo>
                        <a:pt x="375" y="125"/>
                        <a:pt x="376" y="124"/>
                        <a:pt x="376" y="123"/>
                      </a:cubicBezTo>
                      <a:cubicBezTo>
                        <a:pt x="376" y="121"/>
                        <a:pt x="375" y="120"/>
                        <a:pt x="374" y="120"/>
                      </a:cubicBezTo>
                      <a:close/>
                      <a:moveTo>
                        <a:pt x="329" y="330"/>
                      </a:moveTo>
                      <a:cubicBezTo>
                        <a:pt x="328" y="330"/>
                        <a:pt x="327" y="331"/>
                        <a:pt x="327" y="333"/>
                      </a:cubicBezTo>
                      <a:cubicBezTo>
                        <a:pt x="326" y="334"/>
                        <a:pt x="327" y="335"/>
                        <a:pt x="329" y="335"/>
                      </a:cubicBezTo>
                      <a:cubicBezTo>
                        <a:pt x="330" y="335"/>
                        <a:pt x="331" y="334"/>
                        <a:pt x="331" y="333"/>
                      </a:cubicBezTo>
                      <a:cubicBezTo>
                        <a:pt x="331" y="332"/>
                        <a:pt x="330" y="331"/>
                        <a:pt x="329" y="330"/>
                      </a:cubicBezTo>
                      <a:close/>
                      <a:moveTo>
                        <a:pt x="241" y="342"/>
                      </a:moveTo>
                      <a:cubicBezTo>
                        <a:pt x="240" y="342"/>
                        <a:pt x="239" y="343"/>
                        <a:pt x="238" y="344"/>
                      </a:cubicBezTo>
                      <a:cubicBezTo>
                        <a:pt x="238" y="345"/>
                        <a:pt x="239" y="346"/>
                        <a:pt x="240" y="346"/>
                      </a:cubicBezTo>
                      <a:cubicBezTo>
                        <a:pt x="242" y="347"/>
                        <a:pt x="243" y="346"/>
                        <a:pt x="243" y="344"/>
                      </a:cubicBezTo>
                      <a:cubicBezTo>
                        <a:pt x="243" y="343"/>
                        <a:pt x="242" y="342"/>
                        <a:pt x="241" y="342"/>
                      </a:cubicBezTo>
                      <a:close/>
                      <a:moveTo>
                        <a:pt x="211" y="403"/>
                      </a:moveTo>
                      <a:cubicBezTo>
                        <a:pt x="209" y="402"/>
                        <a:pt x="208" y="403"/>
                        <a:pt x="208" y="405"/>
                      </a:cubicBezTo>
                      <a:cubicBezTo>
                        <a:pt x="208" y="406"/>
                        <a:pt x="209" y="407"/>
                        <a:pt x="210" y="407"/>
                      </a:cubicBezTo>
                      <a:cubicBezTo>
                        <a:pt x="211" y="407"/>
                        <a:pt x="213" y="407"/>
                        <a:pt x="213" y="405"/>
                      </a:cubicBezTo>
                      <a:cubicBezTo>
                        <a:pt x="213" y="404"/>
                        <a:pt x="212" y="403"/>
                        <a:pt x="211" y="403"/>
                      </a:cubicBezTo>
                      <a:close/>
                      <a:moveTo>
                        <a:pt x="344" y="258"/>
                      </a:moveTo>
                      <a:cubicBezTo>
                        <a:pt x="344" y="258"/>
                        <a:pt x="293" y="294"/>
                        <a:pt x="281" y="371"/>
                      </a:cubicBezTo>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8" name="Freeform 137">
                  <a:extLst>
                    <a:ext uri="{FF2B5EF4-FFF2-40B4-BE49-F238E27FC236}">
                      <a16:creationId xmlns:a16="http://schemas.microsoft.com/office/drawing/2014/main" id="{6E7856D1-456B-49DD-9C1A-31346EE98288}"/>
                    </a:ext>
                  </a:extLst>
                </p:cNvPr>
                <p:cNvSpPr>
                  <a:spLocks noEditPoints="1"/>
                </p:cNvSpPr>
                <p:nvPr/>
              </p:nvSpPr>
              <p:spPr bwMode="auto">
                <a:xfrm>
                  <a:off x="5118167" y="1528922"/>
                  <a:ext cx="628950" cy="614898"/>
                </a:xfrm>
                <a:custGeom>
                  <a:avLst/>
                  <a:gdLst>
                    <a:gd name="T0" fmla="*/ 254 w 508"/>
                    <a:gd name="T1" fmla="*/ 403 h 494"/>
                    <a:gd name="T2" fmla="*/ 254 w 508"/>
                    <a:gd name="T3" fmla="*/ 93 h 494"/>
                    <a:gd name="T4" fmla="*/ 140 w 508"/>
                    <a:gd name="T5" fmla="*/ 14 h 494"/>
                    <a:gd name="T6" fmla="*/ 185 w 508"/>
                    <a:gd name="T7" fmla="*/ 109 h 494"/>
                    <a:gd name="T8" fmla="*/ 89 w 508"/>
                    <a:gd name="T9" fmla="*/ 148 h 494"/>
                    <a:gd name="T10" fmla="*/ 109 w 508"/>
                    <a:gd name="T11" fmla="*/ 303 h 494"/>
                    <a:gd name="T12" fmla="*/ 14 w 508"/>
                    <a:gd name="T13" fmla="*/ 362 h 494"/>
                    <a:gd name="T14" fmla="*/ 108 w 508"/>
                    <a:gd name="T15" fmla="*/ 75 h 494"/>
                    <a:gd name="T16" fmla="*/ 18 w 508"/>
                    <a:gd name="T17" fmla="*/ 8 h 494"/>
                    <a:gd name="T18" fmla="*/ 79 w 508"/>
                    <a:gd name="T19" fmla="*/ 371 h 494"/>
                    <a:gd name="T20" fmla="*/ 102 w 508"/>
                    <a:gd name="T21" fmla="*/ 444 h 494"/>
                    <a:gd name="T22" fmla="*/ 99 w 508"/>
                    <a:gd name="T23" fmla="*/ 233 h 494"/>
                    <a:gd name="T24" fmla="*/ 0 w 508"/>
                    <a:gd name="T25" fmla="*/ 208 h 494"/>
                    <a:gd name="T26" fmla="*/ 374 w 508"/>
                    <a:gd name="T27" fmla="*/ 448 h 494"/>
                    <a:gd name="T28" fmla="*/ 464 w 508"/>
                    <a:gd name="T29" fmla="*/ 407 h 494"/>
                    <a:gd name="T30" fmla="*/ 385 w 508"/>
                    <a:gd name="T31" fmla="*/ 331 h 494"/>
                    <a:gd name="T32" fmla="*/ 465 w 508"/>
                    <a:gd name="T33" fmla="*/ 159 h 494"/>
                    <a:gd name="T34" fmla="*/ 352 w 508"/>
                    <a:gd name="T35" fmla="*/ 367 h 494"/>
                    <a:gd name="T36" fmla="*/ 455 w 508"/>
                    <a:gd name="T37" fmla="*/ 470 h 494"/>
                    <a:gd name="T38" fmla="*/ 493 w 508"/>
                    <a:gd name="T39" fmla="*/ 79 h 494"/>
                    <a:gd name="T40" fmla="*/ 380 w 508"/>
                    <a:gd name="T41" fmla="*/ 157 h 494"/>
                    <a:gd name="T42" fmla="*/ 354 w 508"/>
                    <a:gd name="T43" fmla="*/ 129 h 494"/>
                    <a:gd name="T44" fmla="*/ 458 w 508"/>
                    <a:gd name="T45" fmla="*/ 276 h 494"/>
                    <a:gd name="T46" fmla="*/ 313 w 508"/>
                    <a:gd name="T47" fmla="*/ 0 h 494"/>
                    <a:gd name="T48" fmla="*/ 290 w 508"/>
                    <a:gd name="T49" fmla="*/ 97 h 494"/>
                    <a:gd name="T50" fmla="*/ 244 w 508"/>
                    <a:gd name="T51" fmla="*/ 93 h 494"/>
                    <a:gd name="T52" fmla="*/ 244 w 508"/>
                    <a:gd name="T53" fmla="*/ 403 h 494"/>
                    <a:gd name="T54" fmla="*/ 181 w 508"/>
                    <a:gd name="T55" fmla="*/ 457 h 494"/>
                    <a:gd name="T56" fmla="*/ 175 w 508"/>
                    <a:gd name="T57" fmla="*/ 158 h 494"/>
                    <a:gd name="T58" fmla="*/ 175 w 508"/>
                    <a:gd name="T59" fmla="*/ 190 h 494"/>
                    <a:gd name="T60" fmla="*/ 175 w 508"/>
                    <a:gd name="T61" fmla="*/ 158 h 494"/>
                    <a:gd name="T62" fmla="*/ 225 w 508"/>
                    <a:gd name="T63" fmla="*/ 135 h 494"/>
                    <a:gd name="T64" fmla="*/ 257 w 508"/>
                    <a:gd name="T65" fmla="*/ 135 h 494"/>
                    <a:gd name="T66" fmla="*/ 331 w 508"/>
                    <a:gd name="T67" fmla="*/ 249 h 494"/>
                    <a:gd name="T68" fmla="*/ 331 w 508"/>
                    <a:gd name="T69" fmla="*/ 281 h 494"/>
                    <a:gd name="T70" fmla="*/ 331 w 508"/>
                    <a:gd name="T71" fmla="*/ 249 h 494"/>
                    <a:gd name="T72" fmla="*/ 148 w 508"/>
                    <a:gd name="T73" fmla="*/ 292 h 494"/>
                    <a:gd name="T74" fmla="*/ 180 w 508"/>
                    <a:gd name="T75" fmla="*/ 292 h 494"/>
                    <a:gd name="T76" fmla="*/ 248 w 508"/>
                    <a:gd name="T77" fmla="*/ 256 h 494"/>
                    <a:gd name="T78" fmla="*/ 248 w 508"/>
                    <a:gd name="T79" fmla="*/ 302 h 494"/>
                    <a:gd name="T80" fmla="*/ 248 w 508"/>
                    <a:gd name="T81" fmla="*/ 256 h 494"/>
                    <a:gd name="T82" fmla="*/ 250 w 508"/>
                    <a:gd name="T83" fmla="*/ 197 h 494"/>
                    <a:gd name="T84" fmla="*/ 296 w 508"/>
                    <a:gd name="T85" fmla="*/ 197 h 494"/>
                    <a:gd name="T86" fmla="*/ 273 w 508"/>
                    <a:gd name="T87" fmla="*/ 337 h 494"/>
                    <a:gd name="T88" fmla="*/ 273 w 508"/>
                    <a:gd name="T89" fmla="*/ 369 h 494"/>
                    <a:gd name="T90" fmla="*/ 273 w 508"/>
                    <a:gd name="T91" fmla="*/ 337 h 494"/>
                    <a:gd name="T92" fmla="*/ 331 w 508"/>
                    <a:gd name="T93" fmla="*/ 180 h 494"/>
                    <a:gd name="T94" fmla="*/ 363 w 508"/>
                    <a:gd name="T95" fmla="*/ 180 h 494"/>
                    <a:gd name="T96" fmla="*/ 368 w 508"/>
                    <a:gd name="T97" fmla="*/ 227 h 494"/>
                    <a:gd name="T98" fmla="*/ 368 w 508"/>
                    <a:gd name="T99" fmla="*/ 230 h 494"/>
                    <a:gd name="T100" fmla="*/ 368 w 508"/>
                    <a:gd name="T101" fmla="*/ 227 h 494"/>
                    <a:gd name="T102" fmla="*/ 335 w 508"/>
                    <a:gd name="T103" fmla="*/ 324 h 494"/>
                    <a:gd name="T104" fmla="*/ 337 w 508"/>
                    <a:gd name="T105" fmla="*/ 324 h 494"/>
                    <a:gd name="T106" fmla="*/ 210 w 508"/>
                    <a:gd name="T107" fmla="*/ 224 h 494"/>
                    <a:gd name="T108" fmla="*/ 210 w 508"/>
                    <a:gd name="T109" fmla="*/ 226 h 494"/>
                    <a:gd name="T110" fmla="*/ 210 w 508"/>
                    <a:gd name="T111" fmla="*/ 224 h 494"/>
                    <a:gd name="T112" fmla="*/ 153 w 508"/>
                    <a:gd name="T113" fmla="*/ 233 h 494"/>
                    <a:gd name="T114" fmla="*/ 155 w 508"/>
                    <a:gd name="T115" fmla="*/ 233 h 494"/>
                    <a:gd name="T116" fmla="*/ 209 w 508"/>
                    <a:gd name="T117" fmla="*/ 339 h 494"/>
                    <a:gd name="T118" fmla="*/ 209 w 508"/>
                    <a:gd name="T119" fmla="*/ 341 h 494"/>
                    <a:gd name="T120" fmla="*/ 209 w 508"/>
                    <a:gd name="T121" fmla="*/ 33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8" h="494">
                      <a:moveTo>
                        <a:pt x="409" y="248"/>
                      </a:moveTo>
                      <a:cubicBezTo>
                        <a:pt x="409" y="333"/>
                        <a:pt x="340" y="403"/>
                        <a:pt x="254" y="403"/>
                      </a:cubicBezTo>
                      <a:cubicBezTo>
                        <a:pt x="169" y="403"/>
                        <a:pt x="99" y="333"/>
                        <a:pt x="99" y="248"/>
                      </a:cubicBezTo>
                      <a:cubicBezTo>
                        <a:pt x="99" y="162"/>
                        <a:pt x="169" y="93"/>
                        <a:pt x="254" y="93"/>
                      </a:cubicBezTo>
                      <a:cubicBezTo>
                        <a:pt x="340" y="93"/>
                        <a:pt x="409" y="162"/>
                        <a:pt x="409" y="248"/>
                      </a:cubicBezTo>
                      <a:close/>
                      <a:moveTo>
                        <a:pt x="140" y="14"/>
                      </a:moveTo>
                      <a:cubicBezTo>
                        <a:pt x="140" y="14"/>
                        <a:pt x="125" y="31"/>
                        <a:pt x="135" y="47"/>
                      </a:cubicBezTo>
                      <a:cubicBezTo>
                        <a:pt x="145" y="63"/>
                        <a:pt x="195" y="59"/>
                        <a:pt x="185" y="109"/>
                      </a:cubicBezTo>
                      <a:moveTo>
                        <a:pt x="45" y="88"/>
                      </a:moveTo>
                      <a:cubicBezTo>
                        <a:pt x="79" y="99"/>
                        <a:pt x="68" y="118"/>
                        <a:pt x="89" y="148"/>
                      </a:cubicBezTo>
                      <a:cubicBezTo>
                        <a:pt x="98" y="162"/>
                        <a:pt x="124" y="164"/>
                        <a:pt x="124" y="164"/>
                      </a:cubicBezTo>
                      <a:moveTo>
                        <a:pt x="109" y="303"/>
                      </a:moveTo>
                      <a:cubicBezTo>
                        <a:pt x="66" y="295"/>
                        <a:pt x="47" y="316"/>
                        <a:pt x="44" y="336"/>
                      </a:cubicBezTo>
                      <a:cubicBezTo>
                        <a:pt x="44" y="336"/>
                        <a:pt x="41" y="369"/>
                        <a:pt x="14" y="362"/>
                      </a:cubicBezTo>
                      <a:moveTo>
                        <a:pt x="156" y="128"/>
                      </a:moveTo>
                      <a:cubicBezTo>
                        <a:pt x="156" y="128"/>
                        <a:pt x="115" y="126"/>
                        <a:pt x="108" y="75"/>
                      </a:cubicBezTo>
                      <a:cubicBezTo>
                        <a:pt x="108" y="75"/>
                        <a:pt x="107" y="29"/>
                        <a:pt x="53" y="25"/>
                      </a:cubicBezTo>
                      <a:cubicBezTo>
                        <a:pt x="53" y="25"/>
                        <a:pt x="27" y="25"/>
                        <a:pt x="18" y="8"/>
                      </a:cubicBezTo>
                      <a:moveTo>
                        <a:pt x="16" y="417"/>
                      </a:moveTo>
                      <a:cubicBezTo>
                        <a:pt x="76" y="439"/>
                        <a:pt x="79" y="371"/>
                        <a:pt x="79" y="371"/>
                      </a:cubicBezTo>
                      <a:cubicBezTo>
                        <a:pt x="87" y="327"/>
                        <a:pt x="129" y="338"/>
                        <a:pt x="129" y="338"/>
                      </a:cubicBezTo>
                      <a:moveTo>
                        <a:pt x="102" y="444"/>
                      </a:moveTo>
                      <a:cubicBezTo>
                        <a:pt x="153" y="418"/>
                        <a:pt x="106" y="391"/>
                        <a:pt x="154" y="366"/>
                      </a:cubicBezTo>
                      <a:moveTo>
                        <a:pt x="99" y="233"/>
                      </a:moveTo>
                      <a:cubicBezTo>
                        <a:pt x="99" y="233"/>
                        <a:pt x="84" y="204"/>
                        <a:pt x="50" y="219"/>
                      </a:cubicBezTo>
                      <a:cubicBezTo>
                        <a:pt x="50" y="219"/>
                        <a:pt x="14" y="238"/>
                        <a:pt x="0" y="208"/>
                      </a:cubicBezTo>
                      <a:moveTo>
                        <a:pt x="368" y="481"/>
                      </a:moveTo>
                      <a:cubicBezTo>
                        <a:pt x="368" y="481"/>
                        <a:pt x="384" y="464"/>
                        <a:pt x="374" y="448"/>
                      </a:cubicBezTo>
                      <a:cubicBezTo>
                        <a:pt x="364" y="432"/>
                        <a:pt x="313" y="436"/>
                        <a:pt x="324" y="386"/>
                      </a:cubicBezTo>
                      <a:moveTo>
                        <a:pt x="464" y="407"/>
                      </a:moveTo>
                      <a:cubicBezTo>
                        <a:pt x="430" y="396"/>
                        <a:pt x="441" y="377"/>
                        <a:pt x="420" y="347"/>
                      </a:cubicBezTo>
                      <a:cubicBezTo>
                        <a:pt x="410" y="333"/>
                        <a:pt x="385" y="331"/>
                        <a:pt x="385" y="331"/>
                      </a:cubicBezTo>
                      <a:moveTo>
                        <a:pt x="399" y="192"/>
                      </a:moveTo>
                      <a:cubicBezTo>
                        <a:pt x="443" y="200"/>
                        <a:pt x="462" y="179"/>
                        <a:pt x="465" y="159"/>
                      </a:cubicBezTo>
                      <a:cubicBezTo>
                        <a:pt x="465" y="159"/>
                        <a:pt x="467" y="126"/>
                        <a:pt x="495" y="133"/>
                      </a:cubicBezTo>
                      <a:moveTo>
                        <a:pt x="352" y="367"/>
                      </a:moveTo>
                      <a:cubicBezTo>
                        <a:pt x="352" y="367"/>
                        <a:pt x="394" y="369"/>
                        <a:pt x="401" y="420"/>
                      </a:cubicBezTo>
                      <a:cubicBezTo>
                        <a:pt x="401" y="420"/>
                        <a:pt x="402" y="466"/>
                        <a:pt x="455" y="470"/>
                      </a:cubicBezTo>
                      <a:cubicBezTo>
                        <a:pt x="455" y="470"/>
                        <a:pt x="481" y="470"/>
                        <a:pt x="491" y="487"/>
                      </a:cubicBezTo>
                      <a:moveTo>
                        <a:pt x="493" y="79"/>
                      </a:moveTo>
                      <a:cubicBezTo>
                        <a:pt x="432" y="56"/>
                        <a:pt x="429" y="124"/>
                        <a:pt x="429" y="124"/>
                      </a:cubicBezTo>
                      <a:cubicBezTo>
                        <a:pt x="422" y="168"/>
                        <a:pt x="380" y="157"/>
                        <a:pt x="380" y="157"/>
                      </a:cubicBezTo>
                      <a:moveTo>
                        <a:pt x="407" y="51"/>
                      </a:moveTo>
                      <a:cubicBezTo>
                        <a:pt x="356" y="77"/>
                        <a:pt x="403" y="104"/>
                        <a:pt x="354" y="129"/>
                      </a:cubicBezTo>
                      <a:moveTo>
                        <a:pt x="409" y="262"/>
                      </a:moveTo>
                      <a:cubicBezTo>
                        <a:pt x="409" y="262"/>
                        <a:pt x="424" y="291"/>
                        <a:pt x="458" y="276"/>
                      </a:cubicBezTo>
                      <a:cubicBezTo>
                        <a:pt x="458" y="276"/>
                        <a:pt x="495" y="257"/>
                        <a:pt x="508" y="287"/>
                      </a:cubicBezTo>
                      <a:moveTo>
                        <a:pt x="313" y="0"/>
                      </a:moveTo>
                      <a:cubicBezTo>
                        <a:pt x="325" y="22"/>
                        <a:pt x="299" y="43"/>
                        <a:pt x="299" y="43"/>
                      </a:cubicBezTo>
                      <a:cubicBezTo>
                        <a:pt x="270" y="68"/>
                        <a:pt x="290" y="97"/>
                        <a:pt x="290" y="97"/>
                      </a:cubicBezTo>
                      <a:moveTo>
                        <a:pt x="262" y="27"/>
                      </a:moveTo>
                      <a:cubicBezTo>
                        <a:pt x="229" y="54"/>
                        <a:pt x="244" y="93"/>
                        <a:pt x="244" y="93"/>
                      </a:cubicBezTo>
                      <a:moveTo>
                        <a:pt x="238" y="471"/>
                      </a:moveTo>
                      <a:cubicBezTo>
                        <a:pt x="256" y="432"/>
                        <a:pt x="244" y="403"/>
                        <a:pt x="244" y="403"/>
                      </a:cubicBezTo>
                      <a:moveTo>
                        <a:pt x="195" y="391"/>
                      </a:moveTo>
                      <a:cubicBezTo>
                        <a:pt x="195" y="391"/>
                        <a:pt x="207" y="417"/>
                        <a:pt x="181" y="457"/>
                      </a:cubicBezTo>
                      <a:cubicBezTo>
                        <a:pt x="181" y="457"/>
                        <a:pt x="164" y="481"/>
                        <a:pt x="186" y="494"/>
                      </a:cubicBezTo>
                      <a:moveTo>
                        <a:pt x="175" y="158"/>
                      </a:moveTo>
                      <a:cubicBezTo>
                        <a:pt x="166" y="158"/>
                        <a:pt x="159" y="165"/>
                        <a:pt x="159" y="174"/>
                      </a:cubicBezTo>
                      <a:cubicBezTo>
                        <a:pt x="159" y="183"/>
                        <a:pt x="166" y="190"/>
                        <a:pt x="175" y="190"/>
                      </a:cubicBezTo>
                      <a:cubicBezTo>
                        <a:pt x="183" y="190"/>
                        <a:pt x="191" y="183"/>
                        <a:pt x="191" y="174"/>
                      </a:cubicBezTo>
                      <a:cubicBezTo>
                        <a:pt x="191" y="165"/>
                        <a:pt x="183" y="158"/>
                        <a:pt x="175" y="158"/>
                      </a:cubicBezTo>
                      <a:close/>
                      <a:moveTo>
                        <a:pt x="241" y="119"/>
                      </a:moveTo>
                      <a:cubicBezTo>
                        <a:pt x="232" y="119"/>
                        <a:pt x="225" y="127"/>
                        <a:pt x="225" y="135"/>
                      </a:cubicBezTo>
                      <a:cubicBezTo>
                        <a:pt x="225" y="144"/>
                        <a:pt x="232" y="151"/>
                        <a:pt x="241" y="151"/>
                      </a:cubicBezTo>
                      <a:cubicBezTo>
                        <a:pt x="250" y="151"/>
                        <a:pt x="257" y="144"/>
                        <a:pt x="257" y="135"/>
                      </a:cubicBezTo>
                      <a:cubicBezTo>
                        <a:pt x="257" y="127"/>
                        <a:pt x="250" y="119"/>
                        <a:pt x="241" y="119"/>
                      </a:cubicBezTo>
                      <a:close/>
                      <a:moveTo>
                        <a:pt x="331" y="249"/>
                      </a:moveTo>
                      <a:cubicBezTo>
                        <a:pt x="322" y="249"/>
                        <a:pt x="315" y="256"/>
                        <a:pt x="315" y="265"/>
                      </a:cubicBezTo>
                      <a:cubicBezTo>
                        <a:pt x="315" y="274"/>
                        <a:pt x="322" y="281"/>
                        <a:pt x="331" y="281"/>
                      </a:cubicBezTo>
                      <a:cubicBezTo>
                        <a:pt x="340" y="281"/>
                        <a:pt x="347" y="274"/>
                        <a:pt x="347" y="265"/>
                      </a:cubicBezTo>
                      <a:cubicBezTo>
                        <a:pt x="347" y="256"/>
                        <a:pt x="340" y="249"/>
                        <a:pt x="331" y="249"/>
                      </a:cubicBezTo>
                      <a:close/>
                      <a:moveTo>
                        <a:pt x="164" y="276"/>
                      </a:moveTo>
                      <a:cubicBezTo>
                        <a:pt x="155" y="276"/>
                        <a:pt x="148" y="283"/>
                        <a:pt x="148" y="292"/>
                      </a:cubicBezTo>
                      <a:cubicBezTo>
                        <a:pt x="148" y="301"/>
                        <a:pt x="155" y="308"/>
                        <a:pt x="164" y="308"/>
                      </a:cubicBezTo>
                      <a:cubicBezTo>
                        <a:pt x="172" y="308"/>
                        <a:pt x="180" y="301"/>
                        <a:pt x="180" y="292"/>
                      </a:cubicBezTo>
                      <a:cubicBezTo>
                        <a:pt x="180" y="283"/>
                        <a:pt x="172" y="276"/>
                        <a:pt x="164" y="276"/>
                      </a:cubicBezTo>
                      <a:close/>
                      <a:moveTo>
                        <a:pt x="248" y="256"/>
                      </a:moveTo>
                      <a:cubicBezTo>
                        <a:pt x="235" y="256"/>
                        <a:pt x="225" y="267"/>
                        <a:pt x="225" y="279"/>
                      </a:cubicBezTo>
                      <a:cubicBezTo>
                        <a:pt x="225" y="292"/>
                        <a:pt x="235" y="302"/>
                        <a:pt x="248" y="302"/>
                      </a:cubicBezTo>
                      <a:cubicBezTo>
                        <a:pt x="260" y="302"/>
                        <a:pt x="270" y="292"/>
                        <a:pt x="270" y="279"/>
                      </a:cubicBezTo>
                      <a:cubicBezTo>
                        <a:pt x="270" y="267"/>
                        <a:pt x="260" y="256"/>
                        <a:pt x="248" y="256"/>
                      </a:cubicBezTo>
                      <a:close/>
                      <a:moveTo>
                        <a:pt x="273" y="174"/>
                      </a:moveTo>
                      <a:cubicBezTo>
                        <a:pt x="261" y="174"/>
                        <a:pt x="250" y="184"/>
                        <a:pt x="250" y="197"/>
                      </a:cubicBezTo>
                      <a:cubicBezTo>
                        <a:pt x="250" y="209"/>
                        <a:pt x="261" y="220"/>
                        <a:pt x="273" y="220"/>
                      </a:cubicBezTo>
                      <a:cubicBezTo>
                        <a:pt x="286" y="220"/>
                        <a:pt x="296" y="209"/>
                        <a:pt x="296" y="197"/>
                      </a:cubicBezTo>
                      <a:cubicBezTo>
                        <a:pt x="296" y="184"/>
                        <a:pt x="286" y="174"/>
                        <a:pt x="273" y="174"/>
                      </a:cubicBezTo>
                      <a:close/>
                      <a:moveTo>
                        <a:pt x="273" y="337"/>
                      </a:moveTo>
                      <a:cubicBezTo>
                        <a:pt x="264" y="337"/>
                        <a:pt x="257" y="344"/>
                        <a:pt x="257" y="353"/>
                      </a:cubicBezTo>
                      <a:cubicBezTo>
                        <a:pt x="257" y="362"/>
                        <a:pt x="264" y="369"/>
                        <a:pt x="273" y="369"/>
                      </a:cubicBezTo>
                      <a:cubicBezTo>
                        <a:pt x="282" y="369"/>
                        <a:pt x="289" y="362"/>
                        <a:pt x="289" y="353"/>
                      </a:cubicBezTo>
                      <a:cubicBezTo>
                        <a:pt x="289" y="344"/>
                        <a:pt x="282" y="337"/>
                        <a:pt x="273" y="337"/>
                      </a:cubicBezTo>
                      <a:close/>
                      <a:moveTo>
                        <a:pt x="347" y="164"/>
                      </a:moveTo>
                      <a:cubicBezTo>
                        <a:pt x="338" y="164"/>
                        <a:pt x="331" y="171"/>
                        <a:pt x="331" y="180"/>
                      </a:cubicBezTo>
                      <a:cubicBezTo>
                        <a:pt x="331" y="189"/>
                        <a:pt x="338" y="196"/>
                        <a:pt x="347" y="196"/>
                      </a:cubicBezTo>
                      <a:cubicBezTo>
                        <a:pt x="356" y="196"/>
                        <a:pt x="363" y="189"/>
                        <a:pt x="363" y="180"/>
                      </a:cubicBezTo>
                      <a:cubicBezTo>
                        <a:pt x="363" y="171"/>
                        <a:pt x="356" y="164"/>
                        <a:pt x="347" y="164"/>
                      </a:cubicBezTo>
                      <a:close/>
                      <a:moveTo>
                        <a:pt x="368" y="227"/>
                      </a:moveTo>
                      <a:cubicBezTo>
                        <a:pt x="367" y="227"/>
                        <a:pt x="367" y="228"/>
                        <a:pt x="367" y="228"/>
                      </a:cubicBezTo>
                      <a:cubicBezTo>
                        <a:pt x="367" y="229"/>
                        <a:pt x="367" y="230"/>
                        <a:pt x="368" y="230"/>
                      </a:cubicBezTo>
                      <a:cubicBezTo>
                        <a:pt x="369" y="230"/>
                        <a:pt x="369" y="229"/>
                        <a:pt x="369" y="228"/>
                      </a:cubicBezTo>
                      <a:cubicBezTo>
                        <a:pt x="369" y="228"/>
                        <a:pt x="369" y="227"/>
                        <a:pt x="368" y="227"/>
                      </a:cubicBezTo>
                      <a:close/>
                      <a:moveTo>
                        <a:pt x="336" y="323"/>
                      </a:moveTo>
                      <a:cubicBezTo>
                        <a:pt x="335" y="323"/>
                        <a:pt x="335" y="323"/>
                        <a:pt x="335" y="324"/>
                      </a:cubicBezTo>
                      <a:cubicBezTo>
                        <a:pt x="335" y="324"/>
                        <a:pt x="335" y="325"/>
                        <a:pt x="336" y="325"/>
                      </a:cubicBezTo>
                      <a:cubicBezTo>
                        <a:pt x="337" y="325"/>
                        <a:pt x="337" y="324"/>
                        <a:pt x="337" y="324"/>
                      </a:cubicBezTo>
                      <a:cubicBezTo>
                        <a:pt x="337" y="323"/>
                        <a:pt x="337" y="323"/>
                        <a:pt x="336" y="323"/>
                      </a:cubicBezTo>
                      <a:close/>
                      <a:moveTo>
                        <a:pt x="210" y="224"/>
                      </a:moveTo>
                      <a:cubicBezTo>
                        <a:pt x="210" y="224"/>
                        <a:pt x="209" y="224"/>
                        <a:pt x="209" y="225"/>
                      </a:cubicBezTo>
                      <a:cubicBezTo>
                        <a:pt x="209" y="225"/>
                        <a:pt x="210" y="226"/>
                        <a:pt x="210" y="226"/>
                      </a:cubicBezTo>
                      <a:cubicBezTo>
                        <a:pt x="211" y="226"/>
                        <a:pt x="212" y="225"/>
                        <a:pt x="212" y="225"/>
                      </a:cubicBezTo>
                      <a:cubicBezTo>
                        <a:pt x="212" y="224"/>
                        <a:pt x="211" y="224"/>
                        <a:pt x="210" y="224"/>
                      </a:cubicBezTo>
                      <a:close/>
                      <a:moveTo>
                        <a:pt x="154" y="232"/>
                      </a:moveTo>
                      <a:cubicBezTo>
                        <a:pt x="153" y="232"/>
                        <a:pt x="153" y="233"/>
                        <a:pt x="153" y="233"/>
                      </a:cubicBezTo>
                      <a:cubicBezTo>
                        <a:pt x="153" y="234"/>
                        <a:pt x="153" y="234"/>
                        <a:pt x="154" y="234"/>
                      </a:cubicBezTo>
                      <a:cubicBezTo>
                        <a:pt x="155" y="234"/>
                        <a:pt x="155" y="234"/>
                        <a:pt x="155" y="233"/>
                      </a:cubicBezTo>
                      <a:cubicBezTo>
                        <a:pt x="155" y="233"/>
                        <a:pt x="155" y="232"/>
                        <a:pt x="154" y="232"/>
                      </a:cubicBezTo>
                      <a:close/>
                      <a:moveTo>
                        <a:pt x="209" y="339"/>
                      </a:moveTo>
                      <a:cubicBezTo>
                        <a:pt x="209" y="339"/>
                        <a:pt x="208" y="339"/>
                        <a:pt x="208" y="340"/>
                      </a:cubicBezTo>
                      <a:cubicBezTo>
                        <a:pt x="208" y="341"/>
                        <a:pt x="209" y="341"/>
                        <a:pt x="209" y="341"/>
                      </a:cubicBezTo>
                      <a:cubicBezTo>
                        <a:pt x="210" y="341"/>
                        <a:pt x="210" y="341"/>
                        <a:pt x="210" y="340"/>
                      </a:cubicBezTo>
                      <a:cubicBezTo>
                        <a:pt x="210" y="339"/>
                        <a:pt x="210" y="339"/>
                        <a:pt x="209" y="339"/>
                      </a:cubicBezTo>
                      <a:close/>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5" name="Freeform 134">
                <a:extLst>
                  <a:ext uri="{FF2B5EF4-FFF2-40B4-BE49-F238E27FC236}">
                    <a16:creationId xmlns:a16="http://schemas.microsoft.com/office/drawing/2014/main" id="{4BC5A8F2-993A-4DD7-AE5B-3D9303108808}"/>
                  </a:ext>
                </a:extLst>
              </p:cNvPr>
              <p:cNvSpPr>
                <a:spLocks noEditPoints="1"/>
              </p:cNvSpPr>
              <p:nvPr/>
            </p:nvSpPr>
            <p:spPr bwMode="auto">
              <a:xfrm rot="16200000">
                <a:off x="4803246" y="402542"/>
                <a:ext cx="3101312" cy="3116678"/>
              </a:xfrm>
              <a:custGeom>
                <a:avLst/>
                <a:gdLst>
                  <a:gd name="T0" fmla="*/ 508 w 508"/>
                  <a:gd name="T1" fmla="*/ 192 h 508"/>
                  <a:gd name="T2" fmla="*/ 316 w 508"/>
                  <a:gd name="T3" fmla="*/ 383 h 508"/>
                  <a:gd name="T4" fmla="*/ 197 w 508"/>
                  <a:gd name="T5" fmla="*/ 342 h 508"/>
                  <a:gd name="T6" fmla="*/ 155 w 508"/>
                  <a:gd name="T7" fmla="*/ 385 h 508"/>
                  <a:gd name="T8" fmla="*/ 169 w 508"/>
                  <a:gd name="T9" fmla="*/ 399 h 508"/>
                  <a:gd name="T10" fmla="*/ 77 w 508"/>
                  <a:gd name="T11" fmla="*/ 491 h 508"/>
                  <a:gd name="T12" fmla="*/ 17 w 508"/>
                  <a:gd name="T13" fmla="*/ 491 h 508"/>
                  <a:gd name="T14" fmla="*/ 17 w 508"/>
                  <a:gd name="T15" fmla="*/ 431 h 508"/>
                  <a:gd name="T16" fmla="*/ 109 w 508"/>
                  <a:gd name="T17" fmla="*/ 339 h 508"/>
                  <a:gd name="T18" fmla="*/ 123 w 508"/>
                  <a:gd name="T19" fmla="*/ 353 h 508"/>
                  <a:gd name="T20" fmla="*/ 166 w 508"/>
                  <a:gd name="T21" fmla="*/ 311 h 508"/>
                  <a:gd name="T22" fmla="*/ 124 w 508"/>
                  <a:gd name="T23" fmla="*/ 192 h 508"/>
                  <a:gd name="T24" fmla="*/ 316 w 508"/>
                  <a:gd name="T25" fmla="*/ 0 h 508"/>
                  <a:gd name="T26" fmla="*/ 508 w 508"/>
                  <a:gd name="T27" fmla="*/ 192 h 508"/>
                  <a:gd name="T28" fmla="*/ 155 w 508"/>
                  <a:gd name="T29" fmla="*/ 385 h 508"/>
                  <a:gd name="T30" fmla="*/ 145 w 508"/>
                  <a:gd name="T31" fmla="*/ 375 h 508"/>
                  <a:gd name="T32" fmla="*/ 208 w 508"/>
                  <a:gd name="T33" fmla="*/ 84 h 508"/>
                  <a:gd name="T34" fmla="*/ 164 w 508"/>
                  <a:gd name="T35" fmla="*/ 192 h 508"/>
                  <a:gd name="T36" fmla="*/ 316 w 508"/>
                  <a:gd name="T37" fmla="*/ 344 h 508"/>
                  <a:gd name="T38" fmla="*/ 424 w 508"/>
                  <a:gd name="T39" fmla="*/ 29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8" h="508">
                    <a:moveTo>
                      <a:pt x="508" y="192"/>
                    </a:moveTo>
                    <a:cubicBezTo>
                      <a:pt x="508" y="298"/>
                      <a:pt x="422" y="383"/>
                      <a:pt x="316" y="383"/>
                    </a:cubicBezTo>
                    <a:cubicBezTo>
                      <a:pt x="271" y="383"/>
                      <a:pt x="230" y="368"/>
                      <a:pt x="197" y="342"/>
                    </a:cubicBezTo>
                    <a:cubicBezTo>
                      <a:pt x="155" y="385"/>
                      <a:pt x="155" y="385"/>
                      <a:pt x="155" y="385"/>
                    </a:cubicBezTo>
                    <a:cubicBezTo>
                      <a:pt x="169" y="399"/>
                      <a:pt x="169" y="399"/>
                      <a:pt x="169" y="399"/>
                    </a:cubicBezTo>
                    <a:cubicBezTo>
                      <a:pt x="77" y="491"/>
                      <a:pt x="77" y="491"/>
                      <a:pt x="77" y="491"/>
                    </a:cubicBezTo>
                    <a:cubicBezTo>
                      <a:pt x="60" y="508"/>
                      <a:pt x="33" y="508"/>
                      <a:pt x="17" y="491"/>
                    </a:cubicBezTo>
                    <a:cubicBezTo>
                      <a:pt x="0" y="474"/>
                      <a:pt x="0" y="447"/>
                      <a:pt x="17" y="431"/>
                    </a:cubicBezTo>
                    <a:cubicBezTo>
                      <a:pt x="109" y="339"/>
                      <a:pt x="109" y="339"/>
                      <a:pt x="109" y="339"/>
                    </a:cubicBezTo>
                    <a:cubicBezTo>
                      <a:pt x="123" y="353"/>
                      <a:pt x="123" y="353"/>
                      <a:pt x="123" y="353"/>
                    </a:cubicBezTo>
                    <a:cubicBezTo>
                      <a:pt x="166" y="311"/>
                      <a:pt x="166" y="311"/>
                      <a:pt x="166" y="311"/>
                    </a:cubicBezTo>
                    <a:cubicBezTo>
                      <a:pt x="140" y="278"/>
                      <a:pt x="124" y="237"/>
                      <a:pt x="124" y="192"/>
                    </a:cubicBezTo>
                    <a:cubicBezTo>
                      <a:pt x="124" y="86"/>
                      <a:pt x="210" y="0"/>
                      <a:pt x="316" y="0"/>
                    </a:cubicBezTo>
                    <a:cubicBezTo>
                      <a:pt x="422" y="0"/>
                      <a:pt x="508" y="86"/>
                      <a:pt x="508" y="192"/>
                    </a:cubicBezTo>
                    <a:close/>
                    <a:moveTo>
                      <a:pt x="155" y="385"/>
                    </a:moveTo>
                    <a:cubicBezTo>
                      <a:pt x="145" y="375"/>
                      <a:pt x="145" y="375"/>
                      <a:pt x="145" y="375"/>
                    </a:cubicBezTo>
                    <a:moveTo>
                      <a:pt x="208" y="84"/>
                    </a:moveTo>
                    <a:cubicBezTo>
                      <a:pt x="181" y="112"/>
                      <a:pt x="164" y="150"/>
                      <a:pt x="164" y="192"/>
                    </a:cubicBezTo>
                    <a:cubicBezTo>
                      <a:pt x="164" y="276"/>
                      <a:pt x="232" y="344"/>
                      <a:pt x="316" y="344"/>
                    </a:cubicBezTo>
                    <a:cubicBezTo>
                      <a:pt x="358" y="344"/>
                      <a:pt x="396" y="327"/>
                      <a:pt x="424" y="299"/>
                    </a:cubicBezTo>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3" name="Sześciokąt 4"/>
            <p:cNvSpPr/>
            <p:nvPr/>
          </p:nvSpPr>
          <p:spPr>
            <a:xfrm>
              <a:off x="6899237" y="3741853"/>
              <a:ext cx="2225020" cy="1450841"/>
            </a:xfrm>
            <a:prstGeom prst="hexagon">
              <a:avLst/>
            </a:prstGeom>
            <a:solidFill>
              <a:schemeClr val="accent4"/>
            </a:solidFill>
            <a:ln w="76200">
              <a:solidFill>
                <a:schemeClr val="accent4">
                  <a:lumMod val="20000"/>
                  <a:lumOff val="80000"/>
                  <a:alpha val="6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700" tIns="83700" rIns="83700" bIns="83700" numCol="1" spcCol="1270" anchor="ctr" anchorCtr="0">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55632">
                <a:lnSpc>
                  <a:spcPct val="90000"/>
                </a:lnSpc>
                <a:spcBef>
                  <a:spcPct val="0"/>
                </a:spcBef>
                <a:spcAft>
                  <a:spcPct val="35000"/>
                </a:spcAft>
              </a:pPr>
              <a:r>
                <a:rPr lang="en-US" sz="1400" dirty="0"/>
                <a:t>There are at least </a:t>
              </a:r>
              <a:r>
                <a:rPr lang="en-US" sz="3200" dirty="0"/>
                <a:t>10x</a:t>
              </a:r>
              <a:r>
                <a:rPr lang="en-US" sz="2400" dirty="0"/>
                <a:t> </a:t>
              </a:r>
              <a:r>
                <a:rPr lang="en-US" sz="1400" dirty="0"/>
                <a:t>as many</a:t>
              </a:r>
              <a:br>
                <a:rPr lang="en-US" sz="1400" dirty="0"/>
              </a:br>
              <a:r>
                <a:rPr lang="en-US" sz="1400" dirty="0"/>
                <a:t>bacteria in the </a:t>
              </a:r>
              <a:br>
                <a:rPr lang="en-US" sz="1400" dirty="0"/>
              </a:br>
              <a:r>
                <a:rPr lang="en-US" sz="1400" dirty="0"/>
                <a:t>human body as cells.</a:t>
              </a:r>
            </a:p>
          </p:txBody>
        </p:sp>
      </p:grpSp>
      <p:grpSp>
        <p:nvGrpSpPr>
          <p:cNvPr id="102" name="Group 101" descr="Usage Example&#10;Ungroup to edit this image. Instructions are available on slide 22.&#10;"/>
          <p:cNvGrpSpPr/>
          <p:nvPr/>
        </p:nvGrpSpPr>
        <p:grpSpPr>
          <a:xfrm>
            <a:off x="4269056" y="5781457"/>
            <a:ext cx="1667520" cy="835821"/>
            <a:chOff x="4269056" y="5781456"/>
            <a:chExt cx="1667520" cy="835820"/>
          </a:xfrm>
        </p:grpSpPr>
        <p:sp>
          <p:nvSpPr>
            <p:cNvPr id="141" name="Rectangle 140" descr="Usage Example&#10;Ungroup to edit this image. Instructions are available on slide 22.&#10;"/>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100" name="Chevron 99"/>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
        <p:nvSpPr>
          <p:cNvPr id="142" name="Slide Number Placeholder 141"/>
          <p:cNvSpPr>
            <a:spLocks noGrp="1"/>
          </p:cNvSpPr>
          <p:nvPr>
            <p:ph type="sldNum" sz="quarter" idx="12"/>
          </p:nvPr>
        </p:nvSpPr>
        <p:spPr/>
        <p:txBody>
          <a:bodyPr/>
          <a:lstStyle/>
          <a:p>
            <a:fld id="{FFA67747-A1D0-4850-AF9A-570B1A0E3F7F}" type="slidenum">
              <a:rPr lang="en-US" smtClean="0"/>
              <a:pPr/>
              <a:t>10</a:t>
            </a:fld>
            <a:endParaRPr lang="en-US" dirty="0"/>
          </a:p>
        </p:txBody>
      </p:sp>
    </p:spTree>
    <p:extLst>
      <p:ext uri="{BB962C8B-B14F-4D97-AF65-F5344CB8AC3E}">
        <p14:creationId xmlns:p14="http://schemas.microsoft.com/office/powerpoint/2010/main" val="3371445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 Library</a:t>
            </a:r>
          </a:p>
        </p:txBody>
      </p:sp>
      <p:sp>
        <p:nvSpPr>
          <p:cNvPr id="4" name="Slide Number Placeholder 3"/>
          <p:cNvSpPr>
            <a:spLocks noGrp="1"/>
          </p:cNvSpPr>
          <p:nvPr>
            <p:ph type="sldNum" sz="quarter" idx="12"/>
          </p:nvPr>
        </p:nvSpPr>
        <p:spPr>
          <a:xfrm>
            <a:off x="11496674" y="6418263"/>
            <a:ext cx="695327" cy="365125"/>
          </a:xfrm>
        </p:spPr>
        <p:txBody>
          <a:bodyPr/>
          <a:lstStyle/>
          <a:p>
            <a:fld id="{FFA67747-A1D0-4850-AF9A-570B1A0E3F7F}" type="slidenum">
              <a:rPr lang="en-US" smtClean="0"/>
              <a:pPr/>
              <a:t>11</a:t>
            </a:fld>
            <a:endParaRPr lang="en-US" dirty="0"/>
          </a:p>
        </p:txBody>
      </p:sp>
      <p:sp>
        <p:nvSpPr>
          <p:cNvPr id="61" name="Freeform 22" descr="water bottle with drop">
            <a:extLst>
              <a:ext uri="{FF2B5EF4-FFF2-40B4-BE49-F238E27FC236}">
                <a16:creationId xmlns:a16="http://schemas.microsoft.com/office/drawing/2014/main" id="{561D04D8-3A34-459B-8C17-892690499753}"/>
              </a:ext>
            </a:extLst>
          </p:cNvPr>
          <p:cNvSpPr>
            <a:spLocks noEditPoints="1"/>
          </p:cNvSpPr>
          <p:nvPr/>
        </p:nvSpPr>
        <p:spPr bwMode="auto">
          <a:xfrm>
            <a:off x="801636" y="1462689"/>
            <a:ext cx="487251" cy="669531"/>
          </a:xfrm>
          <a:custGeom>
            <a:avLst/>
            <a:gdLst>
              <a:gd name="T0" fmla="*/ 75 w 380"/>
              <a:gd name="T1" fmla="*/ 237 h 519"/>
              <a:gd name="T2" fmla="*/ 17 w 380"/>
              <a:gd name="T3" fmla="*/ 230 h 519"/>
              <a:gd name="T4" fmla="*/ 17 w 380"/>
              <a:gd name="T5" fmla="*/ 264 h 519"/>
              <a:gd name="T6" fmla="*/ 47 w 380"/>
              <a:gd name="T7" fmla="*/ 270 h 519"/>
              <a:gd name="T8" fmla="*/ 45 w 380"/>
              <a:gd name="T9" fmla="*/ 71 h 519"/>
              <a:gd name="T10" fmla="*/ 72 w 380"/>
              <a:gd name="T11" fmla="*/ 70 h 519"/>
              <a:gd name="T12" fmla="*/ 45 w 380"/>
              <a:gd name="T13" fmla="*/ 44 h 519"/>
              <a:gd name="T14" fmla="*/ 45 w 380"/>
              <a:gd name="T15" fmla="*/ 71 h 519"/>
              <a:gd name="T16" fmla="*/ 1 w 380"/>
              <a:gd name="T17" fmla="*/ 160 h 519"/>
              <a:gd name="T18" fmla="*/ 2 w 380"/>
              <a:gd name="T19" fmla="*/ 195 h 519"/>
              <a:gd name="T20" fmla="*/ 12 w 380"/>
              <a:gd name="T21" fmla="*/ 224 h 519"/>
              <a:gd name="T22" fmla="*/ 17 w 380"/>
              <a:gd name="T23" fmla="*/ 230 h 519"/>
              <a:gd name="T24" fmla="*/ 17 w 380"/>
              <a:gd name="T25" fmla="*/ 264 h 519"/>
              <a:gd name="T26" fmla="*/ 13 w 380"/>
              <a:gd name="T27" fmla="*/ 271 h 519"/>
              <a:gd name="T28" fmla="*/ 3 w 380"/>
              <a:gd name="T29" fmla="*/ 299 h 519"/>
              <a:gd name="T30" fmla="*/ 4 w 380"/>
              <a:gd name="T31" fmla="*/ 335 h 519"/>
              <a:gd name="T32" fmla="*/ 6 w 380"/>
              <a:gd name="T33" fmla="*/ 475 h 519"/>
              <a:gd name="T34" fmla="*/ 15 w 380"/>
              <a:gd name="T35" fmla="*/ 504 h 519"/>
              <a:gd name="T36" fmla="*/ 18 w 380"/>
              <a:gd name="T37" fmla="*/ 508 h 519"/>
              <a:gd name="T38" fmla="*/ 40 w 380"/>
              <a:gd name="T39" fmla="*/ 519 h 519"/>
              <a:gd name="T40" fmla="*/ 62 w 380"/>
              <a:gd name="T41" fmla="*/ 510 h 519"/>
              <a:gd name="T42" fmla="*/ 82 w 380"/>
              <a:gd name="T43" fmla="*/ 500 h 519"/>
              <a:gd name="T44" fmla="*/ 89 w 380"/>
              <a:gd name="T45" fmla="*/ 500 h 519"/>
              <a:gd name="T46" fmla="*/ 96 w 380"/>
              <a:gd name="T47" fmla="*/ 500 h 519"/>
              <a:gd name="T48" fmla="*/ 117 w 380"/>
              <a:gd name="T49" fmla="*/ 509 h 519"/>
              <a:gd name="T50" fmla="*/ 140 w 380"/>
              <a:gd name="T51" fmla="*/ 518 h 519"/>
              <a:gd name="T52" fmla="*/ 161 w 380"/>
              <a:gd name="T53" fmla="*/ 506 h 519"/>
              <a:gd name="T54" fmla="*/ 165 w 380"/>
              <a:gd name="T55" fmla="*/ 501 h 519"/>
              <a:gd name="T56" fmla="*/ 172 w 380"/>
              <a:gd name="T57" fmla="*/ 473 h 519"/>
              <a:gd name="T58" fmla="*/ 170 w 380"/>
              <a:gd name="T59" fmla="*/ 332 h 519"/>
              <a:gd name="T60" fmla="*/ 169 w 380"/>
              <a:gd name="T61" fmla="*/ 296 h 519"/>
              <a:gd name="T62" fmla="*/ 159 w 380"/>
              <a:gd name="T63" fmla="*/ 268 h 519"/>
              <a:gd name="T64" fmla="*/ 154 w 380"/>
              <a:gd name="T65" fmla="*/ 262 h 519"/>
              <a:gd name="T66" fmla="*/ 153 w 380"/>
              <a:gd name="T67" fmla="*/ 227 h 519"/>
              <a:gd name="T68" fmla="*/ 158 w 380"/>
              <a:gd name="T69" fmla="*/ 221 h 519"/>
              <a:gd name="T70" fmla="*/ 168 w 380"/>
              <a:gd name="T71" fmla="*/ 193 h 519"/>
              <a:gd name="T72" fmla="*/ 167 w 380"/>
              <a:gd name="T73" fmla="*/ 157 h 519"/>
              <a:gd name="T74" fmla="*/ 120 w 380"/>
              <a:gd name="T75" fmla="*/ 70 h 519"/>
              <a:gd name="T76" fmla="*/ 120 w 380"/>
              <a:gd name="T77" fmla="*/ 42 h 519"/>
              <a:gd name="T78" fmla="*/ 150 w 380"/>
              <a:gd name="T79" fmla="*/ 326 h 519"/>
              <a:gd name="T80" fmla="*/ 138 w 380"/>
              <a:gd name="T81" fmla="*/ 328 h 519"/>
              <a:gd name="T82" fmla="*/ 112 w 380"/>
              <a:gd name="T83" fmla="*/ 314 h 519"/>
              <a:gd name="T84" fmla="*/ 87 w 380"/>
              <a:gd name="T85" fmla="*/ 329 h 519"/>
              <a:gd name="T86" fmla="*/ 61 w 380"/>
              <a:gd name="T87" fmla="*/ 315 h 519"/>
              <a:gd name="T88" fmla="*/ 36 w 380"/>
              <a:gd name="T89" fmla="*/ 330 h 519"/>
              <a:gd name="T90" fmla="*/ 24 w 380"/>
              <a:gd name="T91" fmla="*/ 327 h 519"/>
              <a:gd name="T92" fmla="*/ 119 w 380"/>
              <a:gd name="T93" fmla="*/ 9 h 519"/>
              <a:gd name="T94" fmla="*/ 110 w 380"/>
              <a:gd name="T95" fmla="*/ 0 h 519"/>
              <a:gd name="T96" fmla="*/ 54 w 380"/>
              <a:gd name="T97" fmla="*/ 1 h 519"/>
              <a:gd name="T98" fmla="*/ 44 w 380"/>
              <a:gd name="T99" fmla="*/ 10 h 519"/>
              <a:gd name="T100" fmla="*/ 45 w 380"/>
              <a:gd name="T101" fmla="*/ 39 h 519"/>
              <a:gd name="T102" fmla="*/ 120 w 380"/>
              <a:gd name="T103" fmla="*/ 38 h 519"/>
              <a:gd name="T104" fmla="*/ 119 w 380"/>
              <a:gd name="T105" fmla="*/ 9 h 519"/>
              <a:gd name="T106" fmla="*/ 315 w 380"/>
              <a:gd name="T107" fmla="*/ 164 h 519"/>
              <a:gd name="T108" fmla="*/ 254 w 380"/>
              <a:gd name="T109" fmla="*/ 285 h 519"/>
              <a:gd name="T110" fmla="*/ 318 w 380"/>
              <a:gd name="T111" fmla="*/ 347 h 519"/>
              <a:gd name="T112" fmla="*/ 380 w 380"/>
              <a:gd name="T113" fmla="*/ 283 h 519"/>
              <a:gd name="T114" fmla="*/ 315 w 380"/>
              <a:gd name="T115" fmla="*/ 164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0" h="519">
                <a:moveTo>
                  <a:pt x="75" y="237"/>
                </a:moveTo>
                <a:cubicBezTo>
                  <a:pt x="41" y="237"/>
                  <a:pt x="17" y="230"/>
                  <a:pt x="17" y="230"/>
                </a:cubicBezTo>
                <a:moveTo>
                  <a:pt x="17" y="264"/>
                </a:moveTo>
                <a:cubicBezTo>
                  <a:pt x="17" y="264"/>
                  <a:pt x="29" y="268"/>
                  <a:pt x="47" y="270"/>
                </a:cubicBezTo>
                <a:moveTo>
                  <a:pt x="45" y="71"/>
                </a:moveTo>
                <a:cubicBezTo>
                  <a:pt x="72" y="70"/>
                  <a:pt x="72" y="70"/>
                  <a:pt x="72" y="70"/>
                </a:cubicBezTo>
                <a:moveTo>
                  <a:pt x="45" y="44"/>
                </a:moveTo>
                <a:cubicBezTo>
                  <a:pt x="45" y="71"/>
                  <a:pt x="45" y="71"/>
                  <a:pt x="45" y="71"/>
                </a:cubicBezTo>
                <a:cubicBezTo>
                  <a:pt x="45" y="71"/>
                  <a:pt x="0" y="101"/>
                  <a:pt x="1" y="160"/>
                </a:cubicBezTo>
                <a:cubicBezTo>
                  <a:pt x="2" y="195"/>
                  <a:pt x="2" y="195"/>
                  <a:pt x="2" y="195"/>
                </a:cubicBezTo>
                <a:cubicBezTo>
                  <a:pt x="2" y="206"/>
                  <a:pt x="5" y="216"/>
                  <a:pt x="12" y="224"/>
                </a:cubicBezTo>
                <a:cubicBezTo>
                  <a:pt x="17" y="230"/>
                  <a:pt x="17" y="230"/>
                  <a:pt x="17" y="230"/>
                </a:cubicBezTo>
                <a:cubicBezTo>
                  <a:pt x="17" y="264"/>
                  <a:pt x="17" y="264"/>
                  <a:pt x="17" y="264"/>
                </a:cubicBezTo>
                <a:cubicBezTo>
                  <a:pt x="13" y="271"/>
                  <a:pt x="13" y="271"/>
                  <a:pt x="13" y="271"/>
                </a:cubicBezTo>
                <a:cubicBezTo>
                  <a:pt x="6" y="279"/>
                  <a:pt x="3" y="289"/>
                  <a:pt x="3" y="299"/>
                </a:cubicBezTo>
                <a:cubicBezTo>
                  <a:pt x="4" y="335"/>
                  <a:pt x="4" y="335"/>
                  <a:pt x="4" y="335"/>
                </a:cubicBezTo>
                <a:cubicBezTo>
                  <a:pt x="6" y="475"/>
                  <a:pt x="6" y="475"/>
                  <a:pt x="6" y="475"/>
                </a:cubicBezTo>
                <a:cubicBezTo>
                  <a:pt x="6" y="486"/>
                  <a:pt x="9" y="495"/>
                  <a:pt x="15" y="504"/>
                </a:cubicBezTo>
                <a:cubicBezTo>
                  <a:pt x="16" y="505"/>
                  <a:pt x="17" y="507"/>
                  <a:pt x="18" y="508"/>
                </a:cubicBezTo>
                <a:cubicBezTo>
                  <a:pt x="23" y="515"/>
                  <a:pt x="31" y="519"/>
                  <a:pt x="40" y="519"/>
                </a:cubicBezTo>
                <a:cubicBezTo>
                  <a:pt x="48" y="519"/>
                  <a:pt x="56" y="516"/>
                  <a:pt x="62" y="510"/>
                </a:cubicBezTo>
                <a:cubicBezTo>
                  <a:pt x="67" y="504"/>
                  <a:pt x="75" y="501"/>
                  <a:pt x="82" y="500"/>
                </a:cubicBezTo>
                <a:cubicBezTo>
                  <a:pt x="89" y="500"/>
                  <a:pt x="89" y="500"/>
                  <a:pt x="89" y="500"/>
                </a:cubicBezTo>
                <a:cubicBezTo>
                  <a:pt x="96" y="500"/>
                  <a:pt x="96" y="500"/>
                  <a:pt x="96" y="500"/>
                </a:cubicBezTo>
                <a:cubicBezTo>
                  <a:pt x="104" y="500"/>
                  <a:pt x="112" y="503"/>
                  <a:pt x="117" y="509"/>
                </a:cubicBezTo>
                <a:cubicBezTo>
                  <a:pt x="123" y="515"/>
                  <a:pt x="131" y="518"/>
                  <a:pt x="140" y="518"/>
                </a:cubicBezTo>
                <a:cubicBezTo>
                  <a:pt x="148" y="517"/>
                  <a:pt x="156" y="513"/>
                  <a:pt x="161" y="506"/>
                </a:cubicBezTo>
                <a:cubicBezTo>
                  <a:pt x="162" y="504"/>
                  <a:pt x="164" y="502"/>
                  <a:pt x="165" y="501"/>
                </a:cubicBezTo>
                <a:cubicBezTo>
                  <a:pt x="170" y="492"/>
                  <a:pt x="172" y="483"/>
                  <a:pt x="172" y="473"/>
                </a:cubicBezTo>
                <a:cubicBezTo>
                  <a:pt x="170" y="332"/>
                  <a:pt x="170" y="332"/>
                  <a:pt x="170" y="332"/>
                </a:cubicBezTo>
                <a:cubicBezTo>
                  <a:pt x="169" y="296"/>
                  <a:pt x="169" y="296"/>
                  <a:pt x="169" y="296"/>
                </a:cubicBezTo>
                <a:cubicBezTo>
                  <a:pt x="169" y="286"/>
                  <a:pt x="165" y="276"/>
                  <a:pt x="159" y="268"/>
                </a:cubicBezTo>
                <a:cubicBezTo>
                  <a:pt x="154" y="262"/>
                  <a:pt x="154" y="262"/>
                  <a:pt x="154" y="262"/>
                </a:cubicBezTo>
                <a:cubicBezTo>
                  <a:pt x="153" y="227"/>
                  <a:pt x="153" y="227"/>
                  <a:pt x="153" y="227"/>
                </a:cubicBezTo>
                <a:cubicBezTo>
                  <a:pt x="158" y="221"/>
                  <a:pt x="158" y="221"/>
                  <a:pt x="158" y="221"/>
                </a:cubicBezTo>
                <a:cubicBezTo>
                  <a:pt x="164" y="213"/>
                  <a:pt x="168" y="203"/>
                  <a:pt x="168" y="193"/>
                </a:cubicBezTo>
                <a:cubicBezTo>
                  <a:pt x="167" y="157"/>
                  <a:pt x="167" y="157"/>
                  <a:pt x="167" y="157"/>
                </a:cubicBezTo>
                <a:cubicBezTo>
                  <a:pt x="166" y="99"/>
                  <a:pt x="120" y="70"/>
                  <a:pt x="120" y="70"/>
                </a:cubicBezTo>
                <a:cubicBezTo>
                  <a:pt x="120" y="42"/>
                  <a:pt x="120" y="42"/>
                  <a:pt x="120" y="42"/>
                </a:cubicBezTo>
                <a:moveTo>
                  <a:pt x="150" y="326"/>
                </a:moveTo>
                <a:cubicBezTo>
                  <a:pt x="146" y="327"/>
                  <a:pt x="142" y="328"/>
                  <a:pt x="138" y="328"/>
                </a:cubicBezTo>
                <a:cubicBezTo>
                  <a:pt x="127" y="328"/>
                  <a:pt x="117" y="323"/>
                  <a:pt x="112" y="314"/>
                </a:cubicBezTo>
                <a:cubicBezTo>
                  <a:pt x="107" y="323"/>
                  <a:pt x="98" y="329"/>
                  <a:pt x="87" y="329"/>
                </a:cubicBezTo>
                <a:cubicBezTo>
                  <a:pt x="76" y="329"/>
                  <a:pt x="66" y="324"/>
                  <a:pt x="61" y="315"/>
                </a:cubicBezTo>
                <a:cubicBezTo>
                  <a:pt x="56" y="324"/>
                  <a:pt x="47" y="330"/>
                  <a:pt x="36" y="330"/>
                </a:cubicBezTo>
                <a:cubicBezTo>
                  <a:pt x="31" y="330"/>
                  <a:pt x="27" y="329"/>
                  <a:pt x="24" y="327"/>
                </a:cubicBezTo>
                <a:moveTo>
                  <a:pt x="119" y="9"/>
                </a:moveTo>
                <a:cubicBezTo>
                  <a:pt x="119" y="4"/>
                  <a:pt x="115" y="0"/>
                  <a:pt x="110" y="0"/>
                </a:cubicBezTo>
                <a:cubicBezTo>
                  <a:pt x="54" y="1"/>
                  <a:pt x="54" y="1"/>
                  <a:pt x="54" y="1"/>
                </a:cubicBezTo>
                <a:cubicBezTo>
                  <a:pt x="48" y="1"/>
                  <a:pt x="44" y="5"/>
                  <a:pt x="44" y="10"/>
                </a:cubicBezTo>
                <a:cubicBezTo>
                  <a:pt x="45" y="39"/>
                  <a:pt x="45" y="39"/>
                  <a:pt x="45" y="39"/>
                </a:cubicBezTo>
                <a:cubicBezTo>
                  <a:pt x="120" y="38"/>
                  <a:pt x="120" y="38"/>
                  <a:pt x="120" y="38"/>
                </a:cubicBezTo>
                <a:lnTo>
                  <a:pt x="119" y="9"/>
                </a:lnTo>
                <a:close/>
                <a:moveTo>
                  <a:pt x="315" y="164"/>
                </a:moveTo>
                <a:cubicBezTo>
                  <a:pt x="315" y="164"/>
                  <a:pt x="253" y="251"/>
                  <a:pt x="254" y="285"/>
                </a:cubicBezTo>
                <a:cubicBezTo>
                  <a:pt x="254" y="320"/>
                  <a:pt x="283" y="348"/>
                  <a:pt x="318" y="347"/>
                </a:cubicBezTo>
                <a:cubicBezTo>
                  <a:pt x="353" y="347"/>
                  <a:pt x="380" y="318"/>
                  <a:pt x="380" y="283"/>
                </a:cubicBezTo>
                <a:cubicBezTo>
                  <a:pt x="379" y="249"/>
                  <a:pt x="315" y="164"/>
                  <a:pt x="315" y="16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7" descr="factory with pollution">
            <a:extLst>
              <a:ext uri="{FF2B5EF4-FFF2-40B4-BE49-F238E27FC236}">
                <a16:creationId xmlns:a16="http://schemas.microsoft.com/office/drawing/2014/main" id="{C20B91D1-21C6-4EB7-BEB2-E2B1C2971C26}"/>
              </a:ext>
            </a:extLst>
          </p:cNvPr>
          <p:cNvSpPr>
            <a:spLocks noEditPoints="1"/>
          </p:cNvSpPr>
          <p:nvPr/>
        </p:nvSpPr>
        <p:spPr bwMode="auto">
          <a:xfrm>
            <a:off x="1562850" y="1473206"/>
            <a:ext cx="588031" cy="659015"/>
          </a:xfrm>
          <a:custGeom>
            <a:avLst/>
            <a:gdLst>
              <a:gd name="T0" fmla="*/ 183 w 459"/>
              <a:gd name="T1" fmla="*/ 342 h 511"/>
              <a:gd name="T2" fmla="*/ 231 w 459"/>
              <a:gd name="T3" fmla="*/ 333 h 511"/>
              <a:gd name="T4" fmla="*/ 279 w 459"/>
              <a:gd name="T5" fmla="*/ 342 h 511"/>
              <a:gd name="T6" fmla="*/ 334 w 459"/>
              <a:gd name="T7" fmla="*/ 78 h 511"/>
              <a:gd name="T8" fmla="*/ 179 w 459"/>
              <a:gd name="T9" fmla="*/ 59 h 511"/>
              <a:gd name="T10" fmla="*/ 167 w 459"/>
              <a:gd name="T11" fmla="*/ 175 h 511"/>
              <a:gd name="T12" fmla="*/ 184 w 459"/>
              <a:gd name="T13" fmla="*/ 268 h 511"/>
              <a:gd name="T14" fmla="*/ 193 w 459"/>
              <a:gd name="T15" fmla="*/ 271 h 511"/>
              <a:gd name="T16" fmla="*/ 256 w 459"/>
              <a:gd name="T17" fmla="*/ 271 h 511"/>
              <a:gd name="T18" fmla="*/ 310 w 459"/>
              <a:gd name="T19" fmla="*/ 198 h 511"/>
              <a:gd name="T20" fmla="*/ 334 w 459"/>
              <a:gd name="T21" fmla="*/ 78 h 511"/>
              <a:gd name="T22" fmla="*/ 203 w 459"/>
              <a:gd name="T23" fmla="*/ 114 h 511"/>
              <a:gd name="T24" fmla="*/ 167 w 459"/>
              <a:gd name="T25" fmla="*/ 175 h 511"/>
              <a:gd name="T26" fmla="*/ 274 w 459"/>
              <a:gd name="T27" fmla="*/ 117 h 511"/>
              <a:gd name="T28" fmla="*/ 256 w 459"/>
              <a:gd name="T29" fmla="*/ 34 h 511"/>
              <a:gd name="T30" fmla="*/ 324 w 459"/>
              <a:gd name="T31" fmla="*/ 484 h 511"/>
              <a:gd name="T32" fmla="*/ 146 w 459"/>
              <a:gd name="T33" fmla="*/ 476 h 511"/>
              <a:gd name="T34" fmla="*/ 138 w 459"/>
              <a:gd name="T35" fmla="*/ 511 h 511"/>
              <a:gd name="T36" fmla="*/ 324 w 459"/>
              <a:gd name="T37" fmla="*/ 484 h 511"/>
              <a:gd name="T38" fmla="*/ 388 w 459"/>
              <a:gd name="T39" fmla="*/ 511 h 511"/>
              <a:gd name="T40" fmla="*/ 356 w 459"/>
              <a:gd name="T41" fmla="*/ 436 h 511"/>
              <a:gd name="T42" fmla="*/ 356 w 459"/>
              <a:gd name="T43" fmla="*/ 402 h 511"/>
              <a:gd name="T44" fmla="*/ 322 w 459"/>
              <a:gd name="T45" fmla="*/ 402 h 511"/>
              <a:gd name="T46" fmla="*/ 356 w 459"/>
              <a:gd name="T47" fmla="*/ 470 h 511"/>
              <a:gd name="T48" fmla="*/ 388 w 459"/>
              <a:gd name="T49" fmla="*/ 374 h 511"/>
              <a:gd name="T50" fmla="*/ 356 w 459"/>
              <a:gd name="T51" fmla="*/ 330 h 511"/>
              <a:gd name="T52" fmla="*/ 324 w 459"/>
              <a:gd name="T53" fmla="*/ 374 h 511"/>
              <a:gd name="T54" fmla="*/ 72 w 459"/>
              <a:gd name="T55" fmla="*/ 511 h 511"/>
              <a:gd name="T56" fmla="*/ 104 w 459"/>
              <a:gd name="T57" fmla="*/ 436 h 511"/>
              <a:gd name="T58" fmla="*/ 104 w 459"/>
              <a:gd name="T59" fmla="*/ 402 h 511"/>
              <a:gd name="T60" fmla="*/ 138 w 459"/>
              <a:gd name="T61" fmla="*/ 402 h 511"/>
              <a:gd name="T62" fmla="*/ 104 w 459"/>
              <a:gd name="T63" fmla="*/ 470 h 511"/>
              <a:gd name="T64" fmla="*/ 135 w 459"/>
              <a:gd name="T65" fmla="*/ 374 h 511"/>
              <a:gd name="T66" fmla="*/ 104 w 459"/>
              <a:gd name="T67" fmla="*/ 330 h 511"/>
              <a:gd name="T68" fmla="*/ 72 w 459"/>
              <a:gd name="T69" fmla="*/ 374 h 511"/>
              <a:gd name="T70" fmla="*/ 388 w 459"/>
              <a:gd name="T71" fmla="*/ 371 h 511"/>
              <a:gd name="T72" fmla="*/ 459 w 459"/>
              <a:gd name="T73" fmla="*/ 511 h 511"/>
              <a:gd name="T74" fmla="*/ 0 w 459"/>
              <a:gd name="T75" fmla="*/ 511 h 511"/>
              <a:gd name="T76" fmla="*/ 72 w 459"/>
              <a:gd name="T77" fmla="*/ 371 h 511"/>
              <a:gd name="T78" fmla="*/ 0 w 459"/>
              <a:gd name="T79" fmla="*/ 511 h 511"/>
              <a:gd name="T80" fmla="*/ 413 w 459"/>
              <a:gd name="T81" fmla="*/ 411 h 511"/>
              <a:gd name="T82" fmla="*/ 413 w 459"/>
              <a:gd name="T83" fmla="*/ 441 h 511"/>
              <a:gd name="T84" fmla="*/ 413 w 459"/>
              <a:gd name="T85" fmla="*/ 471 h 511"/>
              <a:gd name="T86" fmla="*/ 25 w 459"/>
              <a:gd name="T87" fmla="*/ 411 h 511"/>
              <a:gd name="T88" fmla="*/ 25 w 459"/>
              <a:gd name="T89" fmla="*/ 441 h 511"/>
              <a:gd name="T90" fmla="*/ 25 w 459"/>
              <a:gd name="T91" fmla="*/ 47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9" h="511">
                <a:moveTo>
                  <a:pt x="157" y="476"/>
                </a:moveTo>
                <a:cubicBezTo>
                  <a:pt x="157" y="476"/>
                  <a:pt x="190" y="426"/>
                  <a:pt x="183" y="342"/>
                </a:cubicBezTo>
                <a:cubicBezTo>
                  <a:pt x="183" y="337"/>
                  <a:pt x="187" y="333"/>
                  <a:pt x="191" y="333"/>
                </a:cubicBezTo>
                <a:cubicBezTo>
                  <a:pt x="231" y="333"/>
                  <a:pt x="231" y="333"/>
                  <a:pt x="231" y="333"/>
                </a:cubicBezTo>
                <a:cubicBezTo>
                  <a:pt x="270" y="333"/>
                  <a:pt x="270" y="333"/>
                  <a:pt x="270" y="333"/>
                </a:cubicBezTo>
                <a:cubicBezTo>
                  <a:pt x="275" y="333"/>
                  <a:pt x="279" y="337"/>
                  <a:pt x="279" y="342"/>
                </a:cubicBezTo>
                <a:cubicBezTo>
                  <a:pt x="272" y="426"/>
                  <a:pt x="305" y="476"/>
                  <a:pt x="305" y="476"/>
                </a:cubicBezTo>
                <a:moveTo>
                  <a:pt x="334" y="78"/>
                </a:moveTo>
                <a:cubicBezTo>
                  <a:pt x="334" y="35"/>
                  <a:pt x="299" y="0"/>
                  <a:pt x="255" y="0"/>
                </a:cubicBezTo>
                <a:cubicBezTo>
                  <a:pt x="219" y="0"/>
                  <a:pt x="188" y="25"/>
                  <a:pt x="179" y="59"/>
                </a:cubicBezTo>
                <a:cubicBezTo>
                  <a:pt x="150" y="63"/>
                  <a:pt x="128" y="88"/>
                  <a:pt x="128" y="119"/>
                </a:cubicBezTo>
                <a:cubicBezTo>
                  <a:pt x="128" y="144"/>
                  <a:pt x="144" y="166"/>
                  <a:pt x="167" y="175"/>
                </a:cubicBezTo>
                <a:cubicBezTo>
                  <a:pt x="149" y="182"/>
                  <a:pt x="136" y="199"/>
                  <a:pt x="136" y="220"/>
                </a:cubicBezTo>
                <a:cubicBezTo>
                  <a:pt x="136" y="246"/>
                  <a:pt x="157" y="268"/>
                  <a:pt x="184" y="268"/>
                </a:cubicBezTo>
                <a:cubicBezTo>
                  <a:pt x="187" y="268"/>
                  <a:pt x="190" y="268"/>
                  <a:pt x="194" y="267"/>
                </a:cubicBezTo>
                <a:cubicBezTo>
                  <a:pt x="193" y="268"/>
                  <a:pt x="193" y="270"/>
                  <a:pt x="193" y="271"/>
                </a:cubicBezTo>
                <a:cubicBezTo>
                  <a:pt x="193" y="288"/>
                  <a:pt x="207" y="302"/>
                  <a:pt x="225" y="302"/>
                </a:cubicBezTo>
                <a:cubicBezTo>
                  <a:pt x="242" y="302"/>
                  <a:pt x="256" y="288"/>
                  <a:pt x="256" y="271"/>
                </a:cubicBezTo>
                <a:cubicBezTo>
                  <a:pt x="256" y="266"/>
                  <a:pt x="255" y="262"/>
                  <a:pt x="254" y="258"/>
                </a:cubicBezTo>
                <a:cubicBezTo>
                  <a:pt x="285" y="256"/>
                  <a:pt x="310" y="230"/>
                  <a:pt x="310" y="198"/>
                </a:cubicBezTo>
                <a:cubicBezTo>
                  <a:pt x="310" y="178"/>
                  <a:pt x="301" y="161"/>
                  <a:pt x="287" y="150"/>
                </a:cubicBezTo>
                <a:cubicBezTo>
                  <a:pt x="315" y="138"/>
                  <a:pt x="334" y="110"/>
                  <a:pt x="334" y="78"/>
                </a:cubicBezTo>
                <a:close/>
                <a:moveTo>
                  <a:pt x="179" y="59"/>
                </a:moveTo>
                <a:cubicBezTo>
                  <a:pt x="179" y="59"/>
                  <a:pt x="171" y="95"/>
                  <a:pt x="203" y="114"/>
                </a:cubicBezTo>
                <a:moveTo>
                  <a:pt x="212" y="197"/>
                </a:moveTo>
                <a:cubicBezTo>
                  <a:pt x="199" y="166"/>
                  <a:pt x="167" y="175"/>
                  <a:pt x="167" y="175"/>
                </a:cubicBezTo>
                <a:moveTo>
                  <a:pt x="273" y="118"/>
                </a:moveTo>
                <a:cubicBezTo>
                  <a:pt x="274" y="117"/>
                  <a:pt x="274" y="117"/>
                  <a:pt x="274" y="117"/>
                </a:cubicBezTo>
                <a:cubicBezTo>
                  <a:pt x="289" y="110"/>
                  <a:pt x="299" y="95"/>
                  <a:pt x="299" y="78"/>
                </a:cubicBezTo>
                <a:cubicBezTo>
                  <a:pt x="299" y="54"/>
                  <a:pt x="280" y="34"/>
                  <a:pt x="256" y="34"/>
                </a:cubicBezTo>
                <a:cubicBezTo>
                  <a:pt x="239" y="34"/>
                  <a:pt x="224" y="44"/>
                  <a:pt x="217" y="59"/>
                </a:cubicBezTo>
                <a:moveTo>
                  <a:pt x="324" y="484"/>
                </a:moveTo>
                <a:cubicBezTo>
                  <a:pt x="324" y="479"/>
                  <a:pt x="321" y="476"/>
                  <a:pt x="316" y="476"/>
                </a:cubicBezTo>
                <a:cubicBezTo>
                  <a:pt x="146" y="476"/>
                  <a:pt x="146" y="476"/>
                  <a:pt x="146" y="476"/>
                </a:cubicBezTo>
                <a:cubicBezTo>
                  <a:pt x="141" y="476"/>
                  <a:pt x="138" y="479"/>
                  <a:pt x="138" y="484"/>
                </a:cubicBezTo>
                <a:cubicBezTo>
                  <a:pt x="138" y="511"/>
                  <a:pt x="138" y="511"/>
                  <a:pt x="138" y="511"/>
                </a:cubicBezTo>
                <a:cubicBezTo>
                  <a:pt x="324" y="511"/>
                  <a:pt x="324" y="511"/>
                  <a:pt x="324" y="511"/>
                </a:cubicBezTo>
                <a:lnTo>
                  <a:pt x="324" y="484"/>
                </a:lnTo>
                <a:close/>
                <a:moveTo>
                  <a:pt x="324" y="511"/>
                </a:moveTo>
                <a:cubicBezTo>
                  <a:pt x="388" y="511"/>
                  <a:pt x="388" y="511"/>
                  <a:pt x="388" y="511"/>
                </a:cubicBezTo>
                <a:cubicBezTo>
                  <a:pt x="388" y="374"/>
                  <a:pt x="388" y="374"/>
                  <a:pt x="388" y="374"/>
                </a:cubicBezTo>
                <a:moveTo>
                  <a:pt x="356" y="436"/>
                </a:moveTo>
                <a:cubicBezTo>
                  <a:pt x="356" y="449"/>
                  <a:pt x="356" y="449"/>
                  <a:pt x="356" y="449"/>
                </a:cubicBezTo>
                <a:moveTo>
                  <a:pt x="356" y="402"/>
                </a:moveTo>
                <a:cubicBezTo>
                  <a:pt x="356" y="415"/>
                  <a:pt x="356" y="415"/>
                  <a:pt x="356" y="415"/>
                </a:cubicBezTo>
                <a:moveTo>
                  <a:pt x="322" y="402"/>
                </a:moveTo>
                <a:cubicBezTo>
                  <a:pt x="322" y="415"/>
                  <a:pt x="322" y="415"/>
                  <a:pt x="322" y="415"/>
                </a:cubicBezTo>
                <a:moveTo>
                  <a:pt x="356" y="470"/>
                </a:moveTo>
                <a:cubicBezTo>
                  <a:pt x="356" y="483"/>
                  <a:pt x="356" y="483"/>
                  <a:pt x="356" y="483"/>
                </a:cubicBezTo>
                <a:moveTo>
                  <a:pt x="388" y="374"/>
                </a:moveTo>
                <a:cubicBezTo>
                  <a:pt x="388" y="330"/>
                  <a:pt x="388" y="330"/>
                  <a:pt x="388" y="330"/>
                </a:cubicBezTo>
                <a:cubicBezTo>
                  <a:pt x="356" y="330"/>
                  <a:pt x="356" y="330"/>
                  <a:pt x="356" y="330"/>
                </a:cubicBezTo>
                <a:cubicBezTo>
                  <a:pt x="356" y="374"/>
                  <a:pt x="356" y="374"/>
                  <a:pt x="356" y="374"/>
                </a:cubicBezTo>
                <a:cubicBezTo>
                  <a:pt x="324" y="374"/>
                  <a:pt x="324" y="374"/>
                  <a:pt x="324" y="374"/>
                </a:cubicBezTo>
                <a:moveTo>
                  <a:pt x="72" y="374"/>
                </a:moveTo>
                <a:cubicBezTo>
                  <a:pt x="72" y="511"/>
                  <a:pt x="72" y="511"/>
                  <a:pt x="72" y="511"/>
                </a:cubicBezTo>
                <a:cubicBezTo>
                  <a:pt x="135" y="511"/>
                  <a:pt x="135" y="511"/>
                  <a:pt x="135" y="511"/>
                </a:cubicBezTo>
                <a:moveTo>
                  <a:pt x="104" y="436"/>
                </a:moveTo>
                <a:cubicBezTo>
                  <a:pt x="104" y="449"/>
                  <a:pt x="104" y="449"/>
                  <a:pt x="104" y="449"/>
                </a:cubicBezTo>
                <a:moveTo>
                  <a:pt x="104" y="402"/>
                </a:moveTo>
                <a:cubicBezTo>
                  <a:pt x="104" y="415"/>
                  <a:pt x="104" y="415"/>
                  <a:pt x="104" y="415"/>
                </a:cubicBezTo>
                <a:moveTo>
                  <a:pt x="138" y="402"/>
                </a:moveTo>
                <a:cubicBezTo>
                  <a:pt x="138" y="415"/>
                  <a:pt x="138" y="415"/>
                  <a:pt x="138" y="415"/>
                </a:cubicBezTo>
                <a:moveTo>
                  <a:pt x="104" y="470"/>
                </a:moveTo>
                <a:cubicBezTo>
                  <a:pt x="104" y="483"/>
                  <a:pt x="104" y="483"/>
                  <a:pt x="104" y="483"/>
                </a:cubicBezTo>
                <a:moveTo>
                  <a:pt x="135" y="374"/>
                </a:moveTo>
                <a:cubicBezTo>
                  <a:pt x="104" y="374"/>
                  <a:pt x="104" y="374"/>
                  <a:pt x="104" y="374"/>
                </a:cubicBezTo>
                <a:cubicBezTo>
                  <a:pt x="104" y="330"/>
                  <a:pt x="104" y="330"/>
                  <a:pt x="104" y="330"/>
                </a:cubicBezTo>
                <a:cubicBezTo>
                  <a:pt x="72" y="330"/>
                  <a:pt x="72" y="330"/>
                  <a:pt x="72" y="330"/>
                </a:cubicBezTo>
                <a:cubicBezTo>
                  <a:pt x="72" y="374"/>
                  <a:pt x="72" y="374"/>
                  <a:pt x="72" y="374"/>
                </a:cubicBezTo>
                <a:moveTo>
                  <a:pt x="459" y="371"/>
                </a:moveTo>
                <a:cubicBezTo>
                  <a:pt x="388" y="371"/>
                  <a:pt x="388" y="371"/>
                  <a:pt x="388" y="371"/>
                </a:cubicBezTo>
                <a:cubicBezTo>
                  <a:pt x="388" y="511"/>
                  <a:pt x="388" y="511"/>
                  <a:pt x="388" y="511"/>
                </a:cubicBezTo>
                <a:cubicBezTo>
                  <a:pt x="459" y="511"/>
                  <a:pt x="459" y="511"/>
                  <a:pt x="459" y="511"/>
                </a:cubicBezTo>
                <a:lnTo>
                  <a:pt x="459" y="371"/>
                </a:lnTo>
                <a:close/>
                <a:moveTo>
                  <a:pt x="0" y="511"/>
                </a:moveTo>
                <a:cubicBezTo>
                  <a:pt x="72" y="511"/>
                  <a:pt x="72" y="511"/>
                  <a:pt x="72" y="511"/>
                </a:cubicBezTo>
                <a:cubicBezTo>
                  <a:pt x="72" y="371"/>
                  <a:pt x="72" y="371"/>
                  <a:pt x="72" y="371"/>
                </a:cubicBezTo>
                <a:cubicBezTo>
                  <a:pt x="0" y="371"/>
                  <a:pt x="0" y="371"/>
                  <a:pt x="0" y="371"/>
                </a:cubicBezTo>
                <a:lnTo>
                  <a:pt x="0" y="511"/>
                </a:lnTo>
                <a:close/>
                <a:moveTo>
                  <a:pt x="434" y="411"/>
                </a:moveTo>
                <a:cubicBezTo>
                  <a:pt x="413" y="411"/>
                  <a:pt x="413" y="411"/>
                  <a:pt x="413" y="411"/>
                </a:cubicBezTo>
                <a:moveTo>
                  <a:pt x="434" y="441"/>
                </a:moveTo>
                <a:cubicBezTo>
                  <a:pt x="413" y="441"/>
                  <a:pt x="413" y="441"/>
                  <a:pt x="413" y="441"/>
                </a:cubicBezTo>
                <a:moveTo>
                  <a:pt x="434" y="471"/>
                </a:moveTo>
                <a:cubicBezTo>
                  <a:pt x="413" y="471"/>
                  <a:pt x="413" y="471"/>
                  <a:pt x="413" y="471"/>
                </a:cubicBezTo>
                <a:moveTo>
                  <a:pt x="47" y="411"/>
                </a:moveTo>
                <a:cubicBezTo>
                  <a:pt x="25" y="411"/>
                  <a:pt x="25" y="411"/>
                  <a:pt x="25" y="411"/>
                </a:cubicBezTo>
                <a:moveTo>
                  <a:pt x="47" y="441"/>
                </a:moveTo>
                <a:cubicBezTo>
                  <a:pt x="25" y="441"/>
                  <a:pt x="25" y="441"/>
                  <a:pt x="25" y="441"/>
                </a:cubicBezTo>
                <a:moveTo>
                  <a:pt x="47" y="471"/>
                </a:moveTo>
                <a:cubicBezTo>
                  <a:pt x="25" y="471"/>
                  <a:pt x="25" y="471"/>
                  <a:pt x="25" y="4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31" title="recycle icon"/>
          <p:cNvSpPr>
            <a:spLocks noChangeAspect="1" noEditPoints="1"/>
          </p:cNvSpPr>
          <p:nvPr/>
        </p:nvSpPr>
        <p:spPr bwMode="auto">
          <a:xfrm>
            <a:off x="750432" y="3351803"/>
            <a:ext cx="537821" cy="491055"/>
          </a:xfrm>
          <a:custGeom>
            <a:avLst/>
            <a:gdLst>
              <a:gd name="T0" fmla="*/ 240 w 274"/>
              <a:gd name="T1" fmla="*/ 142 h 249"/>
              <a:gd name="T2" fmla="*/ 82 w 274"/>
              <a:gd name="T3" fmla="*/ 205 h 249"/>
              <a:gd name="T4" fmla="*/ 62 w 274"/>
              <a:gd name="T5" fmla="*/ 242 h 249"/>
              <a:gd name="T6" fmla="*/ 59 w 274"/>
              <a:gd name="T7" fmla="*/ 242 h 249"/>
              <a:gd name="T8" fmla="*/ 1 w 274"/>
              <a:gd name="T9" fmla="*/ 139 h 249"/>
              <a:gd name="T10" fmla="*/ 2 w 274"/>
              <a:gd name="T11" fmla="*/ 136 h 249"/>
              <a:gd name="T12" fmla="*/ 123 w 274"/>
              <a:gd name="T13" fmla="*/ 123 h 249"/>
              <a:gd name="T14" fmla="*/ 124 w 274"/>
              <a:gd name="T15" fmla="*/ 125 h 249"/>
              <a:gd name="T16" fmla="*/ 106 w 274"/>
              <a:gd name="T17" fmla="*/ 161 h 249"/>
              <a:gd name="T18" fmla="*/ 107 w 274"/>
              <a:gd name="T19" fmla="*/ 165 h 249"/>
              <a:gd name="T20" fmla="*/ 240 w 274"/>
              <a:gd name="T21" fmla="*/ 142 h 249"/>
              <a:gd name="T22" fmla="*/ 167 w 274"/>
              <a:gd name="T23" fmla="*/ 84 h 249"/>
              <a:gd name="T24" fmla="*/ 168 w 274"/>
              <a:gd name="T25" fmla="*/ 88 h 249"/>
              <a:gd name="T26" fmla="*/ 149 w 274"/>
              <a:gd name="T27" fmla="*/ 124 h 249"/>
              <a:gd name="T28" fmla="*/ 151 w 274"/>
              <a:gd name="T29" fmla="*/ 126 h 249"/>
              <a:gd name="T30" fmla="*/ 271 w 274"/>
              <a:gd name="T31" fmla="*/ 112 h 249"/>
              <a:gd name="T32" fmla="*/ 273 w 274"/>
              <a:gd name="T33" fmla="*/ 109 h 249"/>
              <a:gd name="T34" fmla="*/ 214 w 274"/>
              <a:gd name="T35" fmla="*/ 7 h 249"/>
              <a:gd name="T36" fmla="*/ 211 w 274"/>
              <a:gd name="T37" fmla="*/ 7 h 249"/>
              <a:gd name="T38" fmla="*/ 191 w 274"/>
              <a:gd name="T39" fmla="*/ 44 h 249"/>
              <a:gd name="T40" fmla="*/ 34 w 274"/>
              <a:gd name="T41" fmla="*/ 107 h 249"/>
              <a:gd name="T42" fmla="*/ 167 w 274"/>
              <a:gd name="T43" fmla="*/ 8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249">
                <a:moveTo>
                  <a:pt x="240" y="142"/>
                </a:moveTo>
                <a:cubicBezTo>
                  <a:pt x="240" y="142"/>
                  <a:pt x="217" y="249"/>
                  <a:pt x="82" y="205"/>
                </a:cubicBezTo>
                <a:cubicBezTo>
                  <a:pt x="62" y="242"/>
                  <a:pt x="62" y="242"/>
                  <a:pt x="62" y="242"/>
                </a:cubicBezTo>
                <a:cubicBezTo>
                  <a:pt x="61" y="243"/>
                  <a:pt x="60" y="243"/>
                  <a:pt x="59" y="242"/>
                </a:cubicBezTo>
                <a:cubicBezTo>
                  <a:pt x="1" y="139"/>
                  <a:pt x="1" y="139"/>
                  <a:pt x="1" y="139"/>
                </a:cubicBezTo>
                <a:cubicBezTo>
                  <a:pt x="0" y="138"/>
                  <a:pt x="1" y="137"/>
                  <a:pt x="2" y="136"/>
                </a:cubicBezTo>
                <a:cubicBezTo>
                  <a:pt x="123" y="123"/>
                  <a:pt x="123" y="123"/>
                  <a:pt x="123" y="123"/>
                </a:cubicBezTo>
                <a:cubicBezTo>
                  <a:pt x="124" y="123"/>
                  <a:pt x="125" y="124"/>
                  <a:pt x="124" y="125"/>
                </a:cubicBezTo>
                <a:cubicBezTo>
                  <a:pt x="106" y="161"/>
                  <a:pt x="106" y="161"/>
                  <a:pt x="106" y="161"/>
                </a:cubicBezTo>
                <a:cubicBezTo>
                  <a:pt x="105" y="162"/>
                  <a:pt x="105" y="164"/>
                  <a:pt x="107" y="165"/>
                </a:cubicBezTo>
                <a:cubicBezTo>
                  <a:pt x="107" y="165"/>
                  <a:pt x="184" y="204"/>
                  <a:pt x="240" y="142"/>
                </a:cubicBezTo>
                <a:close/>
                <a:moveTo>
                  <a:pt x="167" y="84"/>
                </a:moveTo>
                <a:cubicBezTo>
                  <a:pt x="168" y="85"/>
                  <a:pt x="169" y="86"/>
                  <a:pt x="168" y="88"/>
                </a:cubicBezTo>
                <a:cubicBezTo>
                  <a:pt x="149" y="124"/>
                  <a:pt x="149" y="124"/>
                  <a:pt x="149" y="124"/>
                </a:cubicBezTo>
                <a:cubicBezTo>
                  <a:pt x="149" y="125"/>
                  <a:pt x="149" y="126"/>
                  <a:pt x="151" y="126"/>
                </a:cubicBezTo>
                <a:cubicBezTo>
                  <a:pt x="271" y="112"/>
                  <a:pt x="271" y="112"/>
                  <a:pt x="271" y="112"/>
                </a:cubicBezTo>
                <a:cubicBezTo>
                  <a:pt x="273" y="112"/>
                  <a:pt x="274" y="111"/>
                  <a:pt x="273" y="109"/>
                </a:cubicBezTo>
                <a:cubicBezTo>
                  <a:pt x="214" y="7"/>
                  <a:pt x="214" y="7"/>
                  <a:pt x="214" y="7"/>
                </a:cubicBezTo>
                <a:cubicBezTo>
                  <a:pt x="213" y="6"/>
                  <a:pt x="212" y="6"/>
                  <a:pt x="211" y="7"/>
                </a:cubicBezTo>
                <a:cubicBezTo>
                  <a:pt x="191" y="44"/>
                  <a:pt x="191" y="44"/>
                  <a:pt x="191" y="44"/>
                </a:cubicBezTo>
                <a:cubicBezTo>
                  <a:pt x="57" y="0"/>
                  <a:pt x="34" y="107"/>
                  <a:pt x="34" y="107"/>
                </a:cubicBezTo>
                <a:cubicBezTo>
                  <a:pt x="90" y="45"/>
                  <a:pt x="167" y="84"/>
                  <a:pt x="167" y="8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6" title="recycle icon"/>
          <p:cNvSpPr>
            <a:spLocks noChangeAspect="1" noEditPoints="1"/>
          </p:cNvSpPr>
          <p:nvPr/>
        </p:nvSpPr>
        <p:spPr bwMode="auto">
          <a:xfrm>
            <a:off x="1577787" y="3323833"/>
            <a:ext cx="543951" cy="519024"/>
          </a:xfrm>
          <a:custGeom>
            <a:avLst/>
            <a:gdLst>
              <a:gd name="T0" fmla="*/ 126 w 266"/>
              <a:gd name="T1" fmla="*/ 220 h 253"/>
              <a:gd name="T2" fmla="*/ 249 w 266"/>
              <a:gd name="T3" fmla="*/ 220 h 253"/>
              <a:gd name="T4" fmla="*/ 266 w 266"/>
              <a:gd name="T5" fmla="*/ 203 h 253"/>
              <a:gd name="T6" fmla="*/ 263 w 266"/>
              <a:gd name="T7" fmla="*/ 194 h 253"/>
              <a:gd name="T8" fmla="*/ 263 w 266"/>
              <a:gd name="T9" fmla="*/ 194 h 253"/>
              <a:gd name="T10" fmla="*/ 263 w 266"/>
              <a:gd name="T11" fmla="*/ 194 h 253"/>
              <a:gd name="T12" fmla="*/ 263 w 266"/>
              <a:gd name="T13" fmla="*/ 193 h 253"/>
              <a:gd name="T14" fmla="*/ 234 w 266"/>
              <a:gd name="T15" fmla="*/ 148 h 253"/>
              <a:gd name="T16" fmla="*/ 62 w 266"/>
              <a:gd name="T17" fmla="*/ 97 h 253"/>
              <a:gd name="T18" fmla="*/ 3 w 266"/>
              <a:gd name="T19" fmla="*/ 193 h 253"/>
              <a:gd name="T20" fmla="*/ 3 w 266"/>
              <a:gd name="T21" fmla="*/ 194 h 253"/>
              <a:gd name="T22" fmla="*/ 3 w 266"/>
              <a:gd name="T23" fmla="*/ 194 h 253"/>
              <a:gd name="T24" fmla="*/ 3 w 266"/>
              <a:gd name="T25" fmla="*/ 194 h 253"/>
              <a:gd name="T26" fmla="*/ 0 w 266"/>
              <a:gd name="T27" fmla="*/ 203 h 253"/>
              <a:gd name="T28" fmla="*/ 17 w 266"/>
              <a:gd name="T29" fmla="*/ 220 h 253"/>
              <a:gd name="T30" fmla="*/ 85 w 266"/>
              <a:gd name="T31" fmla="*/ 220 h 253"/>
              <a:gd name="T32" fmla="*/ 212 w 266"/>
              <a:gd name="T33" fmla="*/ 114 h 253"/>
              <a:gd name="T34" fmla="*/ 145 w 266"/>
              <a:gd name="T35" fmla="*/ 9 h 253"/>
              <a:gd name="T36" fmla="*/ 131 w 266"/>
              <a:gd name="T37" fmla="*/ 0 h 253"/>
              <a:gd name="T38" fmla="*/ 116 w 266"/>
              <a:gd name="T39" fmla="*/ 9 h 253"/>
              <a:gd name="T40" fmla="*/ 83 w 266"/>
              <a:gd name="T41" fmla="*/ 62 h 253"/>
              <a:gd name="T42" fmla="*/ 167 w 266"/>
              <a:gd name="T43" fmla="*/ 105 h 253"/>
              <a:gd name="T44" fmla="*/ 212 w 266"/>
              <a:gd name="T45" fmla="*/ 114 h 253"/>
              <a:gd name="T46" fmla="*/ 222 w 266"/>
              <a:gd name="T47" fmla="*/ 73 h 253"/>
              <a:gd name="T48" fmla="*/ 70 w 266"/>
              <a:gd name="T49" fmla="*/ 142 h 253"/>
              <a:gd name="T50" fmla="*/ 62 w 266"/>
              <a:gd name="T51" fmla="*/ 97 h 253"/>
              <a:gd name="T52" fmla="*/ 15 w 266"/>
              <a:gd name="T53" fmla="*/ 105 h 253"/>
              <a:gd name="T54" fmla="*/ 159 w 266"/>
              <a:gd name="T55" fmla="*/ 187 h 253"/>
              <a:gd name="T56" fmla="*/ 126 w 266"/>
              <a:gd name="T57" fmla="*/ 220 h 253"/>
              <a:gd name="T58" fmla="*/ 159 w 266"/>
              <a:gd name="T59"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53">
                <a:moveTo>
                  <a:pt x="126" y="220"/>
                </a:moveTo>
                <a:cubicBezTo>
                  <a:pt x="249" y="220"/>
                  <a:pt x="249" y="220"/>
                  <a:pt x="249" y="220"/>
                </a:cubicBezTo>
                <a:cubicBezTo>
                  <a:pt x="258" y="220"/>
                  <a:pt x="266" y="213"/>
                  <a:pt x="266" y="203"/>
                </a:cubicBezTo>
                <a:cubicBezTo>
                  <a:pt x="266" y="200"/>
                  <a:pt x="265" y="196"/>
                  <a:pt x="263" y="194"/>
                </a:cubicBezTo>
                <a:cubicBezTo>
                  <a:pt x="263" y="194"/>
                  <a:pt x="263" y="194"/>
                  <a:pt x="263" y="194"/>
                </a:cubicBezTo>
                <a:cubicBezTo>
                  <a:pt x="263" y="194"/>
                  <a:pt x="263" y="194"/>
                  <a:pt x="263" y="194"/>
                </a:cubicBezTo>
                <a:cubicBezTo>
                  <a:pt x="263" y="193"/>
                  <a:pt x="263" y="193"/>
                  <a:pt x="263" y="193"/>
                </a:cubicBezTo>
                <a:cubicBezTo>
                  <a:pt x="234" y="148"/>
                  <a:pt x="234" y="148"/>
                  <a:pt x="234" y="148"/>
                </a:cubicBezTo>
                <a:moveTo>
                  <a:pt x="62" y="97"/>
                </a:moveTo>
                <a:cubicBezTo>
                  <a:pt x="3" y="193"/>
                  <a:pt x="3" y="193"/>
                  <a:pt x="3" y="193"/>
                </a:cubicBezTo>
                <a:cubicBezTo>
                  <a:pt x="3" y="193"/>
                  <a:pt x="3" y="193"/>
                  <a:pt x="3" y="194"/>
                </a:cubicBezTo>
                <a:cubicBezTo>
                  <a:pt x="3" y="194"/>
                  <a:pt x="3" y="194"/>
                  <a:pt x="3" y="194"/>
                </a:cubicBezTo>
                <a:cubicBezTo>
                  <a:pt x="3" y="194"/>
                  <a:pt x="3" y="194"/>
                  <a:pt x="3" y="194"/>
                </a:cubicBezTo>
                <a:cubicBezTo>
                  <a:pt x="1" y="196"/>
                  <a:pt x="0" y="200"/>
                  <a:pt x="0" y="203"/>
                </a:cubicBezTo>
                <a:cubicBezTo>
                  <a:pt x="0" y="213"/>
                  <a:pt x="8" y="220"/>
                  <a:pt x="17" y="220"/>
                </a:cubicBezTo>
                <a:cubicBezTo>
                  <a:pt x="85" y="220"/>
                  <a:pt x="85" y="220"/>
                  <a:pt x="85" y="220"/>
                </a:cubicBezTo>
                <a:moveTo>
                  <a:pt x="212" y="114"/>
                </a:moveTo>
                <a:cubicBezTo>
                  <a:pt x="145" y="9"/>
                  <a:pt x="145" y="9"/>
                  <a:pt x="145" y="9"/>
                </a:cubicBezTo>
                <a:cubicBezTo>
                  <a:pt x="142" y="4"/>
                  <a:pt x="137" y="0"/>
                  <a:pt x="131" y="0"/>
                </a:cubicBezTo>
                <a:cubicBezTo>
                  <a:pt x="124" y="0"/>
                  <a:pt x="119" y="4"/>
                  <a:pt x="116" y="9"/>
                </a:cubicBezTo>
                <a:cubicBezTo>
                  <a:pt x="83" y="62"/>
                  <a:pt x="83" y="62"/>
                  <a:pt x="83" y="62"/>
                </a:cubicBezTo>
                <a:moveTo>
                  <a:pt x="167" y="105"/>
                </a:moveTo>
                <a:cubicBezTo>
                  <a:pt x="212" y="114"/>
                  <a:pt x="212" y="114"/>
                  <a:pt x="212" y="114"/>
                </a:cubicBezTo>
                <a:cubicBezTo>
                  <a:pt x="222" y="73"/>
                  <a:pt x="222" y="73"/>
                  <a:pt x="222" y="73"/>
                </a:cubicBezTo>
                <a:moveTo>
                  <a:pt x="70" y="142"/>
                </a:moveTo>
                <a:cubicBezTo>
                  <a:pt x="62" y="97"/>
                  <a:pt x="62" y="97"/>
                  <a:pt x="62" y="97"/>
                </a:cubicBezTo>
                <a:cubicBezTo>
                  <a:pt x="15" y="105"/>
                  <a:pt x="15" y="105"/>
                  <a:pt x="15" y="105"/>
                </a:cubicBezTo>
                <a:moveTo>
                  <a:pt x="159" y="187"/>
                </a:moveTo>
                <a:cubicBezTo>
                  <a:pt x="126" y="220"/>
                  <a:pt x="126" y="220"/>
                  <a:pt x="126" y="220"/>
                </a:cubicBezTo>
                <a:cubicBezTo>
                  <a:pt x="159" y="253"/>
                  <a:pt x="159" y="253"/>
                  <a:pt x="159" y="25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5" title="leaves icon"/>
          <p:cNvSpPr>
            <a:spLocks noChangeAspect="1" noEditPoints="1"/>
          </p:cNvSpPr>
          <p:nvPr/>
        </p:nvSpPr>
        <p:spPr bwMode="auto">
          <a:xfrm>
            <a:off x="2996734" y="3279881"/>
            <a:ext cx="529861" cy="562977"/>
          </a:xfrm>
          <a:custGeom>
            <a:avLst/>
            <a:gdLst>
              <a:gd name="T0" fmla="*/ 26 w 234"/>
              <a:gd name="T1" fmla="*/ 68 h 248"/>
              <a:gd name="T2" fmla="*/ 78 w 234"/>
              <a:gd name="T3" fmla="*/ 124 h 248"/>
              <a:gd name="T4" fmla="*/ 0 w 234"/>
              <a:gd name="T5" fmla="*/ 46 h 248"/>
              <a:gd name="T6" fmla="*/ 95 w 234"/>
              <a:gd name="T7" fmla="*/ 105 h 248"/>
              <a:gd name="T8" fmla="*/ 194 w 234"/>
              <a:gd name="T9" fmla="*/ 151 h 248"/>
              <a:gd name="T10" fmla="*/ 111 w 234"/>
              <a:gd name="T11" fmla="*/ 188 h 248"/>
              <a:gd name="T12" fmla="*/ 234 w 234"/>
              <a:gd name="T13" fmla="*/ 139 h 248"/>
              <a:gd name="T14" fmla="*/ 99 w 234"/>
              <a:gd name="T15" fmla="*/ 154 h 248"/>
              <a:gd name="T16" fmla="*/ 183 w 234"/>
              <a:gd name="T17" fmla="*/ 36 h 248"/>
              <a:gd name="T18" fmla="*/ 138 w 234"/>
              <a:gd name="T19" fmla="*/ 81 h 248"/>
              <a:gd name="T20" fmla="*/ 206 w 234"/>
              <a:gd name="T21" fmla="*/ 19 h 248"/>
              <a:gd name="T22" fmla="*/ 122 w 234"/>
              <a:gd name="T23" fmla="*/ 6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4" h="248">
                <a:moveTo>
                  <a:pt x="26" y="68"/>
                </a:moveTo>
                <a:cubicBezTo>
                  <a:pt x="73" y="81"/>
                  <a:pt x="78" y="124"/>
                  <a:pt x="78" y="124"/>
                </a:cubicBezTo>
                <a:cubicBezTo>
                  <a:pt x="18" y="154"/>
                  <a:pt x="0" y="46"/>
                  <a:pt x="0" y="46"/>
                </a:cubicBezTo>
                <a:cubicBezTo>
                  <a:pt x="114" y="24"/>
                  <a:pt x="95" y="105"/>
                  <a:pt x="95" y="105"/>
                </a:cubicBezTo>
                <a:moveTo>
                  <a:pt x="194" y="151"/>
                </a:moveTo>
                <a:cubicBezTo>
                  <a:pt x="137" y="142"/>
                  <a:pt x="111" y="188"/>
                  <a:pt x="111" y="188"/>
                </a:cubicBezTo>
                <a:cubicBezTo>
                  <a:pt x="164" y="248"/>
                  <a:pt x="234" y="139"/>
                  <a:pt x="234" y="139"/>
                </a:cubicBezTo>
                <a:cubicBezTo>
                  <a:pt x="139" y="74"/>
                  <a:pt x="106" y="133"/>
                  <a:pt x="99" y="154"/>
                </a:cubicBezTo>
                <a:moveTo>
                  <a:pt x="183" y="36"/>
                </a:moveTo>
                <a:cubicBezTo>
                  <a:pt x="144" y="45"/>
                  <a:pt x="138" y="81"/>
                  <a:pt x="138" y="81"/>
                </a:cubicBezTo>
                <a:cubicBezTo>
                  <a:pt x="187" y="107"/>
                  <a:pt x="206" y="19"/>
                  <a:pt x="206" y="19"/>
                </a:cubicBezTo>
                <a:cubicBezTo>
                  <a:pt x="128" y="0"/>
                  <a:pt x="121" y="47"/>
                  <a:pt x="122" y="6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3" title="leaf icon"/>
          <p:cNvSpPr>
            <a:spLocks noChangeAspect="1" noEditPoints="1"/>
          </p:cNvSpPr>
          <p:nvPr/>
        </p:nvSpPr>
        <p:spPr bwMode="auto">
          <a:xfrm>
            <a:off x="3816128" y="3327108"/>
            <a:ext cx="464035" cy="515749"/>
          </a:xfrm>
          <a:custGeom>
            <a:avLst/>
            <a:gdLst>
              <a:gd name="T0" fmla="*/ 111 w 238"/>
              <a:gd name="T1" fmla="*/ 208 h 264"/>
              <a:gd name="T2" fmla="*/ 17 w 238"/>
              <a:gd name="T3" fmla="*/ 199 h 264"/>
              <a:gd name="T4" fmla="*/ 48 w 238"/>
              <a:gd name="T5" fmla="*/ 182 h 264"/>
              <a:gd name="T6" fmla="*/ 0 w 238"/>
              <a:gd name="T7" fmla="*/ 76 h 264"/>
              <a:gd name="T8" fmla="*/ 80 w 238"/>
              <a:gd name="T9" fmla="*/ 118 h 264"/>
              <a:gd name="T10" fmla="*/ 119 w 238"/>
              <a:gd name="T11" fmla="*/ 0 h 264"/>
              <a:gd name="T12" fmla="*/ 159 w 238"/>
              <a:gd name="T13" fmla="*/ 118 h 264"/>
              <a:gd name="T14" fmla="*/ 238 w 238"/>
              <a:gd name="T15" fmla="*/ 76 h 264"/>
              <a:gd name="T16" fmla="*/ 191 w 238"/>
              <a:gd name="T17" fmla="*/ 182 h 264"/>
              <a:gd name="T18" fmla="*/ 222 w 238"/>
              <a:gd name="T19" fmla="*/ 199 h 264"/>
              <a:gd name="T20" fmla="*/ 131 w 238"/>
              <a:gd name="T21" fmla="*/ 209 h 264"/>
              <a:gd name="T22" fmla="*/ 111 w 238"/>
              <a:gd name="T23" fmla="*/ 208 h 264"/>
              <a:gd name="T24" fmla="*/ 107 w 238"/>
              <a:gd name="T25" fmla="*/ 264 h 264"/>
              <a:gd name="T26" fmla="*/ 125 w 238"/>
              <a:gd name="T2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 h="264">
                <a:moveTo>
                  <a:pt x="111" y="208"/>
                </a:moveTo>
                <a:cubicBezTo>
                  <a:pt x="56" y="226"/>
                  <a:pt x="17" y="199"/>
                  <a:pt x="17" y="199"/>
                </a:cubicBezTo>
                <a:cubicBezTo>
                  <a:pt x="24" y="186"/>
                  <a:pt x="48" y="182"/>
                  <a:pt x="48" y="182"/>
                </a:cubicBezTo>
                <a:cubicBezTo>
                  <a:pt x="0" y="142"/>
                  <a:pt x="0" y="76"/>
                  <a:pt x="0" y="76"/>
                </a:cubicBezTo>
                <a:cubicBezTo>
                  <a:pt x="72" y="96"/>
                  <a:pt x="80" y="118"/>
                  <a:pt x="80" y="118"/>
                </a:cubicBezTo>
                <a:cubicBezTo>
                  <a:pt x="57" y="57"/>
                  <a:pt x="119" y="0"/>
                  <a:pt x="119" y="0"/>
                </a:cubicBezTo>
                <a:cubicBezTo>
                  <a:pt x="119" y="0"/>
                  <a:pt x="181" y="57"/>
                  <a:pt x="159" y="118"/>
                </a:cubicBezTo>
                <a:cubicBezTo>
                  <a:pt x="159" y="118"/>
                  <a:pt x="167" y="96"/>
                  <a:pt x="238" y="76"/>
                </a:cubicBezTo>
                <a:cubicBezTo>
                  <a:pt x="238" y="76"/>
                  <a:pt x="238" y="142"/>
                  <a:pt x="191" y="182"/>
                </a:cubicBezTo>
                <a:cubicBezTo>
                  <a:pt x="191" y="182"/>
                  <a:pt x="214" y="186"/>
                  <a:pt x="222" y="199"/>
                </a:cubicBezTo>
                <a:cubicBezTo>
                  <a:pt x="222" y="199"/>
                  <a:pt x="184" y="224"/>
                  <a:pt x="131" y="209"/>
                </a:cubicBezTo>
                <a:moveTo>
                  <a:pt x="111" y="208"/>
                </a:moveTo>
                <a:cubicBezTo>
                  <a:pt x="111" y="208"/>
                  <a:pt x="111" y="257"/>
                  <a:pt x="107" y="264"/>
                </a:cubicBezTo>
                <a:cubicBezTo>
                  <a:pt x="107" y="264"/>
                  <a:pt x="119" y="264"/>
                  <a:pt x="125" y="26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0" title="water drop icon"/>
          <p:cNvSpPr>
            <a:spLocks noChangeAspect="1" noEditPoints="1"/>
          </p:cNvSpPr>
          <p:nvPr/>
        </p:nvSpPr>
        <p:spPr bwMode="auto">
          <a:xfrm>
            <a:off x="6191848" y="2484043"/>
            <a:ext cx="353533" cy="507243"/>
          </a:xfrm>
          <a:custGeom>
            <a:avLst/>
            <a:gdLst>
              <a:gd name="T0" fmla="*/ 145 w 197"/>
              <a:gd name="T1" fmla="*/ 70 h 283"/>
              <a:gd name="T2" fmla="*/ 197 w 197"/>
              <a:gd name="T3" fmla="*/ 185 h 283"/>
              <a:gd name="T4" fmla="*/ 97 w 197"/>
              <a:gd name="T5" fmla="*/ 283 h 283"/>
              <a:gd name="T6" fmla="*/ 97 w 197"/>
              <a:gd name="T7" fmla="*/ 283 h 283"/>
              <a:gd name="T8" fmla="*/ 0 w 197"/>
              <a:gd name="T9" fmla="*/ 185 h 283"/>
              <a:gd name="T10" fmla="*/ 97 w 197"/>
              <a:gd name="T11" fmla="*/ 0 h 283"/>
              <a:gd name="T12" fmla="*/ 124 w 197"/>
              <a:gd name="T13" fmla="*/ 38 h 283"/>
              <a:gd name="T14" fmla="*/ 61 w 197"/>
              <a:gd name="T15" fmla="*/ 234 h 283"/>
              <a:gd name="T16" fmla="*/ 28 w 197"/>
              <a:gd name="T17" fmla="*/ 182 h 283"/>
              <a:gd name="T18" fmla="*/ 35 w 197"/>
              <a:gd name="T19" fmla="*/ 15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83">
                <a:moveTo>
                  <a:pt x="145" y="70"/>
                </a:moveTo>
                <a:cubicBezTo>
                  <a:pt x="168" y="107"/>
                  <a:pt x="197" y="160"/>
                  <a:pt x="197" y="185"/>
                </a:cubicBezTo>
                <a:cubicBezTo>
                  <a:pt x="197" y="239"/>
                  <a:pt x="153" y="283"/>
                  <a:pt x="97" y="283"/>
                </a:cubicBezTo>
                <a:cubicBezTo>
                  <a:pt x="97" y="283"/>
                  <a:pt x="97" y="283"/>
                  <a:pt x="97" y="283"/>
                </a:cubicBezTo>
                <a:cubicBezTo>
                  <a:pt x="44" y="283"/>
                  <a:pt x="0" y="239"/>
                  <a:pt x="0" y="185"/>
                </a:cubicBezTo>
                <a:cubicBezTo>
                  <a:pt x="0" y="131"/>
                  <a:pt x="97" y="0"/>
                  <a:pt x="97" y="0"/>
                </a:cubicBezTo>
                <a:cubicBezTo>
                  <a:pt x="97" y="0"/>
                  <a:pt x="109" y="16"/>
                  <a:pt x="124" y="38"/>
                </a:cubicBezTo>
                <a:moveTo>
                  <a:pt x="61" y="234"/>
                </a:moveTo>
                <a:cubicBezTo>
                  <a:pt x="42" y="225"/>
                  <a:pt x="28" y="205"/>
                  <a:pt x="28" y="182"/>
                </a:cubicBezTo>
                <a:cubicBezTo>
                  <a:pt x="28" y="175"/>
                  <a:pt x="31" y="166"/>
                  <a:pt x="35" y="15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7" title="sprout icon">
            <a:extLst>
              <a:ext uri="{FF2B5EF4-FFF2-40B4-BE49-F238E27FC236}">
                <a16:creationId xmlns:a16="http://schemas.microsoft.com/office/drawing/2014/main" id="{01CA53D4-D234-4B3B-ADDC-19C110C69AD8}"/>
              </a:ext>
            </a:extLst>
          </p:cNvPr>
          <p:cNvSpPr>
            <a:spLocks noChangeAspect="1" noEditPoints="1"/>
          </p:cNvSpPr>
          <p:nvPr/>
        </p:nvSpPr>
        <p:spPr bwMode="auto">
          <a:xfrm>
            <a:off x="2411271" y="3422739"/>
            <a:ext cx="295928" cy="420119"/>
          </a:xfrm>
          <a:custGeom>
            <a:avLst/>
            <a:gdLst>
              <a:gd name="T0" fmla="*/ 30 w 114"/>
              <a:gd name="T1" fmla="*/ 161 h 161"/>
              <a:gd name="T2" fmla="*/ 60 w 114"/>
              <a:gd name="T3" fmla="*/ 156 h 161"/>
              <a:gd name="T4" fmla="*/ 90 w 114"/>
              <a:gd name="T5" fmla="*/ 161 h 161"/>
              <a:gd name="T6" fmla="*/ 60 w 114"/>
              <a:gd name="T7" fmla="*/ 59 h 161"/>
              <a:gd name="T8" fmla="*/ 94 w 114"/>
              <a:gd name="T9" fmla="*/ 59 h 161"/>
              <a:gd name="T10" fmla="*/ 114 w 114"/>
              <a:gd name="T11" fmla="*/ 31 h 161"/>
              <a:gd name="T12" fmla="*/ 80 w 114"/>
              <a:gd name="T13" fmla="*/ 31 h 161"/>
              <a:gd name="T14" fmla="*/ 60 w 114"/>
              <a:gd name="T15" fmla="*/ 59 h 161"/>
              <a:gd name="T16" fmla="*/ 82 w 114"/>
              <a:gd name="T17" fmla="*/ 48 h 161"/>
              <a:gd name="T18" fmla="*/ 61 w 114"/>
              <a:gd name="T19" fmla="*/ 58 h 161"/>
              <a:gd name="T20" fmla="*/ 59 w 114"/>
              <a:gd name="T21" fmla="*/ 59 h 161"/>
              <a:gd name="T22" fmla="*/ 45 w 114"/>
              <a:gd name="T23" fmla="*/ 16 h 161"/>
              <a:gd name="T24" fmla="*/ 2 w 114"/>
              <a:gd name="T25" fmla="*/ 2 h 161"/>
              <a:gd name="T26" fmla="*/ 16 w 114"/>
              <a:gd name="T27" fmla="*/ 45 h 161"/>
              <a:gd name="T28" fmla="*/ 59 w 114"/>
              <a:gd name="T29" fmla="*/ 59 h 161"/>
              <a:gd name="T30" fmla="*/ 58 w 114"/>
              <a:gd name="T31" fmla="*/ 59 h 161"/>
              <a:gd name="T32" fmla="*/ 33 w 114"/>
              <a:gd name="T33" fmla="*/ 35 h 161"/>
              <a:gd name="T34" fmla="*/ 60 w 114"/>
              <a:gd name="T35" fmla="*/ 155 h 161"/>
              <a:gd name="T36" fmla="*/ 60 w 114"/>
              <a:gd name="T37" fmla="*/ 60 h 161"/>
              <a:gd name="T38" fmla="*/ 60 w 114"/>
              <a:gd name="T39" fmla="*/ 112 h 161"/>
              <a:gd name="T40" fmla="*/ 39 w 114"/>
              <a:gd name="T41" fmla="*/ 9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 h="161">
                <a:moveTo>
                  <a:pt x="30" y="161"/>
                </a:moveTo>
                <a:cubicBezTo>
                  <a:pt x="39" y="158"/>
                  <a:pt x="49" y="156"/>
                  <a:pt x="60" y="156"/>
                </a:cubicBezTo>
                <a:cubicBezTo>
                  <a:pt x="71" y="156"/>
                  <a:pt x="81" y="158"/>
                  <a:pt x="90" y="161"/>
                </a:cubicBezTo>
                <a:moveTo>
                  <a:pt x="60" y="59"/>
                </a:moveTo>
                <a:cubicBezTo>
                  <a:pt x="71" y="64"/>
                  <a:pt x="83" y="65"/>
                  <a:pt x="94" y="59"/>
                </a:cubicBezTo>
                <a:cubicBezTo>
                  <a:pt x="105" y="53"/>
                  <a:pt x="112" y="43"/>
                  <a:pt x="114" y="31"/>
                </a:cubicBezTo>
                <a:cubicBezTo>
                  <a:pt x="104" y="26"/>
                  <a:pt x="91" y="26"/>
                  <a:pt x="80" y="31"/>
                </a:cubicBezTo>
                <a:cubicBezTo>
                  <a:pt x="69" y="37"/>
                  <a:pt x="62" y="48"/>
                  <a:pt x="60" y="59"/>
                </a:cubicBezTo>
                <a:close/>
                <a:moveTo>
                  <a:pt x="82" y="48"/>
                </a:moveTo>
                <a:cubicBezTo>
                  <a:pt x="74" y="50"/>
                  <a:pt x="66" y="54"/>
                  <a:pt x="61" y="58"/>
                </a:cubicBezTo>
                <a:moveTo>
                  <a:pt x="59" y="59"/>
                </a:moveTo>
                <a:cubicBezTo>
                  <a:pt x="61" y="44"/>
                  <a:pt x="57" y="28"/>
                  <a:pt x="45" y="16"/>
                </a:cubicBezTo>
                <a:cubicBezTo>
                  <a:pt x="33" y="5"/>
                  <a:pt x="17" y="0"/>
                  <a:pt x="2" y="2"/>
                </a:cubicBezTo>
                <a:cubicBezTo>
                  <a:pt x="0" y="18"/>
                  <a:pt x="4" y="34"/>
                  <a:pt x="16" y="45"/>
                </a:cubicBezTo>
                <a:cubicBezTo>
                  <a:pt x="28" y="57"/>
                  <a:pt x="44" y="62"/>
                  <a:pt x="59" y="59"/>
                </a:cubicBezTo>
                <a:close/>
                <a:moveTo>
                  <a:pt x="58" y="59"/>
                </a:moveTo>
                <a:cubicBezTo>
                  <a:pt x="51" y="49"/>
                  <a:pt x="42" y="41"/>
                  <a:pt x="33" y="35"/>
                </a:cubicBezTo>
                <a:moveTo>
                  <a:pt x="60" y="155"/>
                </a:moveTo>
                <a:cubicBezTo>
                  <a:pt x="60" y="60"/>
                  <a:pt x="60" y="60"/>
                  <a:pt x="60" y="60"/>
                </a:cubicBezTo>
                <a:moveTo>
                  <a:pt x="60" y="112"/>
                </a:moveTo>
                <a:cubicBezTo>
                  <a:pt x="39" y="92"/>
                  <a:pt x="39" y="92"/>
                  <a:pt x="39" y="9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Dowolny kształt: kształt 25" descr="global warming">
            <a:extLst>
              <a:ext uri="{FF2B5EF4-FFF2-40B4-BE49-F238E27FC236}">
                <a16:creationId xmlns:a16="http://schemas.microsoft.com/office/drawing/2014/main" id="{4B4F3F56-E630-443F-89E8-A63A48C24663}"/>
              </a:ext>
            </a:extLst>
          </p:cNvPr>
          <p:cNvSpPr>
            <a:spLocks noChangeAspect="1"/>
          </p:cNvSpPr>
          <p:nvPr/>
        </p:nvSpPr>
        <p:spPr>
          <a:xfrm>
            <a:off x="4282105" y="1382465"/>
            <a:ext cx="609801" cy="749755"/>
          </a:xfrm>
          <a:custGeom>
            <a:avLst/>
            <a:gdLst>
              <a:gd name="connsiteX0" fmla="*/ 195263 w 581025"/>
              <a:gd name="connsiteY0" fmla="*/ 227648 h 714375"/>
              <a:gd name="connsiteX1" fmla="*/ 195263 w 581025"/>
              <a:gd name="connsiteY1" fmla="*/ 500063 h 714375"/>
              <a:gd name="connsiteX2" fmla="*/ 262890 w 581025"/>
              <a:gd name="connsiteY2" fmla="*/ 604838 h 714375"/>
              <a:gd name="connsiteX3" fmla="*/ 143828 w 581025"/>
              <a:gd name="connsiteY3" fmla="*/ 721995 h 714375"/>
              <a:gd name="connsiteX4" fmla="*/ 24765 w 581025"/>
              <a:gd name="connsiteY4" fmla="*/ 604838 h 714375"/>
              <a:gd name="connsiteX5" fmla="*/ 92393 w 581025"/>
              <a:gd name="connsiteY5" fmla="*/ 500063 h 714375"/>
              <a:gd name="connsiteX6" fmla="*/ 92393 w 581025"/>
              <a:gd name="connsiteY6" fmla="*/ 180975 h 714375"/>
              <a:gd name="connsiteX7" fmla="*/ 140970 w 581025"/>
              <a:gd name="connsiteY7" fmla="*/ 132398 h 714375"/>
              <a:gd name="connsiteX8" fmla="*/ 144780 w 581025"/>
              <a:gd name="connsiteY8" fmla="*/ 132398 h 714375"/>
              <a:gd name="connsiteX9" fmla="*/ 193358 w 581025"/>
              <a:gd name="connsiteY9" fmla="*/ 180975 h 714375"/>
              <a:gd name="connsiteX10" fmla="*/ 160973 w 581025"/>
              <a:gd name="connsiteY10" fmla="*/ 529590 h 714375"/>
              <a:gd name="connsiteX11" fmla="*/ 160973 w 581025"/>
              <a:gd name="connsiteY11" fmla="*/ 407670 h 714375"/>
              <a:gd name="connsiteX12" fmla="*/ 126683 w 581025"/>
              <a:gd name="connsiteY12" fmla="*/ 407670 h 714375"/>
              <a:gd name="connsiteX13" fmla="*/ 126683 w 581025"/>
              <a:gd name="connsiteY13" fmla="*/ 529590 h 714375"/>
              <a:gd name="connsiteX14" fmla="*/ 64770 w 581025"/>
              <a:gd name="connsiteY14" fmla="*/ 604838 h 714375"/>
              <a:gd name="connsiteX15" fmla="*/ 142875 w 581025"/>
              <a:gd name="connsiteY15" fmla="*/ 682943 h 714375"/>
              <a:gd name="connsiteX16" fmla="*/ 220980 w 581025"/>
              <a:gd name="connsiteY16" fmla="*/ 604838 h 714375"/>
              <a:gd name="connsiteX17" fmla="*/ 160973 w 581025"/>
              <a:gd name="connsiteY17" fmla="*/ 529590 h 714375"/>
              <a:gd name="connsiteX18" fmla="*/ 160973 w 581025"/>
              <a:gd name="connsiteY18" fmla="*/ 529590 h 714375"/>
              <a:gd name="connsiteX19" fmla="*/ 143828 w 581025"/>
              <a:gd name="connsiteY19" fmla="*/ 236220 h 714375"/>
              <a:gd name="connsiteX20" fmla="*/ 92393 w 581025"/>
              <a:gd name="connsiteY20" fmla="*/ 236220 h 714375"/>
              <a:gd name="connsiteX21" fmla="*/ 143828 w 581025"/>
              <a:gd name="connsiteY21" fmla="*/ 292418 h 714375"/>
              <a:gd name="connsiteX22" fmla="*/ 93345 w 581025"/>
              <a:gd name="connsiteY22" fmla="*/ 292418 h 714375"/>
              <a:gd name="connsiteX23" fmla="*/ 93345 w 581025"/>
              <a:gd name="connsiteY23" fmla="*/ 351473 h 714375"/>
              <a:gd name="connsiteX24" fmla="*/ 144780 w 581025"/>
              <a:gd name="connsiteY24" fmla="*/ 351473 h 714375"/>
              <a:gd name="connsiteX25" fmla="*/ 143828 w 581025"/>
              <a:gd name="connsiteY25" fmla="*/ 407670 h 714375"/>
              <a:gd name="connsiteX26" fmla="*/ 92393 w 581025"/>
              <a:gd name="connsiteY26" fmla="*/ 407670 h 714375"/>
              <a:gd name="connsiteX27" fmla="*/ 479108 w 581025"/>
              <a:gd name="connsiteY27" fmla="*/ 120968 h 714375"/>
              <a:gd name="connsiteX28" fmla="*/ 445770 w 581025"/>
              <a:gd name="connsiteY28" fmla="*/ 119062 h 714375"/>
              <a:gd name="connsiteX29" fmla="*/ 422910 w 581025"/>
              <a:gd name="connsiteY29" fmla="*/ 119062 h 714375"/>
              <a:gd name="connsiteX30" fmla="*/ 381953 w 581025"/>
              <a:gd name="connsiteY30" fmla="*/ 122873 h 714375"/>
              <a:gd name="connsiteX31" fmla="*/ 363855 w 581025"/>
              <a:gd name="connsiteY31" fmla="*/ 124777 h 714375"/>
              <a:gd name="connsiteX32" fmla="*/ 337185 w 581025"/>
              <a:gd name="connsiteY32" fmla="*/ 149543 h 714375"/>
              <a:gd name="connsiteX33" fmla="*/ 314325 w 581025"/>
              <a:gd name="connsiteY33" fmla="*/ 170498 h 714375"/>
              <a:gd name="connsiteX34" fmla="*/ 279083 w 581025"/>
              <a:gd name="connsiteY34" fmla="*/ 186690 h 714375"/>
              <a:gd name="connsiteX35" fmla="*/ 258128 w 581025"/>
              <a:gd name="connsiteY35" fmla="*/ 220028 h 714375"/>
              <a:gd name="connsiteX36" fmla="*/ 279083 w 581025"/>
              <a:gd name="connsiteY36" fmla="*/ 238125 h 714375"/>
              <a:gd name="connsiteX37" fmla="*/ 314325 w 581025"/>
              <a:gd name="connsiteY37" fmla="*/ 225743 h 714375"/>
              <a:gd name="connsiteX38" fmla="*/ 349568 w 581025"/>
              <a:gd name="connsiteY38" fmla="*/ 209550 h 714375"/>
              <a:gd name="connsiteX39" fmla="*/ 378143 w 581025"/>
              <a:gd name="connsiteY39" fmla="*/ 239078 h 714375"/>
              <a:gd name="connsiteX40" fmla="*/ 355283 w 581025"/>
              <a:gd name="connsiteY40" fmla="*/ 265748 h 714375"/>
              <a:gd name="connsiteX41" fmla="*/ 309563 w 581025"/>
              <a:gd name="connsiteY41" fmla="*/ 273368 h 714375"/>
              <a:gd name="connsiteX42" fmla="*/ 284798 w 581025"/>
              <a:gd name="connsiteY42" fmla="*/ 275273 h 714375"/>
              <a:gd name="connsiteX43" fmla="*/ 272415 w 581025"/>
              <a:gd name="connsiteY43" fmla="*/ 293370 h 714375"/>
              <a:gd name="connsiteX44" fmla="*/ 274320 w 581025"/>
              <a:gd name="connsiteY44" fmla="*/ 297180 h 714375"/>
              <a:gd name="connsiteX45" fmla="*/ 309563 w 581025"/>
              <a:gd name="connsiteY45" fmla="*/ 325755 h 714375"/>
              <a:gd name="connsiteX46" fmla="*/ 316230 w 581025"/>
              <a:gd name="connsiteY46" fmla="*/ 329565 h 714375"/>
              <a:gd name="connsiteX47" fmla="*/ 339090 w 581025"/>
              <a:gd name="connsiteY47" fmla="*/ 361950 h 714375"/>
              <a:gd name="connsiteX48" fmla="*/ 342900 w 581025"/>
              <a:gd name="connsiteY48" fmla="*/ 382905 h 714375"/>
              <a:gd name="connsiteX49" fmla="*/ 357188 w 581025"/>
              <a:gd name="connsiteY49" fmla="*/ 407670 h 714375"/>
              <a:gd name="connsiteX50" fmla="*/ 369570 w 581025"/>
              <a:gd name="connsiteY50" fmla="*/ 420053 h 714375"/>
              <a:gd name="connsiteX51" fmla="*/ 381953 w 581025"/>
              <a:gd name="connsiteY51" fmla="*/ 421957 h 714375"/>
              <a:gd name="connsiteX52" fmla="*/ 398145 w 581025"/>
              <a:gd name="connsiteY52" fmla="*/ 391478 h 714375"/>
              <a:gd name="connsiteX53" fmla="*/ 398145 w 581025"/>
              <a:gd name="connsiteY53" fmla="*/ 387668 h 714375"/>
              <a:gd name="connsiteX54" fmla="*/ 414338 w 581025"/>
              <a:gd name="connsiteY54" fmla="*/ 344805 h 714375"/>
              <a:gd name="connsiteX55" fmla="*/ 416243 w 581025"/>
              <a:gd name="connsiteY55" fmla="*/ 340995 h 714375"/>
              <a:gd name="connsiteX56" fmla="*/ 409575 w 581025"/>
              <a:gd name="connsiteY56" fmla="*/ 303848 h 714375"/>
              <a:gd name="connsiteX57" fmla="*/ 395288 w 581025"/>
              <a:gd name="connsiteY57" fmla="*/ 289560 h 714375"/>
              <a:gd name="connsiteX58" fmla="*/ 399098 w 581025"/>
              <a:gd name="connsiteY58" fmla="*/ 283845 h 714375"/>
              <a:gd name="connsiteX59" fmla="*/ 405765 w 581025"/>
              <a:gd name="connsiteY59" fmla="*/ 285750 h 714375"/>
              <a:gd name="connsiteX60" fmla="*/ 430530 w 581025"/>
              <a:gd name="connsiteY60" fmla="*/ 289560 h 714375"/>
              <a:gd name="connsiteX61" fmla="*/ 423863 w 581025"/>
              <a:gd name="connsiteY61" fmla="*/ 271463 h 714375"/>
              <a:gd name="connsiteX62" fmla="*/ 420053 w 581025"/>
              <a:gd name="connsiteY62" fmla="*/ 255270 h 714375"/>
              <a:gd name="connsiteX63" fmla="*/ 442913 w 581025"/>
              <a:gd name="connsiteY63" fmla="*/ 265748 h 714375"/>
              <a:gd name="connsiteX64" fmla="*/ 457200 w 581025"/>
              <a:gd name="connsiteY64" fmla="*/ 280035 h 714375"/>
              <a:gd name="connsiteX65" fmla="*/ 461010 w 581025"/>
              <a:gd name="connsiteY65" fmla="*/ 319088 h 714375"/>
              <a:gd name="connsiteX66" fmla="*/ 471488 w 581025"/>
              <a:gd name="connsiteY66" fmla="*/ 343853 h 714375"/>
              <a:gd name="connsiteX67" fmla="*/ 496253 w 581025"/>
              <a:gd name="connsiteY67" fmla="*/ 320993 h 714375"/>
              <a:gd name="connsiteX68" fmla="*/ 508635 w 581025"/>
              <a:gd name="connsiteY68" fmla="*/ 296228 h 714375"/>
              <a:gd name="connsiteX69" fmla="*/ 519112 w 581025"/>
              <a:gd name="connsiteY69" fmla="*/ 308610 h 714375"/>
              <a:gd name="connsiteX70" fmla="*/ 531495 w 581025"/>
              <a:gd name="connsiteY70" fmla="*/ 320993 h 714375"/>
              <a:gd name="connsiteX71" fmla="*/ 552450 w 581025"/>
              <a:gd name="connsiteY71" fmla="*/ 310515 h 714375"/>
              <a:gd name="connsiteX72" fmla="*/ 315278 w 581025"/>
              <a:gd name="connsiteY72" fmla="*/ 589598 h 714375"/>
              <a:gd name="connsiteX73" fmla="*/ 321945 w 581025"/>
              <a:gd name="connsiteY73" fmla="*/ 588645 h 714375"/>
              <a:gd name="connsiteX74" fmla="*/ 590550 w 581025"/>
              <a:gd name="connsiteY74" fmla="*/ 294323 h 714375"/>
              <a:gd name="connsiteX75" fmla="*/ 295275 w 581025"/>
              <a:gd name="connsiteY75" fmla="*/ 0 h 714375"/>
              <a:gd name="connsiteX76" fmla="*/ 295275 w 581025"/>
              <a:gd name="connsiteY76" fmla="*/ 0 h 714375"/>
              <a:gd name="connsiteX77" fmla="*/ 0 w 581025"/>
              <a:gd name="connsiteY77" fmla="*/ 294323 h 714375"/>
              <a:gd name="connsiteX78" fmla="*/ 40958 w 581025"/>
              <a:gd name="connsiteY78" fmla="*/ 44481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81025" h="714375">
                <a:moveTo>
                  <a:pt x="195263" y="227648"/>
                </a:moveTo>
                <a:cubicBezTo>
                  <a:pt x="195263" y="500063"/>
                  <a:pt x="195263" y="500063"/>
                  <a:pt x="195263" y="500063"/>
                </a:cubicBezTo>
                <a:cubicBezTo>
                  <a:pt x="235268" y="519113"/>
                  <a:pt x="262890" y="559118"/>
                  <a:pt x="262890" y="604838"/>
                </a:cubicBezTo>
                <a:cubicBezTo>
                  <a:pt x="262890" y="669608"/>
                  <a:pt x="209550" y="721995"/>
                  <a:pt x="143828" y="721995"/>
                </a:cubicBezTo>
                <a:cubicBezTo>
                  <a:pt x="78105" y="721995"/>
                  <a:pt x="24765" y="669608"/>
                  <a:pt x="24765" y="604838"/>
                </a:cubicBezTo>
                <a:cubicBezTo>
                  <a:pt x="24765" y="559118"/>
                  <a:pt x="52388" y="519113"/>
                  <a:pt x="92393" y="500063"/>
                </a:cubicBezTo>
                <a:cubicBezTo>
                  <a:pt x="92393" y="180975"/>
                  <a:pt x="92393" y="180975"/>
                  <a:pt x="92393" y="180975"/>
                </a:cubicBezTo>
                <a:cubicBezTo>
                  <a:pt x="92393" y="153353"/>
                  <a:pt x="113348" y="132398"/>
                  <a:pt x="140970" y="132398"/>
                </a:cubicBezTo>
                <a:cubicBezTo>
                  <a:pt x="144780" y="132398"/>
                  <a:pt x="144780" y="132398"/>
                  <a:pt x="144780" y="132398"/>
                </a:cubicBezTo>
                <a:cubicBezTo>
                  <a:pt x="172403" y="132398"/>
                  <a:pt x="193358" y="153353"/>
                  <a:pt x="193358" y="180975"/>
                </a:cubicBezTo>
                <a:moveTo>
                  <a:pt x="160973" y="529590"/>
                </a:moveTo>
                <a:cubicBezTo>
                  <a:pt x="160973" y="407670"/>
                  <a:pt x="160973" y="407670"/>
                  <a:pt x="160973" y="407670"/>
                </a:cubicBezTo>
                <a:cubicBezTo>
                  <a:pt x="126683" y="407670"/>
                  <a:pt x="126683" y="407670"/>
                  <a:pt x="126683" y="407670"/>
                </a:cubicBezTo>
                <a:cubicBezTo>
                  <a:pt x="126683" y="529590"/>
                  <a:pt x="126683" y="529590"/>
                  <a:pt x="126683" y="529590"/>
                </a:cubicBezTo>
                <a:cubicBezTo>
                  <a:pt x="90488" y="536258"/>
                  <a:pt x="64770" y="567690"/>
                  <a:pt x="64770" y="604838"/>
                </a:cubicBezTo>
                <a:cubicBezTo>
                  <a:pt x="64770" y="648653"/>
                  <a:pt x="99060" y="682943"/>
                  <a:pt x="142875" y="682943"/>
                </a:cubicBezTo>
                <a:cubicBezTo>
                  <a:pt x="186690" y="682943"/>
                  <a:pt x="220980" y="649605"/>
                  <a:pt x="220980" y="604838"/>
                </a:cubicBezTo>
                <a:cubicBezTo>
                  <a:pt x="222885" y="567690"/>
                  <a:pt x="197168" y="536258"/>
                  <a:pt x="160973" y="529590"/>
                </a:cubicBezTo>
                <a:lnTo>
                  <a:pt x="160973" y="529590"/>
                </a:lnTo>
                <a:close/>
                <a:moveTo>
                  <a:pt x="143828" y="236220"/>
                </a:moveTo>
                <a:cubicBezTo>
                  <a:pt x="92393" y="236220"/>
                  <a:pt x="92393" y="236220"/>
                  <a:pt x="92393" y="236220"/>
                </a:cubicBezTo>
                <a:moveTo>
                  <a:pt x="143828" y="292418"/>
                </a:moveTo>
                <a:cubicBezTo>
                  <a:pt x="93345" y="292418"/>
                  <a:pt x="93345" y="292418"/>
                  <a:pt x="93345" y="292418"/>
                </a:cubicBezTo>
                <a:moveTo>
                  <a:pt x="93345" y="351473"/>
                </a:moveTo>
                <a:cubicBezTo>
                  <a:pt x="144780" y="351473"/>
                  <a:pt x="144780" y="351473"/>
                  <a:pt x="144780" y="351473"/>
                </a:cubicBezTo>
                <a:moveTo>
                  <a:pt x="143828" y="407670"/>
                </a:moveTo>
                <a:cubicBezTo>
                  <a:pt x="92393" y="407670"/>
                  <a:pt x="92393" y="407670"/>
                  <a:pt x="92393" y="407670"/>
                </a:cubicBezTo>
                <a:moveTo>
                  <a:pt x="479108" y="120968"/>
                </a:moveTo>
                <a:cubicBezTo>
                  <a:pt x="468630" y="120968"/>
                  <a:pt x="456248" y="119062"/>
                  <a:pt x="445770" y="119062"/>
                </a:cubicBezTo>
                <a:cubicBezTo>
                  <a:pt x="437198" y="119062"/>
                  <a:pt x="431483" y="119062"/>
                  <a:pt x="422910" y="119062"/>
                </a:cubicBezTo>
                <a:cubicBezTo>
                  <a:pt x="410528" y="119062"/>
                  <a:pt x="391478" y="120968"/>
                  <a:pt x="381953" y="122873"/>
                </a:cubicBezTo>
                <a:cubicBezTo>
                  <a:pt x="375285" y="122873"/>
                  <a:pt x="369570" y="122873"/>
                  <a:pt x="363855" y="124777"/>
                </a:cubicBezTo>
                <a:cubicBezTo>
                  <a:pt x="353378" y="126683"/>
                  <a:pt x="340995" y="137160"/>
                  <a:pt x="337185" y="149543"/>
                </a:cubicBezTo>
                <a:cubicBezTo>
                  <a:pt x="335280" y="161925"/>
                  <a:pt x="324803" y="170498"/>
                  <a:pt x="314325" y="170498"/>
                </a:cubicBezTo>
                <a:cubicBezTo>
                  <a:pt x="303848" y="172403"/>
                  <a:pt x="287655" y="179070"/>
                  <a:pt x="279083" y="186690"/>
                </a:cubicBezTo>
                <a:cubicBezTo>
                  <a:pt x="268605" y="193358"/>
                  <a:pt x="258128" y="209550"/>
                  <a:pt x="258128" y="220028"/>
                </a:cubicBezTo>
                <a:cubicBezTo>
                  <a:pt x="256222" y="230505"/>
                  <a:pt x="266700" y="240982"/>
                  <a:pt x="279083" y="238125"/>
                </a:cubicBezTo>
                <a:cubicBezTo>
                  <a:pt x="291465" y="238125"/>
                  <a:pt x="307658" y="231457"/>
                  <a:pt x="314325" y="225743"/>
                </a:cubicBezTo>
                <a:cubicBezTo>
                  <a:pt x="320040" y="220028"/>
                  <a:pt x="337185" y="213360"/>
                  <a:pt x="349568" y="209550"/>
                </a:cubicBezTo>
                <a:cubicBezTo>
                  <a:pt x="361950" y="207645"/>
                  <a:pt x="378143" y="228600"/>
                  <a:pt x="378143" y="239078"/>
                </a:cubicBezTo>
                <a:cubicBezTo>
                  <a:pt x="378143" y="251460"/>
                  <a:pt x="367665" y="263843"/>
                  <a:pt x="355283" y="265748"/>
                </a:cubicBezTo>
                <a:cubicBezTo>
                  <a:pt x="341948" y="270510"/>
                  <a:pt x="321945" y="273368"/>
                  <a:pt x="309563" y="273368"/>
                </a:cubicBezTo>
                <a:cubicBezTo>
                  <a:pt x="300990" y="273368"/>
                  <a:pt x="293370" y="275273"/>
                  <a:pt x="284798" y="275273"/>
                </a:cubicBezTo>
                <a:cubicBezTo>
                  <a:pt x="272415" y="275273"/>
                  <a:pt x="266700" y="283845"/>
                  <a:pt x="272415" y="293370"/>
                </a:cubicBezTo>
                <a:cubicBezTo>
                  <a:pt x="272415" y="293370"/>
                  <a:pt x="274320" y="295275"/>
                  <a:pt x="274320" y="297180"/>
                </a:cubicBezTo>
                <a:cubicBezTo>
                  <a:pt x="280988" y="307657"/>
                  <a:pt x="297180" y="320040"/>
                  <a:pt x="309563" y="325755"/>
                </a:cubicBezTo>
                <a:cubicBezTo>
                  <a:pt x="311468" y="327660"/>
                  <a:pt x="313373" y="327660"/>
                  <a:pt x="316230" y="329565"/>
                </a:cubicBezTo>
                <a:cubicBezTo>
                  <a:pt x="328613" y="335280"/>
                  <a:pt x="339090" y="349568"/>
                  <a:pt x="339090" y="361950"/>
                </a:cubicBezTo>
                <a:cubicBezTo>
                  <a:pt x="340995" y="367665"/>
                  <a:pt x="340995" y="376238"/>
                  <a:pt x="342900" y="382905"/>
                </a:cubicBezTo>
                <a:cubicBezTo>
                  <a:pt x="344805" y="395288"/>
                  <a:pt x="351473" y="405765"/>
                  <a:pt x="357188" y="407670"/>
                </a:cubicBezTo>
                <a:cubicBezTo>
                  <a:pt x="360998" y="407670"/>
                  <a:pt x="367665" y="413385"/>
                  <a:pt x="369570" y="420053"/>
                </a:cubicBezTo>
                <a:cubicBezTo>
                  <a:pt x="369570" y="425768"/>
                  <a:pt x="376238" y="425768"/>
                  <a:pt x="381953" y="421957"/>
                </a:cubicBezTo>
                <a:cubicBezTo>
                  <a:pt x="387668" y="416243"/>
                  <a:pt x="394335" y="401003"/>
                  <a:pt x="398145" y="391478"/>
                </a:cubicBezTo>
                <a:cubicBezTo>
                  <a:pt x="398145" y="389573"/>
                  <a:pt x="398145" y="387668"/>
                  <a:pt x="398145" y="387668"/>
                </a:cubicBezTo>
                <a:cubicBezTo>
                  <a:pt x="401955" y="375285"/>
                  <a:pt x="408623" y="357188"/>
                  <a:pt x="414338" y="344805"/>
                </a:cubicBezTo>
                <a:cubicBezTo>
                  <a:pt x="414338" y="344805"/>
                  <a:pt x="416243" y="342900"/>
                  <a:pt x="416243" y="340995"/>
                </a:cubicBezTo>
                <a:cubicBezTo>
                  <a:pt x="421958" y="328613"/>
                  <a:pt x="418148" y="312420"/>
                  <a:pt x="409575" y="303848"/>
                </a:cubicBezTo>
                <a:cubicBezTo>
                  <a:pt x="402908" y="300038"/>
                  <a:pt x="399098" y="293370"/>
                  <a:pt x="395288" y="289560"/>
                </a:cubicBezTo>
                <a:cubicBezTo>
                  <a:pt x="386715" y="280988"/>
                  <a:pt x="386715" y="277178"/>
                  <a:pt x="399098" y="283845"/>
                </a:cubicBezTo>
                <a:cubicBezTo>
                  <a:pt x="401003" y="285750"/>
                  <a:pt x="402908" y="285750"/>
                  <a:pt x="405765" y="285750"/>
                </a:cubicBezTo>
                <a:cubicBezTo>
                  <a:pt x="416243" y="291465"/>
                  <a:pt x="428625" y="294323"/>
                  <a:pt x="430530" y="289560"/>
                </a:cubicBezTo>
                <a:cubicBezTo>
                  <a:pt x="432435" y="285750"/>
                  <a:pt x="430530" y="277178"/>
                  <a:pt x="423863" y="271463"/>
                </a:cubicBezTo>
                <a:cubicBezTo>
                  <a:pt x="417195" y="265748"/>
                  <a:pt x="415290" y="259080"/>
                  <a:pt x="420053" y="255270"/>
                </a:cubicBezTo>
                <a:cubicBezTo>
                  <a:pt x="423863" y="251460"/>
                  <a:pt x="434340" y="255270"/>
                  <a:pt x="442913" y="265748"/>
                </a:cubicBezTo>
                <a:cubicBezTo>
                  <a:pt x="446723" y="269557"/>
                  <a:pt x="451485" y="276225"/>
                  <a:pt x="457200" y="280035"/>
                </a:cubicBezTo>
                <a:cubicBezTo>
                  <a:pt x="465773" y="290513"/>
                  <a:pt x="467678" y="306705"/>
                  <a:pt x="461010" y="319088"/>
                </a:cubicBezTo>
                <a:cubicBezTo>
                  <a:pt x="461010" y="319088"/>
                  <a:pt x="448628" y="343853"/>
                  <a:pt x="471488" y="343853"/>
                </a:cubicBezTo>
                <a:cubicBezTo>
                  <a:pt x="494348" y="343853"/>
                  <a:pt x="496253" y="333375"/>
                  <a:pt x="496253" y="320993"/>
                </a:cubicBezTo>
                <a:cubicBezTo>
                  <a:pt x="496253" y="308610"/>
                  <a:pt x="500062" y="296228"/>
                  <a:pt x="508635" y="296228"/>
                </a:cubicBezTo>
                <a:cubicBezTo>
                  <a:pt x="515303" y="296228"/>
                  <a:pt x="519112" y="301943"/>
                  <a:pt x="519112" y="308610"/>
                </a:cubicBezTo>
                <a:cubicBezTo>
                  <a:pt x="519112" y="314325"/>
                  <a:pt x="525780" y="320993"/>
                  <a:pt x="531495" y="320993"/>
                </a:cubicBezTo>
                <a:cubicBezTo>
                  <a:pt x="535305" y="320993"/>
                  <a:pt x="545783" y="317182"/>
                  <a:pt x="552450" y="310515"/>
                </a:cubicBezTo>
                <a:moveTo>
                  <a:pt x="315278" y="589598"/>
                </a:moveTo>
                <a:cubicBezTo>
                  <a:pt x="317183" y="589598"/>
                  <a:pt x="320040" y="589598"/>
                  <a:pt x="321945" y="588645"/>
                </a:cubicBezTo>
                <a:cubicBezTo>
                  <a:pt x="472440" y="575310"/>
                  <a:pt x="590550" y="447675"/>
                  <a:pt x="590550" y="294323"/>
                </a:cubicBezTo>
                <a:cubicBezTo>
                  <a:pt x="590550" y="131445"/>
                  <a:pt x="458153" y="0"/>
                  <a:pt x="295275" y="0"/>
                </a:cubicBezTo>
                <a:lnTo>
                  <a:pt x="295275" y="0"/>
                </a:lnTo>
                <a:cubicBezTo>
                  <a:pt x="131445" y="0"/>
                  <a:pt x="0" y="131445"/>
                  <a:pt x="0" y="294323"/>
                </a:cubicBezTo>
                <a:cubicBezTo>
                  <a:pt x="0" y="349568"/>
                  <a:pt x="15240" y="401003"/>
                  <a:pt x="40958" y="44481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Dowolny kształt: kształt 56" title="global warming icon">
            <a:extLst>
              <a:ext uri="{FF2B5EF4-FFF2-40B4-BE49-F238E27FC236}">
                <a16:creationId xmlns:a16="http://schemas.microsoft.com/office/drawing/2014/main" id="{0E24D72C-55C1-48F6-9F66-0C79E7560153}"/>
              </a:ext>
            </a:extLst>
          </p:cNvPr>
          <p:cNvSpPr>
            <a:spLocks noChangeAspect="1"/>
          </p:cNvSpPr>
          <p:nvPr/>
        </p:nvSpPr>
        <p:spPr>
          <a:xfrm>
            <a:off x="5384301" y="2348946"/>
            <a:ext cx="515460" cy="642340"/>
          </a:xfrm>
          <a:custGeom>
            <a:avLst/>
            <a:gdLst>
              <a:gd name="connsiteX0" fmla="*/ 142854 w 619125"/>
              <a:gd name="connsiteY0" fmla="*/ 386715 h 771525"/>
              <a:gd name="connsiteX1" fmla="*/ 190479 w 619125"/>
              <a:gd name="connsiteY1" fmla="*/ 388620 h 771525"/>
              <a:gd name="connsiteX2" fmla="*/ 205719 w 619125"/>
              <a:gd name="connsiteY2" fmla="*/ 391478 h 771525"/>
              <a:gd name="connsiteX3" fmla="*/ 222864 w 619125"/>
              <a:gd name="connsiteY3" fmla="*/ 411480 h 771525"/>
              <a:gd name="connsiteX4" fmla="*/ 224769 w 619125"/>
              <a:gd name="connsiteY4" fmla="*/ 428625 h 771525"/>
              <a:gd name="connsiteX5" fmla="*/ 215244 w 619125"/>
              <a:gd name="connsiteY5" fmla="*/ 454343 h 771525"/>
              <a:gd name="connsiteX6" fmla="*/ 189527 w 619125"/>
              <a:gd name="connsiteY6" fmla="*/ 480060 h 771525"/>
              <a:gd name="connsiteX7" fmla="*/ 192384 w 619125"/>
              <a:gd name="connsiteY7" fmla="*/ 501968 h 771525"/>
              <a:gd name="connsiteX8" fmla="*/ 215244 w 619125"/>
              <a:gd name="connsiteY8" fmla="*/ 517208 h 771525"/>
              <a:gd name="connsiteX9" fmla="*/ 245725 w 619125"/>
              <a:gd name="connsiteY9" fmla="*/ 534353 h 771525"/>
              <a:gd name="connsiteX10" fmla="*/ 248582 w 619125"/>
              <a:gd name="connsiteY10" fmla="*/ 536258 h 771525"/>
              <a:gd name="connsiteX11" fmla="*/ 263822 w 619125"/>
              <a:gd name="connsiteY11" fmla="*/ 558165 h 771525"/>
              <a:gd name="connsiteX12" fmla="*/ 253344 w 619125"/>
              <a:gd name="connsiteY12" fmla="*/ 575310 h 771525"/>
              <a:gd name="connsiteX13" fmla="*/ 236200 w 619125"/>
              <a:gd name="connsiteY13" fmla="*/ 592455 h 771525"/>
              <a:gd name="connsiteX14" fmla="*/ 234294 w 619125"/>
              <a:gd name="connsiteY14" fmla="*/ 595313 h 771525"/>
              <a:gd name="connsiteX15" fmla="*/ 223817 w 619125"/>
              <a:gd name="connsiteY15" fmla="*/ 621030 h 771525"/>
              <a:gd name="connsiteX16" fmla="*/ 221912 w 619125"/>
              <a:gd name="connsiteY16" fmla="*/ 638175 h 771525"/>
              <a:gd name="connsiteX17" fmla="*/ 227627 w 619125"/>
              <a:gd name="connsiteY17" fmla="*/ 652463 h 771525"/>
              <a:gd name="connsiteX18" fmla="*/ 205719 w 619125"/>
              <a:gd name="connsiteY18" fmla="*/ 657225 h 771525"/>
              <a:gd name="connsiteX19" fmla="*/ 202862 w 619125"/>
              <a:gd name="connsiteY19" fmla="*/ 655320 h 771525"/>
              <a:gd name="connsiteX20" fmla="*/ 190479 w 619125"/>
              <a:gd name="connsiteY20" fmla="*/ 632460 h 771525"/>
              <a:gd name="connsiteX21" fmla="*/ 192384 w 619125"/>
              <a:gd name="connsiteY21" fmla="*/ 610553 h 771525"/>
              <a:gd name="connsiteX22" fmla="*/ 184764 w 619125"/>
              <a:gd name="connsiteY22" fmla="*/ 587693 h 771525"/>
              <a:gd name="connsiteX23" fmla="*/ 167619 w 619125"/>
              <a:gd name="connsiteY23" fmla="*/ 572453 h 771525"/>
              <a:gd name="connsiteX24" fmla="*/ 158094 w 619125"/>
              <a:gd name="connsiteY24" fmla="*/ 546735 h 771525"/>
              <a:gd name="connsiteX25" fmla="*/ 148569 w 619125"/>
              <a:gd name="connsiteY25" fmla="*/ 521018 h 771525"/>
              <a:gd name="connsiteX26" fmla="*/ 140950 w 619125"/>
              <a:gd name="connsiteY26" fmla="*/ 511493 h 771525"/>
              <a:gd name="connsiteX27" fmla="*/ 122852 w 619125"/>
              <a:gd name="connsiteY27" fmla="*/ 511493 h 771525"/>
              <a:gd name="connsiteX28" fmla="*/ 96182 w 619125"/>
              <a:gd name="connsiteY28" fmla="*/ 500063 h 771525"/>
              <a:gd name="connsiteX29" fmla="*/ 440034 w 619125"/>
              <a:gd name="connsiteY29" fmla="*/ 348615 h 771525"/>
              <a:gd name="connsiteX30" fmla="*/ 397172 w 619125"/>
              <a:gd name="connsiteY30" fmla="*/ 362903 h 771525"/>
              <a:gd name="connsiteX31" fmla="*/ 368597 w 619125"/>
              <a:gd name="connsiteY31" fmla="*/ 370523 h 771525"/>
              <a:gd name="connsiteX32" fmla="*/ 355262 w 619125"/>
              <a:gd name="connsiteY32" fmla="*/ 374333 h 771525"/>
              <a:gd name="connsiteX33" fmla="*/ 339069 w 619125"/>
              <a:gd name="connsiteY33" fmla="*/ 395288 h 771525"/>
              <a:gd name="connsiteX34" fmla="*/ 320019 w 619125"/>
              <a:gd name="connsiteY34" fmla="*/ 401003 h 771525"/>
              <a:gd name="connsiteX35" fmla="*/ 297159 w 619125"/>
              <a:gd name="connsiteY35" fmla="*/ 416243 h 771525"/>
              <a:gd name="connsiteX36" fmla="*/ 285729 w 619125"/>
              <a:gd name="connsiteY36" fmla="*/ 441960 h 771525"/>
              <a:gd name="connsiteX37" fmla="*/ 301922 w 619125"/>
              <a:gd name="connsiteY37" fmla="*/ 453390 h 771525"/>
              <a:gd name="connsiteX38" fmla="*/ 325734 w 619125"/>
              <a:gd name="connsiteY38" fmla="*/ 441008 h 771525"/>
              <a:gd name="connsiteX39" fmla="*/ 354309 w 619125"/>
              <a:gd name="connsiteY39" fmla="*/ 437198 h 771525"/>
              <a:gd name="connsiteX40" fmla="*/ 370502 w 619125"/>
              <a:gd name="connsiteY40" fmla="*/ 446723 h 771525"/>
              <a:gd name="connsiteX41" fmla="*/ 357167 w 619125"/>
              <a:gd name="connsiteY41" fmla="*/ 468630 h 771525"/>
              <a:gd name="connsiteX42" fmla="*/ 325734 w 619125"/>
              <a:gd name="connsiteY42" fmla="*/ 478155 h 771525"/>
              <a:gd name="connsiteX43" fmla="*/ 308589 w 619125"/>
              <a:gd name="connsiteY43" fmla="*/ 481965 h 771525"/>
              <a:gd name="connsiteX44" fmla="*/ 301922 w 619125"/>
              <a:gd name="connsiteY44" fmla="*/ 496253 h 771525"/>
              <a:gd name="connsiteX45" fmla="*/ 303827 w 619125"/>
              <a:gd name="connsiteY45" fmla="*/ 499110 h 771525"/>
              <a:gd name="connsiteX46" fmla="*/ 331450 w 619125"/>
              <a:gd name="connsiteY46" fmla="*/ 516255 h 771525"/>
              <a:gd name="connsiteX47" fmla="*/ 336212 w 619125"/>
              <a:gd name="connsiteY47" fmla="*/ 518160 h 771525"/>
              <a:gd name="connsiteX48" fmla="*/ 356214 w 619125"/>
              <a:gd name="connsiteY48" fmla="*/ 539115 h 771525"/>
              <a:gd name="connsiteX49" fmla="*/ 360977 w 619125"/>
              <a:gd name="connsiteY49" fmla="*/ 553403 h 771525"/>
              <a:gd name="connsiteX50" fmla="*/ 374312 w 619125"/>
              <a:gd name="connsiteY50" fmla="*/ 569595 h 771525"/>
              <a:gd name="connsiteX51" fmla="*/ 384789 w 619125"/>
              <a:gd name="connsiteY51" fmla="*/ 577215 h 771525"/>
              <a:gd name="connsiteX52" fmla="*/ 393362 w 619125"/>
              <a:gd name="connsiteY52" fmla="*/ 577215 h 771525"/>
              <a:gd name="connsiteX53" fmla="*/ 401934 w 619125"/>
              <a:gd name="connsiteY53" fmla="*/ 553403 h 771525"/>
              <a:gd name="connsiteX54" fmla="*/ 401934 w 619125"/>
              <a:gd name="connsiteY54" fmla="*/ 550545 h 771525"/>
              <a:gd name="connsiteX55" fmla="*/ 408602 w 619125"/>
              <a:gd name="connsiteY55" fmla="*/ 518160 h 771525"/>
              <a:gd name="connsiteX56" fmla="*/ 409554 w 619125"/>
              <a:gd name="connsiteY56" fmla="*/ 515303 h 771525"/>
              <a:gd name="connsiteX57" fmla="*/ 400982 w 619125"/>
              <a:gd name="connsiteY57" fmla="*/ 489585 h 771525"/>
              <a:gd name="connsiteX58" fmla="*/ 389552 w 619125"/>
              <a:gd name="connsiteY58" fmla="*/ 481013 h 771525"/>
              <a:gd name="connsiteX59" fmla="*/ 391457 w 619125"/>
              <a:gd name="connsiteY59" fmla="*/ 476250 h 771525"/>
              <a:gd name="connsiteX60" fmla="*/ 396219 w 619125"/>
              <a:gd name="connsiteY60" fmla="*/ 477203 h 771525"/>
              <a:gd name="connsiteX61" fmla="*/ 414317 w 619125"/>
              <a:gd name="connsiteY61" fmla="*/ 477203 h 771525"/>
              <a:gd name="connsiteX62" fmla="*/ 407650 w 619125"/>
              <a:gd name="connsiteY62" fmla="*/ 464820 h 771525"/>
              <a:gd name="connsiteX63" fmla="*/ 402887 w 619125"/>
              <a:gd name="connsiteY63" fmla="*/ 453390 h 771525"/>
              <a:gd name="connsiteX64" fmla="*/ 420032 w 619125"/>
              <a:gd name="connsiteY64" fmla="*/ 458153 h 771525"/>
              <a:gd name="connsiteX65" fmla="*/ 431462 w 619125"/>
              <a:gd name="connsiteY65" fmla="*/ 466725 h 771525"/>
              <a:gd name="connsiteX66" fmla="*/ 439082 w 619125"/>
              <a:gd name="connsiteY66" fmla="*/ 494348 h 771525"/>
              <a:gd name="connsiteX67" fmla="*/ 449559 w 619125"/>
              <a:gd name="connsiteY67" fmla="*/ 510540 h 771525"/>
              <a:gd name="connsiteX68" fmla="*/ 464800 w 619125"/>
              <a:gd name="connsiteY68" fmla="*/ 491490 h 771525"/>
              <a:gd name="connsiteX69" fmla="*/ 470514 w 619125"/>
              <a:gd name="connsiteY69" fmla="*/ 472440 h 771525"/>
              <a:gd name="connsiteX70" fmla="*/ 479087 w 619125"/>
              <a:gd name="connsiteY70" fmla="*/ 480060 h 771525"/>
              <a:gd name="connsiteX71" fmla="*/ 511472 w 619125"/>
              <a:gd name="connsiteY71" fmla="*/ 479108 h 771525"/>
              <a:gd name="connsiteX72" fmla="*/ 305732 w 619125"/>
              <a:gd name="connsiteY72" fmla="*/ 299085 h 771525"/>
              <a:gd name="connsiteX73" fmla="*/ 97134 w 619125"/>
              <a:gd name="connsiteY73" fmla="*/ 509588 h 771525"/>
              <a:gd name="connsiteX74" fmla="*/ 305732 w 619125"/>
              <a:gd name="connsiteY74" fmla="*/ 721043 h 771525"/>
              <a:gd name="connsiteX75" fmla="*/ 514329 w 619125"/>
              <a:gd name="connsiteY75" fmla="*/ 509588 h 771525"/>
              <a:gd name="connsiteX76" fmla="*/ 305732 w 619125"/>
              <a:gd name="connsiteY76" fmla="*/ 299085 h 771525"/>
              <a:gd name="connsiteX77" fmla="*/ 305732 w 619125"/>
              <a:gd name="connsiteY77" fmla="*/ 299085 h 771525"/>
              <a:gd name="connsiteX78" fmla="*/ 350500 w 619125"/>
              <a:gd name="connsiteY78" fmla="*/ 771525 h 771525"/>
              <a:gd name="connsiteX79" fmla="*/ 528617 w 619125"/>
              <a:gd name="connsiteY79" fmla="*/ 182880 h 771525"/>
              <a:gd name="connsiteX80" fmla="*/ 481944 w 619125"/>
              <a:gd name="connsiteY80" fmla="*/ 295275 h 771525"/>
              <a:gd name="connsiteX81" fmla="*/ 280967 w 619125"/>
              <a:gd name="connsiteY81" fmla="*/ 771525 h 771525"/>
              <a:gd name="connsiteX82" fmla="*/ 1884 w 619125"/>
              <a:gd name="connsiteY82" fmla="*/ 421958 h 771525"/>
              <a:gd name="connsiteX83" fmla="*/ 87609 w 619125"/>
              <a:gd name="connsiteY83" fmla="*/ 215265 h 771525"/>
              <a:gd name="connsiteX84" fmla="*/ 134282 w 619125"/>
              <a:gd name="connsiteY84" fmla="*/ 287655 h 771525"/>
              <a:gd name="connsiteX85" fmla="*/ 400982 w 619125"/>
              <a:gd name="connsiteY85" fmla="*/ 0 h 771525"/>
              <a:gd name="connsiteX86" fmla="*/ 482897 w 619125"/>
              <a:gd name="connsiteY86" fmla="*/ 294323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19125" h="771525">
                <a:moveTo>
                  <a:pt x="142854" y="386715"/>
                </a:moveTo>
                <a:cubicBezTo>
                  <a:pt x="152379" y="386715"/>
                  <a:pt x="182859" y="388620"/>
                  <a:pt x="190479" y="388620"/>
                </a:cubicBezTo>
                <a:cubicBezTo>
                  <a:pt x="195242" y="390525"/>
                  <a:pt x="200957" y="390525"/>
                  <a:pt x="205719" y="391478"/>
                </a:cubicBezTo>
                <a:cubicBezTo>
                  <a:pt x="213339" y="393383"/>
                  <a:pt x="222864" y="401955"/>
                  <a:pt x="222864" y="411480"/>
                </a:cubicBezTo>
                <a:cubicBezTo>
                  <a:pt x="224769" y="417195"/>
                  <a:pt x="224769" y="421958"/>
                  <a:pt x="224769" y="428625"/>
                </a:cubicBezTo>
                <a:cubicBezTo>
                  <a:pt x="226675" y="438150"/>
                  <a:pt x="221912" y="450533"/>
                  <a:pt x="215244" y="454343"/>
                </a:cubicBezTo>
                <a:cubicBezTo>
                  <a:pt x="207625" y="463868"/>
                  <a:pt x="198100" y="471488"/>
                  <a:pt x="189527" y="480060"/>
                </a:cubicBezTo>
                <a:cubicBezTo>
                  <a:pt x="183812" y="485775"/>
                  <a:pt x="184764" y="497205"/>
                  <a:pt x="192384" y="501968"/>
                </a:cubicBezTo>
                <a:cubicBezTo>
                  <a:pt x="200004" y="507683"/>
                  <a:pt x="207625" y="512445"/>
                  <a:pt x="215244" y="517208"/>
                </a:cubicBezTo>
                <a:cubicBezTo>
                  <a:pt x="222864" y="522923"/>
                  <a:pt x="236200" y="531495"/>
                  <a:pt x="245725" y="534353"/>
                </a:cubicBezTo>
                <a:cubicBezTo>
                  <a:pt x="247629" y="536258"/>
                  <a:pt x="247629" y="536258"/>
                  <a:pt x="248582" y="536258"/>
                </a:cubicBezTo>
                <a:cubicBezTo>
                  <a:pt x="258107" y="541020"/>
                  <a:pt x="263822" y="550545"/>
                  <a:pt x="263822" y="558165"/>
                </a:cubicBezTo>
                <a:cubicBezTo>
                  <a:pt x="261917" y="567690"/>
                  <a:pt x="259059" y="573405"/>
                  <a:pt x="253344" y="575310"/>
                </a:cubicBezTo>
                <a:cubicBezTo>
                  <a:pt x="248582" y="575310"/>
                  <a:pt x="240962" y="582930"/>
                  <a:pt x="236200" y="592455"/>
                </a:cubicBezTo>
                <a:cubicBezTo>
                  <a:pt x="236200" y="592455"/>
                  <a:pt x="234294" y="594360"/>
                  <a:pt x="234294" y="595313"/>
                </a:cubicBezTo>
                <a:cubicBezTo>
                  <a:pt x="229532" y="604838"/>
                  <a:pt x="229532" y="615315"/>
                  <a:pt x="223817" y="621030"/>
                </a:cubicBezTo>
                <a:cubicBezTo>
                  <a:pt x="219054" y="625793"/>
                  <a:pt x="219054" y="633413"/>
                  <a:pt x="221912" y="638175"/>
                </a:cubicBezTo>
                <a:cubicBezTo>
                  <a:pt x="226675" y="641033"/>
                  <a:pt x="229532" y="647700"/>
                  <a:pt x="227627" y="652463"/>
                </a:cubicBezTo>
                <a:cubicBezTo>
                  <a:pt x="227627" y="657225"/>
                  <a:pt x="213339" y="660083"/>
                  <a:pt x="205719" y="657225"/>
                </a:cubicBezTo>
                <a:cubicBezTo>
                  <a:pt x="205719" y="657225"/>
                  <a:pt x="203814" y="655320"/>
                  <a:pt x="202862" y="655320"/>
                </a:cubicBezTo>
                <a:cubicBezTo>
                  <a:pt x="197147" y="652463"/>
                  <a:pt x="190479" y="641033"/>
                  <a:pt x="190479" y="632460"/>
                </a:cubicBezTo>
                <a:cubicBezTo>
                  <a:pt x="192384" y="624840"/>
                  <a:pt x="192384" y="618173"/>
                  <a:pt x="192384" y="610553"/>
                </a:cubicBezTo>
                <a:cubicBezTo>
                  <a:pt x="194289" y="600075"/>
                  <a:pt x="189527" y="590550"/>
                  <a:pt x="184764" y="587693"/>
                </a:cubicBezTo>
                <a:cubicBezTo>
                  <a:pt x="180002" y="584835"/>
                  <a:pt x="172382" y="577215"/>
                  <a:pt x="167619" y="572453"/>
                </a:cubicBezTo>
                <a:cubicBezTo>
                  <a:pt x="162857" y="567690"/>
                  <a:pt x="158094" y="555308"/>
                  <a:pt x="158094" y="546735"/>
                </a:cubicBezTo>
                <a:cubicBezTo>
                  <a:pt x="158094" y="537210"/>
                  <a:pt x="153332" y="524828"/>
                  <a:pt x="148569" y="521018"/>
                </a:cubicBezTo>
                <a:cubicBezTo>
                  <a:pt x="143807" y="516255"/>
                  <a:pt x="143807" y="513398"/>
                  <a:pt x="140950" y="511493"/>
                </a:cubicBezTo>
                <a:cubicBezTo>
                  <a:pt x="138092" y="511493"/>
                  <a:pt x="140950" y="511493"/>
                  <a:pt x="122852" y="511493"/>
                </a:cubicBezTo>
                <a:cubicBezTo>
                  <a:pt x="105707" y="513398"/>
                  <a:pt x="96182" y="500063"/>
                  <a:pt x="96182" y="500063"/>
                </a:cubicBezTo>
                <a:moveTo>
                  <a:pt x="440034" y="348615"/>
                </a:moveTo>
                <a:cubicBezTo>
                  <a:pt x="434319" y="349568"/>
                  <a:pt x="400982" y="355283"/>
                  <a:pt x="397172" y="362903"/>
                </a:cubicBezTo>
                <a:cubicBezTo>
                  <a:pt x="393362" y="370523"/>
                  <a:pt x="375264" y="367665"/>
                  <a:pt x="368597" y="370523"/>
                </a:cubicBezTo>
                <a:cubicBezTo>
                  <a:pt x="363834" y="371475"/>
                  <a:pt x="360025" y="371475"/>
                  <a:pt x="355262" y="374333"/>
                </a:cubicBezTo>
                <a:cubicBezTo>
                  <a:pt x="348594" y="377190"/>
                  <a:pt x="340975" y="385763"/>
                  <a:pt x="339069" y="395288"/>
                </a:cubicBezTo>
                <a:cubicBezTo>
                  <a:pt x="339069" y="404813"/>
                  <a:pt x="326687" y="399098"/>
                  <a:pt x="320019" y="401003"/>
                </a:cubicBezTo>
                <a:cubicBezTo>
                  <a:pt x="313352" y="403860"/>
                  <a:pt x="301922" y="409575"/>
                  <a:pt x="297159" y="416243"/>
                </a:cubicBezTo>
                <a:cubicBezTo>
                  <a:pt x="290492" y="421958"/>
                  <a:pt x="284777" y="434340"/>
                  <a:pt x="285729" y="441960"/>
                </a:cubicBezTo>
                <a:cubicBezTo>
                  <a:pt x="285729" y="449580"/>
                  <a:pt x="293350" y="456248"/>
                  <a:pt x="301922" y="453390"/>
                </a:cubicBezTo>
                <a:cubicBezTo>
                  <a:pt x="310494" y="452438"/>
                  <a:pt x="321925" y="445770"/>
                  <a:pt x="325734" y="441008"/>
                </a:cubicBezTo>
                <a:cubicBezTo>
                  <a:pt x="329544" y="436245"/>
                  <a:pt x="345737" y="441960"/>
                  <a:pt x="354309" y="437198"/>
                </a:cubicBezTo>
                <a:cubicBezTo>
                  <a:pt x="362882" y="434340"/>
                  <a:pt x="369550" y="439103"/>
                  <a:pt x="370502" y="446723"/>
                </a:cubicBezTo>
                <a:cubicBezTo>
                  <a:pt x="371454" y="455295"/>
                  <a:pt x="365739" y="465773"/>
                  <a:pt x="357167" y="468630"/>
                </a:cubicBezTo>
                <a:cubicBezTo>
                  <a:pt x="348594" y="472440"/>
                  <a:pt x="334307" y="476250"/>
                  <a:pt x="325734" y="478155"/>
                </a:cubicBezTo>
                <a:cubicBezTo>
                  <a:pt x="320019" y="479108"/>
                  <a:pt x="314304" y="481013"/>
                  <a:pt x="308589" y="481965"/>
                </a:cubicBezTo>
                <a:cubicBezTo>
                  <a:pt x="300017" y="482918"/>
                  <a:pt x="296207" y="489585"/>
                  <a:pt x="301922" y="496253"/>
                </a:cubicBezTo>
                <a:cubicBezTo>
                  <a:pt x="301922" y="496253"/>
                  <a:pt x="303827" y="497205"/>
                  <a:pt x="303827" y="499110"/>
                </a:cubicBezTo>
                <a:cubicBezTo>
                  <a:pt x="309542" y="505778"/>
                  <a:pt x="321925" y="512445"/>
                  <a:pt x="331450" y="516255"/>
                </a:cubicBezTo>
                <a:cubicBezTo>
                  <a:pt x="333354" y="517208"/>
                  <a:pt x="334307" y="517208"/>
                  <a:pt x="336212" y="518160"/>
                </a:cubicBezTo>
                <a:cubicBezTo>
                  <a:pt x="345737" y="521018"/>
                  <a:pt x="354309" y="530543"/>
                  <a:pt x="356214" y="539115"/>
                </a:cubicBezTo>
                <a:cubicBezTo>
                  <a:pt x="358119" y="542925"/>
                  <a:pt x="359072" y="549593"/>
                  <a:pt x="360977" y="553403"/>
                </a:cubicBezTo>
                <a:cubicBezTo>
                  <a:pt x="363834" y="561975"/>
                  <a:pt x="369550" y="568643"/>
                  <a:pt x="374312" y="569595"/>
                </a:cubicBezTo>
                <a:cubicBezTo>
                  <a:pt x="377169" y="569595"/>
                  <a:pt x="381932" y="572453"/>
                  <a:pt x="384789" y="577215"/>
                </a:cubicBezTo>
                <a:cubicBezTo>
                  <a:pt x="385742" y="581978"/>
                  <a:pt x="389552" y="581025"/>
                  <a:pt x="393362" y="577215"/>
                </a:cubicBezTo>
                <a:cubicBezTo>
                  <a:pt x="397172" y="572453"/>
                  <a:pt x="400029" y="561023"/>
                  <a:pt x="401934" y="553403"/>
                </a:cubicBezTo>
                <a:cubicBezTo>
                  <a:pt x="401934" y="551498"/>
                  <a:pt x="401934" y="550545"/>
                  <a:pt x="401934" y="550545"/>
                </a:cubicBezTo>
                <a:cubicBezTo>
                  <a:pt x="403839" y="541020"/>
                  <a:pt x="405744" y="527685"/>
                  <a:pt x="408602" y="518160"/>
                </a:cubicBezTo>
                <a:cubicBezTo>
                  <a:pt x="408602" y="518160"/>
                  <a:pt x="409554" y="516255"/>
                  <a:pt x="409554" y="515303"/>
                </a:cubicBezTo>
                <a:cubicBezTo>
                  <a:pt x="412412" y="505778"/>
                  <a:pt x="407650" y="494348"/>
                  <a:pt x="400982" y="489585"/>
                </a:cubicBezTo>
                <a:cubicBezTo>
                  <a:pt x="396219" y="487680"/>
                  <a:pt x="392409" y="482918"/>
                  <a:pt x="389552" y="481013"/>
                </a:cubicBezTo>
                <a:cubicBezTo>
                  <a:pt x="382884" y="476250"/>
                  <a:pt x="381932" y="473393"/>
                  <a:pt x="391457" y="476250"/>
                </a:cubicBezTo>
                <a:cubicBezTo>
                  <a:pt x="393362" y="477203"/>
                  <a:pt x="394314" y="477203"/>
                  <a:pt x="396219" y="477203"/>
                </a:cubicBezTo>
                <a:cubicBezTo>
                  <a:pt x="403839" y="480060"/>
                  <a:pt x="413364" y="481013"/>
                  <a:pt x="414317" y="477203"/>
                </a:cubicBezTo>
                <a:cubicBezTo>
                  <a:pt x="415269" y="474345"/>
                  <a:pt x="413364" y="468630"/>
                  <a:pt x="407650" y="464820"/>
                </a:cubicBezTo>
                <a:cubicBezTo>
                  <a:pt x="402887" y="461010"/>
                  <a:pt x="400029" y="457200"/>
                  <a:pt x="402887" y="453390"/>
                </a:cubicBezTo>
                <a:cubicBezTo>
                  <a:pt x="405744" y="449580"/>
                  <a:pt x="413364" y="451485"/>
                  <a:pt x="420032" y="458153"/>
                </a:cubicBezTo>
                <a:cubicBezTo>
                  <a:pt x="423842" y="461010"/>
                  <a:pt x="426700" y="464820"/>
                  <a:pt x="431462" y="466725"/>
                </a:cubicBezTo>
                <a:cubicBezTo>
                  <a:pt x="438129" y="473393"/>
                  <a:pt x="441939" y="484823"/>
                  <a:pt x="439082" y="494348"/>
                </a:cubicBezTo>
                <a:cubicBezTo>
                  <a:pt x="439082" y="494348"/>
                  <a:pt x="433367" y="513398"/>
                  <a:pt x="449559" y="510540"/>
                </a:cubicBezTo>
                <a:cubicBezTo>
                  <a:pt x="465752" y="507683"/>
                  <a:pt x="465752" y="500063"/>
                  <a:pt x="464800" y="491490"/>
                </a:cubicBezTo>
                <a:cubicBezTo>
                  <a:pt x="463847" y="482918"/>
                  <a:pt x="464800" y="473393"/>
                  <a:pt x="470514" y="472440"/>
                </a:cubicBezTo>
                <a:cubicBezTo>
                  <a:pt x="475277" y="471488"/>
                  <a:pt x="478134" y="475298"/>
                  <a:pt x="479087" y="480060"/>
                </a:cubicBezTo>
                <a:cubicBezTo>
                  <a:pt x="480039" y="484823"/>
                  <a:pt x="486707" y="497205"/>
                  <a:pt x="511472" y="479108"/>
                </a:cubicBezTo>
                <a:moveTo>
                  <a:pt x="305732" y="299085"/>
                </a:moveTo>
                <a:cubicBezTo>
                  <a:pt x="190479" y="299085"/>
                  <a:pt x="97134" y="393383"/>
                  <a:pt x="97134" y="509588"/>
                </a:cubicBezTo>
                <a:cubicBezTo>
                  <a:pt x="97134" y="625793"/>
                  <a:pt x="190479" y="721043"/>
                  <a:pt x="305732" y="721043"/>
                </a:cubicBezTo>
                <a:cubicBezTo>
                  <a:pt x="420984" y="721043"/>
                  <a:pt x="514329" y="625793"/>
                  <a:pt x="514329" y="509588"/>
                </a:cubicBezTo>
                <a:cubicBezTo>
                  <a:pt x="514329" y="393383"/>
                  <a:pt x="420984" y="299085"/>
                  <a:pt x="305732" y="299085"/>
                </a:cubicBezTo>
                <a:lnTo>
                  <a:pt x="305732" y="299085"/>
                </a:lnTo>
                <a:close/>
                <a:moveTo>
                  <a:pt x="350500" y="771525"/>
                </a:moveTo>
                <a:cubicBezTo>
                  <a:pt x="838179" y="696278"/>
                  <a:pt x="528617" y="182880"/>
                  <a:pt x="528617" y="182880"/>
                </a:cubicBezTo>
                <a:cubicBezTo>
                  <a:pt x="528617" y="182880"/>
                  <a:pt x="514329" y="242888"/>
                  <a:pt x="481944" y="295275"/>
                </a:cubicBezTo>
                <a:moveTo>
                  <a:pt x="280967" y="771525"/>
                </a:moveTo>
                <a:cubicBezTo>
                  <a:pt x="24744" y="739140"/>
                  <a:pt x="-9546" y="520065"/>
                  <a:pt x="1884" y="421958"/>
                </a:cubicBezTo>
                <a:cubicBezTo>
                  <a:pt x="13314" y="324803"/>
                  <a:pt x="87609" y="215265"/>
                  <a:pt x="87609" y="215265"/>
                </a:cubicBezTo>
                <a:cubicBezTo>
                  <a:pt x="89514" y="271463"/>
                  <a:pt x="134282" y="287655"/>
                  <a:pt x="134282" y="287655"/>
                </a:cubicBezTo>
                <a:cubicBezTo>
                  <a:pt x="134282" y="287655"/>
                  <a:pt x="135234" y="40005"/>
                  <a:pt x="400982" y="0"/>
                </a:cubicBezTo>
                <a:cubicBezTo>
                  <a:pt x="324782" y="209550"/>
                  <a:pt x="480039" y="159068"/>
                  <a:pt x="482897" y="29432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Grafika 19" title="air pollution icon">
            <a:extLst>
              <a:ext uri="{FF2B5EF4-FFF2-40B4-BE49-F238E27FC236}">
                <a16:creationId xmlns:a16="http://schemas.microsoft.com/office/drawing/2014/main" id="{FDA97FBD-0236-4879-8EE6-6D42B2A6E64D}"/>
              </a:ext>
            </a:extLst>
          </p:cNvPr>
          <p:cNvSpPr>
            <a:spLocks noChangeAspect="1"/>
          </p:cNvSpPr>
          <p:nvPr/>
        </p:nvSpPr>
        <p:spPr>
          <a:xfrm>
            <a:off x="1674767" y="2272003"/>
            <a:ext cx="706101" cy="719283"/>
          </a:xfrm>
          <a:custGeom>
            <a:avLst/>
            <a:gdLst>
              <a:gd name="connsiteX0" fmla="*/ 641361 w 821004"/>
              <a:gd name="connsiteY0" fmla="*/ 352283 h 836330"/>
              <a:gd name="connsiteX1" fmla="*/ 585844 w 821004"/>
              <a:gd name="connsiteY1" fmla="*/ 331647 h 836330"/>
              <a:gd name="connsiteX2" fmla="*/ 561242 w 821004"/>
              <a:gd name="connsiteY2" fmla="*/ 333508 h 836330"/>
              <a:gd name="connsiteX3" fmla="*/ 465017 w 821004"/>
              <a:gd name="connsiteY3" fmla="*/ 244810 h 836330"/>
              <a:gd name="connsiteX4" fmla="*/ 385626 w 821004"/>
              <a:gd name="connsiteY4" fmla="*/ 284465 h 836330"/>
              <a:gd name="connsiteX5" fmla="*/ 238497 w 821004"/>
              <a:gd name="connsiteY5" fmla="*/ 190021 h 836330"/>
              <a:gd name="connsiteX6" fmla="*/ 79877 w 821004"/>
              <a:gd name="connsiteY6" fmla="*/ 348642 h 836330"/>
              <a:gd name="connsiteX7" fmla="*/ 81738 w 821004"/>
              <a:gd name="connsiteY7" fmla="*/ 373244 h 836330"/>
              <a:gd name="connsiteX8" fmla="*/ 10116 w 821004"/>
              <a:gd name="connsiteY8" fmla="*/ 509043 h 836330"/>
              <a:gd name="connsiteX9" fmla="*/ 164933 w 821004"/>
              <a:gd name="connsiteY9" fmla="*/ 671305 h 836330"/>
              <a:gd name="connsiteX10" fmla="*/ 120503 w 821004"/>
              <a:gd name="connsiteY10" fmla="*/ 138146 h 836330"/>
              <a:gd name="connsiteX11" fmla="*/ 92340 w 821004"/>
              <a:gd name="connsiteY11" fmla="*/ 166309 h 836330"/>
              <a:gd name="connsiteX12" fmla="*/ 64177 w 821004"/>
              <a:gd name="connsiteY12" fmla="*/ 138146 h 836330"/>
              <a:gd name="connsiteX13" fmla="*/ 92340 w 821004"/>
              <a:gd name="connsiteY13" fmla="*/ 109982 h 836330"/>
              <a:gd name="connsiteX14" fmla="*/ 120503 w 821004"/>
              <a:gd name="connsiteY14" fmla="*/ 138146 h 836330"/>
              <a:gd name="connsiteX15" fmla="*/ 44996 w 821004"/>
              <a:gd name="connsiteY15" fmla="*/ 293934 h 836330"/>
              <a:gd name="connsiteX16" fmla="*/ 22498 w 821004"/>
              <a:gd name="connsiteY16" fmla="*/ 316432 h 836330"/>
              <a:gd name="connsiteX17" fmla="*/ 0 w 821004"/>
              <a:gd name="connsiteY17" fmla="*/ 293934 h 836330"/>
              <a:gd name="connsiteX18" fmla="*/ 22498 w 821004"/>
              <a:gd name="connsiteY18" fmla="*/ 271435 h 836330"/>
              <a:gd name="connsiteX19" fmla="*/ 44996 w 821004"/>
              <a:gd name="connsiteY19" fmla="*/ 293934 h 836330"/>
              <a:gd name="connsiteX20" fmla="*/ 401569 w 821004"/>
              <a:gd name="connsiteY20" fmla="*/ 166309 h 836330"/>
              <a:gd name="connsiteX21" fmla="*/ 379071 w 821004"/>
              <a:gd name="connsiteY21" fmla="*/ 188807 h 836330"/>
              <a:gd name="connsiteX22" fmla="*/ 356573 w 821004"/>
              <a:gd name="connsiteY22" fmla="*/ 166309 h 836330"/>
              <a:gd name="connsiteX23" fmla="*/ 379071 w 821004"/>
              <a:gd name="connsiteY23" fmla="*/ 143811 h 836330"/>
              <a:gd name="connsiteX24" fmla="*/ 401569 w 821004"/>
              <a:gd name="connsiteY24" fmla="*/ 166309 h 836330"/>
              <a:gd name="connsiteX25" fmla="*/ 454254 w 821004"/>
              <a:gd name="connsiteY25" fmla="*/ 68223 h 836330"/>
              <a:gd name="connsiteX26" fmla="*/ 431755 w 821004"/>
              <a:gd name="connsiteY26" fmla="*/ 90721 h 836330"/>
              <a:gd name="connsiteX27" fmla="*/ 409257 w 821004"/>
              <a:gd name="connsiteY27" fmla="*/ 68223 h 836330"/>
              <a:gd name="connsiteX28" fmla="*/ 431755 w 821004"/>
              <a:gd name="connsiteY28" fmla="*/ 45725 h 836330"/>
              <a:gd name="connsiteX29" fmla="*/ 454254 w 821004"/>
              <a:gd name="connsiteY29" fmla="*/ 68223 h 836330"/>
              <a:gd name="connsiteX30" fmla="*/ 732973 w 821004"/>
              <a:gd name="connsiteY30" fmla="*/ 260753 h 836330"/>
              <a:gd name="connsiteX31" fmla="*/ 710474 w 821004"/>
              <a:gd name="connsiteY31" fmla="*/ 283251 h 836330"/>
              <a:gd name="connsiteX32" fmla="*/ 687976 w 821004"/>
              <a:gd name="connsiteY32" fmla="*/ 260753 h 836330"/>
              <a:gd name="connsiteX33" fmla="*/ 710474 w 821004"/>
              <a:gd name="connsiteY33" fmla="*/ 238255 h 836330"/>
              <a:gd name="connsiteX34" fmla="*/ 732973 w 821004"/>
              <a:gd name="connsiteY34" fmla="*/ 260753 h 836330"/>
              <a:gd name="connsiteX35" fmla="*/ 580826 w 821004"/>
              <a:gd name="connsiteY35" fmla="*/ 45725 h 836330"/>
              <a:gd name="connsiteX36" fmla="*/ 558328 w 821004"/>
              <a:gd name="connsiteY36" fmla="*/ 68223 h 836330"/>
              <a:gd name="connsiteX37" fmla="*/ 535830 w 821004"/>
              <a:gd name="connsiteY37" fmla="*/ 45725 h 836330"/>
              <a:gd name="connsiteX38" fmla="*/ 558328 w 821004"/>
              <a:gd name="connsiteY38" fmla="*/ 23227 h 836330"/>
              <a:gd name="connsiteX39" fmla="*/ 580826 w 821004"/>
              <a:gd name="connsiteY39" fmla="*/ 45725 h 836330"/>
              <a:gd name="connsiteX40" fmla="*/ 257597 w 821004"/>
              <a:gd name="connsiteY40" fmla="*/ 30996 h 836330"/>
              <a:gd name="connsiteX41" fmla="*/ 226601 w 821004"/>
              <a:gd name="connsiteY41" fmla="*/ 61911 h 836330"/>
              <a:gd name="connsiteX42" fmla="*/ 195605 w 821004"/>
              <a:gd name="connsiteY42" fmla="*/ 30996 h 836330"/>
              <a:gd name="connsiteX43" fmla="*/ 226601 w 821004"/>
              <a:gd name="connsiteY43" fmla="*/ 0 h 836330"/>
              <a:gd name="connsiteX44" fmla="*/ 257597 w 821004"/>
              <a:gd name="connsiteY44" fmla="*/ 30996 h 836330"/>
              <a:gd name="connsiteX45" fmla="*/ 629303 w 821004"/>
              <a:gd name="connsiteY45" fmla="*/ 202808 h 836330"/>
              <a:gd name="connsiteX46" fmla="*/ 593775 w 821004"/>
              <a:gd name="connsiteY46" fmla="*/ 238255 h 836330"/>
              <a:gd name="connsiteX47" fmla="*/ 558247 w 821004"/>
              <a:gd name="connsiteY47" fmla="*/ 202808 h 836330"/>
              <a:gd name="connsiteX48" fmla="*/ 593775 w 821004"/>
              <a:gd name="connsiteY48" fmla="*/ 167361 h 836330"/>
              <a:gd name="connsiteX49" fmla="*/ 629303 w 821004"/>
              <a:gd name="connsiteY49" fmla="*/ 202808 h 836330"/>
              <a:gd name="connsiteX50" fmla="*/ 333184 w 821004"/>
              <a:gd name="connsiteY50" fmla="*/ 609233 h 836330"/>
              <a:gd name="connsiteX51" fmla="*/ 329057 w 821004"/>
              <a:gd name="connsiteY51" fmla="*/ 560999 h 836330"/>
              <a:gd name="connsiteX52" fmla="*/ 493019 w 821004"/>
              <a:gd name="connsiteY52" fmla="*/ 410148 h 836330"/>
              <a:gd name="connsiteX53" fmla="*/ 650101 w 821004"/>
              <a:gd name="connsiteY53" fmla="*/ 562375 h 836330"/>
              <a:gd name="connsiteX54" fmla="*/ 647350 w 821004"/>
              <a:gd name="connsiteY54" fmla="*/ 610608 h 836330"/>
              <a:gd name="connsiteX55" fmla="*/ 621210 w 821004"/>
              <a:gd name="connsiteY55" fmla="*/ 711203 h 836330"/>
              <a:gd name="connsiteX56" fmla="*/ 579855 w 821004"/>
              <a:gd name="connsiteY56" fmla="*/ 738071 h 836330"/>
              <a:gd name="connsiteX57" fmla="*/ 558490 w 821004"/>
              <a:gd name="connsiteY57" fmla="*/ 786952 h 836330"/>
              <a:gd name="connsiteX58" fmla="*/ 495123 w 821004"/>
              <a:gd name="connsiteY58" fmla="*/ 806942 h 836330"/>
              <a:gd name="connsiteX59" fmla="*/ 416622 w 821004"/>
              <a:gd name="connsiteY59" fmla="*/ 777969 h 836330"/>
              <a:gd name="connsiteX60" fmla="*/ 397361 w 821004"/>
              <a:gd name="connsiteY60" fmla="*/ 731840 h 836330"/>
              <a:gd name="connsiteX61" fmla="*/ 346375 w 821004"/>
              <a:gd name="connsiteY61" fmla="*/ 698092 h 836330"/>
              <a:gd name="connsiteX62" fmla="*/ 333184 w 821004"/>
              <a:gd name="connsiteY62" fmla="*/ 609233 h 836330"/>
              <a:gd name="connsiteX63" fmla="*/ 376562 w 821004"/>
              <a:gd name="connsiteY63" fmla="*/ 606886 h 836330"/>
              <a:gd name="connsiteX64" fmla="*/ 362723 w 821004"/>
              <a:gd name="connsiteY64" fmla="*/ 650992 h 836330"/>
              <a:gd name="connsiteX65" fmla="*/ 412737 w 821004"/>
              <a:gd name="connsiteY65" fmla="*/ 683930 h 836330"/>
              <a:gd name="connsiteX66" fmla="*/ 462104 w 821004"/>
              <a:gd name="connsiteY66" fmla="*/ 650992 h 836330"/>
              <a:gd name="connsiteX67" fmla="*/ 460809 w 821004"/>
              <a:gd name="connsiteY67" fmla="*/ 612793 h 836330"/>
              <a:gd name="connsiteX68" fmla="*/ 376562 w 821004"/>
              <a:gd name="connsiteY68" fmla="*/ 606886 h 836330"/>
              <a:gd name="connsiteX69" fmla="*/ 518349 w 821004"/>
              <a:gd name="connsiteY69" fmla="*/ 612793 h 836330"/>
              <a:gd name="connsiteX70" fmla="*/ 517054 w 821004"/>
              <a:gd name="connsiteY70" fmla="*/ 650992 h 836330"/>
              <a:gd name="connsiteX71" fmla="*/ 566421 w 821004"/>
              <a:gd name="connsiteY71" fmla="*/ 683930 h 836330"/>
              <a:gd name="connsiteX72" fmla="*/ 616435 w 821004"/>
              <a:gd name="connsiteY72" fmla="*/ 650992 h 836330"/>
              <a:gd name="connsiteX73" fmla="*/ 602596 w 821004"/>
              <a:gd name="connsiteY73" fmla="*/ 606886 h 836330"/>
              <a:gd name="connsiteX74" fmla="*/ 518349 w 821004"/>
              <a:gd name="connsiteY74" fmla="*/ 612793 h 836330"/>
              <a:gd name="connsiteX75" fmla="*/ 472544 w 821004"/>
              <a:gd name="connsiteY75" fmla="*/ 695341 h 836330"/>
              <a:gd name="connsiteX76" fmla="*/ 464936 w 821004"/>
              <a:gd name="connsiteY76" fmla="*/ 739447 h 836330"/>
              <a:gd name="connsiteX77" fmla="*/ 489781 w 821004"/>
              <a:gd name="connsiteY77" fmla="*/ 742846 h 836330"/>
              <a:gd name="connsiteX78" fmla="*/ 512522 w 821004"/>
              <a:gd name="connsiteY78" fmla="*/ 740823 h 836330"/>
              <a:gd name="connsiteX79" fmla="*/ 506291 w 821004"/>
              <a:gd name="connsiteY79" fmla="*/ 696717 h 836330"/>
              <a:gd name="connsiteX80" fmla="*/ 488406 w 821004"/>
              <a:gd name="connsiteY80" fmla="*/ 679479 h 836330"/>
              <a:gd name="connsiteX81" fmla="*/ 472544 w 821004"/>
              <a:gd name="connsiteY81" fmla="*/ 695341 h 836330"/>
              <a:gd name="connsiteX82" fmla="*/ 315703 w 821004"/>
              <a:gd name="connsiteY82" fmla="*/ 485330 h 836330"/>
              <a:gd name="connsiteX83" fmla="*/ 313680 w 821004"/>
              <a:gd name="connsiteY83" fmla="*/ 483550 h 836330"/>
              <a:gd name="connsiteX84" fmla="*/ 274349 w 821004"/>
              <a:gd name="connsiteY84" fmla="*/ 408853 h 836330"/>
              <a:gd name="connsiteX85" fmla="*/ 200946 w 821004"/>
              <a:gd name="connsiteY85" fmla="*/ 384574 h 836330"/>
              <a:gd name="connsiteX86" fmla="*/ 173188 w 821004"/>
              <a:gd name="connsiteY86" fmla="*/ 418240 h 836330"/>
              <a:gd name="connsiteX87" fmla="*/ 190264 w 821004"/>
              <a:gd name="connsiteY87" fmla="*/ 443247 h 836330"/>
              <a:gd name="connsiteX88" fmla="*/ 167037 w 821004"/>
              <a:gd name="connsiteY88" fmla="*/ 490429 h 836330"/>
              <a:gd name="connsiteX89" fmla="*/ 213571 w 821004"/>
              <a:gd name="connsiteY89" fmla="*/ 537449 h 836330"/>
              <a:gd name="connsiteX90" fmla="*/ 293853 w 821004"/>
              <a:gd name="connsiteY90" fmla="*/ 549831 h 836330"/>
              <a:gd name="connsiteX91" fmla="*/ 682311 w 821004"/>
              <a:gd name="connsiteY91" fmla="*/ 550074 h 836330"/>
              <a:gd name="connsiteX92" fmla="*/ 763483 w 821004"/>
              <a:gd name="connsiteY92" fmla="*/ 537368 h 836330"/>
              <a:gd name="connsiteX93" fmla="*/ 810098 w 821004"/>
              <a:gd name="connsiteY93" fmla="*/ 490348 h 836330"/>
              <a:gd name="connsiteX94" fmla="*/ 786871 w 821004"/>
              <a:gd name="connsiteY94" fmla="*/ 443166 h 836330"/>
              <a:gd name="connsiteX95" fmla="*/ 803947 w 821004"/>
              <a:gd name="connsiteY95" fmla="*/ 418159 h 836330"/>
              <a:gd name="connsiteX96" fmla="*/ 776189 w 821004"/>
              <a:gd name="connsiteY96" fmla="*/ 384493 h 836330"/>
              <a:gd name="connsiteX97" fmla="*/ 702786 w 821004"/>
              <a:gd name="connsiteY97" fmla="*/ 408772 h 836330"/>
              <a:gd name="connsiteX98" fmla="*/ 663455 w 821004"/>
              <a:gd name="connsiteY98" fmla="*/ 483469 h 836330"/>
              <a:gd name="connsiteX99" fmla="*/ 660784 w 821004"/>
              <a:gd name="connsiteY99" fmla="*/ 485897 h 836330"/>
              <a:gd name="connsiteX100" fmla="*/ 650911 w 821004"/>
              <a:gd name="connsiteY100" fmla="*/ 729574 h 836330"/>
              <a:gd name="connsiteX101" fmla="*/ 690647 w 821004"/>
              <a:gd name="connsiteY101" fmla="*/ 755471 h 836330"/>
              <a:gd name="connsiteX102" fmla="*/ 723666 w 821004"/>
              <a:gd name="connsiteY102" fmla="*/ 812121 h 836330"/>
              <a:gd name="connsiteX103" fmla="*/ 769067 w 821004"/>
              <a:gd name="connsiteY103" fmla="*/ 835914 h 836330"/>
              <a:gd name="connsiteX104" fmla="*/ 795773 w 821004"/>
              <a:gd name="connsiteY104" fmla="*/ 793588 h 836330"/>
              <a:gd name="connsiteX105" fmla="*/ 815682 w 821004"/>
              <a:gd name="connsiteY105" fmla="*/ 766316 h 836330"/>
              <a:gd name="connsiteX106" fmla="*/ 813820 w 821004"/>
              <a:gd name="connsiteY106" fmla="*/ 721724 h 836330"/>
              <a:gd name="connsiteX107" fmla="*/ 762107 w 821004"/>
              <a:gd name="connsiteY107" fmla="*/ 705376 h 836330"/>
              <a:gd name="connsiteX108" fmla="*/ 684577 w 821004"/>
              <a:gd name="connsiteY108" fmla="*/ 673409 h 836330"/>
              <a:gd name="connsiteX109" fmla="*/ 292477 w 821004"/>
              <a:gd name="connsiteY109" fmla="*/ 673409 h 836330"/>
              <a:gd name="connsiteX110" fmla="*/ 215028 w 821004"/>
              <a:gd name="connsiteY110" fmla="*/ 705376 h 836330"/>
              <a:gd name="connsiteX111" fmla="*/ 163314 w 821004"/>
              <a:gd name="connsiteY111" fmla="*/ 721724 h 836330"/>
              <a:gd name="connsiteX112" fmla="*/ 161453 w 821004"/>
              <a:gd name="connsiteY112" fmla="*/ 766316 h 836330"/>
              <a:gd name="connsiteX113" fmla="*/ 181362 w 821004"/>
              <a:gd name="connsiteY113" fmla="*/ 793588 h 836330"/>
              <a:gd name="connsiteX114" fmla="*/ 208068 w 821004"/>
              <a:gd name="connsiteY114" fmla="*/ 835914 h 836330"/>
              <a:gd name="connsiteX115" fmla="*/ 253469 w 821004"/>
              <a:gd name="connsiteY115" fmla="*/ 812121 h 836330"/>
              <a:gd name="connsiteX116" fmla="*/ 286488 w 821004"/>
              <a:gd name="connsiteY116" fmla="*/ 755471 h 836330"/>
              <a:gd name="connsiteX117" fmla="*/ 325900 w 821004"/>
              <a:gd name="connsiteY117" fmla="*/ 729736 h 83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21004" h="836330">
                <a:moveTo>
                  <a:pt x="641361" y="352283"/>
                </a:moveTo>
                <a:cubicBezTo>
                  <a:pt x="626227" y="339416"/>
                  <a:pt x="606805" y="331647"/>
                  <a:pt x="585844" y="331647"/>
                </a:cubicBezTo>
                <a:cubicBezTo>
                  <a:pt x="576375" y="331647"/>
                  <a:pt x="568849" y="331647"/>
                  <a:pt x="561242" y="333508"/>
                </a:cubicBezTo>
                <a:cubicBezTo>
                  <a:pt x="557519" y="284465"/>
                  <a:pt x="515921" y="244810"/>
                  <a:pt x="465017" y="244810"/>
                </a:cubicBezTo>
                <a:cubicBezTo>
                  <a:pt x="432969" y="244810"/>
                  <a:pt x="402783" y="261805"/>
                  <a:pt x="385626" y="284465"/>
                </a:cubicBezTo>
                <a:cubicBezTo>
                  <a:pt x="361185" y="227815"/>
                  <a:pt x="304535" y="190021"/>
                  <a:pt x="238497" y="190021"/>
                </a:cubicBezTo>
                <a:cubicBezTo>
                  <a:pt x="151661" y="190021"/>
                  <a:pt x="79877" y="261805"/>
                  <a:pt x="79877" y="348642"/>
                </a:cubicBezTo>
                <a:cubicBezTo>
                  <a:pt x="79877" y="358110"/>
                  <a:pt x="79877" y="365637"/>
                  <a:pt x="81738" y="373244"/>
                </a:cubicBezTo>
                <a:cubicBezTo>
                  <a:pt x="38441" y="403349"/>
                  <a:pt x="10116" y="452392"/>
                  <a:pt x="10116" y="509043"/>
                </a:cubicBezTo>
                <a:cubicBezTo>
                  <a:pt x="10116" y="595798"/>
                  <a:pt x="78096" y="667501"/>
                  <a:pt x="164933" y="671305"/>
                </a:cubicBezTo>
                <a:moveTo>
                  <a:pt x="120503" y="138146"/>
                </a:moveTo>
                <a:cubicBezTo>
                  <a:pt x="120503" y="153684"/>
                  <a:pt x="107878" y="166309"/>
                  <a:pt x="92340" y="166309"/>
                </a:cubicBezTo>
                <a:cubicBezTo>
                  <a:pt x="76801" y="166309"/>
                  <a:pt x="64177" y="153684"/>
                  <a:pt x="64177" y="138146"/>
                </a:cubicBezTo>
                <a:cubicBezTo>
                  <a:pt x="64177" y="122607"/>
                  <a:pt x="76801" y="109982"/>
                  <a:pt x="92340" y="109982"/>
                </a:cubicBezTo>
                <a:cubicBezTo>
                  <a:pt x="107878" y="109982"/>
                  <a:pt x="120503" y="122607"/>
                  <a:pt x="120503" y="138146"/>
                </a:cubicBezTo>
                <a:close/>
                <a:moveTo>
                  <a:pt x="44996" y="293934"/>
                </a:moveTo>
                <a:cubicBezTo>
                  <a:pt x="44996" y="306397"/>
                  <a:pt x="34880" y="316432"/>
                  <a:pt x="22498" y="316432"/>
                </a:cubicBezTo>
                <a:cubicBezTo>
                  <a:pt x="10035" y="316432"/>
                  <a:pt x="0" y="306316"/>
                  <a:pt x="0" y="293934"/>
                </a:cubicBezTo>
                <a:cubicBezTo>
                  <a:pt x="0" y="281471"/>
                  <a:pt x="10116" y="271435"/>
                  <a:pt x="22498" y="271435"/>
                </a:cubicBezTo>
                <a:cubicBezTo>
                  <a:pt x="34961" y="271354"/>
                  <a:pt x="44996" y="281471"/>
                  <a:pt x="44996" y="293934"/>
                </a:cubicBezTo>
                <a:close/>
                <a:moveTo>
                  <a:pt x="401569" y="166309"/>
                </a:moveTo>
                <a:cubicBezTo>
                  <a:pt x="401569" y="178772"/>
                  <a:pt x="391453" y="188807"/>
                  <a:pt x="379071" y="188807"/>
                </a:cubicBezTo>
                <a:cubicBezTo>
                  <a:pt x="366608" y="188807"/>
                  <a:pt x="356573" y="178691"/>
                  <a:pt x="356573" y="166309"/>
                </a:cubicBezTo>
                <a:cubicBezTo>
                  <a:pt x="356573" y="153846"/>
                  <a:pt x="366689" y="143811"/>
                  <a:pt x="379071" y="143811"/>
                </a:cubicBezTo>
                <a:cubicBezTo>
                  <a:pt x="391534" y="143811"/>
                  <a:pt x="401569" y="153846"/>
                  <a:pt x="401569" y="166309"/>
                </a:cubicBezTo>
                <a:close/>
                <a:moveTo>
                  <a:pt x="454254" y="68223"/>
                </a:moveTo>
                <a:cubicBezTo>
                  <a:pt x="454254" y="80686"/>
                  <a:pt x="444138" y="90721"/>
                  <a:pt x="431755" y="90721"/>
                </a:cubicBezTo>
                <a:cubicBezTo>
                  <a:pt x="419292" y="90721"/>
                  <a:pt x="409257" y="80605"/>
                  <a:pt x="409257" y="68223"/>
                </a:cubicBezTo>
                <a:cubicBezTo>
                  <a:pt x="409257" y="55760"/>
                  <a:pt x="419373" y="45725"/>
                  <a:pt x="431755" y="45725"/>
                </a:cubicBezTo>
                <a:cubicBezTo>
                  <a:pt x="444218" y="45725"/>
                  <a:pt x="454254" y="55841"/>
                  <a:pt x="454254" y="68223"/>
                </a:cubicBezTo>
                <a:close/>
                <a:moveTo>
                  <a:pt x="732973" y="260753"/>
                </a:moveTo>
                <a:cubicBezTo>
                  <a:pt x="732973" y="273216"/>
                  <a:pt x="722856" y="283251"/>
                  <a:pt x="710474" y="283251"/>
                </a:cubicBezTo>
                <a:cubicBezTo>
                  <a:pt x="698011" y="283251"/>
                  <a:pt x="687976" y="273135"/>
                  <a:pt x="687976" y="260753"/>
                </a:cubicBezTo>
                <a:cubicBezTo>
                  <a:pt x="687976" y="248290"/>
                  <a:pt x="698092" y="238255"/>
                  <a:pt x="710474" y="238255"/>
                </a:cubicBezTo>
                <a:cubicBezTo>
                  <a:pt x="722856" y="238255"/>
                  <a:pt x="732973" y="248371"/>
                  <a:pt x="732973" y="260753"/>
                </a:cubicBezTo>
                <a:close/>
                <a:moveTo>
                  <a:pt x="580826" y="45725"/>
                </a:moveTo>
                <a:cubicBezTo>
                  <a:pt x="580826" y="58188"/>
                  <a:pt x="570710" y="68223"/>
                  <a:pt x="558328" y="68223"/>
                </a:cubicBezTo>
                <a:cubicBezTo>
                  <a:pt x="545865" y="68223"/>
                  <a:pt x="535830" y="58107"/>
                  <a:pt x="535830" y="45725"/>
                </a:cubicBezTo>
                <a:cubicBezTo>
                  <a:pt x="535830" y="33343"/>
                  <a:pt x="545946" y="23227"/>
                  <a:pt x="558328" y="23227"/>
                </a:cubicBezTo>
                <a:cubicBezTo>
                  <a:pt x="570710" y="23227"/>
                  <a:pt x="580826" y="33262"/>
                  <a:pt x="580826" y="45725"/>
                </a:cubicBezTo>
                <a:close/>
                <a:moveTo>
                  <a:pt x="257597" y="30996"/>
                </a:moveTo>
                <a:cubicBezTo>
                  <a:pt x="257597" y="48072"/>
                  <a:pt x="243758" y="61911"/>
                  <a:pt x="226601" y="61911"/>
                </a:cubicBezTo>
                <a:cubicBezTo>
                  <a:pt x="209444" y="61911"/>
                  <a:pt x="195605" y="48072"/>
                  <a:pt x="195605" y="30996"/>
                </a:cubicBezTo>
                <a:cubicBezTo>
                  <a:pt x="195605" y="13920"/>
                  <a:pt x="209444" y="0"/>
                  <a:pt x="226601" y="0"/>
                </a:cubicBezTo>
                <a:cubicBezTo>
                  <a:pt x="243758" y="0"/>
                  <a:pt x="257597" y="13839"/>
                  <a:pt x="257597" y="30996"/>
                </a:cubicBezTo>
                <a:close/>
                <a:moveTo>
                  <a:pt x="629303" y="202808"/>
                </a:moveTo>
                <a:cubicBezTo>
                  <a:pt x="629303" y="222393"/>
                  <a:pt x="613441" y="238255"/>
                  <a:pt x="593775" y="238255"/>
                </a:cubicBezTo>
                <a:cubicBezTo>
                  <a:pt x="574190" y="238255"/>
                  <a:pt x="558247" y="222393"/>
                  <a:pt x="558247" y="202808"/>
                </a:cubicBezTo>
                <a:cubicBezTo>
                  <a:pt x="558247" y="183223"/>
                  <a:pt x="574109" y="167361"/>
                  <a:pt x="593775" y="167361"/>
                </a:cubicBezTo>
                <a:cubicBezTo>
                  <a:pt x="613360" y="167280"/>
                  <a:pt x="629303" y="183142"/>
                  <a:pt x="629303" y="202808"/>
                </a:cubicBezTo>
                <a:close/>
                <a:moveTo>
                  <a:pt x="333184" y="609233"/>
                </a:moveTo>
                <a:cubicBezTo>
                  <a:pt x="332860" y="594018"/>
                  <a:pt x="327519" y="577508"/>
                  <a:pt x="329057" y="560999"/>
                </a:cubicBezTo>
                <a:cubicBezTo>
                  <a:pt x="331080" y="538258"/>
                  <a:pt x="355925" y="409419"/>
                  <a:pt x="493019" y="410148"/>
                </a:cubicBezTo>
                <a:cubicBezTo>
                  <a:pt x="628736" y="410876"/>
                  <a:pt x="648078" y="550721"/>
                  <a:pt x="650101" y="562375"/>
                </a:cubicBezTo>
                <a:cubicBezTo>
                  <a:pt x="652125" y="574109"/>
                  <a:pt x="648078" y="596122"/>
                  <a:pt x="647350" y="610608"/>
                </a:cubicBezTo>
                <a:cubicBezTo>
                  <a:pt x="646702" y="625095"/>
                  <a:pt x="648726" y="693965"/>
                  <a:pt x="621210" y="711203"/>
                </a:cubicBezTo>
                <a:cubicBezTo>
                  <a:pt x="593613" y="728441"/>
                  <a:pt x="591590" y="727712"/>
                  <a:pt x="579855" y="738071"/>
                </a:cubicBezTo>
                <a:cubicBezTo>
                  <a:pt x="568121" y="748430"/>
                  <a:pt x="566664" y="777160"/>
                  <a:pt x="558490" y="786952"/>
                </a:cubicBezTo>
                <a:cubicBezTo>
                  <a:pt x="548131" y="799334"/>
                  <a:pt x="524743" y="806294"/>
                  <a:pt x="495123" y="806942"/>
                </a:cubicBezTo>
                <a:cubicBezTo>
                  <a:pt x="462751" y="807670"/>
                  <a:pt x="423501" y="797311"/>
                  <a:pt x="416622" y="777969"/>
                </a:cubicBezTo>
                <a:cubicBezTo>
                  <a:pt x="410471" y="760731"/>
                  <a:pt x="409014" y="744222"/>
                  <a:pt x="397361" y="731840"/>
                </a:cubicBezTo>
                <a:cubicBezTo>
                  <a:pt x="385626" y="719458"/>
                  <a:pt x="357220" y="719700"/>
                  <a:pt x="346375" y="698092"/>
                </a:cubicBezTo>
                <a:cubicBezTo>
                  <a:pt x="331808" y="669201"/>
                  <a:pt x="333912" y="641038"/>
                  <a:pt x="333184" y="609233"/>
                </a:cubicBezTo>
                <a:close/>
                <a:moveTo>
                  <a:pt x="376562" y="606886"/>
                </a:moveTo>
                <a:cubicBezTo>
                  <a:pt x="361185" y="617325"/>
                  <a:pt x="360781" y="640471"/>
                  <a:pt x="362723" y="650992"/>
                </a:cubicBezTo>
                <a:cubicBezTo>
                  <a:pt x="364665" y="661513"/>
                  <a:pt x="374539" y="683930"/>
                  <a:pt x="412737" y="683930"/>
                </a:cubicBezTo>
                <a:cubicBezTo>
                  <a:pt x="450936" y="683930"/>
                  <a:pt x="457976" y="662160"/>
                  <a:pt x="462104" y="650992"/>
                </a:cubicBezTo>
                <a:cubicBezTo>
                  <a:pt x="466717" y="638529"/>
                  <a:pt x="465988" y="623638"/>
                  <a:pt x="460809" y="612793"/>
                </a:cubicBezTo>
                <a:cubicBezTo>
                  <a:pt x="450936" y="592399"/>
                  <a:pt x="391048" y="597012"/>
                  <a:pt x="376562" y="606886"/>
                </a:cubicBezTo>
                <a:close/>
                <a:moveTo>
                  <a:pt x="518349" y="612793"/>
                </a:moveTo>
                <a:cubicBezTo>
                  <a:pt x="513089" y="623638"/>
                  <a:pt x="512441" y="638448"/>
                  <a:pt x="517054" y="650992"/>
                </a:cubicBezTo>
                <a:cubicBezTo>
                  <a:pt x="521182" y="662160"/>
                  <a:pt x="528223" y="683930"/>
                  <a:pt x="566421" y="683930"/>
                </a:cubicBezTo>
                <a:cubicBezTo>
                  <a:pt x="604619" y="683930"/>
                  <a:pt x="614493" y="661594"/>
                  <a:pt x="616435" y="650992"/>
                </a:cubicBezTo>
                <a:cubicBezTo>
                  <a:pt x="618458" y="640471"/>
                  <a:pt x="617973" y="617406"/>
                  <a:pt x="602596" y="606886"/>
                </a:cubicBezTo>
                <a:cubicBezTo>
                  <a:pt x="588110" y="597012"/>
                  <a:pt x="528142" y="592399"/>
                  <a:pt x="518349" y="612793"/>
                </a:cubicBezTo>
                <a:close/>
                <a:moveTo>
                  <a:pt x="472544" y="695341"/>
                </a:moveTo>
                <a:cubicBezTo>
                  <a:pt x="464289" y="711850"/>
                  <a:pt x="458057" y="731192"/>
                  <a:pt x="464936" y="739447"/>
                </a:cubicBezTo>
                <a:cubicBezTo>
                  <a:pt x="471815" y="747702"/>
                  <a:pt x="482174" y="742846"/>
                  <a:pt x="489781" y="742846"/>
                </a:cubicBezTo>
                <a:cubicBezTo>
                  <a:pt x="497389" y="742846"/>
                  <a:pt x="501516" y="747702"/>
                  <a:pt x="512522" y="740823"/>
                </a:cubicBezTo>
                <a:cubicBezTo>
                  <a:pt x="523529" y="733944"/>
                  <a:pt x="513898" y="716059"/>
                  <a:pt x="506291" y="696717"/>
                </a:cubicBezTo>
                <a:cubicBezTo>
                  <a:pt x="498684" y="677456"/>
                  <a:pt x="488406" y="679479"/>
                  <a:pt x="488406" y="679479"/>
                </a:cubicBezTo>
                <a:cubicBezTo>
                  <a:pt x="484278" y="679479"/>
                  <a:pt x="480798" y="678831"/>
                  <a:pt x="472544" y="695341"/>
                </a:cubicBezTo>
                <a:close/>
                <a:moveTo>
                  <a:pt x="315703" y="485330"/>
                </a:moveTo>
                <a:cubicBezTo>
                  <a:pt x="314894" y="484602"/>
                  <a:pt x="314166" y="484036"/>
                  <a:pt x="313680" y="483550"/>
                </a:cubicBezTo>
                <a:cubicBezTo>
                  <a:pt x="295633" y="464370"/>
                  <a:pt x="294257" y="436854"/>
                  <a:pt x="274349" y="408853"/>
                </a:cubicBezTo>
                <a:cubicBezTo>
                  <a:pt x="254359" y="380851"/>
                  <a:pt x="222878" y="380608"/>
                  <a:pt x="200946" y="384574"/>
                </a:cubicBezTo>
                <a:cubicBezTo>
                  <a:pt x="179015" y="388539"/>
                  <a:pt x="171569" y="407720"/>
                  <a:pt x="173188" y="418240"/>
                </a:cubicBezTo>
                <a:cubicBezTo>
                  <a:pt x="174806" y="428761"/>
                  <a:pt x="190264" y="443247"/>
                  <a:pt x="190264" y="443247"/>
                </a:cubicBezTo>
                <a:cubicBezTo>
                  <a:pt x="198276" y="461618"/>
                  <a:pt x="181119" y="462104"/>
                  <a:pt x="167037" y="490429"/>
                </a:cubicBezTo>
                <a:cubicBezTo>
                  <a:pt x="152956" y="518673"/>
                  <a:pt x="195443" y="534373"/>
                  <a:pt x="213571" y="537449"/>
                </a:cubicBezTo>
                <a:cubicBezTo>
                  <a:pt x="228624" y="539957"/>
                  <a:pt x="258730" y="539229"/>
                  <a:pt x="293853" y="549831"/>
                </a:cubicBezTo>
                <a:moveTo>
                  <a:pt x="682311" y="550074"/>
                </a:moveTo>
                <a:cubicBezTo>
                  <a:pt x="717758" y="539148"/>
                  <a:pt x="748268" y="539957"/>
                  <a:pt x="763483" y="537368"/>
                </a:cubicBezTo>
                <a:cubicBezTo>
                  <a:pt x="781692" y="534292"/>
                  <a:pt x="824179" y="518673"/>
                  <a:pt x="810098" y="490348"/>
                </a:cubicBezTo>
                <a:cubicBezTo>
                  <a:pt x="795935" y="462104"/>
                  <a:pt x="778859" y="461537"/>
                  <a:pt x="786871" y="443166"/>
                </a:cubicBezTo>
                <a:cubicBezTo>
                  <a:pt x="786871" y="443166"/>
                  <a:pt x="802329" y="428680"/>
                  <a:pt x="803947" y="418159"/>
                </a:cubicBezTo>
                <a:cubicBezTo>
                  <a:pt x="805566" y="407639"/>
                  <a:pt x="798120" y="388459"/>
                  <a:pt x="776189" y="384493"/>
                </a:cubicBezTo>
                <a:cubicBezTo>
                  <a:pt x="754257" y="380528"/>
                  <a:pt x="722776" y="380689"/>
                  <a:pt x="702786" y="408772"/>
                </a:cubicBezTo>
                <a:cubicBezTo>
                  <a:pt x="682797" y="436773"/>
                  <a:pt x="681502" y="464289"/>
                  <a:pt x="663455" y="483469"/>
                </a:cubicBezTo>
                <a:cubicBezTo>
                  <a:pt x="662888" y="484117"/>
                  <a:pt x="661917" y="484926"/>
                  <a:pt x="660784" y="485897"/>
                </a:cubicBezTo>
                <a:moveTo>
                  <a:pt x="650911" y="729574"/>
                </a:moveTo>
                <a:cubicBezTo>
                  <a:pt x="672842" y="743170"/>
                  <a:pt x="687652" y="752800"/>
                  <a:pt x="690647" y="755471"/>
                </a:cubicBezTo>
                <a:cubicBezTo>
                  <a:pt x="704728" y="768015"/>
                  <a:pt x="719134" y="793427"/>
                  <a:pt x="723666" y="812121"/>
                </a:cubicBezTo>
                <a:cubicBezTo>
                  <a:pt x="728198" y="830735"/>
                  <a:pt x="757575" y="838261"/>
                  <a:pt x="769067" y="835914"/>
                </a:cubicBezTo>
                <a:cubicBezTo>
                  <a:pt x="780559" y="833567"/>
                  <a:pt x="790918" y="807265"/>
                  <a:pt x="795773" y="793588"/>
                </a:cubicBezTo>
                <a:cubicBezTo>
                  <a:pt x="800629" y="779912"/>
                  <a:pt x="811393" y="776674"/>
                  <a:pt x="815682" y="766316"/>
                </a:cubicBezTo>
                <a:cubicBezTo>
                  <a:pt x="819971" y="755957"/>
                  <a:pt x="825960" y="745921"/>
                  <a:pt x="813820" y="721724"/>
                </a:cubicBezTo>
                <a:cubicBezTo>
                  <a:pt x="801681" y="697526"/>
                  <a:pt x="774004" y="705700"/>
                  <a:pt x="762107" y="705376"/>
                </a:cubicBezTo>
                <a:cubicBezTo>
                  <a:pt x="752962" y="705133"/>
                  <a:pt x="706590" y="683525"/>
                  <a:pt x="684577" y="673409"/>
                </a:cubicBezTo>
                <a:moveTo>
                  <a:pt x="292477" y="673409"/>
                </a:moveTo>
                <a:cubicBezTo>
                  <a:pt x="270464" y="683525"/>
                  <a:pt x="224092" y="705133"/>
                  <a:pt x="215028" y="705376"/>
                </a:cubicBezTo>
                <a:cubicBezTo>
                  <a:pt x="203131" y="705700"/>
                  <a:pt x="175373" y="697607"/>
                  <a:pt x="163314" y="721724"/>
                </a:cubicBezTo>
                <a:cubicBezTo>
                  <a:pt x="151175" y="745921"/>
                  <a:pt x="157164" y="755957"/>
                  <a:pt x="161453" y="766316"/>
                </a:cubicBezTo>
                <a:cubicBezTo>
                  <a:pt x="165742" y="776674"/>
                  <a:pt x="176506" y="779992"/>
                  <a:pt x="181362" y="793588"/>
                </a:cubicBezTo>
                <a:cubicBezTo>
                  <a:pt x="186217" y="807265"/>
                  <a:pt x="196576" y="833567"/>
                  <a:pt x="208068" y="835914"/>
                </a:cubicBezTo>
                <a:cubicBezTo>
                  <a:pt x="219560" y="838261"/>
                  <a:pt x="248937" y="830735"/>
                  <a:pt x="253469" y="812121"/>
                </a:cubicBezTo>
                <a:cubicBezTo>
                  <a:pt x="258001" y="793508"/>
                  <a:pt x="272407" y="768096"/>
                  <a:pt x="286488" y="755471"/>
                </a:cubicBezTo>
                <a:cubicBezTo>
                  <a:pt x="289483" y="752800"/>
                  <a:pt x="304131" y="743332"/>
                  <a:pt x="325900" y="729736"/>
                </a:cubicBezTo>
              </a:path>
            </a:pathLst>
          </a:custGeom>
          <a:noFill/>
          <a:ln w="19050" cap="rnd">
            <a:solidFill>
              <a:schemeClr val="accent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72" name="Dowolny kształt: kształt 62" descr="factory with CO2">
            <a:extLst>
              <a:ext uri="{FF2B5EF4-FFF2-40B4-BE49-F238E27FC236}">
                <a16:creationId xmlns:a16="http://schemas.microsoft.com/office/drawing/2014/main" id="{A14EB0C8-6037-4078-ACFD-68ACF21D2FF7}"/>
              </a:ext>
            </a:extLst>
          </p:cNvPr>
          <p:cNvSpPr>
            <a:spLocks noChangeAspect="1"/>
          </p:cNvSpPr>
          <p:nvPr/>
        </p:nvSpPr>
        <p:spPr>
          <a:xfrm>
            <a:off x="2424841" y="1523089"/>
            <a:ext cx="600555" cy="609131"/>
          </a:xfrm>
          <a:custGeom>
            <a:avLst/>
            <a:gdLst>
              <a:gd name="connsiteX0" fmla="*/ 368617 w 666750"/>
              <a:gd name="connsiteY0" fmla="*/ 238125 h 676275"/>
              <a:gd name="connsiteX1" fmla="*/ 336232 w 666750"/>
              <a:gd name="connsiteY1" fmla="*/ 249555 h 676275"/>
              <a:gd name="connsiteX2" fmla="*/ 272415 w 666750"/>
              <a:gd name="connsiteY2" fmla="*/ 186690 h 676275"/>
              <a:gd name="connsiteX3" fmla="*/ 339090 w 666750"/>
              <a:gd name="connsiteY3" fmla="*/ 120967 h 676275"/>
              <a:gd name="connsiteX4" fmla="*/ 370522 w 666750"/>
              <a:gd name="connsiteY4" fmla="*/ 132397 h 676275"/>
              <a:gd name="connsiteX5" fmla="*/ 625792 w 666750"/>
              <a:gd name="connsiteY5" fmla="*/ 164782 h 676275"/>
              <a:gd name="connsiteX6" fmla="*/ 626745 w 666750"/>
              <a:gd name="connsiteY6" fmla="*/ 152400 h 676275"/>
              <a:gd name="connsiteX7" fmla="*/ 569595 w 666750"/>
              <a:gd name="connsiteY7" fmla="*/ 94297 h 676275"/>
              <a:gd name="connsiteX8" fmla="*/ 553403 w 666750"/>
              <a:gd name="connsiteY8" fmla="*/ 95250 h 676275"/>
              <a:gd name="connsiteX9" fmla="*/ 489585 w 666750"/>
              <a:gd name="connsiteY9" fmla="*/ 36195 h 676275"/>
              <a:gd name="connsiteX10" fmla="*/ 438150 w 666750"/>
              <a:gd name="connsiteY10" fmla="*/ 61913 h 676275"/>
              <a:gd name="connsiteX11" fmla="*/ 340995 w 666750"/>
              <a:gd name="connsiteY11" fmla="*/ 0 h 676275"/>
              <a:gd name="connsiteX12" fmla="*/ 237172 w 666750"/>
              <a:gd name="connsiteY12" fmla="*/ 104775 h 676275"/>
              <a:gd name="connsiteX13" fmla="*/ 238125 w 666750"/>
              <a:gd name="connsiteY13" fmla="*/ 120967 h 676275"/>
              <a:gd name="connsiteX14" fmla="*/ 190500 w 666750"/>
              <a:gd name="connsiteY14" fmla="*/ 210502 h 676275"/>
              <a:gd name="connsiteX15" fmla="*/ 292417 w 666750"/>
              <a:gd name="connsiteY15" fmla="*/ 318135 h 676275"/>
              <a:gd name="connsiteX16" fmla="*/ 581978 w 666750"/>
              <a:gd name="connsiteY16" fmla="*/ 318135 h 676275"/>
              <a:gd name="connsiteX17" fmla="*/ 665797 w 666750"/>
              <a:gd name="connsiteY17" fmla="*/ 235267 h 676275"/>
              <a:gd name="connsiteX18" fmla="*/ 625792 w 666750"/>
              <a:gd name="connsiteY18" fmla="*/ 164782 h 676275"/>
              <a:gd name="connsiteX19" fmla="*/ 625792 w 666750"/>
              <a:gd name="connsiteY19" fmla="*/ 164782 h 676275"/>
              <a:gd name="connsiteX20" fmla="*/ 447675 w 666750"/>
              <a:gd name="connsiteY20" fmla="*/ 249555 h 676275"/>
              <a:gd name="connsiteX21" fmla="*/ 508635 w 666750"/>
              <a:gd name="connsiteY21" fmla="*/ 183832 h 676275"/>
              <a:gd name="connsiteX22" fmla="*/ 450532 w 666750"/>
              <a:gd name="connsiteY22" fmla="*/ 120967 h 676275"/>
              <a:gd name="connsiteX23" fmla="*/ 389572 w 666750"/>
              <a:gd name="connsiteY23" fmla="*/ 186690 h 676275"/>
              <a:gd name="connsiteX24" fmla="*/ 447675 w 666750"/>
              <a:gd name="connsiteY24" fmla="*/ 249555 h 676275"/>
              <a:gd name="connsiteX25" fmla="*/ 447675 w 666750"/>
              <a:gd name="connsiteY25" fmla="*/ 249555 h 676275"/>
              <a:gd name="connsiteX26" fmla="*/ 586740 w 666750"/>
              <a:gd name="connsiteY26" fmla="*/ 272415 h 676275"/>
              <a:gd name="connsiteX27" fmla="*/ 531495 w 666750"/>
              <a:gd name="connsiteY27" fmla="*/ 272415 h 676275"/>
              <a:gd name="connsiteX28" fmla="*/ 574357 w 666750"/>
              <a:gd name="connsiteY28" fmla="*/ 226695 h 676275"/>
              <a:gd name="connsiteX29" fmla="*/ 570547 w 666750"/>
              <a:gd name="connsiteY29" fmla="*/ 196215 h 676275"/>
              <a:gd name="connsiteX30" fmla="*/ 532447 w 666750"/>
              <a:gd name="connsiteY30" fmla="*/ 201930 h 676275"/>
              <a:gd name="connsiteX31" fmla="*/ 656272 w 666750"/>
              <a:gd name="connsiteY31" fmla="*/ 561022 h 676275"/>
              <a:gd name="connsiteX32" fmla="*/ 496253 w 666750"/>
              <a:gd name="connsiteY32" fmla="*/ 477202 h 676275"/>
              <a:gd name="connsiteX33" fmla="*/ 496253 w 666750"/>
              <a:gd name="connsiteY33" fmla="*/ 561022 h 676275"/>
              <a:gd name="connsiteX34" fmla="*/ 334328 w 666750"/>
              <a:gd name="connsiteY34" fmla="*/ 477202 h 676275"/>
              <a:gd name="connsiteX35" fmla="*/ 334328 w 666750"/>
              <a:gd name="connsiteY35" fmla="*/ 561022 h 676275"/>
              <a:gd name="connsiteX36" fmla="*/ 172403 w 666750"/>
              <a:gd name="connsiteY36" fmla="*/ 477202 h 676275"/>
              <a:gd name="connsiteX37" fmla="*/ 172403 w 666750"/>
              <a:gd name="connsiteY37" fmla="*/ 561022 h 676275"/>
              <a:gd name="connsiteX38" fmla="*/ 14288 w 666750"/>
              <a:gd name="connsiteY38" fmla="*/ 477202 h 676275"/>
              <a:gd name="connsiteX39" fmla="*/ 14288 w 666750"/>
              <a:gd name="connsiteY39" fmla="*/ 683895 h 676275"/>
              <a:gd name="connsiteX40" fmla="*/ 655320 w 666750"/>
              <a:gd name="connsiteY40" fmla="*/ 683895 h 676275"/>
              <a:gd name="connsiteX41" fmla="*/ 655320 w 666750"/>
              <a:gd name="connsiteY41" fmla="*/ 608647 h 676275"/>
              <a:gd name="connsiteX42" fmla="*/ 140970 w 666750"/>
              <a:gd name="connsiteY42" fmla="*/ 537210 h 676275"/>
              <a:gd name="connsiteX43" fmla="*/ 123825 w 666750"/>
              <a:gd name="connsiteY43" fmla="*/ 269557 h 676275"/>
              <a:gd name="connsiteX44" fmla="*/ 57150 w 666750"/>
              <a:gd name="connsiteY44" fmla="*/ 269557 h 676275"/>
              <a:gd name="connsiteX45" fmla="*/ 46672 w 666750"/>
              <a:gd name="connsiteY45" fmla="*/ 441960 h 676275"/>
              <a:gd name="connsiteX46" fmla="*/ 288607 w 666750"/>
              <a:gd name="connsiteY46" fmla="*/ 537210 h 676275"/>
              <a:gd name="connsiteX47" fmla="*/ 277178 w 666750"/>
              <a:gd name="connsiteY47" fmla="*/ 381000 h 676275"/>
              <a:gd name="connsiteX48" fmla="*/ 199072 w 666750"/>
              <a:gd name="connsiteY48" fmla="*/ 381000 h 676275"/>
              <a:gd name="connsiteX49" fmla="*/ 195263 w 666750"/>
              <a:gd name="connsiteY49" fmla="*/ 441007 h 676275"/>
              <a:gd name="connsiteX50" fmla="*/ 0 w 666750"/>
              <a:gd name="connsiteY50" fmla="*/ 171450 h 676275"/>
              <a:gd name="connsiteX51" fmla="*/ 29528 w 666750"/>
              <a:gd name="connsiteY51" fmla="*/ 201930 h 676275"/>
              <a:gd name="connsiteX52" fmla="*/ 59055 w 666750"/>
              <a:gd name="connsiteY52" fmla="*/ 171450 h 676275"/>
              <a:gd name="connsiteX53" fmla="*/ 29528 w 666750"/>
              <a:gd name="connsiteY53" fmla="*/ 140970 h 676275"/>
              <a:gd name="connsiteX54" fmla="*/ 0 w 666750"/>
              <a:gd name="connsiteY54" fmla="*/ 171450 h 676275"/>
              <a:gd name="connsiteX55" fmla="*/ 0 w 666750"/>
              <a:gd name="connsiteY55" fmla="*/ 171450 h 676275"/>
              <a:gd name="connsiteX56" fmla="*/ 83820 w 666750"/>
              <a:gd name="connsiteY56" fmla="*/ 58102 h 676275"/>
              <a:gd name="connsiteX57" fmla="*/ 127635 w 666750"/>
              <a:gd name="connsiteY57" fmla="*/ 101917 h 676275"/>
              <a:gd name="connsiteX58" fmla="*/ 171450 w 666750"/>
              <a:gd name="connsiteY58" fmla="*/ 58102 h 676275"/>
              <a:gd name="connsiteX59" fmla="*/ 127635 w 666750"/>
              <a:gd name="connsiteY59" fmla="*/ 14288 h 676275"/>
              <a:gd name="connsiteX60" fmla="*/ 83820 w 666750"/>
              <a:gd name="connsiteY60" fmla="*/ 58102 h 676275"/>
              <a:gd name="connsiteX61" fmla="*/ 83820 w 666750"/>
              <a:gd name="connsiteY61" fmla="*/ 58102 h 676275"/>
              <a:gd name="connsiteX62" fmla="*/ 396240 w 666750"/>
              <a:gd name="connsiteY62" fmla="*/ 418147 h 676275"/>
              <a:gd name="connsiteX63" fmla="*/ 419100 w 666750"/>
              <a:gd name="connsiteY63" fmla="*/ 441007 h 676275"/>
              <a:gd name="connsiteX64" fmla="*/ 441960 w 666750"/>
              <a:gd name="connsiteY64" fmla="*/ 418147 h 676275"/>
              <a:gd name="connsiteX65" fmla="*/ 419100 w 666750"/>
              <a:gd name="connsiteY65" fmla="*/ 395288 h 676275"/>
              <a:gd name="connsiteX66" fmla="*/ 396240 w 666750"/>
              <a:gd name="connsiteY66" fmla="*/ 418147 h 676275"/>
              <a:gd name="connsiteX67" fmla="*/ 396240 w 666750"/>
              <a:gd name="connsiteY67" fmla="*/ 418147 h 676275"/>
              <a:gd name="connsiteX68" fmla="*/ 600075 w 666750"/>
              <a:gd name="connsiteY68" fmla="*/ 396240 h 676275"/>
              <a:gd name="connsiteX69" fmla="*/ 633413 w 666750"/>
              <a:gd name="connsiteY69" fmla="*/ 430530 h 676275"/>
              <a:gd name="connsiteX70" fmla="*/ 666750 w 666750"/>
              <a:gd name="connsiteY70" fmla="*/ 396240 h 676275"/>
              <a:gd name="connsiteX71" fmla="*/ 633413 w 666750"/>
              <a:gd name="connsiteY71" fmla="*/ 361950 h 676275"/>
              <a:gd name="connsiteX72" fmla="*/ 600075 w 666750"/>
              <a:gd name="connsiteY72" fmla="*/ 396240 h 676275"/>
              <a:gd name="connsiteX73" fmla="*/ 600075 w 666750"/>
              <a:gd name="connsiteY73" fmla="*/ 396240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66750" h="676275">
                <a:moveTo>
                  <a:pt x="368617" y="238125"/>
                </a:moveTo>
                <a:cubicBezTo>
                  <a:pt x="361950" y="243840"/>
                  <a:pt x="351472" y="249555"/>
                  <a:pt x="336232" y="249555"/>
                </a:cubicBezTo>
                <a:cubicBezTo>
                  <a:pt x="293370" y="249555"/>
                  <a:pt x="272415" y="221932"/>
                  <a:pt x="272415" y="186690"/>
                </a:cubicBezTo>
                <a:cubicBezTo>
                  <a:pt x="272415" y="144780"/>
                  <a:pt x="301942" y="120967"/>
                  <a:pt x="339090" y="120967"/>
                </a:cubicBezTo>
                <a:cubicBezTo>
                  <a:pt x="354330" y="120967"/>
                  <a:pt x="367665" y="129540"/>
                  <a:pt x="370522" y="132397"/>
                </a:cubicBezTo>
                <a:moveTo>
                  <a:pt x="625792" y="164782"/>
                </a:moveTo>
                <a:cubicBezTo>
                  <a:pt x="626745" y="160972"/>
                  <a:pt x="626745" y="157163"/>
                  <a:pt x="626745" y="152400"/>
                </a:cubicBezTo>
                <a:cubicBezTo>
                  <a:pt x="626745" y="120015"/>
                  <a:pt x="600075" y="94297"/>
                  <a:pt x="569595" y="94297"/>
                </a:cubicBezTo>
                <a:cubicBezTo>
                  <a:pt x="562928" y="94297"/>
                  <a:pt x="557213" y="94297"/>
                  <a:pt x="553403" y="95250"/>
                </a:cubicBezTo>
                <a:cubicBezTo>
                  <a:pt x="550545" y="61913"/>
                  <a:pt x="522922" y="36195"/>
                  <a:pt x="489585" y="36195"/>
                </a:cubicBezTo>
                <a:cubicBezTo>
                  <a:pt x="468630" y="36195"/>
                  <a:pt x="448628" y="46672"/>
                  <a:pt x="438150" y="61913"/>
                </a:cubicBezTo>
                <a:cubicBezTo>
                  <a:pt x="421957" y="24765"/>
                  <a:pt x="384810" y="0"/>
                  <a:pt x="340995" y="0"/>
                </a:cubicBezTo>
                <a:cubicBezTo>
                  <a:pt x="283845" y="0"/>
                  <a:pt x="237172" y="46672"/>
                  <a:pt x="237172" y="104775"/>
                </a:cubicBezTo>
                <a:cubicBezTo>
                  <a:pt x="237172" y="111442"/>
                  <a:pt x="237172" y="115252"/>
                  <a:pt x="238125" y="120967"/>
                </a:cubicBezTo>
                <a:cubicBezTo>
                  <a:pt x="208597" y="140970"/>
                  <a:pt x="190500" y="173355"/>
                  <a:pt x="190500" y="210502"/>
                </a:cubicBezTo>
                <a:cubicBezTo>
                  <a:pt x="190500" y="268605"/>
                  <a:pt x="235267" y="316230"/>
                  <a:pt x="292417" y="318135"/>
                </a:cubicBezTo>
                <a:cubicBezTo>
                  <a:pt x="581978" y="318135"/>
                  <a:pt x="581978" y="318135"/>
                  <a:pt x="581978" y="318135"/>
                </a:cubicBezTo>
                <a:cubicBezTo>
                  <a:pt x="628650" y="318135"/>
                  <a:pt x="665797" y="281940"/>
                  <a:pt x="665797" y="235267"/>
                </a:cubicBezTo>
                <a:cubicBezTo>
                  <a:pt x="666750" y="205740"/>
                  <a:pt x="649605" y="179070"/>
                  <a:pt x="625792" y="164782"/>
                </a:cubicBezTo>
                <a:lnTo>
                  <a:pt x="625792" y="164782"/>
                </a:lnTo>
                <a:close/>
                <a:moveTo>
                  <a:pt x="447675" y="249555"/>
                </a:moveTo>
                <a:cubicBezTo>
                  <a:pt x="484822" y="249555"/>
                  <a:pt x="508635" y="224790"/>
                  <a:pt x="508635" y="183832"/>
                </a:cubicBezTo>
                <a:cubicBezTo>
                  <a:pt x="508635" y="149542"/>
                  <a:pt x="488632" y="120967"/>
                  <a:pt x="450532" y="120967"/>
                </a:cubicBezTo>
                <a:cubicBezTo>
                  <a:pt x="413385" y="120967"/>
                  <a:pt x="389572" y="148590"/>
                  <a:pt x="389572" y="186690"/>
                </a:cubicBezTo>
                <a:cubicBezTo>
                  <a:pt x="389572" y="221932"/>
                  <a:pt x="412432" y="249555"/>
                  <a:pt x="447675" y="249555"/>
                </a:cubicBezTo>
                <a:lnTo>
                  <a:pt x="447675" y="249555"/>
                </a:lnTo>
                <a:close/>
                <a:moveTo>
                  <a:pt x="586740" y="272415"/>
                </a:moveTo>
                <a:cubicBezTo>
                  <a:pt x="531495" y="272415"/>
                  <a:pt x="531495" y="272415"/>
                  <a:pt x="531495" y="272415"/>
                </a:cubicBezTo>
                <a:cubicBezTo>
                  <a:pt x="531495" y="272415"/>
                  <a:pt x="568642" y="233363"/>
                  <a:pt x="574357" y="226695"/>
                </a:cubicBezTo>
                <a:cubicBezTo>
                  <a:pt x="580072" y="218122"/>
                  <a:pt x="578167" y="201930"/>
                  <a:pt x="570547" y="196215"/>
                </a:cubicBezTo>
                <a:cubicBezTo>
                  <a:pt x="550545" y="182880"/>
                  <a:pt x="536257" y="199072"/>
                  <a:pt x="532447" y="201930"/>
                </a:cubicBezTo>
                <a:moveTo>
                  <a:pt x="656272" y="561022"/>
                </a:moveTo>
                <a:lnTo>
                  <a:pt x="496253" y="477202"/>
                </a:lnTo>
                <a:lnTo>
                  <a:pt x="496253" y="561022"/>
                </a:lnTo>
                <a:lnTo>
                  <a:pt x="334328" y="477202"/>
                </a:lnTo>
                <a:lnTo>
                  <a:pt x="334328" y="561022"/>
                </a:lnTo>
                <a:lnTo>
                  <a:pt x="172403" y="477202"/>
                </a:lnTo>
                <a:lnTo>
                  <a:pt x="172403" y="561022"/>
                </a:lnTo>
                <a:lnTo>
                  <a:pt x="14288" y="477202"/>
                </a:lnTo>
                <a:lnTo>
                  <a:pt x="14288" y="683895"/>
                </a:lnTo>
                <a:lnTo>
                  <a:pt x="655320" y="683895"/>
                </a:lnTo>
                <a:lnTo>
                  <a:pt x="655320" y="608647"/>
                </a:lnTo>
                <a:moveTo>
                  <a:pt x="140970" y="537210"/>
                </a:moveTo>
                <a:lnTo>
                  <a:pt x="123825" y="269557"/>
                </a:lnTo>
                <a:lnTo>
                  <a:pt x="57150" y="269557"/>
                </a:lnTo>
                <a:lnTo>
                  <a:pt x="46672" y="441960"/>
                </a:lnTo>
                <a:moveTo>
                  <a:pt x="288607" y="537210"/>
                </a:moveTo>
                <a:lnTo>
                  <a:pt x="277178" y="381000"/>
                </a:lnTo>
                <a:lnTo>
                  <a:pt x="199072" y="381000"/>
                </a:lnTo>
                <a:lnTo>
                  <a:pt x="195263" y="441007"/>
                </a:lnTo>
                <a:moveTo>
                  <a:pt x="0" y="171450"/>
                </a:moveTo>
                <a:cubicBezTo>
                  <a:pt x="0" y="188595"/>
                  <a:pt x="12382" y="201930"/>
                  <a:pt x="29528" y="201930"/>
                </a:cubicBezTo>
                <a:cubicBezTo>
                  <a:pt x="46672" y="201930"/>
                  <a:pt x="59055" y="188595"/>
                  <a:pt x="59055" y="171450"/>
                </a:cubicBezTo>
                <a:cubicBezTo>
                  <a:pt x="59055" y="154305"/>
                  <a:pt x="46672" y="140970"/>
                  <a:pt x="29528" y="140970"/>
                </a:cubicBezTo>
                <a:cubicBezTo>
                  <a:pt x="13335" y="140970"/>
                  <a:pt x="0" y="154305"/>
                  <a:pt x="0" y="171450"/>
                </a:cubicBezTo>
                <a:lnTo>
                  <a:pt x="0" y="171450"/>
                </a:lnTo>
                <a:close/>
                <a:moveTo>
                  <a:pt x="83820" y="58102"/>
                </a:moveTo>
                <a:cubicBezTo>
                  <a:pt x="83820" y="82867"/>
                  <a:pt x="102870" y="101917"/>
                  <a:pt x="127635" y="101917"/>
                </a:cubicBezTo>
                <a:cubicBezTo>
                  <a:pt x="152400" y="101917"/>
                  <a:pt x="171450" y="82867"/>
                  <a:pt x="171450" y="58102"/>
                </a:cubicBezTo>
                <a:cubicBezTo>
                  <a:pt x="171450" y="33338"/>
                  <a:pt x="152400" y="14288"/>
                  <a:pt x="127635" y="14288"/>
                </a:cubicBezTo>
                <a:cubicBezTo>
                  <a:pt x="102870" y="14288"/>
                  <a:pt x="83820" y="33338"/>
                  <a:pt x="83820" y="58102"/>
                </a:cubicBezTo>
                <a:lnTo>
                  <a:pt x="83820" y="58102"/>
                </a:lnTo>
                <a:close/>
                <a:moveTo>
                  <a:pt x="396240" y="418147"/>
                </a:moveTo>
                <a:cubicBezTo>
                  <a:pt x="396240" y="431482"/>
                  <a:pt x="405765" y="441007"/>
                  <a:pt x="419100" y="441007"/>
                </a:cubicBezTo>
                <a:cubicBezTo>
                  <a:pt x="432435" y="441007"/>
                  <a:pt x="441960" y="431482"/>
                  <a:pt x="441960" y="418147"/>
                </a:cubicBezTo>
                <a:cubicBezTo>
                  <a:pt x="441960" y="404813"/>
                  <a:pt x="432435" y="395288"/>
                  <a:pt x="419100" y="395288"/>
                </a:cubicBezTo>
                <a:cubicBezTo>
                  <a:pt x="405765" y="395288"/>
                  <a:pt x="396240" y="404813"/>
                  <a:pt x="396240" y="418147"/>
                </a:cubicBezTo>
                <a:lnTo>
                  <a:pt x="396240" y="418147"/>
                </a:lnTo>
                <a:close/>
                <a:moveTo>
                  <a:pt x="600075" y="396240"/>
                </a:moveTo>
                <a:cubicBezTo>
                  <a:pt x="600075" y="415290"/>
                  <a:pt x="614363" y="430530"/>
                  <a:pt x="633413" y="430530"/>
                </a:cubicBezTo>
                <a:cubicBezTo>
                  <a:pt x="652463" y="430530"/>
                  <a:pt x="666750" y="416242"/>
                  <a:pt x="666750" y="396240"/>
                </a:cubicBezTo>
                <a:cubicBezTo>
                  <a:pt x="666750" y="377190"/>
                  <a:pt x="652463" y="361950"/>
                  <a:pt x="633413" y="361950"/>
                </a:cubicBezTo>
                <a:cubicBezTo>
                  <a:pt x="614363" y="361950"/>
                  <a:pt x="600075" y="376238"/>
                  <a:pt x="600075" y="396240"/>
                </a:cubicBezTo>
                <a:lnTo>
                  <a:pt x="600075" y="396240"/>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3" name="Grafika 22" descr="solar energy">
            <a:extLst>
              <a:ext uri="{FF2B5EF4-FFF2-40B4-BE49-F238E27FC236}">
                <a16:creationId xmlns:a16="http://schemas.microsoft.com/office/drawing/2014/main" id="{64145D8B-6D05-4AD6-82EE-149A82FCA443}"/>
              </a:ext>
            </a:extLst>
          </p:cNvPr>
          <p:cNvSpPr>
            <a:spLocks noChangeAspect="1"/>
          </p:cNvSpPr>
          <p:nvPr/>
        </p:nvSpPr>
        <p:spPr>
          <a:xfrm>
            <a:off x="3299358" y="1490652"/>
            <a:ext cx="708785" cy="641569"/>
          </a:xfrm>
          <a:custGeom>
            <a:avLst/>
            <a:gdLst>
              <a:gd name="connsiteX0" fmla="*/ 479163 w 837171"/>
              <a:gd name="connsiteY0" fmla="*/ 179851 h 757781"/>
              <a:gd name="connsiteX1" fmla="*/ 412942 w 837171"/>
              <a:gd name="connsiteY1" fmla="*/ 246072 h 757781"/>
              <a:gd name="connsiteX2" fmla="*/ 346721 w 837171"/>
              <a:gd name="connsiteY2" fmla="*/ 179851 h 757781"/>
              <a:gd name="connsiteX3" fmla="*/ 412942 w 837171"/>
              <a:gd name="connsiteY3" fmla="*/ 113630 h 757781"/>
              <a:gd name="connsiteX4" fmla="*/ 457905 w 837171"/>
              <a:gd name="connsiteY4" fmla="*/ 131126 h 757781"/>
              <a:gd name="connsiteX5" fmla="*/ 412942 w 837171"/>
              <a:gd name="connsiteY5" fmla="*/ 0 h 757781"/>
              <a:gd name="connsiteX6" fmla="*/ 412942 w 837171"/>
              <a:gd name="connsiteY6" fmla="*/ 63776 h 757781"/>
              <a:gd name="connsiteX7" fmla="*/ 412942 w 837171"/>
              <a:gd name="connsiteY7" fmla="*/ 296114 h 757781"/>
              <a:gd name="connsiteX8" fmla="*/ 412942 w 837171"/>
              <a:gd name="connsiteY8" fmla="*/ 359890 h 757781"/>
              <a:gd name="connsiteX9" fmla="*/ 233091 w 837171"/>
              <a:gd name="connsiteY9" fmla="*/ 179851 h 757781"/>
              <a:gd name="connsiteX10" fmla="*/ 296867 w 837171"/>
              <a:gd name="connsiteY10" fmla="*/ 179851 h 757781"/>
              <a:gd name="connsiteX11" fmla="*/ 529017 w 837171"/>
              <a:gd name="connsiteY11" fmla="*/ 179851 h 757781"/>
              <a:gd name="connsiteX12" fmla="*/ 592793 w 837171"/>
              <a:gd name="connsiteY12" fmla="*/ 179851 h 757781"/>
              <a:gd name="connsiteX13" fmla="*/ 540117 w 837171"/>
              <a:gd name="connsiteY13" fmla="*/ 52676 h 757781"/>
              <a:gd name="connsiteX14" fmla="*/ 494966 w 837171"/>
              <a:gd name="connsiteY14" fmla="*/ 97827 h 757781"/>
              <a:gd name="connsiteX15" fmla="*/ 330730 w 837171"/>
              <a:gd name="connsiteY15" fmla="*/ 262063 h 757781"/>
              <a:gd name="connsiteX16" fmla="*/ 285579 w 837171"/>
              <a:gd name="connsiteY16" fmla="*/ 307214 h 757781"/>
              <a:gd name="connsiteX17" fmla="*/ 285767 w 837171"/>
              <a:gd name="connsiteY17" fmla="*/ 52676 h 757781"/>
              <a:gd name="connsiteX18" fmla="*/ 330918 w 837171"/>
              <a:gd name="connsiteY18" fmla="*/ 97827 h 757781"/>
              <a:gd name="connsiteX19" fmla="*/ 495154 w 837171"/>
              <a:gd name="connsiteY19" fmla="*/ 262063 h 757781"/>
              <a:gd name="connsiteX20" fmla="*/ 540305 w 837171"/>
              <a:gd name="connsiteY20" fmla="*/ 307214 h 757781"/>
              <a:gd name="connsiteX21" fmla="*/ 837172 w 837171"/>
              <a:gd name="connsiteY21" fmla="*/ 709056 h 757781"/>
              <a:gd name="connsiteX22" fmla="*/ 0 w 837171"/>
              <a:gd name="connsiteY22" fmla="*/ 709056 h 757781"/>
              <a:gd name="connsiteX23" fmla="*/ 107609 w 837171"/>
              <a:gd name="connsiteY23" fmla="*/ 432696 h 757781"/>
              <a:gd name="connsiteX24" fmla="*/ 739345 w 837171"/>
              <a:gd name="connsiteY24" fmla="*/ 432696 h 757781"/>
              <a:gd name="connsiteX25" fmla="*/ 837172 w 837171"/>
              <a:gd name="connsiteY25" fmla="*/ 709056 h 757781"/>
              <a:gd name="connsiteX26" fmla="*/ 418586 w 837171"/>
              <a:gd name="connsiteY26" fmla="*/ 432696 h 757781"/>
              <a:gd name="connsiteX27" fmla="*/ 418586 w 837171"/>
              <a:gd name="connsiteY27" fmla="*/ 709056 h 757781"/>
              <a:gd name="connsiteX28" fmla="*/ 595427 w 837171"/>
              <a:gd name="connsiteY28" fmla="*/ 432696 h 757781"/>
              <a:gd name="connsiteX29" fmla="*/ 644340 w 837171"/>
              <a:gd name="connsiteY29" fmla="*/ 709056 h 757781"/>
              <a:gd name="connsiteX30" fmla="*/ 247389 w 837171"/>
              <a:gd name="connsiteY30" fmla="*/ 432696 h 757781"/>
              <a:gd name="connsiteX31" fmla="*/ 198476 w 837171"/>
              <a:gd name="connsiteY31" fmla="*/ 709056 h 757781"/>
              <a:gd name="connsiteX32" fmla="*/ 85410 w 837171"/>
              <a:gd name="connsiteY32" fmla="*/ 490075 h 757781"/>
              <a:gd name="connsiteX33" fmla="*/ 759663 w 837171"/>
              <a:gd name="connsiteY33" fmla="*/ 490075 h 757781"/>
              <a:gd name="connsiteX34" fmla="*/ 45715 w 837171"/>
              <a:gd name="connsiteY34" fmla="*/ 590347 h 757781"/>
              <a:gd name="connsiteX35" fmla="*/ 694006 w 837171"/>
              <a:gd name="connsiteY35" fmla="*/ 590347 h 757781"/>
              <a:gd name="connsiteX36" fmla="*/ 780921 w 837171"/>
              <a:gd name="connsiteY36" fmla="*/ 757782 h 757781"/>
              <a:gd name="connsiteX37" fmla="*/ 58696 w 837171"/>
              <a:gd name="connsiteY37" fmla="*/ 757782 h 757781"/>
              <a:gd name="connsiteX38" fmla="*/ 58696 w 837171"/>
              <a:gd name="connsiteY38" fmla="*/ 709056 h 757781"/>
              <a:gd name="connsiteX39" fmla="*/ 780921 w 837171"/>
              <a:gd name="connsiteY39" fmla="*/ 709056 h 757781"/>
              <a:gd name="connsiteX40" fmla="*/ 780921 w 837171"/>
              <a:gd name="connsiteY40" fmla="*/ 757782 h 757781"/>
              <a:gd name="connsiteX41" fmla="*/ 753078 w 837171"/>
              <a:gd name="connsiteY41" fmla="*/ 590347 h 757781"/>
              <a:gd name="connsiteX42" fmla="*/ 795219 w 837171"/>
              <a:gd name="connsiteY42" fmla="*/ 590347 h 75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37171" h="757781">
                <a:moveTo>
                  <a:pt x="479163" y="179851"/>
                </a:moveTo>
                <a:cubicBezTo>
                  <a:pt x="479163" y="216348"/>
                  <a:pt x="449439" y="246072"/>
                  <a:pt x="412942" y="246072"/>
                </a:cubicBezTo>
                <a:cubicBezTo>
                  <a:pt x="376445" y="246072"/>
                  <a:pt x="346721" y="216348"/>
                  <a:pt x="346721" y="179851"/>
                </a:cubicBezTo>
                <a:cubicBezTo>
                  <a:pt x="346721" y="143354"/>
                  <a:pt x="376445" y="113630"/>
                  <a:pt x="412942" y="113630"/>
                </a:cubicBezTo>
                <a:cubicBezTo>
                  <a:pt x="430250" y="113630"/>
                  <a:pt x="446053" y="120214"/>
                  <a:pt x="457905" y="131126"/>
                </a:cubicBezTo>
                <a:moveTo>
                  <a:pt x="412942" y="0"/>
                </a:moveTo>
                <a:lnTo>
                  <a:pt x="412942" y="63776"/>
                </a:lnTo>
                <a:moveTo>
                  <a:pt x="412942" y="296114"/>
                </a:moveTo>
                <a:lnTo>
                  <a:pt x="412942" y="359890"/>
                </a:lnTo>
                <a:moveTo>
                  <a:pt x="233091" y="179851"/>
                </a:moveTo>
                <a:lnTo>
                  <a:pt x="296867" y="179851"/>
                </a:lnTo>
                <a:moveTo>
                  <a:pt x="529017" y="179851"/>
                </a:moveTo>
                <a:lnTo>
                  <a:pt x="592793" y="179851"/>
                </a:lnTo>
                <a:moveTo>
                  <a:pt x="540117" y="52676"/>
                </a:moveTo>
                <a:lnTo>
                  <a:pt x="494966" y="97827"/>
                </a:lnTo>
                <a:moveTo>
                  <a:pt x="330730" y="262063"/>
                </a:moveTo>
                <a:lnTo>
                  <a:pt x="285579" y="307214"/>
                </a:lnTo>
                <a:moveTo>
                  <a:pt x="285767" y="52676"/>
                </a:moveTo>
                <a:lnTo>
                  <a:pt x="330918" y="97827"/>
                </a:lnTo>
                <a:moveTo>
                  <a:pt x="495154" y="262063"/>
                </a:moveTo>
                <a:lnTo>
                  <a:pt x="540305" y="307214"/>
                </a:lnTo>
                <a:moveTo>
                  <a:pt x="837172" y="709056"/>
                </a:moveTo>
                <a:lnTo>
                  <a:pt x="0" y="709056"/>
                </a:lnTo>
                <a:lnTo>
                  <a:pt x="107609" y="432696"/>
                </a:lnTo>
                <a:lnTo>
                  <a:pt x="739345" y="432696"/>
                </a:lnTo>
                <a:lnTo>
                  <a:pt x="837172" y="709056"/>
                </a:lnTo>
                <a:close/>
                <a:moveTo>
                  <a:pt x="418586" y="432696"/>
                </a:moveTo>
                <a:lnTo>
                  <a:pt x="418586" y="709056"/>
                </a:lnTo>
                <a:moveTo>
                  <a:pt x="595427" y="432696"/>
                </a:moveTo>
                <a:lnTo>
                  <a:pt x="644340" y="709056"/>
                </a:lnTo>
                <a:moveTo>
                  <a:pt x="247389" y="432696"/>
                </a:moveTo>
                <a:lnTo>
                  <a:pt x="198476" y="709056"/>
                </a:lnTo>
                <a:moveTo>
                  <a:pt x="85410" y="490075"/>
                </a:moveTo>
                <a:lnTo>
                  <a:pt x="759663" y="490075"/>
                </a:lnTo>
                <a:moveTo>
                  <a:pt x="45715" y="590347"/>
                </a:moveTo>
                <a:lnTo>
                  <a:pt x="694006" y="590347"/>
                </a:lnTo>
                <a:moveTo>
                  <a:pt x="780921" y="757782"/>
                </a:moveTo>
                <a:lnTo>
                  <a:pt x="58696" y="757782"/>
                </a:lnTo>
                <a:lnTo>
                  <a:pt x="58696" y="709056"/>
                </a:lnTo>
                <a:lnTo>
                  <a:pt x="780921" y="709056"/>
                </a:lnTo>
                <a:lnTo>
                  <a:pt x="780921" y="757782"/>
                </a:lnTo>
                <a:close/>
                <a:moveTo>
                  <a:pt x="753078" y="590347"/>
                </a:moveTo>
                <a:lnTo>
                  <a:pt x="795219" y="590347"/>
                </a:lnTo>
              </a:path>
            </a:pathLst>
          </a:custGeom>
          <a:noFill/>
          <a:ln w="19050" cap="rnd">
            <a:solidFill>
              <a:schemeClr val="accent1"/>
            </a:solidFill>
            <a:prstDash val="solid"/>
            <a:round/>
          </a:ln>
        </p:spPr>
        <p:txBody>
          <a:bodyPr rtlCol="0" anchor="ctr"/>
          <a:lstStyle/>
          <a:p>
            <a:endParaRPr lang="en-US" dirty="0"/>
          </a:p>
        </p:txBody>
      </p:sp>
      <p:sp>
        <p:nvSpPr>
          <p:cNvPr id="74" name="Dowolny kształt: kształt 58" title="flood icon">
            <a:extLst>
              <a:ext uri="{FF2B5EF4-FFF2-40B4-BE49-F238E27FC236}">
                <a16:creationId xmlns:a16="http://schemas.microsoft.com/office/drawing/2014/main" id="{7E947348-BBB8-4895-AB94-706E55174AB1}"/>
              </a:ext>
            </a:extLst>
          </p:cNvPr>
          <p:cNvSpPr>
            <a:spLocks noChangeAspect="1"/>
          </p:cNvSpPr>
          <p:nvPr/>
        </p:nvSpPr>
        <p:spPr>
          <a:xfrm>
            <a:off x="745722" y="2509487"/>
            <a:ext cx="636959" cy="481799"/>
          </a:xfrm>
          <a:custGeom>
            <a:avLst/>
            <a:gdLst>
              <a:gd name="connsiteX0" fmla="*/ 0 w 742950"/>
              <a:gd name="connsiteY0" fmla="*/ 357188 h 561975"/>
              <a:gd name="connsiteX1" fmla="*/ 250507 w 742950"/>
              <a:gd name="connsiteY1" fmla="*/ 357188 h 561975"/>
              <a:gd name="connsiteX2" fmla="*/ 501968 w 742950"/>
              <a:gd name="connsiteY2" fmla="*/ 357188 h 561975"/>
              <a:gd name="connsiteX3" fmla="*/ 746760 w 742950"/>
              <a:gd name="connsiteY3" fmla="*/ 352425 h 561975"/>
              <a:gd name="connsiteX4" fmla="*/ 746760 w 742950"/>
              <a:gd name="connsiteY4" fmla="*/ 446723 h 561975"/>
              <a:gd name="connsiteX5" fmla="*/ 501968 w 742950"/>
              <a:gd name="connsiteY5" fmla="*/ 451485 h 561975"/>
              <a:gd name="connsiteX6" fmla="*/ 250507 w 742950"/>
              <a:gd name="connsiteY6" fmla="*/ 451485 h 561975"/>
              <a:gd name="connsiteX7" fmla="*/ 0 w 742950"/>
              <a:gd name="connsiteY7" fmla="*/ 451485 h 561975"/>
              <a:gd name="connsiteX8" fmla="*/ 746760 w 742950"/>
              <a:gd name="connsiteY8" fmla="*/ 541973 h 561975"/>
              <a:gd name="connsiteX9" fmla="*/ 501968 w 742950"/>
              <a:gd name="connsiteY9" fmla="*/ 546735 h 561975"/>
              <a:gd name="connsiteX10" fmla="*/ 250507 w 742950"/>
              <a:gd name="connsiteY10" fmla="*/ 546735 h 561975"/>
              <a:gd name="connsiteX11" fmla="*/ 0 w 742950"/>
              <a:gd name="connsiteY11" fmla="*/ 546735 h 561975"/>
              <a:gd name="connsiteX12" fmla="*/ 287655 w 742950"/>
              <a:gd name="connsiteY12" fmla="*/ 207645 h 561975"/>
              <a:gd name="connsiteX13" fmla="*/ 287655 w 742950"/>
              <a:gd name="connsiteY13" fmla="*/ 378143 h 561975"/>
              <a:gd name="connsiteX14" fmla="*/ 551498 w 742950"/>
              <a:gd name="connsiteY14" fmla="*/ 207645 h 561975"/>
              <a:gd name="connsiteX15" fmla="*/ 551498 w 742950"/>
              <a:gd name="connsiteY15" fmla="*/ 378143 h 561975"/>
              <a:gd name="connsiteX16" fmla="*/ 666750 w 742950"/>
              <a:gd name="connsiteY16" fmla="*/ 85725 h 561975"/>
              <a:gd name="connsiteX17" fmla="*/ 734377 w 742950"/>
              <a:gd name="connsiteY17" fmla="*/ 197167 h 561975"/>
              <a:gd name="connsiteX18" fmla="*/ 731520 w 742950"/>
              <a:gd name="connsiteY18" fmla="*/ 204788 h 561975"/>
              <a:gd name="connsiteX19" fmla="*/ 713423 w 742950"/>
              <a:gd name="connsiteY19" fmla="*/ 207645 h 561975"/>
              <a:gd name="connsiteX20" fmla="*/ 7620 w 742950"/>
              <a:gd name="connsiteY20" fmla="*/ 207645 h 561975"/>
              <a:gd name="connsiteX21" fmla="*/ 0 w 742950"/>
              <a:gd name="connsiteY21" fmla="*/ 204788 h 561975"/>
              <a:gd name="connsiteX22" fmla="*/ 2857 w 742950"/>
              <a:gd name="connsiteY22" fmla="*/ 197167 h 561975"/>
              <a:gd name="connsiteX23" fmla="*/ 89535 w 742950"/>
              <a:gd name="connsiteY23" fmla="*/ 51435 h 561975"/>
              <a:gd name="connsiteX24" fmla="*/ 102870 w 742950"/>
              <a:gd name="connsiteY24" fmla="*/ 43815 h 561975"/>
              <a:gd name="connsiteX25" fmla="*/ 643890 w 742950"/>
              <a:gd name="connsiteY25" fmla="*/ 43815 h 561975"/>
              <a:gd name="connsiteX26" fmla="*/ 221932 w 742950"/>
              <a:gd name="connsiteY26" fmla="*/ 335280 h 561975"/>
              <a:gd name="connsiteX27" fmla="*/ 221932 w 742950"/>
              <a:gd name="connsiteY27" fmla="*/ 261938 h 561975"/>
              <a:gd name="connsiteX28" fmla="*/ 638175 w 742950"/>
              <a:gd name="connsiteY28" fmla="*/ 0 h 561975"/>
              <a:gd name="connsiteX29" fmla="*/ 99060 w 742950"/>
              <a:gd name="connsiteY29" fmla="*/ 0 h 561975"/>
              <a:gd name="connsiteX30" fmla="*/ 665798 w 742950"/>
              <a:gd name="connsiteY30" fmla="*/ 207645 h 561975"/>
              <a:gd name="connsiteX31" fmla="*/ 665798 w 742950"/>
              <a:gd name="connsiteY31" fmla="*/ 340995 h 561975"/>
              <a:gd name="connsiteX32" fmla="*/ 72390 w 742950"/>
              <a:gd name="connsiteY32" fmla="*/ 207645 h 561975"/>
              <a:gd name="connsiteX33" fmla="*/ 72390 w 742950"/>
              <a:gd name="connsiteY33" fmla="*/ 378143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42950" h="561975">
                <a:moveTo>
                  <a:pt x="0" y="357188"/>
                </a:moveTo>
                <a:cubicBezTo>
                  <a:pt x="83820" y="434340"/>
                  <a:pt x="167640" y="280035"/>
                  <a:pt x="250507" y="357188"/>
                </a:cubicBezTo>
                <a:cubicBezTo>
                  <a:pt x="334327" y="434340"/>
                  <a:pt x="418148" y="280035"/>
                  <a:pt x="501968" y="357188"/>
                </a:cubicBezTo>
                <a:cubicBezTo>
                  <a:pt x="582930" y="432435"/>
                  <a:pt x="665798" y="286703"/>
                  <a:pt x="746760" y="352425"/>
                </a:cubicBezTo>
                <a:moveTo>
                  <a:pt x="746760" y="446723"/>
                </a:moveTo>
                <a:cubicBezTo>
                  <a:pt x="665798" y="381953"/>
                  <a:pt x="582930" y="526733"/>
                  <a:pt x="501968" y="451485"/>
                </a:cubicBezTo>
                <a:cubicBezTo>
                  <a:pt x="418148" y="374332"/>
                  <a:pt x="334327" y="528638"/>
                  <a:pt x="250507" y="451485"/>
                </a:cubicBezTo>
                <a:cubicBezTo>
                  <a:pt x="167640" y="374332"/>
                  <a:pt x="83820" y="528638"/>
                  <a:pt x="0" y="451485"/>
                </a:cubicBezTo>
                <a:moveTo>
                  <a:pt x="746760" y="541973"/>
                </a:moveTo>
                <a:cubicBezTo>
                  <a:pt x="665798" y="477203"/>
                  <a:pt x="582930" y="621983"/>
                  <a:pt x="501968" y="546735"/>
                </a:cubicBezTo>
                <a:cubicBezTo>
                  <a:pt x="418148" y="469582"/>
                  <a:pt x="334327" y="623888"/>
                  <a:pt x="250507" y="546735"/>
                </a:cubicBezTo>
                <a:cubicBezTo>
                  <a:pt x="167640" y="469582"/>
                  <a:pt x="83820" y="623888"/>
                  <a:pt x="0" y="546735"/>
                </a:cubicBezTo>
                <a:moveTo>
                  <a:pt x="287655" y="207645"/>
                </a:moveTo>
                <a:lnTo>
                  <a:pt x="287655" y="378143"/>
                </a:lnTo>
                <a:moveTo>
                  <a:pt x="551498" y="207645"/>
                </a:moveTo>
                <a:lnTo>
                  <a:pt x="551498" y="378143"/>
                </a:lnTo>
                <a:moveTo>
                  <a:pt x="666750" y="85725"/>
                </a:moveTo>
                <a:cubicBezTo>
                  <a:pt x="666750" y="85725"/>
                  <a:pt x="666750" y="85725"/>
                  <a:pt x="734377" y="197167"/>
                </a:cubicBezTo>
                <a:cubicBezTo>
                  <a:pt x="737235" y="201930"/>
                  <a:pt x="733425" y="202883"/>
                  <a:pt x="731520" y="204788"/>
                </a:cubicBezTo>
                <a:cubicBezTo>
                  <a:pt x="728663" y="207645"/>
                  <a:pt x="723900" y="207645"/>
                  <a:pt x="713423" y="207645"/>
                </a:cubicBezTo>
                <a:cubicBezTo>
                  <a:pt x="713423" y="207645"/>
                  <a:pt x="713423" y="207645"/>
                  <a:pt x="7620" y="207645"/>
                </a:cubicBezTo>
                <a:cubicBezTo>
                  <a:pt x="2857" y="207645"/>
                  <a:pt x="0" y="204788"/>
                  <a:pt x="0" y="204788"/>
                </a:cubicBezTo>
                <a:cubicBezTo>
                  <a:pt x="0" y="204788"/>
                  <a:pt x="0" y="201930"/>
                  <a:pt x="2857" y="197167"/>
                </a:cubicBezTo>
                <a:cubicBezTo>
                  <a:pt x="2857" y="197167"/>
                  <a:pt x="2857" y="197167"/>
                  <a:pt x="89535" y="51435"/>
                </a:cubicBezTo>
                <a:cubicBezTo>
                  <a:pt x="92393" y="46672"/>
                  <a:pt x="100013" y="43815"/>
                  <a:pt x="102870" y="43815"/>
                </a:cubicBezTo>
                <a:cubicBezTo>
                  <a:pt x="102870" y="43815"/>
                  <a:pt x="102870" y="43815"/>
                  <a:pt x="643890" y="43815"/>
                </a:cubicBezTo>
                <a:moveTo>
                  <a:pt x="221932" y="335280"/>
                </a:moveTo>
                <a:cubicBezTo>
                  <a:pt x="221932" y="300990"/>
                  <a:pt x="221932" y="261938"/>
                  <a:pt x="221932" y="261938"/>
                </a:cubicBezTo>
                <a:moveTo>
                  <a:pt x="638175" y="0"/>
                </a:moveTo>
                <a:cubicBezTo>
                  <a:pt x="99060" y="0"/>
                  <a:pt x="99060" y="0"/>
                  <a:pt x="99060" y="0"/>
                </a:cubicBezTo>
                <a:moveTo>
                  <a:pt x="665798" y="207645"/>
                </a:moveTo>
                <a:lnTo>
                  <a:pt x="665798" y="340995"/>
                </a:lnTo>
                <a:moveTo>
                  <a:pt x="72390" y="207645"/>
                </a:moveTo>
                <a:lnTo>
                  <a:pt x="72390" y="37814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5" name="Grafika 148" title="tornado icon">
            <a:extLst>
              <a:ext uri="{FF2B5EF4-FFF2-40B4-BE49-F238E27FC236}">
                <a16:creationId xmlns:a16="http://schemas.microsoft.com/office/drawing/2014/main" id="{AEDDCE2D-9A37-4BB8-8410-979D538B5EC4}"/>
              </a:ext>
            </a:extLst>
          </p:cNvPr>
          <p:cNvSpPr>
            <a:spLocks noChangeAspect="1"/>
          </p:cNvSpPr>
          <p:nvPr/>
        </p:nvSpPr>
        <p:spPr>
          <a:xfrm>
            <a:off x="3716153" y="2429019"/>
            <a:ext cx="451403" cy="562267"/>
          </a:xfrm>
          <a:custGeom>
            <a:avLst/>
            <a:gdLst>
              <a:gd name="connsiteX0" fmla="*/ 283426 w 542123"/>
              <a:gd name="connsiteY0" fmla="*/ 496470 h 675275"/>
              <a:gd name="connsiteX1" fmla="*/ 254893 w 542123"/>
              <a:gd name="connsiteY1" fmla="*/ 430845 h 675275"/>
              <a:gd name="connsiteX2" fmla="*/ 418481 w 542123"/>
              <a:gd name="connsiteY2" fmla="*/ 298643 h 675275"/>
              <a:gd name="connsiteX3" fmla="*/ 549732 w 542123"/>
              <a:gd name="connsiteY3" fmla="*/ 88452 h 675275"/>
              <a:gd name="connsiteX4" fmla="*/ 549732 w 542123"/>
              <a:gd name="connsiteY4" fmla="*/ 88452 h 675275"/>
              <a:gd name="connsiteX5" fmla="*/ 274866 w 542123"/>
              <a:gd name="connsiteY5" fmla="*/ 0 h 675275"/>
              <a:gd name="connsiteX6" fmla="*/ 0 w 542123"/>
              <a:gd name="connsiteY6" fmla="*/ 92256 h 675275"/>
              <a:gd name="connsiteX7" fmla="*/ 2853 w 542123"/>
              <a:gd name="connsiteY7" fmla="*/ 103669 h 675275"/>
              <a:gd name="connsiteX8" fmla="*/ 71332 w 542123"/>
              <a:gd name="connsiteY8" fmla="*/ 186414 h 675275"/>
              <a:gd name="connsiteX9" fmla="*/ 69430 w 542123"/>
              <a:gd name="connsiteY9" fmla="*/ 316714 h 675275"/>
              <a:gd name="connsiteX10" fmla="*/ 139811 w 542123"/>
              <a:gd name="connsiteY10" fmla="*/ 535465 h 675275"/>
              <a:gd name="connsiteX11" fmla="*/ 318616 w 542123"/>
              <a:gd name="connsiteY11" fmla="*/ 683835 h 675275"/>
              <a:gd name="connsiteX12" fmla="*/ 345247 w 542123"/>
              <a:gd name="connsiteY12" fmla="*/ 576362 h 675275"/>
              <a:gd name="connsiteX13" fmla="*/ 333834 w 542123"/>
              <a:gd name="connsiteY13" fmla="*/ 547829 h 675275"/>
              <a:gd name="connsiteX14" fmla="*/ 274866 w 542123"/>
              <a:gd name="connsiteY14" fmla="*/ 46604 h 675275"/>
              <a:gd name="connsiteX15" fmla="*/ 65625 w 542123"/>
              <a:gd name="connsiteY15" fmla="*/ 102718 h 675275"/>
              <a:gd name="connsiteX16" fmla="*/ 274866 w 542123"/>
              <a:gd name="connsiteY16" fmla="*/ 156930 h 675275"/>
              <a:gd name="connsiteX17" fmla="*/ 274866 w 542123"/>
              <a:gd name="connsiteY17" fmla="*/ 156930 h 675275"/>
              <a:gd name="connsiteX18" fmla="*/ 486009 w 542123"/>
              <a:gd name="connsiteY18" fmla="*/ 102718 h 675275"/>
              <a:gd name="connsiteX19" fmla="*/ 361415 w 542123"/>
              <a:gd name="connsiteY19" fmla="*/ 51359 h 675275"/>
              <a:gd name="connsiteX20" fmla="*/ 446063 w 542123"/>
              <a:gd name="connsiteY20" fmla="*/ 189267 h 675275"/>
              <a:gd name="connsiteX21" fmla="*/ 147419 w 542123"/>
              <a:gd name="connsiteY21" fmla="*/ 197827 h 6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2123" h="675275">
                <a:moveTo>
                  <a:pt x="283426" y="496470"/>
                </a:moveTo>
                <a:cubicBezTo>
                  <a:pt x="256795" y="476497"/>
                  <a:pt x="235871" y="461280"/>
                  <a:pt x="254893" y="430845"/>
                </a:cubicBezTo>
                <a:cubicBezTo>
                  <a:pt x="285328" y="379486"/>
                  <a:pt x="338589" y="350953"/>
                  <a:pt x="418481" y="298643"/>
                </a:cubicBezTo>
                <a:cubicBezTo>
                  <a:pt x="505982" y="240626"/>
                  <a:pt x="562096" y="134104"/>
                  <a:pt x="549732" y="88452"/>
                </a:cubicBezTo>
                <a:lnTo>
                  <a:pt x="549732" y="88452"/>
                </a:lnTo>
                <a:cubicBezTo>
                  <a:pt x="544977" y="39946"/>
                  <a:pt x="424188" y="0"/>
                  <a:pt x="274866" y="0"/>
                </a:cubicBezTo>
                <a:cubicBezTo>
                  <a:pt x="122691" y="0"/>
                  <a:pt x="0" y="41848"/>
                  <a:pt x="0" y="92256"/>
                </a:cubicBezTo>
                <a:cubicBezTo>
                  <a:pt x="0" y="97011"/>
                  <a:pt x="1902" y="100816"/>
                  <a:pt x="2853" y="103669"/>
                </a:cubicBezTo>
                <a:cubicBezTo>
                  <a:pt x="4755" y="114131"/>
                  <a:pt x="16169" y="140762"/>
                  <a:pt x="71332" y="186414"/>
                </a:cubicBezTo>
                <a:cubicBezTo>
                  <a:pt x="141713" y="244431"/>
                  <a:pt x="103669" y="282474"/>
                  <a:pt x="69430" y="316714"/>
                </a:cubicBezTo>
                <a:cubicBezTo>
                  <a:pt x="37093" y="349051"/>
                  <a:pt x="-39946" y="467937"/>
                  <a:pt x="139811" y="535465"/>
                </a:cubicBezTo>
                <a:cubicBezTo>
                  <a:pt x="318616" y="603943"/>
                  <a:pt x="325274" y="658156"/>
                  <a:pt x="318616" y="683835"/>
                </a:cubicBezTo>
                <a:cubicBezTo>
                  <a:pt x="318616" y="683835"/>
                  <a:pt x="362367" y="640085"/>
                  <a:pt x="345247" y="576362"/>
                </a:cubicBezTo>
                <a:cubicBezTo>
                  <a:pt x="342394" y="566851"/>
                  <a:pt x="338589" y="557340"/>
                  <a:pt x="333834" y="547829"/>
                </a:cubicBezTo>
                <a:moveTo>
                  <a:pt x="274866" y="46604"/>
                </a:moveTo>
                <a:cubicBezTo>
                  <a:pt x="158833" y="46604"/>
                  <a:pt x="65625" y="71332"/>
                  <a:pt x="65625" y="102718"/>
                </a:cubicBezTo>
                <a:cubicBezTo>
                  <a:pt x="65625" y="132202"/>
                  <a:pt x="158833" y="156930"/>
                  <a:pt x="274866" y="156930"/>
                </a:cubicBezTo>
                <a:lnTo>
                  <a:pt x="274866" y="156930"/>
                </a:lnTo>
                <a:cubicBezTo>
                  <a:pt x="390899" y="156930"/>
                  <a:pt x="486009" y="132202"/>
                  <a:pt x="486009" y="102718"/>
                </a:cubicBezTo>
                <a:cubicBezTo>
                  <a:pt x="486009" y="79892"/>
                  <a:pt x="434650" y="59919"/>
                  <a:pt x="361415" y="51359"/>
                </a:cubicBezTo>
                <a:moveTo>
                  <a:pt x="446063" y="189267"/>
                </a:moveTo>
                <a:cubicBezTo>
                  <a:pt x="345247" y="224458"/>
                  <a:pt x="225409" y="213045"/>
                  <a:pt x="147419" y="19782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6" name="Dowolny kształt: kształt 71" title="forest fire icon">
            <a:extLst>
              <a:ext uri="{FF2B5EF4-FFF2-40B4-BE49-F238E27FC236}">
                <a16:creationId xmlns:a16="http://schemas.microsoft.com/office/drawing/2014/main" id="{0B5CEBEF-5547-43C8-A028-6D7C695DE84F}"/>
              </a:ext>
            </a:extLst>
          </p:cNvPr>
          <p:cNvSpPr>
            <a:spLocks noChangeAspect="1"/>
          </p:cNvSpPr>
          <p:nvPr/>
        </p:nvSpPr>
        <p:spPr>
          <a:xfrm>
            <a:off x="4569696" y="3261719"/>
            <a:ext cx="643965" cy="581139"/>
          </a:xfrm>
          <a:custGeom>
            <a:avLst/>
            <a:gdLst>
              <a:gd name="connsiteX0" fmla="*/ 132398 w 781050"/>
              <a:gd name="connsiteY0" fmla="*/ 378142 h 704850"/>
              <a:gd name="connsiteX1" fmla="*/ 0 w 781050"/>
              <a:gd name="connsiteY1" fmla="*/ 378142 h 704850"/>
              <a:gd name="connsiteX2" fmla="*/ 70485 w 781050"/>
              <a:gd name="connsiteY2" fmla="*/ 260032 h 704850"/>
              <a:gd name="connsiteX3" fmla="*/ 28575 w 781050"/>
              <a:gd name="connsiteY3" fmla="*/ 260032 h 704850"/>
              <a:gd name="connsiteX4" fmla="*/ 96203 w 781050"/>
              <a:gd name="connsiteY4" fmla="*/ 146685 h 704850"/>
              <a:gd name="connsiteX5" fmla="*/ 59055 w 781050"/>
              <a:gd name="connsiteY5" fmla="*/ 146685 h 704850"/>
              <a:gd name="connsiteX6" fmla="*/ 132398 w 781050"/>
              <a:gd name="connsiteY6" fmla="*/ 49530 h 704850"/>
              <a:gd name="connsiteX7" fmla="*/ 132398 w 781050"/>
              <a:gd name="connsiteY7" fmla="*/ 378142 h 704850"/>
              <a:gd name="connsiteX8" fmla="*/ 132398 w 781050"/>
              <a:gd name="connsiteY8" fmla="*/ 429578 h 704850"/>
              <a:gd name="connsiteX9" fmla="*/ 226695 w 781050"/>
              <a:gd name="connsiteY9" fmla="*/ 233363 h 704850"/>
              <a:gd name="connsiteX10" fmla="*/ 168593 w 781050"/>
              <a:gd name="connsiteY10" fmla="*/ 146685 h 704850"/>
              <a:gd name="connsiteX11" fmla="*/ 205740 w 781050"/>
              <a:gd name="connsiteY11" fmla="*/ 146685 h 704850"/>
              <a:gd name="connsiteX12" fmla="*/ 132398 w 781050"/>
              <a:gd name="connsiteY12" fmla="*/ 49530 h 704850"/>
              <a:gd name="connsiteX13" fmla="*/ 272415 w 781050"/>
              <a:gd name="connsiteY13" fmla="*/ 240982 h 704850"/>
              <a:gd name="connsiteX14" fmla="*/ 189548 w 781050"/>
              <a:gd name="connsiteY14" fmla="*/ 369570 h 704850"/>
              <a:gd name="connsiteX15" fmla="*/ 227648 w 781050"/>
              <a:gd name="connsiteY15" fmla="*/ 369570 h 704850"/>
              <a:gd name="connsiteX16" fmla="*/ 150495 w 781050"/>
              <a:gd name="connsiteY16" fmla="*/ 485775 h 704850"/>
              <a:gd name="connsiteX17" fmla="*/ 192405 w 781050"/>
              <a:gd name="connsiteY17" fmla="*/ 485775 h 704850"/>
              <a:gd name="connsiteX18" fmla="*/ 103823 w 781050"/>
              <a:gd name="connsiteY18" fmla="*/ 633413 h 704850"/>
              <a:gd name="connsiteX19" fmla="*/ 273368 w 781050"/>
              <a:gd name="connsiteY19" fmla="*/ 633413 h 704850"/>
              <a:gd name="connsiteX20" fmla="*/ 272415 w 781050"/>
              <a:gd name="connsiteY20" fmla="*/ 712470 h 704850"/>
              <a:gd name="connsiteX21" fmla="*/ 272415 w 781050"/>
              <a:gd name="connsiteY21" fmla="*/ 634365 h 704850"/>
              <a:gd name="connsiteX22" fmla="*/ 441960 w 781050"/>
              <a:gd name="connsiteY22" fmla="*/ 634365 h 704850"/>
              <a:gd name="connsiteX23" fmla="*/ 352425 w 781050"/>
              <a:gd name="connsiteY23" fmla="*/ 486728 h 704850"/>
              <a:gd name="connsiteX24" fmla="*/ 394335 w 781050"/>
              <a:gd name="connsiteY24" fmla="*/ 486728 h 704850"/>
              <a:gd name="connsiteX25" fmla="*/ 317183 w 781050"/>
              <a:gd name="connsiteY25" fmla="*/ 370522 h 704850"/>
              <a:gd name="connsiteX26" fmla="*/ 355283 w 781050"/>
              <a:gd name="connsiteY26" fmla="*/ 370522 h 704850"/>
              <a:gd name="connsiteX27" fmla="*/ 272415 w 781050"/>
              <a:gd name="connsiteY27" fmla="*/ 241935 h 704850"/>
              <a:gd name="connsiteX28" fmla="*/ 401003 w 781050"/>
              <a:gd name="connsiteY28" fmla="*/ 421957 h 704850"/>
              <a:gd name="connsiteX29" fmla="*/ 497205 w 781050"/>
              <a:gd name="connsiteY29" fmla="*/ 294322 h 704850"/>
              <a:gd name="connsiteX30" fmla="*/ 544830 w 781050"/>
              <a:gd name="connsiteY30" fmla="*/ 434340 h 704850"/>
              <a:gd name="connsiteX31" fmla="*/ 485775 w 781050"/>
              <a:gd name="connsiteY31" fmla="*/ 711517 h 704850"/>
              <a:gd name="connsiteX32" fmla="*/ 647700 w 781050"/>
              <a:gd name="connsiteY32" fmla="*/ 157163 h 704850"/>
              <a:gd name="connsiteX33" fmla="*/ 609600 w 781050"/>
              <a:gd name="connsiteY33" fmla="*/ 283845 h 704850"/>
              <a:gd name="connsiteX34" fmla="*/ 609600 w 781050"/>
              <a:gd name="connsiteY34" fmla="*/ 285750 h 704850"/>
              <a:gd name="connsiteX35" fmla="*/ 561023 w 781050"/>
              <a:gd name="connsiteY35" fmla="*/ 0 h 704850"/>
              <a:gd name="connsiteX36" fmla="*/ 319088 w 781050"/>
              <a:gd name="connsiteY36" fmla="*/ 23431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81050" h="704850">
                <a:moveTo>
                  <a:pt x="132398" y="378142"/>
                </a:moveTo>
                <a:lnTo>
                  <a:pt x="0" y="378142"/>
                </a:lnTo>
                <a:lnTo>
                  <a:pt x="70485" y="260032"/>
                </a:lnTo>
                <a:lnTo>
                  <a:pt x="28575" y="260032"/>
                </a:lnTo>
                <a:lnTo>
                  <a:pt x="96203" y="146685"/>
                </a:lnTo>
                <a:lnTo>
                  <a:pt x="59055" y="146685"/>
                </a:lnTo>
                <a:lnTo>
                  <a:pt x="132398" y="49530"/>
                </a:lnTo>
                <a:moveTo>
                  <a:pt x="132398" y="378142"/>
                </a:moveTo>
                <a:lnTo>
                  <a:pt x="132398" y="429578"/>
                </a:lnTo>
                <a:moveTo>
                  <a:pt x="226695" y="233363"/>
                </a:moveTo>
                <a:lnTo>
                  <a:pt x="168593" y="146685"/>
                </a:lnTo>
                <a:lnTo>
                  <a:pt x="205740" y="146685"/>
                </a:lnTo>
                <a:lnTo>
                  <a:pt x="132398" y="49530"/>
                </a:lnTo>
                <a:moveTo>
                  <a:pt x="272415" y="240982"/>
                </a:moveTo>
                <a:lnTo>
                  <a:pt x="189548" y="369570"/>
                </a:lnTo>
                <a:lnTo>
                  <a:pt x="227648" y="369570"/>
                </a:lnTo>
                <a:lnTo>
                  <a:pt x="150495" y="485775"/>
                </a:lnTo>
                <a:lnTo>
                  <a:pt x="192405" y="485775"/>
                </a:lnTo>
                <a:lnTo>
                  <a:pt x="103823" y="633413"/>
                </a:lnTo>
                <a:lnTo>
                  <a:pt x="273368" y="633413"/>
                </a:lnTo>
                <a:moveTo>
                  <a:pt x="272415" y="712470"/>
                </a:moveTo>
                <a:lnTo>
                  <a:pt x="272415" y="634365"/>
                </a:lnTo>
                <a:lnTo>
                  <a:pt x="441960" y="634365"/>
                </a:lnTo>
                <a:lnTo>
                  <a:pt x="352425" y="486728"/>
                </a:lnTo>
                <a:lnTo>
                  <a:pt x="394335" y="486728"/>
                </a:lnTo>
                <a:lnTo>
                  <a:pt x="317183" y="370522"/>
                </a:lnTo>
                <a:lnTo>
                  <a:pt x="355283" y="370522"/>
                </a:lnTo>
                <a:lnTo>
                  <a:pt x="272415" y="241935"/>
                </a:lnTo>
                <a:moveTo>
                  <a:pt x="401003" y="421957"/>
                </a:moveTo>
                <a:cubicBezTo>
                  <a:pt x="413385" y="341947"/>
                  <a:pt x="497205" y="294322"/>
                  <a:pt x="497205" y="294322"/>
                </a:cubicBezTo>
                <a:cubicBezTo>
                  <a:pt x="497205" y="294322"/>
                  <a:pt x="495300" y="378142"/>
                  <a:pt x="544830" y="434340"/>
                </a:cubicBezTo>
                <a:cubicBezTo>
                  <a:pt x="723900" y="634365"/>
                  <a:pt x="485775" y="711517"/>
                  <a:pt x="485775" y="711517"/>
                </a:cubicBezTo>
                <a:cubicBezTo>
                  <a:pt x="886778" y="726757"/>
                  <a:pt x="816293" y="231457"/>
                  <a:pt x="647700" y="157163"/>
                </a:cubicBezTo>
                <a:cubicBezTo>
                  <a:pt x="647700" y="157163"/>
                  <a:pt x="660083" y="248603"/>
                  <a:pt x="609600" y="283845"/>
                </a:cubicBezTo>
                <a:moveTo>
                  <a:pt x="609600" y="285750"/>
                </a:moveTo>
                <a:cubicBezTo>
                  <a:pt x="589598" y="132397"/>
                  <a:pt x="488633" y="196215"/>
                  <a:pt x="561023" y="0"/>
                </a:cubicBezTo>
                <a:cubicBezTo>
                  <a:pt x="414338" y="21907"/>
                  <a:pt x="331470" y="127635"/>
                  <a:pt x="319088" y="23431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7" name="Dowolny kształt: kształt 61" title="forest icon">
            <a:extLst>
              <a:ext uri="{FF2B5EF4-FFF2-40B4-BE49-F238E27FC236}">
                <a16:creationId xmlns:a16="http://schemas.microsoft.com/office/drawing/2014/main" id="{AA422888-5216-417F-A758-00FA7FD9A774}"/>
              </a:ext>
            </a:extLst>
          </p:cNvPr>
          <p:cNvSpPr>
            <a:spLocks noChangeAspect="1"/>
          </p:cNvSpPr>
          <p:nvPr/>
        </p:nvSpPr>
        <p:spPr>
          <a:xfrm>
            <a:off x="4459643" y="2306730"/>
            <a:ext cx="632571" cy="684556"/>
          </a:xfrm>
          <a:custGeom>
            <a:avLst/>
            <a:gdLst>
              <a:gd name="connsiteX0" fmla="*/ 332422 w 695325"/>
              <a:gd name="connsiteY0" fmla="*/ 386715 h 752475"/>
              <a:gd name="connsiteX1" fmla="*/ 166688 w 695325"/>
              <a:gd name="connsiteY1" fmla="*/ 386715 h 752475"/>
              <a:gd name="connsiteX2" fmla="*/ 250508 w 695325"/>
              <a:gd name="connsiteY2" fmla="*/ 245745 h 752475"/>
              <a:gd name="connsiteX3" fmla="*/ 201930 w 695325"/>
              <a:gd name="connsiteY3" fmla="*/ 245745 h 752475"/>
              <a:gd name="connsiteX4" fmla="*/ 290513 w 695325"/>
              <a:gd name="connsiteY4" fmla="*/ 113347 h 752475"/>
              <a:gd name="connsiteX5" fmla="*/ 247650 w 695325"/>
              <a:gd name="connsiteY5" fmla="*/ 113347 h 752475"/>
              <a:gd name="connsiteX6" fmla="*/ 333375 w 695325"/>
              <a:gd name="connsiteY6" fmla="*/ 0 h 752475"/>
              <a:gd name="connsiteX7" fmla="*/ 332422 w 695325"/>
              <a:gd name="connsiteY7" fmla="*/ 654367 h 752475"/>
              <a:gd name="connsiteX8" fmla="*/ 332422 w 695325"/>
              <a:gd name="connsiteY8" fmla="*/ 746760 h 752475"/>
              <a:gd name="connsiteX9" fmla="*/ 332422 w 695325"/>
              <a:gd name="connsiteY9" fmla="*/ 386715 h 752475"/>
              <a:gd name="connsiteX10" fmla="*/ 332422 w 695325"/>
              <a:gd name="connsiteY10" fmla="*/ 512445 h 752475"/>
              <a:gd name="connsiteX11" fmla="*/ 442913 w 695325"/>
              <a:gd name="connsiteY11" fmla="*/ 215265 h 752475"/>
              <a:gd name="connsiteX12" fmla="*/ 375285 w 695325"/>
              <a:gd name="connsiteY12" fmla="*/ 113347 h 752475"/>
              <a:gd name="connsiteX13" fmla="*/ 418147 w 695325"/>
              <a:gd name="connsiteY13" fmla="*/ 113347 h 752475"/>
              <a:gd name="connsiteX14" fmla="*/ 332422 w 695325"/>
              <a:gd name="connsiteY14" fmla="*/ 0 h 752475"/>
              <a:gd name="connsiteX15" fmla="*/ 516255 w 695325"/>
              <a:gd name="connsiteY15" fmla="*/ 215265 h 752475"/>
              <a:gd name="connsiteX16" fmla="*/ 430530 w 695325"/>
              <a:gd name="connsiteY16" fmla="*/ 328613 h 752475"/>
              <a:gd name="connsiteX17" fmla="*/ 473393 w 695325"/>
              <a:gd name="connsiteY17" fmla="*/ 328613 h 752475"/>
              <a:gd name="connsiteX18" fmla="*/ 384810 w 695325"/>
              <a:gd name="connsiteY18" fmla="*/ 461010 h 752475"/>
              <a:gd name="connsiteX19" fmla="*/ 433388 w 695325"/>
              <a:gd name="connsiteY19" fmla="*/ 461010 h 752475"/>
              <a:gd name="connsiteX20" fmla="*/ 331470 w 695325"/>
              <a:gd name="connsiteY20" fmla="*/ 601980 h 752475"/>
              <a:gd name="connsiteX21" fmla="*/ 515303 w 695325"/>
              <a:gd name="connsiteY21" fmla="*/ 601980 h 752475"/>
              <a:gd name="connsiteX22" fmla="*/ 516255 w 695325"/>
              <a:gd name="connsiteY22" fmla="*/ 753427 h 752475"/>
              <a:gd name="connsiteX23" fmla="*/ 516255 w 695325"/>
              <a:gd name="connsiteY23" fmla="*/ 601980 h 752475"/>
              <a:gd name="connsiteX24" fmla="*/ 700088 w 695325"/>
              <a:gd name="connsiteY24" fmla="*/ 601980 h 752475"/>
              <a:gd name="connsiteX25" fmla="*/ 598170 w 695325"/>
              <a:gd name="connsiteY25" fmla="*/ 461010 h 752475"/>
              <a:gd name="connsiteX26" fmla="*/ 646747 w 695325"/>
              <a:gd name="connsiteY26" fmla="*/ 461010 h 752475"/>
              <a:gd name="connsiteX27" fmla="*/ 558165 w 695325"/>
              <a:gd name="connsiteY27" fmla="*/ 328613 h 752475"/>
              <a:gd name="connsiteX28" fmla="*/ 601028 w 695325"/>
              <a:gd name="connsiteY28" fmla="*/ 328613 h 752475"/>
              <a:gd name="connsiteX29" fmla="*/ 515303 w 695325"/>
              <a:gd name="connsiteY29" fmla="*/ 215265 h 752475"/>
              <a:gd name="connsiteX30" fmla="*/ 131445 w 695325"/>
              <a:gd name="connsiteY30" fmla="*/ 449580 h 752475"/>
              <a:gd name="connsiteX31" fmla="*/ 45720 w 695325"/>
              <a:gd name="connsiteY31" fmla="*/ 562927 h 752475"/>
              <a:gd name="connsiteX32" fmla="*/ 88583 w 695325"/>
              <a:gd name="connsiteY32" fmla="*/ 562927 h 752475"/>
              <a:gd name="connsiteX33" fmla="*/ 0 w 695325"/>
              <a:gd name="connsiteY33" fmla="*/ 695325 h 752475"/>
              <a:gd name="connsiteX34" fmla="*/ 130493 w 695325"/>
              <a:gd name="connsiteY34" fmla="*/ 695325 h 752475"/>
              <a:gd name="connsiteX35" fmla="*/ 131445 w 695325"/>
              <a:gd name="connsiteY35" fmla="*/ 449580 h 752475"/>
              <a:gd name="connsiteX36" fmla="*/ 217170 w 695325"/>
              <a:gd name="connsiteY36" fmla="*/ 562927 h 752475"/>
              <a:gd name="connsiteX37" fmla="*/ 174308 w 695325"/>
              <a:gd name="connsiteY37" fmla="*/ 562927 h 752475"/>
              <a:gd name="connsiteX38" fmla="*/ 262890 w 695325"/>
              <a:gd name="connsiteY38" fmla="*/ 695325 h 752475"/>
              <a:gd name="connsiteX39" fmla="*/ 182880 w 695325"/>
              <a:gd name="connsiteY39" fmla="*/ 695325 h 752475"/>
              <a:gd name="connsiteX40" fmla="*/ 131445 w 695325"/>
              <a:gd name="connsiteY40" fmla="*/ 695325 h 752475"/>
              <a:gd name="connsiteX41" fmla="*/ 131445 w 695325"/>
              <a:gd name="connsiteY41" fmla="*/ 7524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5325" h="752475">
                <a:moveTo>
                  <a:pt x="332422" y="386715"/>
                </a:moveTo>
                <a:lnTo>
                  <a:pt x="166688" y="386715"/>
                </a:lnTo>
                <a:lnTo>
                  <a:pt x="250508" y="245745"/>
                </a:lnTo>
                <a:lnTo>
                  <a:pt x="201930" y="245745"/>
                </a:lnTo>
                <a:lnTo>
                  <a:pt x="290513" y="113347"/>
                </a:lnTo>
                <a:lnTo>
                  <a:pt x="247650" y="113347"/>
                </a:lnTo>
                <a:lnTo>
                  <a:pt x="333375" y="0"/>
                </a:lnTo>
                <a:moveTo>
                  <a:pt x="332422" y="654367"/>
                </a:moveTo>
                <a:lnTo>
                  <a:pt x="332422" y="746760"/>
                </a:lnTo>
                <a:moveTo>
                  <a:pt x="332422" y="386715"/>
                </a:moveTo>
                <a:lnTo>
                  <a:pt x="332422" y="512445"/>
                </a:lnTo>
                <a:moveTo>
                  <a:pt x="442913" y="215265"/>
                </a:moveTo>
                <a:lnTo>
                  <a:pt x="375285" y="113347"/>
                </a:lnTo>
                <a:lnTo>
                  <a:pt x="418147" y="113347"/>
                </a:lnTo>
                <a:lnTo>
                  <a:pt x="332422" y="0"/>
                </a:lnTo>
                <a:moveTo>
                  <a:pt x="516255" y="215265"/>
                </a:moveTo>
                <a:lnTo>
                  <a:pt x="430530" y="328613"/>
                </a:lnTo>
                <a:lnTo>
                  <a:pt x="473393" y="328613"/>
                </a:lnTo>
                <a:lnTo>
                  <a:pt x="384810" y="461010"/>
                </a:lnTo>
                <a:lnTo>
                  <a:pt x="433388" y="461010"/>
                </a:lnTo>
                <a:lnTo>
                  <a:pt x="331470" y="601980"/>
                </a:lnTo>
                <a:lnTo>
                  <a:pt x="515303" y="601980"/>
                </a:lnTo>
                <a:moveTo>
                  <a:pt x="516255" y="753427"/>
                </a:moveTo>
                <a:lnTo>
                  <a:pt x="516255" y="601980"/>
                </a:lnTo>
                <a:lnTo>
                  <a:pt x="700088" y="601980"/>
                </a:lnTo>
                <a:lnTo>
                  <a:pt x="598170" y="461010"/>
                </a:lnTo>
                <a:lnTo>
                  <a:pt x="646747" y="461010"/>
                </a:lnTo>
                <a:lnTo>
                  <a:pt x="558165" y="328613"/>
                </a:lnTo>
                <a:lnTo>
                  <a:pt x="601028" y="328613"/>
                </a:lnTo>
                <a:lnTo>
                  <a:pt x="515303" y="215265"/>
                </a:lnTo>
                <a:moveTo>
                  <a:pt x="131445" y="449580"/>
                </a:moveTo>
                <a:lnTo>
                  <a:pt x="45720" y="562927"/>
                </a:lnTo>
                <a:lnTo>
                  <a:pt x="88583" y="562927"/>
                </a:lnTo>
                <a:lnTo>
                  <a:pt x="0" y="695325"/>
                </a:lnTo>
                <a:lnTo>
                  <a:pt x="130493" y="695325"/>
                </a:lnTo>
                <a:moveTo>
                  <a:pt x="131445" y="449580"/>
                </a:moveTo>
                <a:lnTo>
                  <a:pt x="217170" y="562927"/>
                </a:lnTo>
                <a:lnTo>
                  <a:pt x="174308" y="562927"/>
                </a:lnTo>
                <a:lnTo>
                  <a:pt x="262890" y="695325"/>
                </a:lnTo>
                <a:lnTo>
                  <a:pt x="182880" y="695325"/>
                </a:lnTo>
                <a:moveTo>
                  <a:pt x="131445" y="695325"/>
                </a:moveTo>
                <a:lnTo>
                  <a:pt x="131445" y="752475"/>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3" title="land city icon">
            <a:extLst>
              <a:ext uri="{FF2B5EF4-FFF2-40B4-BE49-F238E27FC236}">
                <a16:creationId xmlns:a16="http://schemas.microsoft.com/office/drawing/2014/main" id="{A62ADD63-DC43-421B-8ACA-D99116F51366}"/>
              </a:ext>
            </a:extLst>
          </p:cNvPr>
          <p:cNvSpPr>
            <a:spLocks noChangeAspect="1" noEditPoints="1"/>
          </p:cNvSpPr>
          <p:nvPr/>
        </p:nvSpPr>
        <p:spPr bwMode="auto">
          <a:xfrm>
            <a:off x="2672956" y="2416517"/>
            <a:ext cx="751113" cy="574769"/>
          </a:xfrm>
          <a:custGeom>
            <a:avLst/>
            <a:gdLst>
              <a:gd name="T0" fmla="*/ 1009 w 4136"/>
              <a:gd name="T1" fmla="*/ 2071 h 3163"/>
              <a:gd name="T2" fmla="*/ 1009 w 4136"/>
              <a:gd name="T3" fmla="*/ 1473 h 3163"/>
              <a:gd name="T4" fmla="*/ 4136 w 4136"/>
              <a:gd name="T5" fmla="*/ 3163 h 3163"/>
              <a:gd name="T6" fmla="*/ 2405 w 4136"/>
              <a:gd name="T7" fmla="*/ 2581 h 3163"/>
              <a:gd name="T8" fmla="*/ 55 w 4136"/>
              <a:gd name="T9" fmla="*/ 2230 h 3163"/>
              <a:gd name="T10" fmla="*/ 1009 w 4136"/>
              <a:gd name="T11" fmla="*/ 1678 h 3163"/>
              <a:gd name="T12" fmla="*/ 1984 w 4136"/>
              <a:gd name="T13" fmla="*/ 1045 h 3163"/>
              <a:gd name="T14" fmla="*/ 1009 w 4136"/>
              <a:gd name="T15" fmla="*/ 0 h 3163"/>
              <a:gd name="T16" fmla="*/ 0 w 4136"/>
              <a:gd name="T17" fmla="*/ 1045 h 3163"/>
              <a:gd name="T18" fmla="*/ 1009 w 4136"/>
              <a:gd name="T19" fmla="*/ 1678 h 3163"/>
              <a:gd name="T20" fmla="*/ 4136 w 4136"/>
              <a:gd name="T21" fmla="*/ 1801 h 3163"/>
              <a:gd name="T22" fmla="*/ 2074 w 4136"/>
              <a:gd name="T23" fmla="*/ 1887 h 3163"/>
              <a:gd name="T24" fmla="*/ 3041 w 4136"/>
              <a:gd name="T25" fmla="*/ 1689 h 3163"/>
              <a:gd name="T26" fmla="*/ 3041 w 4136"/>
              <a:gd name="T27" fmla="*/ 1334 h 3163"/>
              <a:gd name="T28" fmla="*/ 3375 w 4136"/>
              <a:gd name="T29" fmla="*/ 1688 h 3163"/>
              <a:gd name="T30" fmla="*/ 3375 w 4136"/>
              <a:gd name="T31" fmla="*/ 1035 h 3163"/>
              <a:gd name="T32" fmla="*/ 3760 w 4136"/>
              <a:gd name="T33" fmla="*/ 1736 h 3163"/>
              <a:gd name="T34" fmla="*/ 3760 w 4136"/>
              <a:gd name="T35" fmla="*/ 1035 h 3163"/>
              <a:gd name="T36" fmla="*/ 3041 w 4136"/>
              <a:gd name="T37" fmla="*/ 1334 h 3163"/>
              <a:gd name="T38" fmla="*/ 3375 w 4136"/>
              <a:gd name="T39" fmla="*/ 1334 h 3163"/>
              <a:gd name="T40" fmla="*/ 3375 w 4136"/>
              <a:gd name="T41" fmla="*/ 1035 h 3163"/>
              <a:gd name="T42" fmla="*/ 3760 w 4136"/>
              <a:gd name="T43" fmla="*/ 1035 h 3163"/>
              <a:gd name="T44" fmla="*/ 597 w 4136"/>
              <a:gd name="T45" fmla="*/ 1061 h 3163"/>
              <a:gd name="T46" fmla="*/ 1009 w 4136"/>
              <a:gd name="T47" fmla="*/ 1473 h 3163"/>
              <a:gd name="T48" fmla="*/ 1009 w 4136"/>
              <a:gd name="T49" fmla="*/ 1473 h 3163"/>
              <a:gd name="T50" fmla="*/ 1252 w 4136"/>
              <a:gd name="T51" fmla="*/ 1230 h 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36" h="3163">
                <a:moveTo>
                  <a:pt x="1009" y="2071"/>
                </a:moveTo>
                <a:cubicBezTo>
                  <a:pt x="1009" y="1473"/>
                  <a:pt x="1009" y="1473"/>
                  <a:pt x="1009" y="1473"/>
                </a:cubicBezTo>
                <a:moveTo>
                  <a:pt x="4136" y="3163"/>
                </a:moveTo>
                <a:cubicBezTo>
                  <a:pt x="3492" y="3091"/>
                  <a:pt x="3007" y="3081"/>
                  <a:pt x="2405" y="2581"/>
                </a:cubicBezTo>
                <a:cubicBezTo>
                  <a:pt x="1756" y="2043"/>
                  <a:pt x="722" y="1937"/>
                  <a:pt x="55" y="2230"/>
                </a:cubicBezTo>
                <a:moveTo>
                  <a:pt x="1009" y="1678"/>
                </a:moveTo>
                <a:cubicBezTo>
                  <a:pt x="1354" y="1678"/>
                  <a:pt x="1984" y="1683"/>
                  <a:pt x="1984" y="1045"/>
                </a:cubicBezTo>
                <a:cubicBezTo>
                  <a:pt x="1984" y="407"/>
                  <a:pt x="1354" y="0"/>
                  <a:pt x="1009" y="0"/>
                </a:cubicBezTo>
                <a:cubicBezTo>
                  <a:pt x="664" y="0"/>
                  <a:pt x="0" y="407"/>
                  <a:pt x="0" y="1045"/>
                </a:cubicBezTo>
                <a:cubicBezTo>
                  <a:pt x="0" y="1683"/>
                  <a:pt x="664" y="1678"/>
                  <a:pt x="1009" y="1678"/>
                </a:cubicBezTo>
                <a:close/>
                <a:moveTo>
                  <a:pt x="4136" y="1801"/>
                </a:moveTo>
                <a:cubicBezTo>
                  <a:pt x="3105" y="1581"/>
                  <a:pt x="2635" y="1721"/>
                  <a:pt x="2074" y="1887"/>
                </a:cubicBezTo>
                <a:moveTo>
                  <a:pt x="3041" y="1689"/>
                </a:moveTo>
                <a:cubicBezTo>
                  <a:pt x="3041" y="1334"/>
                  <a:pt x="3041" y="1334"/>
                  <a:pt x="3041" y="1334"/>
                </a:cubicBezTo>
                <a:moveTo>
                  <a:pt x="3375" y="1688"/>
                </a:moveTo>
                <a:cubicBezTo>
                  <a:pt x="3375" y="1035"/>
                  <a:pt x="3375" y="1035"/>
                  <a:pt x="3375" y="1035"/>
                </a:cubicBezTo>
                <a:moveTo>
                  <a:pt x="3760" y="1736"/>
                </a:moveTo>
                <a:cubicBezTo>
                  <a:pt x="3760" y="1035"/>
                  <a:pt x="3760" y="1035"/>
                  <a:pt x="3760" y="1035"/>
                </a:cubicBezTo>
                <a:moveTo>
                  <a:pt x="3041" y="1334"/>
                </a:moveTo>
                <a:cubicBezTo>
                  <a:pt x="3375" y="1334"/>
                  <a:pt x="3375" y="1334"/>
                  <a:pt x="3375" y="1334"/>
                </a:cubicBezTo>
                <a:moveTo>
                  <a:pt x="3375" y="1035"/>
                </a:moveTo>
                <a:cubicBezTo>
                  <a:pt x="3760" y="1035"/>
                  <a:pt x="3760" y="1035"/>
                  <a:pt x="3760" y="1035"/>
                </a:cubicBezTo>
                <a:moveTo>
                  <a:pt x="597" y="1061"/>
                </a:moveTo>
                <a:cubicBezTo>
                  <a:pt x="1009" y="1473"/>
                  <a:pt x="1009" y="1473"/>
                  <a:pt x="1009" y="1473"/>
                </a:cubicBezTo>
                <a:moveTo>
                  <a:pt x="1009" y="1473"/>
                </a:moveTo>
                <a:cubicBezTo>
                  <a:pt x="1252" y="1230"/>
                  <a:pt x="1252" y="1230"/>
                  <a:pt x="1252" y="12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9" descr="flame" title="icon">
            <a:extLst>
              <a:ext uri="{FF2B5EF4-FFF2-40B4-BE49-F238E27FC236}">
                <a16:creationId xmlns:a16="http://schemas.microsoft.com/office/drawing/2014/main" id="{49809782-461F-4E62-8F22-CF03723F6A09}"/>
              </a:ext>
            </a:extLst>
          </p:cNvPr>
          <p:cNvSpPr>
            <a:spLocks noChangeAspect="1"/>
          </p:cNvSpPr>
          <p:nvPr/>
        </p:nvSpPr>
        <p:spPr bwMode="auto">
          <a:xfrm>
            <a:off x="6071417" y="1605479"/>
            <a:ext cx="565337" cy="526740"/>
          </a:xfrm>
          <a:custGeom>
            <a:avLst/>
            <a:gdLst>
              <a:gd name="T0" fmla="*/ 2020 w 6963"/>
              <a:gd name="T1" fmla="*/ 6484 h 6484"/>
              <a:gd name="T2" fmla="*/ 95 w 6963"/>
              <a:gd name="T3" fmla="*/ 3550 h 6484"/>
              <a:gd name="T4" fmla="*/ 664 w 6963"/>
              <a:gd name="T5" fmla="*/ 1958 h 6484"/>
              <a:gd name="T6" fmla="*/ 1073 w 6963"/>
              <a:gd name="T7" fmla="*/ 3282 h 6484"/>
              <a:gd name="T8" fmla="*/ 3455 w 6963"/>
              <a:gd name="T9" fmla="*/ 0 h 6484"/>
              <a:gd name="T10" fmla="*/ 4386 w 6963"/>
              <a:gd name="T11" fmla="*/ 2919 h 6484"/>
              <a:gd name="T12" fmla="*/ 4544 w 6963"/>
              <a:gd name="T13" fmla="*/ 1531 h 6484"/>
              <a:gd name="T14" fmla="*/ 3040 w 6963"/>
              <a:gd name="T15" fmla="*/ 6484 h 6484"/>
              <a:gd name="T16" fmla="*/ 3313 w 6963"/>
              <a:gd name="T17" fmla="*/ 3992 h 6484"/>
              <a:gd name="T18" fmla="*/ 2885 w 6963"/>
              <a:gd name="T19" fmla="*/ 2730 h 6484"/>
              <a:gd name="T20" fmla="*/ 1925 w 6963"/>
              <a:gd name="T21" fmla="*/ 4181 h 6484"/>
              <a:gd name="T22" fmla="*/ 2083 w 6963"/>
              <a:gd name="T23" fmla="*/ 5443 h 6484"/>
              <a:gd name="T24" fmla="*/ 1483 w 6963"/>
              <a:gd name="T25" fmla="*/ 4844 h 6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63" h="6484">
                <a:moveTo>
                  <a:pt x="2020" y="6484"/>
                </a:moveTo>
                <a:cubicBezTo>
                  <a:pt x="158" y="5822"/>
                  <a:pt x="0" y="4370"/>
                  <a:pt x="95" y="3550"/>
                </a:cubicBezTo>
                <a:cubicBezTo>
                  <a:pt x="190" y="2730"/>
                  <a:pt x="664" y="1958"/>
                  <a:pt x="664" y="1958"/>
                </a:cubicBezTo>
                <a:cubicBezTo>
                  <a:pt x="1073" y="3282"/>
                  <a:pt x="1073" y="3282"/>
                  <a:pt x="1073" y="3282"/>
                </a:cubicBezTo>
                <a:cubicBezTo>
                  <a:pt x="1073" y="3282"/>
                  <a:pt x="1215" y="332"/>
                  <a:pt x="3455" y="0"/>
                </a:cubicBezTo>
                <a:cubicBezTo>
                  <a:pt x="2809" y="1767"/>
                  <a:pt x="4213" y="1357"/>
                  <a:pt x="4386" y="2919"/>
                </a:cubicBezTo>
                <a:cubicBezTo>
                  <a:pt x="4639" y="1688"/>
                  <a:pt x="4544" y="1531"/>
                  <a:pt x="4544" y="1531"/>
                </a:cubicBezTo>
                <a:cubicBezTo>
                  <a:pt x="4544" y="1531"/>
                  <a:pt x="6963" y="5885"/>
                  <a:pt x="3040" y="6484"/>
                </a:cubicBezTo>
                <a:cubicBezTo>
                  <a:pt x="3040" y="6484"/>
                  <a:pt x="4923" y="5790"/>
                  <a:pt x="3313" y="3992"/>
                </a:cubicBezTo>
                <a:cubicBezTo>
                  <a:pt x="2872" y="3487"/>
                  <a:pt x="2885" y="2730"/>
                  <a:pt x="2885" y="2730"/>
                </a:cubicBezTo>
                <a:cubicBezTo>
                  <a:pt x="2885" y="2730"/>
                  <a:pt x="2083" y="3424"/>
                  <a:pt x="1925" y="4181"/>
                </a:cubicBezTo>
                <a:cubicBezTo>
                  <a:pt x="1767" y="4938"/>
                  <a:pt x="2083" y="5443"/>
                  <a:pt x="2083" y="5443"/>
                </a:cubicBezTo>
                <a:cubicBezTo>
                  <a:pt x="2083" y="5443"/>
                  <a:pt x="1862" y="5443"/>
                  <a:pt x="1483" y="484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 title="fire extenguisher icon">
            <a:extLst>
              <a:ext uri="{FF2B5EF4-FFF2-40B4-BE49-F238E27FC236}">
                <a16:creationId xmlns:a16="http://schemas.microsoft.com/office/drawing/2014/main" id="{FB61F8D0-A917-4679-8BF3-BCE6EDD95FEF}"/>
              </a:ext>
            </a:extLst>
          </p:cNvPr>
          <p:cNvSpPr>
            <a:spLocks noChangeAspect="1" noEditPoints="1"/>
          </p:cNvSpPr>
          <p:nvPr/>
        </p:nvSpPr>
        <p:spPr bwMode="auto">
          <a:xfrm>
            <a:off x="5503196" y="3278099"/>
            <a:ext cx="393259" cy="564759"/>
          </a:xfrm>
          <a:custGeom>
            <a:avLst/>
            <a:gdLst>
              <a:gd name="T0" fmla="*/ 195 w 232"/>
              <a:gd name="T1" fmla="*/ 31 h 334"/>
              <a:gd name="T2" fmla="*/ 232 w 232"/>
              <a:gd name="T3" fmla="*/ 20 h 334"/>
              <a:gd name="T4" fmla="*/ 232 w 232"/>
              <a:gd name="T5" fmla="*/ 65 h 334"/>
              <a:gd name="T6" fmla="*/ 195 w 232"/>
              <a:gd name="T7" fmla="*/ 54 h 334"/>
              <a:gd name="T8" fmla="*/ 141 w 232"/>
              <a:gd name="T9" fmla="*/ 80 h 334"/>
              <a:gd name="T10" fmla="*/ 121 w 232"/>
              <a:gd name="T11" fmla="*/ 80 h 334"/>
              <a:gd name="T12" fmla="*/ 73 w 232"/>
              <a:gd name="T13" fmla="*/ 128 h 334"/>
              <a:gd name="T14" fmla="*/ 73 w 232"/>
              <a:gd name="T15" fmla="*/ 160 h 334"/>
              <a:gd name="T16" fmla="*/ 73 w 232"/>
              <a:gd name="T17" fmla="*/ 269 h 334"/>
              <a:gd name="T18" fmla="*/ 73 w 232"/>
              <a:gd name="T19" fmla="*/ 334 h 334"/>
              <a:gd name="T20" fmla="*/ 189 w 232"/>
              <a:gd name="T21" fmla="*/ 334 h 334"/>
              <a:gd name="T22" fmla="*/ 189 w 232"/>
              <a:gd name="T23" fmla="*/ 269 h 334"/>
              <a:gd name="T24" fmla="*/ 189 w 232"/>
              <a:gd name="T25" fmla="*/ 160 h 334"/>
              <a:gd name="T26" fmla="*/ 189 w 232"/>
              <a:gd name="T27" fmla="*/ 128 h 334"/>
              <a:gd name="T28" fmla="*/ 141 w 232"/>
              <a:gd name="T29" fmla="*/ 80 h 334"/>
              <a:gd name="T30" fmla="*/ 115 w 232"/>
              <a:gd name="T31" fmla="*/ 103 h 334"/>
              <a:gd name="T32" fmla="*/ 96 w 232"/>
              <a:gd name="T33" fmla="*/ 121 h 334"/>
              <a:gd name="T34" fmla="*/ 167 w 232"/>
              <a:gd name="T35" fmla="*/ 32 h 334"/>
              <a:gd name="T36" fmla="*/ 92 w 232"/>
              <a:gd name="T37" fmla="*/ 32 h 334"/>
              <a:gd name="T38" fmla="*/ 92 w 232"/>
              <a:gd name="T39" fmla="*/ 53 h 334"/>
              <a:gd name="T40" fmla="*/ 167 w 232"/>
              <a:gd name="T41" fmla="*/ 53 h 334"/>
              <a:gd name="T42" fmla="*/ 167 w 232"/>
              <a:gd name="T43" fmla="*/ 32 h 334"/>
              <a:gd name="T44" fmla="*/ 149 w 232"/>
              <a:gd name="T45" fmla="*/ 17 h 334"/>
              <a:gd name="T46" fmla="*/ 131 w 232"/>
              <a:gd name="T47" fmla="*/ 0 h 334"/>
              <a:gd name="T48" fmla="*/ 114 w 232"/>
              <a:gd name="T49" fmla="*/ 17 h 334"/>
              <a:gd name="T50" fmla="*/ 114 w 232"/>
              <a:gd name="T51" fmla="*/ 32 h 334"/>
              <a:gd name="T52" fmla="*/ 149 w 232"/>
              <a:gd name="T53" fmla="*/ 32 h 334"/>
              <a:gd name="T54" fmla="*/ 149 w 232"/>
              <a:gd name="T55" fmla="*/ 17 h 334"/>
              <a:gd name="T56" fmla="*/ 149 w 232"/>
              <a:gd name="T57" fmla="*/ 80 h 334"/>
              <a:gd name="T58" fmla="*/ 149 w 232"/>
              <a:gd name="T59" fmla="*/ 53 h 334"/>
              <a:gd name="T60" fmla="*/ 114 w 232"/>
              <a:gd name="T61" fmla="*/ 53 h 334"/>
              <a:gd name="T62" fmla="*/ 114 w 232"/>
              <a:gd name="T63" fmla="*/ 80 h 334"/>
              <a:gd name="T64" fmla="*/ 189 w 232"/>
              <a:gd name="T65" fmla="*/ 27 h 334"/>
              <a:gd name="T66" fmla="*/ 178 w 232"/>
              <a:gd name="T67" fmla="*/ 17 h 334"/>
              <a:gd name="T68" fmla="*/ 178 w 232"/>
              <a:gd name="T69" fmla="*/ 17 h 334"/>
              <a:gd name="T70" fmla="*/ 167 w 232"/>
              <a:gd name="T71" fmla="*/ 27 h 334"/>
              <a:gd name="T72" fmla="*/ 167 w 232"/>
              <a:gd name="T73" fmla="*/ 58 h 334"/>
              <a:gd name="T74" fmla="*/ 178 w 232"/>
              <a:gd name="T75" fmla="*/ 68 h 334"/>
              <a:gd name="T76" fmla="*/ 178 w 232"/>
              <a:gd name="T77" fmla="*/ 68 h 334"/>
              <a:gd name="T78" fmla="*/ 189 w 232"/>
              <a:gd name="T79" fmla="*/ 58 h 334"/>
              <a:gd name="T80" fmla="*/ 189 w 232"/>
              <a:gd name="T81" fmla="*/ 27 h 334"/>
              <a:gd name="T82" fmla="*/ 161 w 232"/>
              <a:gd name="T83" fmla="*/ 278 h 334"/>
              <a:gd name="T84" fmla="*/ 73 w 232"/>
              <a:gd name="T85" fmla="*/ 278 h 334"/>
              <a:gd name="T86" fmla="*/ 92 w 232"/>
              <a:gd name="T87" fmla="*/ 42 h 334"/>
              <a:gd name="T88" fmla="*/ 21 w 232"/>
              <a:gd name="T89" fmla="*/ 113 h 334"/>
              <a:gd name="T90" fmla="*/ 21 w 232"/>
              <a:gd name="T91" fmla="*/ 195 h 334"/>
              <a:gd name="T92" fmla="*/ 35 w 232"/>
              <a:gd name="T93" fmla="*/ 195 h 334"/>
              <a:gd name="T94" fmla="*/ 8 w 232"/>
              <a:gd name="T95" fmla="*/ 195 h 334"/>
              <a:gd name="T96" fmla="*/ 0 w 232"/>
              <a:gd name="T97" fmla="*/ 278 h 334"/>
              <a:gd name="T98" fmla="*/ 42 w 232"/>
              <a:gd name="T99" fmla="*/ 278 h 334"/>
              <a:gd name="T100" fmla="*/ 35 w 232"/>
              <a:gd name="T101" fmla="*/ 1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2" h="334">
                <a:moveTo>
                  <a:pt x="195" y="31"/>
                </a:moveTo>
                <a:cubicBezTo>
                  <a:pt x="232" y="20"/>
                  <a:pt x="232" y="20"/>
                  <a:pt x="232" y="20"/>
                </a:cubicBezTo>
                <a:moveTo>
                  <a:pt x="232" y="65"/>
                </a:moveTo>
                <a:cubicBezTo>
                  <a:pt x="195" y="54"/>
                  <a:pt x="195" y="54"/>
                  <a:pt x="195" y="54"/>
                </a:cubicBezTo>
                <a:moveTo>
                  <a:pt x="141" y="80"/>
                </a:moveTo>
                <a:cubicBezTo>
                  <a:pt x="121" y="80"/>
                  <a:pt x="121" y="80"/>
                  <a:pt x="121" y="80"/>
                </a:cubicBezTo>
                <a:cubicBezTo>
                  <a:pt x="95" y="80"/>
                  <a:pt x="73" y="101"/>
                  <a:pt x="73" y="128"/>
                </a:cubicBezTo>
                <a:cubicBezTo>
                  <a:pt x="73" y="160"/>
                  <a:pt x="73" y="160"/>
                  <a:pt x="73" y="160"/>
                </a:cubicBezTo>
                <a:cubicBezTo>
                  <a:pt x="73" y="269"/>
                  <a:pt x="73" y="269"/>
                  <a:pt x="73" y="269"/>
                </a:cubicBezTo>
                <a:cubicBezTo>
                  <a:pt x="73" y="334"/>
                  <a:pt x="73" y="334"/>
                  <a:pt x="73" y="334"/>
                </a:cubicBezTo>
                <a:cubicBezTo>
                  <a:pt x="189" y="334"/>
                  <a:pt x="189" y="334"/>
                  <a:pt x="189" y="334"/>
                </a:cubicBezTo>
                <a:cubicBezTo>
                  <a:pt x="189" y="269"/>
                  <a:pt x="189" y="269"/>
                  <a:pt x="189" y="269"/>
                </a:cubicBezTo>
                <a:cubicBezTo>
                  <a:pt x="189" y="160"/>
                  <a:pt x="189" y="160"/>
                  <a:pt x="189" y="160"/>
                </a:cubicBezTo>
                <a:cubicBezTo>
                  <a:pt x="189" y="128"/>
                  <a:pt x="189" y="128"/>
                  <a:pt x="189" y="128"/>
                </a:cubicBezTo>
                <a:cubicBezTo>
                  <a:pt x="189" y="101"/>
                  <a:pt x="168" y="80"/>
                  <a:pt x="141" y="80"/>
                </a:cubicBezTo>
                <a:close/>
                <a:moveTo>
                  <a:pt x="115" y="103"/>
                </a:moveTo>
                <a:cubicBezTo>
                  <a:pt x="107" y="107"/>
                  <a:pt x="100" y="113"/>
                  <a:pt x="96" y="121"/>
                </a:cubicBezTo>
                <a:moveTo>
                  <a:pt x="167" y="32"/>
                </a:moveTo>
                <a:cubicBezTo>
                  <a:pt x="92" y="32"/>
                  <a:pt x="92" y="32"/>
                  <a:pt x="92" y="32"/>
                </a:cubicBezTo>
                <a:cubicBezTo>
                  <a:pt x="92" y="53"/>
                  <a:pt x="92" y="53"/>
                  <a:pt x="92" y="53"/>
                </a:cubicBezTo>
                <a:cubicBezTo>
                  <a:pt x="167" y="53"/>
                  <a:pt x="167" y="53"/>
                  <a:pt x="167" y="53"/>
                </a:cubicBezTo>
                <a:lnTo>
                  <a:pt x="167" y="32"/>
                </a:lnTo>
                <a:close/>
                <a:moveTo>
                  <a:pt x="149" y="17"/>
                </a:moveTo>
                <a:cubicBezTo>
                  <a:pt x="149" y="7"/>
                  <a:pt x="141" y="0"/>
                  <a:pt x="131" y="0"/>
                </a:cubicBezTo>
                <a:cubicBezTo>
                  <a:pt x="122" y="0"/>
                  <a:pt x="114" y="7"/>
                  <a:pt x="114" y="17"/>
                </a:cubicBezTo>
                <a:cubicBezTo>
                  <a:pt x="114" y="32"/>
                  <a:pt x="114" y="32"/>
                  <a:pt x="114" y="32"/>
                </a:cubicBezTo>
                <a:cubicBezTo>
                  <a:pt x="149" y="32"/>
                  <a:pt x="149" y="32"/>
                  <a:pt x="149" y="32"/>
                </a:cubicBezTo>
                <a:lnTo>
                  <a:pt x="149" y="17"/>
                </a:lnTo>
                <a:close/>
                <a:moveTo>
                  <a:pt x="149" y="80"/>
                </a:moveTo>
                <a:cubicBezTo>
                  <a:pt x="149" y="53"/>
                  <a:pt x="149" y="53"/>
                  <a:pt x="149" y="53"/>
                </a:cubicBezTo>
                <a:cubicBezTo>
                  <a:pt x="114" y="53"/>
                  <a:pt x="114" y="53"/>
                  <a:pt x="114" y="53"/>
                </a:cubicBezTo>
                <a:cubicBezTo>
                  <a:pt x="114" y="80"/>
                  <a:pt x="114" y="80"/>
                  <a:pt x="114" y="80"/>
                </a:cubicBezTo>
                <a:moveTo>
                  <a:pt x="189" y="27"/>
                </a:moveTo>
                <a:cubicBezTo>
                  <a:pt x="189" y="21"/>
                  <a:pt x="184" y="17"/>
                  <a:pt x="178" y="17"/>
                </a:cubicBezTo>
                <a:cubicBezTo>
                  <a:pt x="178" y="17"/>
                  <a:pt x="178" y="17"/>
                  <a:pt x="178" y="17"/>
                </a:cubicBezTo>
                <a:cubicBezTo>
                  <a:pt x="172" y="17"/>
                  <a:pt x="167" y="21"/>
                  <a:pt x="167" y="27"/>
                </a:cubicBezTo>
                <a:cubicBezTo>
                  <a:pt x="167" y="58"/>
                  <a:pt x="167" y="58"/>
                  <a:pt x="167" y="58"/>
                </a:cubicBezTo>
                <a:cubicBezTo>
                  <a:pt x="167" y="63"/>
                  <a:pt x="172" y="68"/>
                  <a:pt x="178" y="68"/>
                </a:cubicBezTo>
                <a:cubicBezTo>
                  <a:pt x="178" y="68"/>
                  <a:pt x="178" y="68"/>
                  <a:pt x="178" y="68"/>
                </a:cubicBezTo>
                <a:cubicBezTo>
                  <a:pt x="184" y="68"/>
                  <a:pt x="189" y="63"/>
                  <a:pt x="189" y="58"/>
                </a:cubicBezTo>
                <a:lnTo>
                  <a:pt x="189" y="27"/>
                </a:lnTo>
                <a:close/>
                <a:moveTo>
                  <a:pt x="161" y="278"/>
                </a:moveTo>
                <a:cubicBezTo>
                  <a:pt x="73" y="278"/>
                  <a:pt x="73" y="278"/>
                  <a:pt x="73" y="278"/>
                </a:cubicBezTo>
                <a:moveTo>
                  <a:pt x="92" y="42"/>
                </a:moveTo>
                <a:cubicBezTo>
                  <a:pt x="53" y="42"/>
                  <a:pt x="21" y="74"/>
                  <a:pt x="21" y="113"/>
                </a:cubicBezTo>
                <a:cubicBezTo>
                  <a:pt x="21" y="195"/>
                  <a:pt x="21" y="195"/>
                  <a:pt x="21" y="195"/>
                </a:cubicBezTo>
                <a:moveTo>
                  <a:pt x="35" y="195"/>
                </a:moveTo>
                <a:cubicBezTo>
                  <a:pt x="8" y="195"/>
                  <a:pt x="8" y="195"/>
                  <a:pt x="8" y="195"/>
                </a:cubicBezTo>
                <a:cubicBezTo>
                  <a:pt x="0" y="278"/>
                  <a:pt x="0" y="278"/>
                  <a:pt x="0" y="278"/>
                </a:cubicBezTo>
                <a:cubicBezTo>
                  <a:pt x="42" y="278"/>
                  <a:pt x="42" y="278"/>
                  <a:pt x="42" y="278"/>
                </a:cubicBezTo>
                <a:lnTo>
                  <a:pt x="35" y="195"/>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5" title="water drops icon">
            <a:extLst>
              <a:ext uri="{FF2B5EF4-FFF2-40B4-BE49-F238E27FC236}">
                <a16:creationId xmlns:a16="http://schemas.microsoft.com/office/drawing/2014/main" id="{13111B64-471B-41C8-A1EE-DBAD6B326155}"/>
              </a:ext>
            </a:extLst>
          </p:cNvPr>
          <p:cNvSpPr>
            <a:spLocks noChangeAspect="1" noEditPoints="1"/>
          </p:cNvSpPr>
          <p:nvPr/>
        </p:nvSpPr>
        <p:spPr bwMode="auto">
          <a:xfrm>
            <a:off x="6185989" y="3305316"/>
            <a:ext cx="458132" cy="537541"/>
          </a:xfrm>
          <a:custGeom>
            <a:avLst/>
            <a:gdLst>
              <a:gd name="T0" fmla="*/ 894 w 1123"/>
              <a:gd name="T1" fmla="*/ 693 h 1317"/>
              <a:gd name="T2" fmla="*/ 665 w 1123"/>
              <a:gd name="T3" fmla="*/ 456 h 1317"/>
              <a:gd name="T4" fmla="*/ 894 w 1123"/>
              <a:gd name="T5" fmla="*/ 0 h 1317"/>
              <a:gd name="T6" fmla="*/ 1123 w 1123"/>
              <a:gd name="T7" fmla="*/ 456 h 1317"/>
              <a:gd name="T8" fmla="*/ 894 w 1123"/>
              <a:gd name="T9" fmla="*/ 693 h 1317"/>
              <a:gd name="T10" fmla="*/ 800 w 1123"/>
              <a:gd name="T11" fmla="*/ 603 h 1317"/>
              <a:gd name="T12" fmla="*/ 727 w 1123"/>
              <a:gd name="T13" fmla="*/ 501 h 1317"/>
              <a:gd name="T14" fmla="*/ 339 w 1123"/>
              <a:gd name="T15" fmla="*/ 1317 h 1317"/>
              <a:gd name="T16" fmla="*/ 0 w 1123"/>
              <a:gd name="T17" fmla="*/ 966 h 1317"/>
              <a:gd name="T18" fmla="*/ 339 w 1123"/>
              <a:gd name="T19" fmla="*/ 291 h 1317"/>
              <a:gd name="T20" fmla="*/ 679 w 1123"/>
              <a:gd name="T21" fmla="*/ 966 h 1317"/>
              <a:gd name="T22" fmla="*/ 339 w 1123"/>
              <a:gd name="T23" fmla="*/ 1317 h 1317"/>
              <a:gd name="T24" fmla="*/ 201 w 1123"/>
              <a:gd name="T25" fmla="*/ 1184 h 1317"/>
              <a:gd name="T26" fmla="*/ 91 w 1123"/>
              <a:gd name="T27" fmla="*/ 1033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 h="1317">
                <a:moveTo>
                  <a:pt x="894" y="693"/>
                </a:moveTo>
                <a:cubicBezTo>
                  <a:pt x="771" y="693"/>
                  <a:pt x="665" y="589"/>
                  <a:pt x="665" y="456"/>
                </a:cubicBezTo>
                <a:cubicBezTo>
                  <a:pt x="665" y="327"/>
                  <a:pt x="894" y="0"/>
                  <a:pt x="894" y="0"/>
                </a:cubicBezTo>
                <a:cubicBezTo>
                  <a:pt x="894" y="0"/>
                  <a:pt x="1123" y="327"/>
                  <a:pt x="1123" y="456"/>
                </a:cubicBezTo>
                <a:cubicBezTo>
                  <a:pt x="1123" y="589"/>
                  <a:pt x="1023" y="693"/>
                  <a:pt x="894" y="693"/>
                </a:cubicBezTo>
                <a:close/>
                <a:moveTo>
                  <a:pt x="800" y="603"/>
                </a:moveTo>
                <a:cubicBezTo>
                  <a:pt x="759" y="579"/>
                  <a:pt x="737" y="544"/>
                  <a:pt x="727" y="501"/>
                </a:cubicBezTo>
                <a:moveTo>
                  <a:pt x="339" y="1317"/>
                </a:moveTo>
                <a:cubicBezTo>
                  <a:pt x="156" y="1317"/>
                  <a:pt x="0" y="1163"/>
                  <a:pt x="0" y="966"/>
                </a:cubicBezTo>
                <a:cubicBezTo>
                  <a:pt x="0" y="775"/>
                  <a:pt x="339" y="291"/>
                  <a:pt x="339" y="291"/>
                </a:cubicBezTo>
                <a:cubicBezTo>
                  <a:pt x="339" y="291"/>
                  <a:pt x="679" y="775"/>
                  <a:pt x="679" y="966"/>
                </a:cubicBezTo>
                <a:cubicBezTo>
                  <a:pt x="679" y="1163"/>
                  <a:pt x="531" y="1317"/>
                  <a:pt x="339" y="1317"/>
                </a:cubicBezTo>
                <a:close/>
                <a:moveTo>
                  <a:pt x="201" y="1184"/>
                </a:moveTo>
                <a:cubicBezTo>
                  <a:pt x="139" y="1148"/>
                  <a:pt x="106" y="1096"/>
                  <a:pt x="91" y="103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82" name="Group 125" descr="no flame">
            <a:extLst>
              <a:ext uri="{FF2B5EF4-FFF2-40B4-BE49-F238E27FC236}">
                <a16:creationId xmlns:a16="http://schemas.microsoft.com/office/drawing/2014/main" id="{94E788E7-5888-49A0-A4E3-767561590703}"/>
              </a:ext>
            </a:extLst>
          </p:cNvPr>
          <p:cNvGrpSpPr>
            <a:grpSpLocks noChangeAspect="1"/>
          </p:cNvGrpSpPr>
          <p:nvPr/>
        </p:nvGrpSpPr>
        <p:grpSpPr>
          <a:xfrm>
            <a:off x="5165868" y="1562727"/>
            <a:ext cx="569493" cy="569493"/>
            <a:chOff x="3648000" y="5801821"/>
            <a:chExt cx="795638" cy="795638"/>
          </a:xfrm>
        </p:grpSpPr>
        <p:sp>
          <p:nvSpPr>
            <p:cNvPr id="83" name="Oval 82">
              <a:extLst>
                <a:ext uri="{FF2B5EF4-FFF2-40B4-BE49-F238E27FC236}">
                  <a16:creationId xmlns:a16="http://schemas.microsoft.com/office/drawing/2014/main" id="{819AB70A-BCF5-4F3E-A2CF-8837923C7206}"/>
                </a:ext>
              </a:extLst>
            </p:cNvPr>
            <p:cNvSpPr/>
            <p:nvPr/>
          </p:nvSpPr>
          <p:spPr>
            <a:xfrm>
              <a:off x="3648000" y="5801821"/>
              <a:ext cx="795638" cy="795638"/>
            </a:xfrm>
            <a:prstGeom prst="ellipse">
              <a:avLst/>
            </a:pr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9">
              <a:extLst>
                <a:ext uri="{FF2B5EF4-FFF2-40B4-BE49-F238E27FC236}">
                  <a16:creationId xmlns:a16="http://schemas.microsoft.com/office/drawing/2014/main" id="{ED4A1C69-1C23-4F01-BFA0-54A645948A4A}"/>
                </a:ext>
              </a:extLst>
            </p:cNvPr>
            <p:cNvSpPr>
              <a:spLocks/>
            </p:cNvSpPr>
            <p:nvPr/>
          </p:nvSpPr>
          <p:spPr bwMode="auto">
            <a:xfrm>
              <a:off x="3827655" y="5915460"/>
              <a:ext cx="573535" cy="534382"/>
            </a:xfrm>
            <a:custGeom>
              <a:avLst/>
              <a:gdLst>
                <a:gd name="T0" fmla="*/ 2020 w 6963"/>
                <a:gd name="T1" fmla="*/ 6484 h 6484"/>
                <a:gd name="T2" fmla="*/ 95 w 6963"/>
                <a:gd name="T3" fmla="*/ 3550 h 6484"/>
                <a:gd name="T4" fmla="*/ 664 w 6963"/>
                <a:gd name="T5" fmla="*/ 1958 h 6484"/>
                <a:gd name="T6" fmla="*/ 1073 w 6963"/>
                <a:gd name="T7" fmla="*/ 3282 h 6484"/>
                <a:gd name="T8" fmla="*/ 3455 w 6963"/>
                <a:gd name="T9" fmla="*/ 0 h 6484"/>
                <a:gd name="T10" fmla="*/ 4386 w 6963"/>
                <a:gd name="T11" fmla="*/ 2919 h 6484"/>
                <a:gd name="T12" fmla="*/ 4544 w 6963"/>
                <a:gd name="T13" fmla="*/ 1531 h 6484"/>
                <a:gd name="T14" fmla="*/ 3040 w 6963"/>
                <a:gd name="T15" fmla="*/ 6484 h 6484"/>
                <a:gd name="T16" fmla="*/ 3313 w 6963"/>
                <a:gd name="T17" fmla="*/ 3992 h 6484"/>
                <a:gd name="T18" fmla="*/ 2885 w 6963"/>
                <a:gd name="T19" fmla="*/ 2730 h 6484"/>
                <a:gd name="T20" fmla="*/ 1925 w 6963"/>
                <a:gd name="T21" fmla="*/ 4181 h 6484"/>
                <a:gd name="T22" fmla="*/ 2083 w 6963"/>
                <a:gd name="T23" fmla="*/ 5443 h 6484"/>
                <a:gd name="T24" fmla="*/ 1483 w 6963"/>
                <a:gd name="T25" fmla="*/ 4844 h 6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63" h="6484">
                  <a:moveTo>
                    <a:pt x="2020" y="6484"/>
                  </a:moveTo>
                  <a:cubicBezTo>
                    <a:pt x="158" y="5822"/>
                    <a:pt x="0" y="4370"/>
                    <a:pt x="95" y="3550"/>
                  </a:cubicBezTo>
                  <a:cubicBezTo>
                    <a:pt x="190" y="2730"/>
                    <a:pt x="664" y="1958"/>
                    <a:pt x="664" y="1958"/>
                  </a:cubicBezTo>
                  <a:cubicBezTo>
                    <a:pt x="1073" y="3282"/>
                    <a:pt x="1073" y="3282"/>
                    <a:pt x="1073" y="3282"/>
                  </a:cubicBezTo>
                  <a:cubicBezTo>
                    <a:pt x="1073" y="3282"/>
                    <a:pt x="1215" y="332"/>
                    <a:pt x="3455" y="0"/>
                  </a:cubicBezTo>
                  <a:cubicBezTo>
                    <a:pt x="2809" y="1767"/>
                    <a:pt x="4213" y="1357"/>
                    <a:pt x="4386" y="2919"/>
                  </a:cubicBezTo>
                  <a:cubicBezTo>
                    <a:pt x="4639" y="1688"/>
                    <a:pt x="4544" y="1531"/>
                    <a:pt x="4544" y="1531"/>
                  </a:cubicBezTo>
                  <a:cubicBezTo>
                    <a:pt x="4544" y="1531"/>
                    <a:pt x="6963" y="5885"/>
                    <a:pt x="3040" y="6484"/>
                  </a:cubicBezTo>
                  <a:cubicBezTo>
                    <a:pt x="3040" y="6484"/>
                    <a:pt x="4923" y="5790"/>
                    <a:pt x="3313" y="3992"/>
                  </a:cubicBezTo>
                  <a:cubicBezTo>
                    <a:pt x="2872" y="3487"/>
                    <a:pt x="2885" y="2730"/>
                    <a:pt x="2885" y="2730"/>
                  </a:cubicBezTo>
                  <a:cubicBezTo>
                    <a:pt x="2885" y="2730"/>
                    <a:pt x="2083" y="3424"/>
                    <a:pt x="1925" y="4181"/>
                  </a:cubicBezTo>
                  <a:cubicBezTo>
                    <a:pt x="1767" y="4938"/>
                    <a:pt x="2083" y="5443"/>
                    <a:pt x="2083" y="5443"/>
                  </a:cubicBezTo>
                  <a:cubicBezTo>
                    <a:pt x="2083" y="5443"/>
                    <a:pt x="1862" y="5443"/>
                    <a:pt x="1483" y="484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cxnSp>
          <p:nvCxnSpPr>
            <p:cNvPr id="85" name="Straight Connector 84">
              <a:extLst>
                <a:ext uri="{FF2B5EF4-FFF2-40B4-BE49-F238E27FC236}">
                  <a16:creationId xmlns:a16="http://schemas.microsoft.com/office/drawing/2014/main" id="{93A5E88B-2777-4295-AB3E-2890CD7C096F}"/>
                </a:ext>
              </a:extLst>
            </p:cNvPr>
            <p:cNvCxnSpPr>
              <a:cxnSpLocks/>
              <a:stCxn id="83" idx="3"/>
              <a:endCxn id="83" idx="7"/>
            </p:cNvCxnSpPr>
            <p:nvPr/>
          </p:nvCxnSpPr>
          <p:spPr>
            <a:xfrm flipV="1">
              <a:off x="3764518" y="5918339"/>
              <a:ext cx="562602" cy="562602"/>
            </a:xfrm>
            <a:prstGeom prst="line">
              <a:avLst/>
            </a:pr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cxnSp>
      </p:grpSp>
      <p:sp>
        <p:nvSpPr>
          <p:cNvPr id="86" name="Freeform 5" title="plastic bag icon">
            <a:extLst>
              <a:ext uri="{FF2B5EF4-FFF2-40B4-BE49-F238E27FC236}">
                <a16:creationId xmlns:a16="http://schemas.microsoft.com/office/drawing/2014/main" id="{30DDEE86-EB4B-4EAF-8B7C-5726B734901E}"/>
              </a:ext>
            </a:extLst>
          </p:cNvPr>
          <p:cNvSpPr>
            <a:spLocks noChangeAspect="1" noEditPoints="1"/>
          </p:cNvSpPr>
          <p:nvPr/>
        </p:nvSpPr>
        <p:spPr bwMode="auto">
          <a:xfrm>
            <a:off x="9213637" y="3283948"/>
            <a:ext cx="371399" cy="558909"/>
          </a:xfrm>
          <a:custGeom>
            <a:avLst/>
            <a:gdLst>
              <a:gd name="T0" fmla="*/ 1122 w 8657"/>
              <a:gd name="T1" fmla="*/ 557 h 12095"/>
              <a:gd name="T2" fmla="*/ 1468 w 8657"/>
              <a:gd name="T3" fmla="*/ 3219 h 12095"/>
              <a:gd name="T4" fmla="*/ 1031 w 8657"/>
              <a:gd name="T5" fmla="*/ 3656 h 12095"/>
              <a:gd name="T6" fmla="*/ 594 w 8657"/>
              <a:gd name="T7" fmla="*/ 3219 h 12095"/>
              <a:gd name="T8" fmla="*/ 6812 w 8657"/>
              <a:gd name="T9" fmla="*/ 3025 h 12095"/>
              <a:gd name="T10" fmla="*/ 2807 w 8657"/>
              <a:gd name="T11" fmla="*/ 3025 h 12095"/>
              <a:gd name="T12" fmla="*/ 1614 w 8657"/>
              <a:gd name="T13" fmla="*/ 0 h 12095"/>
              <a:gd name="T14" fmla="*/ 685 w 8657"/>
              <a:gd name="T15" fmla="*/ 0 h 12095"/>
              <a:gd name="T16" fmla="*/ 0 w 8657"/>
              <a:gd name="T17" fmla="*/ 3409 h 12095"/>
              <a:gd name="T18" fmla="*/ 1031 w 8657"/>
              <a:gd name="T19" fmla="*/ 8038 h 12095"/>
              <a:gd name="T20" fmla="*/ 430 w 8657"/>
              <a:gd name="T21" fmla="*/ 5363 h 12095"/>
              <a:gd name="T22" fmla="*/ 0 w 8657"/>
              <a:gd name="T23" fmla="*/ 10375 h 12095"/>
              <a:gd name="T24" fmla="*/ 1886 w 8657"/>
              <a:gd name="T25" fmla="*/ 12095 h 12095"/>
              <a:gd name="T26" fmla="*/ 6771 w 8657"/>
              <a:gd name="T27" fmla="*/ 12095 h 12095"/>
              <a:gd name="T28" fmla="*/ 8657 w 8657"/>
              <a:gd name="T29" fmla="*/ 10375 h 12095"/>
              <a:gd name="T30" fmla="*/ 8177 w 8657"/>
              <a:gd name="T31" fmla="*/ 3025 h 12095"/>
              <a:gd name="T32" fmla="*/ 6812 w 8657"/>
              <a:gd name="T33" fmla="*/ 3025 h 12095"/>
              <a:gd name="T34" fmla="*/ 6492 w 8657"/>
              <a:gd name="T35" fmla="*/ 557 h 12095"/>
              <a:gd name="T36" fmla="*/ 8177 w 8657"/>
              <a:gd name="T37" fmla="*/ 3025 h 12095"/>
              <a:gd name="T38" fmla="*/ 6985 w 8657"/>
              <a:gd name="T39" fmla="*/ 0 h 12095"/>
              <a:gd name="T40" fmla="*/ 6056 w 8657"/>
              <a:gd name="T41" fmla="*/ 0 h 12095"/>
              <a:gd name="T42" fmla="*/ 5447 w 8657"/>
              <a:gd name="T43" fmla="*/ 3025 h 12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57" h="12095">
                <a:moveTo>
                  <a:pt x="1122" y="557"/>
                </a:moveTo>
                <a:cubicBezTo>
                  <a:pt x="1468" y="3219"/>
                  <a:pt x="1468" y="3219"/>
                  <a:pt x="1468" y="3219"/>
                </a:cubicBezTo>
                <a:cubicBezTo>
                  <a:pt x="1468" y="3460"/>
                  <a:pt x="1272" y="3656"/>
                  <a:pt x="1031" y="3656"/>
                </a:cubicBezTo>
                <a:cubicBezTo>
                  <a:pt x="789" y="3656"/>
                  <a:pt x="594" y="3460"/>
                  <a:pt x="594" y="3219"/>
                </a:cubicBezTo>
                <a:moveTo>
                  <a:pt x="6812" y="3025"/>
                </a:moveTo>
                <a:cubicBezTo>
                  <a:pt x="2807" y="3025"/>
                  <a:pt x="2807" y="3025"/>
                  <a:pt x="2807" y="3025"/>
                </a:cubicBezTo>
                <a:cubicBezTo>
                  <a:pt x="1614" y="0"/>
                  <a:pt x="1614" y="0"/>
                  <a:pt x="1614" y="0"/>
                </a:cubicBezTo>
                <a:cubicBezTo>
                  <a:pt x="685" y="0"/>
                  <a:pt x="685" y="0"/>
                  <a:pt x="685" y="0"/>
                </a:cubicBezTo>
                <a:cubicBezTo>
                  <a:pt x="0" y="3409"/>
                  <a:pt x="0" y="3409"/>
                  <a:pt x="0" y="3409"/>
                </a:cubicBezTo>
                <a:cubicBezTo>
                  <a:pt x="1031" y="8038"/>
                  <a:pt x="1031" y="8038"/>
                  <a:pt x="1031" y="8038"/>
                </a:cubicBezTo>
                <a:moveTo>
                  <a:pt x="430" y="5363"/>
                </a:moveTo>
                <a:cubicBezTo>
                  <a:pt x="0" y="10375"/>
                  <a:pt x="0" y="10375"/>
                  <a:pt x="0" y="10375"/>
                </a:cubicBezTo>
                <a:cubicBezTo>
                  <a:pt x="88" y="11339"/>
                  <a:pt x="899" y="12095"/>
                  <a:pt x="1886" y="12095"/>
                </a:cubicBezTo>
                <a:cubicBezTo>
                  <a:pt x="6771" y="12095"/>
                  <a:pt x="6771" y="12095"/>
                  <a:pt x="6771" y="12095"/>
                </a:cubicBezTo>
                <a:cubicBezTo>
                  <a:pt x="7758" y="12095"/>
                  <a:pt x="8569" y="11339"/>
                  <a:pt x="8657" y="10375"/>
                </a:cubicBezTo>
                <a:cubicBezTo>
                  <a:pt x="8177" y="3025"/>
                  <a:pt x="8177" y="3025"/>
                  <a:pt x="8177" y="3025"/>
                </a:cubicBezTo>
                <a:moveTo>
                  <a:pt x="6812" y="3025"/>
                </a:moveTo>
                <a:cubicBezTo>
                  <a:pt x="6492" y="557"/>
                  <a:pt x="6492" y="557"/>
                  <a:pt x="6492" y="557"/>
                </a:cubicBezTo>
                <a:moveTo>
                  <a:pt x="8177" y="3025"/>
                </a:moveTo>
                <a:cubicBezTo>
                  <a:pt x="6985" y="0"/>
                  <a:pt x="6985" y="0"/>
                  <a:pt x="6985" y="0"/>
                </a:cubicBezTo>
                <a:cubicBezTo>
                  <a:pt x="6056" y="0"/>
                  <a:pt x="6056" y="0"/>
                  <a:pt x="6056" y="0"/>
                </a:cubicBezTo>
                <a:cubicBezTo>
                  <a:pt x="5447" y="3025"/>
                  <a:pt x="5447" y="3025"/>
                  <a:pt x="5447" y="302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87" name="Freeform 5" title="cup icon">
            <a:extLst>
              <a:ext uri="{FF2B5EF4-FFF2-40B4-BE49-F238E27FC236}">
                <a16:creationId xmlns:a16="http://schemas.microsoft.com/office/drawing/2014/main" id="{1C5C2465-CD91-477C-A581-AEA9D5EBDD9E}"/>
              </a:ext>
            </a:extLst>
          </p:cNvPr>
          <p:cNvSpPr>
            <a:spLocks noChangeAspect="1" noEditPoints="1"/>
          </p:cNvSpPr>
          <p:nvPr/>
        </p:nvSpPr>
        <p:spPr bwMode="auto">
          <a:xfrm>
            <a:off x="11129757" y="2454917"/>
            <a:ext cx="397632" cy="536369"/>
          </a:xfrm>
          <a:custGeom>
            <a:avLst/>
            <a:gdLst>
              <a:gd name="T0" fmla="*/ 207 w 222"/>
              <a:gd name="T1" fmla="*/ 56 h 300"/>
              <a:gd name="T2" fmla="*/ 209 w 222"/>
              <a:gd name="T3" fmla="*/ 25 h 300"/>
              <a:gd name="T4" fmla="*/ 13 w 222"/>
              <a:gd name="T5" fmla="*/ 25 h 300"/>
              <a:gd name="T6" fmla="*/ 27 w 222"/>
              <a:gd name="T7" fmla="*/ 282 h 300"/>
              <a:gd name="T8" fmla="*/ 45 w 222"/>
              <a:gd name="T9" fmla="*/ 300 h 300"/>
              <a:gd name="T10" fmla="*/ 176 w 222"/>
              <a:gd name="T11" fmla="*/ 300 h 300"/>
              <a:gd name="T12" fmla="*/ 195 w 222"/>
              <a:gd name="T13" fmla="*/ 282 h 300"/>
              <a:gd name="T14" fmla="*/ 205 w 222"/>
              <a:gd name="T15" fmla="*/ 86 h 300"/>
              <a:gd name="T16" fmla="*/ 175 w 222"/>
              <a:gd name="T17" fmla="*/ 125 h 300"/>
              <a:gd name="T18" fmla="*/ 19 w 222"/>
              <a:gd name="T19" fmla="*/ 125 h 300"/>
              <a:gd name="T20" fmla="*/ 199 w 222"/>
              <a:gd name="T21" fmla="*/ 211 h 300"/>
              <a:gd name="T22" fmla="*/ 23 w 222"/>
              <a:gd name="T23" fmla="*/ 211 h 300"/>
              <a:gd name="T24" fmla="*/ 41 w 222"/>
              <a:gd name="T25" fmla="*/ 51 h 300"/>
              <a:gd name="T26" fmla="*/ 43 w 222"/>
              <a:gd name="T27" fmla="*/ 102 h 300"/>
              <a:gd name="T28" fmla="*/ 13 w 222"/>
              <a:gd name="T29" fmla="*/ 25 h 300"/>
              <a:gd name="T30" fmla="*/ 0 w 222"/>
              <a:gd name="T31" fmla="*/ 25 h 300"/>
              <a:gd name="T32" fmla="*/ 0 w 222"/>
              <a:gd name="T33" fmla="*/ 0 h 300"/>
              <a:gd name="T34" fmla="*/ 222 w 222"/>
              <a:gd name="T35" fmla="*/ 0 h 300"/>
              <a:gd name="T36" fmla="*/ 222 w 222"/>
              <a:gd name="T37" fmla="*/ 25 h 300"/>
              <a:gd name="T38" fmla="*/ 209 w 222"/>
              <a:gd name="T39" fmla="*/ 2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2" h="300">
                <a:moveTo>
                  <a:pt x="207" y="56"/>
                </a:moveTo>
                <a:cubicBezTo>
                  <a:pt x="209" y="25"/>
                  <a:pt x="209" y="25"/>
                  <a:pt x="209" y="25"/>
                </a:cubicBezTo>
                <a:cubicBezTo>
                  <a:pt x="13" y="25"/>
                  <a:pt x="13" y="25"/>
                  <a:pt x="13" y="25"/>
                </a:cubicBezTo>
                <a:cubicBezTo>
                  <a:pt x="27" y="282"/>
                  <a:pt x="27" y="282"/>
                  <a:pt x="27" y="282"/>
                </a:cubicBezTo>
                <a:cubicBezTo>
                  <a:pt x="27" y="292"/>
                  <a:pt x="36" y="300"/>
                  <a:pt x="45" y="300"/>
                </a:cubicBezTo>
                <a:cubicBezTo>
                  <a:pt x="176" y="300"/>
                  <a:pt x="176" y="300"/>
                  <a:pt x="176" y="300"/>
                </a:cubicBezTo>
                <a:cubicBezTo>
                  <a:pt x="186" y="300"/>
                  <a:pt x="194" y="292"/>
                  <a:pt x="195" y="282"/>
                </a:cubicBezTo>
                <a:cubicBezTo>
                  <a:pt x="205" y="86"/>
                  <a:pt x="205" y="86"/>
                  <a:pt x="205" y="86"/>
                </a:cubicBezTo>
                <a:moveTo>
                  <a:pt x="175" y="125"/>
                </a:moveTo>
                <a:cubicBezTo>
                  <a:pt x="19" y="125"/>
                  <a:pt x="19" y="125"/>
                  <a:pt x="19" y="125"/>
                </a:cubicBezTo>
                <a:moveTo>
                  <a:pt x="199" y="211"/>
                </a:moveTo>
                <a:cubicBezTo>
                  <a:pt x="23" y="211"/>
                  <a:pt x="23" y="211"/>
                  <a:pt x="23" y="211"/>
                </a:cubicBezTo>
                <a:moveTo>
                  <a:pt x="41" y="51"/>
                </a:moveTo>
                <a:cubicBezTo>
                  <a:pt x="43" y="102"/>
                  <a:pt x="43" y="102"/>
                  <a:pt x="43" y="102"/>
                </a:cubicBezTo>
                <a:moveTo>
                  <a:pt x="13" y="25"/>
                </a:moveTo>
                <a:cubicBezTo>
                  <a:pt x="0" y="25"/>
                  <a:pt x="0" y="25"/>
                  <a:pt x="0" y="25"/>
                </a:cubicBezTo>
                <a:cubicBezTo>
                  <a:pt x="0" y="0"/>
                  <a:pt x="0" y="0"/>
                  <a:pt x="0" y="0"/>
                </a:cubicBezTo>
                <a:cubicBezTo>
                  <a:pt x="222" y="0"/>
                  <a:pt x="222" y="0"/>
                  <a:pt x="222" y="0"/>
                </a:cubicBezTo>
                <a:cubicBezTo>
                  <a:pt x="222" y="25"/>
                  <a:pt x="222" y="25"/>
                  <a:pt x="222" y="25"/>
                </a:cubicBezTo>
                <a:cubicBezTo>
                  <a:pt x="209" y="25"/>
                  <a:pt x="209" y="25"/>
                  <a:pt x="209" y="2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88" name="Freeform 26" title="take out container icon">
            <a:extLst>
              <a:ext uri="{FF2B5EF4-FFF2-40B4-BE49-F238E27FC236}">
                <a16:creationId xmlns:a16="http://schemas.microsoft.com/office/drawing/2014/main" id="{F95EB1F2-3C27-4251-BF8F-87A5F0425496}"/>
              </a:ext>
            </a:extLst>
          </p:cNvPr>
          <p:cNvSpPr>
            <a:spLocks noChangeAspect="1" noEditPoints="1"/>
          </p:cNvSpPr>
          <p:nvPr/>
        </p:nvSpPr>
        <p:spPr bwMode="auto">
          <a:xfrm>
            <a:off x="9874568" y="3403142"/>
            <a:ext cx="609760" cy="439716"/>
          </a:xfrm>
          <a:custGeom>
            <a:avLst/>
            <a:gdLst>
              <a:gd name="T0" fmla="*/ 14800 w 15480"/>
              <a:gd name="T1" fmla="*/ 7268 h 11155"/>
              <a:gd name="T2" fmla="*/ 14131 w 15480"/>
              <a:gd name="T3" fmla="*/ 9662 h 11155"/>
              <a:gd name="T4" fmla="*/ 14104 w 15480"/>
              <a:gd name="T5" fmla="*/ 9763 h 11155"/>
              <a:gd name="T6" fmla="*/ 13196 w 15480"/>
              <a:gd name="T7" fmla="*/ 11155 h 11155"/>
              <a:gd name="T8" fmla="*/ 8410 w 15480"/>
              <a:gd name="T9" fmla="*/ 11155 h 11155"/>
              <a:gd name="T10" fmla="*/ 2473 w 15480"/>
              <a:gd name="T11" fmla="*/ 11155 h 11155"/>
              <a:gd name="T12" fmla="*/ 1564 w 15480"/>
              <a:gd name="T13" fmla="*/ 9763 h 11155"/>
              <a:gd name="T14" fmla="*/ 1538 w 15480"/>
              <a:gd name="T15" fmla="*/ 9662 h 11155"/>
              <a:gd name="T16" fmla="*/ 869 w 15480"/>
              <a:gd name="T17" fmla="*/ 7268 h 11155"/>
              <a:gd name="T18" fmla="*/ 13334 w 15480"/>
              <a:gd name="T19" fmla="*/ 1142 h 11155"/>
              <a:gd name="T20" fmla="*/ 11934 w 15480"/>
              <a:gd name="T21" fmla="*/ 0 h 11155"/>
              <a:gd name="T22" fmla="*/ 3581 w 15480"/>
              <a:gd name="T23" fmla="*/ 0 h 11155"/>
              <a:gd name="T24" fmla="*/ 1993 w 15480"/>
              <a:gd name="T25" fmla="*/ 1579 h 11155"/>
              <a:gd name="T26" fmla="*/ 869 w 15480"/>
              <a:gd name="T27" fmla="*/ 4100 h 11155"/>
              <a:gd name="T28" fmla="*/ 13798 w 15480"/>
              <a:gd name="T29" fmla="*/ 2341 h 11155"/>
              <a:gd name="T30" fmla="*/ 14647 w 15480"/>
              <a:gd name="T31" fmla="*/ 4100 h 11155"/>
              <a:gd name="T32" fmla="*/ 446 w 15480"/>
              <a:gd name="T33" fmla="*/ 5017 h 11155"/>
              <a:gd name="T34" fmla="*/ 15034 w 15480"/>
              <a:gd name="T35" fmla="*/ 5017 h 11155"/>
              <a:gd name="T36" fmla="*/ 15480 w 15480"/>
              <a:gd name="T37" fmla="*/ 5702 h 11155"/>
              <a:gd name="T38" fmla="*/ 15034 w 15480"/>
              <a:gd name="T39" fmla="*/ 6388 h 11155"/>
              <a:gd name="T40" fmla="*/ 8954 w 15480"/>
              <a:gd name="T41" fmla="*/ 6388 h 11155"/>
              <a:gd name="T42" fmla="*/ 8777 w 15480"/>
              <a:gd name="T43" fmla="*/ 6116 h 11155"/>
              <a:gd name="T44" fmla="*/ 8664 w 15480"/>
              <a:gd name="T45" fmla="*/ 5942 h 11155"/>
              <a:gd name="T46" fmla="*/ 7743 w 15480"/>
              <a:gd name="T47" fmla="*/ 5942 h 11155"/>
              <a:gd name="T48" fmla="*/ 7737 w 15480"/>
              <a:gd name="T49" fmla="*/ 5942 h 11155"/>
              <a:gd name="T50" fmla="*/ 6816 w 15480"/>
              <a:gd name="T51" fmla="*/ 5942 h 11155"/>
              <a:gd name="T52" fmla="*/ 6703 w 15480"/>
              <a:gd name="T53" fmla="*/ 6116 h 11155"/>
              <a:gd name="T54" fmla="*/ 6526 w 15480"/>
              <a:gd name="T55" fmla="*/ 6388 h 11155"/>
              <a:gd name="T56" fmla="*/ 446 w 15480"/>
              <a:gd name="T57" fmla="*/ 6388 h 11155"/>
              <a:gd name="T58" fmla="*/ 0 w 15480"/>
              <a:gd name="T59" fmla="*/ 5702 h 11155"/>
              <a:gd name="T60" fmla="*/ 446 w 15480"/>
              <a:gd name="T61" fmla="*/ 5017 h 1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80" h="11155">
                <a:moveTo>
                  <a:pt x="14800" y="7268"/>
                </a:moveTo>
                <a:cubicBezTo>
                  <a:pt x="14131" y="9662"/>
                  <a:pt x="14131" y="9662"/>
                  <a:pt x="14131" y="9662"/>
                </a:cubicBezTo>
                <a:cubicBezTo>
                  <a:pt x="14104" y="9763"/>
                  <a:pt x="14104" y="9763"/>
                  <a:pt x="14104" y="9763"/>
                </a:cubicBezTo>
                <a:cubicBezTo>
                  <a:pt x="13872" y="10623"/>
                  <a:pt x="13550" y="11155"/>
                  <a:pt x="13196" y="11155"/>
                </a:cubicBezTo>
                <a:cubicBezTo>
                  <a:pt x="8410" y="11155"/>
                  <a:pt x="8410" y="11155"/>
                  <a:pt x="8410" y="11155"/>
                </a:cubicBezTo>
                <a:cubicBezTo>
                  <a:pt x="2473" y="11155"/>
                  <a:pt x="2473" y="11155"/>
                  <a:pt x="2473" y="11155"/>
                </a:cubicBezTo>
                <a:cubicBezTo>
                  <a:pt x="2118" y="11155"/>
                  <a:pt x="1797" y="10623"/>
                  <a:pt x="1564" y="9763"/>
                </a:cubicBezTo>
                <a:cubicBezTo>
                  <a:pt x="1538" y="9662"/>
                  <a:pt x="1538" y="9662"/>
                  <a:pt x="1538" y="9662"/>
                </a:cubicBezTo>
                <a:cubicBezTo>
                  <a:pt x="869" y="7268"/>
                  <a:pt x="869" y="7268"/>
                  <a:pt x="869" y="7268"/>
                </a:cubicBezTo>
                <a:moveTo>
                  <a:pt x="13334" y="1142"/>
                </a:moveTo>
                <a:cubicBezTo>
                  <a:pt x="12981" y="438"/>
                  <a:pt x="12484" y="0"/>
                  <a:pt x="11934" y="0"/>
                </a:cubicBezTo>
                <a:cubicBezTo>
                  <a:pt x="3581" y="0"/>
                  <a:pt x="3581" y="0"/>
                  <a:pt x="3581" y="0"/>
                </a:cubicBezTo>
                <a:cubicBezTo>
                  <a:pt x="2924" y="0"/>
                  <a:pt x="2344" y="624"/>
                  <a:pt x="1993" y="1579"/>
                </a:cubicBezTo>
                <a:cubicBezTo>
                  <a:pt x="869" y="4100"/>
                  <a:pt x="869" y="4100"/>
                  <a:pt x="869" y="4100"/>
                </a:cubicBezTo>
                <a:moveTo>
                  <a:pt x="13798" y="2341"/>
                </a:moveTo>
                <a:cubicBezTo>
                  <a:pt x="14647" y="4100"/>
                  <a:pt x="14647" y="4100"/>
                  <a:pt x="14647" y="4100"/>
                </a:cubicBezTo>
                <a:moveTo>
                  <a:pt x="446" y="5017"/>
                </a:moveTo>
                <a:cubicBezTo>
                  <a:pt x="15034" y="5017"/>
                  <a:pt x="15034" y="5017"/>
                  <a:pt x="15034" y="5017"/>
                </a:cubicBezTo>
                <a:cubicBezTo>
                  <a:pt x="15281" y="5017"/>
                  <a:pt x="15480" y="5324"/>
                  <a:pt x="15480" y="5702"/>
                </a:cubicBezTo>
                <a:cubicBezTo>
                  <a:pt x="15480" y="6081"/>
                  <a:pt x="15281" y="6388"/>
                  <a:pt x="15034" y="6388"/>
                </a:cubicBezTo>
                <a:cubicBezTo>
                  <a:pt x="8954" y="6388"/>
                  <a:pt x="8954" y="6388"/>
                  <a:pt x="8954" y="6388"/>
                </a:cubicBezTo>
                <a:cubicBezTo>
                  <a:pt x="8856" y="6388"/>
                  <a:pt x="8777" y="6266"/>
                  <a:pt x="8777" y="6116"/>
                </a:cubicBezTo>
                <a:cubicBezTo>
                  <a:pt x="8777" y="6020"/>
                  <a:pt x="8727" y="5942"/>
                  <a:pt x="8664" y="5942"/>
                </a:cubicBezTo>
                <a:cubicBezTo>
                  <a:pt x="7743" y="5942"/>
                  <a:pt x="7743" y="5942"/>
                  <a:pt x="7743" y="5942"/>
                </a:cubicBezTo>
                <a:cubicBezTo>
                  <a:pt x="7737" y="5942"/>
                  <a:pt x="7737" y="5942"/>
                  <a:pt x="7737" y="5942"/>
                </a:cubicBezTo>
                <a:cubicBezTo>
                  <a:pt x="6816" y="5942"/>
                  <a:pt x="6816" y="5942"/>
                  <a:pt x="6816" y="5942"/>
                </a:cubicBezTo>
                <a:cubicBezTo>
                  <a:pt x="6753" y="5942"/>
                  <a:pt x="6703" y="6020"/>
                  <a:pt x="6703" y="6116"/>
                </a:cubicBezTo>
                <a:cubicBezTo>
                  <a:pt x="6703" y="6266"/>
                  <a:pt x="6624" y="6388"/>
                  <a:pt x="6526" y="6388"/>
                </a:cubicBezTo>
                <a:cubicBezTo>
                  <a:pt x="446" y="6388"/>
                  <a:pt x="446" y="6388"/>
                  <a:pt x="446" y="6388"/>
                </a:cubicBezTo>
                <a:cubicBezTo>
                  <a:pt x="199" y="6388"/>
                  <a:pt x="0" y="6081"/>
                  <a:pt x="0" y="5702"/>
                </a:cubicBezTo>
                <a:cubicBezTo>
                  <a:pt x="0" y="5324"/>
                  <a:pt x="199" y="5017"/>
                  <a:pt x="446" y="5017"/>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89" name="Freeform 13" title="water bottle icon">
            <a:extLst>
              <a:ext uri="{FF2B5EF4-FFF2-40B4-BE49-F238E27FC236}">
                <a16:creationId xmlns:a16="http://schemas.microsoft.com/office/drawing/2014/main" id="{5CB89B63-6D69-423A-928B-3E06B333CE92}"/>
              </a:ext>
            </a:extLst>
          </p:cNvPr>
          <p:cNvSpPr>
            <a:spLocks noChangeAspect="1" noEditPoints="1"/>
          </p:cNvSpPr>
          <p:nvPr/>
        </p:nvSpPr>
        <p:spPr bwMode="auto">
          <a:xfrm>
            <a:off x="8678844" y="3187275"/>
            <a:ext cx="245259" cy="655583"/>
          </a:xfrm>
          <a:custGeom>
            <a:avLst/>
            <a:gdLst>
              <a:gd name="T0" fmla="*/ 506 w 515"/>
              <a:gd name="T1" fmla="*/ 461 h 1436"/>
              <a:gd name="T2" fmla="*/ 491 w 515"/>
              <a:gd name="T3" fmla="*/ 514 h 1436"/>
              <a:gd name="T4" fmla="*/ 508 w 515"/>
              <a:gd name="T5" fmla="*/ 571 h 1436"/>
              <a:gd name="T6" fmla="*/ 490 w 515"/>
              <a:gd name="T7" fmla="*/ 631 h 1436"/>
              <a:gd name="T8" fmla="*/ 500 w 515"/>
              <a:gd name="T9" fmla="*/ 680 h 1436"/>
              <a:gd name="T10" fmla="*/ 500 w 515"/>
              <a:gd name="T11" fmla="*/ 955 h 1436"/>
              <a:gd name="T12" fmla="*/ 491 w 515"/>
              <a:gd name="T13" fmla="*/ 990 h 1436"/>
              <a:gd name="T14" fmla="*/ 509 w 515"/>
              <a:gd name="T15" fmla="*/ 1063 h 1436"/>
              <a:gd name="T16" fmla="*/ 490 w 515"/>
              <a:gd name="T17" fmla="*/ 1111 h 1436"/>
              <a:gd name="T18" fmla="*/ 508 w 515"/>
              <a:gd name="T19" fmla="*/ 1173 h 1436"/>
              <a:gd name="T20" fmla="*/ 491 w 515"/>
              <a:gd name="T21" fmla="*/ 1221 h 1436"/>
              <a:gd name="T22" fmla="*/ 509 w 515"/>
              <a:gd name="T23" fmla="*/ 1294 h 1436"/>
              <a:gd name="T24" fmla="*/ 483 w 515"/>
              <a:gd name="T25" fmla="*/ 1392 h 1436"/>
              <a:gd name="T26" fmla="*/ 276 w 515"/>
              <a:gd name="T27" fmla="*/ 1431 h 1436"/>
              <a:gd name="T28" fmla="*/ 269 w 515"/>
              <a:gd name="T29" fmla="*/ 1433 h 1436"/>
              <a:gd name="T30" fmla="*/ 251 w 515"/>
              <a:gd name="T31" fmla="*/ 1433 h 1436"/>
              <a:gd name="T32" fmla="*/ 246 w 515"/>
              <a:gd name="T33" fmla="*/ 1433 h 1436"/>
              <a:gd name="T34" fmla="*/ 23 w 515"/>
              <a:gd name="T35" fmla="*/ 1380 h 1436"/>
              <a:gd name="T36" fmla="*/ 9 w 515"/>
              <a:gd name="T37" fmla="*/ 1294 h 1436"/>
              <a:gd name="T38" fmla="*/ 26 w 515"/>
              <a:gd name="T39" fmla="*/ 1221 h 1436"/>
              <a:gd name="T40" fmla="*/ 9 w 515"/>
              <a:gd name="T41" fmla="*/ 1173 h 1436"/>
              <a:gd name="T42" fmla="*/ 26 w 515"/>
              <a:gd name="T43" fmla="*/ 1110 h 1436"/>
              <a:gd name="T44" fmla="*/ 8 w 515"/>
              <a:gd name="T45" fmla="*/ 1063 h 1436"/>
              <a:gd name="T46" fmla="*/ 26 w 515"/>
              <a:gd name="T47" fmla="*/ 990 h 1436"/>
              <a:gd name="T48" fmla="*/ 16 w 515"/>
              <a:gd name="T49" fmla="*/ 961 h 1436"/>
              <a:gd name="T50" fmla="*/ 16 w 515"/>
              <a:gd name="T51" fmla="*/ 960 h 1436"/>
              <a:gd name="T52" fmla="*/ 16 w 515"/>
              <a:gd name="T53" fmla="*/ 957 h 1436"/>
              <a:gd name="T54" fmla="*/ 16 w 515"/>
              <a:gd name="T55" fmla="*/ 948 h 1436"/>
              <a:gd name="T56" fmla="*/ 15 w 515"/>
              <a:gd name="T57" fmla="*/ 943 h 1436"/>
              <a:gd name="T58" fmla="*/ 16 w 515"/>
              <a:gd name="T59" fmla="*/ 861 h 1436"/>
              <a:gd name="T60" fmla="*/ 15 w 515"/>
              <a:gd name="T61" fmla="*/ 753 h 1436"/>
              <a:gd name="T62" fmla="*/ 15 w 515"/>
              <a:gd name="T63" fmla="*/ 678 h 1436"/>
              <a:gd name="T64" fmla="*/ 27 w 515"/>
              <a:gd name="T65" fmla="*/ 631 h 1436"/>
              <a:gd name="T66" fmla="*/ 8 w 515"/>
              <a:gd name="T67" fmla="*/ 571 h 1436"/>
              <a:gd name="T68" fmla="*/ 26 w 515"/>
              <a:gd name="T69" fmla="*/ 514 h 1436"/>
              <a:gd name="T70" fmla="*/ 9 w 515"/>
              <a:gd name="T71" fmla="*/ 461 h 1436"/>
              <a:gd name="T72" fmla="*/ 188 w 515"/>
              <a:gd name="T73" fmla="*/ 132 h 1436"/>
              <a:gd name="T74" fmla="*/ 196 w 515"/>
              <a:gd name="T75" fmla="*/ 98 h 1436"/>
              <a:gd name="T76" fmla="*/ 169 w 515"/>
              <a:gd name="T77" fmla="*/ 34 h 1436"/>
              <a:gd name="T78" fmla="*/ 309 w 515"/>
              <a:gd name="T79" fmla="*/ 1 h 1436"/>
              <a:gd name="T80" fmla="*/ 344 w 515"/>
              <a:gd name="T81" fmla="*/ 35 h 1436"/>
              <a:gd name="T82" fmla="*/ 320 w 515"/>
              <a:gd name="T83" fmla="*/ 97 h 1436"/>
              <a:gd name="T84" fmla="*/ 326 w 515"/>
              <a:gd name="T85" fmla="*/ 131 h 1436"/>
              <a:gd name="T86" fmla="*/ 392 w 515"/>
              <a:gd name="T87" fmla="*/ 214 h 1436"/>
              <a:gd name="T88" fmla="*/ 320 w 515"/>
              <a:gd name="T89" fmla="*/ 98 h 1436"/>
              <a:gd name="T90" fmla="*/ 203 w 515"/>
              <a:gd name="T91" fmla="*/ 678 h 1436"/>
              <a:gd name="T92" fmla="*/ 500 w 515"/>
              <a:gd name="T93" fmla="*/ 678 h 1436"/>
              <a:gd name="T94" fmla="*/ 301 w 515"/>
              <a:gd name="T95" fmla="*/ 990 h 1436"/>
              <a:gd name="T96" fmla="*/ 491 w 515"/>
              <a:gd name="T97" fmla="*/ 990 h 1436"/>
              <a:gd name="T98" fmla="*/ 246 w 515"/>
              <a:gd name="T99" fmla="*/ 1312 h 1436"/>
              <a:gd name="T100" fmla="*/ 251 w 515"/>
              <a:gd name="T101" fmla="*/ 1311 h 1436"/>
              <a:gd name="T102" fmla="*/ 262 w 515"/>
              <a:gd name="T103" fmla="*/ 1311 h 1436"/>
              <a:gd name="T104" fmla="*/ 266 w 515"/>
              <a:gd name="T105" fmla="*/ 1311 h 1436"/>
              <a:gd name="T106" fmla="*/ 203 w 515"/>
              <a:gd name="T107" fmla="*/ 225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5" h="1436">
                <a:moveTo>
                  <a:pt x="468" y="340"/>
                </a:moveTo>
                <a:cubicBezTo>
                  <a:pt x="487" y="380"/>
                  <a:pt x="502" y="421"/>
                  <a:pt x="506" y="461"/>
                </a:cubicBezTo>
                <a:cubicBezTo>
                  <a:pt x="505" y="481"/>
                  <a:pt x="509" y="501"/>
                  <a:pt x="490" y="507"/>
                </a:cubicBezTo>
                <a:cubicBezTo>
                  <a:pt x="490" y="507"/>
                  <a:pt x="490" y="507"/>
                  <a:pt x="491" y="514"/>
                </a:cubicBezTo>
                <a:cubicBezTo>
                  <a:pt x="502" y="521"/>
                  <a:pt x="508" y="533"/>
                  <a:pt x="508" y="547"/>
                </a:cubicBezTo>
                <a:cubicBezTo>
                  <a:pt x="508" y="547"/>
                  <a:pt x="508" y="547"/>
                  <a:pt x="508" y="571"/>
                </a:cubicBezTo>
                <a:cubicBezTo>
                  <a:pt x="508" y="585"/>
                  <a:pt x="501" y="596"/>
                  <a:pt x="491" y="604"/>
                </a:cubicBezTo>
                <a:cubicBezTo>
                  <a:pt x="491" y="604"/>
                  <a:pt x="491" y="604"/>
                  <a:pt x="490" y="631"/>
                </a:cubicBezTo>
                <a:cubicBezTo>
                  <a:pt x="490" y="631"/>
                  <a:pt x="515" y="656"/>
                  <a:pt x="500" y="680"/>
                </a:cubicBezTo>
                <a:cubicBezTo>
                  <a:pt x="500" y="680"/>
                  <a:pt x="500" y="680"/>
                  <a:pt x="500" y="680"/>
                </a:cubicBezTo>
                <a:cubicBezTo>
                  <a:pt x="500" y="680"/>
                  <a:pt x="500" y="680"/>
                  <a:pt x="500" y="955"/>
                </a:cubicBezTo>
                <a:cubicBezTo>
                  <a:pt x="500" y="955"/>
                  <a:pt x="500" y="955"/>
                  <a:pt x="500" y="955"/>
                </a:cubicBezTo>
                <a:cubicBezTo>
                  <a:pt x="500" y="955"/>
                  <a:pt x="500" y="955"/>
                  <a:pt x="502" y="962"/>
                </a:cubicBezTo>
                <a:cubicBezTo>
                  <a:pt x="502" y="975"/>
                  <a:pt x="502" y="983"/>
                  <a:pt x="491" y="990"/>
                </a:cubicBezTo>
                <a:cubicBezTo>
                  <a:pt x="491" y="990"/>
                  <a:pt x="491" y="990"/>
                  <a:pt x="491" y="1031"/>
                </a:cubicBezTo>
                <a:cubicBezTo>
                  <a:pt x="502" y="1038"/>
                  <a:pt x="509" y="1050"/>
                  <a:pt x="509" y="1063"/>
                </a:cubicBezTo>
                <a:cubicBezTo>
                  <a:pt x="509" y="1063"/>
                  <a:pt x="509" y="1063"/>
                  <a:pt x="508" y="1079"/>
                </a:cubicBezTo>
                <a:cubicBezTo>
                  <a:pt x="508" y="1092"/>
                  <a:pt x="501" y="1104"/>
                  <a:pt x="490" y="1111"/>
                </a:cubicBezTo>
                <a:cubicBezTo>
                  <a:pt x="490" y="1111"/>
                  <a:pt x="490" y="1111"/>
                  <a:pt x="491" y="1142"/>
                </a:cubicBezTo>
                <a:cubicBezTo>
                  <a:pt x="502" y="1148"/>
                  <a:pt x="509" y="1161"/>
                  <a:pt x="508" y="1173"/>
                </a:cubicBezTo>
                <a:cubicBezTo>
                  <a:pt x="508" y="1173"/>
                  <a:pt x="508" y="1173"/>
                  <a:pt x="508" y="1190"/>
                </a:cubicBezTo>
                <a:cubicBezTo>
                  <a:pt x="508" y="1203"/>
                  <a:pt x="502" y="1215"/>
                  <a:pt x="491" y="1221"/>
                </a:cubicBezTo>
                <a:cubicBezTo>
                  <a:pt x="491" y="1221"/>
                  <a:pt x="491" y="1221"/>
                  <a:pt x="490" y="1234"/>
                </a:cubicBezTo>
                <a:cubicBezTo>
                  <a:pt x="502" y="1247"/>
                  <a:pt x="508" y="1269"/>
                  <a:pt x="509" y="1294"/>
                </a:cubicBezTo>
                <a:cubicBezTo>
                  <a:pt x="509" y="1294"/>
                  <a:pt x="509" y="1294"/>
                  <a:pt x="509" y="1324"/>
                </a:cubicBezTo>
                <a:cubicBezTo>
                  <a:pt x="509" y="1355"/>
                  <a:pt x="497" y="1382"/>
                  <a:pt x="483" y="1392"/>
                </a:cubicBezTo>
                <a:cubicBezTo>
                  <a:pt x="471" y="1407"/>
                  <a:pt x="444" y="1428"/>
                  <a:pt x="397" y="1409"/>
                </a:cubicBezTo>
                <a:cubicBezTo>
                  <a:pt x="369" y="1397"/>
                  <a:pt x="315" y="1420"/>
                  <a:pt x="276" y="1431"/>
                </a:cubicBezTo>
                <a:cubicBezTo>
                  <a:pt x="274" y="1432"/>
                  <a:pt x="271" y="1432"/>
                  <a:pt x="269" y="1433"/>
                </a:cubicBezTo>
                <a:cubicBezTo>
                  <a:pt x="269" y="1433"/>
                  <a:pt x="269" y="1433"/>
                  <a:pt x="269" y="1433"/>
                </a:cubicBezTo>
                <a:cubicBezTo>
                  <a:pt x="267" y="1433"/>
                  <a:pt x="267" y="1433"/>
                  <a:pt x="267" y="1433"/>
                </a:cubicBezTo>
                <a:cubicBezTo>
                  <a:pt x="267" y="1433"/>
                  <a:pt x="267" y="1433"/>
                  <a:pt x="251" y="1433"/>
                </a:cubicBezTo>
                <a:cubicBezTo>
                  <a:pt x="250" y="1433"/>
                  <a:pt x="248" y="1432"/>
                  <a:pt x="246" y="1432"/>
                </a:cubicBezTo>
                <a:cubicBezTo>
                  <a:pt x="245" y="1432"/>
                  <a:pt x="245" y="1432"/>
                  <a:pt x="246" y="1433"/>
                </a:cubicBezTo>
                <a:cubicBezTo>
                  <a:pt x="205" y="1424"/>
                  <a:pt x="146" y="1396"/>
                  <a:pt x="117" y="1409"/>
                </a:cubicBezTo>
                <a:cubicBezTo>
                  <a:pt x="49" y="1436"/>
                  <a:pt x="23" y="1380"/>
                  <a:pt x="23" y="1380"/>
                </a:cubicBezTo>
                <a:cubicBezTo>
                  <a:pt x="14" y="1366"/>
                  <a:pt x="9" y="1347"/>
                  <a:pt x="9" y="1324"/>
                </a:cubicBezTo>
                <a:cubicBezTo>
                  <a:pt x="9" y="1324"/>
                  <a:pt x="9" y="1324"/>
                  <a:pt x="9" y="1294"/>
                </a:cubicBezTo>
                <a:cubicBezTo>
                  <a:pt x="9" y="1269"/>
                  <a:pt x="15" y="1247"/>
                  <a:pt x="27" y="1234"/>
                </a:cubicBezTo>
                <a:cubicBezTo>
                  <a:pt x="27" y="1234"/>
                  <a:pt x="27" y="1234"/>
                  <a:pt x="26" y="1221"/>
                </a:cubicBezTo>
                <a:cubicBezTo>
                  <a:pt x="15" y="1215"/>
                  <a:pt x="9" y="1203"/>
                  <a:pt x="9" y="1190"/>
                </a:cubicBezTo>
                <a:cubicBezTo>
                  <a:pt x="9" y="1190"/>
                  <a:pt x="9" y="1190"/>
                  <a:pt x="9" y="1173"/>
                </a:cubicBezTo>
                <a:cubicBezTo>
                  <a:pt x="9" y="1160"/>
                  <a:pt x="15" y="1148"/>
                  <a:pt x="26" y="1142"/>
                </a:cubicBezTo>
                <a:cubicBezTo>
                  <a:pt x="26" y="1142"/>
                  <a:pt x="26" y="1142"/>
                  <a:pt x="26" y="1110"/>
                </a:cubicBezTo>
                <a:cubicBezTo>
                  <a:pt x="16" y="1104"/>
                  <a:pt x="9" y="1092"/>
                  <a:pt x="9" y="1079"/>
                </a:cubicBezTo>
                <a:cubicBezTo>
                  <a:pt x="9" y="1079"/>
                  <a:pt x="9" y="1079"/>
                  <a:pt x="8" y="1063"/>
                </a:cubicBezTo>
                <a:cubicBezTo>
                  <a:pt x="8" y="1050"/>
                  <a:pt x="15" y="1037"/>
                  <a:pt x="26" y="1031"/>
                </a:cubicBezTo>
                <a:cubicBezTo>
                  <a:pt x="26" y="1031"/>
                  <a:pt x="26" y="1031"/>
                  <a:pt x="26" y="990"/>
                </a:cubicBezTo>
                <a:cubicBezTo>
                  <a:pt x="15" y="983"/>
                  <a:pt x="15" y="975"/>
                  <a:pt x="15" y="962"/>
                </a:cubicBezTo>
                <a:cubicBezTo>
                  <a:pt x="15" y="962"/>
                  <a:pt x="15" y="962"/>
                  <a:pt x="16" y="961"/>
                </a:cubicBezTo>
                <a:cubicBezTo>
                  <a:pt x="16" y="961"/>
                  <a:pt x="16" y="961"/>
                  <a:pt x="16" y="961"/>
                </a:cubicBezTo>
                <a:cubicBezTo>
                  <a:pt x="16" y="961"/>
                  <a:pt x="16" y="961"/>
                  <a:pt x="16" y="960"/>
                </a:cubicBezTo>
                <a:cubicBezTo>
                  <a:pt x="15" y="959"/>
                  <a:pt x="16" y="958"/>
                  <a:pt x="15" y="958"/>
                </a:cubicBezTo>
                <a:cubicBezTo>
                  <a:pt x="15" y="958"/>
                  <a:pt x="15" y="958"/>
                  <a:pt x="16" y="957"/>
                </a:cubicBezTo>
                <a:cubicBezTo>
                  <a:pt x="15" y="956"/>
                  <a:pt x="15" y="955"/>
                  <a:pt x="16" y="954"/>
                </a:cubicBezTo>
                <a:cubicBezTo>
                  <a:pt x="16" y="954"/>
                  <a:pt x="16" y="954"/>
                  <a:pt x="16" y="948"/>
                </a:cubicBezTo>
                <a:cubicBezTo>
                  <a:pt x="16" y="946"/>
                  <a:pt x="16" y="945"/>
                  <a:pt x="15" y="943"/>
                </a:cubicBezTo>
                <a:cubicBezTo>
                  <a:pt x="15" y="943"/>
                  <a:pt x="15" y="943"/>
                  <a:pt x="15" y="943"/>
                </a:cubicBezTo>
                <a:cubicBezTo>
                  <a:pt x="16" y="930"/>
                  <a:pt x="16" y="908"/>
                  <a:pt x="15" y="872"/>
                </a:cubicBezTo>
                <a:cubicBezTo>
                  <a:pt x="15" y="872"/>
                  <a:pt x="15" y="872"/>
                  <a:pt x="16" y="861"/>
                </a:cubicBezTo>
                <a:cubicBezTo>
                  <a:pt x="16" y="849"/>
                  <a:pt x="16" y="835"/>
                  <a:pt x="16" y="819"/>
                </a:cubicBezTo>
                <a:cubicBezTo>
                  <a:pt x="16" y="819"/>
                  <a:pt x="16" y="819"/>
                  <a:pt x="15" y="753"/>
                </a:cubicBezTo>
                <a:cubicBezTo>
                  <a:pt x="16" y="741"/>
                  <a:pt x="16" y="727"/>
                  <a:pt x="16" y="714"/>
                </a:cubicBezTo>
                <a:cubicBezTo>
                  <a:pt x="16" y="714"/>
                  <a:pt x="16" y="714"/>
                  <a:pt x="15" y="678"/>
                </a:cubicBezTo>
                <a:cubicBezTo>
                  <a:pt x="16" y="678"/>
                  <a:pt x="16" y="678"/>
                  <a:pt x="17" y="678"/>
                </a:cubicBezTo>
                <a:cubicBezTo>
                  <a:pt x="0" y="655"/>
                  <a:pt x="27" y="631"/>
                  <a:pt x="27" y="631"/>
                </a:cubicBezTo>
                <a:cubicBezTo>
                  <a:pt x="27" y="631"/>
                  <a:pt x="27" y="631"/>
                  <a:pt x="26" y="603"/>
                </a:cubicBezTo>
                <a:cubicBezTo>
                  <a:pt x="15" y="597"/>
                  <a:pt x="8" y="584"/>
                  <a:pt x="8" y="571"/>
                </a:cubicBezTo>
                <a:cubicBezTo>
                  <a:pt x="8" y="571"/>
                  <a:pt x="8" y="571"/>
                  <a:pt x="8" y="547"/>
                </a:cubicBezTo>
                <a:cubicBezTo>
                  <a:pt x="8" y="533"/>
                  <a:pt x="15" y="521"/>
                  <a:pt x="26" y="514"/>
                </a:cubicBezTo>
                <a:cubicBezTo>
                  <a:pt x="26" y="514"/>
                  <a:pt x="26" y="514"/>
                  <a:pt x="26" y="507"/>
                </a:cubicBezTo>
                <a:cubicBezTo>
                  <a:pt x="6" y="502"/>
                  <a:pt x="10" y="482"/>
                  <a:pt x="9" y="461"/>
                </a:cubicBezTo>
                <a:cubicBezTo>
                  <a:pt x="25" y="329"/>
                  <a:pt x="149" y="177"/>
                  <a:pt x="185" y="136"/>
                </a:cubicBezTo>
                <a:cubicBezTo>
                  <a:pt x="185" y="136"/>
                  <a:pt x="184" y="138"/>
                  <a:pt x="188" y="132"/>
                </a:cubicBezTo>
                <a:cubicBezTo>
                  <a:pt x="193" y="126"/>
                  <a:pt x="195" y="110"/>
                  <a:pt x="195" y="110"/>
                </a:cubicBezTo>
                <a:cubicBezTo>
                  <a:pt x="196" y="105"/>
                  <a:pt x="196" y="98"/>
                  <a:pt x="196" y="98"/>
                </a:cubicBezTo>
                <a:cubicBezTo>
                  <a:pt x="181" y="94"/>
                  <a:pt x="169" y="81"/>
                  <a:pt x="169" y="65"/>
                </a:cubicBezTo>
                <a:cubicBezTo>
                  <a:pt x="169" y="34"/>
                  <a:pt x="169" y="34"/>
                  <a:pt x="169" y="34"/>
                </a:cubicBezTo>
                <a:cubicBezTo>
                  <a:pt x="169" y="17"/>
                  <a:pt x="185" y="1"/>
                  <a:pt x="204" y="0"/>
                </a:cubicBezTo>
                <a:cubicBezTo>
                  <a:pt x="309" y="1"/>
                  <a:pt x="309" y="1"/>
                  <a:pt x="309" y="1"/>
                </a:cubicBezTo>
                <a:cubicBezTo>
                  <a:pt x="309" y="1"/>
                  <a:pt x="309" y="1"/>
                  <a:pt x="309" y="1"/>
                </a:cubicBezTo>
                <a:cubicBezTo>
                  <a:pt x="329" y="0"/>
                  <a:pt x="344" y="16"/>
                  <a:pt x="344" y="35"/>
                </a:cubicBezTo>
                <a:cubicBezTo>
                  <a:pt x="344" y="35"/>
                  <a:pt x="344" y="35"/>
                  <a:pt x="344" y="65"/>
                </a:cubicBezTo>
                <a:cubicBezTo>
                  <a:pt x="344" y="81"/>
                  <a:pt x="333" y="93"/>
                  <a:pt x="320" y="97"/>
                </a:cubicBezTo>
                <a:cubicBezTo>
                  <a:pt x="320" y="97"/>
                  <a:pt x="320" y="104"/>
                  <a:pt x="319" y="114"/>
                </a:cubicBezTo>
                <a:cubicBezTo>
                  <a:pt x="319" y="114"/>
                  <a:pt x="318" y="122"/>
                  <a:pt x="326" y="131"/>
                </a:cubicBezTo>
                <a:cubicBezTo>
                  <a:pt x="329" y="135"/>
                  <a:pt x="329" y="135"/>
                  <a:pt x="329" y="135"/>
                </a:cubicBezTo>
                <a:cubicBezTo>
                  <a:pt x="342" y="150"/>
                  <a:pt x="366" y="178"/>
                  <a:pt x="392" y="214"/>
                </a:cubicBezTo>
                <a:moveTo>
                  <a:pt x="196" y="98"/>
                </a:moveTo>
                <a:cubicBezTo>
                  <a:pt x="320" y="98"/>
                  <a:pt x="320" y="98"/>
                  <a:pt x="320" y="98"/>
                </a:cubicBezTo>
                <a:moveTo>
                  <a:pt x="15" y="678"/>
                </a:moveTo>
                <a:cubicBezTo>
                  <a:pt x="203" y="678"/>
                  <a:pt x="203" y="678"/>
                  <a:pt x="203" y="678"/>
                </a:cubicBezTo>
                <a:moveTo>
                  <a:pt x="335" y="678"/>
                </a:moveTo>
                <a:cubicBezTo>
                  <a:pt x="500" y="678"/>
                  <a:pt x="500" y="678"/>
                  <a:pt x="500" y="678"/>
                </a:cubicBezTo>
                <a:moveTo>
                  <a:pt x="26" y="990"/>
                </a:moveTo>
                <a:cubicBezTo>
                  <a:pt x="301" y="990"/>
                  <a:pt x="301" y="990"/>
                  <a:pt x="301" y="990"/>
                </a:cubicBezTo>
                <a:moveTo>
                  <a:pt x="417" y="990"/>
                </a:moveTo>
                <a:cubicBezTo>
                  <a:pt x="491" y="990"/>
                  <a:pt x="491" y="990"/>
                  <a:pt x="491" y="990"/>
                </a:cubicBezTo>
                <a:moveTo>
                  <a:pt x="168" y="1326"/>
                </a:moveTo>
                <a:cubicBezTo>
                  <a:pt x="186" y="1335"/>
                  <a:pt x="221" y="1319"/>
                  <a:pt x="246" y="1312"/>
                </a:cubicBezTo>
                <a:cubicBezTo>
                  <a:pt x="247" y="1312"/>
                  <a:pt x="250" y="1311"/>
                  <a:pt x="251" y="1311"/>
                </a:cubicBezTo>
                <a:cubicBezTo>
                  <a:pt x="251" y="1311"/>
                  <a:pt x="251" y="1311"/>
                  <a:pt x="251" y="1311"/>
                </a:cubicBezTo>
                <a:cubicBezTo>
                  <a:pt x="252" y="1311"/>
                  <a:pt x="252" y="1311"/>
                  <a:pt x="252" y="1311"/>
                </a:cubicBezTo>
                <a:cubicBezTo>
                  <a:pt x="252" y="1311"/>
                  <a:pt x="252" y="1311"/>
                  <a:pt x="262" y="1311"/>
                </a:cubicBezTo>
                <a:cubicBezTo>
                  <a:pt x="263" y="1311"/>
                  <a:pt x="264" y="1312"/>
                  <a:pt x="265" y="1312"/>
                </a:cubicBezTo>
                <a:cubicBezTo>
                  <a:pt x="266" y="1312"/>
                  <a:pt x="266" y="1312"/>
                  <a:pt x="266" y="1311"/>
                </a:cubicBezTo>
                <a:cubicBezTo>
                  <a:pt x="292" y="1319"/>
                  <a:pt x="329" y="1339"/>
                  <a:pt x="348" y="1331"/>
                </a:cubicBezTo>
                <a:moveTo>
                  <a:pt x="203" y="225"/>
                </a:moveTo>
                <a:cubicBezTo>
                  <a:pt x="166" y="273"/>
                  <a:pt x="122" y="340"/>
                  <a:pt x="95" y="40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90" name="Freeform 34" title="can icon">
            <a:extLst>
              <a:ext uri="{FF2B5EF4-FFF2-40B4-BE49-F238E27FC236}">
                <a16:creationId xmlns:a16="http://schemas.microsoft.com/office/drawing/2014/main" id="{4E42D3EE-A98A-4BE4-ABFA-8D5F946BF6D1}"/>
              </a:ext>
            </a:extLst>
          </p:cNvPr>
          <p:cNvSpPr>
            <a:spLocks noChangeAspect="1" noEditPoints="1"/>
          </p:cNvSpPr>
          <p:nvPr/>
        </p:nvSpPr>
        <p:spPr bwMode="auto">
          <a:xfrm>
            <a:off x="10773864" y="3216665"/>
            <a:ext cx="355069" cy="626193"/>
          </a:xfrm>
          <a:custGeom>
            <a:avLst/>
            <a:gdLst>
              <a:gd name="T0" fmla="*/ 2468 w 2468"/>
              <a:gd name="T1" fmla="*/ 1751 h 4352"/>
              <a:gd name="T2" fmla="*/ 2468 w 2468"/>
              <a:gd name="T3" fmla="*/ 4026 h 4352"/>
              <a:gd name="T4" fmla="*/ 0 w 2468"/>
              <a:gd name="T5" fmla="*/ 4026 h 4352"/>
              <a:gd name="T6" fmla="*/ 0 w 2468"/>
              <a:gd name="T7" fmla="*/ 743 h 4352"/>
              <a:gd name="T8" fmla="*/ 2468 w 2468"/>
              <a:gd name="T9" fmla="*/ 743 h 4352"/>
              <a:gd name="T10" fmla="*/ 2468 w 2468"/>
              <a:gd name="T11" fmla="*/ 1215 h 4352"/>
              <a:gd name="T12" fmla="*/ 2136 w 2468"/>
              <a:gd name="T13" fmla="*/ 1043 h 4352"/>
              <a:gd name="T14" fmla="*/ 2136 w 2468"/>
              <a:gd name="T15" fmla="*/ 2563 h 4352"/>
              <a:gd name="T16" fmla="*/ 2136 w 2468"/>
              <a:gd name="T17" fmla="*/ 2879 h 4352"/>
              <a:gd name="T18" fmla="*/ 2136 w 2468"/>
              <a:gd name="T19" fmla="*/ 3191 h 4352"/>
              <a:gd name="T20" fmla="*/ 328 w 2468"/>
              <a:gd name="T21" fmla="*/ 3366 h 4352"/>
              <a:gd name="T22" fmla="*/ 328 w 2468"/>
              <a:gd name="T23" fmla="*/ 3678 h 4352"/>
              <a:gd name="T24" fmla="*/ 0 w 2468"/>
              <a:gd name="T25" fmla="*/ 4026 h 4352"/>
              <a:gd name="T26" fmla="*/ 184 w 2468"/>
              <a:gd name="T27" fmla="*/ 4352 h 4352"/>
              <a:gd name="T28" fmla="*/ 2284 w 2468"/>
              <a:gd name="T29" fmla="*/ 4352 h 4352"/>
              <a:gd name="T30" fmla="*/ 2468 w 2468"/>
              <a:gd name="T31" fmla="*/ 4026 h 4352"/>
              <a:gd name="T32" fmla="*/ 0 w 2468"/>
              <a:gd name="T33" fmla="*/ 743 h 4352"/>
              <a:gd name="T34" fmla="*/ 252 w 2468"/>
              <a:gd name="T35" fmla="*/ 268 h 4352"/>
              <a:gd name="T36" fmla="*/ 2468 w 2468"/>
              <a:gd name="T37" fmla="*/ 743 h 4352"/>
              <a:gd name="T38" fmla="*/ 2216 w 2468"/>
              <a:gd name="T39" fmla="*/ 268 h 4352"/>
              <a:gd name="T40" fmla="*/ 92 w 2468"/>
              <a:gd name="T41" fmla="*/ 268 h 4352"/>
              <a:gd name="T42" fmla="*/ 2376 w 2468"/>
              <a:gd name="T43" fmla="*/ 268 h 4352"/>
              <a:gd name="T44" fmla="*/ 1833 w 2468"/>
              <a:gd name="T45" fmla="*/ 268 h 4352"/>
              <a:gd name="T46" fmla="*/ 1866 w 2468"/>
              <a:gd name="T47" fmla="*/ 235 h 4352"/>
              <a:gd name="T48" fmla="*/ 1866 w 2468"/>
              <a:gd name="T49" fmla="*/ 96 h 4352"/>
              <a:gd name="T50" fmla="*/ 1808 w 2468"/>
              <a:gd name="T51" fmla="*/ 39 h 4352"/>
              <a:gd name="T52" fmla="*/ 1669 w 2468"/>
              <a:gd name="T53" fmla="*/ 39 h 4352"/>
              <a:gd name="T54" fmla="*/ 1473 w 2468"/>
              <a:gd name="T55" fmla="*/ 235 h 4352"/>
              <a:gd name="T56" fmla="*/ 1451 w 2468"/>
              <a:gd name="T57" fmla="*/ 268 h 4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68" h="4352">
                <a:moveTo>
                  <a:pt x="2468" y="1751"/>
                </a:moveTo>
                <a:cubicBezTo>
                  <a:pt x="2468" y="4026"/>
                  <a:pt x="2468" y="4026"/>
                  <a:pt x="2468" y="4026"/>
                </a:cubicBezTo>
                <a:cubicBezTo>
                  <a:pt x="0" y="4026"/>
                  <a:pt x="0" y="4026"/>
                  <a:pt x="0" y="4026"/>
                </a:cubicBezTo>
                <a:cubicBezTo>
                  <a:pt x="0" y="743"/>
                  <a:pt x="0" y="743"/>
                  <a:pt x="0" y="743"/>
                </a:cubicBezTo>
                <a:cubicBezTo>
                  <a:pt x="2468" y="743"/>
                  <a:pt x="2468" y="743"/>
                  <a:pt x="2468" y="743"/>
                </a:cubicBezTo>
                <a:cubicBezTo>
                  <a:pt x="2468" y="1215"/>
                  <a:pt x="2468" y="1215"/>
                  <a:pt x="2468" y="1215"/>
                </a:cubicBezTo>
                <a:moveTo>
                  <a:pt x="2136" y="1043"/>
                </a:moveTo>
                <a:cubicBezTo>
                  <a:pt x="2136" y="2563"/>
                  <a:pt x="2136" y="2563"/>
                  <a:pt x="2136" y="2563"/>
                </a:cubicBezTo>
                <a:moveTo>
                  <a:pt x="2136" y="2879"/>
                </a:moveTo>
                <a:cubicBezTo>
                  <a:pt x="2136" y="3191"/>
                  <a:pt x="2136" y="3191"/>
                  <a:pt x="2136" y="3191"/>
                </a:cubicBezTo>
                <a:moveTo>
                  <a:pt x="328" y="3366"/>
                </a:moveTo>
                <a:cubicBezTo>
                  <a:pt x="328" y="3678"/>
                  <a:pt x="328" y="3678"/>
                  <a:pt x="328" y="3678"/>
                </a:cubicBezTo>
                <a:moveTo>
                  <a:pt x="0" y="4026"/>
                </a:moveTo>
                <a:cubicBezTo>
                  <a:pt x="184" y="4352"/>
                  <a:pt x="184" y="4352"/>
                  <a:pt x="184" y="4352"/>
                </a:cubicBezTo>
                <a:cubicBezTo>
                  <a:pt x="2284" y="4352"/>
                  <a:pt x="2284" y="4352"/>
                  <a:pt x="2284" y="4352"/>
                </a:cubicBezTo>
                <a:cubicBezTo>
                  <a:pt x="2468" y="4026"/>
                  <a:pt x="2468" y="4026"/>
                  <a:pt x="2468" y="4026"/>
                </a:cubicBezTo>
                <a:moveTo>
                  <a:pt x="0" y="743"/>
                </a:moveTo>
                <a:cubicBezTo>
                  <a:pt x="252" y="268"/>
                  <a:pt x="252" y="268"/>
                  <a:pt x="252" y="268"/>
                </a:cubicBezTo>
                <a:moveTo>
                  <a:pt x="2468" y="743"/>
                </a:moveTo>
                <a:cubicBezTo>
                  <a:pt x="2216" y="268"/>
                  <a:pt x="2216" y="268"/>
                  <a:pt x="2216" y="268"/>
                </a:cubicBezTo>
                <a:moveTo>
                  <a:pt x="92" y="268"/>
                </a:moveTo>
                <a:cubicBezTo>
                  <a:pt x="2376" y="268"/>
                  <a:pt x="2376" y="268"/>
                  <a:pt x="2376" y="268"/>
                </a:cubicBezTo>
                <a:moveTo>
                  <a:pt x="1833" y="268"/>
                </a:moveTo>
                <a:cubicBezTo>
                  <a:pt x="1866" y="235"/>
                  <a:pt x="1866" y="235"/>
                  <a:pt x="1866" y="235"/>
                </a:cubicBezTo>
                <a:cubicBezTo>
                  <a:pt x="1904" y="197"/>
                  <a:pt x="1904" y="135"/>
                  <a:pt x="1866" y="96"/>
                </a:cubicBezTo>
                <a:cubicBezTo>
                  <a:pt x="1808" y="39"/>
                  <a:pt x="1808" y="39"/>
                  <a:pt x="1808" y="39"/>
                </a:cubicBezTo>
                <a:cubicBezTo>
                  <a:pt x="1770" y="0"/>
                  <a:pt x="1708" y="0"/>
                  <a:pt x="1669" y="39"/>
                </a:cubicBezTo>
                <a:cubicBezTo>
                  <a:pt x="1473" y="235"/>
                  <a:pt x="1473" y="235"/>
                  <a:pt x="1473" y="235"/>
                </a:cubicBezTo>
                <a:cubicBezTo>
                  <a:pt x="1463" y="245"/>
                  <a:pt x="1456" y="256"/>
                  <a:pt x="1451" y="26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104" name="Freeform 40" descr="apple" title="food"/>
          <p:cNvSpPr>
            <a:spLocks noChangeAspect="1" noEditPoints="1"/>
          </p:cNvSpPr>
          <p:nvPr/>
        </p:nvSpPr>
        <p:spPr bwMode="auto">
          <a:xfrm>
            <a:off x="6837466" y="2354491"/>
            <a:ext cx="511343" cy="636795"/>
          </a:xfrm>
          <a:custGeom>
            <a:avLst/>
            <a:gdLst>
              <a:gd name="T0" fmla="*/ 145 w 228"/>
              <a:gd name="T1" fmla="*/ 85 h 283"/>
              <a:gd name="T2" fmla="*/ 212 w 228"/>
              <a:gd name="T3" fmla="*/ 118 h 283"/>
              <a:gd name="T4" fmla="*/ 183 w 228"/>
              <a:gd name="T5" fmla="*/ 249 h 283"/>
              <a:gd name="T6" fmla="*/ 114 w 228"/>
              <a:gd name="T7" fmla="*/ 267 h 283"/>
              <a:gd name="T8" fmla="*/ 46 w 228"/>
              <a:gd name="T9" fmla="*/ 249 h 283"/>
              <a:gd name="T10" fmla="*/ 17 w 228"/>
              <a:gd name="T11" fmla="*/ 118 h 283"/>
              <a:gd name="T12" fmla="*/ 114 w 228"/>
              <a:gd name="T13" fmla="*/ 93 h 283"/>
              <a:gd name="T14" fmla="*/ 38 w 228"/>
              <a:gd name="T15" fmla="*/ 177 h 283"/>
              <a:gd name="T16" fmla="*/ 63 w 228"/>
              <a:gd name="T17" fmla="*/ 229 h 283"/>
              <a:gd name="T18" fmla="*/ 128 w 228"/>
              <a:gd name="T19" fmla="*/ 68 h 283"/>
              <a:gd name="T20" fmla="*/ 144 w 228"/>
              <a:gd name="T21" fmla="*/ 0 h 283"/>
              <a:gd name="T22" fmla="*/ 105 w 228"/>
              <a:gd name="T23" fmla="*/ 67 h 283"/>
              <a:gd name="T24" fmla="*/ 128 w 228"/>
              <a:gd name="T25" fmla="*/ 28 h 283"/>
              <a:gd name="T26" fmla="*/ 105 w 228"/>
              <a:gd name="T27" fmla="*/ 6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3">
                <a:moveTo>
                  <a:pt x="145" y="85"/>
                </a:moveTo>
                <a:cubicBezTo>
                  <a:pt x="169" y="81"/>
                  <a:pt x="200" y="84"/>
                  <a:pt x="212" y="118"/>
                </a:cubicBezTo>
                <a:cubicBezTo>
                  <a:pt x="228" y="168"/>
                  <a:pt x="215" y="201"/>
                  <a:pt x="183" y="249"/>
                </a:cubicBezTo>
                <a:cubicBezTo>
                  <a:pt x="158" y="283"/>
                  <a:pt x="140" y="266"/>
                  <a:pt x="114" y="267"/>
                </a:cubicBezTo>
                <a:cubicBezTo>
                  <a:pt x="89" y="266"/>
                  <a:pt x="71" y="283"/>
                  <a:pt x="46" y="249"/>
                </a:cubicBezTo>
                <a:cubicBezTo>
                  <a:pt x="14" y="201"/>
                  <a:pt x="0" y="168"/>
                  <a:pt x="17" y="118"/>
                </a:cubicBezTo>
                <a:cubicBezTo>
                  <a:pt x="36" y="64"/>
                  <a:pt x="103" y="89"/>
                  <a:pt x="114" y="93"/>
                </a:cubicBezTo>
                <a:moveTo>
                  <a:pt x="38" y="177"/>
                </a:moveTo>
                <a:cubicBezTo>
                  <a:pt x="43" y="193"/>
                  <a:pt x="52" y="210"/>
                  <a:pt x="63" y="229"/>
                </a:cubicBezTo>
                <a:moveTo>
                  <a:pt x="128" y="68"/>
                </a:moveTo>
                <a:cubicBezTo>
                  <a:pt x="163" y="60"/>
                  <a:pt x="144" y="0"/>
                  <a:pt x="144" y="0"/>
                </a:cubicBezTo>
                <a:cubicBezTo>
                  <a:pt x="69" y="25"/>
                  <a:pt x="103" y="66"/>
                  <a:pt x="105" y="67"/>
                </a:cubicBezTo>
                <a:moveTo>
                  <a:pt x="128" y="28"/>
                </a:moveTo>
                <a:cubicBezTo>
                  <a:pt x="128" y="28"/>
                  <a:pt x="110" y="39"/>
                  <a:pt x="105" y="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41" descr="egg" title="food"/>
          <p:cNvSpPr>
            <a:spLocks noChangeAspect="1" noEditPoints="1"/>
          </p:cNvSpPr>
          <p:nvPr/>
        </p:nvSpPr>
        <p:spPr bwMode="auto">
          <a:xfrm>
            <a:off x="7667728" y="1554179"/>
            <a:ext cx="419237" cy="578040"/>
          </a:xfrm>
          <a:custGeom>
            <a:avLst/>
            <a:gdLst>
              <a:gd name="T0" fmla="*/ 153 w 186"/>
              <a:gd name="T1" fmla="*/ 47 h 257"/>
              <a:gd name="T2" fmla="*/ 186 w 186"/>
              <a:gd name="T3" fmla="*/ 142 h 257"/>
              <a:gd name="T4" fmla="*/ 93 w 186"/>
              <a:gd name="T5" fmla="*/ 257 h 257"/>
              <a:gd name="T6" fmla="*/ 0 w 186"/>
              <a:gd name="T7" fmla="*/ 142 h 257"/>
              <a:gd name="T8" fmla="*/ 93 w 186"/>
              <a:gd name="T9" fmla="*/ 0 h 257"/>
              <a:gd name="T10" fmla="*/ 135 w 186"/>
              <a:gd name="T11" fmla="*/ 24 h 257"/>
              <a:gd name="T12" fmla="*/ 72 w 186"/>
              <a:gd name="T13" fmla="*/ 49 h 257"/>
              <a:gd name="T14" fmla="*/ 38 w 186"/>
              <a:gd name="T15" fmla="*/ 110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257">
                <a:moveTo>
                  <a:pt x="153" y="47"/>
                </a:moveTo>
                <a:cubicBezTo>
                  <a:pt x="172" y="73"/>
                  <a:pt x="186" y="107"/>
                  <a:pt x="186" y="142"/>
                </a:cubicBezTo>
                <a:cubicBezTo>
                  <a:pt x="186" y="213"/>
                  <a:pt x="145" y="257"/>
                  <a:pt x="93" y="257"/>
                </a:cubicBezTo>
                <a:cubicBezTo>
                  <a:pt x="41" y="257"/>
                  <a:pt x="0" y="213"/>
                  <a:pt x="0" y="142"/>
                </a:cubicBezTo>
                <a:cubicBezTo>
                  <a:pt x="0" y="71"/>
                  <a:pt x="61" y="0"/>
                  <a:pt x="93" y="0"/>
                </a:cubicBezTo>
                <a:cubicBezTo>
                  <a:pt x="105" y="0"/>
                  <a:pt x="120" y="9"/>
                  <a:pt x="135" y="24"/>
                </a:cubicBezTo>
                <a:moveTo>
                  <a:pt x="72" y="49"/>
                </a:moveTo>
                <a:cubicBezTo>
                  <a:pt x="58" y="66"/>
                  <a:pt x="46" y="87"/>
                  <a:pt x="38" y="11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42" title="bread icon"/>
          <p:cNvSpPr>
            <a:spLocks noChangeAspect="1" noEditPoints="1"/>
          </p:cNvSpPr>
          <p:nvPr/>
        </p:nvSpPr>
        <p:spPr bwMode="auto">
          <a:xfrm>
            <a:off x="7640895" y="2468827"/>
            <a:ext cx="679672" cy="522459"/>
          </a:xfrm>
          <a:custGeom>
            <a:avLst/>
            <a:gdLst>
              <a:gd name="T0" fmla="*/ 146 w 302"/>
              <a:gd name="T1" fmla="*/ 17 h 232"/>
              <a:gd name="T2" fmla="*/ 196 w 302"/>
              <a:gd name="T3" fmla="*/ 42 h 232"/>
              <a:gd name="T4" fmla="*/ 277 w 302"/>
              <a:gd name="T5" fmla="*/ 193 h 232"/>
              <a:gd name="T6" fmla="*/ 106 w 302"/>
              <a:gd name="T7" fmla="*/ 182 h 232"/>
              <a:gd name="T8" fmla="*/ 25 w 302"/>
              <a:gd name="T9" fmla="*/ 31 h 232"/>
              <a:gd name="T10" fmla="*/ 120 w 302"/>
              <a:gd name="T11" fmla="*/ 9 h 232"/>
              <a:gd name="T12" fmla="*/ 123 w 302"/>
              <a:gd name="T13" fmla="*/ 42 h 232"/>
              <a:gd name="T14" fmla="*/ 69 w 302"/>
              <a:gd name="T15" fmla="*/ 112 h 232"/>
              <a:gd name="T16" fmla="*/ 181 w 302"/>
              <a:gd name="T17" fmla="*/ 78 h 232"/>
              <a:gd name="T18" fmla="*/ 122 w 302"/>
              <a:gd name="T19" fmla="*/ 153 h 232"/>
              <a:gd name="T20" fmla="*/ 228 w 302"/>
              <a:gd name="T21" fmla="*/ 117 h 232"/>
              <a:gd name="T22" fmla="*/ 177 w 302"/>
              <a:gd name="T23" fmla="*/ 18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232">
                <a:moveTo>
                  <a:pt x="146" y="17"/>
                </a:moveTo>
                <a:cubicBezTo>
                  <a:pt x="163" y="23"/>
                  <a:pt x="180" y="32"/>
                  <a:pt x="196" y="42"/>
                </a:cubicBezTo>
                <a:cubicBezTo>
                  <a:pt x="265" y="87"/>
                  <a:pt x="302" y="155"/>
                  <a:pt x="277" y="193"/>
                </a:cubicBezTo>
                <a:cubicBezTo>
                  <a:pt x="252" y="232"/>
                  <a:pt x="175" y="227"/>
                  <a:pt x="106" y="182"/>
                </a:cubicBezTo>
                <a:cubicBezTo>
                  <a:pt x="36" y="138"/>
                  <a:pt x="0" y="70"/>
                  <a:pt x="25" y="31"/>
                </a:cubicBezTo>
                <a:cubicBezTo>
                  <a:pt x="41" y="7"/>
                  <a:pt x="78" y="0"/>
                  <a:pt x="120" y="9"/>
                </a:cubicBezTo>
                <a:moveTo>
                  <a:pt x="123" y="42"/>
                </a:moveTo>
                <a:cubicBezTo>
                  <a:pt x="112" y="46"/>
                  <a:pt x="81" y="59"/>
                  <a:pt x="69" y="112"/>
                </a:cubicBezTo>
                <a:moveTo>
                  <a:pt x="181" y="78"/>
                </a:moveTo>
                <a:cubicBezTo>
                  <a:pt x="181" y="78"/>
                  <a:pt x="136" y="84"/>
                  <a:pt x="122" y="153"/>
                </a:cubicBezTo>
                <a:moveTo>
                  <a:pt x="228" y="117"/>
                </a:moveTo>
                <a:cubicBezTo>
                  <a:pt x="216" y="122"/>
                  <a:pt x="188" y="137"/>
                  <a:pt x="177"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43" descr="chicken leg" title="food"/>
          <p:cNvSpPr>
            <a:spLocks noChangeAspect="1" noEditPoints="1"/>
          </p:cNvSpPr>
          <p:nvPr/>
        </p:nvSpPr>
        <p:spPr bwMode="auto">
          <a:xfrm>
            <a:off x="8360927" y="1595470"/>
            <a:ext cx="630444" cy="536751"/>
          </a:xfrm>
          <a:custGeom>
            <a:avLst/>
            <a:gdLst>
              <a:gd name="T0" fmla="*/ 190 w 280"/>
              <a:gd name="T1" fmla="*/ 91 h 239"/>
              <a:gd name="T2" fmla="*/ 119 w 280"/>
              <a:gd name="T3" fmla="*/ 215 h 239"/>
              <a:gd name="T4" fmla="*/ 23 w 280"/>
              <a:gd name="T5" fmla="*/ 205 h 239"/>
              <a:gd name="T6" fmla="*/ 39 w 280"/>
              <a:gd name="T7" fmla="*/ 109 h 239"/>
              <a:gd name="T8" fmla="*/ 179 w 280"/>
              <a:gd name="T9" fmla="*/ 77 h 239"/>
              <a:gd name="T10" fmla="*/ 225 w 280"/>
              <a:gd name="T11" fmla="*/ 42 h 239"/>
              <a:gd name="T12" fmla="*/ 221 w 280"/>
              <a:gd name="T13" fmla="*/ 14 h 239"/>
              <a:gd name="T14" fmla="*/ 242 w 280"/>
              <a:gd name="T15" fmla="*/ 2 h 239"/>
              <a:gd name="T16" fmla="*/ 256 w 280"/>
              <a:gd name="T17" fmla="*/ 22 h 239"/>
              <a:gd name="T18" fmla="*/ 252 w 280"/>
              <a:gd name="T19" fmla="*/ 33 h 239"/>
              <a:gd name="T20" fmla="*/ 264 w 280"/>
              <a:gd name="T21" fmla="*/ 32 h 239"/>
              <a:gd name="T22" fmla="*/ 279 w 280"/>
              <a:gd name="T23" fmla="*/ 51 h 239"/>
              <a:gd name="T24" fmla="*/ 261 w 280"/>
              <a:gd name="T25" fmla="*/ 68 h 239"/>
              <a:gd name="T26" fmla="*/ 236 w 280"/>
              <a:gd name="T27" fmla="*/ 56 h 239"/>
              <a:gd name="T28" fmla="*/ 207 w 280"/>
              <a:gd name="T29" fmla="*/ 79 h 239"/>
              <a:gd name="T30" fmla="*/ 55 w 280"/>
              <a:gd name="T31" fmla="*/ 129 h 239"/>
              <a:gd name="T32" fmla="*/ 40 w 280"/>
              <a:gd name="T33" fmla="*/ 17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0" h="239">
                <a:moveTo>
                  <a:pt x="190" y="91"/>
                </a:moveTo>
                <a:cubicBezTo>
                  <a:pt x="199" y="126"/>
                  <a:pt x="148" y="194"/>
                  <a:pt x="119" y="215"/>
                </a:cubicBezTo>
                <a:cubicBezTo>
                  <a:pt x="88" y="239"/>
                  <a:pt x="47" y="236"/>
                  <a:pt x="23" y="205"/>
                </a:cubicBezTo>
                <a:cubicBezTo>
                  <a:pt x="0" y="173"/>
                  <a:pt x="8" y="132"/>
                  <a:pt x="39" y="109"/>
                </a:cubicBezTo>
                <a:cubicBezTo>
                  <a:pt x="68" y="87"/>
                  <a:pt x="149" y="56"/>
                  <a:pt x="179" y="77"/>
                </a:cubicBezTo>
                <a:cubicBezTo>
                  <a:pt x="225" y="42"/>
                  <a:pt x="225" y="42"/>
                  <a:pt x="225" y="42"/>
                </a:cubicBezTo>
                <a:cubicBezTo>
                  <a:pt x="221" y="34"/>
                  <a:pt x="219" y="21"/>
                  <a:pt x="221" y="14"/>
                </a:cubicBezTo>
                <a:cubicBezTo>
                  <a:pt x="222" y="6"/>
                  <a:pt x="231" y="0"/>
                  <a:pt x="242" y="2"/>
                </a:cubicBezTo>
                <a:cubicBezTo>
                  <a:pt x="252" y="4"/>
                  <a:pt x="258" y="13"/>
                  <a:pt x="256" y="22"/>
                </a:cubicBezTo>
                <a:cubicBezTo>
                  <a:pt x="256" y="25"/>
                  <a:pt x="254" y="29"/>
                  <a:pt x="252" y="33"/>
                </a:cubicBezTo>
                <a:cubicBezTo>
                  <a:pt x="256" y="32"/>
                  <a:pt x="261" y="31"/>
                  <a:pt x="264" y="32"/>
                </a:cubicBezTo>
                <a:cubicBezTo>
                  <a:pt x="273" y="32"/>
                  <a:pt x="280" y="41"/>
                  <a:pt x="279" y="51"/>
                </a:cubicBezTo>
                <a:cubicBezTo>
                  <a:pt x="278" y="62"/>
                  <a:pt x="270" y="69"/>
                  <a:pt x="261" y="68"/>
                </a:cubicBezTo>
                <a:cubicBezTo>
                  <a:pt x="255" y="67"/>
                  <a:pt x="243" y="63"/>
                  <a:pt x="236" y="56"/>
                </a:cubicBezTo>
                <a:cubicBezTo>
                  <a:pt x="207" y="79"/>
                  <a:pt x="207" y="79"/>
                  <a:pt x="207" y="79"/>
                </a:cubicBezTo>
                <a:moveTo>
                  <a:pt x="55" y="129"/>
                </a:moveTo>
                <a:cubicBezTo>
                  <a:pt x="45" y="142"/>
                  <a:pt x="40" y="157"/>
                  <a:pt x="40" y="17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44" descr="carrot" title="food"/>
          <p:cNvSpPr>
            <a:spLocks noChangeAspect="1" noEditPoints="1"/>
          </p:cNvSpPr>
          <p:nvPr/>
        </p:nvSpPr>
        <p:spPr bwMode="auto">
          <a:xfrm>
            <a:off x="9265334" y="1436665"/>
            <a:ext cx="597095" cy="695555"/>
          </a:xfrm>
          <a:custGeom>
            <a:avLst/>
            <a:gdLst>
              <a:gd name="T0" fmla="*/ 88 w 266"/>
              <a:gd name="T1" fmla="*/ 140 h 309"/>
              <a:gd name="T2" fmla="*/ 28 w 266"/>
              <a:gd name="T3" fmla="*/ 117 h 309"/>
              <a:gd name="T4" fmla="*/ 88 w 266"/>
              <a:gd name="T5" fmla="*/ 140 h 309"/>
              <a:gd name="T6" fmla="*/ 99 w 266"/>
              <a:gd name="T7" fmla="*/ 129 h 309"/>
              <a:gd name="T8" fmla="*/ 68 w 266"/>
              <a:gd name="T9" fmla="*/ 48 h 309"/>
              <a:gd name="T10" fmla="*/ 99 w 266"/>
              <a:gd name="T11" fmla="*/ 129 h 309"/>
              <a:gd name="T12" fmla="*/ 165 w 266"/>
              <a:gd name="T13" fmla="*/ 138 h 309"/>
              <a:gd name="T14" fmla="*/ 107 w 266"/>
              <a:gd name="T15" fmla="*/ 150 h 309"/>
              <a:gd name="T16" fmla="*/ 124 w 266"/>
              <a:gd name="T17" fmla="*/ 241 h 309"/>
              <a:gd name="T18" fmla="*/ 131 w 266"/>
              <a:gd name="T19" fmla="*/ 247 h 309"/>
              <a:gd name="T20" fmla="*/ 266 w 266"/>
              <a:gd name="T21" fmla="*/ 309 h 309"/>
              <a:gd name="T22" fmla="*/ 225 w 266"/>
              <a:gd name="T23" fmla="*/ 209 h 309"/>
              <a:gd name="T24" fmla="*/ 220 w 266"/>
              <a:gd name="T25" fmla="*/ 200 h 309"/>
              <a:gd name="T26" fmla="*/ 185 w 266"/>
              <a:gd name="T27" fmla="*/ 152 h 309"/>
              <a:gd name="T28" fmla="*/ 105 w 266"/>
              <a:gd name="T29" fmla="*/ 221 h 309"/>
              <a:gd name="T30" fmla="*/ 127 w 266"/>
              <a:gd name="T31" fmla="*/ 194 h 309"/>
              <a:gd name="T32" fmla="*/ 179 w 266"/>
              <a:gd name="T33" fmla="*/ 202 h 309"/>
              <a:gd name="T34" fmla="*/ 200 w 266"/>
              <a:gd name="T35" fmla="*/ 173 h 309"/>
              <a:gd name="T36" fmla="*/ 172 w 266"/>
              <a:gd name="T37" fmla="*/ 272 h 309"/>
              <a:gd name="T38" fmla="*/ 195 w 266"/>
              <a:gd name="T39" fmla="*/ 24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309">
                <a:moveTo>
                  <a:pt x="88" y="140"/>
                </a:moveTo>
                <a:cubicBezTo>
                  <a:pt x="88" y="140"/>
                  <a:pt x="66" y="164"/>
                  <a:pt x="28" y="117"/>
                </a:cubicBezTo>
                <a:cubicBezTo>
                  <a:pt x="0" y="82"/>
                  <a:pt x="88" y="140"/>
                  <a:pt x="88" y="140"/>
                </a:cubicBezTo>
                <a:close/>
                <a:moveTo>
                  <a:pt x="99" y="129"/>
                </a:moveTo>
                <a:cubicBezTo>
                  <a:pt x="99" y="129"/>
                  <a:pt x="117" y="92"/>
                  <a:pt x="68" y="48"/>
                </a:cubicBezTo>
                <a:cubicBezTo>
                  <a:pt x="14" y="0"/>
                  <a:pt x="99" y="129"/>
                  <a:pt x="99" y="129"/>
                </a:cubicBezTo>
                <a:close/>
                <a:moveTo>
                  <a:pt x="165" y="138"/>
                </a:moveTo>
                <a:cubicBezTo>
                  <a:pt x="147" y="128"/>
                  <a:pt x="128" y="130"/>
                  <a:pt x="107" y="150"/>
                </a:cubicBezTo>
                <a:cubicBezTo>
                  <a:pt x="74" y="184"/>
                  <a:pt x="91" y="215"/>
                  <a:pt x="124" y="241"/>
                </a:cubicBezTo>
                <a:cubicBezTo>
                  <a:pt x="127" y="244"/>
                  <a:pt x="128" y="244"/>
                  <a:pt x="131" y="247"/>
                </a:cubicBezTo>
                <a:cubicBezTo>
                  <a:pt x="183" y="284"/>
                  <a:pt x="266" y="309"/>
                  <a:pt x="266" y="309"/>
                </a:cubicBezTo>
                <a:cubicBezTo>
                  <a:pt x="266" y="309"/>
                  <a:pt x="250" y="257"/>
                  <a:pt x="225" y="209"/>
                </a:cubicBezTo>
                <a:cubicBezTo>
                  <a:pt x="224" y="207"/>
                  <a:pt x="222" y="204"/>
                  <a:pt x="220" y="200"/>
                </a:cubicBezTo>
                <a:cubicBezTo>
                  <a:pt x="210" y="182"/>
                  <a:pt x="198" y="165"/>
                  <a:pt x="185" y="152"/>
                </a:cubicBezTo>
                <a:moveTo>
                  <a:pt x="105" y="221"/>
                </a:moveTo>
                <a:cubicBezTo>
                  <a:pt x="105" y="221"/>
                  <a:pt x="121" y="212"/>
                  <a:pt x="127" y="194"/>
                </a:cubicBezTo>
                <a:moveTo>
                  <a:pt x="179" y="202"/>
                </a:moveTo>
                <a:cubicBezTo>
                  <a:pt x="195" y="191"/>
                  <a:pt x="199" y="176"/>
                  <a:pt x="200" y="173"/>
                </a:cubicBezTo>
                <a:moveTo>
                  <a:pt x="172" y="272"/>
                </a:moveTo>
                <a:cubicBezTo>
                  <a:pt x="172" y="272"/>
                  <a:pt x="190" y="268"/>
                  <a:pt x="195" y="24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sp>
        <p:nvSpPr>
          <p:cNvPr id="109" name="Freeform 5" descr="cheese" title="food"/>
          <p:cNvSpPr>
            <a:spLocks noChangeAspect="1" noEditPoints="1"/>
          </p:cNvSpPr>
          <p:nvPr/>
        </p:nvSpPr>
        <p:spPr bwMode="auto">
          <a:xfrm>
            <a:off x="6848621" y="1720582"/>
            <a:ext cx="545144" cy="411639"/>
          </a:xfrm>
          <a:custGeom>
            <a:avLst/>
            <a:gdLst>
              <a:gd name="T0" fmla="*/ 265 w 267"/>
              <a:gd name="T1" fmla="*/ 53 h 201"/>
              <a:gd name="T2" fmla="*/ 267 w 267"/>
              <a:gd name="T3" fmla="*/ 63 h 201"/>
              <a:gd name="T4" fmla="*/ 265 w 267"/>
              <a:gd name="T5" fmla="*/ 75 h 201"/>
              <a:gd name="T6" fmla="*/ 148 w 267"/>
              <a:gd name="T7" fmla="*/ 66 h 201"/>
              <a:gd name="T8" fmla="*/ 200 w 267"/>
              <a:gd name="T9" fmla="*/ 118 h 201"/>
              <a:gd name="T10" fmla="*/ 175 w 267"/>
              <a:gd name="T11" fmla="*/ 123 h 201"/>
              <a:gd name="T12" fmla="*/ 134 w 267"/>
              <a:gd name="T13" fmla="*/ 126 h 201"/>
              <a:gd name="T14" fmla="*/ 1 w 267"/>
              <a:gd name="T15" fmla="*/ 63 h 201"/>
              <a:gd name="T16" fmla="*/ 134 w 267"/>
              <a:gd name="T17" fmla="*/ 0 h 201"/>
              <a:gd name="T18" fmla="*/ 250 w 267"/>
              <a:gd name="T19" fmla="*/ 33 h 201"/>
              <a:gd name="T20" fmla="*/ 1 w 267"/>
              <a:gd name="T21" fmla="*/ 63 h 201"/>
              <a:gd name="T22" fmla="*/ 1 w 267"/>
              <a:gd name="T23" fmla="*/ 138 h 201"/>
              <a:gd name="T24" fmla="*/ 134 w 267"/>
              <a:gd name="T25" fmla="*/ 201 h 201"/>
              <a:gd name="T26" fmla="*/ 200 w 267"/>
              <a:gd name="T27" fmla="*/ 193 h 201"/>
              <a:gd name="T28" fmla="*/ 200 w 267"/>
              <a:gd name="T29" fmla="*/ 118 h 201"/>
              <a:gd name="T30" fmla="*/ 223 w 267"/>
              <a:gd name="T31" fmla="*/ 157 h 201"/>
              <a:gd name="T32" fmla="*/ 267 w 267"/>
              <a:gd name="T33" fmla="*/ 148 h 201"/>
              <a:gd name="T34" fmla="*/ 267 w 267"/>
              <a:gd name="T35" fmla="*/ 66 h 201"/>
              <a:gd name="T36" fmla="*/ 201 w 267"/>
              <a:gd name="T37" fmla="*/ 86 h 201"/>
              <a:gd name="T38" fmla="*/ 198 w 267"/>
              <a:gd name="T39" fmla="*/ 89 h 201"/>
              <a:gd name="T40" fmla="*/ 201 w 267"/>
              <a:gd name="T41" fmla="*/ 93 h 201"/>
              <a:gd name="T42" fmla="*/ 205 w 267"/>
              <a:gd name="T43" fmla="*/ 89 h 201"/>
              <a:gd name="T44" fmla="*/ 201 w 267"/>
              <a:gd name="T45" fmla="*/ 86 h 201"/>
              <a:gd name="T46" fmla="*/ 231 w 267"/>
              <a:gd name="T47" fmla="*/ 94 h 201"/>
              <a:gd name="T48" fmla="*/ 224 w 267"/>
              <a:gd name="T49" fmla="*/ 101 h 201"/>
              <a:gd name="T50" fmla="*/ 231 w 267"/>
              <a:gd name="T51" fmla="*/ 107 h 201"/>
              <a:gd name="T52" fmla="*/ 237 w 267"/>
              <a:gd name="T53" fmla="*/ 101 h 201"/>
              <a:gd name="T54" fmla="*/ 231 w 267"/>
              <a:gd name="T55" fmla="*/ 94 h 201"/>
              <a:gd name="T56" fmla="*/ 221 w 267"/>
              <a:gd name="T57" fmla="*/ 125 h 201"/>
              <a:gd name="T58" fmla="*/ 213 w 267"/>
              <a:gd name="T59" fmla="*/ 133 h 201"/>
              <a:gd name="T60" fmla="*/ 221 w 267"/>
              <a:gd name="T61" fmla="*/ 141 h 201"/>
              <a:gd name="T62" fmla="*/ 229 w 267"/>
              <a:gd name="T63" fmla="*/ 133 h 201"/>
              <a:gd name="T64" fmla="*/ 221 w 267"/>
              <a:gd name="T65" fmla="*/ 125 h 201"/>
              <a:gd name="T66" fmla="*/ 248 w 267"/>
              <a:gd name="T67" fmla="*/ 123 h 201"/>
              <a:gd name="T68" fmla="*/ 246 w 267"/>
              <a:gd name="T69" fmla="*/ 125 h 201"/>
              <a:gd name="T70" fmla="*/ 248 w 267"/>
              <a:gd name="T71" fmla="*/ 127 h 201"/>
              <a:gd name="T72" fmla="*/ 250 w 267"/>
              <a:gd name="T73" fmla="*/ 125 h 201"/>
              <a:gd name="T74" fmla="*/ 248 w 267"/>
              <a:gd name="T75" fmla="*/ 12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7" h="201">
                <a:moveTo>
                  <a:pt x="265" y="53"/>
                </a:moveTo>
                <a:cubicBezTo>
                  <a:pt x="266" y="56"/>
                  <a:pt x="267" y="60"/>
                  <a:pt x="267" y="63"/>
                </a:cubicBezTo>
                <a:cubicBezTo>
                  <a:pt x="267" y="67"/>
                  <a:pt x="266" y="71"/>
                  <a:pt x="265" y="75"/>
                </a:cubicBezTo>
                <a:cubicBezTo>
                  <a:pt x="148" y="66"/>
                  <a:pt x="148" y="66"/>
                  <a:pt x="148" y="66"/>
                </a:cubicBezTo>
                <a:cubicBezTo>
                  <a:pt x="200" y="118"/>
                  <a:pt x="200" y="118"/>
                  <a:pt x="200" y="118"/>
                </a:cubicBezTo>
                <a:cubicBezTo>
                  <a:pt x="192" y="120"/>
                  <a:pt x="184" y="122"/>
                  <a:pt x="175" y="123"/>
                </a:cubicBezTo>
                <a:cubicBezTo>
                  <a:pt x="162" y="125"/>
                  <a:pt x="149" y="126"/>
                  <a:pt x="134" y="126"/>
                </a:cubicBezTo>
                <a:cubicBezTo>
                  <a:pt x="61" y="126"/>
                  <a:pt x="1" y="98"/>
                  <a:pt x="1" y="63"/>
                </a:cubicBezTo>
                <a:cubicBezTo>
                  <a:pt x="1" y="28"/>
                  <a:pt x="61" y="0"/>
                  <a:pt x="134" y="0"/>
                </a:cubicBezTo>
                <a:cubicBezTo>
                  <a:pt x="184" y="0"/>
                  <a:pt x="228" y="13"/>
                  <a:pt x="250" y="33"/>
                </a:cubicBezTo>
                <a:moveTo>
                  <a:pt x="1" y="63"/>
                </a:moveTo>
                <a:cubicBezTo>
                  <a:pt x="0" y="95"/>
                  <a:pt x="1" y="124"/>
                  <a:pt x="1" y="138"/>
                </a:cubicBezTo>
                <a:cubicBezTo>
                  <a:pt x="1" y="173"/>
                  <a:pt x="61" y="201"/>
                  <a:pt x="134" y="201"/>
                </a:cubicBezTo>
                <a:cubicBezTo>
                  <a:pt x="158" y="201"/>
                  <a:pt x="181" y="198"/>
                  <a:pt x="200" y="193"/>
                </a:cubicBezTo>
                <a:cubicBezTo>
                  <a:pt x="200" y="118"/>
                  <a:pt x="200" y="118"/>
                  <a:pt x="200" y="118"/>
                </a:cubicBezTo>
                <a:moveTo>
                  <a:pt x="223" y="157"/>
                </a:moveTo>
                <a:cubicBezTo>
                  <a:pt x="267" y="148"/>
                  <a:pt x="267" y="148"/>
                  <a:pt x="267" y="148"/>
                </a:cubicBezTo>
                <a:cubicBezTo>
                  <a:pt x="267" y="66"/>
                  <a:pt x="267" y="66"/>
                  <a:pt x="267" y="66"/>
                </a:cubicBezTo>
                <a:moveTo>
                  <a:pt x="201" y="86"/>
                </a:moveTo>
                <a:cubicBezTo>
                  <a:pt x="200" y="86"/>
                  <a:pt x="198" y="87"/>
                  <a:pt x="198" y="89"/>
                </a:cubicBezTo>
                <a:cubicBezTo>
                  <a:pt x="198" y="91"/>
                  <a:pt x="200" y="93"/>
                  <a:pt x="201" y="93"/>
                </a:cubicBezTo>
                <a:cubicBezTo>
                  <a:pt x="203" y="93"/>
                  <a:pt x="205" y="91"/>
                  <a:pt x="205" y="89"/>
                </a:cubicBezTo>
                <a:cubicBezTo>
                  <a:pt x="205" y="87"/>
                  <a:pt x="203" y="86"/>
                  <a:pt x="201" y="86"/>
                </a:cubicBezTo>
                <a:close/>
                <a:moveTo>
                  <a:pt x="231" y="94"/>
                </a:moveTo>
                <a:cubicBezTo>
                  <a:pt x="227" y="94"/>
                  <a:pt x="224" y="97"/>
                  <a:pt x="224" y="101"/>
                </a:cubicBezTo>
                <a:cubicBezTo>
                  <a:pt x="224" y="104"/>
                  <a:pt x="227" y="107"/>
                  <a:pt x="231" y="107"/>
                </a:cubicBezTo>
                <a:cubicBezTo>
                  <a:pt x="234" y="107"/>
                  <a:pt x="237" y="104"/>
                  <a:pt x="237" y="101"/>
                </a:cubicBezTo>
                <a:cubicBezTo>
                  <a:pt x="237" y="97"/>
                  <a:pt x="234" y="94"/>
                  <a:pt x="231" y="94"/>
                </a:cubicBezTo>
                <a:close/>
                <a:moveTo>
                  <a:pt x="221" y="125"/>
                </a:moveTo>
                <a:cubicBezTo>
                  <a:pt x="216" y="125"/>
                  <a:pt x="213" y="128"/>
                  <a:pt x="213" y="133"/>
                </a:cubicBezTo>
                <a:cubicBezTo>
                  <a:pt x="213" y="137"/>
                  <a:pt x="216" y="141"/>
                  <a:pt x="221" y="141"/>
                </a:cubicBezTo>
                <a:cubicBezTo>
                  <a:pt x="225" y="141"/>
                  <a:pt x="229" y="137"/>
                  <a:pt x="229" y="133"/>
                </a:cubicBezTo>
                <a:cubicBezTo>
                  <a:pt x="229" y="128"/>
                  <a:pt x="225" y="125"/>
                  <a:pt x="221" y="125"/>
                </a:cubicBezTo>
                <a:close/>
                <a:moveTo>
                  <a:pt x="248" y="123"/>
                </a:moveTo>
                <a:cubicBezTo>
                  <a:pt x="247" y="123"/>
                  <a:pt x="246" y="124"/>
                  <a:pt x="246" y="125"/>
                </a:cubicBezTo>
                <a:cubicBezTo>
                  <a:pt x="246" y="126"/>
                  <a:pt x="247" y="127"/>
                  <a:pt x="248" y="127"/>
                </a:cubicBezTo>
                <a:cubicBezTo>
                  <a:pt x="249" y="127"/>
                  <a:pt x="250" y="126"/>
                  <a:pt x="250" y="125"/>
                </a:cubicBezTo>
                <a:cubicBezTo>
                  <a:pt x="250" y="124"/>
                  <a:pt x="249" y="123"/>
                  <a:pt x="248" y="12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9" descr="dairy" title="food"/>
          <p:cNvSpPr>
            <a:spLocks noChangeAspect="1" noEditPoints="1"/>
          </p:cNvSpPr>
          <p:nvPr/>
        </p:nvSpPr>
        <p:spPr bwMode="auto">
          <a:xfrm>
            <a:off x="10761009" y="1732486"/>
            <a:ext cx="709267" cy="399735"/>
          </a:xfrm>
          <a:custGeom>
            <a:avLst/>
            <a:gdLst>
              <a:gd name="T0" fmla="*/ 97 w 313"/>
              <a:gd name="T1" fmla="*/ 29 h 175"/>
              <a:gd name="T2" fmla="*/ 118 w 313"/>
              <a:gd name="T3" fmla="*/ 90 h 175"/>
              <a:gd name="T4" fmla="*/ 59 w 313"/>
              <a:gd name="T5" fmla="*/ 163 h 175"/>
              <a:gd name="T6" fmla="*/ 0 w 313"/>
              <a:gd name="T7" fmla="*/ 90 h 175"/>
              <a:gd name="T8" fmla="*/ 59 w 313"/>
              <a:gd name="T9" fmla="*/ 0 h 175"/>
              <a:gd name="T10" fmla="*/ 85 w 313"/>
              <a:gd name="T11" fmla="*/ 15 h 175"/>
              <a:gd name="T12" fmla="*/ 46 w 313"/>
              <a:gd name="T13" fmla="*/ 31 h 175"/>
              <a:gd name="T14" fmla="*/ 24 w 313"/>
              <a:gd name="T15" fmla="*/ 70 h 175"/>
              <a:gd name="T16" fmla="*/ 275 w 313"/>
              <a:gd name="T17" fmla="*/ 137 h 175"/>
              <a:gd name="T18" fmla="*/ 313 w 313"/>
              <a:gd name="T19" fmla="*/ 129 h 175"/>
              <a:gd name="T20" fmla="*/ 313 w 313"/>
              <a:gd name="T21" fmla="*/ 59 h 175"/>
              <a:gd name="T22" fmla="*/ 256 w 313"/>
              <a:gd name="T23" fmla="*/ 76 h 175"/>
              <a:gd name="T24" fmla="*/ 253 w 313"/>
              <a:gd name="T25" fmla="*/ 78 h 175"/>
              <a:gd name="T26" fmla="*/ 256 w 313"/>
              <a:gd name="T27" fmla="*/ 81 h 175"/>
              <a:gd name="T28" fmla="*/ 259 w 313"/>
              <a:gd name="T29" fmla="*/ 78 h 175"/>
              <a:gd name="T30" fmla="*/ 256 w 313"/>
              <a:gd name="T31" fmla="*/ 76 h 175"/>
              <a:gd name="T32" fmla="*/ 281 w 313"/>
              <a:gd name="T33" fmla="*/ 83 h 175"/>
              <a:gd name="T34" fmla="*/ 276 w 313"/>
              <a:gd name="T35" fmla="*/ 88 h 175"/>
              <a:gd name="T36" fmla="*/ 281 w 313"/>
              <a:gd name="T37" fmla="*/ 94 h 175"/>
              <a:gd name="T38" fmla="*/ 287 w 313"/>
              <a:gd name="T39" fmla="*/ 88 h 175"/>
              <a:gd name="T40" fmla="*/ 281 w 313"/>
              <a:gd name="T41" fmla="*/ 83 h 175"/>
              <a:gd name="T42" fmla="*/ 273 w 313"/>
              <a:gd name="T43" fmla="*/ 109 h 175"/>
              <a:gd name="T44" fmla="*/ 266 w 313"/>
              <a:gd name="T45" fmla="*/ 116 h 175"/>
              <a:gd name="T46" fmla="*/ 273 w 313"/>
              <a:gd name="T47" fmla="*/ 123 h 175"/>
              <a:gd name="T48" fmla="*/ 280 w 313"/>
              <a:gd name="T49" fmla="*/ 116 h 175"/>
              <a:gd name="T50" fmla="*/ 273 w 313"/>
              <a:gd name="T51" fmla="*/ 109 h 175"/>
              <a:gd name="T52" fmla="*/ 296 w 313"/>
              <a:gd name="T53" fmla="*/ 107 h 175"/>
              <a:gd name="T54" fmla="*/ 294 w 313"/>
              <a:gd name="T55" fmla="*/ 109 h 175"/>
              <a:gd name="T56" fmla="*/ 296 w 313"/>
              <a:gd name="T57" fmla="*/ 111 h 175"/>
              <a:gd name="T58" fmla="*/ 298 w 313"/>
              <a:gd name="T59" fmla="*/ 109 h 175"/>
              <a:gd name="T60" fmla="*/ 296 w 313"/>
              <a:gd name="T61" fmla="*/ 107 h 175"/>
              <a:gd name="T62" fmla="*/ 116 w 313"/>
              <a:gd name="T63" fmla="*/ 159 h 175"/>
              <a:gd name="T64" fmla="*/ 198 w 313"/>
              <a:gd name="T65" fmla="*/ 175 h 175"/>
              <a:gd name="T66" fmla="*/ 255 w 313"/>
              <a:gd name="T67" fmla="*/ 168 h 175"/>
              <a:gd name="T68" fmla="*/ 255 w 313"/>
              <a:gd name="T69" fmla="*/ 103 h 175"/>
              <a:gd name="T70" fmla="*/ 298 w 313"/>
              <a:gd name="T71" fmla="*/ 29 h 175"/>
              <a:gd name="T72" fmla="*/ 198 w 313"/>
              <a:gd name="T73" fmla="*/ 1 h 175"/>
              <a:gd name="T74" fmla="*/ 113 w 313"/>
              <a:gd name="T75" fmla="*/ 19 h 175"/>
              <a:gd name="T76" fmla="*/ 136 w 313"/>
              <a:gd name="T77" fmla="*/ 102 h 175"/>
              <a:gd name="T78" fmla="*/ 198 w 313"/>
              <a:gd name="T79" fmla="*/ 110 h 175"/>
              <a:gd name="T80" fmla="*/ 233 w 313"/>
              <a:gd name="T81" fmla="*/ 107 h 175"/>
              <a:gd name="T82" fmla="*/ 255 w 313"/>
              <a:gd name="T83" fmla="*/ 103 h 175"/>
              <a:gd name="T84" fmla="*/ 209 w 313"/>
              <a:gd name="T85" fmla="*/ 58 h 175"/>
              <a:gd name="T86" fmla="*/ 311 w 313"/>
              <a:gd name="T87" fmla="*/ 66 h 175"/>
              <a:gd name="T88" fmla="*/ 313 w 313"/>
              <a:gd name="T89" fmla="*/ 56 h 175"/>
              <a:gd name="T90" fmla="*/ 311 w 313"/>
              <a:gd name="T91" fmla="*/ 4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3" h="175">
                <a:moveTo>
                  <a:pt x="97" y="29"/>
                </a:moveTo>
                <a:cubicBezTo>
                  <a:pt x="109" y="46"/>
                  <a:pt x="118" y="68"/>
                  <a:pt x="118" y="90"/>
                </a:cubicBezTo>
                <a:cubicBezTo>
                  <a:pt x="118" y="135"/>
                  <a:pt x="92" y="163"/>
                  <a:pt x="59" y="163"/>
                </a:cubicBezTo>
                <a:cubicBezTo>
                  <a:pt x="26" y="163"/>
                  <a:pt x="0" y="135"/>
                  <a:pt x="0" y="90"/>
                </a:cubicBezTo>
                <a:cubicBezTo>
                  <a:pt x="0" y="45"/>
                  <a:pt x="39" y="0"/>
                  <a:pt x="59" y="0"/>
                </a:cubicBezTo>
                <a:cubicBezTo>
                  <a:pt x="66" y="0"/>
                  <a:pt x="76" y="6"/>
                  <a:pt x="85" y="15"/>
                </a:cubicBezTo>
                <a:moveTo>
                  <a:pt x="46" y="31"/>
                </a:moveTo>
                <a:cubicBezTo>
                  <a:pt x="37" y="42"/>
                  <a:pt x="29" y="55"/>
                  <a:pt x="24" y="70"/>
                </a:cubicBezTo>
                <a:moveTo>
                  <a:pt x="275" y="137"/>
                </a:moveTo>
                <a:cubicBezTo>
                  <a:pt x="313" y="129"/>
                  <a:pt x="313" y="129"/>
                  <a:pt x="313" y="129"/>
                </a:cubicBezTo>
                <a:cubicBezTo>
                  <a:pt x="313" y="59"/>
                  <a:pt x="313" y="59"/>
                  <a:pt x="313" y="59"/>
                </a:cubicBezTo>
                <a:moveTo>
                  <a:pt x="256" y="76"/>
                </a:moveTo>
                <a:cubicBezTo>
                  <a:pt x="254" y="76"/>
                  <a:pt x="253" y="77"/>
                  <a:pt x="253" y="78"/>
                </a:cubicBezTo>
                <a:cubicBezTo>
                  <a:pt x="253" y="80"/>
                  <a:pt x="254" y="81"/>
                  <a:pt x="256" y="81"/>
                </a:cubicBezTo>
                <a:cubicBezTo>
                  <a:pt x="257" y="81"/>
                  <a:pt x="259" y="80"/>
                  <a:pt x="259" y="78"/>
                </a:cubicBezTo>
                <a:cubicBezTo>
                  <a:pt x="259" y="77"/>
                  <a:pt x="257" y="76"/>
                  <a:pt x="256" y="76"/>
                </a:cubicBezTo>
                <a:close/>
                <a:moveTo>
                  <a:pt x="281" y="83"/>
                </a:moveTo>
                <a:cubicBezTo>
                  <a:pt x="278" y="83"/>
                  <a:pt x="276" y="85"/>
                  <a:pt x="276" y="88"/>
                </a:cubicBezTo>
                <a:cubicBezTo>
                  <a:pt x="276" y="92"/>
                  <a:pt x="278" y="94"/>
                  <a:pt x="281" y="94"/>
                </a:cubicBezTo>
                <a:cubicBezTo>
                  <a:pt x="284" y="94"/>
                  <a:pt x="287" y="92"/>
                  <a:pt x="287" y="88"/>
                </a:cubicBezTo>
                <a:cubicBezTo>
                  <a:pt x="287" y="85"/>
                  <a:pt x="284" y="83"/>
                  <a:pt x="281" y="83"/>
                </a:cubicBezTo>
                <a:close/>
                <a:moveTo>
                  <a:pt x="273" y="109"/>
                </a:moveTo>
                <a:cubicBezTo>
                  <a:pt x="269" y="109"/>
                  <a:pt x="266" y="112"/>
                  <a:pt x="266" y="116"/>
                </a:cubicBezTo>
                <a:cubicBezTo>
                  <a:pt x="266" y="120"/>
                  <a:pt x="269" y="123"/>
                  <a:pt x="273" y="123"/>
                </a:cubicBezTo>
                <a:cubicBezTo>
                  <a:pt x="277" y="123"/>
                  <a:pt x="280" y="120"/>
                  <a:pt x="280" y="116"/>
                </a:cubicBezTo>
                <a:cubicBezTo>
                  <a:pt x="280" y="112"/>
                  <a:pt x="277" y="109"/>
                  <a:pt x="273" y="109"/>
                </a:cubicBezTo>
                <a:close/>
                <a:moveTo>
                  <a:pt x="296" y="107"/>
                </a:moveTo>
                <a:cubicBezTo>
                  <a:pt x="295" y="107"/>
                  <a:pt x="294" y="108"/>
                  <a:pt x="294" y="109"/>
                </a:cubicBezTo>
                <a:cubicBezTo>
                  <a:pt x="294" y="110"/>
                  <a:pt x="295" y="111"/>
                  <a:pt x="296" y="111"/>
                </a:cubicBezTo>
                <a:cubicBezTo>
                  <a:pt x="297" y="111"/>
                  <a:pt x="298" y="110"/>
                  <a:pt x="298" y="109"/>
                </a:cubicBezTo>
                <a:cubicBezTo>
                  <a:pt x="298" y="108"/>
                  <a:pt x="297" y="107"/>
                  <a:pt x="296" y="107"/>
                </a:cubicBezTo>
                <a:close/>
                <a:moveTo>
                  <a:pt x="116" y="159"/>
                </a:moveTo>
                <a:cubicBezTo>
                  <a:pt x="137" y="169"/>
                  <a:pt x="166" y="175"/>
                  <a:pt x="198" y="175"/>
                </a:cubicBezTo>
                <a:cubicBezTo>
                  <a:pt x="218" y="175"/>
                  <a:pt x="238" y="172"/>
                  <a:pt x="255" y="168"/>
                </a:cubicBezTo>
                <a:cubicBezTo>
                  <a:pt x="255" y="103"/>
                  <a:pt x="255" y="103"/>
                  <a:pt x="255" y="103"/>
                </a:cubicBezTo>
                <a:moveTo>
                  <a:pt x="298" y="29"/>
                </a:moveTo>
                <a:cubicBezTo>
                  <a:pt x="279" y="13"/>
                  <a:pt x="241" y="1"/>
                  <a:pt x="198" y="1"/>
                </a:cubicBezTo>
                <a:cubicBezTo>
                  <a:pt x="164" y="1"/>
                  <a:pt x="134" y="8"/>
                  <a:pt x="113" y="19"/>
                </a:cubicBezTo>
                <a:moveTo>
                  <a:pt x="136" y="102"/>
                </a:moveTo>
                <a:cubicBezTo>
                  <a:pt x="154" y="107"/>
                  <a:pt x="175" y="110"/>
                  <a:pt x="198" y="110"/>
                </a:cubicBezTo>
                <a:cubicBezTo>
                  <a:pt x="210" y="110"/>
                  <a:pt x="222" y="109"/>
                  <a:pt x="233" y="107"/>
                </a:cubicBezTo>
                <a:cubicBezTo>
                  <a:pt x="241" y="106"/>
                  <a:pt x="248" y="105"/>
                  <a:pt x="255" y="103"/>
                </a:cubicBezTo>
                <a:cubicBezTo>
                  <a:pt x="209" y="58"/>
                  <a:pt x="209" y="58"/>
                  <a:pt x="209" y="58"/>
                </a:cubicBezTo>
                <a:cubicBezTo>
                  <a:pt x="311" y="66"/>
                  <a:pt x="311" y="66"/>
                  <a:pt x="311" y="66"/>
                </a:cubicBezTo>
                <a:cubicBezTo>
                  <a:pt x="312" y="63"/>
                  <a:pt x="313" y="59"/>
                  <a:pt x="313" y="56"/>
                </a:cubicBezTo>
                <a:cubicBezTo>
                  <a:pt x="313" y="53"/>
                  <a:pt x="312" y="50"/>
                  <a:pt x="311" y="4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5" descr="fish" title="icon">
            <a:extLst>
              <a:ext uri="{FF2B5EF4-FFF2-40B4-BE49-F238E27FC236}">
                <a16:creationId xmlns:a16="http://schemas.microsoft.com/office/drawing/2014/main" id="{BB245F86-3358-4F57-B080-22FCB95B40EE}"/>
              </a:ext>
            </a:extLst>
          </p:cNvPr>
          <p:cNvSpPr>
            <a:spLocks noChangeAspect="1" noEditPoints="1"/>
          </p:cNvSpPr>
          <p:nvPr/>
        </p:nvSpPr>
        <p:spPr bwMode="auto">
          <a:xfrm>
            <a:off x="8612654" y="2607288"/>
            <a:ext cx="681287" cy="383997"/>
          </a:xfrm>
          <a:custGeom>
            <a:avLst/>
            <a:gdLst>
              <a:gd name="T0" fmla="*/ 33058 w 35922"/>
              <a:gd name="T1" fmla="*/ 20235 h 20235"/>
              <a:gd name="T2" fmla="*/ 29120 w 35922"/>
              <a:gd name="T3" fmla="*/ 15326 h 20235"/>
              <a:gd name="T4" fmla="*/ 13247 w 35922"/>
              <a:gd name="T5" fmla="*/ 16146 h 20235"/>
              <a:gd name="T6" fmla="*/ 5609 w 35922"/>
              <a:gd name="T7" fmla="*/ 11614 h 20235"/>
              <a:gd name="T8" fmla="*/ 8235 w 35922"/>
              <a:gd name="T9" fmla="*/ 9219 h 20235"/>
              <a:gd name="T10" fmla="*/ 10383 w 35922"/>
              <a:gd name="T11" fmla="*/ 239 h 20235"/>
              <a:gd name="T12" fmla="*/ 17543 w 35922"/>
              <a:gd name="T13" fmla="*/ 1436 h 20235"/>
              <a:gd name="T14" fmla="*/ 23630 w 35922"/>
              <a:gd name="T15" fmla="*/ 1915 h 20235"/>
              <a:gd name="T16" fmla="*/ 22198 w 35922"/>
              <a:gd name="T17" fmla="*/ 3831 h 20235"/>
              <a:gd name="T18" fmla="*/ 29597 w 35922"/>
              <a:gd name="T19" fmla="*/ 13889 h 20235"/>
              <a:gd name="T20" fmla="*/ 35922 w 35922"/>
              <a:gd name="T21" fmla="*/ 13051 h 20235"/>
              <a:gd name="T22" fmla="*/ 33058 w 35922"/>
              <a:gd name="T23" fmla="*/ 20235 h 20235"/>
              <a:gd name="T24" fmla="*/ 4177 w 35922"/>
              <a:gd name="T25" fmla="*/ 10297 h 20235"/>
              <a:gd name="T26" fmla="*/ 1909 w 35922"/>
              <a:gd name="T27" fmla="*/ 7423 h 20235"/>
              <a:gd name="T28" fmla="*/ 1193 w 35922"/>
              <a:gd name="T29" fmla="*/ 6106 h 20235"/>
              <a:gd name="T30" fmla="*/ 0 w 35922"/>
              <a:gd name="T31" fmla="*/ 2634 h 20235"/>
              <a:gd name="T32" fmla="*/ 0 w 35922"/>
              <a:gd name="T33" fmla="*/ 2634 h 20235"/>
              <a:gd name="T34" fmla="*/ 0 w 35922"/>
              <a:gd name="T35" fmla="*/ 2634 h 20235"/>
              <a:gd name="T36" fmla="*/ 0 w 35922"/>
              <a:gd name="T37" fmla="*/ 2634 h 20235"/>
              <a:gd name="T38" fmla="*/ 0 w 35922"/>
              <a:gd name="T39" fmla="*/ 2634 h 20235"/>
              <a:gd name="T40" fmla="*/ 8593 w 35922"/>
              <a:gd name="T41" fmla="*/ 0 h 20235"/>
              <a:gd name="T42" fmla="*/ 15753 w 35922"/>
              <a:gd name="T43" fmla="*/ 6465 h 20235"/>
              <a:gd name="T44" fmla="*/ 17185 w 35922"/>
              <a:gd name="T45" fmla="*/ 5747 h 20235"/>
              <a:gd name="T46" fmla="*/ 16708 w 35922"/>
              <a:gd name="T47" fmla="*/ 4190 h 20235"/>
              <a:gd name="T48" fmla="*/ 13247 w 35922"/>
              <a:gd name="T49" fmla="*/ 12093 h 20235"/>
              <a:gd name="T50" fmla="*/ 14679 w 35922"/>
              <a:gd name="T51" fmla="*/ 11375 h 20235"/>
              <a:gd name="T52" fmla="*/ 14202 w 35922"/>
              <a:gd name="T53" fmla="*/ 9818 h 20235"/>
              <a:gd name="T54" fmla="*/ 18379 w 35922"/>
              <a:gd name="T55" fmla="*/ 11255 h 20235"/>
              <a:gd name="T56" fmla="*/ 19811 w 35922"/>
              <a:gd name="T57" fmla="*/ 10536 h 20235"/>
              <a:gd name="T58" fmla="*/ 19334 w 35922"/>
              <a:gd name="T59" fmla="*/ 8980 h 20235"/>
              <a:gd name="T60" fmla="*/ 5657 w 35922"/>
              <a:gd name="T61" fmla="*/ 3412 h 20235"/>
              <a:gd name="T62" fmla="*/ 4689 w 35922"/>
              <a:gd name="T63" fmla="*/ 2443 h 20235"/>
              <a:gd name="T64" fmla="*/ 3720 w 35922"/>
              <a:gd name="T65" fmla="*/ 3412 h 20235"/>
              <a:gd name="T66" fmla="*/ 4689 w 35922"/>
              <a:gd name="T67" fmla="*/ 4381 h 20235"/>
              <a:gd name="T68" fmla="*/ 5657 w 35922"/>
              <a:gd name="T69" fmla="*/ 3412 h 20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922" h="20235">
                <a:moveTo>
                  <a:pt x="33058" y="20235"/>
                </a:moveTo>
                <a:cubicBezTo>
                  <a:pt x="29120" y="15326"/>
                  <a:pt x="29120" y="15326"/>
                  <a:pt x="29120" y="15326"/>
                </a:cubicBezTo>
                <a:cubicBezTo>
                  <a:pt x="26971" y="16643"/>
                  <a:pt x="19993" y="18081"/>
                  <a:pt x="13247" y="16146"/>
                </a:cubicBezTo>
                <a:cubicBezTo>
                  <a:pt x="10007" y="15217"/>
                  <a:pt x="7280" y="13290"/>
                  <a:pt x="5609" y="11614"/>
                </a:cubicBezTo>
                <a:cubicBezTo>
                  <a:pt x="6325" y="11015"/>
                  <a:pt x="7280" y="10297"/>
                  <a:pt x="8235" y="9219"/>
                </a:cubicBezTo>
                <a:cubicBezTo>
                  <a:pt x="9786" y="7303"/>
                  <a:pt x="11218" y="4430"/>
                  <a:pt x="10383" y="239"/>
                </a:cubicBezTo>
                <a:cubicBezTo>
                  <a:pt x="12531" y="239"/>
                  <a:pt x="14918" y="479"/>
                  <a:pt x="17543" y="1436"/>
                </a:cubicBezTo>
                <a:cubicBezTo>
                  <a:pt x="17543" y="1436"/>
                  <a:pt x="21959" y="1197"/>
                  <a:pt x="23630" y="1915"/>
                </a:cubicBezTo>
                <a:cubicBezTo>
                  <a:pt x="23272" y="2394"/>
                  <a:pt x="21424" y="3254"/>
                  <a:pt x="22198" y="3831"/>
                </a:cubicBezTo>
                <a:cubicBezTo>
                  <a:pt x="27133" y="7517"/>
                  <a:pt x="29120" y="11853"/>
                  <a:pt x="29597" y="13889"/>
                </a:cubicBezTo>
                <a:cubicBezTo>
                  <a:pt x="29597" y="13889"/>
                  <a:pt x="32939" y="13290"/>
                  <a:pt x="35922" y="13051"/>
                </a:cubicBezTo>
                <a:cubicBezTo>
                  <a:pt x="34251" y="15805"/>
                  <a:pt x="33058" y="20235"/>
                  <a:pt x="33058" y="20235"/>
                </a:cubicBezTo>
                <a:close/>
                <a:moveTo>
                  <a:pt x="4177" y="10297"/>
                </a:moveTo>
                <a:cubicBezTo>
                  <a:pt x="3342" y="9339"/>
                  <a:pt x="2478" y="8398"/>
                  <a:pt x="1909" y="7423"/>
                </a:cubicBezTo>
                <a:cubicBezTo>
                  <a:pt x="1605" y="6903"/>
                  <a:pt x="1193" y="6106"/>
                  <a:pt x="1193" y="6106"/>
                </a:cubicBezTo>
                <a:cubicBezTo>
                  <a:pt x="219" y="4257"/>
                  <a:pt x="0" y="2753"/>
                  <a:pt x="0" y="2634"/>
                </a:cubicBezTo>
                <a:cubicBezTo>
                  <a:pt x="0" y="2634"/>
                  <a:pt x="0" y="2634"/>
                  <a:pt x="0" y="2634"/>
                </a:cubicBezTo>
                <a:cubicBezTo>
                  <a:pt x="0" y="2634"/>
                  <a:pt x="0" y="2634"/>
                  <a:pt x="0" y="2634"/>
                </a:cubicBezTo>
                <a:cubicBezTo>
                  <a:pt x="0" y="2634"/>
                  <a:pt x="0" y="2634"/>
                  <a:pt x="0" y="2634"/>
                </a:cubicBezTo>
                <a:cubicBezTo>
                  <a:pt x="0" y="2634"/>
                  <a:pt x="0" y="2634"/>
                  <a:pt x="0" y="2634"/>
                </a:cubicBezTo>
                <a:cubicBezTo>
                  <a:pt x="119" y="2634"/>
                  <a:pt x="3461" y="359"/>
                  <a:pt x="8593" y="0"/>
                </a:cubicBezTo>
                <a:moveTo>
                  <a:pt x="15753" y="6465"/>
                </a:moveTo>
                <a:cubicBezTo>
                  <a:pt x="16350" y="6465"/>
                  <a:pt x="17066" y="6226"/>
                  <a:pt x="17185" y="5747"/>
                </a:cubicBezTo>
                <a:cubicBezTo>
                  <a:pt x="17304" y="4909"/>
                  <a:pt x="16708" y="4190"/>
                  <a:pt x="16708" y="4190"/>
                </a:cubicBezTo>
                <a:moveTo>
                  <a:pt x="13247" y="12093"/>
                </a:moveTo>
                <a:cubicBezTo>
                  <a:pt x="13844" y="12093"/>
                  <a:pt x="14560" y="11734"/>
                  <a:pt x="14679" y="11375"/>
                </a:cubicBezTo>
                <a:cubicBezTo>
                  <a:pt x="14799" y="10536"/>
                  <a:pt x="14202" y="9818"/>
                  <a:pt x="14202" y="9818"/>
                </a:cubicBezTo>
                <a:moveTo>
                  <a:pt x="18379" y="11255"/>
                </a:moveTo>
                <a:cubicBezTo>
                  <a:pt x="18976" y="11255"/>
                  <a:pt x="19811" y="11015"/>
                  <a:pt x="19811" y="10536"/>
                </a:cubicBezTo>
                <a:cubicBezTo>
                  <a:pt x="19930" y="9698"/>
                  <a:pt x="19334" y="8980"/>
                  <a:pt x="19334" y="8980"/>
                </a:cubicBezTo>
                <a:moveTo>
                  <a:pt x="5657" y="3412"/>
                </a:moveTo>
                <a:cubicBezTo>
                  <a:pt x="5657" y="2877"/>
                  <a:pt x="5224" y="2443"/>
                  <a:pt x="4689" y="2443"/>
                </a:cubicBezTo>
                <a:cubicBezTo>
                  <a:pt x="4154" y="2443"/>
                  <a:pt x="3720" y="2877"/>
                  <a:pt x="3720" y="3412"/>
                </a:cubicBezTo>
                <a:cubicBezTo>
                  <a:pt x="3720" y="3947"/>
                  <a:pt x="4154" y="4381"/>
                  <a:pt x="4689" y="4381"/>
                </a:cubicBezTo>
                <a:cubicBezTo>
                  <a:pt x="5224" y="4381"/>
                  <a:pt x="5657" y="3947"/>
                  <a:pt x="5657" y="341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47" title="milk icon"/>
          <p:cNvSpPr>
            <a:spLocks noChangeAspect="1" noEditPoints="1"/>
          </p:cNvSpPr>
          <p:nvPr/>
        </p:nvSpPr>
        <p:spPr bwMode="auto">
          <a:xfrm>
            <a:off x="10543408" y="2402755"/>
            <a:ext cx="294267" cy="588531"/>
          </a:xfrm>
          <a:custGeom>
            <a:avLst/>
            <a:gdLst>
              <a:gd name="T0" fmla="*/ 105 w 130"/>
              <a:gd name="T1" fmla="*/ 0 h 260"/>
              <a:gd name="T2" fmla="*/ 106 w 130"/>
              <a:gd name="T3" fmla="*/ 15 h 260"/>
              <a:gd name="T4" fmla="*/ 130 w 130"/>
              <a:gd name="T5" fmla="*/ 54 h 260"/>
              <a:gd name="T6" fmla="*/ 130 w 130"/>
              <a:gd name="T7" fmla="*/ 260 h 260"/>
              <a:gd name="T8" fmla="*/ 0 w 130"/>
              <a:gd name="T9" fmla="*/ 260 h 260"/>
              <a:gd name="T10" fmla="*/ 0 w 130"/>
              <a:gd name="T11" fmla="*/ 54 h 260"/>
              <a:gd name="T12" fmla="*/ 22 w 130"/>
              <a:gd name="T13" fmla="*/ 17 h 260"/>
              <a:gd name="T14" fmla="*/ 22 w 130"/>
              <a:gd name="T15" fmla="*/ 0 h 260"/>
              <a:gd name="T16" fmla="*/ 105 w 130"/>
              <a:gd name="T17" fmla="*/ 0 h 260"/>
              <a:gd name="T18" fmla="*/ 84 w 130"/>
              <a:gd name="T19" fmla="*/ 256 h 260"/>
              <a:gd name="T20" fmla="*/ 84 w 130"/>
              <a:gd name="T21" fmla="*/ 94 h 260"/>
              <a:gd name="T22" fmla="*/ 106 w 130"/>
              <a:gd name="T23" fmla="*/ 16 h 260"/>
              <a:gd name="T24" fmla="*/ 84 w 130"/>
              <a:gd name="T25" fmla="*/ 53 h 260"/>
              <a:gd name="T26" fmla="*/ 84 w 130"/>
              <a:gd name="T27" fmla="*/ 71 h 260"/>
              <a:gd name="T28" fmla="*/ 86 w 130"/>
              <a:gd name="T29" fmla="*/ 54 h 260"/>
              <a:gd name="T30" fmla="*/ 130 w 130"/>
              <a:gd name="T31" fmla="*/ 54 h 260"/>
              <a:gd name="T32" fmla="*/ 85 w 130"/>
              <a:gd name="T33" fmla="*/ 54 h 260"/>
              <a:gd name="T34" fmla="*/ 5 w 130"/>
              <a:gd name="T35" fmla="*/ 54 h 260"/>
              <a:gd name="T36" fmla="*/ 56 w 130"/>
              <a:gd name="T37" fmla="*/ 14 h 260"/>
              <a:gd name="T38" fmla="*/ 43 w 130"/>
              <a:gd name="T39" fmla="*/ 27 h 260"/>
              <a:gd name="T40" fmla="*/ 56 w 130"/>
              <a:gd name="T41" fmla="*/ 40 h 260"/>
              <a:gd name="T42" fmla="*/ 68 w 130"/>
              <a:gd name="T43" fmla="*/ 27 h 260"/>
              <a:gd name="T44" fmla="*/ 56 w 130"/>
              <a:gd name="T45" fmla="*/ 14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260">
                <a:moveTo>
                  <a:pt x="105" y="0"/>
                </a:moveTo>
                <a:cubicBezTo>
                  <a:pt x="106" y="15"/>
                  <a:pt x="106" y="15"/>
                  <a:pt x="106" y="15"/>
                </a:cubicBezTo>
                <a:cubicBezTo>
                  <a:pt x="130" y="54"/>
                  <a:pt x="130" y="54"/>
                  <a:pt x="130" y="54"/>
                </a:cubicBezTo>
                <a:cubicBezTo>
                  <a:pt x="130" y="260"/>
                  <a:pt x="130" y="260"/>
                  <a:pt x="130" y="260"/>
                </a:cubicBezTo>
                <a:cubicBezTo>
                  <a:pt x="0" y="260"/>
                  <a:pt x="0" y="260"/>
                  <a:pt x="0" y="260"/>
                </a:cubicBezTo>
                <a:cubicBezTo>
                  <a:pt x="0" y="54"/>
                  <a:pt x="0" y="54"/>
                  <a:pt x="0" y="54"/>
                </a:cubicBezTo>
                <a:cubicBezTo>
                  <a:pt x="22" y="17"/>
                  <a:pt x="22" y="17"/>
                  <a:pt x="22" y="17"/>
                </a:cubicBezTo>
                <a:cubicBezTo>
                  <a:pt x="22" y="0"/>
                  <a:pt x="22" y="0"/>
                  <a:pt x="22" y="0"/>
                </a:cubicBezTo>
                <a:lnTo>
                  <a:pt x="105" y="0"/>
                </a:lnTo>
                <a:close/>
                <a:moveTo>
                  <a:pt x="84" y="256"/>
                </a:moveTo>
                <a:cubicBezTo>
                  <a:pt x="84" y="94"/>
                  <a:pt x="84" y="94"/>
                  <a:pt x="84" y="94"/>
                </a:cubicBezTo>
                <a:moveTo>
                  <a:pt x="106" y="16"/>
                </a:moveTo>
                <a:cubicBezTo>
                  <a:pt x="84" y="53"/>
                  <a:pt x="84" y="53"/>
                  <a:pt x="84" y="53"/>
                </a:cubicBezTo>
                <a:cubicBezTo>
                  <a:pt x="84" y="71"/>
                  <a:pt x="84" y="71"/>
                  <a:pt x="84" y="71"/>
                </a:cubicBezTo>
                <a:moveTo>
                  <a:pt x="86" y="54"/>
                </a:moveTo>
                <a:cubicBezTo>
                  <a:pt x="130" y="54"/>
                  <a:pt x="130" y="54"/>
                  <a:pt x="130" y="54"/>
                </a:cubicBezTo>
                <a:moveTo>
                  <a:pt x="85" y="54"/>
                </a:moveTo>
                <a:cubicBezTo>
                  <a:pt x="5" y="54"/>
                  <a:pt x="5" y="54"/>
                  <a:pt x="5" y="54"/>
                </a:cubicBezTo>
                <a:moveTo>
                  <a:pt x="56" y="14"/>
                </a:moveTo>
                <a:cubicBezTo>
                  <a:pt x="48" y="14"/>
                  <a:pt x="43" y="20"/>
                  <a:pt x="43" y="27"/>
                </a:cubicBezTo>
                <a:cubicBezTo>
                  <a:pt x="43" y="34"/>
                  <a:pt x="48" y="40"/>
                  <a:pt x="56" y="40"/>
                </a:cubicBezTo>
                <a:cubicBezTo>
                  <a:pt x="63" y="40"/>
                  <a:pt x="68" y="34"/>
                  <a:pt x="68" y="27"/>
                </a:cubicBezTo>
                <a:cubicBezTo>
                  <a:pt x="68" y="20"/>
                  <a:pt x="63" y="14"/>
                  <a:pt x="56" y="1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68" title="coffe icon"/>
          <p:cNvSpPr>
            <a:spLocks noChangeAspect="1" noEditPoints="1"/>
          </p:cNvSpPr>
          <p:nvPr/>
        </p:nvSpPr>
        <p:spPr bwMode="auto">
          <a:xfrm>
            <a:off x="9586027" y="2405955"/>
            <a:ext cx="665295" cy="585331"/>
          </a:xfrm>
          <a:custGeom>
            <a:avLst/>
            <a:gdLst>
              <a:gd name="T0" fmla="*/ 238 w 298"/>
              <a:gd name="T1" fmla="*/ 137 h 262"/>
              <a:gd name="T2" fmla="*/ 293 w 298"/>
              <a:gd name="T3" fmla="*/ 167 h 262"/>
              <a:gd name="T4" fmla="*/ 219 w 298"/>
              <a:gd name="T5" fmla="*/ 214 h 262"/>
              <a:gd name="T6" fmla="*/ 123 w 298"/>
              <a:gd name="T7" fmla="*/ 77 h 262"/>
              <a:gd name="T8" fmla="*/ 123 w 298"/>
              <a:gd name="T9" fmla="*/ 50 h 262"/>
              <a:gd name="T10" fmla="*/ 128 w 298"/>
              <a:gd name="T11" fmla="*/ 25 h 262"/>
              <a:gd name="T12" fmla="*/ 123 w 298"/>
              <a:gd name="T13" fmla="*/ 0 h 262"/>
              <a:gd name="T14" fmla="*/ 76 w 298"/>
              <a:gd name="T15" fmla="*/ 78 h 262"/>
              <a:gd name="T16" fmla="*/ 77 w 298"/>
              <a:gd name="T17" fmla="*/ 57 h 262"/>
              <a:gd name="T18" fmla="*/ 79 w 298"/>
              <a:gd name="T19" fmla="*/ 32 h 262"/>
              <a:gd name="T20" fmla="*/ 75 w 298"/>
              <a:gd name="T21" fmla="*/ 13 h 262"/>
              <a:gd name="T22" fmla="*/ 173 w 298"/>
              <a:gd name="T23" fmla="*/ 78 h 262"/>
              <a:gd name="T24" fmla="*/ 174 w 298"/>
              <a:gd name="T25" fmla="*/ 57 h 262"/>
              <a:gd name="T26" fmla="*/ 176 w 298"/>
              <a:gd name="T27" fmla="*/ 32 h 262"/>
              <a:gd name="T28" fmla="*/ 172 w 298"/>
              <a:gd name="T29" fmla="*/ 13 h 262"/>
              <a:gd name="T30" fmla="*/ 207 w 298"/>
              <a:gd name="T31" fmla="*/ 135 h 262"/>
              <a:gd name="T32" fmla="*/ 237 w 298"/>
              <a:gd name="T33" fmla="*/ 118 h 262"/>
              <a:gd name="T34" fmla="*/ 126 w 298"/>
              <a:gd name="T35" fmla="*/ 93 h 262"/>
              <a:gd name="T36" fmla="*/ 14 w 298"/>
              <a:gd name="T37" fmla="*/ 118 h 262"/>
              <a:gd name="T38" fmla="*/ 126 w 298"/>
              <a:gd name="T39" fmla="*/ 143 h 262"/>
              <a:gd name="T40" fmla="*/ 173 w 298"/>
              <a:gd name="T41" fmla="*/ 141 h 262"/>
              <a:gd name="T42" fmla="*/ 14 w 298"/>
              <a:gd name="T43" fmla="*/ 118 h 262"/>
              <a:gd name="T44" fmla="*/ 73 w 298"/>
              <a:gd name="T45" fmla="*/ 253 h 262"/>
              <a:gd name="T46" fmla="*/ 178 w 298"/>
              <a:gd name="T47" fmla="*/ 253 h 262"/>
              <a:gd name="T48" fmla="*/ 237 w 298"/>
              <a:gd name="T49" fmla="*/ 118 h 262"/>
              <a:gd name="T50" fmla="*/ 44 w 298"/>
              <a:gd name="T51" fmla="*/ 171 h 262"/>
              <a:gd name="T52" fmla="*/ 67 w 298"/>
              <a:gd name="T53" fmla="*/ 22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8" h="262">
                <a:moveTo>
                  <a:pt x="238" y="137"/>
                </a:moveTo>
                <a:cubicBezTo>
                  <a:pt x="238" y="137"/>
                  <a:pt x="298" y="118"/>
                  <a:pt x="293" y="167"/>
                </a:cubicBezTo>
                <a:cubicBezTo>
                  <a:pt x="288" y="218"/>
                  <a:pt x="245" y="231"/>
                  <a:pt x="219" y="214"/>
                </a:cubicBezTo>
                <a:moveTo>
                  <a:pt x="123" y="77"/>
                </a:moveTo>
                <a:cubicBezTo>
                  <a:pt x="127" y="64"/>
                  <a:pt x="126" y="62"/>
                  <a:pt x="123" y="50"/>
                </a:cubicBezTo>
                <a:cubicBezTo>
                  <a:pt x="120" y="38"/>
                  <a:pt x="124" y="37"/>
                  <a:pt x="128" y="25"/>
                </a:cubicBezTo>
                <a:cubicBezTo>
                  <a:pt x="132" y="10"/>
                  <a:pt x="123" y="0"/>
                  <a:pt x="123" y="0"/>
                </a:cubicBezTo>
                <a:moveTo>
                  <a:pt x="76" y="78"/>
                </a:moveTo>
                <a:cubicBezTo>
                  <a:pt x="80" y="65"/>
                  <a:pt x="79" y="63"/>
                  <a:pt x="77" y="57"/>
                </a:cubicBezTo>
                <a:cubicBezTo>
                  <a:pt x="74" y="45"/>
                  <a:pt x="78" y="45"/>
                  <a:pt x="79" y="32"/>
                </a:cubicBezTo>
                <a:cubicBezTo>
                  <a:pt x="80" y="25"/>
                  <a:pt x="77" y="17"/>
                  <a:pt x="75" y="13"/>
                </a:cubicBezTo>
                <a:moveTo>
                  <a:pt x="173" y="78"/>
                </a:moveTo>
                <a:cubicBezTo>
                  <a:pt x="177" y="65"/>
                  <a:pt x="176" y="63"/>
                  <a:pt x="174" y="57"/>
                </a:cubicBezTo>
                <a:cubicBezTo>
                  <a:pt x="171" y="45"/>
                  <a:pt x="175" y="45"/>
                  <a:pt x="176" y="32"/>
                </a:cubicBezTo>
                <a:cubicBezTo>
                  <a:pt x="177" y="25"/>
                  <a:pt x="174" y="17"/>
                  <a:pt x="172" y="13"/>
                </a:cubicBezTo>
                <a:moveTo>
                  <a:pt x="207" y="135"/>
                </a:moveTo>
                <a:cubicBezTo>
                  <a:pt x="226" y="131"/>
                  <a:pt x="237" y="125"/>
                  <a:pt x="237" y="118"/>
                </a:cubicBezTo>
                <a:cubicBezTo>
                  <a:pt x="237" y="104"/>
                  <a:pt x="187" y="93"/>
                  <a:pt x="126" y="93"/>
                </a:cubicBezTo>
                <a:cubicBezTo>
                  <a:pt x="64" y="93"/>
                  <a:pt x="14" y="104"/>
                  <a:pt x="14" y="118"/>
                </a:cubicBezTo>
                <a:cubicBezTo>
                  <a:pt x="14" y="132"/>
                  <a:pt x="64" y="143"/>
                  <a:pt x="126" y="143"/>
                </a:cubicBezTo>
                <a:cubicBezTo>
                  <a:pt x="143" y="143"/>
                  <a:pt x="159" y="142"/>
                  <a:pt x="173" y="141"/>
                </a:cubicBezTo>
                <a:moveTo>
                  <a:pt x="14" y="118"/>
                </a:moveTo>
                <a:cubicBezTo>
                  <a:pt x="14" y="118"/>
                  <a:pt x="0" y="215"/>
                  <a:pt x="73" y="253"/>
                </a:cubicBezTo>
                <a:cubicBezTo>
                  <a:pt x="73" y="253"/>
                  <a:pt x="125" y="262"/>
                  <a:pt x="178" y="253"/>
                </a:cubicBezTo>
                <a:cubicBezTo>
                  <a:pt x="250" y="217"/>
                  <a:pt x="237" y="118"/>
                  <a:pt x="237" y="118"/>
                </a:cubicBezTo>
                <a:moveTo>
                  <a:pt x="44" y="171"/>
                </a:moveTo>
                <a:cubicBezTo>
                  <a:pt x="47" y="187"/>
                  <a:pt x="53" y="206"/>
                  <a:pt x="67" y="22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5" title="fork and knife icon"/>
          <p:cNvSpPr>
            <a:spLocks noChangeAspect="1" noEditPoints="1"/>
          </p:cNvSpPr>
          <p:nvPr/>
        </p:nvSpPr>
        <p:spPr bwMode="auto">
          <a:xfrm>
            <a:off x="7808460" y="3275267"/>
            <a:ext cx="580851" cy="567591"/>
          </a:xfrm>
          <a:custGeom>
            <a:avLst/>
            <a:gdLst>
              <a:gd name="T0" fmla="*/ 263 w 277"/>
              <a:gd name="T1" fmla="*/ 245 h 269"/>
              <a:gd name="T2" fmla="*/ 263 w 277"/>
              <a:gd name="T3" fmla="*/ 264 h 269"/>
              <a:gd name="T4" fmla="*/ 245 w 277"/>
              <a:gd name="T5" fmla="*/ 264 h 269"/>
              <a:gd name="T6" fmla="*/ 141 w 277"/>
              <a:gd name="T7" fmla="*/ 153 h 269"/>
              <a:gd name="T8" fmla="*/ 81 w 277"/>
              <a:gd name="T9" fmla="*/ 128 h 269"/>
              <a:gd name="T10" fmla="*/ 18 w 277"/>
              <a:gd name="T11" fmla="*/ 47 h 269"/>
              <a:gd name="T12" fmla="*/ 15 w 277"/>
              <a:gd name="T13" fmla="*/ 1 h 269"/>
              <a:gd name="T14" fmla="*/ 21 w 277"/>
              <a:gd name="T15" fmla="*/ 4 h 269"/>
              <a:gd name="T16" fmla="*/ 263 w 277"/>
              <a:gd name="T17" fmla="*/ 245 h 269"/>
              <a:gd name="T18" fmla="*/ 98 w 277"/>
              <a:gd name="T19" fmla="*/ 165 h 269"/>
              <a:gd name="T20" fmla="*/ 13 w 277"/>
              <a:gd name="T21" fmla="*/ 245 h 269"/>
              <a:gd name="T22" fmla="*/ 13 w 277"/>
              <a:gd name="T23" fmla="*/ 264 h 269"/>
              <a:gd name="T24" fmla="*/ 13 w 277"/>
              <a:gd name="T25" fmla="*/ 264 h 269"/>
              <a:gd name="T26" fmla="*/ 32 w 277"/>
              <a:gd name="T27" fmla="*/ 264 h 269"/>
              <a:gd name="T28" fmla="*/ 122 w 277"/>
              <a:gd name="T29" fmla="*/ 170 h 269"/>
              <a:gd name="T30" fmla="*/ 175 w 277"/>
              <a:gd name="T31" fmla="*/ 121 h 269"/>
              <a:gd name="T32" fmla="*/ 235 w 277"/>
              <a:gd name="T33" fmla="*/ 93 h 269"/>
              <a:gd name="T34" fmla="*/ 277 w 277"/>
              <a:gd name="T35" fmla="*/ 47 h 269"/>
              <a:gd name="T36" fmla="*/ 231 w 277"/>
              <a:gd name="T37" fmla="*/ 0 h 269"/>
              <a:gd name="T38" fmla="*/ 185 w 277"/>
              <a:gd name="T39" fmla="*/ 42 h 269"/>
              <a:gd name="T40" fmla="*/ 157 w 277"/>
              <a:gd name="T41" fmla="*/ 102 h 269"/>
              <a:gd name="T42" fmla="*/ 215 w 277"/>
              <a:gd name="T43" fmla="*/ 79 h 269"/>
              <a:gd name="T44" fmla="*/ 266 w 277"/>
              <a:gd name="T45" fmla="*/ 28 h 269"/>
              <a:gd name="T46" fmla="*/ 198 w 277"/>
              <a:gd name="T47" fmla="*/ 62 h 269"/>
              <a:gd name="T48" fmla="*/ 249 w 277"/>
              <a:gd name="T4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7" h="269">
                <a:moveTo>
                  <a:pt x="263" y="245"/>
                </a:moveTo>
                <a:cubicBezTo>
                  <a:pt x="268" y="251"/>
                  <a:pt x="268" y="259"/>
                  <a:pt x="263" y="264"/>
                </a:cubicBezTo>
                <a:cubicBezTo>
                  <a:pt x="258" y="269"/>
                  <a:pt x="250" y="269"/>
                  <a:pt x="245" y="264"/>
                </a:cubicBezTo>
                <a:cubicBezTo>
                  <a:pt x="141" y="153"/>
                  <a:pt x="141" y="153"/>
                  <a:pt x="141" y="153"/>
                </a:cubicBezTo>
                <a:cubicBezTo>
                  <a:pt x="126" y="137"/>
                  <a:pt x="97" y="145"/>
                  <a:pt x="81" y="128"/>
                </a:cubicBezTo>
                <a:cubicBezTo>
                  <a:pt x="64" y="110"/>
                  <a:pt x="36" y="78"/>
                  <a:pt x="18" y="47"/>
                </a:cubicBezTo>
                <a:cubicBezTo>
                  <a:pt x="0" y="14"/>
                  <a:pt x="9" y="3"/>
                  <a:pt x="15" y="1"/>
                </a:cubicBezTo>
                <a:cubicBezTo>
                  <a:pt x="18" y="1"/>
                  <a:pt x="21" y="4"/>
                  <a:pt x="21" y="4"/>
                </a:cubicBezTo>
                <a:lnTo>
                  <a:pt x="263" y="245"/>
                </a:lnTo>
                <a:close/>
                <a:moveTo>
                  <a:pt x="98" y="165"/>
                </a:moveTo>
                <a:cubicBezTo>
                  <a:pt x="13" y="245"/>
                  <a:pt x="13" y="245"/>
                  <a:pt x="13" y="245"/>
                </a:cubicBezTo>
                <a:cubicBezTo>
                  <a:pt x="8" y="251"/>
                  <a:pt x="8" y="259"/>
                  <a:pt x="13" y="264"/>
                </a:cubicBezTo>
                <a:cubicBezTo>
                  <a:pt x="13" y="264"/>
                  <a:pt x="13" y="264"/>
                  <a:pt x="13" y="264"/>
                </a:cubicBezTo>
                <a:cubicBezTo>
                  <a:pt x="19" y="269"/>
                  <a:pt x="27" y="269"/>
                  <a:pt x="32" y="264"/>
                </a:cubicBezTo>
                <a:cubicBezTo>
                  <a:pt x="122" y="170"/>
                  <a:pt x="122" y="170"/>
                  <a:pt x="122" y="170"/>
                </a:cubicBezTo>
                <a:moveTo>
                  <a:pt x="175" y="121"/>
                </a:moveTo>
                <a:cubicBezTo>
                  <a:pt x="201" y="95"/>
                  <a:pt x="214" y="113"/>
                  <a:pt x="235" y="93"/>
                </a:cubicBezTo>
                <a:cubicBezTo>
                  <a:pt x="277" y="47"/>
                  <a:pt x="277" y="47"/>
                  <a:pt x="277" y="47"/>
                </a:cubicBezTo>
                <a:moveTo>
                  <a:pt x="231" y="0"/>
                </a:moveTo>
                <a:cubicBezTo>
                  <a:pt x="185" y="42"/>
                  <a:pt x="185" y="42"/>
                  <a:pt x="185" y="42"/>
                </a:cubicBezTo>
                <a:cubicBezTo>
                  <a:pt x="165" y="64"/>
                  <a:pt x="182" y="77"/>
                  <a:pt x="157" y="102"/>
                </a:cubicBezTo>
                <a:moveTo>
                  <a:pt x="215" y="79"/>
                </a:moveTo>
                <a:cubicBezTo>
                  <a:pt x="266" y="28"/>
                  <a:pt x="266" y="28"/>
                  <a:pt x="266" y="28"/>
                </a:cubicBezTo>
                <a:moveTo>
                  <a:pt x="198" y="62"/>
                </a:moveTo>
                <a:cubicBezTo>
                  <a:pt x="249" y="12"/>
                  <a:pt x="249" y="12"/>
                  <a:pt x="249" y="1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6" title="meal place setting incon"/>
          <p:cNvSpPr>
            <a:spLocks noChangeAspect="1" noEditPoints="1"/>
          </p:cNvSpPr>
          <p:nvPr/>
        </p:nvSpPr>
        <p:spPr bwMode="auto">
          <a:xfrm>
            <a:off x="6933655" y="3250515"/>
            <a:ext cx="585271" cy="592343"/>
          </a:xfrm>
          <a:custGeom>
            <a:avLst/>
            <a:gdLst>
              <a:gd name="T0" fmla="*/ 279 w 279"/>
              <a:gd name="T1" fmla="*/ 270 h 281"/>
              <a:gd name="T2" fmla="*/ 269 w 279"/>
              <a:gd name="T3" fmla="*/ 281 h 281"/>
              <a:gd name="T4" fmla="*/ 259 w 279"/>
              <a:gd name="T5" fmla="*/ 270 h 281"/>
              <a:gd name="T6" fmla="*/ 263 w 279"/>
              <a:gd name="T7" fmla="*/ 154 h 281"/>
              <a:gd name="T8" fmla="*/ 243 w 279"/>
              <a:gd name="T9" fmla="*/ 108 h 281"/>
              <a:gd name="T10" fmla="*/ 254 w 279"/>
              <a:gd name="T11" fmla="*/ 29 h 281"/>
              <a:gd name="T12" fmla="*/ 276 w 279"/>
              <a:gd name="T13" fmla="*/ 3 h 281"/>
              <a:gd name="T14" fmla="*/ 279 w 279"/>
              <a:gd name="T15" fmla="*/ 8 h 281"/>
              <a:gd name="T16" fmla="*/ 279 w 279"/>
              <a:gd name="T17" fmla="*/ 270 h 281"/>
              <a:gd name="T18" fmla="*/ 3 w 279"/>
              <a:gd name="T19" fmla="*/ 19 h 281"/>
              <a:gd name="T20" fmla="*/ 0 w 279"/>
              <a:gd name="T21" fmla="*/ 67 h 281"/>
              <a:gd name="T22" fmla="*/ 19 w 279"/>
              <a:gd name="T23" fmla="*/ 116 h 281"/>
              <a:gd name="T24" fmla="*/ 19 w 279"/>
              <a:gd name="T25" fmla="*/ 169 h 281"/>
              <a:gd name="T26" fmla="*/ 18 w 279"/>
              <a:gd name="T27" fmla="*/ 270 h 281"/>
              <a:gd name="T28" fmla="*/ 28 w 279"/>
              <a:gd name="T29" fmla="*/ 281 h 281"/>
              <a:gd name="T30" fmla="*/ 28 w 279"/>
              <a:gd name="T31" fmla="*/ 281 h 281"/>
              <a:gd name="T32" fmla="*/ 38 w 279"/>
              <a:gd name="T33" fmla="*/ 270 h 281"/>
              <a:gd name="T34" fmla="*/ 36 w 279"/>
              <a:gd name="T35" fmla="*/ 168 h 281"/>
              <a:gd name="T36" fmla="*/ 35 w 279"/>
              <a:gd name="T37" fmla="*/ 115 h 281"/>
              <a:gd name="T38" fmla="*/ 55 w 279"/>
              <a:gd name="T39" fmla="*/ 67 h 281"/>
              <a:gd name="T40" fmla="*/ 53 w 279"/>
              <a:gd name="T41" fmla="*/ 19 h 281"/>
              <a:gd name="T42" fmla="*/ 28 w 279"/>
              <a:gd name="T43" fmla="*/ 15 h 281"/>
              <a:gd name="T44" fmla="*/ 28 w 279"/>
              <a:gd name="T45" fmla="*/ 70 h 281"/>
              <a:gd name="T46" fmla="*/ 186 w 279"/>
              <a:gd name="T47" fmla="*/ 84 h 281"/>
              <a:gd name="T48" fmla="*/ 146 w 279"/>
              <a:gd name="T49" fmla="*/ 74 h 281"/>
              <a:gd name="T50" fmla="*/ 63 w 279"/>
              <a:gd name="T51" fmla="*/ 157 h 281"/>
              <a:gd name="T52" fmla="*/ 146 w 279"/>
              <a:gd name="T53" fmla="*/ 240 h 281"/>
              <a:gd name="T54" fmla="*/ 229 w 279"/>
              <a:gd name="T55" fmla="*/ 157 h 281"/>
              <a:gd name="T56" fmla="*/ 206 w 279"/>
              <a:gd name="T57" fmla="*/ 100 h 281"/>
              <a:gd name="T58" fmla="*/ 146 w 279"/>
              <a:gd name="T59" fmla="*/ 110 h 281"/>
              <a:gd name="T60" fmla="*/ 99 w 279"/>
              <a:gd name="T61" fmla="*/ 157 h 281"/>
              <a:gd name="T62" fmla="*/ 146 w 279"/>
              <a:gd name="T63" fmla="*/ 204 h 281"/>
              <a:gd name="T64" fmla="*/ 193 w 279"/>
              <a:gd name="T65" fmla="*/ 157 h 281"/>
              <a:gd name="T66" fmla="*/ 146 w 279"/>
              <a:gd name="T67" fmla="*/ 11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9" h="281">
                <a:moveTo>
                  <a:pt x="279" y="270"/>
                </a:moveTo>
                <a:cubicBezTo>
                  <a:pt x="279" y="276"/>
                  <a:pt x="274" y="281"/>
                  <a:pt x="269" y="281"/>
                </a:cubicBezTo>
                <a:cubicBezTo>
                  <a:pt x="263" y="281"/>
                  <a:pt x="259" y="276"/>
                  <a:pt x="259" y="270"/>
                </a:cubicBezTo>
                <a:cubicBezTo>
                  <a:pt x="263" y="154"/>
                  <a:pt x="263" y="154"/>
                  <a:pt x="263" y="154"/>
                </a:cubicBezTo>
                <a:cubicBezTo>
                  <a:pt x="263" y="137"/>
                  <a:pt x="243" y="126"/>
                  <a:pt x="243" y="108"/>
                </a:cubicBezTo>
                <a:cubicBezTo>
                  <a:pt x="244" y="89"/>
                  <a:pt x="246" y="56"/>
                  <a:pt x="254" y="29"/>
                </a:cubicBezTo>
                <a:cubicBezTo>
                  <a:pt x="261" y="1"/>
                  <a:pt x="272" y="0"/>
                  <a:pt x="276" y="3"/>
                </a:cubicBezTo>
                <a:cubicBezTo>
                  <a:pt x="278" y="4"/>
                  <a:pt x="279" y="8"/>
                  <a:pt x="279" y="8"/>
                </a:cubicBezTo>
                <a:lnTo>
                  <a:pt x="279" y="270"/>
                </a:lnTo>
                <a:close/>
                <a:moveTo>
                  <a:pt x="3" y="19"/>
                </a:moveTo>
                <a:cubicBezTo>
                  <a:pt x="0" y="67"/>
                  <a:pt x="0" y="67"/>
                  <a:pt x="0" y="67"/>
                </a:cubicBezTo>
                <a:cubicBezTo>
                  <a:pt x="1" y="89"/>
                  <a:pt x="19" y="88"/>
                  <a:pt x="19" y="116"/>
                </a:cubicBezTo>
                <a:cubicBezTo>
                  <a:pt x="19" y="131"/>
                  <a:pt x="20" y="160"/>
                  <a:pt x="19" y="169"/>
                </a:cubicBezTo>
                <a:cubicBezTo>
                  <a:pt x="19" y="189"/>
                  <a:pt x="18" y="270"/>
                  <a:pt x="18" y="270"/>
                </a:cubicBezTo>
                <a:cubicBezTo>
                  <a:pt x="18" y="276"/>
                  <a:pt x="22" y="281"/>
                  <a:pt x="28" y="281"/>
                </a:cubicBezTo>
                <a:cubicBezTo>
                  <a:pt x="28" y="281"/>
                  <a:pt x="28" y="281"/>
                  <a:pt x="28" y="281"/>
                </a:cubicBezTo>
                <a:cubicBezTo>
                  <a:pt x="33" y="281"/>
                  <a:pt x="38" y="276"/>
                  <a:pt x="38" y="270"/>
                </a:cubicBezTo>
                <a:cubicBezTo>
                  <a:pt x="38" y="270"/>
                  <a:pt x="36" y="190"/>
                  <a:pt x="36" y="168"/>
                </a:cubicBezTo>
                <a:cubicBezTo>
                  <a:pt x="35" y="157"/>
                  <a:pt x="35" y="115"/>
                  <a:pt x="35" y="115"/>
                </a:cubicBezTo>
                <a:cubicBezTo>
                  <a:pt x="35" y="87"/>
                  <a:pt x="54" y="89"/>
                  <a:pt x="55" y="67"/>
                </a:cubicBezTo>
                <a:cubicBezTo>
                  <a:pt x="53" y="19"/>
                  <a:pt x="53" y="19"/>
                  <a:pt x="53" y="19"/>
                </a:cubicBezTo>
                <a:moveTo>
                  <a:pt x="28" y="15"/>
                </a:moveTo>
                <a:cubicBezTo>
                  <a:pt x="28" y="70"/>
                  <a:pt x="28" y="70"/>
                  <a:pt x="28" y="70"/>
                </a:cubicBezTo>
                <a:moveTo>
                  <a:pt x="186" y="84"/>
                </a:moveTo>
                <a:cubicBezTo>
                  <a:pt x="174" y="77"/>
                  <a:pt x="160" y="74"/>
                  <a:pt x="146" y="74"/>
                </a:cubicBezTo>
                <a:cubicBezTo>
                  <a:pt x="100" y="74"/>
                  <a:pt x="63" y="111"/>
                  <a:pt x="63" y="157"/>
                </a:cubicBezTo>
                <a:cubicBezTo>
                  <a:pt x="63" y="202"/>
                  <a:pt x="100" y="240"/>
                  <a:pt x="146" y="240"/>
                </a:cubicBezTo>
                <a:cubicBezTo>
                  <a:pt x="191" y="240"/>
                  <a:pt x="229" y="202"/>
                  <a:pt x="229" y="157"/>
                </a:cubicBezTo>
                <a:cubicBezTo>
                  <a:pt x="229" y="134"/>
                  <a:pt x="220" y="114"/>
                  <a:pt x="206" y="100"/>
                </a:cubicBezTo>
                <a:moveTo>
                  <a:pt x="146" y="110"/>
                </a:moveTo>
                <a:cubicBezTo>
                  <a:pt x="120" y="110"/>
                  <a:pt x="99" y="131"/>
                  <a:pt x="99" y="157"/>
                </a:cubicBezTo>
                <a:cubicBezTo>
                  <a:pt x="99" y="183"/>
                  <a:pt x="120" y="204"/>
                  <a:pt x="146" y="204"/>
                </a:cubicBezTo>
                <a:cubicBezTo>
                  <a:pt x="171" y="204"/>
                  <a:pt x="193" y="183"/>
                  <a:pt x="193" y="157"/>
                </a:cubicBezTo>
                <a:cubicBezTo>
                  <a:pt x="193" y="131"/>
                  <a:pt x="171" y="110"/>
                  <a:pt x="146" y="110"/>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8" title="water glass icon">
            <a:extLst>
              <a:ext uri="{FF2B5EF4-FFF2-40B4-BE49-F238E27FC236}">
                <a16:creationId xmlns:a16="http://schemas.microsoft.com/office/drawing/2014/main" id="{43C7B8EB-27DD-43D8-94BC-58F9C347C562}"/>
              </a:ext>
            </a:extLst>
          </p:cNvPr>
          <p:cNvSpPr>
            <a:spLocks noChangeAspect="1" noEditPoints="1"/>
          </p:cNvSpPr>
          <p:nvPr/>
        </p:nvSpPr>
        <p:spPr bwMode="auto">
          <a:xfrm>
            <a:off x="10136390" y="1508950"/>
            <a:ext cx="350655" cy="623271"/>
          </a:xfrm>
          <a:custGeom>
            <a:avLst/>
            <a:gdLst>
              <a:gd name="T0" fmla="*/ 275 w 346"/>
              <a:gd name="T1" fmla="*/ 248 h 615"/>
              <a:gd name="T2" fmla="*/ 251 w 346"/>
              <a:gd name="T3" fmla="*/ 615 h 615"/>
              <a:gd name="T4" fmla="*/ 28 w 346"/>
              <a:gd name="T5" fmla="*/ 615 h 615"/>
              <a:gd name="T6" fmla="*/ 0 w 346"/>
              <a:gd name="T7" fmla="*/ 140 h 615"/>
              <a:gd name="T8" fmla="*/ 279 w 346"/>
              <a:gd name="T9" fmla="*/ 140 h 615"/>
              <a:gd name="T10" fmla="*/ 277 w 346"/>
              <a:gd name="T11" fmla="*/ 183 h 615"/>
              <a:gd name="T12" fmla="*/ 208 w 346"/>
              <a:gd name="T13" fmla="*/ 336 h 615"/>
              <a:gd name="T14" fmla="*/ 12 w 346"/>
              <a:gd name="T15" fmla="*/ 336 h 615"/>
              <a:gd name="T16" fmla="*/ 346 w 346"/>
              <a:gd name="T17" fmla="*/ 0 h 615"/>
              <a:gd name="T18" fmla="*/ 194 w 346"/>
              <a:gd name="T19" fmla="*/ 40 h 615"/>
              <a:gd name="T20" fmla="*/ 130 w 346"/>
              <a:gd name="T21" fmla="*/ 336 h 615"/>
              <a:gd name="T22" fmla="*/ 73 w 346"/>
              <a:gd name="T23" fmla="*/ 412 h 615"/>
              <a:gd name="T24" fmla="*/ 118 w 346"/>
              <a:gd name="T25" fmla="*/ 412 h 615"/>
              <a:gd name="T26" fmla="*/ 199 w 346"/>
              <a:gd name="T27" fmla="*/ 472 h 615"/>
              <a:gd name="T28" fmla="*/ 144 w 346"/>
              <a:gd name="T29" fmla="*/ 472 h 615"/>
              <a:gd name="T30" fmla="*/ 97 w 346"/>
              <a:gd name="T31" fmla="*/ 543 h 615"/>
              <a:gd name="T32" fmla="*/ 142 w 346"/>
              <a:gd name="T33" fmla="*/ 543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6" h="615">
                <a:moveTo>
                  <a:pt x="275" y="248"/>
                </a:moveTo>
                <a:lnTo>
                  <a:pt x="251" y="615"/>
                </a:lnTo>
                <a:lnTo>
                  <a:pt x="28" y="615"/>
                </a:lnTo>
                <a:lnTo>
                  <a:pt x="0" y="140"/>
                </a:lnTo>
                <a:lnTo>
                  <a:pt x="279" y="140"/>
                </a:lnTo>
                <a:lnTo>
                  <a:pt x="277" y="183"/>
                </a:lnTo>
                <a:moveTo>
                  <a:pt x="208" y="336"/>
                </a:moveTo>
                <a:lnTo>
                  <a:pt x="12" y="336"/>
                </a:lnTo>
                <a:moveTo>
                  <a:pt x="346" y="0"/>
                </a:moveTo>
                <a:lnTo>
                  <a:pt x="194" y="40"/>
                </a:lnTo>
                <a:lnTo>
                  <a:pt x="130" y="336"/>
                </a:lnTo>
                <a:moveTo>
                  <a:pt x="73" y="412"/>
                </a:moveTo>
                <a:lnTo>
                  <a:pt x="118" y="412"/>
                </a:lnTo>
                <a:moveTo>
                  <a:pt x="199" y="472"/>
                </a:moveTo>
                <a:lnTo>
                  <a:pt x="144" y="472"/>
                </a:lnTo>
                <a:moveTo>
                  <a:pt x="97" y="543"/>
                </a:moveTo>
                <a:lnTo>
                  <a:pt x="142" y="54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sp>
        <p:nvSpPr>
          <p:cNvPr id="50" name="Rectangle 49" descr="text background"/>
          <p:cNvSpPr/>
          <p:nvPr/>
        </p:nvSpPr>
        <p:spPr>
          <a:xfrm>
            <a:off x="3771780" y="2634"/>
            <a:ext cx="8417840" cy="102770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51"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Environmental, recycle, climate change, smog, pollution, solar energy, global warming, clean water, growth, natural disaster, storms, single use, takeout container, plastic bottle, aluminum can, food, dishes, eating utensils, beverage, meal, fruit, vegetable, meat, cheese, bread</a:t>
            </a:r>
          </a:p>
          <a:p>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2" name="Group 11" descr="icon usage example"/>
          <p:cNvGrpSpPr/>
          <p:nvPr/>
        </p:nvGrpSpPr>
        <p:grpSpPr>
          <a:xfrm>
            <a:off x="3116690" y="4314858"/>
            <a:ext cx="7705735" cy="2120423"/>
            <a:chOff x="2212940" y="4323286"/>
            <a:chExt cx="7705734" cy="2120422"/>
          </a:xfrm>
        </p:grpSpPr>
        <p:grpSp>
          <p:nvGrpSpPr>
            <p:cNvPr id="59" name="Grupa 61"/>
            <p:cNvGrpSpPr>
              <a:grpSpLocks noChangeAspect="1"/>
            </p:cNvGrpSpPr>
            <p:nvPr/>
          </p:nvGrpSpPr>
          <p:grpSpPr>
            <a:xfrm>
              <a:off x="2212940" y="4323286"/>
              <a:ext cx="1759990" cy="2120422"/>
              <a:chOff x="723778" y="1638986"/>
              <a:chExt cx="1759990" cy="2120422"/>
            </a:xfrm>
          </p:grpSpPr>
          <p:grpSp>
            <p:nvGrpSpPr>
              <p:cNvPr id="130" name="Grupa 55"/>
              <p:cNvGrpSpPr/>
              <p:nvPr/>
            </p:nvGrpSpPr>
            <p:grpSpPr>
              <a:xfrm>
                <a:off x="723778" y="1638986"/>
                <a:ext cx="1759990" cy="2074703"/>
                <a:chOff x="723778" y="1698840"/>
                <a:chExt cx="1759990" cy="2074703"/>
              </a:xfrm>
            </p:grpSpPr>
            <p:grpSp>
              <p:nvGrpSpPr>
                <p:cNvPr id="132" name="Grupa 15"/>
                <p:cNvGrpSpPr/>
                <p:nvPr/>
              </p:nvGrpSpPr>
              <p:grpSpPr>
                <a:xfrm>
                  <a:off x="723778" y="2950056"/>
                  <a:ext cx="1759990" cy="823487"/>
                  <a:chOff x="462372" y="2950056"/>
                  <a:chExt cx="1959429" cy="898124"/>
                </a:xfrm>
              </p:grpSpPr>
              <p:sp>
                <p:nvSpPr>
                  <p:cNvPr id="136" name="Prostokąt 60"/>
                  <p:cNvSpPr/>
                  <p:nvPr/>
                </p:nvSpPr>
                <p:spPr>
                  <a:xfrm>
                    <a:off x="462372"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dirty="0">
                      <a:solidFill>
                        <a:schemeClr val="tx1"/>
                      </a:solidFill>
                    </a:endParaRPr>
                  </a:p>
                </p:txBody>
              </p:sp>
              <p:sp>
                <p:nvSpPr>
                  <p:cNvPr id="137" name="pole tekstowe 65"/>
                  <p:cNvSpPr txBox="1"/>
                  <p:nvPr/>
                </p:nvSpPr>
                <p:spPr>
                  <a:xfrm>
                    <a:off x="498807" y="2990052"/>
                    <a:ext cx="1886558" cy="817438"/>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Balanced Meals</a:t>
                    </a:r>
                  </a:p>
                </p:txBody>
              </p:sp>
            </p:grpSp>
            <p:sp>
              <p:nvSpPr>
                <p:cNvPr id="133" name="Elipsa 63"/>
                <p:cNvSpPr/>
                <p:nvPr/>
              </p:nvSpPr>
              <p:spPr>
                <a:xfrm>
                  <a:off x="1030360" y="1698840"/>
                  <a:ext cx="1146824" cy="1146824"/>
                </a:xfrm>
                <a:prstGeom prst="ellipse">
                  <a:avLst/>
                </a:prstGeom>
                <a:solidFill>
                  <a:schemeClr val="accent4"/>
                </a:solidFill>
                <a:ln w="101600">
                  <a:solidFill>
                    <a:schemeClr val="accent4">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134" name="Elipsa 64"/>
                <p:cNvSpPr/>
                <p:nvPr/>
              </p:nvSpPr>
              <p:spPr>
                <a:xfrm>
                  <a:off x="1471518" y="2757555"/>
                  <a:ext cx="264509" cy="264509"/>
                </a:xfrm>
                <a:prstGeom prst="ellipse">
                  <a:avLst/>
                </a:prstGeom>
                <a:solidFill>
                  <a:schemeClr val="accent4">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31" name="Prostokąt 56"/>
              <p:cNvSpPr/>
              <p:nvPr/>
            </p:nvSpPr>
            <p:spPr>
              <a:xfrm>
                <a:off x="723778" y="3713689"/>
                <a:ext cx="175999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60" name="Grupa 73"/>
            <p:cNvGrpSpPr>
              <a:grpSpLocks noChangeAspect="1"/>
            </p:cNvGrpSpPr>
            <p:nvPr/>
          </p:nvGrpSpPr>
          <p:grpSpPr>
            <a:xfrm>
              <a:off x="4191758" y="4323286"/>
              <a:ext cx="1762312" cy="2120422"/>
              <a:chOff x="2702596" y="1638986"/>
              <a:chExt cx="1762312" cy="2120422"/>
            </a:xfrm>
          </p:grpSpPr>
          <p:grpSp>
            <p:nvGrpSpPr>
              <p:cNvPr id="122" name="Grupa 34"/>
              <p:cNvGrpSpPr/>
              <p:nvPr/>
            </p:nvGrpSpPr>
            <p:grpSpPr>
              <a:xfrm>
                <a:off x="2702596" y="1638986"/>
                <a:ext cx="1759990" cy="2074703"/>
                <a:chOff x="2702596" y="1698840"/>
                <a:chExt cx="1759990" cy="2074703"/>
              </a:xfrm>
            </p:grpSpPr>
            <p:grpSp>
              <p:nvGrpSpPr>
                <p:cNvPr id="124" name="Grupa 13"/>
                <p:cNvGrpSpPr/>
                <p:nvPr/>
              </p:nvGrpSpPr>
              <p:grpSpPr>
                <a:xfrm>
                  <a:off x="2702596" y="2950056"/>
                  <a:ext cx="1759990" cy="823487"/>
                  <a:chOff x="2540457" y="2950056"/>
                  <a:chExt cx="1959429" cy="898124"/>
                </a:xfrm>
              </p:grpSpPr>
              <p:sp>
                <p:nvSpPr>
                  <p:cNvPr id="128" name="Prostokąt 66"/>
                  <p:cNvSpPr/>
                  <p:nvPr/>
                </p:nvSpPr>
                <p:spPr>
                  <a:xfrm>
                    <a:off x="2540457"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dirty="0">
                      <a:solidFill>
                        <a:schemeClr val="tx1"/>
                      </a:solidFill>
                    </a:endParaRPr>
                  </a:p>
                </p:txBody>
              </p:sp>
              <p:sp>
                <p:nvSpPr>
                  <p:cNvPr id="129" name="pole tekstowe 71"/>
                  <p:cNvSpPr txBox="1"/>
                  <p:nvPr/>
                </p:nvSpPr>
                <p:spPr>
                  <a:xfrm>
                    <a:off x="2622809" y="3020164"/>
                    <a:ext cx="1805069" cy="757214"/>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Eat Your Veggies</a:t>
                    </a:r>
                  </a:p>
                </p:txBody>
              </p:sp>
            </p:grpSp>
            <p:sp>
              <p:nvSpPr>
                <p:cNvPr id="125" name="Elipsa 69"/>
                <p:cNvSpPr/>
                <p:nvPr/>
              </p:nvSpPr>
              <p:spPr>
                <a:xfrm>
                  <a:off x="3005064" y="1698840"/>
                  <a:ext cx="1146824" cy="1146824"/>
                </a:xfrm>
                <a:prstGeom prst="ellipse">
                  <a:avLst/>
                </a:prstGeom>
                <a:solidFill>
                  <a:schemeClr val="accent3"/>
                </a:solidFill>
                <a:ln w="101600">
                  <a:solidFill>
                    <a:schemeClr val="accent3">
                      <a:lumMod val="20000"/>
                      <a:lumOff val="8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126" name="Elipsa 70"/>
                <p:cNvSpPr/>
                <p:nvPr/>
              </p:nvSpPr>
              <p:spPr>
                <a:xfrm>
                  <a:off x="3446222" y="2757555"/>
                  <a:ext cx="264509" cy="264509"/>
                </a:xfrm>
                <a:prstGeom prst="ellipse">
                  <a:avLst/>
                </a:prstGeom>
                <a:solidFill>
                  <a:schemeClr val="accent3">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23" name="Prostokąt 97"/>
              <p:cNvSpPr/>
              <p:nvPr/>
            </p:nvSpPr>
            <p:spPr>
              <a:xfrm>
                <a:off x="2704918" y="3713689"/>
                <a:ext cx="175999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91" name="Grupa 74"/>
            <p:cNvGrpSpPr>
              <a:grpSpLocks noChangeAspect="1"/>
            </p:cNvGrpSpPr>
            <p:nvPr/>
          </p:nvGrpSpPr>
          <p:grpSpPr>
            <a:xfrm>
              <a:off x="6170576" y="4323286"/>
              <a:ext cx="1764634" cy="2120422"/>
              <a:chOff x="4681414" y="1638986"/>
              <a:chExt cx="1764634" cy="2120422"/>
            </a:xfrm>
          </p:grpSpPr>
          <p:grpSp>
            <p:nvGrpSpPr>
              <p:cNvPr id="101" name="Grupa 33"/>
              <p:cNvGrpSpPr/>
              <p:nvPr/>
            </p:nvGrpSpPr>
            <p:grpSpPr>
              <a:xfrm>
                <a:off x="4681414" y="1638986"/>
                <a:ext cx="1759990" cy="2074703"/>
                <a:chOff x="4681414" y="1698840"/>
                <a:chExt cx="1759990" cy="2074703"/>
              </a:xfrm>
            </p:grpSpPr>
            <p:grpSp>
              <p:nvGrpSpPr>
                <p:cNvPr id="103" name="Grupa 12"/>
                <p:cNvGrpSpPr/>
                <p:nvPr/>
              </p:nvGrpSpPr>
              <p:grpSpPr>
                <a:xfrm>
                  <a:off x="4681414" y="2950056"/>
                  <a:ext cx="1759990" cy="823487"/>
                  <a:chOff x="4623714" y="2950056"/>
                  <a:chExt cx="1959429" cy="898124"/>
                </a:xfrm>
              </p:grpSpPr>
              <p:sp>
                <p:nvSpPr>
                  <p:cNvPr id="120" name="Prostokąt 72"/>
                  <p:cNvSpPr/>
                  <p:nvPr/>
                </p:nvSpPr>
                <p:spPr>
                  <a:xfrm>
                    <a:off x="4623714"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sz="1600" dirty="0">
                      <a:solidFill>
                        <a:schemeClr val="tx1"/>
                      </a:solidFill>
                    </a:endParaRPr>
                  </a:p>
                </p:txBody>
              </p:sp>
              <p:sp>
                <p:nvSpPr>
                  <p:cNvPr id="121" name="pole tekstowe 78"/>
                  <p:cNvSpPr txBox="1"/>
                  <p:nvPr/>
                </p:nvSpPr>
                <p:spPr>
                  <a:xfrm>
                    <a:off x="4706066" y="3032344"/>
                    <a:ext cx="1805069" cy="732855"/>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Fabulous Fruit</a:t>
                    </a:r>
                  </a:p>
                </p:txBody>
              </p:sp>
            </p:grpSp>
            <p:sp>
              <p:nvSpPr>
                <p:cNvPr id="117" name="Elipsa 75"/>
                <p:cNvSpPr/>
                <p:nvPr/>
              </p:nvSpPr>
              <p:spPr>
                <a:xfrm>
                  <a:off x="4983882" y="1698840"/>
                  <a:ext cx="1146824" cy="1146824"/>
                </a:xfrm>
                <a:prstGeom prst="ellipse">
                  <a:avLst/>
                </a:prstGeom>
                <a:solidFill>
                  <a:schemeClr val="accent2"/>
                </a:solidFill>
                <a:ln w="101600">
                  <a:solidFill>
                    <a:schemeClr val="accent2">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118" name="Elipsa 77"/>
                <p:cNvSpPr/>
                <p:nvPr/>
              </p:nvSpPr>
              <p:spPr>
                <a:xfrm>
                  <a:off x="5425040" y="2757555"/>
                  <a:ext cx="264509" cy="264509"/>
                </a:xfrm>
                <a:prstGeom prst="ellips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02" name="Prostokąt 98"/>
              <p:cNvSpPr/>
              <p:nvPr/>
            </p:nvSpPr>
            <p:spPr>
              <a:xfrm>
                <a:off x="4686058" y="3713689"/>
                <a:ext cx="175999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92" name="Grupa 76"/>
            <p:cNvGrpSpPr>
              <a:grpSpLocks noChangeAspect="1"/>
            </p:cNvGrpSpPr>
            <p:nvPr/>
          </p:nvGrpSpPr>
          <p:grpSpPr>
            <a:xfrm>
              <a:off x="8149394" y="4323286"/>
              <a:ext cx="1769280" cy="2120422"/>
              <a:chOff x="6660232" y="1638986"/>
              <a:chExt cx="1769280" cy="2120422"/>
            </a:xfrm>
          </p:grpSpPr>
          <p:grpSp>
            <p:nvGrpSpPr>
              <p:cNvPr id="93" name="Grupa 32"/>
              <p:cNvGrpSpPr/>
              <p:nvPr/>
            </p:nvGrpSpPr>
            <p:grpSpPr>
              <a:xfrm>
                <a:off x="6660232" y="1638986"/>
                <a:ext cx="1769280" cy="2074703"/>
                <a:chOff x="6660232" y="1698840"/>
                <a:chExt cx="1769280" cy="2074703"/>
              </a:xfrm>
            </p:grpSpPr>
            <p:grpSp>
              <p:nvGrpSpPr>
                <p:cNvPr id="95" name="Grupa 11"/>
                <p:cNvGrpSpPr/>
                <p:nvPr/>
              </p:nvGrpSpPr>
              <p:grpSpPr>
                <a:xfrm>
                  <a:off x="6660232" y="2950056"/>
                  <a:ext cx="1769280" cy="823487"/>
                  <a:chOff x="6683602" y="2950056"/>
                  <a:chExt cx="1969772" cy="898124"/>
                </a:xfrm>
              </p:grpSpPr>
              <p:sp>
                <p:nvSpPr>
                  <p:cNvPr id="99" name="Prostokąt 54"/>
                  <p:cNvSpPr/>
                  <p:nvPr/>
                </p:nvSpPr>
                <p:spPr>
                  <a:xfrm>
                    <a:off x="6688774"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sz="1600" dirty="0">
                      <a:solidFill>
                        <a:schemeClr val="tx1"/>
                      </a:solidFill>
                    </a:endParaRPr>
                  </a:p>
                </p:txBody>
              </p:sp>
              <p:sp>
                <p:nvSpPr>
                  <p:cNvPr id="100" name="pole tekstowe 59"/>
                  <p:cNvSpPr txBox="1"/>
                  <p:nvPr/>
                </p:nvSpPr>
                <p:spPr>
                  <a:xfrm>
                    <a:off x="6683602" y="3032344"/>
                    <a:ext cx="1969772" cy="732855"/>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Hydrate</a:t>
                    </a:r>
                  </a:p>
                </p:txBody>
              </p:sp>
            </p:grpSp>
            <p:sp>
              <p:nvSpPr>
                <p:cNvPr id="96" name="Elipsa 57"/>
                <p:cNvSpPr/>
                <p:nvPr/>
              </p:nvSpPr>
              <p:spPr>
                <a:xfrm>
                  <a:off x="6971460" y="1698840"/>
                  <a:ext cx="1146824" cy="1146824"/>
                </a:xfrm>
                <a:prstGeom prst="ellipse">
                  <a:avLst/>
                </a:prstGeom>
                <a:solidFill>
                  <a:schemeClr val="accent1"/>
                </a:solidFill>
                <a:ln w="101600">
                  <a:solidFill>
                    <a:schemeClr val="accent1">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97" name="Elipsa 58"/>
                <p:cNvSpPr/>
                <p:nvPr/>
              </p:nvSpPr>
              <p:spPr>
                <a:xfrm>
                  <a:off x="7412618" y="2757555"/>
                  <a:ext cx="264509" cy="264509"/>
                </a:xfrm>
                <a:prstGeom prst="ellips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94" name="Prostokąt 99"/>
              <p:cNvSpPr/>
              <p:nvPr/>
            </p:nvSpPr>
            <p:spPr>
              <a:xfrm>
                <a:off x="6667198" y="3713689"/>
                <a:ext cx="175999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38" name="Freeform 40"/>
            <p:cNvSpPr>
              <a:spLocks noChangeAspect="1" noEditPoints="1"/>
            </p:cNvSpPr>
            <p:nvPr/>
          </p:nvSpPr>
          <p:spPr bwMode="auto">
            <a:xfrm>
              <a:off x="6790785" y="4534246"/>
              <a:ext cx="511342" cy="636795"/>
            </a:xfrm>
            <a:custGeom>
              <a:avLst/>
              <a:gdLst>
                <a:gd name="T0" fmla="*/ 145 w 228"/>
                <a:gd name="T1" fmla="*/ 85 h 283"/>
                <a:gd name="T2" fmla="*/ 212 w 228"/>
                <a:gd name="T3" fmla="*/ 118 h 283"/>
                <a:gd name="T4" fmla="*/ 183 w 228"/>
                <a:gd name="T5" fmla="*/ 249 h 283"/>
                <a:gd name="T6" fmla="*/ 114 w 228"/>
                <a:gd name="T7" fmla="*/ 267 h 283"/>
                <a:gd name="T8" fmla="*/ 46 w 228"/>
                <a:gd name="T9" fmla="*/ 249 h 283"/>
                <a:gd name="T10" fmla="*/ 17 w 228"/>
                <a:gd name="T11" fmla="*/ 118 h 283"/>
                <a:gd name="T12" fmla="*/ 114 w 228"/>
                <a:gd name="T13" fmla="*/ 93 h 283"/>
                <a:gd name="T14" fmla="*/ 38 w 228"/>
                <a:gd name="T15" fmla="*/ 177 h 283"/>
                <a:gd name="T16" fmla="*/ 63 w 228"/>
                <a:gd name="T17" fmla="*/ 229 h 283"/>
                <a:gd name="T18" fmla="*/ 128 w 228"/>
                <a:gd name="T19" fmla="*/ 68 h 283"/>
                <a:gd name="T20" fmla="*/ 144 w 228"/>
                <a:gd name="T21" fmla="*/ 0 h 283"/>
                <a:gd name="T22" fmla="*/ 105 w 228"/>
                <a:gd name="T23" fmla="*/ 67 h 283"/>
                <a:gd name="T24" fmla="*/ 128 w 228"/>
                <a:gd name="T25" fmla="*/ 28 h 283"/>
                <a:gd name="T26" fmla="*/ 105 w 228"/>
                <a:gd name="T27" fmla="*/ 6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3">
                  <a:moveTo>
                    <a:pt x="145" y="85"/>
                  </a:moveTo>
                  <a:cubicBezTo>
                    <a:pt x="169" y="81"/>
                    <a:pt x="200" y="84"/>
                    <a:pt x="212" y="118"/>
                  </a:cubicBezTo>
                  <a:cubicBezTo>
                    <a:pt x="228" y="168"/>
                    <a:pt x="215" y="201"/>
                    <a:pt x="183" y="249"/>
                  </a:cubicBezTo>
                  <a:cubicBezTo>
                    <a:pt x="158" y="283"/>
                    <a:pt x="140" y="266"/>
                    <a:pt x="114" y="267"/>
                  </a:cubicBezTo>
                  <a:cubicBezTo>
                    <a:pt x="89" y="266"/>
                    <a:pt x="71" y="283"/>
                    <a:pt x="46" y="249"/>
                  </a:cubicBezTo>
                  <a:cubicBezTo>
                    <a:pt x="14" y="201"/>
                    <a:pt x="0" y="168"/>
                    <a:pt x="17" y="118"/>
                  </a:cubicBezTo>
                  <a:cubicBezTo>
                    <a:pt x="36" y="64"/>
                    <a:pt x="103" y="89"/>
                    <a:pt x="114" y="93"/>
                  </a:cubicBezTo>
                  <a:moveTo>
                    <a:pt x="38" y="177"/>
                  </a:moveTo>
                  <a:cubicBezTo>
                    <a:pt x="43" y="193"/>
                    <a:pt x="52" y="210"/>
                    <a:pt x="63" y="229"/>
                  </a:cubicBezTo>
                  <a:moveTo>
                    <a:pt x="128" y="68"/>
                  </a:moveTo>
                  <a:cubicBezTo>
                    <a:pt x="163" y="60"/>
                    <a:pt x="144" y="0"/>
                    <a:pt x="144" y="0"/>
                  </a:cubicBezTo>
                  <a:cubicBezTo>
                    <a:pt x="69" y="25"/>
                    <a:pt x="103" y="66"/>
                    <a:pt x="105" y="67"/>
                  </a:cubicBezTo>
                  <a:moveTo>
                    <a:pt x="128" y="28"/>
                  </a:moveTo>
                  <a:cubicBezTo>
                    <a:pt x="128" y="28"/>
                    <a:pt x="110" y="39"/>
                    <a:pt x="105" y="6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44"/>
            <p:cNvSpPr>
              <a:spLocks noChangeAspect="1" noEditPoints="1"/>
            </p:cNvSpPr>
            <p:nvPr/>
          </p:nvSpPr>
          <p:spPr bwMode="auto">
            <a:xfrm>
              <a:off x="4749228" y="4504062"/>
              <a:ext cx="597095" cy="695554"/>
            </a:xfrm>
            <a:custGeom>
              <a:avLst/>
              <a:gdLst>
                <a:gd name="T0" fmla="*/ 88 w 266"/>
                <a:gd name="T1" fmla="*/ 140 h 309"/>
                <a:gd name="T2" fmla="*/ 28 w 266"/>
                <a:gd name="T3" fmla="*/ 117 h 309"/>
                <a:gd name="T4" fmla="*/ 88 w 266"/>
                <a:gd name="T5" fmla="*/ 140 h 309"/>
                <a:gd name="T6" fmla="*/ 99 w 266"/>
                <a:gd name="T7" fmla="*/ 129 h 309"/>
                <a:gd name="T8" fmla="*/ 68 w 266"/>
                <a:gd name="T9" fmla="*/ 48 h 309"/>
                <a:gd name="T10" fmla="*/ 99 w 266"/>
                <a:gd name="T11" fmla="*/ 129 h 309"/>
                <a:gd name="T12" fmla="*/ 165 w 266"/>
                <a:gd name="T13" fmla="*/ 138 h 309"/>
                <a:gd name="T14" fmla="*/ 107 w 266"/>
                <a:gd name="T15" fmla="*/ 150 h 309"/>
                <a:gd name="T16" fmla="*/ 124 w 266"/>
                <a:gd name="T17" fmla="*/ 241 h 309"/>
                <a:gd name="T18" fmla="*/ 131 w 266"/>
                <a:gd name="T19" fmla="*/ 247 h 309"/>
                <a:gd name="T20" fmla="*/ 266 w 266"/>
                <a:gd name="T21" fmla="*/ 309 h 309"/>
                <a:gd name="T22" fmla="*/ 225 w 266"/>
                <a:gd name="T23" fmla="*/ 209 h 309"/>
                <a:gd name="T24" fmla="*/ 220 w 266"/>
                <a:gd name="T25" fmla="*/ 200 h 309"/>
                <a:gd name="T26" fmla="*/ 185 w 266"/>
                <a:gd name="T27" fmla="*/ 152 h 309"/>
                <a:gd name="T28" fmla="*/ 105 w 266"/>
                <a:gd name="T29" fmla="*/ 221 h 309"/>
                <a:gd name="T30" fmla="*/ 127 w 266"/>
                <a:gd name="T31" fmla="*/ 194 h 309"/>
                <a:gd name="T32" fmla="*/ 179 w 266"/>
                <a:gd name="T33" fmla="*/ 202 h 309"/>
                <a:gd name="T34" fmla="*/ 200 w 266"/>
                <a:gd name="T35" fmla="*/ 173 h 309"/>
                <a:gd name="T36" fmla="*/ 172 w 266"/>
                <a:gd name="T37" fmla="*/ 272 h 309"/>
                <a:gd name="T38" fmla="*/ 195 w 266"/>
                <a:gd name="T39" fmla="*/ 24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309">
                  <a:moveTo>
                    <a:pt x="88" y="140"/>
                  </a:moveTo>
                  <a:cubicBezTo>
                    <a:pt x="88" y="140"/>
                    <a:pt x="66" y="164"/>
                    <a:pt x="28" y="117"/>
                  </a:cubicBezTo>
                  <a:cubicBezTo>
                    <a:pt x="0" y="82"/>
                    <a:pt x="88" y="140"/>
                    <a:pt x="88" y="140"/>
                  </a:cubicBezTo>
                  <a:close/>
                  <a:moveTo>
                    <a:pt x="99" y="129"/>
                  </a:moveTo>
                  <a:cubicBezTo>
                    <a:pt x="99" y="129"/>
                    <a:pt x="117" y="92"/>
                    <a:pt x="68" y="48"/>
                  </a:cubicBezTo>
                  <a:cubicBezTo>
                    <a:pt x="14" y="0"/>
                    <a:pt x="99" y="129"/>
                    <a:pt x="99" y="129"/>
                  </a:cubicBezTo>
                  <a:close/>
                  <a:moveTo>
                    <a:pt x="165" y="138"/>
                  </a:moveTo>
                  <a:cubicBezTo>
                    <a:pt x="147" y="128"/>
                    <a:pt x="128" y="130"/>
                    <a:pt x="107" y="150"/>
                  </a:cubicBezTo>
                  <a:cubicBezTo>
                    <a:pt x="74" y="184"/>
                    <a:pt x="91" y="215"/>
                    <a:pt x="124" y="241"/>
                  </a:cubicBezTo>
                  <a:cubicBezTo>
                    <a:pt x="127" y="244"/>
                    <a:pt x="128" y="244"/>
                    <a:pt x="131" y="247"/>
                  </a:cubicBezTo>
                  <a:cubicBezTo>
                    <a:pt x="183" y="284"/>
                    <a:pt x="266" y="309"/>
                    <a:pt x="266" y="309"/>
                  </a:cubicBezTo>
                  <a:cubicBezTo>
                    <a:pt x="266" y="309"/>
                    <a:pt x="250" y="257"/>
                    <a:pt x="225" y="209"/>
                  </a:cubicBezTo>
                  <a:cubicBezTo>
                    <a:pt x="224" y="207"/>
                    <a:pt x="222" y="204"/>
                    <a:pt x="220" y="200"/>
                  </a:cubicBezTo>
                  <a:cubicBezTo>
                    <a:pt x="210" y="182"/>
                    <a:pt x="198" y="165"/>
                    <a:pt x="185" y="152"/>
                  </a:cubicBezTo>
                  <a:moveTo>
                    <a:pt x="105" y="221"/>
                  </a:moveTo>
                  <a:cubicBezTo>
                    <a:pt x="105" y="221"/>
                    <a:pt x="121" y="212"/>
                    <a:pt x="127" y="194"/>
                  </a:cubicBezTo>
                  <a:moveTo>
                    <a:pt x="179" y="202"/>
                  </a:moveTo>
                  <a:cubicBezTo>
                    <a:pt x="195" y="191"/>
                    <a:pt x="199" y="176"/>
                    <a:pt x="200" y="173"/>
                  </a:cubicBezTo>
                  <a:moveTo>
                    <a:pt x="172" y="272"/>
                  </a:moveTo>
                  <a:cubicBezTo>
                    <a:pt x="172" y="272"/>
                    <a:pt x="190" y="268"/>
                    <a:pt x="195" y="24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sp>
          <p:nvSpPr>
            <p:cNvPr id="141" name="Freeform 5"/>
            <p:cNvSpPr>
              <a:spLocks noChangeAspect="1" noEditPoints="1"/>
            </p:cNvSpPr>
            <p:nvPr/>
          </p:nvSpPr>
          <p:spPr bwMode="auto">
            <a:xfrm>
              <a:off x="2812033" y="4606119"/>
              <a:ext cx="580851" cy="567590"/>
            </a:xfrm>
            <a:custGeom>
              <a:avLst/>
              <a:gdLst>
                <a:gd name="T0" fmla="*/ 263 w 277"/>
                <a:gd name="T1" fmla="*/ 245 h 269"/>
                <a:gd name="T2" fmla="*/ 263 w 277"/>
                <a:gd name="T3" fmla="*/ 264 h 269"/>
                <a:gd name="T4" fmla="*/ 245 w 277"/>
                <a:gd name="T5" fmla="*/ 264 h 269"/>
                <a:gd name="T6" fmla="*/ 141 w 277"/>
                <a:gd name="T7" fmla="*/ 153 h 269"/>
                <a:gd name="T8" fmla="*/ 81 w 277"/>
                <a:gd name="T9" fmla="*/ 128 h 269"/>
                <a:gd name="T10" fmla="*/ 18 w 277"/>
                <a:gd name="T11" fmla="*/ 47 h 269"/>
                <a:gd name="T12" fmla="*/ 15 w 277"/>
                <a:gd name="T13" fmla="*/ 1 h 269"/>
                <a:gd name="T14" fmla="*/ 21 w 277"/>
                <a:gd name="T15" fmla="*/ 4 h 269"/>
                <a:gd name="T16" fmla="*/ 263 w 277"/>
                <a:gd name="T17" fmla="*/ 245 h 269"/>
                <a:gd name="T18" fmla="*/ 98 w 277"/>
                <a:gd name="T19" fmla="*/ 165 h 269"/>
                <a:gd name="T20" fmla="*/ 13 w 277"/>
                <a:gd name="T21" fmla="*/ 245 h 269"/>
                <a:gd name="T22" fmla="*/ 13 w 277"/>
                <a:gd name="T23" fmla="*/ 264 h 269"/>
                <a:gd name="T24" fmla="*/ 13 w 277"/>
                <a:gd name="T25" fmla="*/ 264 h 269"/>
                <a:gd name="T26" fmla="*/ 32 w 277"/>
                <a:gd name="T27" fmla="*/ 264 h 269"/>
                <a:gd name="T28" fmla="*/ 122 w 277"/>
                <a:gd name="T29" fmla="*/ 170 h 269"/>
                <a:gd name="T30" fmla="*/ 175 w 277"/>
                <a:gd name="T31" fmla="*/ 121 h 269"/>
                <a:gd name="T32" fmla="*/ 235 w 277"/>
                <a:gd name="T33" fmla="*/ 93 h 269"/>
                <a:gd name="T34" fmla="*/ 277 w 277"/>
                <a:gd name="T35" fmla="*/ 47 h 269"/>
                <a:gd name="T36" fmla="*/ 231 w 277"/>
                <a:gd name="T37" fmla="*/ 0 h 269"/>
                <a:gd name="T38" fmla="*/ 185 w 277"/>
                <a:gd name="T39" fmla="*/ 42 h 269"/>
                <a:gd name="T40" fmla="*/ 157 w 277"/>
                <a:gd name="T41" fmla="*/ 102 h 269"/>
                <a:gd name="T42" fmla="*/ 215 w 277"/>
                <a:gd name="T43" fmla="*/ 79 h 269"/>
                <a:gd name="T44" fmla="*/ 266 w 277"/>
                <a:gd name="T45" fmla="*/ 28 h 269"/>
                <a:gd name="T46" fmla="*/ 198 w 277"/>
                <a:gd name="T47" fmla="*/ 62 h 269"/>
                <a:gd name="T48" fmla="*/ 249 w 277"/>
                <a:gd name="T4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7" h="269">
                  <a:moveTo>
                    <a:pt x="263" y="245"/>
                  </a:moveTo>
                  <a:cubicBezTo>
                    <a:pt x="268" y="251"/>
                    <a:pt x="268" y="259"/>
                    <a:pt x="263" y="264"/>
                  </a:cubicBezTo>
                  <a:cubicBezTo>
                    <a:pt x="258" y="269"/>
                    <a:pt x="250" y="269"/>
                    <a:pt x="245" y="264"/>
                  </a:cubicBezTo>
                  <a:cubicBezTo>
                    <a:pt x="141" y="153"/>
                    <a:pt x="141" y="153"/>
                    <a:pt x="141" y="153"/>
                  </a:cubicBezTo>
                  <a:cubicBezTo>
                    <a:pt x="126" y="137"/>
                    <a:pt x="97" y="145"/>
                    <a:pt x="81" y="128"/>
                  </a:cubicBezTo>
                  <a:cubicBezTo>
                    <a:pt x="64" y="110"/>
                    <a:pt x="36" y="78"/>
                    <a:pt x="18" y="47"/>
                  </a:cubicBezTo>
                  <a:cubicBezTo>
                    <a:pt x="0" y="14"/>
                    <a:pt x="9" y="3"/>
                    <a:pt x="15" y="1"/>
                  </a:cubicBezTo>
                  <a:cubicBezTo>
                    <a:pt x="18" y="1"/>
                    <a:pt x="21" y="4"/>
                    <a:pt x="21" y="4"/>
                  </a:cubicBezTo>
                  <a:lnTo>
                    <a:pt x="263" y="245"/>
                  </a:lnTo>
                  <a:close/>
                  <a:moveTo>
                    <a:pt x="98" y="165"/>
                  </a:moveTo>
                  <a:cubicBezTo>
                    <a:pt x="13" y="245"/>
                    <a:pt x="13" y="245"/>
                    <a:pt x="13" y="245"/>
                  </a:cubicBezTo>
                  <a:cubicBezTo>
                    <a:pt x="8" y="251"/>
                    <a:pt x="8" y="259"/>
                    <a:pt x="13" y="264"/>
                  </a:cubicBezTo>
                  <a:cubicBezTo>
                    <a:pt x="13" y="264"/>
                    <a:pt x="13" y="264"/>
                    <a:pt x="13" y="264"/>
                  </a:cubicBezTo>
                  <a:cubicBezTo>
                    <a:pt x="19" y="269"/>
                    <a:pt x="27" y="269"/>
                    <a:pt x="32" y="264"/>
                  </a:cubicBezTo>
                  <a:cubicBezTo>
                    <a:pt x="122" y="170"/>
                    <a:pt x="122" y="170"/>
                    <a:pt x="122" y="170"/>
                  </a:cubicBezTo>
                  <a:moveTo>
                    <a:pt x="175" y="121"/>
                  </a:moveTo>
                  <a:cubicBezTo>
                    <a:pt x="201" y="95"/>
                    <a:pt x="214" y="113"/>
                    <a:pt x="235" y="93"/>
                  </a:cubicBezTo>
                  <a:cubicBezTo>
                    <a:pt x="277" y="47"/>
                    <a:pt x="277" y="47"/>
                    <a:pt x="277" y="47"/>
                  </a:cubicBezTo>
                  <a:moveTo>
                    <a:pt x="231" y="0"/>
                  </a:moveTo>
                  <a:cubicBezTo>
                    <a:pt x="185" y="42"/>
                    <a:pt x="185" y="42"/>
                    <a:pt x="185" y="42"/>
                  </a:cubicBezTo>
                  <a:cubicBezTo>
                    <a:pt x="165" y="64"/>
                    <a:pt x="182" y="77"/>
                    <a:pt x="157" y="102"/>
                  </a:cubicBezTo>
                  <a:moveTo>
                    <a:pt x="215" y="79"/>
                  </a:moveTo>
                  <a:cubicBezTo>
                    <a:pt x="266" y="28"/>
                    <a:pt x="266" y="28"/>
                    <a:pt x="266" y="28"/>
                  </a:cubicBezTo>
                  <a:moveTo>
                    <a:pt x="198" y="62"/>
                  </a:moveTo>
                  <a:cubicBezTo>
                    <a:pt x="249" y="12"/>
                    <a:pt x="249" y="12"/>
                    <a:pt x="249" y="1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
              <a:extLst>
                <a:ext uri="{FF2B5EF4-FFF2-40B4-BE49-F238E27FC236}">
                  <a16:creationId xmlns:a16="http://schemas.microsoft.com/office/drawing/2014/main" id="{43C7B8EB-27DD-43D8-94BC-58F9C347C562}"/>
                </a:ext>
              </a:extLst>
            </p:cNvPr>
            <p:cNvSpPr>
              <a:spLocks noChangeAspect="1" noEditPoints="1"/>
            </p:cNvSpPr>
            <p:nvPr/>
          </p:nvSpPr>
          <p:spPr bwMode="auto">
            <a:xfrm>
              <a:off x="8884365" y="4573248"/>
              <a:ext cx="350654" cy="623270"/>
            </a:xfrm>
            <a:custGeom>
              <a:avLst/>
              <a:gdLst>
                <a:gd name="T0" fmla="*/ 275 w 346"/>
                <a:gd name="T1" fmla="*/ 248 h 615"/>
                <a:gd name="T2" fmla="*/ 251 w 346"/>
                <a:gd name="T3" fmla="*/ 615 h 615"/>
                <a:gd name="T4" fmla="*/ 28 w 346"/>
                <a:gd name="T5" fmla="*/ 615 h 615"/>
                <a:gd name="T6" fmla="*/ 0 w 346"/>
                <a:gd name="T7" fmla="*/ 140 h 615"/>
                <a:gd name="T8" fmla="*/ 279 w 346"/>
                <a:gd name="T9" fmla="*/ 140 h 615"/>
                <a:gd name="T10" fmla="*/ 277 w 346"/>
                <a:gd name="T11" fmla="*/ 183 h 615"/>
                <a:gd name="T12" fmla="*/ 208 w 346"/>
                <a:gd name="T13" fmla="*/ 336 h 615"/>
                <a:gd name="T14" fmla="*/ 12 w 346"/>
                <a:gd name="T15" fmla="*/ 336 h 615"/>
                <a:gd name="T16" fmla="*/ 346 w 346"/>
                <a:gd name="T17" fmla="*/ 0 h 615"/>
                <a:gd name="T18" fmla="*/ 194 w 346"/>
                <a:gd name="T19" fmla="*/ 40 h 615"/>
                <a:gd name="T20" fmla="*/ 130 w 346"/>
                <a:gd name="T21" fmla="*/ 336 h 615"/>
                <a:gd name="T22" fmla="*/ 73 w 346"/>
                <a:gd name="T23" fmla="*/ 412 h 615"/>
                <a:gd name="T24" fmla="*/ 118 w 346"/>
                <a:gd name="T25" fmla="*/ 412 h 615"/>
                <a:gd name="T26" fmla="*/ 199 w 346"/>
                <a:gd name="T27" fmla="*/ 472 h 615"/>
                <a:gd name="T28" fmla="*/ 144 w 346"/>
                <a:gd name="T29" fmla="*/ 472 h 615"/>
                <a:gd name="T30" fmla="*/ 97 w 346"/>
                <a:gd name="T31" fmla="*/ 543 h 615"/>
                <a:gd name="T32" fmla="*/ 142 w 346"/>
                <a:gd name="T33" fmla="*/ 543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6" h="615">
                  <a:moveTo>
                    <a:pt x="275" y="248"/>
                  </a:moveTo>
                  <a:lnTo>
                    <a:pt x="251" y="615"/>
                  </a:lnTo>
                  <a:lnTo>
                    <a:pt x="28" y="615"/>
                  </a:lnTo>
                  <a:lnTo>
                    <a:pt x="0" y="140"/>
                  </a:lnTo>
                  <a:lnTo>
                    <a:pt x="279" y="140"/>
                  </a:lnTo>
                  <a:lnTo>
                    <a:pt x="277" y="183"/>
                  </a:lnTo>
                  <a:moveTo>
                    <a:pt x="208" y="336"/>
                  </a:moveTo>
                  <a:lnTo>
                    <a:pt x="12" y="336"/>
                  </a:lnTo>
                  <a:moveTo>
                    <a:pt x="346" y="0"/>
                  </a:moveTo>
                  <a:lnTo>
                    <a:pt x="194" y="40"/>
                  </a:lnTo>
                  <a:lnTo>
                    <a:pt x="130" y="336"/>
                  </a:lnTo>
                  <a:moveTo>
                    <a:pt x="73" y="412"/>
                  </a:moveTo>
                  <a:lnTo>
                    <a:pt x="118" y="412"/>
                  </a:lnTo>
                  <a:moveTo>
                    <a:pt x="199" y="472"/>
                  </a:moveTo>
                  <a:lnTo>
                    <a:pt x="144" y="472"/>
                  </a:lnTo>
                  <a:moveTo>
                    <a:pt x="97" y="543"/>
                  </a:moveTo>
                  <a:lnTo>
                    <a:pt x="142" y="543"/>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grpSp>
      <p:grpSp>
        <p:nvGrpSpPr>
          <p:cNvPr id="146" name="Group 145" descr="Usage Example&#10;Ungroup to edit this image. Instructions are available on slide 22.&#10;"/>
          <p:cNvGrpSpPr/>
          <p:nvPr/>
        </p:nvGrpSpPr>
        <p:grpSpPr>
          <a:xfrm>
            <a:off x="891715" y="5652256"/>
            <a:ext cx="1667520" cy="835821"/>
            <a:chOff x="4269056" y="5781456"/>
            <a:chExt cx="1667520" cy="835820"/>
          </a:xfrm>
        </p:grpSpPr>
        <p:sp>
          <p:nvSpPr>
            <p:cNvPr id="147" name="Rectangle 146" descr="Usage Example&#10;Ungroup to edit this image. Instructions are available on slide 22.&#10;"/>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148" name="Chevron 147"/>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Tree>
    <p:extLst>
      <p:ext uri="{BB962C8B-B14F-4D97-AF65-F5344CB8AC3E}">
        <p14:creationId xmlns:p14="http://schemas.microsoft.com/office/powerpoint/2010/main" val="930299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95326" y="136525"/>
            <a:ext cx="10801351" cy="656585"/>
          </a:xfrm>
        </p:spPr>
        <p:txBody>
          <a:bodyPr/>
          <a:lstStyle/>
          <a:p>
            <a:r>
              <a:rPr lang="en-US" dirty="0"/>
              <a:t>Icon Library</a:t>
            </a:r>
          </a:p>
        </p:txBody>
      </p:sp>
      <p:sp>
        <p:nvSpPr>
          <p:cNvPr id="4" name="Slide Number Placeholder 3"/>
          <p:cNvSpPr>
            <a:spLocks noGrp="1"/>
          </p:cNvSpPr>
          <p:nvPr>
            <p:ph type="sldNum" sz="quarter" idx="12"/>
          </p:nvPr>
        </p:nvSpPr>
        <p:spPr>
          <a:xfrm>
            <a:off x="11496674" y="6475412"/>
            <a:ext cx="695327" cy="365125"/>
          </a:xfrm>
        </p:spPr>
        <p:txBody>
          <a:bodyPr/>
          <a:lstStyle/>
          <a:p>
            <a:fld id="{FFA67747-A1D0-4850-AF9A-570B1A0E3F7F}" type="slidenum">
              <a:rPr lang="en-US" smtClean="0"/>
              <a:pPr/>
              <a:t>12</a:t>
            </a:fld>
            <a:endParaRPr lang="en-US" dirty="0"/>
          </a:p>
        </p:txBody>
      </p:sp>
      <p:sp>
        <p:nvSpPr>
          <p:cNvPr id="50" name="Freeform 12" title="person male icon"/>
          <p:cNvSpPr>
            <a:spLocks noChangeAspect="1"/>
          </p:cNvSpPr>
          <p:nvPr/>
        </p:nvSpPr>
        <p:spPr bwMode="auto">
          <a:xfrm>
            <a:off x="841628" y="1636144"/>
            <a:ext cx="423907" cy="446349"/>
          </a:xfrm>
          <a:custGeom>
            <a:avLst/>
            <a:gdLst>
              <a:gd name="T0" fmla="*/ 1 w 240"/>
              <a:gd name="T1" fmla="*/ 253 h 253"/>
              <a:gd name="T2" fmla="*/ 9 w 240"/>
              <a:gd name="T3" fmla="*/ 191 h 253"/>
              <a:gd name="T4" fmla="*/ 38 w 240"/>
              <a:gd name="T5" fmla="*/ 162 h 253"/>
              <a:gd name="T6" fmla="*/ 64 w 240"/>
              <a:gd name="T7" fmla="*/ 151 h 253"/>
              <a:gd name="T8" fmla="*/ 93 w 240"/>
              <a:gd name="T9" fmla="*/ 132 h 253"/>
              <a:gd name="T10" fmla="*/ 84 w 240"/>
              <a:gd name="T11" fmla="*/ 103 h 253"/>
              <a:gd name="T12" fmla="*/ 76 w 240"/>
              <a:gd name="T13" fmla="*/ 90 h 253"/>
              <a:gd name="T14" fmla="*/ 74 w 240"/>
              <a:gd name="T15" fmla="*/ 57 h 253"/>
              <a:gd name="T16" fmla="*/ 76 w 240"/>
              <a:gd name="T17" fmla="*/ 33 h 253"/>
              <a:gd name="T18" fmla="*/ 88 w 240"/>
              <a:gd name="T19" fmla="*/ 14 h 253"/>
              <a:gd name="T20" fmla="*/ 100 w 240"/>
              <a:gd name="T21" fmla="*/ 5 h 253"/>
              <a:gd name="T22" fmla="*/ 114 w 240"/>
              <a:gd name="T23" fmla="*/ 1 h 253"/>
              <a:gd name="T24" fmla="*/ 128 w 240"/>
              <a:gd name="T25" fmla="*/ 1 h 253"/>
              <a:gd name="T26" fmla="*/ 148 w 240"/>
              <a:gd name="T27" fmla="*/ 7 h 253"/>
              <a:gd name="T28" fmla="*/ 168 w 240"/>
              <a:gd name="T29" fmla="*/ 29 h 253"/>
              <a:gd name="T30" fmla="*/ 170 w 240"/>
              <a:gd name="T31" fmla="*/ 44 h 253"/>
              <a:gd name="T32" fmla="*/ 169 w 240"/>
              <a:gd name="T33" fmla="*/ 57 h 253"/>
              <a:gd name="T34" fmla="*/ 171 w 240"/>
              <a:gd name="T35" fmla="*/ 73 h 253"/>
              <a:gd name="T36" fmla="*/ 159 w 240"/>
              <a:gd name="T37" fmla="*/ 103 h 253"/>
              <a:gd name="T38" fmla="*/ 154 w 240"/>
              <a:gd name="T39" fmla="*/ 124 h 253"/>
              <a:gd name="T40" fmla="*/ 158 w 240"/>
              <a:gd name="T41" fmla="*/ 142 h 253"/>
              <a:gd name="T42" fmla="*/ 183 w 240"/>
              <a:gd name="T43" fmla="*/ 156 h 253"/>
              <a:gd name="T44" fmla="*/ 218 w 240"/>
              <a:gd name="T45" fmla="*/ 172 h 253"/>
              <a:gd name="T46" fmla="*/ 234 w 240"/>
              <a:gd name="T47" fmla="*/ 197 h 253"/>
              <a:gd name="T48" fmla="*/ 240 w 240"/>
              <a:gd name="T49"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0" h="253">
                <a:moveTo>
                  <a:pt x="1" y="253"/>
                </a:moveTo>
                <a:cubicBezTo>
                  <a:pt x="0" y="246"/>
                  <a:pt x="3" y="202"/>
                  <a:pt x="9" y="191"/>
                </a:cubicBezTo>
                <a:cubicBezTo>
                  <a:pt x="15" y="179"/>
                  <a:pt x="29" y="166"/>
                  <a:pt x="38" y="162"/>
                </a:cubicBezTo>
                <a:cubicBezTo>
                  <a:pt x="48" y="158"/>
                  <a:pt x="60" y="153"/>
                  <a:pt x="64" y="151"/>
                </a:cubicBezTo>
                <a:cubicBezTo>
                  <a:pt x="68" y="149"/>
                  <a:pt x="91" y="142"/>
                  <a:pt x="93" y="132"/>
                </a:cubicBezTo>
                <a:cubicBezTo>
                  <a:pt x="94" y="124"/>
                  <a:pt x="88" y="108"/>
                  <a:pt x="84" y="103"/>
                </a:cubicBezTo>
                <a:cubicBezTo>
                  <a:pt x="80" y="100"/>
                  <a:pt x="77" y="92"/>
                  <a:pt x="76" y="90"/>
                </a:cubicBezTo>
                <a:cubicBezTo>
                  <a:pt x="75" y="88"/>
                  <a:pt x="69" y="65"/>
                  <a:pt x="74" y="57"/>
                </a:cubicBezTo>
                <a:cubicBezTo>
                  <a:pt x="74" y="57"/>
                  <a:pt x="73" y="39"/>
                  <a:pt x="76" y="33"/>
                </a:cubicBezTo>
                <a:cubicBezTo>
                  <a:pt x="78" y="27"/>
                  <a:pt x="86" y="15"/>
                  <a:pt x="88" y="14"/>
                </a:cubicBezTo>
                <a:cubicBezTo>
                  <a:pt x="91" y="10"/>
                  <a:pt x="97" y="6"/>
                  <a:pt x="100" y="5"/>
                </a:cubicBezTo>
                <a:cubicBezTo>
                  <a:pt x="104" y="5"/>
                  <a:pt x="109" y="1"/>
                  <a:pt x="114" y="1"/>
                </a:cubicBezTo>
                <a:cubicBezTo>
                  <a:pt x="119" y="1"/>
                  <a:pt x="125" y="0"/>
                  <a:pt x="128" y="1"/>
                </a:cubicBezTo>
                <a:cubicBezTo>
                  <a:pt x="133" y="2"/>
                  <a:pt x="144" y="5"/>
                  <a:pt x="148" y="7"/>
                </a:cubicBezTo>
                <a:cubicBezTo>
                  <a:pt x="150" y="9"/>
                  <a:pt x="164" y="16"/>
                  <a:pt x="168" y="29"/>
                </a:cubicBezTo>
                <a:cubicBezTo>
                  <a:pt x="170" y="37"/>
                  <a:pt x="170" y="44"/>
                  <a:pt x="170" y="44"/>
                </a:cubicBezTo>
                <a:cubicBezTo>
                  <a:pt x="169" y="57"/>
                  <a:pt x="169" y="57"/>
                  <a:pt x="169" y="57"/>
                </a:cubicBezTo>
                <a:cubicBezTo>
                  <a:pt x="169" y="57"/>
                  <a:pt x="172" y="64"/>
                  <a:pt x="171" y="73"/>
                </a:cubicBezTo>
                <a:cubicBezTo>
                  <a:pt x="170" y="84"/>
                  <a:pt x="163" y="98"/>
                  <a:pt x="159" y="103"/>
                </a:cubicBezTo>
                <a:cubicBezTo>
                  <a:pt x="156" y="113"/>
                  <a:pt x="155" y="114"/>
                  <a:pt x="154" y="124"/>
                </a:cubicBezTo>
                <a:cubicBezTo>
                  <a:pt x="153" y="133"/>
                  <a:pt x="155" y="139"/>
                  <a:pt x="158" y="142"/>
                </a:cubicBezTo>
                <a:cubicBezTo>
                  <a:pt x="162" y="146"/>
                  <a:pt x="178" y="154"/>
                  <a:pt x="183" y="156"/>
                </a:cubicBezTo>
                <a:cubicBezTo>
                  <a:pt x="186" y="156"/>
                  <a:pt x="212" y="168"/>
                  <a:pt x="218" y="172"/>
                </a:cubicBezTo>
                <a:cubicBezTo>
                  <a:pt x="224" y="177"/>
                  <a:pt x="232" y="187"/>
                  <a:pt x="234" y="197"/>
                </a:cubicBezTo>
                <a:cubicBezTo>
                  <a:pt x="237" y="217"/>
                  <a:pt x="240" y="246"/>
                  <a:pt x="240" y="25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6" title="male and femal icon"/>
          <p:cNvSpPr>
            <a:spLocks noChangeAspect="1" noEditPoints="1"/>
          </p:cNvSpPr>
          <p:nvPr/>
        </p:nvSpPr>
        <p:spPr bwMode="auto">
          <a:xfrm>
            <a:off x="2218812" y="1641712"/>
            <a:ext cx="602813" cy="440781"/>
          </a:xfrm>
          <a:custGeom>
            <a:avLst/>
            <a:gdLst>
              <a:gd name="T0" fmla="*/ 180 w 310"/>
              <a:gd name="T1" fmla="*/ 122 h 227"/>
              <a:gd name="T2" fmla="*/ 205 w 310"/>
              <a:gd name="T3" fmla="*/ 107 h 227"/>
              <a:gd name="T4" fmla="*/ 205 w 310"/>
              <a:gd name="T5" fmla="*/ 102 h 227"/>
              <a:gd name="T6" fmla="*/ 178 w 310"/>
              <a:gd name="T7" fmla="*/ 95 h 227"/>
              <a:gd name="T8" fmla="*/ 187 w 310"/>
              <a:gd name="T9" fmla="*/ 23 h 227"/>
              <a:gd name="T10" fmla="*/ 202 w 310"/>
              <a:gd name="T11" fmla="*/ 11 h 227"/>
              <a:gd name="T12" fmla="*/ 210 w 310"/>
              <a:gd name="T13" fmla="*/ 10 h 227"/>
              <a:gd name="T14" fmla="*/ 216 w 310"/>
              <a:gd name="T15" fmla="*/ 7 h 227"/>
              <a:gd name="T16" fmla="*/ 225 w 310"/>
              <a:gd name="T17" fmla="*/ 6 h 227"/>
              <a:gd name="T18" fmla="*/ 263 w 310"/>
              <a:gd name="T19" fmla="*/ 36 h 227"/>
              <a:gd name="T20" fmla="*/ 263 w 310"/>
              <a:gd name="T21" fmla="*/ 96 h 227"/>
              <a:gd name="T22" fmla="*/ 243 w 310"/>
              <a:gd name="T23" fmla="*/ 100 h 227"/>
              <a:gd name="T24" fmla="*/ 243 w 310"/>
              <a:gd name="T25" fmla="*/ 101 h 227"/>
              <a:gd name="T26" fmla="*/ 249 w 310"/>
              <a:gd name="T27" fmla="*/ 114 h 227"/>
              <a:gd name="T28" fmla="*/ 268 w 310"/>
              <a:gd name="T29" fmla="*/ 124 h 227"/>
              <a:gd name="T30" fmla="*/ 293 w 310"/>
              <a:gd name="T31" fmla="*/ 136 h 227"/>
              <a:gd name="T32" fmla="*/ 305 w 310"/>
              <a:gd name="T33" fmla="*/ 155 h 227"/>
              <a:gd name="T34" fmla="*/ 309 w 310"/>
              <a:gd name="T35" fmla="*/ 195 h 227"/>
              <a:gd name="T36" fmla="*/ 215 w 310"/>
              <a:gd name="T37" fmla="*/ 227 h 227"/>
              <a:gd name="T38" fmla="*/ 210 w 310"/>
              <a:gd name="T39" fmla="*/ 177 h 227"/>
              <a:gd name="T40" fmla="*/ 195 w 310"/>
              <a:gd name="T41" fmla="*/ 154 h 227"/>
              <a:gd name="T42" fmla="*/ 165 w 310"/>
              <a:gd name="T43" fmla="*/ 139 h 227"/>
              <a:gd name="T44" fmla="*/ 142 w 310"/>
              <a:gd name="T45" fmla="*/ 127 h 227"/>
              <a:gd name="T46" fmla="*/ 138 w 310"/>
              <a:gd name="T47" fmla="*/ 111 h 227"/>
              <a:gd name="T48" fmla="*/ 143 w 310"/>
              <a:gd name="T49" fmla="*/ 92 h 227"/>
              <a:gd name="T50" fmla="*/ 154 w 310"/>
              <a:gd name="T51" fmla="*/ 65 h 227"/>
              <a:gd name="T52" fmla="*/ 152 w 310"/>
              <a:gd name="T53" fmla="*/ 51 h 227"/>
              <a:gd name="T54" fmla="*/ 152 w 310"/>
              <a:gd name="T55" fmla="*/ 39 h 227"/>
              <a:gd name="T56" fmla="*/ 151 w 310"/>
              <a:gd name="T57" fmla="*/ 26 h 227"/>
              <a:gd name="T58" fmla="*/ 132 w 310"/>
              <a:gd name="T59" fmla="*/ 6 h 227"/>
              <a:gd name="T60" fmla="*/ 115 w 310"/>
              <a:gd name="T61" fmla="*/ 0 h 227"/>
              <a:gd name="T62" fmla="*/ 102 w 310"/>
              <a:gd name="T63" fmla="*/ 0 h 227"/>
              <a:gd name="T64" fmla="*/ 90 w 310"/>
              <a:gd name="T65" fmla="*/ 4 h 227"/>
              <a:gd name="T66" fmla="*/ 79 w 310"/>
              <a:gd name="T67" fmla="*/ 12 h 227"/>
              <a:gd name="T68" fmla="*/ 68 w 310"/>
              <a:gd name="T69" fmla="*/ 29 h 227"/>
              <a:gd name="T70" fmla="*/ 66 w 310"/>
              <a:gd name="T71" fmla="*/ 51 h 227"/>
              <a:gd name="T72" fmla="*/ 68 w 310"/>
              <a:gd name="T73" fmla="*/ 80 h 227"/>
              <a:gd name="T74" fmla="*/ 75 w 310"/>
              <a:gd name="T75" fmla="*/ 92 h 227"/>
              <a:gd name="T76" fmla="*/ 83 w 310"/>
              <a:gd name="T77" fmla="*/ 119 h 227"/>
              <a:gd name="T78" fmla="*/ 57 w 310"/>
              <a:gd name="T79" fmla="*/ 135 h 227"/>
              <a:gd name="T80" fmla="*/ 33 w 310"/>
              <a:gd name="T81" fmla="*/ 146 h 227"/>
              <a:gd name="T82" fmla="*/ 8 w 310"/>
              <a:gd name="T83" fmla="*/ 171 h 227"/>
              <a:gd name="T84" fmla="*/ 0 w 310"/>
              <a:gd name="T85"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0" h="227">
                <a:moveTo>
                  <a:pt x="180" y="122"/>
                </a:moveTo>
                <a:cubicBezTo>
                  <a:pt x="183" y="120"/>
                  <a:pt x="204" y="114"/>
                  <a:pt x="205" y="107"/>
                </a:cubicBezTo>
                <a:cubicBezTo>
                  <a:pt x="206" y="105"/>
                  <a:pt x="205" y="103"/>
                  <a:pt x="205" y="102"/>
                </a:cubicBezTo>
                <a:cubicBezTo>
                  <a:pt x="193" y="100"/>
                  <a:pt x="179" y="98"/>
                  <a:pt x="178" y="95"/>
                </a:cubicBezTo>
                <a:cubicBezTo>
                  <a:pt x="176" y="89"/>
                  <a:pt x="174" y="39"/>
                  <a:pt x="187" y="23"/>
                </a:cubicBezTo>
                <a:cubicBezTo>
                  <a:pt x="192" y="17"/>
                  <a:pt x="197" y="14"/>
                  <a:pt x="202" y="11"/>
                </a:cubicBezTo>
                <a:cubicBezTo>
                  <a:pt x="204" y="10"/>
                  <a:pt x="208" y="10"/>
                  <a:pt x="210" y="10"/>
                </a:cubicBezTo>
                <a:cubicBezTo>
                  <a:pt x="211" y="9"/>
                  <a:pt x="214" y="8"/>
                  <a:pt x="216" y="7"/>
                </a:cubicBezTo>
                <a:cubicBezTo>
                  <a:pt x="222" y="5"/>
                  <a:pt x="225" y="6"/>
                  <a:pt x="225" y="6"/>
                </a:cubicBezTo>
                <a:cubicBezTo>
                  <a:pt x="225" y="6"/>
                  <a:pt x="258" y="10"/>
                  <a:pt x="263" y="36"/>
                </a:cubicBezTo>
                <a:cubicBezTo>
                  <a:pt x="269" y="62"/>
                  <a:pt x="270" y="86"/>
                  <a:pt x="263" y="96"/>
                </a:cubicBezTo>
                <a:cubicBezTo>
                  <a:pt x="260" y="97"/>
                  <a:pt x="251" y="99"/>
                  <a:pt x="243" y="100"/>
                </a:cubicBezTo>
                <a:cubicBezTo>
                  <a:pt x="243" y="100"/>
                  <a:pt x="243" y="101"/>
                  <a:pt x="243" y="101"/>
                </a:cubicBezTo>
                <a:cubicBezTo>
                  <a:pt x="242" y="108"/>
                  <a:pt x="247" y="111"/>
                  <a:pt x="249" y="114"/>
                </a:cubicBezTo>
                <a:cubicBezTo>
                  <a:pt x="252" y="117"/>
                  <a:pt x="264" y="123"/>
                  <a:pt x="268" y="124"/>
                </a:cubicBezTo>
                <a:cubicBezTo>
                  <a:pt x="270" y="125"/>
                  <a:pt x="289" y="133"/>
                  <a:pt x="293" y="136"/>
                </a:cubicBezTo>
                <a:cubicBezTo>
                  <a:pt x="298" y="140"/>
                  <a:pt x="304" y="147"/>
                  <a:pt x="305" y="155"/>
                </a:cubicBezTo>
                <a:cubicBezTo>
                  <a:pt x="308" y="169"/>
                  <a:pt x="310" y="190"/>
                  <a:pt x="309" y="195"/>
                </a:cubicBezTo>
                <a:moveTo>
                  <a:pt x="215" y="227"/>
                </a:moveTo>
                <a:cubicBezTo>
                  <a:pt x="215" y="221"/>
                  <a:pt x="213" y="195"/>
                  <a:pt x="210" y="177"/>
                </a:cubicBezTo>
                <a:cubicBezTo>
                  <a:pt x="209" y="168"/>
                  <a:pt x="201" y="159"/>
                  <a:pt x="195" y="154"/>
                </a:cubicBezTo>
                <a:cubicBezTo>
                  <a:pt x="190" y="150"/>
                  <a:pt x="167" y="140"/>
                  <a:pt x="165" y="139"/>
                </a:cubicBezTo>
                <a:cubicBezTo>
                  <a:pt x="160" y="138"/>
                  <a:pt x="145" y="131"/>
                  <a:pt x="142" y="127"/>
                </a:cubicBezTo>
                <a:cubicBezTo>
                  <a:pt x="139" y="124"/>
                  <a:pt x="137" y="119"/>
                  <a:pt x="138" y="111"/>
                </a:cubicBezTo>
                <a:cubicBezTo>
                  <a:pt x="139" y="102"/>
                  <a:pt x="140" y="101"/>
                  <a:pt x="143" y="92"/>
                </a:cubicBezTo>
                <a:cubicBezTo>
                  <a:pt x="146" y="87"/>
                  <a:pt x="153" y="75"/>
                  <a:pt x="154" y="65"/>
                </a:cubicBezTo>
                <a:cubicBezTo>
                  <a:pt x="154" y="57"/>
                  <a:pt x="152" y="51"/>
                  <a:pt x="152" y="51"/>
                </a:cubicBezTo>
                <a:cubicBezTo>
                  <a:pt x="152" y="39"/>
                  <a:pt x="152" y="39"/>
                  <a:pt x="152" y="39"/>
                </a:cubicBezTo>
                <a:cubicBezTo>
                  <a:pt x="152" y="39"/>
                  <a:pt x="152" y="32"/>
                  <a:pt x="151" y="26"/>
                </a:cubicBezTo>
                <a:cubicBezTo>
                  <a:pt x="147" y="14"/>
                  <a:pt x="135" y="7"/>
                  <a:pt x="132" y="6"/>
                </a:cubicBezTo>
                <a:cubicBezTo>
                  <a:pt x="129" y="3"/>
                  <a:pt x="119" y="1"/>
                  <a:pt x="115" y="0"/>
                </a:cubicBezTo>
                <a:cubicBezTo>
                  <a:pt x="112" y="0"/>
                  <a:pt x="107" y="0"/>
                  <a:pt x="102" y="0"/>
                </a:cubicBezTo>
                <a:cubicBezTo>
                  <a:pt x="98" y="1"/>
                  <a:pt x="93" y="4"/>
                  <a:pt x="90" y="4"/>
                </a:cubicBezTo>
                <a:cubicBezTo>
                  <a:pt x="87" y="4"/>
                  <a:pt x="81" y="8"/>
                  <a:pt x="79" y="12"/>
                </a:cubicBezTo>
                <a:cubicBezTo>
                  <a:pt x="78" y="13"/>
                  <a:pt x="70" y="24"/>
                  <a:pt x="68" y="29"/>
                </a:cubicBezTo>
                <a:cubicBezTo>
                  <a:pt x="65" y="34"/>
                  <a:pt x="66" y="51"/>
                  <a:pt x="66" y="51"/>
                </a:cubicBezTo>
                <a:cubicBezTo>
                  <a:pt x="62" y="58"/>
                  <a:pt x="67" y="78"/>
                  <a:pt x="68" y="80"/>
                </a:cubicBezTo>
                <a:cubicBezTo>
                  <a:pt x="69" y="82"/>
                  <a:pt x="72" y="89"/>
                  <a:pt x="75" y="92"/>
                </a:cubicBezTo>
                <a:cubicBezTo>
                  <a:pt x="79" y="97"/>
                  <a:pt x="84" y="111"/>
                  <a:pt x="83" y="119"/>
                </a:cubicBezTo>
                <a:cubicBezTo>
                  <a:pt x="82" y="127"/>
                  <a:pt x="61" y="133"/>
                  <a:pt x="57" y="135"/>
                </a:cubicBezTo>
                <a:cubicBezTo>
                  <a:pt x="53" y="137"/>
                  <a:pt x="43" y="141"/>
                  <a:pt x="33" y="146"/>
                </a:cubicBezTo>
                <a:cubicBezTo>
                  <a:pt x="26" y="149"/>
                  <a:pt x="13" y="161"/>
                  <a:pt x="8" y="171"/>
                </a:cubicBezTo>
                <a:cubicBezTo>
                  <a:pt x="2" y="182"/>
                  <a:pt x="0" y="221"/>
                  <a:pt x="0" y="22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7" title="group of people icon"/>
          <p:cNvSpPr>
            <a:spLocks noChangeAspect="1" noEditPoints="1"/>
          </p:cNvSpPr>
          <p:nvPr/>
        </p:nvSpPr>
        <p:spPr bwMode="auto">
          <a:xfrm>
            <a:off x="3093791" y="1641710"/>
            <a:ext cx="782855" cy="440783"/>
          </a:xfrm>
          <a:custGeom>
            <a:avLst/>
            <a:gdLst>
              <a:gd name="T0" fmla="*/ 241 w 325"/>
              <a:gd name="T1" fmla="*/ 86 h 183"/>
              <a:gd name="T2" fmla="*/ 219 w 325"/>
              <a:gd name="T3" fmla="*/ 77 h 183"/>
              <a:gd name="T4" fmla="*/ 238 w 325"/>
              <a:gd name="T5" fmla="*/ 9 h 183"/>
              <a:gd name="T6" fmla="*/ 249 w 325"/>
              <a:gd name="T7" fmla="*/ 6 h 183"/>
              <a:gd name="T8" fmla="*/ 287 w 325"/>
              <a:gd name="T9" fmla="*/ 29 h 183"/>
              <a:gd name="T10" fmla="*/ 271 w 325"/>
              <a:gd name="T11" fmla="*/ 81 h 183"/>
              <a:gd name="T12" fmla="*/ 276 w 325"/>
              <a:gd name="T13" fmla="*/ 92 h 183"/>
              <a:gd name="T14" fmla="*/ 311 w 325"/>
              <a:gd name="T15" fmla="*/ 110 h 183"/>
              <a:gd name="T16" fmla="*/ 324 w 325"/>
              <a:gd name="T17" fmla="*/ 158 h 183"/>
              <a:gd name="T18" fmla="*/ 245 w 325"/>
              <a:gd name="T19" fmla="*/ 143 h 183"/>
              <a:gd name="T20" fmla="*/ 208 w 325"/>
              <a:gd name="T21" fmla="*/ 112 h 183"/>
              <a:gd name="T22" fmla="*/ 187 w 325"/>
              <a:gd name="T23" fmla="*/ 89 h 183"/>
              <a:gd name="T24" fmla="*/ 199 w 325"/>
              <a:gd name="T25" fmla="*/ 53 h 183"/>
              <a:gd name="T26" fmla="*/ 198 w 325"/>
              <a:gd name="T27" fmla="*/ 31 h 183"/>
              <a:gd name="T28" fmla="*/ 182 w 325"/>
              <a:gd name="T29" fmla="*/ 5 h 183"/>
              <a:gd name="T30" fmla="*/ 158 w 325"/>
              <a:gd name="T31" fmla="*/ 1 h 183"/>
              <a:gd name="T32" fmla="*/ 139 w 325"/>
              <a:gd name="T33" fmla="*/ 10 h 183"/>
              <a:gd name="T34" fmla="*/ 129 w 325"/>
              <a:gd name="T35" fmla="*/ 41 h 183"/>
              <a:gd name="T36" fmla="*/ 136 w 325"/>
              <a:gd name="T37" fmla="*/ 75 h 183"/>
              <a:gd name="T38" fmla="*/ 122 w 325"/>
              <a:gd name="T39" fmla="*/ 109 h 183"/>
              <a:gd name="T40" fmla="*/ 82 w 325"/>
              <a:gd name="T41" fmla="*/ 138 h 183"/>
              <a:gd name="T42" fmla="*/ 108 w 325"/>
              <a:gd name="T43" fmla="*/ 94 h 183"/>
              <a:gd name="T44" fmla="*/ 97 w 325"/>
              <a:gd name="T45" fmla="*/ 78 h 183"/>
              <a:gd name="T46" fmla="*/ 108 w 325"/>
              <a:gd name="T47" fmla="*/ 46 h 183"/>
              <a:gd name="T48" fmla="*/ 107 w 325"/>
              <a:gd name="T49" fmla="*/ 27 h 183"/>
              <a:gd name="T50" fmla="*/ 93 w 325"/>
              <a:gd name="T51" fmla="*/ 4 h 183"/>
              <a:gd name="T52" fmla="*/ 72 w 325"/>
              <a:gd name="T53" fmla="*/ 0 h 183"/>
              <a:gd name="T54" fmla="*/ 55 w 325"/>
              <a:gd name="T55" fmla="*/ 8 h 183"/>
              <a:gd name="T56" fmla="*/ 47 w 325"/>
              <a:gd name="T57" fmla="*/ 35 h 183"/>
              <a:gd name="T58" fmla="*/ 53 w 325"/>
              <a:gd name="T59" fmla="*/ 65 h 183"/>
              <a:gd name="T60" fmla="*/ 40 w 325"/>
              <a:gd name="T61" fmla="*/ 95 h 183"/>
              <a:gd name="T62" fmla="*/ 5 w 325"/>
              <a:gd name="T63" fmla="*/ 12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5" h="183">
                <a:moveTo>
                  <a:pt x="220" y="99"/>
                </a:moveTo>
                <a:cubicBezTo>
                  <a:pt x="223" y="97"/>
                  <a:pt x="240" y="92"/>
                  <a:pt x="241" y="86"/>
                </a:cubicBezTo>
                <a:cubicBezTo>
                  <a:pt x="241" y="85"/>
                  <a:pt x="241" y="84"/>
                  <a:pt x="240" y="82"/>
                </a:cubicBezTo>
                <a:cubicBezTo>
                  <a:pt x="231" y="81"/>
                  <a:pt x="220" y="79"/>
                  <a:pt x="219" y="77"/>
                </a:cubicBezTo>
                <a:cubicBezTo>
                  <a:pt x="217" y="72"/>
                  <a:pt x="216" y="32"/>
                  <a:pt x="226" y="19"/>
                </a:cubicBezTo>
                <a:cubicBezTo>
                  <a:pt x="230" y="14"/>
                  <a:pt x="234" y="11"/>
                  <a:pt x="238" y="9"/>
                </a:cubicBezTo>
                <a:cubicBezTo>
                  <a:pt x="240" y="9"/>
                  <a:pt x="243" y="8"/>
                  <a:pt x="244" y="8"/>
                </a:cubicBezTo>
                <a:cubicBezTo>
                  <a:pt x="246" y="8"/>
                  <a:pt x="247" y="6"/>
                  <a:pt x="249" y="6"/>
                </a:cubicBezTo>
                <a:cubicBezTo>
                  <a:pt x="254" y="5"/>
                  <a:pt x="257" y="5"/>
                  <a:pt x="257" y="5"/>
                </a:cubicBezTo>
                <a:cubicBezTo>
                  <a:pt x="257" y="5"/>
                  <a:pt x="283" y="8"/>
                  <a:pt x="287" y="29"/>
                </a:cubicBezTo>
                <a:cubicBezTo>
                  <a:pt x="292" y="50"/>
                  <a:pt x="293" y="70"/>
                  <a:pt x="287" y="78"/>
                </a:cubicBezTo>
                <a:cubicBezTo>
                  <a:pt x="284" y="78"/>
                  <a:pt x="278" y="80"/>
                  <a:pt x="271" y="81"/>
                </a:cubicBezTo>
                <a:cubicBezTo>
                  <a:pt x="271" y="81"/>
                  <a:pt x="271" y="81"/>
                  <a:pt x="271" y="81"/>
                </a:cubicBezTo>
                <a:cubicBezTo>
                  <a:pt x="270" y="87"/>
                  <a:pt x="274" y="90"/>
                  <a:pt x="276" y="92"/>
                </a:cubicBezTo>
                <a:cubicBezTo>
                  <a:pt x="279" y="94"/>
                  <a:pt x="288" y="99"/>
                  <a:pt x="291" y="100"/>
                </a:cubicBezTo>
                <a:cubicBezTo>
                  <a:pt x="293" y="101"/>
                  <a:pt x="308" y="107"/>
                  <a:pt x="311" y="110"/>
                </a:cubicBezTo>
                <a:cubicBezTo>
                  <a:pt x="315" y="113"/>
                  <a:pt x="320" y="119"/>
                  <a:pt x="321" y="125"/>
                </a:cubicBezTo>
                <a:cubicBezTo>
                  <a:pt x="323" y="137"/>
                  <a:pt x="325" y="153"/>
                  <a:pt x="324" y="158"/>
                </a:cubicBezTo>
                <a:moveTo>
                  <a:pt x="249" y="183"/>
                </a:moveTo>
                <a:cubicBezTo>
                  <a:pt x="249" y="178"/>
                  <a:pt x="247" y="157"/>
                  <a:pt x="245" y="143"/>
                </a:cubicBezTo>
                <a:cubicBezTo>
                  <a:pt x="244" y="135"/>
                  <a:pt x="237" y="128"/>
                  <a:pt x="233" y="125"/>
                </a:cubicBezTo>
                <a:cubicBezTo>
                  <a:pt x="229" y="121"/>
                  <a:pt x="210" y="113"/>
                  <a:pt x="208" y="112"/>
                </a:cubicBezTo>
                <a:cubicBezTo>
                  <a:pt x="204" y="111"/>
                  <a:pt x="193" y="106"/>
                  <a:pt x="190" y="102"/>
                </a:cubicBezTo>
                <a:cubicBezTo>
                  <a:pt x="188" y="100"/>
                  <a:pt x="186" y="96"/>
                  <a:pt x="187" y="89"/>
                </a:cubicBezTo>
                <a:cubicBezTo>
                  <a:pt x="187" y="83"/>
                  <a:pt x="188" y="82"/>
                  <a:pt x="190" y="75"/>
                </a:cubicBezTo>
                <a:cubicBezTo>
                  <a:pt x="193" y="70"/>
                  <a:pt x="199" y="61"/>
                  <a:pt x="199" y="53"/>
                </a:cubicBezTo>
                <a:cubicBezTo>
                  <a:pt x="200" y="46"/>
                  <a:pt x="198" y="41"/>
                  <a:pt x="198" y="41"/>
                </a:cubicBezTo>
                <a:cubicBezTo>
                  <a:pt x="198" y="31"/>
                  <a:pt x="198" y="31"/>
                  <a:pt x="198" y="31"/>
                </a:cubicBezTo>
                <a:cubicBezTo>
                  <a:pt x="198" y="31"/>
                  <a:pt x="198" y="26"/>
                  <a:pt x="197" y="21"/>
                </a:cubicBezTo>
                <a:cubicBezTo>
                  <a:pt x="194" y="11"/>
                  <a:pt x="184" y="6"/>
                  <a:pt x="182" y="5"/>
                </a:cubicBezTo>
                <a:cubicBezTo>
                  <a:pt x="179" y="3"/>
                  <a:pt x="171" y="1"/>
                  <a:pt x="168" y="0"/>
                </a:cubicBezTo>
                <a:cubicBezTo>
                  <a:pt x="165" y="0"/>
                  <a:pt x="162" y="0"/>
                  <a:pt x="158" y="1"/>
                </a:cubicBezTo>
                <a:cubicBezTo>
                  <a:pt x="154" y="1"/>
                  <a:pt x="150" y="3"/>
                  <a:pt x="148" y="3"/>
                </a:cubicBezTo>
                <a:cubicBezTo>
                  <a:pt x="145" y="4"/>
                  <a:pt x="140" y="7"/>
                  <a:pt x="139" y="10"/>
                </a:cubicBezTo>
                <a:cubicBezTo>
                  <a:pt x="138" y="11"/>
                  <a:pt x="132" y="20"/>
                  <a:pt x="130" y="24"/>
                </a:cubicBezTo>
                <a:cubicBezTo>
                  <a:pt x="128" y="28"/>
                  <a:pt x="129" y="41"/>
                  <a:pt x="129" y="41"/>
                </a:cubicBezTo>
                <a:cubicBezTo>
                  <a:pt x="125" y="47"/>
                  <a:pt x="130" y="63"/>
                  <a:pt x="130" y="65"/>
                </a:cubicBezTo>
                <a:cubicBezTo>
                  <a:pt x="131" y="66"/>
                  <a:pt x="133" y="72"/>
                  <a:pt x="136" y="75"/>
                </a:cubicBezTo>
                <a:cubicBezTo>
                  <a:pt x="139" y="78"/>
                  <a:pt x="143" y="90"/>
                  <a:pt x="142" y="96"/>
                </a:cubicBezTo>
                <a:cubicBezTo>
                  <a:pt x="141" y="103"/>
                  <a:pt x="125" y="108"/>
                  <a:pt x="122" y="109"/>
                </a:cubicBezTo>
                <a:cubicBezTo>
                  <a:pt x="118" y="111"/>
                  <a:pt x="110" y="114"/>
                  <a:pt x="102" y="117"/>
                </a:cubicBezTo>
                <a:cubicBezTo>
                  <a:pt x="96" y="120"/>
                  <a:pt x="86" y="130"/>
                  <a:pt x="82" y="138"/>
                </a:cubicBezTo>
                <a:cubicBezTo>
                  <a:pt x="77" y="146"/>
                  <a:pt x="75" y="178"/>
                  <a:pt x="76" y="183"/>
                </a:cubicBezTo>
                <a:moveTo>
                  <a:pt x="108" y="94"/>
                </a:moveTo>
                <a:cubicBezTo>
                  <a:pt x="105" y="93"/>
                  <a:pt x="101" y="91"/>
                  <a:pt x="100" y="89"/>
                </a:cubicBezTo>
                <a:cubicBezTo>
                  <a:pt x="98" y="87"/>
                  <a:pt x="97" y="83"/>
                  <a:pt x="97" y="78"/>
                </a:cubicBezTo>
                <a:cubicBezTo>
                  <a:pt x="98" y="72"/>
                  <a:pt x="98" y="71"/>
                  <a:pt x="100" y="65"/>
                </a:cubicBezTo>
                <a:cubicBezTo>
                  <a:pt x="103" y="61"/>
                  <a:pt x="108" y="53"/>
                  <a:pt x="108" y="46"/>
                </a:cubicBezTo>
                <a:cubicBezTo>
                  <a:pt x="109" y="40"/>
                  <a:pt x="107" y="35"/>
                  <a:pt x="107" y="35"/>
                </a:cubicBezTo>
                <a:cubicBezTo>
                  <a:pt x="107" y="27"/>
                  <a:pt x="107" y="27"/>
                  <a:pt x="107" y="27"/>
                </a:cubicBezTo>
                <a:cubicBezTo>
                  <a:pt x="107" y="27"/>
                  <a:pt x="107" y="23"/>
                  <a:pt x="106" y="18"/>
                </a:cubicBezTo>
                <a:cubicBezTo>
                  <a:pt x="103" y="9"/>
                  <a:pt x="95" y="5"/>
                  <a:pt x="93" y="4"/>
                </a:cubicBezTo>
                <a:cubicBezTo>
                  <a:pt x="91" y="2"/>
                  <a:pt x="84" y="0"/>
                  <a:pt x="81" y="0"/>
                </a:cubicBezTo>
                <a:cubicBezTo>
                  <a:pt x="78" y="0"/>
                  <a:pt x="75" y="0"/>
                  <a:pt x="72" y="0"/>
                </a:cubicBezTo>
                <a:cubicBezTo>
                  <a:pt x="69" y="0"/>
                  <a:pt x="65" y="2"/>
                  <a:pt x="63" y="3"/>
                </a:cubicBezTo>
                <a:cubicBezTo>
                  <a:pt x="61" y="3"/>
                  <a:pt x="57" y="6"/>
                  <a:pt x="55" y="8"/>
                </a:cubicBezTo>
                <a:cubicBezTo>
                  <a:pt x="55" y="9"/>
                  <a:pt x="49" y="17"/>
                  <a:pt x="47" y="20"/>
                </a:cubicBezTo>
                <a:cubicBezTo>
                  <a:pt x="46" y="24"/>
                  <a:pt x="47" y="35"/>
                  <a:pt x="47" y="35"/>
                </a:cubicBezTo>
                <a:cubicBezTo>
                  <a:pt x="43" y="41"/>
                  <a:pt x="47" y="55"/>
                  <a:pt x="48" y="56"/>
                </a:cubicBezTo>
                <a:cubicBezTo>
                  <a:pt x="49" y="58"/>
                  <a:pt x="50" y="63"/>
                  <a:pt x="53" y="65"/>
                </a:cubicBezTo>
                <a:cubicBezTo>
                  <a:pt x="56" y="68"/>
                  <a:pt x="59" y="78"/>
                  <a:pt x="58" y="83"/>
                </a:cubicBezTo>
                <a:cubicBezTo>
                  <a:pt x="57" y="90"/>
                  <a:pt x="43" y="94"/>
                  <a:pt x="40" y="95"/>
                </a:cubicBezTo>
                <a:cubicBezTo>
                  <a:pt x="37" y="97"/>
                  <a:pt x="30" y="99"/>
                  <a:pt x="23" y="102"/>
                </a:cubicBezTo>
                <a:cubicBezTo>
                  <a:pt x="18" y="105"/>
                  <a:pt x="9" y="113"/>
                  <a:pt x="5" y="120"/>
                </a:cubicBezTo>
                <a:cubicBezTo>
                  <a:pt x="2" y="128"/>
                  <a:pt x="0" y="155"/>
                  <a:pt x="0" y="1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8" title="person female icon"/>
          <p:cNvSpPr>
            <a:spLocks noChangeAspect="1"/>
          </p:cNvSpPr>
          <p:nvPr/>
        </p:nvSpPr>
        <p:spPr bwMode="auto">
          <a:xfrm>
            <a:off x="1537700" y="1637390"/>
            <a:ext cx="408947" cy="445103"/>
          </a:xfrm>
          <a:custGeom>
            <a:avLst/>
            <a:gdLst>
              <a:gd name="T0" fmla="*/ 231 w 232"/>
              <a:gd name="T1" fmla="*/ 252 h 252"/>
              <a:gd name="T2" fmla="*/ 226 w 232"/>
              <a:gd name="T3" fmla="*/ 198 h 252"/>
              <a:gd name="T4" fmla="*/ 210 w 232"/>
              <a:gd name="T5" fmla="*/ 174 h 252"/>
              <a:gd name="T6" fmla="*/ 176 w 232"/>
              <a:gd name="T7" fmla="*/ 157 h 252"/>
              <a:gd name="T8" fmla="*/ 152 w 232"/>
              <a:gd name="T9" fmla="*/ 144 h 252"/>
              <a:gd name="T10" fmla="*/ 143 w 232"/>
              <a:gd name="T11" fmla="*/ 127 h 252"/>
              <a:gd name="T12" fmla="*/ 143 w 232"/>
              <a:gd name="T13" fmla="*/ 126 h 252"/>
              <a:gd name="T14" fmla="*/ 170 w 232"/>
              <a:gd name="T15" fmla="*/ 120 h 252"/>
              <a:gd name="T16" fmla="*/ 170 w 232"/>
              <a:gd name="T17" fmla="*/ 40 h 252"/>
              <a:gd name="T18" fmla="*/ 120 w 232"/>
              <a:gd name="T19" fmla="*/ 1 h 252"/>
              <a:gd name="T20" fmla="*/ 107 w 232"/>
              <a:gd name="T21" fmla="*/ 2 h 252"/>
              <a:gd name="T22" fmla="*/ 99 w 232"/>
              <a:gd name="T23" fmla="*/ 6 h 252"/>
              <a:gd name="T24" fmla="*/ 89 w 232"/>
              <a:gd name="T25" fmla="*/ 8 h 252"/>
              <a:gd name="T26" fmla="*/ 69 w 232"/>
              <a:gd name="T27" fmla="*/ 23 h 252"/>
              <a:gd name="T28" fmla="*/ 57 w 232"/>
              <a:gd name="T29" fmla="*/ 119 h 252"/>
              <a:gd name="T30" fmla="*/ 93 w 232"/>
              <a:gd name="T31" fmla="*/ 128 h 252"/>
              <a:gd name="T32" fmla="*/ 93 w 232"/>
              <a:gd name="T33" fmla="*/ 134 h 252"/>
              <a:gd name="T34" fmla="*/ 60 w 232"/>
              <a:gd name="T35" fmla="*/ 155 h 252"/>
              <a:gd name="T36" fmla="*/ 36 w 232"/>
              <a:gd name="T37" fmla="*/ 166 h 252"/>
              <a:gd name="T38" fmla="*/ 10 w 232"/>
              <a:gd name="T39" fmla="*/ 191 h 252"/>
              <a:gd name="T40" fmla="*/ 1 w 232"/>
              <a:gd name="T41"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2" h="252">
                <a:moveTo>
                  <a:pt x="231" y="252"/>
                </a:moveTo>
                <a:cubicBezTo>
                  <a:pt x="232" y="245"/>
                  <a:pt x="230" y="218"/>
                  <a:pt x="226" y="198"/>
                </a:cubicBezTo>
                <a:cubicBezTo>
                  <a:pt x="224" y="188"/>
                  <a:pt x="216" y="179"/>
                  <a:pt x="210" y="174"/>
                </a:cubicBezTo>
                <a:cubicBezTo>
                  <a:pt x="204" y="169"/>
                  <a:pt x="179" y="158"/>
                  <a:pt x="176" y="157"/>
                </a:cubicBezTo>
                <a:cubicBezTo>
                  <a:pt x="171" y="156"/>
                  <a:pt x="155" y="148"/>
                  <a:pt x="152" y="144"/>
                </a:cubicBezTo>
                <a:cubicBezTo>
                  <a:pt x="149" y="141"/>
                  <a:pt x="142" y="136"/>
                  <a:pt x="143" y="127"/>
                </a:cubicBezTo>
                <a:cubicBezTo>
                  <a:pt x="143" y="126"/>
                  <a:pt x="143" y="126"/>
                  <a:pt x="143" y="126"/>
                </a:cubicBezTo>
                <a:cubicBezTo>
                  <a:pt x="154" y="124"/>
                  <a:pt x="165" y="122"/>
                  <a:pt x="170" y="120"/>
                </a:cubicBezTo>
                <a:cubicBezTo>
                  <a:pt x="180" y="107"/>
                  <a:pt x="177" y="76"/>
                  <a:pt x="170" y="40"/>
                </a:cubicBezTo>
                <a:cubicBezTo>
                  <a:pt x="163" y="6"/>
                  <a:pt x="120" y="1"/>
                  <a:pt x="120" y="1"/>
                </a:cubicBezTo>
                <a:cubicBezTo>
                  <a:pt x="120" y="1"/>
                  <a:pt x="115" y="0"/>
                  <a:pt x="107" y="2"/>
                </a:cubicBezTo>
                <a:cubicBezTo>
                  <a:pt x="104" y="3"/>
                  <a:pt x="101" y="5"/>
                  <a:pt x="99" y="6"/>
                </a:cubicBezTo>
                <a:cubicBezTo>
                  <a:pt x="97" y="6"/>
                  <a:pt x="92" y="7"/>
                  <a:pt x="89" y="8"/>
                </a:cubicBezTo>
                <a:cubicBezTo>
                  <a:pt x="82" y="11"/>
                  <a:pt x="76" y="16"/>
                  <a:pt x="69" y="23"/>
                </a:cubicBezTo>
                <a:cubicBezTo>
                  <a:pt x="52" y="45"/>
                  <a:pt x="55" y="111"/>
                  <a:pt x="57" y="119"/>
                </a:cubicBezTo>
                <a:cubicBezTo>
                  <a:pt x="58" y="123"/>
                  <a:pt x="76" y="126"/>
                  <a:pt x="93" y="128"/>
                </a:cubicBezTo>
                <a:cubicBezTo>
                  <a:pt x="93" y="130"/>
                  <a:pt x="94" y="132"/>
                  <a:pt x="93" y="134"/>
                </a:cubicBezTo>
                <a:cubicBezTo>
                  <a:pt x="92" y="144"/>
                  <a:pt x="64" y="153"/>
                  <a:pt x="60" y="155"/>
                </a:cubicBezTo>
                <a:cubicBezTo>
                  <a:pt x="55" y="157"/>
                  <a:pt x="46" y="161"/>
                  <a:pt x="36" y="166"/>
                </a:cubicBezTo>
                <a:cubicBezTo>
                  <a:pt x="27" y="169"/>
                  <a:pt x="16" y="180"/>
                  <a:pt x="10" y="191"/>
                </a:cubicBezTo>
                <a:cubicBezTo>
                  <a:pt x="4" y="203"/>
                  <a:pt x="0" y="245"/>
                  <a:pt x="1" y="25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37" title="man in suit full body icon"/>
          <p:cNvSpPr>
            <a:spLocks noChangeAspect="1" noEditPoints="1"/>
          </p:cNvSpPr>
          <p:nvPr/>
        </p:nvSpPr>
        <p:spPr bwMode="auto">
          <a:xfrm>
            <a:off x="10927965" y="1458381"/>
            <a:ext cx="226951" cy="624113"/>
          </a:xfrm>
          <a:custGeom>
            <a:avLst/>
            <a:gdLst>
              <a:gd name="T0" fmla="*/ 49 w 99"/>
              <a:gd name="T1" fmla="*/ 264 h 272"/>
              <a:gd name="T2" fmla="*/ 40 w 99"/>
              <a:gd name="T3" fmla="*/ 272 h 272"/>
              <a:gd name="T4" fmla="*/ 35 w 99"/>
              <a:gd name="T5" fmla="*/ 272 h 272"/>
              <a:gd name="T6" fmla="*/ 26 w 99"/>
              <a:gd name="T7" fmla="*/ 264 h 272"/>
              <a:gd name="T8" fmla="*/ 17 w 99"/>
              <a:gd name="T9" fmla="*/ 167 h 272"/>
              <a:gd name="T10" fmla="*/ 7 w 99"/>
              <a:gd name="T11" fmla="*/ 149 h 272"/>
              <a:gd name="T12" fmla="*/ 0 w 99"/>
              <a:gd name="T13" fmla="*/ 83 h 272"/>
              <a:gd name="T14" fmla="*/ 22 w 99"/>
              <a:gd name="T15" fmla="*/ 60 h 272"/>
              <a:gd name="T16" fmla="*/ 39 w 99"/>
              <a:gd name="T17" fmla="*/ 60 h 272"/>
              <a:gd name="T18" fmla="*/ 45 w 99"/>
              <a:gd name="T19" fmla="*/ 112 h 272"/>
              <a:gd name="T20" fmla="*/ 50 w 99"/>
              <a:gd name="T21" fmla="*/ 116 h 272"/>
              <a:gd name="T22" fmla="*/ 54 w 99"/>
              <a:gd name="T23" fmla="*/ 112 h 272"/>
              <a:gd name="T24" fmla="*/ 58 w 99"/>
              <a:gd name="T25" fmla="*/ 60 h 272"/>
              <a:gd name="T26" fmla="*/ 78 w 99"/>
              <a:gd name="T27" fmla="*/ 60 h 272"/>
              <a:gd name="T28" fmla="*/ 49 w 99"/>
              <a:gd name="T29" fmla="*/ 264 h 272"/>
              <a:gd name="T30" fmla="*/ 61 w 99"/>
              <a:gd name="T31" fmla="*/ 272 h 272"/>
              <a:gd name="T32" fmla="*/ 65 w 99"/>
              <a:gd name="T33" fmla="*/ 272 h 272"/>
              <a:gd name="T34" fmla="*/ 74 w 99"/>
              <a:gd name="T35" fmla="*/ 264 h 272"/>
              <a:gd name="T36" fmla="*/ 84 w 99"/>
              <a:gd name="T37" fmla="*/ 165 h 272"/>
              <a:gd name="T38" fmla="*/ 92 w 99"/>
              <a:gd name="T39" fmla="*/ 149 h 272"/>
              <a:gd name="T40" fmla="*/ 98 w 99"/>
              <a:gd name="T41" fmla="*/ 83 h 272"/>
              <a:gd name="T42" fmla="*/ 78 w 99"/>
              <a:gd name="T43" fmla="*/ 60 h 272"/>
              <a:gd name="T44" fmla="*/ 26 w 99"/>
              <a:gd name="T45" fmla="*/ 22 h 272"/>
              <a:gd name="T46" fmla="*/ 48 w 99"/>
              <a:gd name="T47" fmla="*/ 44 h 272"/>
              <a:gd name="T48" fmla="*/ 70 w 99"/>
              <a:gd name="T49" fmla="*/ 22 h 272"/>
              <a:gd name="T50" fmla="*/ 48 w 99"/>
              <a:gd name="T51" fmla="*/ 0 h 272"/>
              <a:gd name="T52" fmla="*/ 26 w 99"/>
              <a:gd name="T53" fmla="*/ 22 h 272"/>
              <a:gd name="T54" fmla="*/ 49 w 99"/>
              <a:gd name="T55" fmla="*/ 264 h 272"/>
              <a:gd name="T56" fmla="*/ 49 w 99"/>
              <a:gd name="T57" fmla="*/ 17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9" h="272">
                <a:moveTo>
                  <a:pt x="49" y="264"/>
                </a:moveTo>
                <a:cubicBezTo>
                  <a:pt x="49" y="268"/>
                  <a:pt x="44" y="272"/>
                  <a:pt x="40" y="272"/>
                </a:cubicBezTo>
                <a:cubicBezTo>
                  <a:pt x="40" y="272"/>
                  <a:pt x="38" y="272"/>
                  <a:pt x="35" y="272"/>
                </a:cubicBezTo>
                <a:cubicBezTo>
                  <a:pt x="30" y="272"/>
                  <a:pt x="26" y="268"/>
                  <a:pt x="26" y="264"/>
                </a:cubicBezTo>
                <a:cubicBezTo>
                  <a:pt x="26" y="264"/>
                  <a:pt x="26" y="264"/>
                  <a:pt x="17" y="167"/>
                </a:cubicBezTo>
                <a:cubicBezTo>
                  <a:pt x="11" y="162"/>
                  <a:pt x="8" y="156"/>
                  <a:pt x="7" y="149"/>
                </a:cubicBezTo>
                <a:cubicBezTo>
                  <a:pt x="7" y="149"/>
                  <a:pt x="7" y="149"/>
                  <a:pt x="0" y="83"/>
                </a:cubicBezTo>
                <a:cubicBezTo>
                  <a:pt x="0" y="71"/>
                  <a:pt x="9" y="60"/>
                  <a:pt x="22" y="60"/>
                </a:cubicBezTo>
                <a:cubicBezTo>
                  <a:pt x="22" y="60"/>
                  <a:pt x="22" y="60"/>
                  <a:pt x="39" y="60"/>
                </a:cubicBezTo>
                <a:cubicBezTo>
                  <a:pt x="39" y="60"/>
                  <a:pt x="39" y="60"/>
                  <a:pt x="45" y="112"/>
                </a:cubicBezTo>
                <a:cubicBezTo>
                  <a:pt x="45" y="112"/>
                  <a:pt x="45" y="112"/>
                  <a:pt x="50" y="116"/>
                </a:cubicBezTo>
                <a:cubicBezTo>
                  <a:pt x="50" y="116"/>
                  <a:pt x="50" y="116"/>
                  <a:pt x="54" y="112"/>
                </a:cubicBezTo>
                <a:cubicBezTo>
                  <a:pt x="54" y="112"/>
                  <a:pt x="54" y="112"/>
                  <a:pt x="58" y="60"/>
                </a:cubicBezTo>
                <a:cubicBezTo>
                  <a:pt x="58" y="60"/>
                  <a:pt x="58" y="60"/>
                  <a:pt x="78" y="60"/>
                </a:cubicBezTo>
                <a:moveTo>
                  <a:pt x="49" y="264"/>
                </a:moveTo>
                <a:cubicBezTo>
                  <a:pt x="49" y="268"/>
                  <a:pt x="56" y="272"/>
                  <a:pt x="61" y="272"/>
                </a:cubicBezTo>
                <a:cubicBezTo>
                  <a:pt x="64" y="272"/>
                  <a:pt x="65" y="272"/>
                  <a:pt x="65" y="272"/>
                </a:cubicBezTo>
                <a:cubicBezTo>
                  <a:pt x="70" y="272"/>
                  <a:pt x="74" y="268"/>
                  <a:pt x="74" y="264"/>
                </a:cubicBezTo>
                <a:cubicBezTo>
                  <a:pt x="84" y="165"/>
                  <a:pt x="84" y="165"/>
                  <a:pt x="84" y="165"/>
                </a:cubicBezTo>
                <a:cubicBezTo>
                  <a:pt x="88" y="161"/>
                  <a:pt x="91" y="156"/>
                  <a:pt x="92" y="149"/>
                </a:cubicBezTo>
                <a:cubicBezTo>
                  <a:pt x="98" y="83"/>
                  <a:pt x="98" y="83"/>
                  <a:pt x="98" y="83"/>
                </a:cubicBezTo>
                <a:cubicBezTo>
                  <a:pt x="99" y="71"/>
                  <a:pt x="90" y="60"/>
                  <a:pt x="78" y="60"/>
                </a:cubicBezTo>
                <a:moveTo>
                  <a:pt x="26" y="22"/>
                </a:moveTo>
                <a:cubicBezTo>
                  <a:pt x="26" y="34"/>
                  <a:pt x="36" y="44"/>
                  <a:pt x="48" y="44"/>
                </a:cubicBezTo>
                <a:cubicBezTo>
                  <a:pt x="60" y="44"/>
                  <a:pt x="70" y="34"/>
                  <a:pt x="70" y="22"/>
                </a:cubicBezTo>
                <a:cubicBezTo>
                  <a:pt x="70" y="10"/>
                  <a:pt x="60" y="0"/>
                  <a:pt x="48" y="0"/>
                </a:cubicBezTo>
                <a:cubicBezTo>
                  <a:pt x="36" y="0"/>
                  <a:pt x="26" y="10"/>
                  <a:pt x="26" y="22"/>
                </a:cubicBezTo>
                <a:moveTo>
                  <a:pt x="49" y="264"/>
                </a:moveTo>
                <a:cubicBezTo>
                  <a:pt x="49" y="171"/>
                  <a:pt x="49" y="171"/>
                  <a:pt x="49" y="1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39" title="man in suit full body icon"/>
          <p:cNvSpPr>
            <a:spLocks noChangeAspect="1" noEditPoints="1"/>
          </p:cNvSpPr>
          <p:nvPr/>
        </p:nvSpPr>
        <p:spPr bwMode="auto">
          <a:xfrm>
            <a:off x="10411014" y="1458380"/>
            <a:ext cx="244783" cy="624112"/>
          </a:xfrm>
          <a:custGeom>
            <a:avLst/>
            <a:gdLst>
              <a:gd name="T0" fmla="*/ 24 w 107"/>
              <a:gd name="T1" fmla="*/ 29 h 272"/>
              <a:gd name="T2" fmla="*/ 53 w 107"/>
              <a:gd name="T3" fmla="*/ 0 h 272"/>
              <a:gd name="T4" fmla="*/ 82 w 107"/>
              <a:gd name="T5" fmla="*/ 29 h 272"/>
              <a:gd name="T6" fmla="*/ 53 w 107"/>
              <a:gd name="T7" fmla="*/ 58 h 272"/>
              <a:gd name="T8" fmla="*/ 24 w 107"/>
              <a:gd name="T9" fmla="*/ 29 h 272"/>
              <a:gd name="T10" fmla="*/ 107 w 107"/>
              <a:gd name="T11" fmla="*/ 92 h 272"/>
              <a:gd name="T12" fmla="*/ 107 w 107"/>
              <a:gd name="T13" fmla="*/ 143 h 272"/>
              <a:gd name="T14" fmla="*/ 86 w 107"/>
              <a:gd name="T15" fmla="*/ 166 h 272"/>
              <a:gd name="T16" fmla="*/ 83 w 107"/>
              <a:gd name="T17" fmla="*/ 172 h 272"/>
              <a:gd name="T18" fmla="*/ 83 w 107"/>
              <a:gd name="T19" fmla="*/ 256 h 272"/>
              <a:gd name="T20" fmla="*/ 66 w 107"/>
              <a:gd name="T21" fmla="*/ 272 h 272"/>
              <a:gd name="T22" fmla="*/ 40 w 107"/>
              <a:gd name="T23" fmla="*/ 272 h 272"/>
              <a:gd name="T24" fmla="*/ 24 w 107"/>
              <a:gd name="T25" fmla="*/ 256 h 272"/>
              <a:gd name="T26" fmla="*/ 24 w 107"/>
              <a:gd name="T27" fmla="*/ 172 h 272"/>
              <a:gd name="T28" fmla="*/ 20 w 107"/>
              <a:gd name="T29" fmla="*/ 166 h 272"/>
              <a:gd name="T30" fmla="*/ 0 w 107"/>
              <a:gd name="T31" fmla="*/ 143 h 272"/>
              <a:gd name="T32" fmla="*/ 0 w 107"/>
              <a:gd name="T33" fmla="*/ 92 h 272"/>
              <a:gd name="T34" fmla="*/ 20 w 107"/>
              <a:gd name="T35" fmla="*/ 68 h 272"/>
              <a:gd name="T36" fmla="*/ 33 w 107"/>
              <a:gd name="T37" fmla="*/ 68 h 272"/>
              <a:gd name="T38" fmla="*/ 53 w 107"/>
              <a:gd name="T39" fmla="*/ 93 h 272"/>
              <a:gd name="T40" fmla="*/ 72 w 107"/>
              <a:gd name="T41" fmla="*/ 68 h 272"/>
              <a:gd name="T42" fmla="*/ 86 w 107"/>
              <a:gd name="T43" fmla="*/ 68 h 272"/>
              <a:gd name="T44" fmla="*/ 107 w 107"/>
              <a:gd name="T45" fmla="*/ 9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 h="272">
                <a:moveTo>
                  <a:pt x="24" y="29"/>
                </a:moveTo>
                <a:cubicBezTo>
                  <a:pt x="24" y="12"/>
                  <a:pt x="37" y="0"/>
                  <a:pt x="53" y="0"/>
                </a:cubicBezTo>
                <a:cubicBezTo>
                  <a:pt x="69" y="0"/>
                  <a:pt x="82" y="12"/>
                  <a:pt x="82" y="29"/>
                </a:cubicBezTo>
                <a:cubicBezTo>
                  <a:pt x="82" y="45"/>
                  <a:pt x="69" y="58"/>
                  <a:pt x="53" y="58"/>
                </a:cubicBezTo>
                <a:cubicBezTo>
                  <a:pt x="37" y="58"/>
                  <a:pt x="24" y="45"/>
                  <a:pt x="24" y="29"/>
                </a:cubicBezTo>
                <a:close/>
                <a:moveTo>
                  <a:pt x="107" y="92"/>
                </a:moveTo>
                <a:cubicBezTo>
                  <a:pt x="107" y="143"/>
                  <a:pt x="107" y="143"/>
                  <a:pt x="107" y="143"/>
                </a:cubicBezTo>
                <a:cubicBezTo>
                  <a:pt x="107" y="156"/>
                  <a:pt x="99" y="166"/>
                  <a:pt x="86" y="166"/>
                </a:cubicBezTo>
                <a:cubicBezTo>
                  <a:pt x="86" y="166"/>
                  <a:pt x="82" y="167"/>
                  <a:pt x="83" y="172"/>
                </a:cubicBezTo>
                <a:cubicBezTo>
                  <a:pt x="83" y="256"/>
                  <a:pt x="83" y="256"/>
                  <a:pt x="83" y="256"/>
                </a:cubicBezTo>
                <a:cubicBezTo>
                  <a:pt x="83" y="265"/>
                  <a:pt x="76" y="272"/>
                  <a:pt x="66" y="272"/>
                </a:cubicBezTo>
                <a:cubicBezTo>
                  <a:pt x="57" y="272"/>
                  <a:pt x="49" y="272"/>
                  <a:pt x="40" y="272"/>
                </a:cubicBezTo>
                <a:cubicBezTo>
                  <a:pt x="31" y="272"/>
                  <a:pt x="24" y="265"/>
                  <a:pt x="24" y="256"/>
                </a:cubicBezTo>
                <a:cubicBezTo>
                  <a:pt x="24" y="172"/>
                  <a:pt x="24" y="172"/>
                  <a:pt x="24" y="172"/>
                </a:cubicBezTo>
                <a:cubicBezTo>
                  <a:pt x="23" y="166"/>
                  <a:pt x="20" y="166"/>
                  <a:pt x="20" y="166"/>
                </a:cubicBezTo>
                <a:cubicBezTo>
                  <a:pt x="8" y="166"/>
                  <a:pt x="0" y="156"/>
                  <a:pt x="0" y="143"/>
                </a:cubicBezTo>
                <a:cubicBezTo>
                  <a:pt x="0" y="92"/>
                  <a:pt x="0" y="92"/>
                  <a:pt x="0" y="92"/>
                </a:cubicBezTo>
                <a:cubicBezTo>
                  <a:pt x="0" y="79"/>
                  <a:pt x="8" y="68"/>
                  <a:pt x="20" y="68"/>
                </a:cubicBezTo>
                <a:cubicBezTo>
                  <a:pt x="33" y="68"/>
                  <a:pt x="33" y="68"/>
                  <a:pt x="33" y="68"/>
                </a:cubicBezTo>
                <a:cubicBezTo>
                  <a:pt x="53" y="93"/>
                  <a:pt x="53" y="93"/>
                  <a:pt x="53" y="93"/>
                </a:cubicBezTo>
                <a:cubicBezTo>
                  <a:pt x="72" y="68"/>
                  <a:pt x="72" y="68"/>
                  <a:pt x="72" y="68"/>
                </a:cubicBezTo>
                <a:cubicBezTo>
                  <a:pt x="86" y="68"/>
                  <a:pt x="86" y="68"/>
                  <a:pt x="86" y="68"/>
                </a:cubicBezTo>
                <a:cubicBezTo>
                  <a:pt x="99" y="68"/>
                  <a:pt x="107" y="79"/>
                  <a:pt x="107" y="9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 title="full body female icon">
            <a:extLst>
              <a:ext uri="{FF2B5EF4-FFF2-40B4-BE49-F238E27FC236}">
                <a16:creationId xmlns:a16="http://schemas.microsoft.com/office/drawing/2014/main" id="{C5CC6B4F-695B-4FF7-BB5F-D663A6766CD3}"/>
              </a:ext>
            </a:extLst>
          </p:cNvPr>
          <p:cNvSpPr>
            <a:spLocks noChangeAspect="1" noEditPoints="1"/>
          </p:cNvSpPr>
          <p:nvPr/>
        </p:nvSpPr>
        <p:spPr bwMode="auto">
          <a:xfrm>
            <a:off x="9769290" y="1448654"/>
            <a:ext cx="369559" cy="633839"/>
          </a:xfrm>
          <a:custGeom>
            <a:avLst/>
            <a:gdLst>
              <a:gd name="T0" fmla="*/ 944 w 2765"/>
              <a:gd name="T1" fmla="*/ 438 h 4740"/>
              <a:gd name="T2" fmla="*/ 1382 w 2765"/>
              <a:gd name="T3" fmla="*/ 0 h 4740"/>
              <a:gd name="T4" fmla="*/ 1820 w 2765"/>
              <a:gd name="T5" fmla="*/ 438 h 4740"/>
              <a:gd name="T6" fmla="*/ 1382 w 2765"/>
              <a:gd name="T7" fmla="*/ 876 h 4740"/>
              <a:gd name="T8" fmla="*/ 944 w 2765"/>
              <a:gd name="T9" fmla="*/ 438 h 4740"/>
              <a:gd name="T10" fmla="*/ 1972 w 2765"/>
              <a:gd name="T11" fmla="*/ 1097 h 4740"/>
              <a:gd name="T12" fmla="*/ 1824 w 2765"/>
              <a:gd name="T13" fmla="*/ 995 h 4740"/>
              <a:gd name="T14" fmla="*/ 1756 w 2765"/>
              <a:gd name="T15" fmla="*/ 987 h 4740"/>
              <a:gd name="T16" fmla="*/ 1008 w 2765"/>
              <a:gd name="T17" fmla="*/ 987 h 4740"/>
              <a:gd name="T18" fmla="*/ 941 w 2765"/>
              <a:gd name="T19" fmla="*/ 995 h 4740"/>
              <a:gd name="T20" fmla="*/ 793 w 2765"/>
              <a:gd name="T21" fmla="*/ 1097 h 4740"/>
              <a:gd name="T22" fmla="*/ 792 w 2765"/>
              <a:gd name="T23" fmla="*/ 1097 h 4740"/>
              <a:gd name="T24" fmla="*/ 38 w 2765"/>
              <a:gd name="T25" fmla="*/ 2404 h 4740"/>
              <a:gd name="T26" fmla="*/ 38 w 2765"/>
              <a:gd name="T27" fmla="*/ 2404 h 4740"/>
              <a:gd name="T28" fmla="*/ 11 w 2765"/>
              <a:gd name="T29" fmla="*/ 2489 h 4740"/>
              <a:gd name="T30" fmla="*/ 199 w 2765"/>
              <a:gd name="T31" fmla="*/ 2717 h 4740"/>
              <a:gd name="T32" fmla="*/ 400 w 2765"/>
              <a:gd name="T33" fmla="*/ 2614 h 4740"/>
              <a:gd name="T34" fmla="*/ 400 w 2765"/>
              <a:gd name="T35" fmla="*/ 2614 h 4740"/>
              <a:gd name="T36" fmla="*/ 844 w 2765"/>
              <a:gd name="T37" fmla="*/ 1845 h 4740"/>
              <a:gd name="T38" fmla="*/ 427 w 2765"/>
              <a:gd name="T39" fmla="*/ 3390 h 4740"/>
              <a:gd name="T40" fmla="*/ 443 w 2765"/>
              <a:gd name="T41" fmla="*/ 3471 h 4740"/>
              <a:gd name="T42" fmla="*/ 517 w 2765"/>
              <a:gd name="T43" fmla="*/ 3507 h 4740"/>
              <a:gd name="T44" fmla="*/ 829 w 2765"/>
              <a:gd name="T45" fmla="*/ 3507 h 4740"/>
              <a:gd name="T46" fmla="*/ 829 w 2765"/>
              <a:gd name="T47" fmla="*/ 4496 h 4740"/>
              <a:gd name="T48" fmla="*/ 1073 w 2765"/>
              <a:gd name="T49" fmla="*/ 4740 h 4740"/>
              <a:gd name="T50" fmla="*/ 1316 w 2765"/>
              <a:gd name="T51" fmla="*/ 4496 h 4740"/>
              <a:gd name="T52" fmla="*/ 1316 w 2765"/>
              <a:gd name="T53" fmla="*/ 3507 h 4740"/>
              <a:gd name="T54" fmla="*/ 1449 w 2765"/>
              <a:gd name="T55" fmla="*/ 3507 h 4740"/>
              <a:gd name="T56" fmla="*/ 1449 w 2765"/>
              <a:gd name="T57" fmla="*/ 4496 h 4740"/>
              <a:gd name="T58" fmla="*/ 1692 w 2765"/>
              <a:gd name="T59" fmla="*/ 4740 h 4740"/>
              <a:gd name="T60" fmla="*/ 1935 w 2765"/>
              <a:gd name="T61" fmla="*/ 4496 h 4740"/>
              <a:gd name="T62" fmla="*/ 1935 w 2765"/>
              <a:gd name="T63" fmla="*/ 3507 h 4740"/>
              <a:gd name="T64" fmla="*/ 2248 w 2765"/>
              <a:gd name="T65" fmla="*/ 3507 h 4740"/>
              <a:gd name="T66" fmla="*/ 2322 w 2765"/>
              <a:gd name="T67" fmla="*/ 3471 h 4740"/>
              <a:gd name="T68" fmla="*/ 2338 w 2765"/>
              <a:gd name="T69" fmla="*/ 3390 h 4740"/>
              <a:gd name="T70" fmla="*/ 1921 w 2765"/>
              <a:gd name="T71" fmla="*/ 1845 h 4740"/>
              <a:gd name="T72" fmla="*/ 2365 w 2765"/>
              <a:gd name="T73" fmla="*/ 2614 h 4740"/>
              <a:gd name="T74" fmla="*/ 2365 w 2765"/>
              <a:gd name="T75" fmla="*/ 2614 h 4740"/>
              <a:gd name="T76" fmla="*/ 2565 w 2765"/>
              <a:gd name="T77" fmla="*/ 2717 h 4740"/>
              <a:gd name="T78" fmla="*/ 2754 w 2765"/>
              <a:gd name="T79" fmla="*/ 2489 h 4740"/>
              <a:gd name="T80" fmla="*/ 2727 w 2765"/>
              <a:gd name="T81" fmla="*/ 2404 h 4740"/>
              <a:gd name="T82" fmla="*/ 2727 w 2765"/>
              <a:gd name="T83" fmla="*/ 2404 h 4740"/>
              <a:gd name="T84" fmla="*/ 2144 w 2765"/>
              <a:gd name="T85" fmla="*/ 1394 h 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65" h="4740">
                <a:moveTo>
                  <a:pt x="944" y="438"/>
                </a:moveTo>
                <a:cubicBezTo>
                  <a:pt x="944" y="196"/>
                  <a:pt x="1140" y="0"/>
                  <a:pt x="1382" y="0"/>
                </a:cubicBezTo>
                <a:cubicBezTo>
                  <a:pt x="1624" y="0"/>
                  <a:pt x="1820" y="196"/>
                  <a:pt x="1820" y="438"/>
                </a:cubicBezTo>
                <a:cubicBezTo>
                  <a:pt x="1820" y="680"/>
                  <a:pt x="1624" y="876"/>
                  <a:pt x="1382" y="876"/>
                </a:cubicBezTo>
                <a:cubicBezTo>
                  <a:pt x="1140" y="876"/>
                  <a:pt x="944" y="680"/>
                  <a:pt x="944" y="438"/>
                </a:cubicBezTo>
                <a:close/>
                <a:moveTo>
                  <a:pt x="1972" y="1097"/>
                </a:moveTo>
                <a:cubicBezTo>
                  <a:pt x="1941" y="1043"/>
                  <a:pt x="1886" y="1005"/>
                  <a:pt x="1824" y="995"/>
                </a:cubicBezTo>
                <a:cubicBezTo>
                  <a:pt x="1804" y="990"/>
                  <a:pt x="1781" y="987"/>
                  <a:pt x="1756" y="987"/>
                </a:cubicBezTo>
                <a:cubicBezTo>
                  <a:pt x="1008" y="987"/>
                  <a:pt x="1008" y="987"/>
                  <a:pt x="1008" y="987"/>
                </a:cubicBezTo>
                <a:cubicBezTo>
                  <a:pt x="984" y="987"/>
                  <a:pt x="961" y="990"/>
                  <a:pt x="941" y="995"/>
                </a:cubicBezTo>
                <a:cubicBezTo>
                  <a:pt x="878" y="1005"/>
                  <a:pt x="824" y="1043"/>
                  <a:pt x="793" y="1097"/>
                </a:cubicBezTo>
                <a:cubicBezTo>
                  <a:pt x="792" y="1097"/>
                  <a:pt x="792" y="1097"/>
                  <a:pt x="792" y="1097"/>
                </a:cubicBezTo>
                <a:cubicBezTo>
                  <a:pt x="38" y="2404"/>
                  <a:pt x="38" y="2404"/>
                  <a:pt x="38" y="2404"/>
                </a:cubicBezTo>
                <a:cubicBezTo>
                  <a:pt x="38" y="2404"/>
                  <a:pt x="38" y="2404"/>
                  <a:pt x="38" y="2404"/>
                </a:cubicBezTo>
                <a:cubicBezTo>
                  <a:pt x="23" y="2430"/>
                  <a:pt x="14" y="2458"/>
                  <a:pt x="11" y="2489"/>
                </a:cubicBezTo>
                <a:cubicBezTo>
                  <a:pt x="0" y="2604"/>
                  <a:pt x="84" y="2706"/>
                  <a:pt x="199" y="2717"/>
                </a:cubicBezTo>
                <a:cubicBezTo>
                  <a:pt x="283" y="2725"/>
                  <a:pt x="360" y="2682"/>
                  <a:pt x="400" y="2614"/>
                </a:cubicBezTo>
                <a:cubicBezTo>
                  <a:pt x="400" y="2614"/>
                  <a:pt x="400" y="2614"/>
                  <a:pt x="400" y="2614"/>
                </a:cubicBezTo>
                <a:cubicBezTo>
                  <a:pt x="844" y="1845"/>
                  <a:pt x="844" y="1845"/>
                  <a:pt x="844" y="1845"/>
                </a:cubicBezTo>
                <a:cubicBezTo>
                  <a:pt x="745" y="2210"/>
                  <a:pt x="512" y="3074"/>
                  <a:pt x="427" y="3390"/>
                </a:cubicBezTo>
                <a:cubicBezTo>
                  <a:pt x="419" y="3418"/>
                  <a:pt x="425" y="3448"/>
                  <a:pt x="443" y="3471"/>
                </a:cubicBezTo>
                <a:cubicBezTo>
                  <a:pt x="460" y="3494"/>
                  <a:pt x="488" y="3507"/>
                  <a:pt x="517" y="3507"/>
                </a:cubicBezTo>
                <a:cubicBezTo>
                  <a:pt x="829" y="3507"/>
                  <a:pt x="829" y="3507"/>
                  <a:pt x="829" y="3507"/>
                </a:cubicBezTo>
                <a:cubicBezTo>
                  <a:pt x="829" y="4496"/>
                  <a:pt x="829" y="4496"/>
                  <a:pt x="829" y="4496"/>
                </a:cubicBezTo>
                <a:cubicBezTo>
                  <a:pt x="829" y="4631"/>
                  <a:pt x="938" y="4740"/>
                  <a:pt x="1073" y="4740"/>
                </a:cubicBezTo>
                <a:cubicBezTo>
                  <a:pt x="1207" y="4740"/>
                  <a:pt x="1316" y="4631"/>
                  <a:pt x="1316" y="4496"/>
                </a:cubicBezTo>
                <a:cubicBezTo>
                  <a:pt x="1316" y="3507"/>
                  <a:pt x="1316" y="3507"/>
                  <a:pt x="1316" y="3507"/>
                </a:cubicBezTo>
                <a:cubicBezTo>
                  <a:pt x="1449" y="3507"/>
                  <a:pt x="1449" y="3507"/>
                  <a:pt x="1449" y="3507"/>
                </a:cubicBezTo>
                <a:cubicBezTo>
                  <a:pt x="1449" y="4496"/>
                  <a:pt x="1449" y="4496"/>
                  <a:pt x="1449" y="4496"/>
                </a:cubicBezTo>
                <a:cubicBezTo>
                  <a:pt x="1449" y="4631"/>
                  <a:pt x="1558" y="4740"/>
                  <a:pt x="1692" y="4740"/>
                </a:cubicBezTo>
                <a:cubicBezTo>
                  <a:pt x="1826" y="4740"/>
                  <a:pt x="1935" y="4631"/>
                  <a:pt x="1935" y="4496"/>
                </a:cubicBezTo>
                <a:cubicBezTo>
                  <a:pt x="1935" y="3507"/>
                  <a:pt x="1935" y="3507"/>
                  <a:pt x="1935" y="3507"/>
                </a:cubicBezTo>
                <a:cubicBezTo>
                  <a:pt x="2248" y="3507"/>
                  <a:pt x="2248" y="3507"/>
                  <a:pt x="2248" y="3507"/>
                </a:cubicBezTo>
                <a:cubicBezTo>
                  <a:pt x="2277" y="3507"/>
                  <a:pt x="2304" y="3494"/>
                  <a:pt x="2322" y="3471"/>
                </a:cubicBezTo>
                <a:cubicBezTo>
                  <a:pt x="2340" y="3448"/>
                  <a:pt x="2346" y="3418"/>
                  <a:pt x="2338" y="3390"/>
                </a:cubicBezTo>
                <a:cubicBezTo>
                  <a:pt x="2253" y="3074"/>
                  <a:pt x="2019" y="2210"/>
                  <a:pt x="1921" y="1845"/>
                </a:cubicBezTo>
                <a:cubicBezTo>
                  <a:pt x="2365" y="2614"/>
                  <a:pt x="2365" y="2614"/>
                  <a:pt x="2365" y="2614"/>
                </a:cubicBezTo>
                <a:cubicBezTo>
                  <a:pt x="2365" y="2614"/>
                  <a:pt x="2365" y="2614"/>
                  <a:pt x="2365" y="2614"/>
                </a:cubicBezTo>
                <a:cubicBezTo>
                  <a:pt x="2404" y="2682"/>
                  <a:pt x="2481" y="2725"/>
                  <a:pt x="2565" y="2717"/>
                </a:cubicBezTo>
                <a:cubicBezTo>
                  <a:pt x="2680" y="2706"/>
                  <a:pt x="2765" y="2604"/>
                  <a:pt x="2754" y="2489"/>
                </a:cubicBezTo>
                <a:cubicBezTo>
                  <a:pt x="2751" y="2458"/>
                  <a:pt x="2742" y="2430"/>
                  <a:pt x="2727" y="2404"/>
                </a:cubicBezTo>
                <a:cubicBezTo>
                  <a:pt x="2727" y="2404"/>
                  <a:pt x="2727" y="2404"/>
                  <a:pt x="2727" y="2404"/>
                </a:cubicBezTo>
                <a:cubicBezTo>
                  <a:pt x="2144" y="1394"/>
                  <a:pt x="2144" y="1394"/>
                  <a:pt x="2144" y="139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6" title="full body male icon">
            <a:extLst>
              <a:ext uri="{FF2B5EF4-FFF2-40B4-BE49-F238E27FC236}">
                <a16:creationId xmlns:a16="http://schemas.microsoft.com/office/drawing/2014/main" id="{5798FEDC-E1EF-4C90-887F-4AF425738796}"/>
              </a:ext>
            </a:extLst>
          </p:cNvPr>
          <p:cNvSpPr>
            <a:spLocks noChangeAspect="1" noEditPoints="1"/>
          </p:cNvSpPr>
          <p:nvPr/>
        </p:nvSpPr>
        <p:spPr bwMode="auto">
          <a:xfrm>
            <a:off x="9163279" y="1448654"/>
            <a:ext cx="333844" cy="633839"/>
          </a:xfrm>
          <a:custGeom>
            <a:avLst/>
            <a:gdLst>
              <a:gd name="T0" fmla="*/ 793 w 2498"/>
              <a:gd name="T1" fmla="*/ 438 h 4740"/>
              <a:gd name="T2" fmla="*/ 1231 w 2498"/>
              <a:gd name="T3" fmla="*/ 0 h 4740"/>
              <a:gd name="T4" fmla="*/ 1669 w 2498"/>
              <a:gd name="T5" fmla="*/ 438 h 4740"/>
              <a:gd name="T6" fmla="*/ 1231 w 2498"/>
              <a:gd name="T7" fmla="*/ 876 h 4740"/>
              <a:gd name="T8" fmla="*/ 793 w 2498"/>
              <a:gd name="T9" fmla="*/ 438 h 4740"/>
              <a:gd name="T10" fmla="*/ 2009 w 2498"/>
              <a:gd name="T11" fmla="*/ 1130 h 4740"/>
              <a:gd name="T12" fmla="*/ 1833 w 2498"/>
              <a:gd name="T13" fmla="*/ 988 h 4740"/>
              <a:gd name="T14" fmla="*/ 1811 w 2498"/>
              <a:gd name="T15" fmla="*/ 987 h 4740"/>
              <a:gd name="T16" fmla="*/ 1811 w 2498"/>
              <a:gd name="T17" fmla="*/ 987 h 4740"/>
              <a:gd name="T18" fmla="*/ 1667 w 2498"/>
              <a:gd name="T19" fmla="*/ 987 h 4740"/>
              <a:gd name="T20" fmla="*/ 831 w 2498"/>
              <a:gd name="T21" fmla="*/ 987 h 4740"/>
              <a:gd name="T22" fmla="*/ 687 w 2498"/>
              <a:gd name="T23" fmla="*/ 987 h 4740"/>
              <a:gd name="T24" fmla="*/ 687 w 2498"/>
              <a:gd name="T25" fmla="*/ 987 h 4740"/>
              <a:gd name="T26" fmla="*/ 664 w 2498"/>
              <a:gd name="T27" fmla="*/ 988 h 4740"/>
              <a:gd name="T28" fmla="*/ 489 w 2498"/>
              <a:gd name="T29" fmla="*/ 1130 h 4740"/>
              <a:gd name="T30" fmla="*/ 489 w 2498"/>
              <a:gd name="T31" fmla="*/ 1130 h 4740"/>
              <a:gd name="T32" fmla="*/ 12 w 2498"/>
              <a:gd name="T33" fmla="*/ 2563 h 4740"/>
              <a:gd name="T34" fmla="*/ 12 w 2498"/>
              <a:gd name="T35" fmla="*/ 2563 h 4740"/>
              <a:gd name="T36" fmla="*/ 3 w 2498"/>
              <a:gd name="T37" fmla="*/ 2651 h 4740"/>
              <a:gd name="T38" fmla="*/ 234 w 2498"/>
              <a:gd name="T39" fmla="*/ 2836 h 4740"/>
              <a:gd name="T40" fmla="*/ 409 w 2498"/>
              <a:gd name="T41" fmla="*/ 2695 h 4740"/>
              <a:gd name="T42" fmla="*/ 409 w 2498"/>
              <a:gd name="T43" fmla="*/ 2695 h 4740"/>
              <a:gd name="T44" fmla="*/ 688 w 2498"/>
              <a:gd name="T45" fmla="*/ 1857 h 4740"/>
              <a:gd name="T46" fmla="*/ 688 w 2498"/>
              <a:gd name="T47" fmla="*/ 2645 h 4740"/>
              <a:gd name="T48" fmla="*/ 688 w 2498"/>
              <a:gd name="T49" fmla="*/ 2772 h 4740"/>
              <a:gd name="T50" fmla="*/ 688 w 2498"/>
              <a:gd name="T51" fmla="*/ 4497 h 4740"/>
              <a:gd name="T52" fmla="*/ 931 w 2498"/>
              <a:gd name="T53" fmla="*/ 4740 h 4740"/>
              <a:gd name="T54" fmla="*/ 1174 w 2498"/>
              <a:gd name="T55" fmla="*/ 4497 h 4740"/>
              <a:gd name="T56" fmla="*/ 1174 w 2498"/>
              <a:gd name="T57" fmla="*/ 2928 h 4740"/>
              <a:gd name="T58" fmla="*/ 1323 w 2498"/>
              <a:gd name="T59" fmla="*/ 2928 h 4740"/>
              <a:gd name="T60" fmla="*/ 1323 w 2498"/>
              <a:gd name="T61" fmla="*/ 4497 h 4740"/>
              <a:gd name="T62" fmla="*/ 1567 w 2498"/>
              <a:gd name="T63" fmla="*/ 4740 h 4740"/>
              <a:gd name="T64" fmla="*/ 1810 w 2498"/>
              <a:gd name="T65" fmla="*/ 4497 h 4740"/>
              <a:gd name="T66" fmla="*/ 1810 w 2498"/>
              <a:gd name="T67" fmla="*/ 2772 h 4740"/>
              <a:gd name="T68" fmla="*/ 1810 w 2498"/>
              <a:gd name="T69" fmla="*/ 2645 h 4740"/>
              <a:gd name="T70" fmla="*/ 1810 w 2498"/>
              <a:gd name="T71" fmla="*/ 1857 h 4740"/>
              <a:gd name="T72" fmla="*/ 2088 w 2498"/>
              <a:gd name="T73" fmla="*/ 2695 h 4740"/>
              <a:gd name="T74" fmla="*/ 2089 w 2498"/>
              <a:gd name="T75" fmla="*/ 2695 h 4740"/>
              <a:gd name="T76" fmla="*/ 2264 w 2498"/>
              <a:gd name="T77" fmla="*/ 2836 h 4740"/>
              <a:gd name="T78" fmla="*/ 2495 w 2498"/>
              <a:gd name="T79" fmla="*/ 2651 h 4740"/>
              <a:gd name="T80" fmla="*/ 2485 w 2498"/>
              <a:gd name="T81" fmla="*/ 2563 h 4740"/>
              <a:gd name="T82" fmla="*/ 2485 w 2498"/>
              <a:gd name="T83" fmla="*/ 2563 h 4740"/>
              <a:gd name="T84" fmla="*/ 2118 w 2498"/>
              <a:gd name="T85" fmla="*/ 1457 h 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98" h="4740">
                <a:moveTo>
                  <a:pt x="793" y="438"/>
                </a:moveTo>
                <a:cubicBezTo>
                  <a:pt x="793" y="197"/>
                  <a:pt x="989" y="0"/>
                  <a:pt x="1231" y="0"/>
                </a:cubicBezTo>
                <a:cubicBezTo>
                  <a:pt x="1473" y="0"/>
                  <a:pt x="1669" y="197"/>
                  <a:pt x="1669" y="438"/>
                </a:cubicBezTo>
                <a:cubicBezTo>
                  <a:pt x="1669" y="680"/>
                  <a:pt x="1473" y="876"/>
                  <a:pt x="1231" y="876"/>
                </a:cubicBezTo>
                <a:cubicBezTo>
                  <a:pt x="989" y="876"/>
                  <a:pt x="793" y="680"/>
                  <a:pt x="793" y="438"/>
                </a:cubicBezTo>
                <a:close/>
                <a:moveTo>
                  <a:pt x="2009" y="1130"/>
                </a:moveTo>
                <a:cubicBezTo>
                  <a:pt x="1984" y="1055"/>
                  <a:pt x="1917" y="997"/>
                  <a:pt x="1833" y="988"/>
                </a:cubicBezTo>
                <a:cubicBezTo>
                  <a:pt x="1826" y="987"/>
                  <a:pt x="1818" y="987"/>
                  <a:pt x="1811" y="987"/>
                </a:cubicBezTo>
                <a:cubicBezTo>
                  <a:pt x="1811" y="987"/>
                  <a:pt x="1811" y="987"/>
                  <a:pt x="1811" y="987"/>
                </a:cubicBezTo>
                <a:cubicBezTo>
                  <a:pt x="1667" y="987"/>
                  <a:pt x="1667" y="987"/>
                  <a:pt x="1667" y="987"/>
                </a:cubicBezTo>
                <a:cubicBezTo>
                  <a:pt x="831" y="987"/>
                  <a:pt x="831" y="987"/>
                  <a:pt x="831" y="987"/>
                </a:cubicBezTo>
                <a:cubicBezTo>
                  <a:pt x="687" y="987"/>
                  <a:pt x="687" y="987"/>
                  <a:pt x="687" y="987"/>
                </a:cubicBezTo>
                <a:cubicBezTo>
                  <a:pt x="687" y="987"/>
                  <a:pt x="687" y="987"/>
                  <a:pt x="687" y="987"/>
                </a:cubicBezTo>
                <a:cubicBezTo>
                  <a:pt x="680" y="987"/>
                  <a:pt x="672" y="987"/>
                  <a:pt x="664" y="988"/>
                </a:cubicBezTo>
                <a:cubicBezTo>
                  <a:pt x="581" y="997"/>
                  <a:pt x="514" y="1055"/>
                  <a:pt x="489" y="1130"/>
                </a:cubicBezTo>
                <a:cubicBezTo>
                  <a:pt x="489" y="1130"/>
                  <a:pt x="489" y="1130"/>
                  <a:pt x="489" y="1130"/>
                </a:cubicBezTo>
                <a:cubicBezTo>
                  <a:pt x="12" y="2563"/>
                  <a:pt x="12" y="2563"/>
                  <a:pt x="12" y="2563"/>
                </a:cubicBezTo>
                <a:cubicBezTo>
                  <a:pt x="12" y="2563"/>
                  <a:pt x="12" y="2563"/>
                  <a:pt x="12" y="2563"/>
                </a:cubicBezTo>
                <a:cubicBezTo>
                  <a:pt x="3" y="2590"/>
                  <a:pt x="0" y="2620"/>
                  <a:pt x="3" y="2651"/>
                </a:cubicBezTo>
                <a:cubicBezTo>
                  <a:pt x="15" y="2766"/>
                  <a:pt x="119" y="2849"/>
                  <a:pt x="234" y="2836"/>
                </a:cubicBezTo>
                <a:cubicBezTo>
                  <a:pt x="317" y="2827"/>
                  <a:pt x="384" y="2770"/>
                  <a:pt x="409" y="2695"/>
                </a:cubicBezTo>
                <a:cubicBezTo>
                  <a:pt x="409" y="2695"/>
                  <a:pt x="409" y="2695"/>
                  <a:pt x="409" y="2695"/>
                </a:cubicBezTo>
                <a:cubicBezTo>
                  <a:pt x="688" y="1857"/>
                  <a:pt x="688" y="1857"/>
                  <a:pt x="688" y="1857"/>
                </a:cubicBezTo>
                <a:cubicBezTo>
                  <a:pt x="688" y="2645"/>
                  <a:pt x="688" y="2645"/>
                  <a:pt x="688" y="2645"/>
                </a:cubicBezTo>
                <a:cubicBezTo>
                  <a:pt x="688" y="2772"/>
                  <a:pt x="688" y="2772"/>
                  <a:pt x="688" y="2772"/>
                </a:cubicBezTo>
                <a:cubicBezTo>
                  <a:pt x="688" y="4497"/>
                  <a:pt x="688" y="4497"/>
                  <a:pt x="688" y="4497"/>
                </a:cubicBezTo>
                <a:cubicBezTo>
                  <a:pt x="688" y="4631"/>
                  <a:pt x="797" y="4740"/>
                  <a:pt x="931" y="4740"/>
                </a:cubicBezTo>
                <a:cubicBezTo>
                  <a:pt x="1066" y="4740"/>
                  <a:pt x="1174" y="4631"/>
                  <a:pt x="1174" y="4497"/>
                </a:cubicBezTo>
                <a:cubicBezTo>
                  <a:pt x="1174" y="2928"/>
                  <a:pt x="1174" y="2928"/>
                  <a:pt x="1174" y="2928"/>
                </a:cubicBezTo>
                <a:cubicBezTo>
                  <a:pt x="1323" y="2928"/>
                  <a:pt x="1323" y="2928"/>
                  <a:pt x="1323" y="2928"/>
                </a:cubicBezTo>
                <a:cubicBezTo>
                  <a:pt x="1323" y="4497"/>
                  <a:pt x="1323" y="4497"/>
                  <a:pt x="1323" y="4497"/>
                </a:cubicBezTo>
                <a:cubicBezTo>
                  <a:pt x="1323" y="4631"/>
                  <a:pt x="1432" y="4740"/>
                  <a:pt x="1567" y="4740"/>
                </a:cubicBezTo>
                <a:cubicBezTo>
                  <a:pt x="1701" y="4740"/>
                  <a:pt x="1810" y="4631"/>
                  <a:pt x="1810" y="4497"/>
                </a:cubicBezTo>
                <a:cubicBezTo>
                  <a:pt x="1810" y="2772"/>
                  <a:pt x="1810" y="2772"/>
                  <a:pt x="1810" y="2772"/>
                </a:cubicBezTo>
                <a:cubicBezTo>
                  <a:pt x="1810" y="2645"/>
                  <a:pt x="1810" y="2645"/>
                  <a:pt x="1810" y="2645"/>
                </a:cubicBezTo>
                <a:cubicBezTo>
                  <a:pt x="1810" y="1857"/>
                  <a:pt x="1810" y="1857"/>
                  <a:pt x="1810" y="1857"/>
                </a:cubicBezTo>
                <a:cubicBezTo>
                  <a:pt x="2088" y="2695"/>
                  <a:pt x="2088" y="2695"/>
                  <a:pt x="2088" y="2695"/>
                </a:cubicBezTo>
                <a:cubicBezTo>
                  <a:pt x="2089" y="2695"/>
                  <a:pt x="2089" y="2695"/>
                  <a:pt x="2089" y="2695"/>
                </a:cubicBezTo>
                <a:cubicBezTo>
                  <a:pt x="2114" y="2770"/>
                  <a:pt x="2180" y="2827"/>
                  <a:pt x="2264" y="2836"/>
                </a:cubicBezTo>
                <a:cubicBezTo>
                  <a:pt x="2379" y="2849"/>
                  <a:pt x="2482" y="2766"/>
                  <a:pt x="2495" y="2651"/>
                </a:cubicBezTo>
                <a:cubicBezTo>
                  <a:pt x="2498" y="2620"/>
                  <a:pt x="2495" y="2590"/>
                  <a:pt x="2485" y="2563"/>
                </a:cubicBezTo>
                <a:cubicBezTo>
                  <a:pt x="2485" y="2563"/>
                  <a:pt x="2485" y="2563"/>
                  <a:pt x="2485" y="2563"/>
                </a:cubicBezTo>
                <a:cubicBezTo>
                  <a:pt x="2118" y="1457"/>
                  <a:pt x="2118" y="1457"/>
                  <a:pt x="2118" y="145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6" title="person in suit icon"/>
          <p:cNvSpPr>
            <a:spLocks noChangeAspect="1" noEditPoints="1"/>
          </p:cNvSpPr>
          <p:nvPr/>
        </p:nvSpPr>
        <p:spPr bwMode="auto">
          <a:xfrm>
            <a:off x="6525669" y="1581529"/>
            <a:ext cx="518659" cy="500963"/>
          </a:xfrm>
          <a:custGeom>
            <a:avLst/>
            <a:gdLst>
              <a:gd name="T0" fmla="*/ 72 w 269"/>
              <a:gd name="T1" fmla="*/ 60 h 260"/>
              <a:gd name="T2" fmla="*/ 131 w 269"/>
              <a:gd name="T3" fmla="*/ 0 h 260"/>
              <a:gd name="T4" fmla="*/ 189 w 269"/>
              <a:gd name="T5" fmla="*/ 60 h 260"/>
              <a:gd name="T6" fmla="*/ 131 w 269"/>
              <a:gd name="T7" fmla="*/ 119 h 260"/>
              <a:gd name="T8" fmla="*/ 72 w 269"/>
              <a:gd name="T9" fmla="*/ 60 h 260"/>
              <a:gd name="T10" fmla="*/ 261 w 269"/>
              <a:gd name="T11" fmla="*/ 260 h 260"/>
              <a:gd name="T12" fmla="*/ 266 w 269"/>
              <a:gd name="T13" fmla="*/ 211 h 260"/>
              <a:gd name="T14" fmla="*/ 211 w 269"/>
              <a:gd name="T15" fmla="*/ 148 h 260"/>
              <a:gd name="T16" fmla="*/ 185 w 269"/>
              <a:gd name="T17" fmla="*/ 148 h 260"/>
              <a:gd name="T18" fmla="*/ 150 w 269"/>
              <a:gd name="T19" fmla="*/ 237 h 260"/>
              <a:gd name="T20" fmla="*/ 140 w 269"/>
              <a:gd name="T21" fmla="*/ 179 h 260"/>
              <a:gd name="T22" fmla="*/ 148 w 269"/>
              <a:gd name="T23" fmla="*/ 169 h 260"/>
              <a:gd name="T24" fmla="*/ 134 w 269"/>
              <a:gd name="T25" fmla="*/ 148 h 260"/>
              <a:gd name="T26" fmla="*/ 121 w 269"/>
              <a:gd name="T27" fmla="*/ 169 h 260"/>
              <a:gd name="T28" fmla="*/ 128 w 269"/>
              <a:gd name="T29" fmla="*/ 179 h 260"/>
              <a:gd name="T30" fmla="*/ 118 w 269"/>
              <a:gd name="T31" fmla="*/ 237 h 260"/>
              <a:gd name="T32" fmla="*/ 81 w 269"/>
              <a:gd name="T33" fmla="*/ 148 h 260"/>
              <a:gd name="T34" fmla="*/ 60 w 269"/>
              <a:gd name="T35" fmla="*/ 148 h 260"/>
              <a:gd name="T36" fmla="*/ 2 w 269"/>
              <a:gd name="T37" fmla="*/ 211 h 260"/>
              <a:gd name="T38" fmla="*/ 8 w 269"/>
              <a:gd name="T39"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9" h="260">
                <a:moveTo>
                  <a:pt x="72" y="60"/>
                </a:moveTo>
                <a:cubicBezTo>
                  <a:pt x="72" y="27"/>
                  <a:pt x="99" y="0"/>
                  <a:pt x="131" y="0"/>
                </a:cubicBezTo>
                <a:cubicBezTo>
                  <a:pt x="163" y="0"/>
                  <a:pt x="189" y="27"/>
                  <a:pt x="189" y="60"/>
                </a:cubicBezTo>
                <a:cubicBezTo>
                  <a:pt x="189" y="93"/>
                  <a:pt x="163" y="119"/>
                  <a:pt x="131" y="119"/>
                </a:cubicBezTo>
                <a:cubicBezTo>
                  <a:pt x="99" y="119"/>
                  <a:pt x="72" y="93"/>
                  <a:pt x="72" y="60"/>
                </a:cubicBezTo>
                <a:close/>
                <a:moveTo>
                  <a:pt x="261" y="260"/>
                </a:moveTo>
                <a:cubicBezTo>
                  <a:pt x="266" y="206"/>
                  <a:pt x="266" y="211"/>
                  <a:pt x="266" y="211"/>
                </a:cubicBezTo>
                <a:cubicBezTo>
                  <a:pt x="269" y="178"/>
                  <a:pt x="244" y="148"/>
                  <a:pt x="211" y="148"/>
                </a:cubicBezTo>
                <a:cubicBezTo>
                  <a:pt x="193" y="148"/>
                  <a:pt x="185" y="148"/>
                  <a:pt x="185" y="148"/>
                </a:cubicBezTo>
                <a:cubicBezTo>
                  <a:pt x="150" y="237"/>
                  <a:pt x="150" y="237"/>
                  <a:pt x="150" y="237"/>
                </a:cubicBezTo>
                <a:cubicBezTo>
                  <a:pt x="148" y="220"/>
                  <a:pt x="140" y="179"/>
                  <a:pt x="140" y="179"/>
                </a:cubicBezTo>
                <a:cubicBezTo>
                  <a:pt x="148" y="169"/>
                  <a:pt x="148" y="169"/>
                  <a:pt x="148" y="169"/>
                </a:cubicBezTo>
                <a:cubicBezTo>
                  <a:pt x="134" y="148"/>
                  <a:pt x="134" y="148"/>
                  <a:pt x="134" y="148"/>
                </a:cubicBezTo>
                <a:cubicBezTo>
                  <a:pt x="121" y="169"/>
                  <a:pt x="121" y="169"/>
                  <a:pt x="121" y="169"/>
                </a:cubicBezTo>
                <a:cubicBezTo>
                  <a:pt x="128" y="179"/>
                  <a:pt x="128" y="179"/>
                  <a:pt x="128" y="179"/>
                </a:cubicBezTo>
                <a:cubicBezTo>
                  <a:pt x="118" y="237"/>
                  <a:pt x="118" y="237"/>
                  <a:pt x="118" y="237"/>
                </a:cubicBezTo>
                <a:cubicBezTo>
                  <a:pt x="81" y="148"/>
                  <a:pt x="81" y="148"/>
                  <a:pt x="81" y="148"/>
                </a:cubicBezTo>
                <a:cubicBezTo>
                  <a:pt x="60" y="148"/>
                  <a:pt x="60" y="148"/>
                  <a:pt x="60" y="148"/>
                </a:cubicBezTo>
                <a:cubicBezTo>
                  <a:pt x="24" y="148"/>
                  <a:pt x="0" y="178"/>
                  <a:pt x="2" y="211"/>
                </a:cubicBezTo>
                <a:cubicBezTo>
                  <a:pt x="5" y="233"/>
                  <a:pt x="6" y="245"/>
                  <a:pt x="8" y="2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 title="group of people with computer"/>
          <p:cNvSpPr>
            <a:spLocks noChangeAspect="1" noEditPoints="1"/>
          </p:cNvSpPr>
          <p:nvPr/>
        </p:nvSpPr>
        <p:spPr bwMode="auto">
          <a:xfrm>
            <a:off x="5434825" y="2398537"/>
            <a:ext cx="721987" cy="593060"/>
          </a:xfrm>
          <a:custGeom>
            <a:avLst/>
            <a:gdLst>
              <a:gd name="T0" fmla="*/ 241 w 325"/>
              <a:gd name="T1" fmla="*/ 87 h 265"/>
              <a:gd name="T2" fmla="*/ 219 w 325"/>
              <a:gd name="T3" fmla="*/ 77 h 265"/>
              <a:gd name="T4" fmla="*/ 239 w 325"/>
              <a:gd name="T5" fmla="*/ 10 h 265"/>
              <a:gd name="T6" fmla="*/ 249 w 325"/>
              <a:gd name="T7" fmla="*/ 6 h 265"/>
              <a:gd name="T8" fmla="*/ 288 w 325"/>
              <a:gd name="T9" fmla="*/ 30 h 265"/>
              <a:gd name="T10" fmla="*/ 271 w 325"/>
              <a:gd name="T11" fmla="*/ 81 h 265"/>
              <a:gd name="T12" fmla="*/ 276 w 325"/>
              <a:gd name="T13" fmla="*/ 92 h 265"/>
              <a:gd name="T14" fmla="*/ 312 w 325"/>
              <a:gd name="T15" fmla="*/ 110 h 265"/>
              <a:gd name="T16" fmla="*/ 325 w 325"/>
              <a:gd name="T17" fmla="*/ 158 h 265"/>
              <a:gd name="T18" fmla="*/ 208 w 325"/>
              <a:gd name="T19" fmla="*/ 113 h 265"/>
              <a:gd name="T20" fmla="*/ 187 w 325"/>
              <a:gd name="T21" fmla="*/ 90 h 265"/>
              <a:gd name="T22" fmla="*/ 200 w 325"/>
              <a:gd name="T23" fmla="*/ 53 h 265"/>
              <a:gd name="T24" fmla="*/ 198 w 325"/>
              <a:gd name="T25" fmla="*/ 32 h 265"/>
              <a:gd name="T26" fmla="*/ 182 w 325"/>
              <a:gd name="T27" fmla="*/ 6 h 265"/>
              <a:gd name="T28" fmla="*/ 158 w 325"/>
              <a:gd name="T29" fmla="*/ 1 h 265"/>
              <a:gd name="T30" fmla="*/ 139 w 325"/>
              <a:gd name="T31" fmla="*/ 10 h 265"/>
              <a:gd name="T32" fmla="*/ 129 w 325"/>
              <a:gd name="T33" fmla="*/ 41 h 265"/>
              <a:gd name="T34" fmla="*/ 136 w 325"/>
              <a:gd name="T35" fmla="*/ 75 h 265"/>
              <a:gd name="T36" fmla="*/ 122 w 325"/>
              <a:gd name="T37" fmla="*/ 110 h 265"/>
              <a:gd name="T38" fmla="*/ 108 w 325"/>
              <a:gd name="T39" fmla="*/ 95 h 265"/>
              <a:gd name="T40" fmla="*/ 97 w 325"/>
              <a:gd name="T41" fmla="*/ 78 h 265"/>
              <a:gd name="T42" fmla="*/ 108 w 325"/>
              <a:gd name="T43" fmla="*/ 46 h 265"/>
              <a:gd name="T44" fmla="*/ 107 w 325"/>
              <a:gd name="T45" fmla="*/ 27 h 265"/>
              <a:gd name="T46" fmla="*/ 93 w 325"/>
              <a:gd name="T47" fmla="*/ 4 h 265"/>
              <a:gd name="T48" fmla="*/ 72 w 325"/>
              <a:gd name="T49" fmla="*/ 1 h 265"/>
              <a:gd name="T50" fmla="*/ 56 w 325"/>
              <a:gd name="T51" fmla="*/ 8 h 265"/>
              <a:gd name="T52" fmla="*/ 47 w 325"/>
              <a:gd name="T53" fmla="*/ 36 h 265"/>
              <a:gd name="T54" fmla="*/ 53 w 325"/>
              <a:gd name="T55" fmla="*/ 65 h 265"/>
              <a:gd name="T56" fmla="*/ 40 w 325"/>
              <a:gd name="T57" fmla="*/ 96 h 265"/>
              <a:gd name="T58" fmla="*/ 6 w 325"/>
              <a:gd name="T59" fmla="*/ 120 h 265"/>
              <a:gd name="T60" fmla="*/ 245 w 325"/>
              <a:gd name="T61" fmla="*/ 246 h 265"/>
              <a:gd name="T62" fmla="*/ 245 w 325"/>
              <a:gd name="T63" fmla="*/ 145 h 265"/>
              <a:gd name="T64" fmla="*/ 88 w 325"/>
              <a:gd name="T65" fmla="*/ 137 h 265"/>
              <a:gd name="T66" fmla="*/ 81 w 325"/>
              <a:gd name="T67" fmla="*/ 246 h 265"/>
              <a:gd name="T68" fmla="*/ 225 w 325"/>
              <a:gd name="T69" fmla="*/ 159 h 265"/>
              <a:gd name="T70" fmla="*/ 100 w 325"/>
              <a:gd name="T71" fmla="*/ 159 h 265"/>
              <a:gd name="T72" fmla="*/ 100 w 325"/>
              <a:gd name="T73" fmla="*/ 246 h 265"/>
              <a:gd name="T74" fmla="*/ 62 w 325"/>
              <a:gd name="T75" fmla="*/ 257 h 265"/>
              <a:gd name="T76" fmla="*/ 255 w 325"/>
              <a:gd name="T77" fmla="*/ 265 h 265"/>
              <a:gd name="T78" fmla="*/ 263 w 325"/>
              <a:gd name="T79" fmla="*/ 24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5" h="265">
                <a:moveTo>
                  <a:pt x="221" y="99"/>
                </a:moveTo>
                <a:cubicBezTo>
                  <a:pt x="223" y="98"/>
                  <a:pt x="240" y="92"/>
                  <a:pt x="241" y="87"/>
                </a:cubicBezTo>
                <a:cubicBezTo>
                  <a:pt x="241" y="85"/>
                  <a:pt x="241" y="84"/>
                  <a:pt x="241" y="83"/>
                </a:cubicBezTo>
                <a:cubicBezTo>
                  <a:pt x="231" y="81"/>
                  <a:pt x="220" y="80"/>
                  <a:pt x="219" y="77"/>
                </a:cubicBezTo>
                <a:cubicBezTo>
                  <a:pt x="218" y="73"/>
                  <a:pt x="216" y="32"/>
                  <a:pt x="226" y="19"/>
                </a:cubicBezTo>
                <a:cubicBezTo>
                  <a:pt x="230" y="15"/>
                  <a:pt x="234" y="12"/>
                  <a:pt x="239" y="10"/>
                </a:cubicBezTo>
                <a:cubicBezTo>
                  <a:pt x="240" y="9"/>
                  <a:pt x="243" y="9"/>
                  <a:pt x="244" y="9"/>
                </a:cubicBezTo>
                <a:cubicBezTo>
                  <a:pt x="246" y="8"/>
                  <a:pt x="248" y="7"/>
                  <a:pt x="249" y="6"/>
                </a:cubicBezTo>
                <a:cubicBezTo>
                  <a:pt x="254" y="5"/>
                  <a:pt x="257" y="6"/>
                  <a:pt x="257" y="6"/>
                </a:cubicBezTo>
                <a:cubicBezTo>
                  <a:pt x="257" y="6"/>
                  <a:pt x="284" y="9"/>
                  <a:pt x="288" y="30"/>
                </a:cubicBezTo>
                <a:cubicBezTo>
                  <a:pt x="292" y="51"/>
                  <a:pt x="293" y="70"/>
                  <a:pt x="287" y="78"/>
                </a:cubicBezTo>
                <a:cubicBezTo>
                  <a:pt x="285" y="79"/>
                  <a:pt x="278" y="80"/>
                  <a:pt x="271" y="81"/>
                </a:cubicBezTo>
                <a:cubicBezTo>
                  <a:pt x="271" y="82"/>
                  <a:pt x="271" y="82"/>
                  <a:pt x="271" y="82"/>
                </a:cubicBezTo>
                <a:cubicBezTo>
                  <a:pt x="271" y="87"/>
                  <a:pt x="275" y="90"/>
                  <a:pt x="276" y="92"/>
                </a:cubicBezTo>
                <a:cubicBezTo>
                  <a:pt x="279" y="95"/>
                  <a:pt x="288" y="99"/>
                  <a:pt x="291" y="101"/>
                </a:cubicBezTo>
                <a:cubicBezTo>
                  <a:pt x="293" y="101"/>
                  <a:pt x="308" y="108"/>
                  <a:pt x="312" y="110"/>
                </a:cubicBezTo>
                <a:cubicBezTo>
                  <a:pt x="315" y="113"/>
                  <a:pt x="320" y="119"/>
                  <a:pt x="321" y="125"/>
                </a:cubicBezTo>
                <a:cubicBezTo>
                  <a:pt x="324" y="137"/>
                  <a:pt x="325" y="154"/>
                  <a:pt x="325" y="158"/>
                </a:cubicBezTo>
                <a:moveTo>
                  <a:pt x="221" y="118"/>
                </a:moveTo>
                <a:cubicBezTo>
                  <a:pt x="215" y="116"/>
                  <a:pt x="209" y="113"/>
                  <a:pt x="208" y="113"/>
                </a:cubicBezTo>
                <a:cubicBezTo>
                  <a:pt x="205" y="112"/>
                  <a:pt x="193" y="106"/>
                  <a:pt x="190" y="103"/>
                </a:cubicBezTo>
                <a:cubicBezTo>
                  <a:pt x="188" y="101"/>
                  <a:pt x="186" y="96"/>
                  <a:pt x="187" y="90"/>
                </a:cubicBezTo>
                <a:cubicBezTo>
                  <a:pt x="187" y="83"/>
                  <a:pt x="188" y="82"/>
                  <a:pt x="191" y="75"/>
                </a:cubicBezTo>
                <a:cubicBezTo>
                  <a:pt x="194" y="71"/>
                  <a:pt x="199" y="61"/>
                  <a:pt x="200" y="53"/>
                </a:cubicBezTo>
                <a:cubicBezTo>
                  <a:pt x="200" y="47"/>
                  <a:pt x="198" y="42"/>
                  <a:pt x="198" y="42"/>
                </a:cubicBezTo>
                <a:cubicBezTo>
                  <a:pt x="198" y="32"/>
                  <a:pt x="198" y="32"/>
                  <a:pt x="198" y="32"/>
                </a:cubicBezTo>
                <a:cubicBezTo>
                  <a:pt x="198" y="32"/>
                  <a:pt x="198" y="27"/>
                  <a:pt x="197" y="21"/>
                </a:cubicBezTo>
                <a:cubicBezTo>
                  <a:pt x="194" y="12"/>
                  <a:pt x="184" y="7"/>
                  <a:pt x="182" y="6"/>
                </a:cubicBezTo>
                <a:cubicBezTo>
                  <a:pt x="180" y="4"/>
                  <a:pt x="172" y="1"/>
                  <a:pt x="168" y="1"/>
                </a:cubicBezTo>
                <a:cubicBezTo>
                  <a:pt x="166" y="0"/>
                  <a:pt x="162" y="1"/>
                  <a:pt x="158" y="1"/>
                </a:cubicBezTo>
                <a:cubicBezTo>
                  <a:pt x="154" y="1"/>
                  <a:pt x="150" y="4"/>
                  <a:pt x="148" y="4"/>
                </a:cubicBezTo>
                <a:cubicBezTo>
                  <a:pt x="146" y="4"/>
                  <a:pt x="141" y="8"/>
                  <a:pt x="139" y="10"/>
                </a:cubicBezTo>
                <a:cubicBezTo>
                  <a:pt x="138" y="11"/>
                  <a:pt x="132" y="20"/>
                  <a:pt x="130" y="24"/>
                </a:cubicBezTo>
                <a:cubicBezTo>
                  <a:pt x="128" y="28"/>
                  <a:pt x="129" y="41"/>
                  <a:pt x="129" y="41"/>
                </a:cubicBezTo>
                <a:cubicBezTo>
                  <a:pt x="125" y="48"/>
                  <a:pt x="130" y="64"/>
                  <a:pt x="131" y="65"/>
                </a:cubicBezTo>
                <a:cubicBezTo>
                  <a:pt x="131" y="67"/>
                  <a:pt x="133" y="73"/>
                  <a:pt x="136" y="75"/>
                </a:cubicBezTo>
                <a:cubicBezTo>
                  <a:pt x="139" y="79"/>
                  <a:pt x="143" y="90"/>
                  <a:pt x="143" y="96"/>
                </a:cubicBezTo>
                <a:cubicBezTo>
                  <a:pt x="141" y="103"/>
                  <a:pt x="125" y="108"/>
                  <a:pt x="122" y="110"/>
                </a:cubicBezTo>
                <a:cubicBezTo>
                  <a:pt x="119" y="111"/>
                  <a:pt x="110" y="115"/>
                  <a:pt x="103" y="118"/>
                </a:cubicBezTo>
                <a:moveTo>
                  <a:pt x="108" y="95"/>
                </a:moveTo>
                <a:cubicBezTo>
                  <a:pt x="105" y="93"/>
                  <a:pt x="101" y="91"/>
                  <a:pt x="100" y="90"/>
                </a:cubicBezTo>
                <a:cubicBezTo>
                  <a:pt x="98" y="88"/>
                  <a:pt x="97" y="84"/>
                  <a:pt x="97" y="78"/>
                </a:cubicBezTo>
                <a:cubicBezTo>
                  <a:pt x="98" y="72"/>
                  <a:pt x="98" y="71"/>
                  <a:pt x="101" y="65"/>
                </a:cubicBezTo>
                <a:cubicBezTo>
                  <a:pt x="103" y="62"/>
                  <a:pt x="108" y="53"/>
                  <a:pt x="108" y="46"/>
                </a:cubicBezTo>
                <a:cubicBezTo>
                  <a:pt x="109" y="40"/>
                  <a:pt x="107" y="36"/>
                  <a:pt x="107" y="36"/>
                </a:cubicBezTo>
                <a:cubicBezTo>
                  <a:pt x="107" y="27"/>
                  <a:pt x="107" y="27"/>
                  <a:pt x="107" y="27"/>
                </a:cubicBezTo>
                <a:cubicBezTo>
                  <a:pt x="107" y="27"/>
                  <a:pt x="107" y="23"/>
                  <a:pt x="106" y="18"/>
                </a:cubicBezTo>
                <a:cubicBezTo>
                  <a:pt x="104" y="10"/>
                  <a:pt x="95" y="6"/>
                  <a:pt x="93" y="4"/>
                </a:cubicBezTo>
                <a:cubicBezTo>
                  <a:pt x="91" y="3"/>
                  <a:pt x="84" y="1"/>
                  <a:pt x="81" y="0"/>
                </a:cubicBezTo>
                <a:cubicBezTo>
                  <a:pt x="79" y="0"/>
                  <a:pt x="75" y="0"/>
                  <a:pt x="72" y="1"/>
                </a:cubicBezTo>
                <a:cubicBezTo>
                  <a:pt x="69" y="1"/>
                  <a:pt x="66" y="3"/>
                  <a:pt x="63" y="3"/>
                </a:cubicBezTo>
                <a:cubicBezTo>
                  <a:pt x="61" y="3"/>
                  <a:pt x="57" y="6"/>
                  <a:pt x="56" y="8"/>
                </a:cubicBezTo>
                <a:cubicBezTo>
                  <a:pt x="55" y="10"/>
                  <a:pt x="49" y="17"/>
                  <a:pt x="48" y="21"/>
                </a:cubicBezTo>
                <a:cubicBezTo>
                  <a:pt x="46" y="24"/>
                  <a:pt x="47" y="36"/>
                  <a:pt x="47" y="36"/>
                </a:cubicBezTo>
                <a:cubicBezTo>
                  <a:pt x="44" y="41"/>
                  <a:pt x="47" y="55"/>
                  <a:pt x="48" y="57"/>
                </a:cubicBezTo>
                <a:cubicBezTo>
                  <a:pt x="49" y="58"/>
                  <a:pt x="51" y="63"/>
                  <a:pt x="53" y="65"/>
                </a:cubicBezTo>
                <a:cubicBezTo>
                  <a:pt x="56" y="68"/>
                  <a:pt x="59" y="79"/>
                  <a:pt x="59" y="84"/>
                </a:cubicBezTo>
                <a:cubicBezTo>
                  <a:pt x="58" y="90"/>
                  <a:pt x="43" y="94"/>
                  <a:pt x="40" y="96"/>
                </a:cubicBezTo>
                <a:cubicBezTo>
                  <a:pt x="38" y="97"/>
                  <a:pt x="30" y="100"/>
                  <a:pt x="24" y="103"/>
                </a:cubicBezTo>
                <a:cubicBezTo>
                  <a:pt x="18" y="105"/>
                  <a:pt x="9" y="113"/>
                  <a:pt x="6" y="120"/>
                </a:cubicBezTo>
                <a:cubicBezTo>
                  <a:pt x="2" y="128"/>
                  <a:pt x="0" y="155"/>
                  <a:pt x="0" y="160"/>
                </a:cubicBezTo>
                <a:moveTo>
                  <a:pt x="245" y="246"/>
                </a:moveTo>
                <a:cubicBezTo>
                  <a:pt x="245" y="163"/>
                  <a:pt x="245" y="163"/>
                  <a:pt x="245" y="163"/>
                </a:cubicBezTo>
                <a:moveTo>
                  <a:pt x="245" y="145"/>
                </a:moveTo>
                <a:cubicBezTo>
                  <a:pt x="245" y="141"/>
                  <a:pt x="241" y="137"/>
                  <a:pt x="237" y="137"/>
                </a:cubicBezTo>
                <a:cubicBezTo>
                  <a:pt x="88" y="137"/>
                  <a:pt x="88" y="137"/>
                  <a:pt x="88" y="137"/>
                </a:cubicBezTo>
                <a:cubicBezTo>
                  <a:pt x="84" y="137"/>
                  <a:pt x="81" y="141"/>
                  <a:pt x="81" y="145"/>
                </a:cubicBezTo>
                <a:cubicBezTo>
                  <a:pt x="81" y="246"/>
                  <a:pt x="81" y="246"/>
                  <a:pt x="81" y="246"/>
                </a:cubicBezTo>
                <a:moveTo>
                  <a:pt x="225" y="246"/>
                </a:moveTo>
                <a:cubicBezTo>
                  <a:pt x="225" y="159"/>
                  <a:pt x="225" y="159"/>
                  <a:pt x="225" y="159"/>
                </a:cubicBezTo>
                <a:cubicBezTo>
                  <a:pt x="225" y="159"/>
                  <a:pt x="225" y="159"/>
                  <a:pt x="225" y="159"/>
                </a:cubicBezTo>
                <a:cubicBezTo>
                  <a:pt x="100" y="159"/>
                  <a:pt x="100" y="159"/>
                  <a:pt x="100" y="159"/>
                </a:cubicBezTo>
                <a:cubicBezTo>
                  <a:pt x="100" y="159"/>
                  <a:pt x="100" y="159"/>
                  <a:pt x="100" y="159"/>
                </a:cubicBezTo>
                <a:cubicBezTo>
                  <a:pt x="100" y="246"/>
                  <a:pt x="100" y="246"/>
                  <a:pt x="100" y="246"/>
                </a:cubicBezTo>
                <a:moveTo>
                  <a:pt x="62" y="249"/>
                </a:moveTo>
                <a:cubicBezTo>
                  <a:pt x="62" y="257"/>
                  <a:pt x="62" y="257"/>
                  <a:pt x="62" y="257"/>
                </a:cubicBezTo>
                <a:cubicBezTo>
                  <a:pt x="62" y="261"/>
                  <a:pt x="66" y="265"/>
                  <a:pt x="70" y="265"/>
                </a:cubicBezTo>
                <a:cubicBezTo>
                  <a:pt x="255" y="265"/>
                  <a:pt x="255" y="265"/>
                  <a:pt x="255" y="265"/>
                </a:cubicBezTo>
                <a:cubicBezTo>
                  <a:pt x="260" y="265"/>
                  <a:pt x="263" y="261"/>
                  <a:pt x="263" y="257"/>
                </a:cubicBezTo>
                <a:cubicBezTo>
                  <a:pt x="263" y="249"/>
                  <a:pt x="263" y="249"/>
                  <a:pt x="263" y="249"/>
                </a:cubicBezTo>
                <a:lnTo>
                  <a:pt x="62" y="24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25" title="head icon"/>
          <p:cNvSpPr>
            <a:spLocks noChangeAspect="1"/>
          </p:cNvSpPr>
          <p:nvPr/>
        </p:nvSpPr>
        <p:spPr bwMode="auto">
          <a:xfrm>
            <a:off x="815504" y="2412337"/>
            <a:ext cx="493443" cy="579259"/>
          </a:xfrm>
          <a:custGeom>
            <a:avLst/>
            <a:gdLst>
              <a:gd name="T0" fmla="*/ 146 w 227"/>
              <a:gd name="T1" fmla="*/ 267 h 267"/>
              <a:gd name="T2" fmla="*/ 149 w 227"/>
              <a:gd name="T3" fmla="*/ 228 h 267"/>
              <a:gd name="T4" fmla="*/ 172 w 227"/>
              <a:gd name="T5" fmla="*/ 234 h 267"/>
              <a:gd name="T6" fmla="*/ 197 w 227"/>
              <a:gd name="T7" fmla="*/ 210 h 267"/>
              <a:gd name="T8" fmla="*/ 199 w 227"/>
              <a:gd name="T9" fmla="*/ 201 h 267"/>
              <a:gd name="T10" fmla="*/ 197 w 227"/>
              <a:gd name="T11" fmla="*/ 196 h 267"/>
              <a:gd name="T12" fmla="*/ 186 w 227"/>
              <a:gd name="T13" fmla="*/ 190 h 267"/>
              <a:gd name="T14" fmla="*/ 196 w 227"/>
              <a:gd name="T15" fmla="*/ 189 h 267"/>
              <a:gd name="T16" fmla="*/ 200 w 227"/>
              <a:gd name="T17" fmla="*/ 185 h 267"/>
              <a:gd name="T18" fmla="*/ 199 w 227"/>
              <a:gd name="T19" fmla="*/ 180 h 267"/>
              <a:gd name="T20" fmla="*/ 199 w 227"/>
              <a:gd name="T21" fmla="*/ 172 h 267"/>
              <a:gd name="T22" fmla="*/ 213 w 227"/>
              <a:gd name="T23" fmla="*/ 169 h 267"/>
              <a:gd name="T24" fmla="*/ 220 w 227"/>
              <a:gd name="T25" fmla="*/ 150 h 267"/>
              <a:gd name="T26" fmla="*/ 199 w 227"/>
              <a:gd name="T27" fmla="*/ 109 h 267"/>
              <a:gd name="T28" fmla="*/ 199 w 227"/>
              <a:gd name="T29" fmla="*/ 100 h 267"/>
              <a:gd name="T30" fmla="*/ 100 w 227"/>
              <a:gd name="T31" fmla="*/ 0 h 267"/>
              <a:gd name="T32" fmla="*/ 0 w 227"/>
              <a:gd name="T33" fmla="*/ 100 h 267"/>
              <a:gd name="T34" fmla="*/ 32 w 227"/>
              <a:gd name="T35" fmla="*/ 171 h 267"/>
              <a:gd name="T36" fmla="*/ 35 w 227"/>
              <a:gd name="T37"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7" h="267">
                <a:moveTo>
                  <a:pt x="146" y="267"/>
                </a:moveTo>
                <a:cubicBezTo>
                  <a:pt x="149" y="228"/>
                  <a:pt x="149" y="228"/>
                  <a:pt x="149" y="228"/>
                </a:cubicBezTo>
                <a:cubicBezTo>
                  <a:pt x="172" y="234"/>
                  <a:pt x="172" y="234"/>
                  <a:pt x="172" y="234"/>
                </a:cubicBezTo>
                <a:cubicBezTo>
                  <a:pt x="188" y="238"/>
                  <a:pt x="199" y="228"/>
                  <a:pt x="197" y="210"/>
                </a:cubicBezTo>
                <a:cubicBezTo>
                  <a:pt x="196" y="208"/>
                  <a:pt x="198" y="205"/>
                  <a:pt x="199" y="201"/>
                </a:cubicBezTo>
                <a:cubicBezTo>
                  <a:pt x="199" y="201"/>
                  <a:pt x="201" y="196"/>
                  <a:pt x="197" y="196"/>
                </a:cubicBezTo>
                <a:cubicBezTo>
                  <a:pt x="196" y="196"/>
                  <a:pt x="187" y="194"/>
                  <a:pt x="186" y="190"/>
                </a:cubicBezTo>
                <a:cubicBezTo>
                  <a:pt x="191" y="190"/>
                  <a:pt x="194" y="190"/>
                  <a:pt x="196" y="189"/>
                </a:cubicBezTo>
                <a:cubicBezTo>
                  <a:pt x="199" y="188"/>
                  <a:pt x="200" y="187"/>
                  <a:pt x="200" y="185"/>
                </a:cubicBezTo>
                <a:cubicBezTo>
                  <a:pt x="200" y="184"/>
                  <a:pt x="199" y="181"/>
                  <a:pt x="199" y="180"/>
                </a:cubicBezTo>
                <a:cubicBezTo>
                  <a:pt x="199" y="175"/>
                  <a:pt x="199" y="173"/>
                  <a:pt x="199" y="172"/>
                </a:cubicBezTo>
                <a:cubicBezTo>
                  <a:pt x="201" y="170"/>
                  <a:pt x="213" y="169"/>
                  <a:pt x="213" y="169"/>
                </a:cubicBezTo>
                <a:cubicBezTo>
                  <a:pt x="222" y="166"/>
                  <a:pt x="227" y="158"/>
                  <a:pt x="220" y="150"/>
                </a:cubicBezTo>
                <a:cubicBezTo>
                  <a:pt x="213" y="140"/>
                  <a:pt x="200" y="121"/>
                  <a:pt x="199" y="109"/>
                </a:cubicBezTo>
                <a:cubicBezTo>
                  <a:pt x="198" y="106"/>
                  <a:pt x="199" y="103"/>
                  <a:pt x="199" y="100"/>
                </a:cubicBezTo>
                <a:cubicBezTo>
                  <a:pt x="199" y="45"/>
                  <a:pt x="155" y="0"/>
                  <a:pt x="100" y="0"/>
                </a:cubicBezTo>
                <a:cubicBezTo>
                  <a:pt x="44" y="0"/>
                  <a:pt x="0" y="45"/>
                  <a:pt x="0" y="100"/>
                </a:cubicBezTo>
                <a:cubicBezTo>
                  <a:pt x="0" y="128"/>
                  <a:pt x="18" y="158"/>
                  <a:pt x="32" y="171"/>
                </a:cubicBezTo>
                <a:cubicBezTo>
                  <a:pt x="58" y="194"/>
                  <a:pt x="35" y="267"/>
                  <a:pt x="35"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6" title="head with question mark inside icon"/>
          <p:cNvSpPr>
            <a:spLocks noChangeAspect="1" noEditPoints="1"/>
          </p:cNvSpPr>
          <p:nvPr/>
        </p:nvSpPr>
        <p:spPr bwMode="auto">
          <a:xfrm>
            <a:off x="3893389" y="2412337"/>
            <a:ext cx="493443" cy="579259"/>
          </a:xfrm>
          <a:custGeom>
            <a:avLst/>
            <a:gdLst>
              <a:gd name="T0" fmla="*/ 109 w 227"/>
              <a:gd name="T1" fmla="*/ 118 h 267"/>
              <a:gd name="T2" fmla="*/ 86 w 227"/>
              <a:gd name="T3" fmla="*/ 118 h 267"/>
              <a:gd name="T4" fmla="*/ 85 w 227"/>
              <a:gd name="T5" fmla="*/ 114 h 267"/>
              <a:gd name="T6" fmla="*/ 96 w 227"/>
              <a:gd name="T7" fmla="*/ 87 h 267"/>
              <a:gd name="T8" fmla="*/ 106 w 227"/>
              <a:gd name="T9" fmla="*/ 68 h 267"/>
              <a:gd name="T10" fmla="*/ 93 w 227"/>
              <a:gd name="T11" fmla="*/ 58 h 267"/>
              <a:gd name="T12" fmla="*/ 76 w 227"/>
              <a:gd name="T13" fmla="*/ 63 h 267"/>
              <a:gd name="T14" fmla="*/ 70 w 227"/>
              <a:gd name="T15" fmla="*/ 44 h 267"/>
              <a:gd name="T16" fmla="*/ 99 w 227"/>
              <a:gd name="T17" fmla="*/ 37 h 267"/>
              <a:gd name="T18" fmla="*/ 132 w 227"/>
              <a:gd name="T19" fmla="*/ 64 h 267"/>
              <a:gd name="T20" fmla="*/ 117 w 227"/>
              <a:gd name="T21" fmla="*/ 93 h 267"/>
              <a:gd name="T22" fmla="*/ 112 w 227"/>
              <a:gd name="T23" fmla="*/ 102 h 267"/>
              <a:gd name="T24" fmla="*/ 97 w 227"/>
              <a:gd name="T25" fmla="*/ 165 h 267"/>
              <a:gd name="T26" fmla="*/ 112 w 227"/>
              <a:gd name="T27" fmla="*/ 150 h 267"/>
              <a:gd name="T28" fmla="*/ 96 w 227"/>
              <a:gd name="T29" fmla="*/ 134 h 267"/>
              <a:gd name="T30" fmla="*/ 81 w 227"/>
              <a:gd name="T31" fmla="*/ 150 h 267"/>
              <a:gd name="T32" fmla="*/ 96 w 227"/>
              <a:gd name="T33" fmla="*/ 165 h 267"/>
              <a:gd name="T34" fmla="*/ 97 w 227"/>
              <a:gd name="T35" fmla="*/ 165 h 267"/>
              <a:gd name="T36" fmla="*/ 146 w 227"/>
              <a:gd name="T37" fmla="*/ 267 h 267"/>
              <a:gd name="T38" fmla="*/ 149 w 227"/>
              <a:gd name="T39" fmla="*/ 228 h 267"/>
              <a:gd name="T40" fmla="*/ 172 w 227"/>
              <a:gd name="T41" fmla="*/ 234 h 267"/>
              <a:gd name="T42" fmla="*/ 197 w 227"/>
              <a:gd name="T43" fmla="*/ 209 h 267"/>
              <a:gd name="T44" fmla="*/ 199 w 227"/>
              <a:gd name="T45" fmla="*/ 201 h 267"/>
              <a:gd name="T46" fmla="*/ 197 w 227"/>
              <a:gd name="T47" fmla="*/ 196 h 267"/>
              <a:gd name="T48" fmla="*/ 186 w 227"/>
              <a:gd name="T49" fmla="*/ 190 h 267"/>
              <a:gd name="T50" fmla="*/ 196 w 227"/>
              <a:gd name="T51" fmla="*/ 189 h 267"/>
              <a:gd name="T52" fmla="*/ 200 w 227"/>
              <a:gd name="T53" fmla="*/ 185 h 267"/>
              <a:gd name="T54" fmla="*/ 199 w 227"/>
              <a:gd name="T55" fmla="*/ 180 h 267"/>
              <a:gd name="T56" fmla="*/ 199 w 227"/>
              <a:gd name="T57" fmla="*/ 172 h 267"/>
              <a:gd name="T58" fmla="*/ 213 w 227"/>
              <a:gd name="T59" fmla="*/ 168 h 267"/>
              <a:gd name="T60" fmla="*/ 220 w 227"/>
              <a:gd name="T61" fmla="*/ 149 h 267"/>
              <a:gd name="T62" fmla="*/ 199 w 227"/>
              <a:gd name="T63" fmla="*/ 109 h 267"/>
              <a:gd name="T64" fmla="*/ 199 w 227"/>
              <a:gd name="T65" fmla="*/ 100 h 267"/>
              <a:gd name="T66" fmla="*/ 100 w 227"/>
              <a:gd name="T67" fmla="*/ 0 h 267"/>
              <a:gd name="T68" fmla="*/ 0 w 227"/>
              <a:gd name="T69" fmla="*/ 100 h 267"/>
              <a:gd name="T70" fmla="*/ 32 w 227"/>
              <a:gd name="T71" fmla="*/ 170 h 267"/>
              <a:gd name="T72" fmla="*/ 35 w 227"/>
              <a:gd name="T7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267">
                <a:moveTo>
                  <a:pt x="109" y="118"/>
                </a:moveTo>
                <a:cubicBezTo>
                  <a:pt x="86" y="118"/>
                  <a:pt x="86" y="118"/>
                  <a:pt x="86" y="118"/>
                </a:cubicBezTo>
                <a:cubicBezTo>
                  <a:pt x="85" y="114"/>
                  <a:pt x="85" y="114"/>
                  <a:pt x="85" y="114"/>
                </a:cubicBezTo>
                <a:cubicBezTo>
                  <a:pt x="85" y="105"/>
                  <a:pt x="88" y="96"/>
                  <a:pt x="96" y="87"/>
                </a:cubicBezTo>
                <a:cubicBezTo>
                  <a:pt x="101" y="80"/>
                  <a:pt x="106" y="74"/>
                  <a:pt x="106" y="68"/>
                </a:cubicBezTo>
                <a:cubicBezTo>
                  <a:pt x="106" y="62"/>
                  <a:pt x="102" y="58"/>
                  <a:pt x="93" y="58"/>
                </a:cubicBezTo>
                <a:cubicBezTo>
                  <a:pt x="87" y="58"/>
                  <a:pt x="81" y="60"/>
                  <a:pt x="76" y="63"/>
                </a:cubicBezTo>
                <a:cubicBezTo>
                  <a:pt x="70" y="44"/>
                  <a:pt x="70" y="44"/>
                  <a:pt x="70" y="44"/>
                </a:cubicBezTo>
                <a:cubicBezTo>
                  <a:pt x="76" y="41"/>
                  <a:pt x="87" y="37"/>
                  <a:pt x="99" y="37"/>
                </a:cubicBezTo>
                <a:cubicBezTo>
                  <a:pt x="122" y="37"/>
                  <a:pt x="132" y="50"/>
                  <a:pt x="132" y="64"/>
                </a:cubicBezTo>
                <a:cubicBezTo>
                  <a:pt x="132" y="78"/>
                  <a:pt x="124" y="86"/>
                  <a:pt x="117" y="93"/>
                </a:cubicBezTo>
                <a:cubicBezTo>
                  <a:pt x="115" y="96"/>
                  <a:pt x="113" y="99"/>
                  <a:pt x="112" y="102"/>
                </a:cubicBezTo>
                <a:moveTo>
                  <a:pt x="97" y="165"/>
                </a:moveTo>
                <a:cubicBezTo>
                  <a:pt x="106" y="165"/>
                  <a:pt x="112" y="159"/>
                  <a:pt x="112" y="150"/>
                </a:cubicBezTo>
                <a:cubicBezTo>
                  <a:pt x="112" y="140"/>
                  <a:pt x="106" y="134"/>
                  <a:pt x="96" y="134"/>
                </a:cubicBezTo>
                <a:cubicBezTo>
                  <a:pt x="87" y="134"/>
                  <a:pt x="81" y="140"/>
                  <a:pt x="81" y="150"/>
                </a:cubicBezTo>
                <a:cubicBezTo>
                  <a:pt x="81" y="159"/>
                  <a:pt x="87" y="165"/>
                  <a:pt x="96" y="165"/>
                </a:cubicBezTo>
                <a:lnTo>
                  <a:pt x="97" y="165"/>
                </a:lnTo>
                <a:close/>
                <a:moveTo>
                  <a:pt x="146" y="267"/>
                </a:moveTo>
                <a:cubicBezTo>
                  <a:pt x="149" y="228"/>
                  <a:pt x="149" y="228"/>
                  <a:pt x="149" y="228"/>
                </a:cubicBezTo>
                <a:cubicBezTo>
                  <a:pt x="172" y="234"/>
                  <a:pt x="172" y="234"/>
                  <a:pt x="172" y="234"/>
                </a:cubicBezTo>
                <a:cubicBezTo>
                  <a:pt x="188" y="238"/>
                  <a:pt x="199" y="227"/>
                  <a:pt x="197" y="209"/>
                </a:cubicBezTo>
                <a:cubicBezTo>
                  <a:pt x="196" y="207"/>
                  <a:pt x="198" y="205"/>
                  <a:pt x="199" y="201"/>
                </a:cubicBezTo>
                <a:cubicBezTo>
                  <a:pt x="199" y="201"/>
                  <a:pt x="201" y="196"/>
                  <a:pt x="197" y="196"/>
                </a:cubicBezTo>
                <a:cubicBezTo>
                  <a:pt x="196" y="195"/>
                  <a:pt x="187" y="194"/>
                  <a:pt x="186" y="190"/>
                </a:cubicBezTo>
                <a:cubicBezTo>
                  <a:pt x="191" y="190"/>
                  <a:pt x="194" y="189"/>
                  <a:pt x="196" y="189"/>
                </a:cubicBezTo>
                <a:cubicBezTo>
                  <a:pt x="199" y="187"/>
                  <a:pt x="200" y="187"/>
                  <a:pt x="200" y="185"/>
                </a:cubicBezTo>
                <a:cubicBezTo>
                  <a:pt x="200" y="184"/>
                  <a:pt x="199" y="181"/>
                  <a:pt x="199" y="180"/>
                </a:cubicBezTo>
                <a:cubicBezTo>
                  <a:pt x="199" y="175"/>
                  <a:pt x="199" y="173"/>
                  <a:pt x="199" y="172"/>
                </a:cubicBezTo>
                <a:cubicBezTo>
                  <a:pt x="201" y="170"/>
                  <a:pt x="213" y="168"/>
                  <a:pt x="213" y="168"/>
                </a:cubicBezTo>
                <a:cubicBezTo>
                  <a:pt x="222" y="165"/>
                  <a:pt x="227" y="158"/>
                  <a:pt x="220" y="149"/>
                </a:cubicBezTo>
                <a:cubicBezTo>
                  <a:pt x="213" y="140"/>
                  <a:pt x="200" y="121"/>
                  <a:pt x="199" y="109"/>
                </a:cubicBezTo>
                <a:cubicBezTo>
                  <a:pt x="198" y="106"/>
                  <a:pt x="199" y="103"/>
                  <a:pt x="199" y="100"/>
                </a:cubicBezTo>
                <a:cubicBezTo>
                  <a:pt x="199" y="44"/>
                  <a:pt x="155" y="0"/>
                  <a:pt x="100" y="0"/>
                </a:cubicBezTo>
                <a:cubicBezTo>
                  <a:pt x="44" y="0"/>
                  <a:pt x="0" y="44"/>
                  <a:pt x="0" y="100"/>
                </a:cubicBezTo>
                <a:cubicBezTo>
                  <a:pt x="0" y="128"/>
                  <a:pt x="18" y="158"/>
                  <a:pt x="32" y="170"/>
                </a:cubicBezTo>
                <a:cubicBezTo>
                  <a:pt x="58" y="194"/>
                  <a:pt x="35" y="267"/>
                  <a:pt x="35"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27" title="head with exclamation mark inside icon"/>
          <p:cNvSpPr>
            <a:spLocks noChangeAspect="1" noEditPoints="1"/>
          </p:cNvSpPr>
          <p:nvPr/>
        </p:nvSpPr>
        <p:spPr bwMode="auto">
          <a:xfrm>
            <a:off x="4664107" y="2412337"/>
            <a:ext cx="493443" cy="579259"/>
          </a:xfrm>
          <a:custGeom>
            <a:avLst/>
            <a:gdLst>
              <a:gd name="T0" fmla="*/ 116 w 227"/>
              <a:gd name="T1" fmla="*/ 59 h 267"/>
              <a:gd name="T2" fmla="*/ 114 w 227"/>
              <a:gd name="T3" fmla="*/ 118 h 267"/>
              <a:gd name="T4" fmla="*/ 105 w 227"/>
              <a:gd name="T5" fmla="*/ 127 h 267"/>
              <a:gd name="T6" fmla="*/ 105 w 227"/>
              <a:gd name="T7" fmla="*/ 127 h 267"/>
              <a:gd name="T8" fmla="*/ 96 w 227"/>
              <a:gd name="T9" fmla="*/ 118 h 267"/>
              <a:gd name="T10" fmla="*/ 94 w 227"/>
              <a:gd name="T11" fmla="*/ 44 h 267"/>
              <a:gd name="T12" fmla="*/ 105 w 227"/>
              <a:gd name="T13" fmla="*/ 35 h 267"/>
              <a:gd name="T14" fmla="*/ 116 w 227"/>
              <a:gd name="T15" fmla="*/ 44 h 267"/>
              <a:gd name="T16" fmla="*/ 105 w 227"/>
              <a:gd name="T17" fmla="*/ 141 h 267"/>
              <a:gd name="T18" fmla="*/ 94 w 227"/>
              <a:gd name="T19" fmla="*/ 151 h 267"/>
              <a:gd name="T20" fmla="*/ 105 w 227"/>
              <a:gd name="T21" fmla="*/ 162 h 267"/>
              <a:gd name="T22" fmla="*/ 116 w 227"/>
              <a:gd name="T23" fmla="*/ 151 h 267"/>
              <a:gd name="T24" fmla="*/ 105 w 227"/>
              <a:gd name="T25" fmla="*/ 141 h 267"/>
              <a:gd name="T26" fmla="*/ 146 w 227"/>
              <a:gd name="T27" fmla="*/ 267 h 267"/>
              <a:gd name="T28" fmla="*/ 149 w 227"/>
              <a:gd name="T29" fmla="*/ 228 h 267"/>
              <a:gd name="T30" fmla="*/ 172 w 227"/>
              <a:gd name="T31" fmla="*/ 234 h 267"/>
              <a:gd name="T32" fmla="*/ 197 w 227"/>
              <a:gd name="T33" fmla="*/ 209 h 267"/>
              <a:gd name="T34" fmla="*/ 199 w 227"/>
              <a:gd name="T35" fmla="*/ 201 h 267"/>
              <a:gd name="T36" fmla="*/ 197 w 227"/>
              <a:gd name="T37" fmla="*/ 196 h 267"/>
              <a:gd name="T38" fmla="*/ 186 w 227"/>
              <a:gd name="T39" fmla="*/ 190 h 267"/>
              <a:gd name="T40" fmla="*/ 196 w 227"/>
              <a:gd name="T41" fmla="*/ 189 h 267"/>
              <a:gd name="T42" fmla="*/ 200 w 227"/>
              <a:gd name="T43" fmla="*/ 185 h 267"/>
              <a:gd name="T44" fmla="*/ 199 w 227"/>
              <a:gd name="T45" fmla="*/ 180 h 267"/>
              <a:gd name="T46" fmla="*/ 199 w 227"/>
              <a:gd name="T47" fmla="*/ 172 h 267"/>
              <a:gd name="T48" fmla="*/ 213 w 227"/>
              <a:gd name="T49" fmla="*/ 168 h 267"/>
              <a:gd name="T50" fmla="*/ 220 w 227"/>
              <a:gd name="T51" fmla="*/ 149 h 267"/>
              <a:gd name="T52" fmla="*/ 199 w 227"/>
              <a:gd name="T53" fmla="*/ 109 h 267"/>
              <a:gd name="T54" fmla="*/ 199 w 227"/>
              <a:gd name="T55" fmla="*/ 100 h 267"/>
              <a:gd name="T56" fmla="*/ 100 w 227"/>
              <a:gd name="T57" fmla="*/ 0 h 267"/>
              <a:gd name="T58" fmla="*/ 0 w 227"/>
              <a:gd name="T59" fmla="*/ 100 h 267"/>
              <a:gd name="T60" fmla="*/ 32 w 227"/>
              <a:gd name="T61" fmla="*/ 170 h 267"/>
              <a:gd name="T62" fmla="*/ 35 w 227"/>
              <a:gd name="T6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7" h="267">
                <a:moveTo>
                  <a:pt x="116" y="59"/>
                </a:moveTo>
                <a:cubicBezTo>
                  <a:pt x="114" y="118"/>
                  <a:pt x="114" y="118"/>
                  <a:pt x="114" y="118"/>
                </a:cubicBezTo>
                <a:cubicBezTo>
                  <a:pt x="114" y="123"/>
                  <a:pt x="110" y="127"/>
                  <a:pt x="105" y="127"/>
                </a:cubicBezTo>
                <a:cubicBezTo>
                  <a:pt x="105" y="127"/>
                  <a:pt x="105" y="127"/>
                  <a:pt x="105" y="127"/>
                </a:cubicBezTo>
                <a:cubicBezTo>
                  <a:pt x="100" y="127"/>
                  <a:pt x="96" y="123"/>
                  <a:pt x="96" y="118"/>
                </a:cubicBezTo>
                <a:cubicBezTo>
                  <a:pt x="94" y="44"/>
                  <a:pt x="94" y="44"/>
                  <a:pt x="94" y="44"/>
                </a:cubicBezTo>
                <a:cubicBezTo>
                  <a:pt x="94" y="39"/>
                  <a:pt x="100" y="35"/>
                  <a:pt x="105" y="35"/>
                </a:cubicBezTo>
                <a:cubicBezTo>
                  <a:pt x="110" y="35"/>
                  <a:pt x="116" y="39"/>
                  <a:pt x="116" y="44"/>
                </a:cubicBezTo>
                <a:moveTo>
                  <a:pt x="105" y="141"/>
                </a:moveTo>
                <a:cubicBezTo>
                  <a:pt x="99" y="141"/>
                  <a:pt x="94" y="146"/>
                  <a:pt x="94" y="151"/>
                </a:cubicBezTo>
                <a:cubicBezTo>
                  <a:pt x="94" y="157"/>
                  <a:pt x="99" y="162"/>
                  <a:pt x="105" y="162"/>
                </a:cubicBezTo>
                <a:cubicBezTo>
                  <a:pt x="111" y="162"/>
                  <a:pt x="116" y="157"/>
                  <a:pt x="116" y="151"/>
                </a:cubicBezTo>
                <a:cubicBezTo>
                  <a:pt x="116" y="146"/>
                  <a:pt x="111" y="141"/>
                  <a:pt x="105" y="141"/>
                </a:cubicBezTo>
                <a:close/>
                <a:moveTo>
                  <a:pt x="146" y="267"/>
                </a:moveTo>
                <a:cubicBezTo>
                  <a:pt x="149" y="228"/>
                  <a:pt x="149" y="228"/>
                  <a:pt x="149" y="228"/>
                </a:cubicBezTo>
                <a:cubicBezTo>
                  <a:pt x="172" y="234"/>
                  <a:pt x="172" y="234"/>
                  <a:pt x="172" y="234"/>
                </a:cubicBezTo>
                <a:cubicBezTo>
                  <a:pt x="188" y="238"/>
                  <a:pt x="199" y="227"/>
                  <a:pt x="197" y="209"/>
                </a:cubicBezTo>
                <a:cubicBezTo>
                  <a:pt x="196" y="207"/>
                  <a:pt x="198" y="205"/>
                  <a:pt x="199" y="201"/>
                </a:cubicBezTo>
                <a:cubicBezTo>
                  <a:pt x="199" y="201"/>
                  <a:pt x="201" y="196"/>
                  <a:pt x="197" y="196"/>
                </a:cubicBezTo>
                <a:cubicBezTo>
                  <a:pt x="196" y="195"/>
                  <a:pt x="187" y="194"/>
                  <a:pt x="186" y="190"/>
                </a:cubicBezTo>
                <a:cubicBezTo>
                  <a:pt x="191" y="190"/>
                  <a:pt x="194" y="189"/>
                  <a:pt x="196" y="189"/>
                </a:cubicBezTo>
                <a:cubicBezTo>
                  <a:pt x="199" y="187"/>
                  <a:pt x="200" y="187"/>
                  <a:pt x="200" y="185"/>
                </a:cubicBezTo>
                <a:cubicBezTo>
                  <a:pt x="200" y="184"/>
                  <a:pt x="199" y="181"/>
                  <a:pt x="199" y="180"/>
                </a:cubicBezTo>
                <a:cubicBezTo>
                  <a:pt x="199" y="175"/>
                  <a:pt x="199" y="173"/>
                  <a:pt x="199" y="172"/>
                </a:cubicBezTo>
                <a:cubicBezTo>
                  <a:pt x="201" y="170"/>
                  <a:pt x="213" y="168"/>
                  <a:pt x="213" y="168"/>
                </a:cubicBezTo>
                <a:cubicBezTo>
                  <a:pt x="222" y="165"/>
                  <a:pt x="227" y="158"/>
                  <a:pt x="220" y="149"/>
                </a:cubicBezTo>
                <a:cubicBezTo>
                  <a:pt x="213" y="140"/>
                  <a:pt x="200" y="121"/>
                  <a:pt x="199" y="109"/>
                </a:cubicBezTo>
                <a:cubicBezTo>
                  <a:pt x="198" y="106"/>
                  <a:pt x="199" y="103"/>
                  <a:pt x="199" y="100"/>
                </a:cubicBezTo>
                <a:cubicBezTo>
                  <a:pt x="199" y="44"/>
                  <a:pt x="155" y="0"/>
                  <a:pt x="100" y="0"/>
                </a:cubicBezTo>
                <a:cubicBezTo>
                  <a:pt x="44" y="0"/>
                  <a:pt x="0" y="44"/>
                  <a:pt x="0" y="100"/>
                </a:cubicBezTo>
                <a:cubicBezTo>
                  <a:pt x="0" y="128"/>
                  <a:pt x="18" y="158"/>
                  <a:pt x="32" y="170"/>
                </a:cubicBezTo>
                <a:cubicBezTo>
                  <a:pt x="58" y="194"/>
                  <a:pt x="35" y="267"/>
                  <a:pt x="35"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30" title="head with gear inside icon"/>
          <p:cNvSpPr>
            <a:spLocks noChangeAspect="1" noEditPoints="1"/>
          </p:cNvSpPr>
          <p:nvPr/>
        </p:nvSpPr>
        <p:spPr bwMode="auto">
          <a:xfrm>
            <a:off x="3124201" y="2412337"/>
            <a:ext cx="491912" cy="579259"/>
          </a:xfrm>
          <a:custGeom>
            <a:avLst/>
            <a:gdLst>
              <a:gd name="T0" fmla="*/ 32 w 227"/>
              <a:gd name="T1" fmla="*/ 170 h 267"/>
              <a:gd name="T2" fmla="*/ 100 w 227"/>
              <a:gd name="T3" fmla="*/ 0 h 267"/>
              <a:gd name="T4" fmla="*/ 199 w 227"/>
              <a:gd name="T5" fmla="*/ 109 h 267"/>
              <a:gd name="T6" fmla="*/ 214 w 227"/>
              <a:gd name="T7" fmla="*/ 168 h 267"/>
              <a:gd name="T8" fmla="*/ 200 w 227"/>
              <a:gd name="T9" fmla="*/ 180 h 267"/>
              <a:gd name="T10" fmla="*/ 197 w 227"/>
              <a:gd name="T11" fmla="*/ 188 h 267"/>
              <a:gd name="T12" fmla="*/ 198 w 227"/>
              <a:gd name="T13" fmla="*/ 195 h 267"/>
              <a:gd name="T14" fmla="*/ 197 w 227"/>
              <a:gd name="T15" fmla="*/ 209 h 267"/>
              <a:gd name="T16" fmla="*/ 150 w 227"/>
              <a:gd name="T17" fmla="*/ 227 h 267"/>
              <a:gd name="T18" fmla="*/ 145 w 227"/>
              <a:gd name="T19" fmla="*/ 76 h 267"/>
              <a:gd name="T20" fmla="*/ 136 w 227"/>
              <a:gd name="T21" fmla="*/ 72 h 267"/>
              <a:gd name="T22" fmla="*/ 133 w 227"/>
              <a:gd name="T23" fmla="*/ 59 h 267"/>
              <a:gd name="T24" fmla="*/ 137 w 227"/>
              <a:gd name="T25" fmla="*/ 49 h 267"/>
              <a:gd name="T26" fmla="*/ 126 w 227"/>
              <a:gd name="T27" fmla="*/ 43 h 267"/>
              <a:gd name="T28" fmla="*/ 115 w 227"/>
              <a:gd name="T29" fmla="*/ 48 h 267"/>
              <a:gd name="T30" fmla="*/ 105 w 227"/>
              <a:gd name="T31" fmla="*/ 41 h 267"/>
              <a:gd name="T32" fmla="*/ 101 w 227"/>
              <a:gd name="T33" fmla="*/ 32 h 267"/>
              <a:gd name="T34" fmla="*/ 89 w 227"/>
              <a:gd name="T35" fmla="*/ 35 h 267"/>
              <a:gd name="T36" fmla="*/ 85 w 227"/>
              <a:gd name="T37" fmla="*/ 45 h 267"/>
              <a:gd name="T38" fmla="*/ 73 w 227"/>
              <a:gd name="T39" fmla="*/ 47 h 267"/>
              <a:gd name="T40" fmla="*/ 63 w 227"/>
              <a:gd name="T41" fmla="*/ 43 h 267"/>
              <a:gd name="T42" fmla="*/ 57 w 227"/>
              <a:gd name="T43" fmla="*/ 54 h 267"/>
              <a:gd name="T44" fmla="*/ 62 w 227"/>
              <a:gd name="T45" fmla="*/ 64 h 267"/>
              <a:gd name="T46" fmla="*/ 55 w 227"/>
              <a:gd name="T47" fmla="*/ 75 h 267"/>
              <a:gd name="T48" fmla="*/ 46 w 227"/>
              <a:gd name="T49" fmla="*/ 79 h 267"/>
              <a:gd name="T50" fmla="*/ 49 w 227"/>
              <a:gd name="T51" fmla="*/ 91 h 267"/>
              <a:gd name="T52" fmla="*/ 59 w 227"/>
              <a:gd name="T53" fmla="*/ 95 h 267"/>
              <a:gd name="T54" fmla="*/ 61 w 227"/>
              <a:gd name="T55" fmla="*/ 108 h 267"/>
              <a:gd name="T56" fmla="*/ 57 w 227"/>
              <a:gd name="T57" fmla="*/ 117 h 267"/>
              <a:gd name="T58" fmla="*/ 68 w 227"/>
              <a:gd name="T59" fmla="*/ 123 h 267"/>
              <a:gd name="T60" fmla="*/ 78 w 227"/>
              <a:gd name="T61" fmla="*/ 119 h 267"/>
              <a:gd name="T62" fmla="*/ 89 w 227"/>
              <a:gd name="T63" fmla="*/ 126 h 267"/>
              <a:gd name="T64" fmla="*/ 93 w 227"/>
              <a:gd name="T65" fmla="*/ 134 h 267"/>
              <a:gd name="T66" fmla="*/ 105 w 227"/>
              <a:gd name="T67" fmla="*/ 131 h 267"/>
              <a:gd name="T68" fmla="*/ 109 w 227"/>
              <a:gd name="T69" fmla="*/ 122 h 267"/>
              <a:gd name="T70" fmla="*/ 121 w 227"/>
              <a:gd name="T71" fmla="*/ 120 h 267"/>
              <a:gd name="T72" fmla="*/ 131 w 227"/>
              <a:gd name="T73" fmla="*/ 123 h 267"/>
              <a:gd name="T74" fmla="*/ 137 w 227"/>
              <a:gd name="T75" fmla="*/ 112 h 267"/>
              <a:gd name="T76" fmla="*/ 133 w 227"/>
              <a:gd name="T77" fmla="*/ 103 h 267"/>
              <a:gd name="T78" fmla="*/ 140 w 227"/>
              <a:gd name="T79" fmla="*/ 92 h 267"/>
              <a:gd name="T80" fmla="*/ 148 w 227"/>
              <a:gd name="T81" fmla="*/ 88 h 267"/>
              <a:gd name="T82" fmla="*/ 145 w 227"/>
              <a:gd name="T83" fmla="*/ 76 h 267"/>
              <a:gd name="T84" fmla="*/ 97 w 227"/>
              <a:gd name="T85" fmla="*/ 68 h 267"/>
              <a:gd name="T86" fmla="*/ 97 w 227"/>
              <a:gd name="T87" fmla="*/ 9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7" h="267">
                <a:moveTo>
                  <a:pt x="35" y="267"/>
                </a:moveTo>
                <a:cubicBezTo>
                  <a:pt x="35" y="267"/>
                  <a:pt x="59" y="194"/>
                  <a:pt x="32" y="170"/>
                </a:cubicBezTo>
                <a:cubicBezTo>
                  <a:pt x="19" y="158"/>
                  <a:pt x="0" y="127"/>
                  <a:pt x="0" y="99"/>
                </a:cubicBezTo>
                <a:cubicBezTo>
                  <a:pt x="0" y="44"/>
                  <a:pt x="45" y="0"/>
                  <a:pt x="100" y="0"/>
                </a:cubicBezTo>
                <a:cubicBezTo>
                  <a:pt x="155" y="0"/>
                  <a:pt x="200" y="44"/>
                  <a:pt x="200" y="99"/>
                </a:cubicBezTo>
                <a:cubicBezTo>
                  <a:pt x="200" y="103"/>
                  <a:pt x="199" y="106"/>
                  <a:pt x="199" y="109"/>
                </a:cubicBezTo>
                <a:cubicBezTo>
                  <a:pt x="200" y="121"/>
                  <a:pt x="213" y="139"/>
                  <a:pt x="221" y="149"/>
                </a:cubicBezTo>
                <a:cubicBezTo>
                  <a:pt x="227" y="158"/>
                  <a:pt x="223" y="165"/>
                  <a:pt x="214" y="168"/>
                </a:cubicBezTo>
                <a:cubicBezTo>
                  <a:pt x="214" y="168"/>
                  <a:pt x="201" y="170"/>
                  <a:pt x="200" y="172"/>
                </a:cubicBezTo>
                <a:cubicBezTo>
                  <a:pt x="199" y="173"/>
                  <a:pt x="199" y="174"/>
                  <a:pt x="200" y="180"/>
                </a:cubicBezTo>
                <a:cubicBezTo>
                  <a:pt x="200" y="181"/>
                  <a:pt x="201" y="183"/>
                  <a:pt x="201" y="185"/>
                </a:cubicBezTo>
                <a:cubicBezTo>
                  <a:pt x="201" y="186"/>
                  <a:pt x="200" y="187"/>
                  <a:pt x="197" y="188"/>
                </a:cubicBezTo>
                <a:cubicBezTo>
                  <a:pt x="195" y="189"/>
                  <a:pt x="191" y="190"/>
                  <a:pt x="187" y="190"/>
                </a:cubicBezTo>
                <a:cubicBezTo>
                  <a:pt x="188" y="194"/>
                  <a:pt x="197" y="195"/>
                  <a:pt x="198" y="195"/>
                </a:cubicBezTo>
                <a:cubicBezTo>
                  <a:pt x="201" y="196"/>
                  <a:pt x="200" y="200"/>
                  <a:pt x="200" y="201"/>
                </a:cubicBezTo>
                <a:cubicBezTo>
                  <a:pt x="199" y="204"/>
                  <a:pt x="197" y="207"/>
                  <a:pt x="197" y="209"/>
                </a:cubicBezTo>
                <a:cubicBezTo>
                  <a:pt x="200" y="227"/>
                  <a:pt x="189" y="237"/>
                  <a:pt x="172" y="234"/>
                </a:cubicBezTo>
                <a:cubicBezTo>
                  <a:pt x="150" y="227"/>
                  <a:pt x="150" y="227"/>
                  <a:pt x="150" y="227"/>
                </a:cubicBezTo>
                <a:cubicBezTo>
                  <a:pt x="146" y="267"/>
                  <a:pt x="146" y="267"/>
                  <a:pt x="146" y="267"/>
                </a:cubicBezTo>
                <a:moveTo>
                  <a:pt x="145" y="76"/>
                </a:moveTo>
                <a:cubicBezTo>
                  <a:pt x="140" y="75"/>
                  <a:pt x="140" y="75"/>
                  <a:pt x="140" y="75"/>
                </a:cubicBezTo>
                <a:cubicBezTo>
                  <a:pt x="138" y="75"/>
                  <a:pt x="136" y="74"/>
                  <a:pt x="136" y="72"/>
                </a:cubicBezTo>
                <a:cubicBezTo>
                  <a:pt x="132" y="64"/>
                  <a:pt x="132" y="64"/>
                  <a:pt x="132" y="64"/>
                </a:cubicBezTo>
                <a:cubicBezTo>
                  <a:pt x="131" y="63"/>
                  <a:pt x="132" y="60"/>
                  <a:pt x="133" y="59"/>
                </a:cubicBezTo>
                <a:cubicBezTo>
                  <a:pt x="137" y="54"/>
                  <a:pt x="137" y="54"/>
                  <a:pt x="137" y="54"/>
                </a:cubicBezTo>
                <a:cubicBezTo>
                  <a:pt x="138" y="53"/>
                  <a:pt x="138" y="50"/>
                  <a:pt x="137" y="49"/>
                </a:cubicBezTo>
                <a:cubicBezTo>
                  <a:pt x="131" y="43"/>
                  <a:pt x="131" y="43"/>
                  <a:pt x="131" y="43"/>
                </a:cubicBezTo>
                <a:cubicBezTo>
                  <a:pt x="129" y="42"/>
                  <a:pt x="127" y="42"/>
                  <a:pt x="126" y="43"/>
                </a:cubicBezTo>
                <a:cubicBezTo>
                  <a:pt x="121" y="47"/>
                  <a:pt x="121" y="47"/>
                  <a:pt x="121" y="47"/>
                </a:cubicBezTo>
                <a:cubicBezTo>
                  <a:pt x="119" y="48"/>
                  <a:pt x="117" y="49"/>
                  <a:pt x="115" y="48"/>
                </a:cubicBezTo>
                <a:cubicBezTo>
                  <a:pt x="109" y="45"/>
                  <a:pt x="109" y="45"/>
                  <a:pt x="109" y="45"/>
                </a:cubicBezTo>
                <a:cubicBezTo>
                  <a:pt x="107" y="45"/>
                  <a:pt x="106" y="43"/>
                  <a:pt x="105" y="41"/>
                </a:cubicBezTo>
                <a:cubicBezTo>
                  <a:pt x="105" y="35"/>
                  <a:pt x="105" y="35"/>
                  <a:pt x="105" y="35"/>
                </a:cubicBezTo>
                <a:cubicBezTo>
                  <a:pt x="105" y="34"/>
                  <a:pt x="103" y="32"/>
                  <a:pt x="101" y="32"/>
                </a:cubicBezTo>
                <a:cubicBezTo>
                  <a:pt x="93" y="32"/>
                  <a:pt x="93" y="32"/>
                  <a:pt x="93" y="32"/>
                </a:cubicBezTo>
                <a:cubicBezTo>
                  <a:pt x="91" y="32"/>
                  <a:pt x="90" y="34"/>
                  <a:pt x="89" y="35"/>
                </a:cubicBezTo>
                <a:cubicBezTo>
                  <a:pt x="89" y="41"/>
                  <a:pt x="89" y="41"/>
                  <a:pt x="89" y="41"/>
                </a:cubicBezTo>
                <a:cubicBezTo>
                  <a:pt x="89" y="43"/>
                  <a:pt x="87" y="45"/>
                  <a:pt x="85" y="45"/>
                </a:cubicBezTo>
                <a:cubicBezTo>
                  <a:pt x="79" y="48"/>
                  <a:pt x="79" y="48"/>
                  <a:pt x="79" y="48"/>
                </a:cubicBezTo>
                <a:cubicBezTo>
                  <a:pt x="77" y="49"/>
                  <a:pt x="75" y="48"/>
                  <a:pt x="73" y="47"/>
                </a:cubicBezTo>
                <a:cubicBezTo>
                  <a:pt x="68" y="43"/>
                  <a:pt x="68" y="43"/>
                  <a:pt x="68" y="43"/>
                </a:cubicBezTo>
                <a:cubicBezTo>
                  <a:pt x="67" y="42"/>
                  <a:pt x="64" y="42"/>
                  <a:pt x="63" y="43"/>
                </a:cubicBezTo>
                <a:cubicBezTo>
                  <a:pt x="57" y="49"/>
                  <a:pt x="57" y="49"/>
                  <a:pt x="57" y="49"/>
                </a:cubicBezTo>
                <a:cubicBezTo>
                  <a:pt x="56" y="50"/>
                  <a:pt x="56" y="53"/>
                  <a:pt x="57" y="54"/>
                </a:cubicBezTo>
                <a:cubicBezTo>
                  <a:pt x="61" y="59"/>
                  <a:pt x="61" y="59"/>
                  <a:pt x="61" y="59"/>
                </a:cubicBezTo>
                <a:cubicBezTo>
                  <a:pt x="62" y="60"/>
                  <a:pt x="63" y="63"/>
                  <a:pt x="62" y="64"/>
                </a:cubicBezTo>
                <a:cubicBezTo>
                  <a:pt x="59" y="72"/>
                  <a:pt x="59" y="72"/>
                  <a:pt x="59" y="72"/>
                </a:cubicBezTo>
                <a:cubicBezTo>
                  <a:pt x="58" y="74"/>
                  <a:pt x="56" y="75"/>
                  <a:pt x="55" y="75"/>
                </a:cubicBezTo>
                <a:cubicBezTo>
                  <a:pt x="49" y="76"/>
                  <a:pt x="49" y="76"/>
                  <a:pt x="49" y="76"/>
                </a:cubicBezTo>
                <a:cubicBezTo>
                  <a:pt x="47" y="76"/>
                  <a:pt x="46" y="78"/>
                  <a:pt x="46" y="79"/>
                </a:cubicBezTo>
                <a:cubicBezTo>
                  <a:pt x="46" y="88"/>
                  <a:pt x="46" y="88"/>
                  <a:pt x="46" y="88"/>
                </a:cubicBezTo>
                <a:cubicBezTo>
                  <a:pt x="46" y="90"/>
                  <a:pt x="47" y="91"/>
                  <a:pt x="49" y="91"/>
                </a:cubicBezTo>
                <a:cubicBezTo>
                  <a:pt x="55" y="92"/>
                  <a:pt x="55" y="92"/>
                  <a:pt x="55" y="92"/>
                </a:cubicBezTo>
                <a:cubicBezTo>
                  <a:pt x="56" y="92"/>
                  <a:pt x="58" y="94"/>
                  <a:pt x="59" y="95"/>
                </a:cubicBezTo>
                <a:cubicBezTo>
                  <a:pt x="61" y="102"/>
                  <a:pt x="61" y="102"/>
                  <a:pt x="61" y="102"/>
                </a:cubicBezTo>
                <a:cubicBezTo>
                  <a:pt x="62" y="104"/>
                  <a:pt x="62" y="106"/>
                  <a:pt x="61" y="108"/>
                </a:cubicBezTo>
                <a:cubicBezTo>
                  <a:pt x="57" y="112"/>
                  <a:pt x="57" y="112"/>
                  <a:pt x="57" y="112"/>
                </a:cubicBezTo>
                <a:cubicBezTo>
                  <a:pt x="56" y="114"/>
                  <a:pt x="56" y="116"/>
                  <a:pt x="57" y="117"/>
                </a:cubicBezTo>
                <a:cubicBezTo>
                  <a:pt x="63" y="123"/>
                  <a:pt x="63" y="123"/>
                  <a:pt x="63" y="123"/>
                </a:cubicBezTo>
                <a:cubicBezTo>
                  <a:pt x="64" y="124"/>
                  <a:pt x="67" y="124"/>
                  <a:pt x="68" y="123"/>
                </a:cubicBezTo>
                <a:cubicBezTo>
                  <a:pt x="73" y="119"/>
                  <a:pt x="73" y="119"/>
                  <a:pt x="73" y="119"/>
                </a:cubicBezTo>
                <a:cubicBezTo>
                  <a:pt x="74" y="118"/>
                  <a:pt x="76" y="118"/>
                  <a:pt x="78" y="119"/>
                </a:cubicBezTo>
                <a:cubicBezTo>
                  <a:pt x="86" y="122"/>
                  <a:pt x="86" y="122"/>
                  <a:pt x="86" y="122"/>
                </a:cubicBezTo>
                <a:cubicBezTo>
                  <a:pt x="87" y="123"/>
                  <a:pt x="89" y="125"/>
                  <a:pt x="89" y="126"/>
                </a:cubicBezTo>
                <a:cubicBezTo>
                  <a:pt x="89" y="131"/>
                  <a:pt x="89" y="131"/>
                  <a:pt x="89" y="131"/>
                </a:cubicBezTo>
                <a:cubicBezTo>
                  <a:pt x="90" y="132"/>
                  <a:pt x="91" y="134"/>
                  <a:pt x="93" y="134"/>
                </a:cubicBezTo>
                <a:cubicBezTo>
                  <a:pt x="101" y="134"/>
                  <a:pt x="101" y="134"/>
                  <a:pt x="101" y="134"/>
                </a:cubicBezTo>
                <a:cubicBezTo>
                  <a:pt x="103" y="134"/>
                  <a:pt x="105" y="132"/>
                  <a:pt x="105" y="131"/>
                </a:cubicBezTo>
                <a:cubicBezTo>
                  <a:pt x="105" y="126"/>
                  <a:pt x="105" y="126"/>
                  <a:pt x="105" y="126"/>
                </a:cubicBezTo>
                <a:cubicBezTo>
                  <a:pt x="105" y="125"/>
                  <a:pt x="107" y="123"/>
                  <a:pt x="109" y="122"/>
                </a:cubicBezTo>
                <a:cubicBezTo>
                  <a:pt x="116" y="119"/>
                  <a:pt x="116" y="119"/>
                  <a:pt x="116" y="119"/>
                </a:cubicBezTo>
                <a:cubicBezTo>
                  <a:pt x="118" y="118"/>
                  <a:pt x="120" y="119"/>
                  <a:pt x="121" y="120"/>
                </a:cubicBezTo>
                <a:cubicBezTo>
                  <a:pt x="126" y="123"/>
                  <a:pt x="126" y="123"/>
                  <a:pt x="126" y="123"/>
                </a:cubicBezTo>
                <a:cubicBezTo>
                  <a:pt x="127" y="124"/>
                  <a:pt x="129" y="124"/>
                  <a:pt x="131" y="123"/>
                </a:cubicBezTo>
                <a:cubicBezTo>
                  <a:pt x="137" y="117"/>
                  <a:pt x="137" y="117"/>
                  <a:pt x="137" y="117"/>
                </a:cubicBezTo>
                <a:cubicBezTo>
                  <a:pt x="138" y="116"/>
                  <a:pt x="138" y="114"/>
                  <a:pt x="137" y="112"/>
                </a:cubicBezTo>
                <a:cubicBezTo>
                  <a:pt x="133" y="108"/>
                  <a:pt x="133" y="108"/>
                  <a:pt x="133" y="108"/>
                </a:cubicBezTo>
                <a:cubicBezTo>
                  <a:pt x="132" y="106"/>
                  <a:pt x="132" y="104"/>
                  <a:pt x="133" y="103"/>
                </a:cubicBezTo>
                <a:cubicBezTo>
                  <a:pt x="136" y="95"/>
                  <a:pt x="136" y="95"/>
                  <a:pt x="136" y="95"/>
                </a:cubicBezTo>
                <a:cubicBezTo>
                  <a:pt x="136" y="94"/>
                  <a:pt x="138" y="92"/>
                  <a:pt x="140" y="92"/>
                </a:cubicBezTo>
                <a:cubicBezTo>
                  <a:pt x="145" y="91"/>
                  <a:pt x="145" y="91"/>
                  <a:pt x="145" y="91"/>
                </a:cubicBezTo>
                <a:cubicBezTo>
                  <a:pt x="147" y="91"/>
                  <a:pt x="148" y="90"/>
                  <a:pt x="148" y="88"/>
                </a:cubicBezTo>
                <a:cubicBezTo>
                  <a:pt x="148" y="79"/>
                  <a:pt x="148" y="79"/>
                  <a:pt x="148" y="79"/>
                </a:cubicBezTo>
                <a:cubicBezTo>
                  <a:pt x="148" y="78"/>
                  <a:pt x="147" y="76"/>
                  <a:pt x="145" y="76"/>
                </a:cubicBezTo>
                <a:close/>
                <a:moveTo>
                  <a:pt x="112" y="83"/>
                </a:moveTo>
                <a:cubicBezTo>
                  <a:pt x="112" y="75"/>
                  <a:pt x="105" y="68"/>
                  <a:pt x="97" y="68"/>
                </a:cubicBezTo>
                <a:cubicBezTo>
                  <a:pt x="89" y="68"/>
                  <a:pt x="82" y="75"/>
                  <a:pt x="82" y="83"/>
                </a:cubicBezTo>
                <a:cubicBezTo>
                  <a:pt x="82" y="91"/>
                  <a:pt x="89" y="98"/>
                  <a:pt x="97" y="98"/>
                </a:cubicBezTo>
                <a:cubicBezTo>
                  <a:pt x="105" y="98"/>
                  <a:pt x="112" y="91"/>
                  <a:pt x="112" y="8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5" title="head with heart inside icon"/>
          <p:cNvSpPr>
            <a:spLocks noChangeAspect="1" noEditPoints="1"/>
          </p:cNvSpPr>
          <p:nvPr/>
        </p:nvSpPr>
        <p:spPr bwMode="auto">
          <a:xfrm>
            <a:off x="1586224" y="2412337"/>
            <a:ext cx="491465" cy="579259"/>
          </a:xfrm>
          <a:custGeom>
            <a:avLst/>
            <a:gdLst>
              <a:gd name="T0" fmla="*/ 35 w 227"/>
              <a:gd name="T1" fmla="*/ 268 h 268"/>
              <a:gd name="T2" fmla="*/ 32 w 227"/>
              <a:gd name="T3" fmla="*/ 171 h 268"/>
              <a:gd name="T4" fmla="*/ 0 w 227"/>
              <a:gd name="T5" fmla="*/ 100 h 268"/>
              <a:gd name="T6" fmla="*/ 100 w 227"/>
              <a:gd name="T7" fmla="*/ 0 h 268"/>
              <a:gd name="T8" fmla="*/ 199 w 227"/>
              <a:gd name="T9" fmla="*/ 100 h 268"/>
              <a:gd name="T10" fmla="*/ 199 w 227"/>
              <a:gd name="T11" fmla="*/ 110 h 268"/>
              <a:gd name="T12" fmla="*/ 220 w 227"/>
              <a:gd name="T13" fmla="*/ 150 h 268"/>
              <a:gd name="T14" fmla="*/ 213 w 227"/>
              <a:gd name="T15" fmla="*/ 169 h 268"/>
              <a:gd name="T16" fmla="*/ 199 w 227"/>
              <a:gd name="T17" fmla="*/ 173 h 268"/>
              <a:gd name="T18" fmla="*/ 199 w 227"/>
              <a:gd name="T19" fmla="*/ 181 h 268"/>
              <a:gd name="T20" fmla="*/ 201 w 227"/>
              <a:gd name="T21" fmla="*/ 186 h 268"/>
              <a:gd name="T22" fmla="*/ 196 w 227"/>
              <a:gd name="T23" fmla="*/ 189 h 268"/>
              <a:gd name="T24" fmla="*/ 186 w 227"/>
              <a:gd name="T25" fmla="*/ 191 h 268"/>
              <a:gd name="T26" fmla="*/ 197 w 227"/>
              <a:gd name="T27" fmla="*/ 196 h 268"/>
              <a:gd name="T28" fmla="*/ 199 w 227"/>
              <a:gd name="T29" fmla="*/ 202 h 268"/>
              <a:gd name="T30" fmla="*/ 197 w 227"/>
              <a:gd name="T31" fmla="*/ 210 h 268"/>
              <a:gd name="T32" fmla="*/ 172 w 227"/>
              <a:gd name="T33" fmla="*/ 234 h 268"/>
              <a:gd name="T34" fmla="*/ 149 w 227"/>
              <a:gd name="T35" fmla="*/ 228 h 268"/>
              <a:gd name="T36" fmla="*/ 146 w 227"/>
              <a:gd name="T37" fmla="*/ 268 h 268"/>
              <a:gd name="T38" fmla="*/ 135 w 227"/>
              <a:gd name="T39" fmla="*/ 47 h 268"/>
              <a:gd name="T40" fmla="*/ 99 w 227"/>
              <a:gd name="T41" fmla="*/ 59 h 268"/>
              <a:gd name="T42" fmla="*/ 64 w 227"/>
              <a:gd name="T43" fmla="*/ 47 h 268"/>
              <a:gd name="T44" fmla="*/ 50 w 227"/>
              <a:gd name="T45" fmla="*/ 82 h 268"/>
              <a:gd name="T46" fmla="*/ 99 w 227"/>
              <a:gd name="T47" fmla="*/ 139 h 268"/>
              <a:gd name="T48" fmla="*/ 149 w 227"/>
              <a:gd name="T49" fmla="*/ 82 h 268"/>
              <a:gd name="T50" fmla="*/ 145 w 227"/>
              <a:gd name="T51" fmla="*/ 58 h 268"/>
              <a:gd name="T52" fmla="*/ 89 w 227"/>
              <a:gd name="T53" fmla="*/ 109 h 268"/>
              <a:gd name="T54" fmla="*/ 70 w 227"/>
              <a:gd name="T55" fmla="*/ 8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7" h="268">
                <a:moveTo>
                  <a:pt x="35" y="268"/>
                </a:moveTo>
                <a:cubicBezTo>
                  <a:pt x="35" y="268"/>
                  <a:pt x="58" y="195"/>
                  <a:pt x="32" y="171"/>
                </a:cubicBezTo>
                <a:cubicBezTo>
                  <a:pt x="18" y="159"/>
                  <a:pt x="0" y="128"/>
                  <a:pt x="0" y="100"/>
                </a:cubicBezTo>
                <a:cubicBezTo>
                  <a:pt x="0" y="45"/>
                  <a:pt x="45" y="0"/>
                  <a:pt x="100" y="0"/>
                </a:cubicBezTo>
                <a:cubicBezTo>
                  <a:pt x="155" y="0"/>
                  <a:pt x="199" y="45"/>
                  <a:pt x="199" y="100"/>
                </a:cubicBezTo>
                <a:cubicBezTo>
                  <a:pt x="199" y="103"/>
                  <a:pt x="199" y="107"/>
                  <a:pt x="199" y="110"/>
                </a:cubicBezTo>
                <a:cubicBezTo>
                  <a:pt x="200" y="122"/>
                  <a:pt x="213" y="140"/>
                  <a:pt x="220" y="150"/>
                </a:cubicBezTo>
                <a:cubicBezTo>
                  <a:pt x="227" y="158"/>
                  <a:pt x="222" y="166"/>
                  <a:pt x="213" y="169"/>
                </a:cubicBezTo>
                <a:cubicBezTo>
                  <a:pt x="213" y="169"/>
                  <a:pt x="201" y="171"/>
                  <a:pt x="199" y="173"/>
                </a:cubicBezTo>
                <a:cubicBezTo>
                  <a:pt x="199" y="174"/>
                  <a:pt x="199" y="175"/>
                  <a:pt x="199" y="181"/>
                </a:cubicBezTo>
                <a:cubicBezTo>
                  <a:pt x="199" y="182"/>
                  <a:pt x="201" y="184"/>
                  <a:pt x="201" y="186"/>
                </a:cubicBezTo>
                <a:cubicBezTo>
                  <a:pt x="201" y="187"/>
                  <a:pt x="199" y="188"/>
                  <a:pt x="196" y="189"/>
                </a:cubicBezTo>
                <a:cubicBezTo>
                  <a:pt x="194" y="190"/>
                  <a:pt x="191" y="191"/>
                  <a:pt x="186" y="191"/>
                </a:cubicBezTo>
                <a:cubicBezTo>
                  <a:pt x="187" y="195"/>
                  <a:pt x="196" y="196"/>
                  <a:pt x="197" y="196"/>
                </a:cubicBezTo>
                <a:cubicBezTo>
                  <a:pt x="201" y="197"/>
                  <a:pt x="200" y="201"/>
                  <a:pt x="199" y="202"/>
                </a:cubicBezTo>
                <a:cubicBezTo>
                  <a:pt x="198" y="205"/>
                  <a:pt x="196" y="208"/>
                  <a:pt x="197" y="210"/>
                </a:cubicBezTo>
                <a:cubicBezTo>
                  <a:pt x="199" y="228"/>
                  <a:pt x="188" y="238"/>
                  <a:pt x="172" y="234"/>
                </a:cubicBezTo>
                <a:cubicBezTo>
                  <a:pt x="149" y="228"/>
                  <a:pt x="149" y="228"/>
                  <a:pt x="149" y="228"/>
                </a:cubicBezTo>
                <a:cubicBezTo>
                  <a:pt x="146" y="268"/>
                  <a:pt x="146" y="268"/>
                  <a:pt x="146" y="268"/>
                </a:cubicBezTo>
                <a:moveTo>
                  <a:pt x="135" y="47"/>
                </a:moveTo>
                <a:cubicBezTo>
                  <a:pt x="112" y="35"/>
                  <a:pt x="99" y="59"/>
                  <a:pt x="99" y="59"/>
                </a:cubicBezTo>
                <a:cubicBezTo>
                  <a:pt x="99" y="59"/>
                  <a:pt x="88" y="36"/>
                  <a:pt x="64" y="47"/>
                </a:cubicBezTo>
                <a:cubicBezTo>
                  <a:pt x="53" y="53"/>
                  <a:pt x="47" y="69"/>
                  <a:pt x="50" y="82"/>
                </a:cubicBezTo>
                <a:cubicBezTo>
                  <a:pt x="55" y="111"/>
                  <a:pt x="99" y="139"/>
                  <a:pt x="99" y="139"/>
                </a:cubicBezTo>
                <a:cubicBezTo>
                  <a:pt x="99" y="139"/>
                  <a:pt x="143" y="110"/>
                  <a:pt x="149" y="82"/>
                </a:cubicBezTo>
                <a:cubicBezTo>
                  <a:pt x="151" y="74"/>
                  <a:pt x="149" y="65"/>
                  <a:pt x="145" y="58"/>
                </a:cubicBezTo>
                <a:moveTo>
                  <a:pt x="89" y="109"/>
                </a:moveTo>
                <a:cubicBezTo>
                  <a:pt x="82" y="102"/>
                  <a:pt x="74" y="94"/>
                  <a:pt x="70" y="8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9" title="head with light bulb inside icon"/>
          <p:cNvSpPr>
            <a:spLocks noChangeAspect="1" noEditPoints="1"/>
          </p:cNvSpPr>
          <p:nvPr/>
        </p:nvSpPr>
        <p:spPr bwMode="auto">
          <a:xfrm>
            <a:off x="2354963" y="2412337"/>
            <a:ext cx="491963" cy="579259"/>
          </a:xfrm>
          <a:custGeom>
            <a:avLst/>
            <a:gdLst>
              <a:gd name="T0" fmla="*/ 35 w 226"/>
              <a:gd name="T1" fmla="*/ 267 h 267"/>
              <a:gd name="T2" fmla="*/ 32 w 226"/>
              <a:gd name="T3" fmla="*/ 171 h 267"/>
              <a:gd name="T4" fmla="*/ 0 w 226"/>
              <a:gd name="T5" fmla="*/ 100 h 267"/>
              <a:gd name="T6" fmla="*/ 99 w 226"/>
              <a:gd name="T7" fmla="*/ 0 h 267"/>
              <a:gd name="T8" fmla="*/ 199 w 226"/>
              <a:gd name="T9" fmla="*/ 100 h 267"/>
              <a:gd name="T10" fmla="*/ 199 w 226"/>
              <a:gd name="T11" fmla="*/ 109 h 267"/>
              <a:gd name="T12" fmla="*/ 220 w 226"/>
              <a:gd name="T13" fmla="*/ 150 h 267"/>
              <a:gd name="T14" fmla="*/ 213 w 226"/>
              <a:gd name="T15" fmla="*/ 169 h 267"/>
              <a:gd name="T16" fmla="*/ 199 w 226"/>
              <a:gd name="T17" fmla="*/ 172 h 267"/>
              <a:gd name="T18" fmla="*/ 199 w 226"/>
              <a:gd name="T19" fmla="*/ 180 h 267"/>
              <a:gd name="T20" fmla="*/ 200 w 226"/>
              <a:gd name="T21" fmla="*/ 185 h 267"/>
              <a:gd name="T22" fmla="*/ 196 w 226"/>
              <a:gd name="T23" fmla="*/ 189 h 267"/>
              <a:gd name="T24" fmla="*/ 186 w 226"/>
              <a:gd name="T25" fmla="*/ 190 h 267"/>
              <a:gd name="T26" fmla="*/ 197 w 226"/>
              <a:gd name="T27" fmla="*/ 196 h 267"/>
              <a:gd name="T28" fmla="*/ 199 w 226"/>
              <a:gd name="T29" fmla="*/ 201 h 267"/>
              <a:gd name="T30" fmla="*/ 196 w 226"/>
              <a:gd name="T31" fmla="*/ 210 h 267"/>
              <a:gd name="T32" fmla="*/ 172 w 226"/>
              <a:gd name="T33" fmla="*/ 234 h 267"/>
              <a:gd name="T34" fmla="*/ 149 w 226"/>
              <a:gd name="T35" fmla="*/ 228 h 267"/>
              <a:gd name="T36" fmla="*/ 145 w 226"/>
              <a:gd name="T37" fmla="*/ 267 h 267"/>
              <a:gd name="T38" fmla="*/ 121 w 226"/>
              <a:gd name="T39" fmla="*/ 123 h 267"/>
              <a:gd name="T40" fmla="*/ 128 w 226"/>
              <a:gd name="T41" fmla="*/ 114 h 267"/>
              <a:gd name="T42" fmla="*/ 142 w 226"/>
              <a:gd name="T43" fmla="*/ 95 h 267"/>
              <a:gd name="T44" fmla="*/ 141 w 226"/>
              <a:gd name="T45" fmla="*/ 68 h 267"/>
              <a:gd name="T46" fmla="*/ 125 w 226"/>
              <a:gd name="T47" fmla="*/ 48 h 267"/>
              <a:gd name="T48" fmla="*/ 101 w 226"/>
              <a:gd name="T49" fmla="*/ 41 h 267"/>
              <a:gd name="T50" fmla="*/ 77 w 226"/>
              <a:gd name="T51" fmla="*/ 48 h 267"/>
              <a:gd name="T52" fmla="*/ 61 w 226"/>
              <a:gd name="T53" fmla="*/ 68 h 267"/>
              <a:gd name="T54" fmla="*/ 60 w 226"/>
              <a:gd name="T55" fmla="*/ 95 h 267"/>
              <a:gd name="T56" fmla="*/ 74 w 226"/>
              <a:gd name="T57" fmla="*/ 114 h 267"/>
              <a:gd name="T58" fmla="*/ 82 w 226"/>
              <a:gd name="T59" fmla="*/ 124 h 267"/>
              <a:gd name="T60" fmla="*/ 85 w 226"/>
              <a:gd name="T61" fmla="*/ 135 h 267"/>
              <a:gd name="T62" fmla="*/ 88 w 226"/>
              <a:gd name="T63" fmla="*/ 138 h 267"/>
              <a:gd name="T64" fmla="*/ 114 w 226"/>
              <a:gd name="T65" fmla="*/ 138 h 267"/>
              <a:gd name="T66" fmla="*/ 114 w 226"/>
              <a:gd name="T67" fmla="*/ 138 h 267"/>
              <a:gd name="T68" fmla="*/ 118 w 226"/>
              <a:gd name="T69" fmla="*/ 135 h 267"/>
              <a:gd name="T70" fmla="*/ 124 w 226"/>
              <a:gd name="T71" fmla="*/ 87 h 267"/>
              <a:gd name="T72" fmla="*/ 113 w 226"/>
              <a:gd name="T73" fmla="*/ 101 h 267"/>
              <a:gd name="T74" fmla="*/ 101 w 226"/>
              <a:gd name="T75" fmla="*/ 82 h 267"/>
              <a:gd name="T76" fmla="*/ 90 w 226"/>
              <a:gd name="T77" fmla="*/ 101 h 267"/>
              <a:gd name="T78" fmla="*/ 79 w 226"/>
              <a:gd name="T79" fmla="*/ 87 h 267"/>
              <a:gd name="T80" fmla="*/ 91 w 226"/>
              <a:gd name="T81" fmla="*/ 154 h 267"/>
              <a:gd name="T82" fmla="*/ 112 w 226"/>
              <a:gd name="T83" fmla="*/ 154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6" h="267">
                <a:moveTo>
                  <a:pt x="35" y="267"/>
                </a:moveTo>
                <a:cubicBezTo>
                  <a:pt x="35" y="267"/>
                  <a:pt x="58" y="194"/>
                  <a:pt x="32" y="171"/>
                </a:cubicBezTo>
                <a:cubicBezTo>
                  <a:pt x="18" y="158"/>
                  <a:pt x="0" y="128"/>
                  <a:pt x="0" y="100"/>
                </a:cubicBezTo>
                <a:cubicBezTo>
                  <a:pt x="0" y="45"/>
                  <a:pt x="44" y="0"/>
                  <a:pt x="99" y="0"/>
                </a:cubicBezTo>
                <a:cubicBezTo>
                  <a:pt x="154" y="0"/>
                  <a:pt x="199" y="45"/>
                  <a:pt x="199" y="100"/>
                </a:cubicBezTo>
                <a:cubicBezTo>
                  <a:pt x="199" y="103"/>
                  <a:pt x="198" y="106"/>
                  <a:pt x="199" y="109"/>
                </a:cubicBezTo>
                <a:cubicBezTo>
                  <a:pt x="200" y="121"/>
                  <a:pt x="213" y="140"/>
                  <a:pt x="220" y="150"/>
                </a:cubicBezTo>
                <a:cubicBezTo>
                  <a:pt x="226" y="158"/>
                  <a:pt x="222" y="166"/>
                  <a:pt x="213" y="169"/>
                </a:cubicBezTo>
                <a:cubicBezTo>
                  <a:pt x="213" y="169"/>
                  <a:pt x="200" y="170"/>
                  <a:pt x="199" y="172"/>
                </a:cubicBezTo>
                <a:cubicBezTo>
                  <a:pt x="198" y="173"/>
                  <a:pt x="198" y="175"/>
                  <a:pt x="199" y="180"/>
                </a:cubicBezTo>
                <a:cubicBezTo>
                  <a:pt x="199" y="181"/>
                  <a:pt x="200" y="184"/>
                  <a:pt x="200" y="185"/>
                </a:cubicBezTo>
                <a:cubicBezTo>
                  <a:pt x="200" y="187"/>
                  <a:pt x="199" y="188"/>
                  <a:pt x="196" y="189"/>
                </a:cubicBezTo>
                <a:cubicBezTo>
                  <a:pt x="194" y="190"/>
                  <a:pt x="190" y="190"/>
                  <a:pt x="186" y="190"/>
                </a:cubicBezTo>
                <a:cubicBezTo>
                  <a:pt x="187" y="194"/>
                  <a:pt x="196" y="196"/>
                  <a:pt x="197" y="196"/>
                </a:cubicBezTo>
                <a:cubicBezTo>
                  <a:pt x="201" y="196"/>
                  <a:pt x="199" y="201"/>
                  <a:pt x="199" y="201"/>
                </a:cubicBezTo>
                <a:cubicBezTo>
                  <a:pt x="198" y="205"/>
                  <a:pt x="196" y="208"/>
                  <a:pt x="196" y="210"/>
                </a:cubicBezTo>
                <a:cubicBezTo>
                  <a:pt x="199" y="228"/>
                  <a:pt x="188" y="238"/>
                  <a:pt x="172" y="234"/>
                </a:cubicBezTo>
                <a:cubicBezTo>
                  <a:pt x="149" y="228"/>
                  <a:pt x="149" y="228"/>
                  <a:pt x="149" y="228"/>
                </a:cubicBezTo>
                <a:cubicBezTo>
                  <a:pt x="145" y="267"/>
                  <a:pt x="145" y="267"/>
                  <a:pt x="145" y="267"/>
                </a:cubicBezTo>
                <a:moveTo>
                  <a:pt x="121" y="123"/>
                </a:moveTo>
                <a:cubicBezTo>
                  <a:pt x="123" y="119"/>
                  <a:pt x="128" y="114"/>
                  <a:pt x="128" y="114"/>
                </a:cubicBezTo>
                <a:cubicBezTo>
                  <a:pt x="134" y="109"/>
                  <a:pt x="139" y="104"/>
                  <a:pt x="142" y="95"/>
                </a:cubicBezTo>
                <a:cubicBezTo>
                  <a:pt x="145" y="87"/>
                  <a:pt x="145" y="77"/>
                  <a:pt x="141" y="68"/>
                </a:cubicBezTo>
                <a:cubicBezTo>
                  <a:pt x="138" y="60"/>
                  <a:pt x="132" y="53"/>
                  <a:pt x="125" y="48"/>
                </a:cubicBezTo>
                <a:cubicBezTo>
                  <a:pt x="118" y="44"/>
                  <a:pt x="109" y="41"/>
                  <a:pt x="101" y="41"/>
                </a:cubicBezTo>
                <a:cubicBezTo>
                  <a:pt x="93" y="41"/>
                  <a:pt x="84" y="44"/>
                  <a:pt x="77" y="48"/>
                </a:cubicBezTo>
                <a:cubicBezTo>
                  <a:pt x="70" y="53"/>
                  <a:pt x="64" y="60"/>
                  <a:pt x="61" y="68"/>
                </a:cubicBezTo>
                <a:cubicBezTo>
                  <a:pt x="58" y="77"/>
                  <a:pt x="57" y="87"/>
                  <a:pt x="60" y="95"/>
                </a:cubicBezTo>
                <a:cubicBezTo>
                  <a:pt x="63" y="104"/>
                  <a:pt x="69" y="109"/>
                  <a:pt x="74" y="114"/>
                </a:cubicBezTo>
                <a:cubicBezTo>
                  <a:pt x="74" y="114"/>
                  <a:pt x="80" y="121"/>
                  <a:pt x="82" y="124"/>
                </a:cubicBezTo>
                <a:cubicBezTo>
                  <a:pt x="83" y="126"/>
                  <a:pt x="84" y="133"/>
                  <a:pt x="85" y="135"/>
                </a:cubicBezTo>
                <a:cubicBezTo>
                  <a:pt x="85" y="137"/>
                  <a:pt x="87" y="138"/>
                  <a:pt x="88" y="138"/>
                </a:cubicBezTo>
                <a:cubicBezTo>
                  <a:pt x="114" y="138"/>
                  <a:pt x="114" y="138"/>
                  <a:pt x="114" y="138"/>
                </a:cubicBezTo>
                <a:cubicBezTo>
                  <a:pt x="114" y="138"/>
                  <a:pt x="114" y="138"/>
                  <a:pt x="114" y="138"/>
                </a:cubicBezTo>
                <a:cubicBezTo>
                  <a:pt x="116" y="138"/>
                  <a:pt x="117" y="137"/>
                  <a:pt x="118" y="135"/>
                </a:cubicBezTo>
                <a:moveTo>
                  <a:pt x="124" y="87"/>
                </a:moveTo>
                <a:cubicBezTo>
                  <a:pt x="113" y="101"/>
                  <a:pt x="113" y="101"/>
                  <a:pt x="113" y="101"/>
                </a:cubicBezTo>
                <a:cubicBezTo>
                  <a:pt x="101" y="82"/>
                  <a:pt x="101" y="82"/>
                  <a:pt x="101" y="82"/>
                </a:cubicBezTo>
                <a:cubicBezTo>
                  <a:pt x="90" y="101"/>
                  <a:pt x="90" y="101"/>
                  <a:pt x="90" y="101"/>
                </a:cubicBezTo>
                <a:cubicBezTo>
                  <a:pt x="79" y="87"/>
                  <a:pt x="79" y="87"/>
                  <a:pt x="79" y="87"/>
                </a:cubicBezTo>
                <a:moveTo>
                  <a:pt x="91" y="154"/>
                </a:moveTo>
                <a:cubicBezTo>
                  <a:pt x="112" y="154"/>
                  <a:pt x="112" y="154"/>
                  <a:pt x="112" y="15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2" title="person icon">
            <a:extLst>
              <a:ext uri="{FF2B5EF4-FFF2-40B4-BE49-F238E27FC236}">
                <a16:creationId xmlns:a16="http://schemas.microsoft.com/office/drawing/2014/main" id="{B616BBC8-AB3A-4207-9081-3ECF6A5FD3D4}"/>
              </a:ext>
            </a:extLst>
          </p:cNvPr>
          <p:cNvSpPr>
            <a:spLocks noChangeAspect="1"/>
          </p:cNvSpPr>
          <p:nvPr/>
        </p:nvSpPr>
        <p:spPr bwMode="auto">
          <a:xfrm>
            <a:off x="7316493" y="1605001"/>
            <a:ext cx="439171" cy="477491"/>
          </a:xfrm>
          <a:custGeom>
            <a:avLst/>
            <a:gdLst>
              <a:gd name="T0" fmla="*/ 231 w 240"/>
              <a:gd name="T1" fmla="*/ 189 h 261"/>
              <a:gd name="T2" fmla="*/ 203 w 240"/>
              <a:gd name="T3" fmla="*/ 161 h 261"/>
              <a:gd name="T4" fmla="*/ 176 w 240"/>
              <a:gd name="T5" fmla="*/ 150 h 261"/>
              <a:gd name="T6" fmla="*/ 148 w 240"/>
              <a:gd name="T7" fmla="*/ 131 h 261"/>
              <a:gd name="T8" fmla="*/ 151 w 240"/>
              <a:gd name="T9" fmla="*/ 103 h 261"/>
              <a:gd name="T10" fmla="*/ 167 w 240"/>
              <a:gd name="T11" fmla="*/ 58 h 261"/>
              <a:gd name="T12" fmla="*/ 165 w 240"/>
              <a:gd name="T13" fmla="*/ 32 h 261"/>
              <a:gd name="T14" fmla="*/ 140 w 240"/>
              <a:gd name="T15" fmla="*/ 4 h 261"/>
              <a:gd name="T16" fmla="*/ 120 w 240"/>
              <a:gd name="T17" fmla="*/ 0 h 261"/>
              <a:gd name="T18" fmla="*/ 100 w 240"/>
              <a:gd name="T19" fmla="*/ 4 h 261"/>
              <a:gd name="T20" fmla="*/ 75 w 240"/>
              <a:gd name="T21" fmla="*/ 32 h 261"/>
              <a:gd name="T22" fmla="*/ 73 w 240"/>
              <a:gd name="T23" fmla="*/ 58 h 261"/>
              <a:gd name="T24" fmla="*/ 89 w 240"/>
              <a:gd name="T25" fmla="*/ 103 h 261"/>
              <a:gd name="T26" fmla="*/ 92 w 240"/>
              <a:gd name="T27" fmla="*/ 131 h 261"/>
              <a:gd name="T28" fmla="*/ 64 w 240"/>
              <a:gd name="T29" fmla="*/ 150 h 261"/>
              <a:gd name="T30" fmla="*/ 37 w 240"/>
              <a:gd name="T31" fmla="*/ 161 h 261"/>
              <a:gd name="T32" fmla="*/ 9 w 240"/>
              <a:gd name="T33" fmla="*/ 189 h 261"/>
              <a:gd name="T34" fmla="*/ 1 w 240"/>
              <a:gd name="T35" fmla="*/ 252 h 261"/>
              <a:gd name="T36" fmla="*/ 120 w 240"/>
              <a:gd name="T37" fmla="*/ 261 h 261"/>
              <a:gd name="T38" fmla="*/ 239 w 240"/>
              <a:gd name="T39" fmla="*/ 252 h 261"/>
              <a:gd name="T40" fmla="*/ 231 w 240"/>
              <a:gd name="T41" fmla="*/ 18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0" h="261">
                <a:moveTo>
                  <a:pt x="231" y="189"/>
                </a:moveTo>
                <a:cubicBezTo>
                  <a:pt x="226" y="178"/>
                  <a:pt x="211" y="165"/>
                  <a:pt x="203" y="161"/>
                </a:cubicBezTo>
                <a:cubicBezTo>
                  <a:pt x="192" y="157"/>
                  <a:pt x="181" y="152"/>
                  <a:pt x="176" y="150"/>
                </a:cubicBezTo>
                <a:cubicBezTo>
                  <a:pt x="172" y="148"/>
                  <a:pt x="149" y="141"/>
                  <a:pt x="148" y="131"/>
                </a:cubicBezTo>
                <a:cubicBezTo>
                  <a:pt x="146" y="123"/>
                  <a:pt x="148" y="109"/>
                  <a:pt x="151" y="103"/>
                </a:cubicBezTo>
                <a:cubicBezTo>
                  <a:pt x="155" y="93"/>
                  <a:pt x="167" y="74"/>
                  <a:pt x="167" y="58"/>
                </a:cubicBezTo>
                <a:cubicBezTo>
                  <a:pt x="167" y="58"/>
                  <a:pt x="168" y="42"/>
                  <a:pt x="165" y="32"/>
                </a:cubicBezTo>
                <a:cubicBezTo>
                  <a:pt x="159" y="18"/>
                  <a:pt x="148" y="7"/>
                  <a:pt x="140" y="4"/>
                </a:cubicBezTo>
                <a:cubicBezTo>
                  <a:pt x="135" y="2"/>
                  <a:pt x="131" y="0"/>
                  <a:pt x="120" y="0"/>
                </a:cubicBezTo>
                <a:cubicBezTo>
                  <a:pt x="110" y="0"/>
                  <a:pt x="104" y="2"/>
                  <a:pt x="100" y="4"/>
                </a:cubicBezTo>
                <a:cubicBezTo>
                  <a:pt x="93" y="7"/>
                  <a:pt x="81" y="17"/>
                  <a:pt x="75" y="32"/>
                </a:cubicBezTo>
                <a:cubicBezTo>
                  <a:pt x="71" y="42"/>
                  <a:pt x="73" y="58"/>
                  <a:pt x="73" y="58"/>
                </a:cubicBezTo>
                <a:cubicBezTo>
                  <a:pt x="73" y="74"/>
                  <a:pt x="85" y="93"/>
                  <a:pt x="89" y="103"/>
                </a:cubicBezTo>
                <a:cubicBezTo>
                  <a:pt x="92" y="109"/>
                  <a:pt x="94" y="123"/>
                  <a:pt x="92" y="131"/>
                </a:cubicBezTo>
                <a:cubicBezTo>
                  <a:pt x="91" y="141"/>
                  <a:pt x="68" y="148"/>
                  <a:pt x="64" y="150"/>
                </a:cubicBezTo>
                <a:cubicBezTo>
                  <a:pt x="60" y="152"/>
                  <a:pt x="48" y="157"/>
                  <a:pt x="37" y="161"/>
                </a:cubicBezTo>
                <a:cubicBezTo>
                  <a:pt x="29" y="165"/>
                  <a:pt x="14" y="178"/>
                  <a:pt x="9" y="189"/>
                </a:cubicBezTo>
                <a:cubicBezTo>
                  <a:pt x="3" y="201"/>
                  <a:pt x="0" y="245"/>
                  <a:pt x="1" y="252"/>
                </a:cubicBezTo>
                <a:cubicBezTo>
                  <a:pt x="2" y="258"/>
                  <a:pt x="61" y="261"/>
                  <a:pt x="120" y="261"/>
                </a:cubicBezTo>
                <a:cubicBezTo>
                  <a:pt x="179" y="261"/>
                  <a:pt x="238" y="258"/>
                  <a:pt x="239" y="252"/>
                </a:cubicBezTo>
                <a:cubicBezTo>
                  <a:pt x="240" y="245"/>
                  <a:pt x="237" y="201"/>
                  <a:pt x="231" y="18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14" title="two people communicating icon">
            <a:extLst>
              <a:ext uri="{FF2B5EF4-FFF2-40B4-BE49-F238E27FC236}">
                <a16:creationId xmlns:a16="http://schemas.microsoft.com/office/drawing/2014/main" id="{9FB7D380-EE55-4EE9-A6E7-6DFCB018CF7C}"/>
              </a:ext>
            </a:extLst>
          </p:cNvPr>
          <p:cNvSpPr>
            <a:spLocks noChangeAspect="1" noEditPoints="1"/>
          </p:cNvSpPr>
          <p:nvPr/>
        </p:nvSpPr>
        <p:spPr bwMode="auto">
          <a:xfrm>
            <a:off x="4148813" y="1646177"/>
            <a:ext cx="916263" cy="436315"/>
          </a:xfrm>
          <a:custGeom>
            <a:avLst/>
            <a:gdLst>
              <a:gd name="T0" fmla="*/ 148 w 386"/>
              <a:gd name="T1" fmla="*/ 47 h 184"/>
              <a:gd name="T2" fmla="*/ 193 w 386"/>
              <a:gd name="T3" fmla="*/ 47 h 184"/>
              <a:gd name="T4" fmla="*/ 173 w 386"/>
              <a:gd name="T5" fmla="*/ 71 h 184"/>
              <a:gd name="T6" fmla="*/ 196 w 386"/>
              <a:gd name="T7" fmla="*/ 47 h 184"/>
              <a:gd name="T8" fmla="*/ 173 w 386"/>
              <a:gd name="T9" fmla="*/ 23 h 184"/>
              <a:gd name="T10" fmla="*/ 194 w 386"/>
              <a:gd name="T11" fmla="*/ 85 h 184"/>
              <a:gd name="T12" fmla="*/ 239 w 386"/>
              <a:gd name="T13" fmla="*/ 85 h 184"/>
              <a:gd name="T14" fmla="*/ 215 w 386"/>
              <a:gd name="T15" fmla="*/ 61 h 184"/>
              <a:gd name="T16" fmla="*/ 191 w 386"/>
              <a:gd name="T17" fmla="*/ 85 h 184"/>
              <a:gd name="T18" fmla="*/ 215 w 386"/>
              <a:gd name="T19" fmla="*/ 108 h 184"/>
              <a:gd name="T20" fmla="*/ 174 w 386"/>
              <a:gd name="T21" fmla="*/ 184 h 184"/>
              <a:gd name="T22" fmla="*/ 170 w 386"/>
              <a:gd name="T23" fmla="*/ 144 h 184"/>
              <a:gd name="T24" fmla="*/ 158 w 386"/>
              <a:gd name="T25" fmla="*/ 125 h 184"/>
              <a:gd name="T26" fmla="*/ 134 w 386"/>
              <a:gd name="T27" fmla="*/ 113 h 184"/>
              <a:gd name="T28" fmla="*/ 115 w 386"/>
              <a:gd name="T29" fmla="*/ 103 h 184"/>
              <a:gd name="T30" fmla="*/ 112 w 386"/>
              <a:gd name="T31" fmla="*/ 90 h 184"/>
              <a:gd name="T32" fmla="*/ 116 w 386"/>
              <a:gd name="T33" fmla="*/ 75 h 184"/>
              <a:gd name="T34" fmla="*/ 125 w 386"/>
              <a:gd name="T35" fmla="*/ 53 h 184"/>
              <a:gd name="T36" fmla="*/ 123 w 386"/>
              <a:gd name="T37" fmla="*/ 42 h 184"/>
              <a:gd name="T38" fmla="*/ 124 w 386"/>
              <a:gd name="T39" fmla="*/ 32 h 184"/>
              <a:gd name="T40" fmla="*/ 122 w 386"/>
              <a:gd name="T41" fmla="*/ 22 h 184"/>
              <a:gd name="T42" fmla="*/ 108 w 386"/>
              <a:gd name="T43" fmla="*/ 6 h 184"/>
              <a:gd name="T44" fmla="*/ 94 w 386"/>
              <a:gd name="T45" fmla="*/ 1 h 184"/>
              <a:gd name="T46" fmla="*/ 83 w 386"/>
              <a:gd name="T47" fmla="*/ 1 h 184"/>
              <a:gd name="T48" fmla="*/ 73 w 386"/>
              <a:gd name="T49" fmla="*/ 4 h 184"/>
              <a:gd name="T50" fmla="*/ 64 w 386"/>
              <a:gd name="T51" fmla="*/ 10 h 184"/>
              <a:gd name="T52" fmla="*/ 55 w 386"/>
              <a:gd name="T53" fmla="*/ 24 h 184"/>
              <a:gd name="T54" fmla="*/ 54 w 386"/>
              <a:gd name="T55" fmla="*/ 42 h 184"/>
              <a:gd name="T56" fmla="*/ 56 w 386"/>
              <a:gd name="T57" fmla="*/ 66 h 184"/>
              <a:gd name="T58" fmla="*/ 61 w 386"/>
              <a:gd name="T59" fmla="*/ 75 h 184"/>
              <a:gd name="T60" fmla="*/ 68 w 386"/>
              <a:gd name="T61" fmla="*/ 96 h 184"/>
              <a:gd name="T62" fmla="*/ 47 w 386"/>
              <a:gd name="T63" fmla="*/ 110 h 184"/>
              <a:gd name="T64" fmla="*/ 28 w 386"/>
              <a:gd name="T65" fmla="*/ 118 h 184"/>
              <a:gd name="T66" fmla="*/ 7 w 386"/>
              <a:gd name="T67" fmla="*/ 139 h 184"/>
              <a:gd name="T68" fmla="*/ 1 w 386"/>
              <a:gd name="T69" fmla="*/ 184 h 184"/>
              <a:gd name="T70" fmla="*/ 386 w 386"/>
              <a:gd name="T71" fmla="*/ 184 h 184"/>
              <a:gd name="T72" fmla="*/ 382 w 386"/>
              <a:gd name="T73" fmla="*/ 144 h 184"/>
              <a:gd name="T74" fmla="*/ 370 w 386"/>
              <a:gd name="T75" fmla="*/ 125 h 184"/>
              <a:gd name="T76" fmla="*/ 345 w 386"/>
              <a:gd name="T77" fmla="*/ 113 h 184"/>
              <a:gd name="T78" fmla="*/ 327 w 386"/>
              <a:gd name="T79" fmla="*/ 103 h 184"/>
              <a:gd name="T80" fmla="*/ 324 w 386"/>
              <a:gd name="T81" fmla="*/ 90 h 184"/>
              <a:gd name="T82" fmla="*/ 328 w 386"/>
              <a:gd name="T83" fmla="*/ 75 h 184"/>
              <a:gd name="T84" fmla="*/ 337 w 386"/>
              <a:gd name="T85" fmla="*/ 53 h 184"/>
              <a:gd name="T86" fmla="*/ 335 w 386"/>
              <a:gd name="T87" fmla="*/ 42 h 184"/>
              <a:gd name="T88" fmla="*/ 336 w 386"/>
              <a:gd name="T89" fmla="*/ 32 h 184"/>
              <a:gd name="T90" fmla="*/ 334 w 386"/>
              <a:gd name="T91" fmla="*/ 22 h 184"/>
              <a:gd name="T92" fmla="*/ 319 w 386"/>
              <a:gd name="T93" fmla="*/ 6 h 184"/>
              <a:gd name="T94" fmla="*/ 305 w 386"/>
              <a:gd name="T95" fmla="*/ 1 h 184"/>
              <a:gd name="T96" fmla="*/ 295 w 386"/>
              <a:gd name="T97" fmla="*/ 1 h 184"/>
              <a:gd name="T98" fmla="*/ 285 w 386"/>
              <a:gd name="T99" fmla="*/ 4 h 184"/>
              <a:gd name="T100" fmla="*/ 276 w 386"/>
              <a:gd name="T101" fmla="*/ 10 h 184"/>
              <a:gd name="T102" fmla="*/ 267 w 386"/>
              <a:gd name="T103" fmla="*/ 24 h 184"/>
              <a:gd name="T104" fmla="*/ 266 w 386"/>
              <a:gd name="T105" fmla="*/ 42 h 184"/>
              <a:gd name="T106" fmla="*/ 268 w 386"/>
              <a:gd name="T107" fmla="*/ 66 h 184"/>
              <a:gd name="T108" fmla="*/ 273 w 386"/>
              <a:gd name="T109" fmla="*/ 75 h 184"/>
              <a:gd name="T110" fmla="*/ 279 w 386"/>
              <a:gd name="T111" fmla="*/ 96 h 184"/>
              <a:gd name="T112" fmla="*/ 259 w 386"/>
              <a:gd name="T113" fmla="*/ 110 h 184"/>
              <a:gd name="T114" fmla="*/ 239 w 386"/>
              <a:gd name="T115" fmla="*/ 118 h 184"/>
              <a:gd name="T116" fmla="*/ 219 w 386"/>
              <a:gd name="T117" fmla="*/ 139 h 184"/>
              <a:gd name="T118" fmla="*/ 213 w 386"/>
              <a:gd name="T11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6" h="184">
                <a:moveTo>
                  <a:pt x="148" y="47"/>
                </a:moveTo>
                <a:cubicBezTo>
                  <a:pt x="193" y="47"/>
                  <a:pt x="193" y="47"/>
                  <a:pt x="193" y="47"/>
                </a:cubicBezTo>
                <a:moveTo>
                  <a:pt x="173" y="71"/>
                </a:moveTo>
                <a:cubicBezTo>
                  <a:pt x="196" y="47"/>
                  <a:pt x="196" y="47"/>
                  <a:pt x="196" y="47"/>
                </a:cubicBezTo>
                <a:cubicBezTo>
                  <a:pt x="173" y="23"/>
                  <a:pt x="173" y="23"/>
                  <a:pt x="173" y="23"/>
                </a:cubicBezTo>
                <a:moveTo>
                  <a:pt x="194" y="85"/>
                </a:moveTo>
                <a:cubicBezTo>
                  <a:pt x="239" y="85"/>
                  <a:pt x="239" y="85"/>
                  <a:pt x="239" y="85"/>
                </a:cubicBezTo>
                <a:moveTo>
                  <a:pt x="215" y="61"/>
                </a:moveTo>
                <a:cubicBezTo>
                  <a:pt x="191" y="85"/>
                  <a:pt x="191" y="85"/>
                  <a:pt x="191" y="85"/>
                </a:cubicBezTo>
                <a:cubicBezTo>
                  <a:pt x="215" y="108"/>
                  <a:pt x="215" y="108"/>
                  <a:pt x="215" y="108"/>
                </a:cubicBezTo>
                <a:moveTo>
                  <a:pt x="174" y="184"/>
                </a:moveTo>
                <a:cubicBezTo>
                  <a:pt x="174" y="179"/>
                  <a:pt x="173" y="158"/>
                  <a:pt x="170" y="144"/>
                </a:cubicBezTo>
                <a:cubicBezTo>
                  <a:pt x="169" y="136"/>
                  <a:pt x="163" y="129"/>
                  <a:pt x="158" y="125"/>
                </a:cubicBezTo>
                <a:cubicBezTo>
                  <a:pt x="154" y="122"/>
                  <a:pt x="135" y="114"/>
                  <a:pt x="134" y="113"/>
                </a:cubicBezTo>
                <a:cubicBezTo>
                  <a:pt x="130" y="112"/>
                  <a:pt x="118" y="106"/>
                  <a:pt x="115" y="103"/>
                </a:cubicBezTo>
                <a:cubicBezTo>
                  <a:pt x="113" y="101"/>
                  <a:pt x="112" y="97"/>
                  <a:pt x="112" y="90"/>
                </a:cubicBezTo>
                <a:cubicBezTo>
                  <a:pt x="113" y="83"/>
                  <a:pt x="113" y="82"/>
                  <a:pt x="116" y="75"/>
                </a:cubicBezTo>
                <a:cubicBezTo>
                  <a:pt x="119" y="71"/>
                  <a:pt x="124" y="62"/>
                  <a:pt x="125" y="53"/>
                </a:cubicBezTo>
                <a:cubicBezTo>
                  <a:pt x="125" y="47"/>
                  <a:pt x="123" y="42"/>
                  <a:pt x="123" y="42"/>
                </a:cubicBezTo>
                <a:cubicBezTo>
                  <a:pt x="124" y="32"/>
                  <a:pt x="124" y="32"/>
                  <a:pt x="124" y="32"/>
                </a:cubicBezTo>
                <a:cubicBezTo>
                  <a:pt x="124" y="32"/>
                  <a:pt x="124" y="27"/>
                  <a:pt x="122" y="22"/>
                </a:cubicBezTo>
                <a:cubicBezTo>
                  <a:pt x="119" y="12"/>
                  <a:pt x="109" y="7"/>
                  <a:pt x="108" y="6"/>
                </a:cubicBezTo>
                <a:cubicBezTo>
                  <a:pt x="105" y="4"/>
                  <a:pt x="97" y="1"/>
                  <a:pt x="94" y="1"/>
                </a:cubicBezTo>
                <a:cubicBezTo>
                  <a:pt x="91" y="0"/>
                  <a:pt x="87" y="1"/>
                  <a:pt x="83" y="1"/>
                </a:cubicBezTo>
                <a:cubicBezTo>
                  <a:pt x="79" y="1"/>
                  <a:pt x="76" y="4"/>
                  <a:pt x="73" y="4"/>
                </a:cubicBezTo>
                <a:cubicBezTo>
                  <a:pt x="71" y="4"/>
                  <a:pt x="66" y="8"/>
                  <a:pt x="64" y="10"/>
                </a:cubicBezTo>
                <a:cubicBezTo>
                  <a:pt x="63" y="11"/>
                  <a:pt x="57" y="20"/>
                  <a:pt x="55" y="24"/>
                </a:cubicBezTo>
                <a:cubicBezTo>
                  <a:pt x="53" y="28"/>
                  <a:pt x="54" y="42"/>
                  <a:pt x="54" y="42"/>
                </a:cubicBezTo>
                <a:cubicBezTo>
                  <a:pt x="50" y="48"/>
                  <a:pt x="55" y="64"/>
                  <a:pt x="56" y="66"/>
                </a:cubicBezTo>
                <a:cubicBezTo>
                  <a:pt x="57" y="67"/>
                  <a:pt x="59" y="73"/>
                  <a:pt x="61" y="75"/>
                </a:cubicBezTo>
                <a:cubicBezTo>
                  <a:pt x="65" y="79"/>
                  <a:pt x="68" y="91"/>
                  <a:pt x="68" y="96"/>
                </a:cubicBezTo>
                <a:cubicBezTo>
                  <a:pt x="67" y="104"/>
                  <a:pt x="50" y="108"/>
                  <a:pt x="47" y="110"/>
                </a:cubicBezTo>
                <a:cubicBezTo>
                  <a:pt x="44" y="112"/>
                  <a:pt x="35" y="115"/>
                  <a:pt x="28" y="118"/>
                </a:cubicBezTo>
                <a:cubicBezTo>
                  <a:pt x="21" y="121"/>
                  <a:pt x="11" y="130"/>
                  <a:pt x="7" y="139"/>
                </a:cubicBezTo>
                <a:cubicBezTo>
                  <a:pt x="3" y="147"/>
                  <a:pt x="0" y="179"/>
                  <a:pt x="1" y="184"/>
                </a:cubicBezTo>
                <a:moveTo>
                  <a:pt x="386" y="184"/>
                </a:moveTo>
                <a:cubicBezTo>
                  <a:pt x="386" y="179"/>
                  <a:pt x="385" y="158"/>
                  <a:pt x="382" y="144"/>
                </a:cubicBezTo>
                <a:cubicBezTo>
                  <a:pt x="381" y="136"/>
                  <a:pt x="375" y="129"/>
                  <a:pt x="370" y="125"/>
                </a:cubicBezTo>
                <a:cubicBezTo>
                  <a:pt x="366" y="122"/>
                  <a:pt x="347" y="114"/>
                  <a:pt x="345" y="113"/>
                </a:cubicBezTo>
                <a:cubicBezTo>
                  <a:pt x="342" y="112"/>
                  <a:pt x="330" y="106"/>
                  <a:pt x="327" y="103"/>
                </a:cubicBezTo>
                <a:cubicBezTo>
                  <a:pt x="325" y="101"/>
                  <a:pt x="323" y="97"/>
                  <a:pt x="324" y="90"/>
                </a:cubicBezTo>
                <a:cubicBezTo>
                  <a:pt x="325" y="83"/>
                  <a:pt x="325" y="82"/>
                  <a:pt x="328" y="75"/>
                </a:cubicBezTo>
                <a:cubicBezTo>
                  <a:pt x="331" y="71"/>
                  <a:pt x="336" y="62"/>
                  <a:pt x="337" y="53"/>
                </a:cubicBezTo>
                <a:cubicBezTo>
                  <a:pt x="337" y="47"/>
                  <a:pt x="335" y="42"/>
                  <a:pt x="335" y="42"/>
                </a:cubicBezTo>
                <a:cubicBezTo>
                  <a:pt x="336" y="32"/>
                  <a:pt x="336" y="32"/>
                  <a:pt x="336" y="32"/>
                </a:cubicBezTo>
                <a:cubicBezTo>
                  <a:pt x="336" y="32"/>
                  <a:pt x="336" y="27"/>
                  <a:pt x="334" y="22"/>
                </a:cubicBezTo>
                <a:cubicBezTo>
                  <a:pt x="331" y="12"/>
                  <a:pt x="321" y="7"/>
                  <a:pt x="319" y="6"/>
                </a:cubicBezTo>
                <a:cubicBezTo>
                  <a:pt x="317" y="4"/>
                  <a:pt x="309" y="1"/>
                  <a:pt x="305" y="1"/>
                </a:cubicBezTo>
                <a:cubicBezTo>
                  <a:pt x="303" y="0"/>
                  <a:pt x="299" y="1"/>
                  <a:pt x="295" y="1"/>
                </a:cubicBezTo>
                <a:cubicBezTo>
                  <a:pt x="291" y="1"/>
                  <a:pt x="288" y="4"/>
                  <a:pt x="285" y="4"/>
                </a:cubicBezTo>
                <a:cubicBezTo>
                  <a:pt x="283" y="4"/>
                  <a:pt x="278" y="8"/>
                  <a:pt x="276" y="10"/>
                </a:cubicBezTo>
                <a:cubicBezTo>
                  <a:pt x="275" y="11"/>
                  <a:pt x="269" y="20"/>
                  <a:pt x="267" y="24"/>
                </a:cubicBezTo>
                <a:cubicBezTo>
                  <a:pt x="265" y="28"/>
                  <a:pt x="266" y="42"/>
                  <a:pt x="266" y="42"/>
                </a:cubicBezTo>
                <a:cubicBezTo>
                  <a:pt x="262" y="48"/>
                  <a:pt x="267" y="64"/>
                  <a:pt x="268" y="66"/>
                </a:cubicBezTo>
                <a:cubicBezTo>
                  <a:pt x="268" y="67"/>
                  <a:pt x="270" y="73"/>
                  <a:pt x="273" y="75"/>
                </a:cubicBezTo>
                <a:cubicBezTo>
                  <a:pt x="276" y="79"/>
                  <a:pt x="280" y="91"/>
                  <a:pt x="279" y="96"/>
                </a:cubicBezTo>
                <a:cubicBezTo>
                  <a:pt x="278" y="104"/>
                  <a:pt x="262" y="108"/>
                  <a:pt x="259" y="110"/>
                </a:cubicBezTo>
                <a:cubicBezTo>
                  <a:pt x="256" y="112"/>
                  <a:pt x="247" y="115"/>
                  <a:pt x="239" y="118"/>
                </a:cubicBezTo>
                <a:cubicBezTo>
                  <a:pt x="233" y="121"/>
                  <a:pt x="223" y="130"/>
                  <a:pt x="219" y="139"/>
                </a:cubicBezTo>
                <a:cubicBezTo>
                  <a:pt x="214" y="147"/>
                  <a:pt x="212" y="179"/>
                  <a:pt x="213"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34" title="two people one communicating icon">
            <a:extLst>
              <a:ext uri="{FF2B5EF4-FFF2-40B4-BE49-F238E27FC236}">
                <a16:creationId xmlns:a16="http://schemas.microsoft.com/office/drawing/2014/main" id="{56D76C9A-709A-4D71-AE1E-1C01FA24B555}"/>
              </a:ext>
            </a:extLst>
          </p:cNvPr>
          <p:cNvSpPr>
            <a:spLocks noChangeAspect="1" noEditPoints="1"/>
          </p:cNvSpPr>
          <p:nvPr/>
        </p:nvSpPr>
        <p:spPr bwMode="auto">
          <a:xfrm>
            <a:off x="5337242" y="1637390"/>
            <a:ext cx="916263" cy="445103"/>
          </a:xfrm>
          <a:custGeom>
            <a:avLst/>
            <a:gdLst>
              <a:gd name="T0" fmla="*/ 190 w 472"/>
              <a:gd name="T1" fmla="*/ 74 h 228"/>
              <a:gd name="T2" fmla="*/ 275 w 472"/>
              <a:gd name="T3" fmla="*/ 74 h 228"/>
              <a:gd name="T4" fmla="*/ 238 w 472"/>
              <a:gd name="T5" fmla="*/ 120 h 228"/>
              <a:gd name="T6" fmla="*/ 281 w 472"/>
              <a:gd name="T7" fmla="*/ 74 h 228"/>
              <a:gd name="T8" fmla="*/ 238 w 472"/>
              <a:gd name="T9" fmla="*/ 28 h 228"/>
              <a:gd name="T10" fmla="*/ 213 w 472"/>
              <a:gd name="T11" fmla="*/ 228 h 228"/>
              <a:gd name="T12" fmla="*/ 208 w 472"/>
              <a:gd name="T13" fmla="*/ 178 h 228"/>
              <a:gd name="T14" fmla="*/ 193 w 472"/>
              <a:gd name="T15" fmla="*/ 155 h 228"/>
              <a:gd name="T16" fmla="*/ 164 w 472"/>
              <a:gd name="T17" fmla="*/ 140 h 228"/>
              <a:gd name="T18" fmla="*/ 140 w 472"/>
              <a:gd name="T19" fmla="*/ 128 h 228"/>
              <a:gd name="T20" fmla="*/ 137 w 472"/>
              <a:gd name="T21" fmla="*/ 112 h 228"/>
              <a:gd name="T22" fmla="*/ 142 w 472"/>
              <a:gd name="T23" fmla="*/ 93 h 228"/>
              <a:gd name="T24" fmla="*/ 153 w 472"/>
              <a:gd name="T25" fmla="*/ 66 h 228"/>
              <a:gd name="T26" fmla="*/ 150 w 472"/>
              <a:gd name="T27" fmla="*/ 52 h 228"/>
              <a:gd name="T28" fmla="*/ 151 w 472"/>
              <a:gd name="T29" fmla="*/ 40 h 228"/>
              <a:gd name="T30" fmla="*/ 149 w 472"/>
              <a:gd name="T31" fmla="*/ 27 h 228"/>
              <a:gd name="T32" fmla="*/ 132 w 472"/>
              <a:gd name="T33" fmla="*/ 7 h 228"/>
              <a:gd name="T34" fmla="*/ 115 w 472"/>
              <a:gd name="T35" fmla="*/ 1 h 228"/>
              <a:gd name="T36" fmla="*/ 101 w 472"/>
              <a:gd name="T37" fmla="*/ 1 h 228"/>
              <a:gd name="T38" fmla="*/ 89 w 472"/>
              <a:gd name="T39" fmla="*/ 5 h 228"/>
              <a:gd name="T40" fmla="*/ 78 w 472"/>
              <a:gd name="T41" fmla="*/ 12 h 228"/>
              <a:gd name="T42" fmla="*/ 67 w 472"/>
              <a:gd name="T43" fmla="*/ 30 h 228"/>
              <a:gd name="T44" fmla="*/ 66 w 472"/>
              <a:gd name="T45" fmla="*/ 52 h 228"/>
              <a:gd name="T46" fmla="*/ 68 w 472"/>
              <a:gd name="T47" fmla="*/ 82 h 228"/>
              <a:gd name="T48" fmla="*/ 75 w 472"/>
              <a:gd name="T49" fmla="*/ 93 h 228"/>
              <a:gd name="T50" fmla="*/ 83 w 472"/>
              <a:gd name="T51" fmla="*/ 119 h 228"/>
              <a:gd name="T52" fmla="*/ 57 w 472"/>
              <a:gd name="T53" fmla="*/ 136 h 228"/>
              <a:gd name="T54" fmla="*/ 34 w 472"/>
              <a:gd name="T55" fmla="*/ 146 h 228"/>
              <a:gd name="T56" fmla="*/ 9 w 472"/>
              <a:gd name="T57" fmla="*/ 172 h 228"/>
              <a:gd name="T58" fmla="*/ 1 w 472"/>
              <a:gd name="T59" fmla="*/ 228 h 228"/>
              <a:gd name="T60" fmla="*/ 472 w 472"/>
              <a:gd name="T61" fmla="*/ 228 h 228"/>
              <a:gd name="T62" fmla="*/ 467 w 472"/>
              <a:gd name="T63" fmla="*/ 178 h 228"/>
              <a:gd name="T64" fmla="*/ 452 w 472"/>
              <a:gd name="T65" fmla="*/ 155 h 228"/>
              <a:gd name="T66" fmla="*/ 422 w 472"/>
              <a:gd name="T67" fmla="*/ 140 h 228"/>
              <a:gd name="T68" fmla="*/ 400 w 472"/>
              <a:gd name="T69" fmla="*/ 128 h 228"/>
              <a:gd name="T70" fmla="*/ 396 w 472"/>
              <a:gd name="T71" fmla="*/ 112 h 228"/>
              <a:gd name="T72" fmla="*/ 401 w 472"/>
              <a:gd name="T73" fmla="*/ 93 h 228"/>
              <a:gd name="T74" fmla="*/ 412 w 472"/>
              <a:gd name="T75" fmla="*/ 66 h 228"/>
              <a:gd name="T76" fmla="*/ 409 w 472"/>
              <a:gd name="T77" fmla="*/ 52 h 228"/>
              <a:gd name="T78" fmla="*/ 411 w 472"/>
              <a:gd name="T79" fmla="*/ 40 h 228"/>
              <a:gd name="T80" fmla="*/ 408 w 472"/>
              <a:gd name="T81" fmla="*/ 27 h 228"/>
              <a:gd name="T82" fmla="*/ 390 w 472"/>
              <a:gd name="T83" fmla="*/ 7 h 228"/>
              <a:gd name="T84" fmla="*/ 373 w 472"/>
              <a:gd name="T85" fmla="*/ 1 h 228"/>
              <a:gd name="T86" fmla="*/ 360 w 472"/>
              <a:gd name="T87" fmla="*/ 1 h 228"/>
              <a:gd name="T88" fmla="*/ 348 w 472"/>
              <a:gd name="T89" fmla="*/ 5 h 228"/>
              <a:gd name="T90" fmla="*/ 337 w 472"/>
              <a:gd name="T91" fmla="*/ 12 h 228"/>
              <a:gd name="T92" fmla="*/ 326 w 472"/>
              <a:gd name="T93" fmla="*/ 30 h 228"/>
              <a:gd name="T94" fmla="*/ 325 w 472"/>
              <a:gd name="T95" fmla="*/ 52 h 228"/>
              <a:gd name="T96" fmla="*/ 327 w 472"/>
              <a:gd name="T97" fmla="*/ 82 h 228"/>
              <a:gd name="T98" fmla="*/ 334 w 472"/>
              <a:gd name="T99" fmla="*/ 93 h 228"/>
              <a:gd name="T100" fmla="*/ 341 w 472"/>
              <a:gd name="T101" fmla="*/ 119 h 228"/>
              <a:gd name="T102" fmla="*/ 316 w 472"/>
              <a:gd name="T103" fmla="*/ 136 h 228"/>
              <a:gd name="T104" fmla="*/ 292 w 472"/>
              <a:gd name="T105" fmla="*/ 146 h 228"/>
              <a:gd name="T106" fmla="*/ 268 w 472"/>
              <a:gd name="T107" fmla="*/ 172 h 228"/>
              <a:gd name="T108" fmla="*/ 260 w 472"/>
              <a:gd name="T109"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2" h="228">
                <a:moveTo>
                  <a:pt x="190" y="74"/>
                </a:moveTo>
                <a:cubicBezTo>
                  <a:pt x="275" y="74"/>
                  <a:pt x="275" y="74"/>
                  <a:pt x="275" y="74"/>
                </a:cubicBezTo>
                <a:moveTo>
                  <a:pt x="238" y="120"/>
                </a:moveTo>
                <a:cubicBezTo>
                  <a:pt x="281" y="74"/>
                  <a:pt x="281" y="74"/>
                  <a:pt x="281" y="74"/>
                </a:cubicBezTo>
                <a:cubicBezTo>
                  <a:pt x="238" y="28"/>
                  <a:pt x="238" y="28"/>
                  <a:pt x="238" y="28"/>
                </a:cubicBezTo>
                <a:moveTo>
                  <a:pt x="213" y="228"/>
                </a:moveTo>
                <a:cubicBezTo>
                  <a:pt x="213" y="222"/>
                  <a:pt x="211" y="196"/>
                  <a:pt x="208" y="178"/>
                </a:cubicBezTo>
                <a:cubicBezTo>
                  <a:pt x="206" y="169"/>
                  <a:pt x="199" y="160"/>
                  <a:pt x="193" y="155"/>
                </a:cubicBezTo>
                <a:cubicBezTo>
                  <a:pt x="188" y="151"/>
                  <a:pt x="165" y="141"/>
                  <a:pt x="164" y="140"/>
                </a:cubicBezTo>
                <a:cubicBezTo>
                  <a:pt x="159" y="139"/>
                  <a:pt x="144" y="131"/>
                  <a:pt x="140" y="128"/>
                </a:cubicBezTo>
                <a:cubicBezTo>
                  <a:pt x="138" y="125"/>
                  <a:pt x="137" y="120"/>
                  <a:pt x="137" y="112"/>
                </a:cubicBezTo>
                <a:cubicBezTo>
                  <a:pt x="138" y="103"/>
                  <a:pt x="138" y="102"/>
                  <a:pt x="142" y="93"/>
                </a:cubicBezTo>
                <a:cubicBezTo>
                  <a:pt x="145" y="88"/>
                  <a:pt x="151" y="77"/>
                  <a:pt x="153" y="66"/>
                </a:cubicBezTo>
                <a:cubicBezTo>
                  <a:pt x="153" y="58"/>
                  <a:pt x="150" y="52"/>
                  <a:pt x="150" y="52"/>
                </a:cubicBezTo>
                <a:cubicBezTo>
                  <a:pt x="151" y="40"/>
                  <a:pt x="151" y="40"/>
                  <a:pt x="151" y="40"/>
                </a:cubicBezTo>
                <a:cubicBezTo>
                  <a:pt x="151" y="40"/>
                  <a:pt x="151" y="33"/>
                  <a:pt x="149" y="27"/>
                </a:cubicBezTo>
                <a:cubicBezTo>
                  <a:pt x="145" y="15"/>
                  <a:pt x="133" y="9"/>
                  <a:pt x="132" y="7"/>
                </a:cubicBezTo>
                <a:cubicBezTo>
                  <a:pt x="128" y="5"/>
                  <a:pt x="118" y="1"/>
                  <a:pt x="115" y="1"/>
                </a:cubicBezTo>
                <a:cubicBezTo>
                  <a:pt x="111" y="0"/>
                  <a:pt x="106" y="1"/>
                  <a:pt x="101" y="1"/>
                </a:cubicBezTo>
                <a:cubicBezTo>
                  <a:pt x="97" y="1"/>
                  <a:pt x="93" y="5"/>
                  <a:pt x="89" y="5"/>
                </a:cubicBezTo>
                <a:cubicBezTo>
                  <a:pt x="87" y="5"/>
                  <a:pt x="81" y="10"/>
                  <a:pt x="78" y="12"/>
                </a:cubicBezTo>
                <a:cubicBezTo>
                  <a:pt x="77" y="14"/>
                  <a:pt x="70" y="25"/>
                  <a:pt x="67" y="30"/>
                </a:cubicBezTo>
                <a:cubicBezTo>
                  <a:pt x="65" y="35"/>
                  <a:pt x="66" y="52"/>
                  <a:pt x="66" y="52"/>
                </a:cubicBezTo>
                <a:cubicBezTo>
                  <a:pt x="61" y="59"/>
                  <a:pt x="67" y="79"/>
                  <a:pt x="68" y="82"/>
                </a:cubicBezTo>
                <a:cubicBezTo>
                  <a:pt x="70" y="83"/>
                  <a:pt x="72" y="90"/>
                  <a:pt x="75" y="93"/>
                </a:cubicBezTo>
                <a:cubicBezTo>
                  <a:pt x="79" y="98"/>
                  <a:pt x="83" y="113"/>
                  <a:pt x="83" y="119"/>
                </a:cubicBezTo>
                <a:cubicBezTo>
                  <a:pt x="82" y="129"/>
                  <a:pt x="61" y="134"/>
                  <a:pt x="57" y="136"/>
                </a:cubicBezTo>
                <a:cubicBezTo>
                  <a:pt x="54" y="139"/>
                  <a:pt x="43" y="142"/>
                  <a:pt x="34" y="146"/>
                </a:cubicBezTo>
                <a:cubicBezTo>
                  <a:pt x="26" y="150"/>
                  <a:pt x="13" y="161"/>
                  <a:pt x="9" y="172"/>
                </a:cubicBezTo>
                <a:cubicBezTo>
                  <a:pt x="4" y="182"/>
                  <a:pt x="0" y="222"/>
                  <a:pt x="1" y="228"/>
                </a:cubicBezTo>
                <a:moveTo>
                  <a:pt x="472" y="228"/>
                </a:moveTo>
                <a:cubicBezTo>
                  <a:pt x="472" y="222"/>
                  <a:pt x="471" y="196"/>
                  <a:pt x="467" y="178"/>
                </a:cubicBezTo>
                <a:cubicBezTo>
                  <a:pt x="466" y="169"/>
                  <a:pt x="458" y="160"/>
                  <a:pt x="452" y="155"/>
                </a:cubicBezTo>
                <a:cubicBezTo>
                  <a:pt x="447" y="151"/>
                  <a:pt x="424" y="141"/>
                  <a:pt x="422" y="140"/>
                </a:cubicBezTo>
                <a:cubicBezTo>
                  <a:pt x="418" y="139"/>
                  <a:pt x="403" y="131"/>
                  <a:pt x="400" y="128"/>
                </a:cubicBezTo>
                <a:cubicBezTo>
                  <a:pt x="397" y="125"/>
                  <a:pt x="395" y="120"/>
                  <a:pt x="396" y="112"/>
                </a:cubicBezTo>
                <a:cubicBezTo>
                  <a:pt x="397" y="103"/>
                  <a:pt x="397" y="102"/>
                  <a:pt x="401" y="93"/>
                </a:cubicBezTo>
                <a:cubicBezTo>
                  <a:pt x="404" y="88"/>
                  <a:pt x="411" y="77"/>
                  <a:pt x="412" y="66"/>
                </a:cubicBezTo>
                <a:cubicBezTo>
                  <a:pt x="412" y="58"/>
                  <a:pt x="409" y="52"/>
                  <a:pt x="409" y="52"/>
                </a:cubicBezTo>
                <a:cubicBezTo>
                  <a:pt x="411" y="40"/>
                  <a:pt x="411" y="40"/>
                  <a:pt x="411" y="40"/>
                </a:cubicBezTo>
                <a:cubicBezTo>
                  <a:pt x="411" y="40"/>
                  <a:pt x="411" y="33"/>
                  <a:pt x="408" y="27"/>
                </a:cubicBezTo>
                <a:cubicBezTo>
                  <a:pt x="404" y="15"/>
                  <a:pt x="392" y="9"/>
                  <a:pt x="390" y="7"/>
                </a:cubicBezTo>
                <a:cubicBezTo>
                  <a:pt x="387" y="5"/>
                  <a:pt x="378" y="1"/>
                  <a:pt x="373" y="1"/>
                </a:cubicBezTo>
                <a:cubicBezTo>
                  <a:pt x="370" y="0"/>
                  <a:pt x="365" y="1"/>
                  <a:pt x="360" y="1"/>
                </a:cubicBezTo>
                <a:cubicBezTo>
                  <a:pt x="356" y="1"/>
                  <a:pt x="352" y="5"/>
                  <a:pt x="348" y="5"/>
                </a:cubicBezTo>
                <a:cubicBezTo>
                  <a:pt x="346" y="5"/>
                  <a:pt x="340" y="10"/>
                  <a:pt x="337" y="12"/>
                </a:cubicBezTo>
                <a:cubicBezTo>
                  <a:pt x="336" y="14"/>
                  <a:pt x="329" y="25"/>
                  <a:pt x="326" y="30"/>
                </a:cubicBezTo>
                <a:cubicBezTo>
                  <a:pt x="324" y="35"/>
                  <a:pt x="325" y="52"/>
                  <a:pt x="325" y="52"/>
                </a:cubicBezTo>
                <a:cubicBezTo>
                  <a:pt x="320" y="59"/>
                  <a:pt x="326" y="79"/>
                  <a:pt x="327" y="82"/>
                </a:cubicBezTo>
                <a:cubicBezTo>
                  <a:pt x="327" y="83"/>
                  <a:pt x="330" y="90"/>
                  <a:pt x="334" y="93"/>
                </a:cubicBezTo>
                <a:cubicBezTo>
                  <a:pt x="337" y="98"/>
                  <a:pt x="342" y="113"/>
                  <a:pt x="341" y="119"/>
                </a:cubicBezTo>
                <a:cubicBezTo>
                  <a:pt x="340" y="129"/>
                  <a:pt x="320" y="134"/>
                  <a:pt x="316" y="136"/>
                </a:cubicBezTo>
                <a:cubicBezTo>
                  <a:pt x="313" y="139"/>
                  <a:pt x="302" y="142"/>
                  <a:pt x="292" y="146"/>
                </a:cubicBezTo>
                <a:cubicBezTo>
                  <a:pt x="285" y="150"/>
                  <a:pt x="272" y="161"/>
                  <a:pt x="268" y="172"/>
                </a:cubicBezTo>
                <a:cubicBezTo>
                  <a:pt x="261" y="182"/>
                  <a:pt x="259" y="222"/>
                  <a:pt x="260" y="22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5" title="person with chart icon">
            <a:extLst>
              <a:ext uri="{FF2B5EF4-FFF2-40B4-BE49-F238E27FC236}">
                <a16:creationId xmlns:a16="http://schemas.microsoft.com/office/drawing/2014/main" id="{0E207F82-33E9-4324-AF4B-CD74E746BC82}"/>
              </a:ext>
            </a:extLst>
          </p:cNvPr>
          <p:cNvSpPr>
            <a:spLocks noChangeAspect="1" noEditPoints="1"/>
          </p:cNvSpPr>
          <p:nvPr/>
        </p:nvSpPr>
        <p:spPr bwMode="auto">
          <a:xfrm>
            <a:off x="9208043" y="4220813"/>
            <a:ext cx="555200" cy="530351"/>
          </a:xfrm>
          <a:custGeom>
            <a:avLst/>
            <a:gdLst>
              <a:gd name="T0" fmla="*/ 2746 w 2885"/>
              <a:gd name="T1" fmla="*/ 1999 h 2754"/>
              <a:gd name="T2" fmla="*/ 1377 w 2885"/>
              <a:gd name="T3" fmla="*/ 1999 h 2754"/>
              <a:gd name="T4" fmla="*/ 1377 w 2885"/>
              <a:gd name="T5" fmla="*/ 192 h 2754"/>
              <a:gd name="T6" fmla="*/ 2746 w 2885"/>
              <a:gd name="T7" fmla="*/ 192 h 2754"/>
              <a:gd name="T8" fmla="*/ 2746 w 2885"/>
              <a:gd name="T9" fmla="*/ 1999 h 2754"/>
              <a:gd name="T10" fmla="*/ 2058 w 2885"/>
              <a:gd name="T11" fmla="*/ 2754 h 2754"/>
              <a:gd name="T12" fmla="*/ 2058 w 2885"/>
              <a:gd name="T13" fmla="*/ 2198 h 2754"/>
              <a:gd name="T14" fmla="*/ 1450 w 2885"/>
              <a:gd name="T15" fmla="*/ 2754 h 2754"/>
              <a:gd name="T16" fmla="*/ 1675 w 2885"/>
              <a:gd name="T17" fmla="*/ 2198 h 2754"/>
              <a:gd name="T18" fmla="*/ 2449 w 2885"/>
              <a:gd name="T19" fmla="*/ 2198 h 2754"/>
              <a:gd name="T20" fmla="*/ 2680 w 2885"/>
              <a:gd name="T21" fmla="*/ 2754 h 2754"/>
              <a:gd name="T22" fmla="*/ 1238 w 2885"/>
              <a:gd name="T23" fmla="*/ 0 h 2754"/>
              <a:gd name="T24" fmla="*/ 2885 w 2885"/>
              <a:gd name="T25" fmla="*/ 0 h 2754"/>
              <a:gd name="T26" fmla="*/ 1238 w 2885"/>
              <a:gd name="T27" fmla="*/ 2198 h 2754"/>
              <a:gd name="T28" fmla="*/ 2885 w 2885"/>
              <a:gd name="T29" fmla="*/ 2198 h 2754"/>
              <a:gd name="T30" fmla="*/ 445 w 2885"/>
              <a:gd name="T31" fmla="*/ 981 h 2754"/>
              <a:gd name="T32" fmla="*/ 689 w 2885"/>
              <a:gd name="T33" fmla="*/ 745 h 2754"/>
              <a:gd name="T34" fmla="*/ 445 w 2885"/>
              <a:gd name="T35" fmla="*/ 503 h 2754"/>
              <a:gd name="T36" fmla="*/ 208 w 2885"/>
              <a:gd name="T37" fmla="*/ 745 h 2754"/>
              <a:gd name="T38" fmla="*/ 445 w 2885"/>
              <a:gd name="T39" fmla="*/ 981 h 2754"/>
              <a:gd name="T40" fmla="*/ 719 w 2885"/>
              <a:gd name="T41" fmla="*/ 1066 h 2754"/>
              <a:gd name="T42" fmla="*/ 604 w 2885"/>
              <a:gd name="T43" fmla="*/ 1066 h 2754"/>
              <a:gd name="T44" fmla="*/ 604 w 2885"/>
              <a:gd name="T45" fmla="*/ 1066 h 2754"/>
              <a:gd name="T46" fmla="*/ 439 w 2885"/>
              <a:gd name="T47" fmla="*/ 1144 h 2754"/>
              <a:gd name="T48" fmla="*/ 281 w 2885"/>
              <a:gd name="T49" fmla="*/ 1072 h 2754"/>
              <a:gd name="T50" fmla="*/ 275 w 2885"/>
              <a:gd name="T51" fmla="*/ 1066 h 2754"/>
              <a:gd name="T52" fmla="*/ 165 w 2885"/>
              <a:gd name="T53" fmla="*/ 1066 h 2754"/>
              <a:gd name="T54" fmla="*/ 0 w 2885"/>
              <a:gd name="T55" fmla="*/ 1265 h 2754"/>
              <a:gd name="T56" fmla="*/ 0 w 2885"/>
              <a:gd name="T57" fmla="*/ 1689 h 2754"/>
              <a:gd name="T58" fmla="*/ 165 w 2885"/>
              <a:gd name="T59" fmla="*/ 1876 h 2754"/>
              <a:gd name="T60" fmla="*/ 202 w 2885"/>
              <a:gd name="T61" fmla="*/ 1925 h 2754"/>
              <a:gd name="T62" fmla="*/ 202 w 2885"/>
              <a:gd name="T63" fmla="*/ 2621 h 2754"/>
              <a:gd name="T64" fmla="*/ 336 w 2885"/>
              <a:gd name="T65" fmla="*/ 2754 h 2754"/>
              <a:gd name="T66" fmla="*/ 549 w 2885"/>
              <a:gd name="T67" fmla="*/ 2754 h 2754"/>
              <a:gd name="T68" fmla="*/ 695 w 2885"/>
              <a:gd name="T69" fmla="*/ 2621 h 2754"/>
              <a:gd name="T70" fmla="*/ 695 w 2885"/>
              <a:gd name="T71" fmla="*/ 1925 h 2754"/>
              <a:gd name="T72" fmla="*/ 719 w 2885"/>
              <a:gd name="T73" fmla="*/ 1876 h 2754"/>
              <a:gd name="T74" fmla="*/ 890 w 2885"/>
              <a:gd name="T75" fmla="*/ 1689 h 2754"/>
              <a:gd name="T76" fmla="*/ 890 w 2885"/>
              <a:gd name="T77" fmla="*/ 1265 h 2754"/>
              <a:gd name="T78" fmla="*/ 719 w 2885"/>
              <a:gd name="T79" fmla="*/ 1066 h 2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85" h="2754">
                <a:moveTo>
                  <a:pt x="2746" y="1999"/>
                </a:moveTo>
                <a:cubicBezTo>
                  <a:pt x="1377" y="1999"/>
                  <a:pt x="1377" y="1999"/>
                  <a:pt x="1377" y="1999"/>
                </a:cubicBezTo>
                <a:cubicBezTo>
                  <a:pt x="1377" y="192"/>
                  <a:pt x="1377" y="192"/>
                  <a:pt x="1377" y="192"/>
                </a:cubicBezTo>
                <a:cubicBezTo>
                  <a:pt x="2746" y="192"/>
                  <a:pt x="2746" y="192"/>
                  <a:pt x="2746" y="192"/>
                </a:cubicBezTo>
                <a:cubicBezTo>
                  <a:pt x="2746" y="1999"/>
                  <a:pt x="2746" y="1999"/>
                  <a:pt x="2746" y="1999"/>
                </a:cubicBezTo>
                <a:moveTo>
                  <a:pt x="2058" y="2754"/>
                </a:moveTo>
                <a:cubicBezTo>
                  <a:pt x="2058" y="2198"/>
                  <a:pt x="2058" y="2198"/>
                  <a:pt x="2058" y="2198"/>
                </a:cubicBezTo>
                <a:moveTo>
                  <a:pt x="1450" y="2754"/>
                </a:moveTo>
                <a:cubicBezTo>
                  <a:pt x="1675" y="2198"/>
                  <a:pt x="1675" y="2198"/>
                  <a:pt x="1675" y="2198"/>
                </a:cubicBezTo>
                <a:moveTo>
                  <a:pt x="2449" y="2198"/>
                </a:moveTo>
                <a:cubicBezTo>
                  <a:pt x="2680" y="2754"/>
                  <a:pt x="2680" y="2754"/>
                  <a:pt x="2680" y="2754"/>
                </a:cubicBezTo>
                <a:moveTo>
                  <a:pt x="1238" y="0"/>
                </a:moveTo>
                <a:cubicBezTo>
                  <a:pt x="2885" y="0"/>
                  <a:pt x="2885" y="0"/>
                  <a:pt x="2885" y="0"/>
                </a:cubicBezTo>
                <a:moveTo>
                  <a:pt x="1238" y="2198"/>
                </a:moveTo>
                <a:cubicBezTo>
                  <a:pt x="2885" y="2198"/>
                  <a:pt x="2885" y="2198"/>
                  <a:pt x="2885" y="2198"/>
                </a:cubicBezTo>
                <a:moveTo>
                  <a:pt x="445" y="981"/>
                </a:moveTo>
                <a:cubicBezTo>
                  <a:pt x="579" y="981"/>
                  <a:pt x="689" y="878"/>
                  <a:pt x="689" y="745"/>
                </a:cubicBezTo>
                <a:cubicBezTo>
                  <a:pt x="689" y="606"/>
                  <a:pt x="579" y="503"/>
                  <a:pt x="445" y="503"/>
                </a:cubicBezTo>
                <a:cubicBezTo>
                  <a:pt x="311" y="503"/>
                  <a:pt x="208" y="606"/>
                  <a:pt x="208" y="745"/>
                </a:cubicBezTo>
                <a:cubicBezTo>
                  <a:pt x="208" y="878"/>
                  <a:pt x="311" y="981"/>
                  <a:pt x="445" y="981"/>
                </a:cubicBezTo>
                <a:close/>
                <a:moveTo>
                  <a:pt x="719" y="1066"/>
                </a:moveTo>
                <a:cubicBezTo>
                  <a:pt x="604" y="1066"/>
                  <a:pt x="604" y="1066"/>
                  <a:pt x="604" y="1066"/>
                </a:cubicBezTo>
                <a:cubicBezTo>
                  <a:pt x="604" y="1066"/>
                  <a:pt x="604" y="1066"/>
                  <a:pt x="604" y="1066"/>
                </a:cubicBezTo>
                <a:cubicBezTo>
                  <a:pt x="561" y="1114"/>
                  <a:pt x="506" y="1144"/>
                  <a:pt x="439" y="1144"/>
                </a:cubicBezTo>
                <a:cubicBezTo>
                  <a:pt x="378" y="1150"/>
                  <a:pt x="317" y="1120"/>
                  <a:pt x="281" y="1072"/>
                </a:cubicBezTo>
                <a:cubicBezTo>
                  <a:pt x="275" y="1066"/>
                  <a:pt x="275" y="1066"/>
                  <a:pt x="275" y="1066"/>
                </a:cubicBezTo>
                <a:cubicBezTo>
                  <a:pt x="165" y="1066"/>
                  <a:pt x="165" y="1066"/>
                  <a:pt x="165" y="1066"/>
                </a:cubicBezTo>
                <a:cubicBezTo>
                  <a:pt x="67" y="1066"/>
                  <a:pt x="0" y="1156"/>
                  <a:pt x="0" y="1265"/>
                </a:cubicBezTo>
                <a:cubicBezTo>
                  <a:pt x="0" y="1689"/>
                  <a:pt x="0" y="1689"/>
                  <a:pt x="0" y="1689"/>
                </a:cubicBezTo>
                <a:cubicBezTo>
                  <a:pt x="0" y="1798"/>
                  <a:pt x="67" y="1876"/>
                  <a:pt x="165" y="1876"/>
                </a:cubicBezTo>
                <a:cubicBezTo>
                  <a:pt x="165" y="1876"/>
                  <a:pt x="195" y="1876"/>
                  <a:pt x="202" y="1925"/>
                </a:cubicBezTo>
                <a:cubicBezTo>
                  <a:pt x="202" y="2621"/>
                  <a:pt x="202" y="2621"/>
                  <a:pt x="202" y="2621"/>
                </a:cubicBezTo>
                <a:cubicBezTo>
                  <a:pt x="202" y="2699"/>
                  <a:pt x="256" y="2754"/>
                  <a:pt x="336" y="2754"/>
                </a:cubicBezTo>
                <a:cubicBezTo>
                  <a:pt x="549" y="2754"/>
                  <a:pt x="549" y="2754"/>
                  <a:pt x="549" y="2754"/>
                </a:cubicBezTo>
                <a:cubicBezTo>
                  <a:pt x="634" y="2754"/>
                  <a:pt x="695" y="2699"/>
                  <a:pt x="695" y="2621"/>
                </a:cubicBezTo>
                <a:cubicBezTo>
                  <a:pt x="695" y="1925"/>
                  <a:pt x="695" y="1925"/>
                  <a:pt x="695" y="1925"/>
                </a:cubicBezTo>
                <a:cubicBezTo>
                  <a:pt x="683" y="1888"/>
                  <a:pt x="719" y="1876"/>
                  <a:pt x="719" y="1876"/>
                </a:cubicBezTo>
                <a:cubicBezTo>
                  <a:pt x="823" y="1876"/>
                  <a:pt x="890" y="1798"/>
                  <a:pt x="890" y="1689"/>
                </a:cubicBezTo>
                <a:cubicBezTo>
                  <a:pt x="890" y="1265"/>
                  <a:pt x="890" y="1265"/>
                  <a:pt x="890" y="1265"/>
                </a:cubicBezTo>
                <a:cubicBezTo>
                  <a:pt x="890" y="1156"/>
                  <a:pt x="823" y="1066"/>
                  <a:pt x="719" y="106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5" title="male at podium icon">
            <a:extLst>
              <a:ext uri="{FF2B5EF4-FFF2-40B4-BE49-F238E27FC236}">
                <a16:creationId xmlns:a16="http://schemas.microsoft.com/office/drawing/2014/main" id="{FA242A74-C860-4933-BB33-233BF28344B3}"/>
              </a:ext>
            </a:extLst>
          </p:cNvPr>
          <p:cNvSpPr>
            <a:spLocks noChangeAspect="1" noEditPoints="1"/>
          </p:cNvSpPr>
          <p:nvPr/>
        </p:nvSpPr>
        <p:spPr bwMode="auto">
          <a:xfrm>
            <a:off x="6434089" y="2416812"/>
            <a:ext cx="667652" cy="574784"/>
          </a:xfrm>
          <a:custGeom>
            <a:avLst/>
            <a:gdLst>
              <a:gd name="T0" fmla="*/ 162 w 810"/>
              <a:gd name="T1" fmla="*/ 481 h 696"/>
              <a:gd name="T2" fmla="*/ 177 w 810"/>
              <a:gd name="T3" fmla="*/ 363 h 696"/>
              <a:gd name="T4" fmla="*/ 232 w 810"/>
              <a:gd name="T5" fmla="*/ 308 h 696"/>
              <a:gd name="T6" fmla="*/ 282 w 810"/>
              <a:gd name="T7" fmla="*/ 288 h 696"/>
              <a:gd name="T8" fmla="*/ 340 w 810"/>
              <a:gd name="T9" fmla="*/ 250 h 696"/>
              <a:gd name="T10" fmla="*/ 322 w 810"/>
              <a:gd name="T11" fmla="*/ 195 h 696"/>
              <a:gd name="T12" fmla="*/ 307 w 810"/>
              <a:gd name="T13" fmla="*/ 170 h 696"/>
              <a:gd name="T14" fmla="*/ 302 w 810"/>
              <a:gd name="T15" fmla="*/ 107 h 696"/>
              <a:gd name="T16" fmla="*/ 307 w 810"/>
              <a:gd name="T17" fmla="*/ 62 h 696"/>
              <a:gd name="T18" fmla="*/ 330 w 810"/>
              <a:gd name="T19" fmla="*/ 25 h 696"/>
              <a:gd name="T20" fmla="*/ 352 w 810"/>
              <a:gd name="T21" fmla="*/ 7 h 696"/>
              <a:gd name="T22" fmla="*/ 380 w 810"/>
              <a:gd name="T23" fmla="*/ 0 h 696"/>
              <a:gd name="T24" fmla="*/ 407 w 810"/>
              <a:gd name="T25" fmla="*/ 0 h 696"/>
              <a:gd name="T26" fmla="*/ 448 w 810"/>
              <a:gd name="T27" fmla="*/ 12 h 696"/>
              <a:gd name="T28" fmla="*/ 485 w 810"/>
              <a:gd name="T29" fmla="*/ 55 h 696"/>
              <a:gd name="T30" fmla="*/ 490 w 810"/>
              <a:gd name="T31" fmla="*/ 82 h 696"/>
              <a:gd name="T32" fmla="*/ 488 w 810"/>
              <a:gd name="T33" fmla="*/ 107 h 696"/>
              <a:gd name="T34" fmla="*/ 490 w 810"/>
              <a:gd name="T35" fmla="*/ 138 h 696"/>
              <a:gd name="T36" fmla="*/ 468 w 810"/>
              <a:gd name="T37" fmla="*/ 195 h 696"/>
              <a:gd name="T38" fmla="*/ 458 w 810"/>
              <a:gd name="T39" fmla="*/ 235 h 696"/>
              <a:gd name="T40" fmla="*/ 465 w 810"/>
              <a:gd name="T41" fmla="*/ 270 h 696"/>
              <a:gd name="T42" fmla="*/ 515 w 810"/>
              <a:gd name="T43" fmla="*/ 295 h 696"/>
              <a:gd name="T44" fmla="*/ 583 w 810"/>
              <a:gd name="T45" fmla="*/ 328 h 696"/>
              <a:gd name="T46" fmla="*/ 613 w 810"/>
              <a:gd name="T47" fmla="*/ 376 h 696"/>
              <a:gd name="T48" fmla="*/ 625 w 810"/>
              <a:gd name="T49" fmla="*/ 481 h 696"/>
              <a:gd name="T50" fmla="*/ 770 w 810"/>
              <a:gd name="T51" fmla="*/ 644 h 696"/>
              <a:gd name="T52" fmla="*/ 730 w 810"/>
              <a:gd name="T53" fmla="*/ 696 h 696"/>
              <a:gd name="T54" fmla="*/ 80 w 810"/>
              <a:gd name="T55" fmla="*/ 696 h 696"/>
              <a:gd name="T56" fmla="*/ 0 w 810"/>
              <a:gd name="T57" fmla="*/ 589 h 696"/>
              <a:gd name="T58" fmla="*/ 0 w 810"/>
              <a:gd name="T59" fmla="*/ 541 h 696"/>
              <a:gd name="T60" fmla="*/ 810 w 810"/>
              <a:gd name="T61" fmla="*/ 541 h 696"/>
              <a:gd name="T62" fmla="*/ 810 w 810"/>
              <a:gd name="T63" fmla="*/ 589 h 696"/>
              <a:gd name="T64" fmla="*/ 770 w 810"/>
              <a:gd name="T65" fmla="*/ 644 h 696"/>
              <a:gd name="T66" fmla="*/ 785 w 810"/>
              <a:gd name="T67" fmla="*/ 378 h 696"/>
              <a:gd name="T68" fmla="*/ 785 w 810"/>
              <a:gd name="T69" fmla="*/ 378 h 696"/>
              <a:gd name="T70" fmla="*/ 785 w 810"/>
              <a:gd name="T71" fmla="*/ 438 h 696"/>
              <a:gd name="T72" fmla="*/ 743 w 810"/>
              <a:gd name="T73" fmla="*/ 478 h 696"/>
              <a:gd name="T74" fmla="*/ 743 w 810"/>
              <a:gd name="T75" fmla="*/ 478 h 696"/>
              <a:gd name="T76" fmla="*/ 703 w 810"/>
              <a:gd name="T77" fmla="*/ 438 h 696"/>
              <a:gd name="T78" fmla="*/ 703 w 810"/>
              <a:gd name="T79" fmla="*/ 378 h 696"/>
              <a:gd name="T80" fmla="*/ 743 w 810"/>
              <a:gd name="T81" fmla="*/ 335 h 696"/>
              <a:gd name="T82" fmla="*/ 743 w 810"/>
              <a:gd name="T83" fmla="*/ 335 h 696"/>
              <a:gd name="T84" fmla="*/ 785 w 810"/>
              <a:gd name="T85" fmla="*/ 378 h 696"/>
              <a:gd name="T86" fmla="*/ 743 w 810"/>
              <a:gd name="T87" fmla="*/ 536 h 696"/>
              <a:gd name="T88" fmla="*/ 743 w 810"/>
              <a:gd name="T89" fmla="*/ 48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10" h="696">
                <a:moveTo>
                  <a:pt x="162" y="481"/>
                </a:moveTo>
                <a:cubicBezTo>
                  <a:pt x="160" y="468"/>
                  <a:pt x="165" y="386"/>
                  <a:pt x="177" y="363"/>
                </a:cubicBezTo>
                <a:cubicBezTo>
                  <a:pt x="187" y="341"/>
                  <a:pt x="215" y="315"/>
                  <a:pt x="232" y="308"/>
                </a:cubicBezTo>
                <a:cubicBezTo>
                  <a:pt x="252" y="300"/>
                  <a:pt x="275" y="290"/>
                  <a:pt x="282" y="288"/>
                </a:cubicBezTo>
                <a:cubicBezTo>
                  <a:pt x="292" y="283"/>
                  <a:pt x="335" y="270"/>
                  <a:pt x="340" y="250"/>
                </a:cubicBezTo>
                <a:cubicBezTo>
                  <a:pt x="342" y="235"/>
                  <a:pt x="330" y="205"/>
                  <a:pt x="322" y="195"/>
                </a:cubicBezTo>
                <a:cubicBezTo>
                  <a:pt x="315" y="190"/>
                  <a:pt x="307" y="175"/>
                  <a:pt x="307" y="170"/>
                </a:cubicBezTo>
                <a:cubicBezTo>
                  <a:pt x="305" y="168"/>
                  <a:pt x="292" y="122"/>
                  <a:pt x="302" y="107"/>
                </a:cubicBezTo>
                <a:cubicBezTo>
                  <a:pt x="302" y="107"/>
                  <a:pt x="300" y="72"/>
                  <a:pt x="307" y="62"/>
                </a:cubicBezTo>
                <a:cubicBezTo>
                  <a:pt x="310" y="50"/>
                  <a:pt x="325" y="27"/>
                  <a:pt x="330" y="25"/>
                </a:cubicBezTo>
                <a:cubicBezTo>
                  <a:pt x="335" y="17"/>
                  <a:pt x="347" y="10"/>
                  <a:pt x="352" y="7"/>
                </a:cubicBezTo>
                <a:cubicBezTo>
                  <a:pt x="360" y="7"/>
                  <a:pt x="370" y="0"/>
                  <a:pt x="380" y="0"/>
                </a:cubicBezTo>
                <a:cubicBezTo>
                  <a:pt x="390" y="0"/>
                  <a:pt x="402" y="0"/>
                  <a:pt x="407" y="0"/>
                </a:cubicBezTo>
                <a:cubicBezTo>
                  <a:pt x="417" y="2"/>
                  <a:pt x="438" y="7"/>
                  <a:pt x="448" y="12"/>
                </a:cubicBezTo>
                <a:cubicBezTo>
                  <a:pt x="450" y="15"/>
                  <a:pt x="478" y="30"/>
                  <a:pt x="485" y="55"/>
                </a:cubicBezTo>
                <a:cubicBezTo>
                  <a:pt x="490" y="70"/>
                  <a:pt x="490" y="82"/>
                  <a:pt x="490" y="82"/>
                </a:cubicBezTo>
                <a:cubicBezTo>
                  <a:pt x="488" y="107"/>
                  <a:pt x="488" y="107"/>
                  <a:pt x="488" y="107"/>
                </a:cubicBezTo>
                <a:cubicBezTo>
                  <a:pt x="488" y="107"/>
                  <a:pt x="493" y="120"/>
                  <a:pt x="490" y="138"/>
                </a:cubicBezTo>
                <a:cubicBezTo>
                  <a:pt x="490" y="160"/>
                  <a:pt x="475" y="185"/>
                  <a:pt x="468" y="195"/>
                </a:cubicBezTo>
                <a:cubicBezTo>
                  <a:pt x="463" y="215"/>
                  <a:pt x="460" y="215"/>
                  <a:pt x="458" y="235"/>
                </a:cubicBezTo>
                <a:cubicBezTo>
                  <a:pt x="455" y="253"/>
                  <a:pt x="460" y="265"/>
                  <a:pt x="465" y="270"/>
                </a:cubicBezTo>
                <a:cubicBezTo>
                  <a:pt x="473" y="278"/>
                  <a:pt x="505" y="293"/>
                  <a:pt x="515" y="295"/>
                </a:cubicBezTo>
                <a:cubicBezTo>
                  <a:pt x="520" y="295"/>
                  <a:pt x="570" y="320"/>
                  <a:pt x="583" y="328"/>
                </a:cubicBezTo>
                <a:cubicBezTo>
                  <a:pt x="593" y="338"/>
                  <a:pt x="610" y="356"/>
                  <a:pt x="613" y="376"/>
                </a:cubicBezTo>
                <a:cubicBezTo>
                  <a:pt x="618" y="413"/>
                  <a:pt x="625" y="468"/>
                  <a:pt x="625" y="481"/>
                </a:cubicBezTo>
                <a:moveTo>
                  <a:pt x="770" y="644"/>
                </a:moveTo>
                <a:cubicBezTo>
                  <a:pt x="770" y="644"/>
                  <a:pt x="770" y="644"/>
                  <a:pt x="730" y="696"/>
                </a:cubicBezTo>
                <a:cubicBezTo>
                  <a:pt x="730" y="696"/>
                  <a:pt x="730" y="696"/>
                  <a:pt x="80" y="696"/>
                </a:cubicBezTo>
                <a:cubicBezTo>
                  <a:pt x="80" y="696"/>
                  <a:pt x="80" y="696"/>
                  <a:pt x="0" y="589"/>
                </a:cubicBezTo>
                <a:cubicBezTo>
                  <a:pt x="0" y="589"/>
                  <a:pt x="0" y="589"/>
                  <a:pt x="0" y="541"/>
                </a:cubicBezTo>
                <a:cubicBezTo>
                  <a:pt x="0" y="541"/>
                  <a:pt x="0" y="541"/>
                  <a:pt x="810" y="541"/>
                </a:cubicBezTo>
                <a:cubicBezTo>
                  <a:pt x="810" y="541"/>
                  <a:pt x="810" y="541"/>
                  <a:pt x="810" y="589"/>
                </a:cubicBezTo>
                <a:lnTo>
                  <a:pt x="770" y="644"/>
                </a:lnTo>
                <a:close/>
                <a:moveTo>
                  <a:pt x="785" y="378"/>
                </a:moveTo>
                <a:cubicBezTo>
                  <a:pt x="785" y="378"/>
                  <a:pt x="785" y="378"/>
                  <a:pt x="785" y="378"/>
                </a:cubicBezTo>
                <a:cubicBezTo>
                  <a:pt x="785" y="438"/>
                  <a:pt x="785" y="438"/>
                  <a:pt x="785" y="438"/>
                </a:cubicBezTo>
                <a:cubicBezTo>
                  <a:pt x="785" y="461"/>
                  <a:pt x="768" y="478"/>
                  <a:pt x="743" y="478"/>
                </a:cubicBezTo>
                <a:cubicBezTo>
                  <a:pt x="743" y="478"/>
                  <a:pt x="743" y="478"/>
                  <a:pt x="743" y="478"/>
                </a:cubicBezTo>
                <a:cubicBezTo>
                  <a:pt x="720" y="478"/>
                  <a:pt x="703" y="461"/>
                  <a:pt x="703" y="438"/>
                </a:cubicBezTo>
                <a:cubicBezTo>
                  <a:pt x="703" y="438"/>
                  <a:pt x="703" y="438"/>
                  <a:pt x="703" y="378"/>
                </a:cubicBezTo>
                <a:cubicBezTo>
                  <a:pt x="703" y="353"/>
                  <a:pt x="720" y="335"/>
                  <a:pt x="743" y="335"/>
                </a:cubicBezTo>
                <a:cubicBezTo>
                  <a:pt x="743" y="335"/>
                  <a:pt x="743" y="335"/>
                  <a:pt x="743" y="335"/>
                </a:cubicBezTo>
                <a:cubicBezTo>
                  <a:pt x="768" y="335"/>
                  <a:pt x="785" y="353"/>
                  <a:pt x="785" y="378"/>
                </a:cubicBezTo>
                <a:close/>
                <a:moveTo>
                  <a:pt x="743" y="536"/>
                </a:moveTo>
                <a:cubicBezTo>
                  <a:pt x="743" y="481"/>
                  <a:pt x="743" y="481"/>
                  <a:pt x="743" y="48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6" title="female at podium icon">
            <a:extLst>
              <a:ext uri="{FF2B5EF4-FFF2-40B4-BE49-F238E27FC236}">
                <a16:creationId xmlns:a16="http://schemas.microsoft.com/office/drawing/2014/main" id="{158DDC36-09D0-435B-8BE5-38EBD0CB7C19}"/>
              </a:ext>
            </a:extLst>
          </p:cNvPr>
          <p:cNvSpPr>
            <a:spLocks noChangeAspect="1" noEditPoints="1"/>
          </p:cNvSpPr>
          <p:nvPr/>
        </p:nvSpPr>
        <p:spPr bwMode="auto">
          <a:xfrm>
            <a:off x="7379017" y="2399532"/>
            <a:ext cx="668579" cy="592064"/>
          </a:xfrm>
          <a:custGeom>
            <a:avLst/>
            <a:gdLst>
              <a:gd name="T0" fmla="*/ 166 w 811"/>
              <a:gd name="T1" fmla="*/ 501 h 717"/>
              <a:gd name="T2" fmla="*/ 184 w 811"/>
              <a:gd name="T3" fmla="*/ 380 h 717"/>
              <a:gd name="T4" fmla="*/ 235 w 811"/>
              <a:gd name="T5" fmla="*/ 330 h 717"/>
              <a:gd name="T6" fmla="*/ 283 w 811"/>
              <a:gd name="T7" fmla="*/ 308 h 717"/>
              <a:gd name="T8" fmla="*/ 348 w 811"/>
              <a:gd name="T9" fmla="*/ 266 h 717"/>
              <a:gd name="T10" fmla="*/ 348 w 811"/>
              <a:gd name="T11" fmla="*/ 254 h 717"/>
              <a:gd name="T12" fmla="*/ 277 w 811"/>
              <a:gd name="T13" fmla="*/ 237 h 717"/>
              <a:gd name="T14" fmla="*/ 301 w 811"/>
              <a:gd name="T15" fmla="*/ 46 h 717"/>
              <a:gd name="T16" fmla="*/ 340 w 811"/>
              <a:gd name="T17" fmla="*/ 16 h 717"/>
              <a:gd name="T18" fmla="*/ 360 w 811"/>
              <a:gd name="T19" fmla="*/ 12 h 717"/>
              <a:gd name="T20" fmla="*/ 376 w 811"/>
              <a:gd name="T21" fmla="*/ 4 h 717"/>
              <a:gd name="T22" fmla="*/ 402 w 811"/>
              <a:gd name="T23" fmla="*/ 2 h 717"/>
              <a:gd name="T24" fmla="*/ 501 w 811"/>
              <a:gd name="T25" fmla="*/ 80 h 717"/>
              <a:gd name="T26" fmla="*/ 501 w 811"/>
              <a:gd name="T27" fmla="*/ 239 h 717"/>
              <a:gd name="T28" fmla="*/ 447 w 811"/>
              <a:gd name="T29" fmla="*/ 250 h 717"/>
              <a:gd name="T30" fmla="*/ 447 w 811"/>
              <a:gd name="T31" fmla="*/ 252 h 717"/>
              <a:gd name="T32" fmla="*/ 465 w 811"/>
              <a:gd name="T33" fmla="*/ 286 h 717"/>
              <a:gd name="T34" fmla="*/ 513 w 811"/>
              <a:gd name="T35" fmla="*/ 312 h 717"/>
              <a:gd name="T36" fmla="*/ 580 w 811"/>
              <a:gd name="T37" fmla="*/ 346 h 717"/>
              <a:gd name="T38" fmla="*/ 612 w 811"/>
              <a:gd name="T39" fmla="*/ 393 h 717"/>
              <a:gd name="T40" fmla="*/ 622 w 811"/>
              <a:gd name="T41" fmla="*/ 501 h 717"/>
              <a:gd name="T42" fmla="*/ 811 w 811"/>
              <a:gd name="T43" fmla="*/ 609 h 717"/>
              <a:gd name="T44" fmla="*/ 811 w 811"/>
              <a:gd name="T45" fmla="*/ 562 h 717"/>
              <a:gd name="T46" fmla="*/ 0 w 811"/>
              <a:gd name="T47" fmla="*/ 562 h 717"/>
              <a:gd name="T48" fmla="*/ 0 w 811"/>
              <a:gd name="T49" fmla="*/ 609 h 717"/>
              <a:gd name="T50" fmla="*/ 80 w 811"/>
              <a:gd name="T51" fmla="*/ 717 h 717"/>
              <a:gd name="T52" fmla="*/ 731 w 811"/>
              <a:gd name="T53" fmla="*/ 717 h 717"/>
              <a:gd name="T54" fmla="*/ 771 w 811"/>
              <a:gd name="T55" fmla="*/ 664 h 717"/>
              <a:gd name="T56" fmla="*/ 811 w 811"/>
              <a:gd name="T57" fmla="*/ 609 h 717"/>
              <a:gd name="T58" fmla="*/ 786 w 811"/>
              <a:gd name="T59" fmla="*/ 399 h 717"/>
              <a:gd name="T60" fmla="*/ 743 w 811"/>
              <a:gd name="T61" fmla="*/ 356 h 717"/>
              <a:gd name="T62" fmla="*/ 743 w 811"/>
              <a:gd name="T63" fmla="*/ 356 h 717"/>
              <a:gd name="T64" fmla="*/ 703 w 811"/>
              <a:gd name="T65" fmla="*/ 399 h 717"/>
              <a:gd name="T66" fmla="*/ 703 w 811"/>
              <a:gd name="T67" fmla="*/ 459 h 717"/>
              <a:gd name="T68" fmla="*/ 743 w 811"/>
              <a:gd name="T69" fmla="*/ 499 h 717"/>
              <a:gd name="T70" fmla="*/ 743 w 811"/>
              <a:gd name="T71" fmla="*/ 499 h 717"/>
              <a:gd name="T72" fmla="*/ 786 w 811"/>
              <a:gd name="T73" fmla="*/ 459 h 717"/>
              <a:gd name="T74" fmla="*/ 786 w 811"/>
              <a:gd name="T75" fmla="*/ 399 h 717"/>
              <a:gd name="T76" fmla="*/ 786 w 811"/>
              <a:gd name="T77" fmla="*/ 399 h 717"/>
              <a:gd name="T78" fmla="*/ 743 w 811"/>
              <a:gd name="T79" fmla="*/ 557 h 717"/>
              <a:gd name="T80" fmla="*/ 743 w 811"/>
              <a:gd name="T81" fmla="*/ 5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11" h="717">
                <a:moveTo>
                  <a:pt x="166" y="501"/>
                </a:moveTo>
                <a:cubicBezTo>
                  <a:pt x="164" y="487"/>
                  <a:pt x="172" y="403"/>
                  <a:pt x="184" y="380"/>
                </a:cubicBezTo>
                <a:cubicBezTo>
                  <a:pt x="196" y="358"/>
                  <a:pt x="217" y="336"/>
                  <a:pt x="235" y="330"/>
                </a:cubicBezTo>
                <a:cubicBezTo>
                  <a:pt x="255" y="320"/>
                  <a:pt x="273" y="312"/>
                  <a:pt x="283" y="308"/>
                </a:cubicBezTo>
                <a:cubicBezTo>
                  <a:pt x="291" y="304"/>
                  <a:pt x="346" y="286"/>
                  <a:pt x="348" y="266"/>
                </a:cubicBezTo>
                <a:cubicBezTo>
                  <a:pt x="350" y="262"/>
                  <a:pt x="348" y="258"/>
                  <a:pt x="348" y="254"/>
                </a:cubicBezTo>
                <a:cubicBezTo>
                  <a:pt x="315" y="250"/>
                  <a:pt x="279" y="245"/>
                  <a:pt x="277" y="237"/>
                </a:cubicBezTo>
                <a:cubicBezTo>
                  <a:pt x="273" y="221"/>
                  <a:pt x="267" y="90"/>
                  <a:pt x="301" y="46"/>
                </a:cubicBezTo>
                <a:cubicBezTo>
                  <a:pt x="315" y="32"/>
                  <a:pt x="326" y="22"/>
                  <a:pt x="340" y="16"/>
                </a:cubicBezTo>
                <a:cubicBezTo>
                  <a:pt x="346" y="14"/>
                  <a:pt x="356" y="12"/>
                  <a:pt x="360" y="12"/>
                </a:cubicBezTo>
                <a:cubicBezTo>
                  <a:pt x="364" y="10"/>
                  <a:pt x="370" y="6"/>
                  <a:pt x="376" y="4"/>
                </a:cubicBezTo>
                <a:cubicBezTo>
                  <a:pt x="392" y="0"/>
                  <a:pt x="402" y="2"/>
                  <a:pt x="402" y="2"/>
                </a:cubicBezTo>
                <a:cubicBezTo>
                  <a:pt x="402" y="2"/>
                  <a:pt x="487" y="12"/>
                  <a:pt x="501" y="80"/>
                </a:cubicBezTo>
                <a:cubicBezTo>
                  <a:pt x="515" y="151"/>
                  <a:pt x="521" y="213"/>
                  <a:pt x="501" y="239"/>
                </a:cubicBezTo>
                <a:cubicBezTo>
                  <a:pt x="491" y="243"/>
                  <a:pt x="469" y="246"/>
                  <a:pt x="447" y="250"/>
                </a:cubicBezTo>
                <a:cubicBezTo>
                  <a:pt x="447" y="250"/>
                  <a:pt x="447" y="250"/>
                  <a:pt x="447" y="252"/>
                </a:cubicBezTo>
                <a:cubicBezTo>
                  <a:pt x="445" y="270"/>
                  <a:pt x="459" y="280"/>
                  <a:pt x="465" y="286"/>
                </a:cubicBezTo>
                <a:cubicBezTo>
                  <a:pt x="471" y="294"/>
                  <a:pt x="503" y="310"/>
                  <a:pt x="513" y="312"/>
                </a:cubicBezTo>
                <a:cubicBezTo>
                  <a:pt x="519" y="314"/>
                  <a:pt x="568" y="336"/>
                  <a:pt x="580" y="346"/>
                </a:cubicBezTo>
                <a:cubicBezTo>
                  <a:pt x="592" y="356"/>
                  <a:pt x="608" y="374"/>
                  <a:pt x="612" y="393"/>
                </a:cubicBezTo>
                <a:cubicBezTo>
                  <a:pt x="620" y="433"/>
                  <a:pt x="624" y="487"/>
                  <a:pt x="622" y="501"/>
                </a:cubicBezTo>
                <a:moveTo>
                  <a:pt x="811" y="609"/>
                </a:moveTo>
                <a:cubicBezTo>
                  <a:pt x="811" y="562"/>
                  <a:pt x="811" y="562"/>
                  <a:pt x="811" y="562"/>
                </a:cubicBezTo>
                <a:cubicBezTo>
                  <a:pt x="0" y="562"/>
                  <a:pt x="0" y="562"/>
                  <a:pt x="0" y="562"/>
                </a:cubicBezTo>
                <a:cubicBezTo>
                  <a:pt x="0" y="609"/>
                  <a:pt x="0" y="609"/>
                  <a:pt x="0" y="609"/>
                </a:cubicBezTo>
                <a:cubicBezTo>
                  <a:pt x="80" y="717"/>
                  <a:pt x="80" y="717"/>
                  <a:pt x="80" y="717"/>
                </a:cubicBezTo>
                <a:cubicBezTo>
                  <a:pt x="731" y="717"/>
                  <a:pt x="731" y="717"/>
                  <a:pt x="731" y="717"/>
                </a:cubicBezTo>
                <a:cubicBezTo>
                  <a:pt x="771" y="664"/>
                  <a:pt x="771" y="664"/>
                  <a:pt x="771" y="664"/>
                </a:cubicBezTo>
                <a:lnTo>
                  <a:pt x="811" y="609"/>
                </a:lnTo>
                <a:close/>
                <a:moveTo>
                  <a:pt x="786" y="399"/>
                </a:moveTo>
                <a:cubicBezTo>
                  <a:pt x="786" y="374"/>
                  <a:pt x="768" y="356"/>
                  <a:pt x="743" y="356"/>
                </a:cubicBezTo>
                <a:cubicBezTo>
                  <a:pt x="743" y="356"/>
                  <a:pt x="743" y="356"/>
                  <a:pt x="743" y="356"/>
                </a:cubicBezTo>
                <a:cubicBezTo>
                  <a:pt x="721" y="356"/>
                  <a:pt x="703" y="374"/>
                  <a:pt x="703" y="399"/>
                </a:cubicBezTo>
                <a:cubicBezTo>
                  <a:pt x="703" y="459"/>
                  <a:pt x="703" y="459"/>
                  <a:pt x="703" y="459"/>
                </a:cubicBezTo>
                <a:cubicBezTo>
                  <a:pt x="703" y="482"/>
                  <a:pt x="721" y="499"/>
                  <a:pt x="743" y="499"/>
                </a:cubicBezTo>
                <a:cubicBezTo>
                  <a:pt x="743" y="499"/>
                  <a:pt x="743" y="499"/>
                  <a:pt x="743" y="499"/>
                </a:cubicBezTo>
                <a:cubicBezTo>
                  <a:pt x="768" y="499"/>
                  <a:pt x="786" y="482"/>
                  <a:pt x="786" y="459"/>
                </a:cubicBezTo>
                <a:cubicBezTo>
                  <a:pt x="786" y="459"/>
                  <a:pt x="786" y="459"/>
                  <a:pt x="786" y="399"/>
                </a:cubicBezTo>
                <a:cubicBezTo>
                  <a:pt x="786" y="399"/>
                  <a:pt x="786" y="399"/>
                  <a:pt x="786" y="399"/>
                </a:cubicBezTo>
                <a:close/>
                <a:moveTo>
                  <a:pt x="743" y="557"/>
                </a:moveTo>
                <a:cubicBezTo>
                  <a:pt x="743" y="502"/>
                  <a:pt x="743" y="502"/>
                  <a:pt x="743" y="50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14" title="two people communicating icon"/>
          <p:cNvSpPr>
            <a:spLocks noChangeAspect="1" noEditPoints="1"/>
          </p:cNvSpPr>
          <p:nvPr/>
        </p:nvSpPr>
        <p:spPr bwMode="auto">
          <a:xfrm>
            <a:off x="8027831" y="1671406"/>
            <a:ext cx="863283" cy="411087"/>
          </a:xfrm>
          <a:custGeom>
            <a:avLst/>
            <a:gdLst>
              <a:gd name="T0" fmla="*/ 148 w 386"/>
              <a:gd name="T1" fmla="*/ 47 h 184"/>
              <a:gd name="T2" fmla="*/ 193 w 386"/>
              <a:gd name="T3" fmla="*/ 47 h 184"/>
              <a:gd name="T4" fmla="*/ 173 w 386"/>
              <a:gd name="T5" fmla="*/ 71 h 184"/>
              <a:gd name="T6" fmla="*/ 196 w 386"/>
              <a:gd name="T7" fmla="*/ 47 h 184"/>
              <a:gd name="T8" fmla="*/ 173 w 386"/>
              <a:gd name="T9" fmla="*/ 23 h 184"/>
              <a:gd name="T10" fmla="*/ 194 w 386"/>
              <a:gd name="T11" fmla="*/ 85 h 184"/>
              <a:gd name="T12" fmla="*/ 239 w 386"/>
              <a:gd name="T13" fmla="*/ 85 h 184"/>
              <a:gd name="T14" fmla="*/ 215 w 386"/>
              <a:gd name="T15" fmla="*/ 61 h 184"/>
              <a:gd name="T16" fmla="*/ 191 w 386"/>
              <a:gd name="T17" fmla="*/ 85 h 184"/>
              <a:gd name="T18" fmla="*/ 215 w 386"/>
              <a:gd name="T19" fmla="*/ 108 h 184"/>
              <a:gd name="T20" fmla="*/ 174 w 386"/>
              <a:gd name="T21" fmla="*/ 184 h 184"/>
              <a:gd name="T22" fmla="*/ 170 w 386"/>
              <a:gd name="T23" fmla="*/ 144 h 184"/>
              <a:gd name="T24" fmla="*/ 158 w 386"/>
              <a:gd name="T25" fmla="*/ 125 h 184"/>
              <a:gd name="T26" fmla="*/ 134 w 386"/>
              <a:gd name="T27" fmla="*/ 113 h 184"/>
              <a:gd name="T28" fmla="*/ 115 w 386"/>
              <a:gd name="T29" fmla="*/ 103 h 184"/>
              <a:gd name="T30" fmla="*/ 112 w 386"/>
              <a:gd name="T31" fmla="*/ 90 h 184"/>
              <a:gd name="T32" fmla="*/ 116 w 386"/>
              <a:gd name="T33" fmla="*/ 75 h 184"/>
              <a:gd name="T34" fmla="*/ 125 w 386"/>
              <a:gd name="T35" fmla="*/ 53 h 184"/>
              <a:gd name="T36" fmla="*/ 123 w 386"/>
              <a:gd name="T37" fmla="*/ 42 h 184"/>
              <a:gd name="T38" fmla="*/ 124 w 386"/>
              <a:gd name="T39" fmla="*/ 32 h 184"/>
              <a:gd name="T40" fmla="*/ 122 w 386"/>
              <a:gd name="T41" fmla="*/ 22 h 184"/>
              <a:gd name="T42" fmla="*/ 108 w 386"/>
              <a:gd name="T43" fmla="*/ 6 h 184"/>
              <a:gd name="T44" fmla="*/ 94 w 386"/>
              <a:gd name="T45" fmla="*/ 1 h 184"/>
              <a:gd name="T46" fmla="*/ 83 w 386"/>
              <a:gd name="T47" fmla="*/ 1 h 184"/>
              <a:gd name="T48" fmla="*/ 73 w 386"/>
              <a:gd name="T49" fmla="*/ 4 h 184"/>
              <a:gd name="T50" fmla="*/ 64 w 386"/>
              <a:gd name="T51" fmla="*/ 10 h 184"/>
              <a:gd name="T52" fmla="*/ 55 w 386"/>
              <a:gd name="T53" fmla="*/ 24 h 184"/>
              <a:gd name="T54" fmla="*/ 54 w 386"/>
              <a:gd name="T55" fmla="*/ 42 h 184"/>
              <a:gd name="T56" fmla="*/ 56 w 386"/>
              <a:gd name="T57" fmla="*/ 66 h 184"/>
              <a:gd name="T58" fmla="*/ 61 w 386"/>
              <a:gd name="T59" fmla="*/ 75 h 184"/>
              <a:gd name="T60" fmla="*/ 68 w 386"/>
              <a:gd name="T61" fmla="*/ 96 h 184"/>
              <a:gd name="T62" fmla="*/ 47 w 386"/>
              <a:gd name="T63" fmla="*/ 110 h 184"/>
              <a:gd name="T64" fmla="*/ 28 w 386"/>
              <a:gd name="T65" fmla="*/ 118 h 184"/>
              <a:gd name="T66" fmla="*/ 7 w 386"/>
              <a:gd name="T67" fmla="*/ 139 h 184"/>
              <a:gd name="T68" fmla="*/ 1 w 386"/>
              <a:gd name="T69" fmla="*/ 184 h 184"/>
              <a:gd name="T70" fmla="*/ 386 w 386"/>
              <a:gd name="T71" fmla="*/ 184 h 184"/>
              <a:gd name="T72" fmla="*/ 382 w 386"/>
              <a:gd name="T73" fmla="*/ 144 h 184"/>
              <a:gd name="T74" fmla="*/ 370 w 386"/>
              <a:gd name="T75" fmla="*/ 125 h 184"/>
              <a:gd name="T76" fmla="*/ 345 w 386"/>
              <a:gd name="T77" fmla="*/ 113 h 184"/>
              <a:gd name="T78" fmla="*/ 327 w 386"/>
              <a:gd name="T79" fmla="*/ 103 h 184"/>
              <a:gd name="T80" fmla="*/ 324 w 386"/>
              <a:gd name="T81" fmla="*/ 90 h 184"/>
              <a:gd name="T82" fmla="*/ 328 w 386"/>
              <a:gd name="T83" fmla="*/ 75 h 184"/>
              <a:gd name="T84" fmla="*/ 337 w 386"/>
              <a:gd name="T85" fmla="*/ 53 h 184"/>
              <a:gd name="T86" fmla="*/ 335 w 386"/>
              <a:gd name="T87" fmla="*/ 42 h 184"/>
              <a:gd name="T88" fmla="*/ 336 w 386"/>
              <a:gd name="T89" fmla="*/ 32 h 184"/>
              <a:gd name="T90" fmla="*/ 334 w 386"/>
              <a:gd name="T91" fmla="*/ 22 h 184"/>
              <a:gd name="T92" fmla="*/ 319 w 386"/>
              <a:gd name="T93" fmla="*/ 6 h 184"/>
              <a:gd name="T94" fmla="*/ 305 w 386"/>
              <a:gd name="T95" fmla="*/ 1 h 184"/>
              <a:gd name="T96" fmla="*/ 295 w 386"/>
              <a:gd name="T97" fmla="*/ 1 h 184"/>
              <a:gd name="T98" fmla="*/ 285 w 386"/>
              <a:gd name="T99" fmla="*/ 4 h 184"/>
              <a:gd name="T100" fmla="*/ 276 w 386"/>
              <a:gd name="T101" fmla="*/ 10 h 184"/>
              <a:gd name="T102" fmla="*/ 267 w 386"/>
              <a:gd name="T103" fmla="*/ 24 h 184"/>
              <a:gd name="T104" fmla="*/ 266 w 386"/>
              <a:gd name="T105" fmla="*/ 42 h 184"/>
              <a:gd name="T106" fmla="*/ 268 w 386"/>
              <a:gd name="T107" fmla="*/ 66 h 184"/>
              <a:gd name="T108" fmla="*/ 273 w 386"/>
              <a:gd name="T109" fmla="*/ 75 h 184"/>
              <a:gd name="T110" fmla="*/ 279 w 386"/>
              <a:gd name="T111" fmla="*/ 96 h 184"/>
              <a:gd name="T112" fmla="*/ 259 w 386"/>
              <a:gd name="T113" fmla="*/ 110 h 184"/>
              <a:gd name="T114" fmla="*/ 239 w 386"/>
              <a:gd name="T115" fmla="*/ 118 h 184"/>
              <a:gd name="T116" fmla="*/ 219 w 386"/>
              <a:gd name="T117" fmla="*/ 139 h 184"/>
              <a:gd name="T118" fmla="*/ 213 w 386"/>
              <a:gd name="T11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6" h="184">
                <a:moveTo>
                  <a:pt x="148" y="47"/>
                </a:moveTo>
                <a:cubicBezTo>
                  <a:pt x="193" y="47"/>
                  <a:pt x="193" y="47"/>
                  <a:pt x="193" y="47"/>
                </a:cubicBezTo>
                <a:moveTo>
                  <a:pt x="173" y="71"/>
                </a:moveTo>
                <a:cubicBezTo>
                  <a:pt x="196" y="47"/>
                  <a:pt x="196" y="47"/>
                  <a:pt x="196" y="47"/>
                </a:cubicBezTo>
                <a:cubicBezTo>
                  <a:pt x="173" y="23"/>
                  <a:pt x="173" y="23"/>
                  <a:pt x="173" y="23"/>
                </a:cubicBezTo>
                <a:moveTo>
                  <a:pt x="194" y="85"/>
                </a:moveTo>
                <a:cubicBezTo>
                  <a:pt x="239" y="85"/>
                  <a:pt x="239" y="85"/>
                  <a:pt x="239" y="85"/>
                </a:cubicBezTo>
                <a:moveTo>
                  <a:pt x="215" y="61"/>
                </a:moveTo>
                <a:cubicBezTo>
                  <a:pt x="191" y="85"/>
                  <a:pt x="191" y="85"/>
                  <a:pt x="191" y="85"/>
                </a:cubicBezTo>
                <a:cubicBezTo>
                  <a:pt x="215" y="108"/>
                  <a:pt x="215" y="108"/>
                  <a:pt x="215" y="108"/>
                </a:cubicBezTo>
                <a:moveTo>
                  <a:pt x="174" y="184"/>
                </a:moveTo>
                <a:cubicBezTo>
                  <a:pt x="174" y="179"/>
                  <a:pt x="173" y="158"/>
                  <a:pt x="170" y="144"/>
                </a:cubicBezTo>
                <a:cubicBezTo>
                  <a:pt x="169" y="136"/>
                  <a:pt x="163" y="129"/>
                  <a:pt x="158" y="125"/>
                </a:cubicBezTo>
                <a:cubicBezTo>
                  <a:pt x="154" y="122"/>
                  <a:pt x="135" y="114"/>
                  <a:pt x="134" y="113"/>
                </a:cubicBezTo>
                <a:cubicBezTo>
                  <a:pt x="130" y="112"/>
                  <a:pt x="118" y="106"/>
                  <a:pt x="115" y="103"/>
                </a:cubicBezTo>
                <a:cubicBezTo>
                  <a:pt x="113" y="101"/>
                  <a:pt x="112" y="97"/>
                  <a:pt x="112" y="90"/>
                </a:cubicBezTo>
                <a:cubicBezTo>
                  <a:pt x="113" y="83"/>
                  <a:pt x="113" y="82"/>
                  <a:pt x="116" y="75"/>
                </a:cubicBezTo>
                <a:cubicBezTo>
                  <a:pt x="119" y="71"/>
                  <a:pt x="124" y="62"/>
                  <a:pt x="125" y="53"/>
                </a:cubicBezTo>
                <a:cubicBezTo>
                  <a:pt x="125" y="47"/>
                  <a:pt x="123" y="42"/>
                  <a:pt x="123" y="42"/>
                </a:cubicBezTo>
                <a:cubicBezTo>
                  <a:pt x="124" y="32"/>
                  <a:pt x="124" y="32"/>
                  <a:pt x="124" y="32"/>
                </a:cubicBezTo>
                <a:cubicBezTo>
                  <a:pt x="124" y="32"/>
                  <a:pt x="124" y="27"/>
                  <a:pt x="122" y="22"/>
                </a:cubicBezTo>
                <a:cubicBezTo>
                  <a:pt x="119" y="12"/>
                  <a:pt x="109" y="7"/>
                  <a:pt x="108" y="6"/>
                </a:cubicBezTo>
                <a:cubicBezTo>
                  <a:pt x="105" y="4"/>
                  <a:pt x="97" y="1"/>
                  <a:pt x="94" y="1"/>
                </a:cubicBezTo>
                <a:cubicBezTo>
                  <a:pt x="91" y="0"/>
                  <a:pt x="87" y="1"/>
                  <a:pt x="83" y="1"/>
                </a:cubicBezTo>
                <a:cubicBezTo>
                  <a:pt x="79" y="1"/>
                  <a:pt x="76" y="4"/>
                  <a:pt x="73" y="4"/>
                </a:cubicBezTo>
                <a:cubicBezTo>
                  <a:pt x="71" y="4"/>
                  <a:pt x="66" y="8"/>
                  <a:pt x="64" y="10"/>
                </a:cubicBezTo>
                <a:cubicBezTo>
                  <a:pt x="63" y="11"/>
                  <a:pt x="57" y="20"/>
                  <a:pt x="55" y="24"/>
                </a:cubicBezTo>
                <a:cubicBezTo>
                  <a:pt x="53" y="28"/>
                  <a:pt x="54" y="42"/>
                  <a:pt x="54" y="42"/>
                </a:cubicBezTo>
                <a:cubicBezTo>
                  <a:pt x="50" y="48"/>
                  <a:pt x="55" y="64"/>
                  <a:pt x="56" y="66"/>
                </a:cubicBezTo>
                <a:cubicBezTo>
                  <a:pt x="57" y="67"/>
                  <a:pt x="59" y="73"/>
                  <a:pt x="61" y="75"/>
                </a:cubicBezTo>
                <a:cubicBezTo>
                  <a:pt x="65" y="79"/>
                  <a:pt x="68" y="91"/>
                  <a:pt x="68" y="96"/>
                </a:cubicBezTo>
                <a:cubicBezTo>
                  <a:pt x="67" y="104"/>
                  <a:pt x="50" y="108"/>
                  <a:pt x="47" y="110"/>
                </a:cubicBezTo>
                <a:cubicBezTo>
                  <a:pt x="44" y="112"/>
                  <a:pt x="35" y="115"/>
                  <a:pt x="28" y="118"/>
                </a:cubicBezTo>
                <a:cubicBezTo>
                  <a:pt x="21" y="121"/>
                  <a:pt x="11" y="130"/>
                  <a:pt x="7" y="139"/>
                </a:cubicBezTo>
                <a:cubicBezTo>
                  <a:pt x="3" y="147"/>
                  <a:pt x="0" y="179"/>
                  <a:pt x="1" y="184"/>
                </a:cubicBezTo>
                <a:moveTo>
                  <a:pt x="386" y="184"/>
                </a:moveTo>
                <a:cubicBezTo>
                  <a:pt x="386" y="179"/>
                  <a:pt x="385" y="158"/>
                  <a:pt x="382" y="144"/>
                </a:cubicBezTo>
                <a:cubicBezTo>
                  <a:pt x="381" y="136"/>
                  <a:pt x="375" y="129"/>
                  <a:pt x="370" y="125"/>
                </a:cubicBezTo>
                <a:cubicBezTo>
                  <a:pt x="366" y="122"/>
                  <a:pt x="347" y="114"/>
                  <a:pt x="345" y="113"/>
                </a:cubicBezTo>
                <a:cubicBezTo>
                  <a:pt x="342" y="112"/>
                  <a:pt x="330" y="106"/>
                  <a:pt x="327" y="103"/>
                </a:cubicBezTo>
                <a:cubicBezTo>
                  <a:pt x="325" y="101"/>
                  <a:pt x="323" y="97"/>
                  <a:pt x="324" y="90"/>
                </a:cubicBezTo>
                <a:cubicBezTo>
                  <a:pt x="325" y="83"/>
                  <a:pt x="325" y="82"/>
                  <a:pt x="328" y="75"/>
                </a:cubicBezTo>
                <a:cubicBezTo>
                  <a:pt x="331" y="71"/>
                  <a:pt x="336" y="62"/>
                  <a:pt x="337" y="53"/>
                </a:cubicBezTo>
                <a:cubicBezTo>
                  <a:pt x="337" y="47"/>
                  <a:pt x="335" y="42"/>
                  <a:pt x="335" y="42"/>
                </a:cubicBezTo>
                <a:cubicBezTo>
                  <a:pt x="336" y="32"/>
                  <a:pt x="336" y="32"/>
                  <a:pt x="336" y="32"/>
                </a:cubicBezTo>
                <a:cubicBezTo>
                  <a:pt x="336" y="32"/>
                  <a:pt x="336" y="27"/>
                  <a:pt x="334" y="22"/>
                </a:cubicBezTo>
                <a:cubicBezTo>
                  <a:pt x="331" y="12"/>
                  <a:pt x="321" y="7"/>
                  <a:pt x="319" y="6"/>
                </a:cubicBezTo>
                <a:cubicBezTo>
                  <a:pt x="317" y="4"/>
                  <a:pt x="309" y="1"/>
                  <a:pt x="305" y="1"/>
                </a:cubicBezTo>
                <a:cubicBezTo>
                  <a:pt x="303" y="0"/>
                  <a:pt x="299" y="1"/>
                  <a:pt x="295" y="1"/>
                </a:cubicBezTo>
                <a:cubicBezTo>
                  <a:pt x="291" y="1"/>
                  <a:pt x="288" y="4"/>
                  <a:pt x="285" y="4"/>
                </a:cubicBezTo>
                <a:cubicBezTo>
                  <a:pt x="283" y="4"/>
                  <a:pt x="278" y="8"/>
                  <a:pt x="276" y="10"/>
                </a:cubicBezTo>
                <a:cubicBezTo>
                  <a:pt x="275" y="11"/>
                  <a:pt x="269" y="20"/>
                  <a:pt x="267" y="24"/>
                </a:cubicBezTo>
                <a:cubicBezTo>
                  <a:pt x="265" y="28"/>
                  <a:pt x="266" y="42"/>
                  <a:pt x="266" y="42"/>
                </a:cubicBezTo>
                <a:cubicBezTo>
                  <a:pt x="262" y="48"/>
                  <a:pt x="267" y="64"/>
                  <a:pt x="268" y="66"/>
                </a:cubicBezTo>
                <a:cubicBezTo>
                  <a:pt x="268" y="67"/>
                  <a:pt x="270" y="73"/>
                  <a:pt x="273" y="75"/>
                </a:cubicBezTo>
                <a:cubicBezTo>
                  <a:pt x="276" y="79"/>
                  <a:pt x="280" y="91"/>
                  <a:pt x="279" y="96"/>
                </a:cubicBezTo>
                <a:cubicBezTo>
                  <a:pt x="278" y="104"/>
                  <a:pt x="262" y="108"/>
                  <a:pt x="259" y="110"/>
                </a:cubicBezTo>
                <a:cubicBezTo>
                  <a:pt x="256" y="112"/>
                  <a:pt x="247" y="115"/>
                  <a:pt x="239" y="118"/>
                </a:cubicBezTo>
                <a:cubicBezTo>
                  <a:pt x="233" y="121"/>
                  <a:pt x="223" y="130"/>
                  <a:pt x="219" y="139"/>
                </a:cubicBezTo>
                <a:cubicBezTo>
                  <a:pt x="214" y="147"/>
                  <a:pt x="212" y="179"/>
                  <a:pt x="213"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15" title="person with word bubble icon"/>
          <p:cNvSpPr>
            <a:spLocks noChangeAspect="1" noEditPoints="1"/>
          </p:cNvSpPr>
          <p:nvPr/>
        </p:nvSpPr>
        <p:spPr bwMode="auto">
          <a:xfrm>
            <a:off x="4585901" y="3224040"/>
            <a:ext cx="583168" cy="537845"/>
          </a:xfrm>
          <a:custGeom>
            <a:avLst/>
            <a:gdLst>
              <a:gd name="T0" fmla="*/ 90 w 273"/>
              <a:gd name="T1" fmla="*/ 34 h 251"/>
              <a:gd name="T2" fmla="*/ 176 w 273"/>
              <a:gd name="T3" fmla="*/ 0 h 251"/>
              <a:gd name="T4" fmla="*/ 273 w 273"/>
              <a:gd name="T5" fmla="*/ 63 h 251"/>
              <a:gd name="T6" fmla="*/ 239 w 273"/>
              <a:gd name="T7" fmla="*/ 111 h 251"/>
              <a:gd name="T8" fmla="*/ 176 w 273"/>
              <a:gd name="T9" fmla="*/ 155 h 251"/>
              <a:gd name="T10" fmla="*/ 202 w 273"/>
              <a:gd name="T11" fmla="*/ 124 h 251"/>
              <a:gd name="T12" fmla="*/ 176 w 273"/>
              <a:gd name="T13" fmla="*/ 126 h 251"/>
              <a:gd name="T14" fmla="*/ 154 w 273"/>
              <a:gd name="T15" fmla="*/ 125 h 251"/>
              <a:gd name="T16" fmla="*/ 189 w 273"/>
              <a:gd name="T17" fmla="*/ 251 h 251"/>
              <a:gd name="T18" fmla="*/ 185 w 273"/>
              <a:gd name="T19" fmla="*/ 207 h 251"/>
              <a:gd name="T20" fmla="*/ 172 w 273"/>
              <a:gd name="T21" fmla="*/ 187 h 251"/>
              <a:gd name="T22" fmla="*/ 145 w 273"/>
              <a:gd name="T23" fmla="*/ 174 h 251"/>
              <a:gd name="T24" fmla="*/ 125 w 273"/>
              <a:gd name="T25" fmla="*/ 163 h 251"/>
              <a:gd name="T26" fmla="*/ 121 w 273"/>
              <a:gd name="T27" fmla="*/ 149 h 251"/>
              <a:gd name="T28" fmla="*/ 126 w 273"/>
              <a:gd name="T29" fmla="*/ 133 h 251"/>
              <a:gd name="T30" fmla="*/ 135 w 273"/>
              <a:gd name="T31" fmla="*/ 109 h 251"/>
              <a:gd name="T32" fmla="*/ 133 w 273"/>
              <a:gd name="T33" fmla="*/ 96 h 251"/>
              <a:gd name="T34" fmla="*/ 134 w 273"/>
              <a:gd name="T35" fmla="*/ 86 h 251"/>
              <a:gd name="T36" fmla="*/ 132 w 273"/>
              <a:gd name="T37" fmla="*/ 75 h 251"/>
              <a:gd name="T38" fmla="*/ 117 w 273"/>
              <a:gd name="T39" fmla="*/ 57 h 251"/>
              <a:gd name="T40" fmla="*/ 101 w 273"/>
              <a:gd name="T41" fmla="*/ 52 h 251"/>
              <a:gd name="T42" fmla="*/ 90 w 273"/>
              <a:gd name="T43" fmla="*/ 52 h 251"/>
              <a:gd name="T44" fmla="*/ 79 w 273"/>
              <a:gd name="T45" fmla="*/ 56 h 251"/>
              <a:gd name="T46" fmla="*/ 70 w 273"/>
              <a:gd name="T47" fmla="*/ 62 h 251"/>
              <a:gd name="T48" fmla="*/ 60 w 273"/>
              <a:gd name="T49" fmla="*/ 78 h 251"/>
              <a:gd name="T50" fmla="*/ 59 w 273"/>
              <a:gd name="T51" fmla="*/ 96 h 251"/>
              <a:gd name="T52" fmla="*/ 60 w 273"/>
              <a:gd name="T53" fmla="*/ 122 h 251"/>
              <a:gd name="T54" fmla="*/ 66 w 273"/>
              <a:gd name="T55" fmla="*/ 133 h 251"/>
              <a:gd name="T56" fmla="*/ 73 w 273"/>
              <a:gd name="T57" fmla="*/ 156 h 251"/>
              <a:gd name="T58" fmla="*/ 51 w 273"/>
              <a:gd name="T59" fmla="*/ 171 h 251"/>
              <a:gd name="T60" fmla="*/ 30 w 273"/>
              <a:gd name="T61" fmla="*/ 179 h 251"/>
              <a:gd name="T62" fmla="*/ 7 w 273"/>
              <a:gd name="T63" fmla="*/ 202 h 251"/>
              <a:gd name="T64" fmla="*/ 1 w 273"/>
              <a:gd name="T65"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 h="251">
                <a:moveTo>
                  <a:pt x="90" y="34"/>
                </a:moveTo>
                <a:cubicBezTo>
                  <a:pt x="106" y="14"/>
                  <a:pt x="139" y="0"/>
                  <a:pt x="176" y="0"/>
                </a:cubicBezTo>
                <a:cubicBezTo>
                  <a:pt x="230" y="0"/>
                  <a:pt x="273" y="29"/>
                  <a:pt x="273" y="63"/>
                </a:cubicBezTo>
                <a:cubicBezTo>
                  <a:pt x="273" y="82"/>
                  <a:pt x="260" y="100"/>
                  <a:pt x="239" y="111"/>
                </a:cubicBezTo>
                <a:cubicBezTo>
                  <a:pt x="235" y="126"/>
                  <a:pt x="218" y="155"/>
                  <a:pt x="176" y="155"/>
                </a:cubicBezTo>
                <a:cubicBezTo>
                  <a:pt x="197" y="143"/>
                  <a:pt x="201" y="131"/>
                  <a:pt x="202" y="124"/>
                </a:cubicBezTo>
                <a:cubicBezTo>
                  <a:pt x="193" y="126"/>
                  <a:pt x="185" y="126"/>
                  <a:pt x="176" y="126"/>
                </a:cubicBezTo>
                <a:cubicBezTo>
                  <a:pt x="168" y="126"/>
                  <a:pt x="161" y="126"/>
                  <a:pt x="154" y="125"/>
                </a:cubicBezTo>
                <a:moveTo>
                  <a:pt x="189" y="251"/>
                </a:moveTo>
                <a:cubicBezTo>
                  <a:pt x="189" y="245"/>
                  <a:pt x="187" y="223"/>
                  <a:pt x="185" y="207"/>
                </a:cubicBezTo>
                <a:cubicBezTo>
                  <a:pt x="183" y="199"/>
                  <a:pt x="177" y="191"/>
                  <a:pt x="172" y="187"/>
                </a:cubicBezTo>
                <a:cubicBezTo>
                  <a:pt x="167" y="184"/>
                  <a:pt x="147" y="175"/>
                  <a:pt x="145" y="174"/>
                </a:cubicBezTo>
                <a:cubicBezTo>
                  <a:pt x="141" y="173"/>
                  <a:pt x="128" y="167"/>
                  <a:pt x="125" y="163"/>
                </a:cubicBezTo>
                <a:cubicBezTo>
                  <a:pt x="122" y="161"/>
                  <a:pt x="121" y="156"/>
                  <a:pt x="121" y="149"/>
                </a:cubicBezTo>
                <a:cubicBezTo>
                  <a:pt x="122" y="142"/>
                  <a:pt x="123" y="141"/>
                  <a:pt x="126" y="133"/>
                </a:cubicBezTo>
                <a:cubicBezTo>
                  <a:pt x="129" y="128"/>
                  <a:pt x="135" y="118"/>
                  <a:pt x="135" y="109"/>
                </a:cubicBezTo>
                <a:cubicBezTo>
                  <a:pt x="136" y="102"/>
                  <a:pt x="133" y="96"/>
                  <a:pt x="133" y="96"/>
                </a:cubicBezTo>
                <a:cubicBezTo>
                  <a:pt x="134" y="86"/>
                  <a:pt x="134" y="86"/>
                  <a:pt x="134" y="86"/>
                </a:cubicBezTo>
                <a:cubicBezTo>
                  <a:pt x="134" y="86"/>
                  <a:pt x="134" y="80"/>
                  <a:pt x="132" y="75"/>
                </a:cubicBezTo>
                <a:cubicBezTo>
                  <a:pt x="129" y="64"/>
                  <a:pt x="118" y="59"/>
                  <a:pt x="117" y="57"/>
                </a:cubicBezTo>
                <a:cubicBezTo>
                  <a:pt x="114" y="55"/>
                  <a:pt x="105" y="53"/>
                  <a:pt x="101" y="52"/>
                </a:cubicBezTo>
                <a:cubicBezTo>
                  <a:pt x="98" y="52"/>
                  <a:pt x="94" y="52"/>
                  <a:pt x="90" y="52"/>
                </a:cubicBezTo>
                <a:cubicBezTo>
                  <a:pt x="86" y="53"/>
                  <a:pt x="82" y="55"/>
                  <a:pt x="79" y="56"/>
                </a:cubicBezTo>
                <a:cubicBezTo>
                  <a:pt x="77" y="56"/>
                  <a:pt x="71" y="60"/>
                  <a:pt x="70" y="62"/>
                </a:cubicBezTo>
                <a:cubicBezTo>
                  <a:pt x="68" y="64"/>
                  <a:pt x="62" y="73"/>
                  <a:pt x="60" y="78"/>
                </a:cubicBezTo>
                <a:cubicBezTo>
                  <a:pt x="58" y="82"/>
                  <a:pt x="59" y="96"/>
                  <a:pt x="59" y="96"/>
                </a:cubicBezTo>
                <a:cubicBezTo>
                  <a:pt x="55" y="103"/>
                  <a:pt x="59" y="121"/>
                  <a:pt x="60" y="122"/>
                </a:cubicBezTo>
                <a:cubicBezTo>
                  <a:pt x="61" y="124"/>
                  <a:pt x="63" y="130"/>
                  <a:pt x="66" y="133"/>
                </a:cubicBezTo>
                <a:cubicBezTo>
                  <a:pt x="70" y="137"/>
                  <a:pt x="74" y="149"/>
                  <a:pt x="73" y="156"/>
                </a:cubicBezTo>
                <a:cubicBezTo>
                  <a:pt x="72" y="164"/>
                  <a:pt x="54" y="169"/>
                  <a:pt x="51" y="171"/>
                </a:cubicBezTo>
                <a:cubicBezTo>
                  <a:pt x="47" y="172"/>
                  <a:pt x="38" y="176"/>
                  <a:pt x="30" y="179"/>
                </a:cubicBezTo>
                <a:cubicBezTo>
                  <a:pt x="23" y="182"/>
                  <a:pt x="12" y="193"/>
                  <a:pt x="7" y="202"/>
                </a:cubicBezTo>
                <a:cubicBezTo>
                  <a:pt x="3" y="211"/>
                  <a:pt x="0" y="245"/>
                  <a:pt x="1" y="25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65" title="male at podium icon"/>
          <p:cNvSpPr>
            <a:spLocks noChangeAspect="1" noEditPoints="1"/>
          </p:cNvSpPr>
          <p:nvPr/>
        </p:nvSpPr>
        <p:spPr bwMode="auto">
          <a:xfrm>
            <a:off x="8324871" y="2313337"/>
            <a:ext cx="647195" cy="678259"/>
          </a:xfrm>
          <a:custGeom>
            <a:avLst/>
            <a:gdLst>
              <a:gd name="T0" fmla="*/ 97 w 265"/>
              <a:gd name="T1" fmla="*/ 35 h 278"/>
              <a:gd name="T2" fmla="*/ 132 w 265"/>
              <a:gd name="T3" fmla="*/ 0 h 278"/>
              <a:gd name="T4" fmla="*/ 167 w 265"/>
              <a:gd name="T5" fmla="*/ 35 h 278"/>
              <a:gd name="T6" fmla="*/ 132 w 265"/>
              <a:gd name="T7" fmla="*/ 71 h 278"/>
              <a:gd name="T8" fmla="*/ 97 w 265"/>
              <a:gd name="T9" fmla="*/ 35 h 278"/>
              <a:gd name="T10" fmla="*/ 265 w 265"/>
              <a:gd name="T11" fmla="*/ 189 h 278"/>
              <a:gd name="T12" fmla="*/ 265 w 265"/>
              <a:gd name="T13" fmla="*/ 173 h 278"/>
              <a:gd name="T14" fmla="*/ 0 w 265"/>
              <a:gd name="T15" fmla="*/ 173 h 278"/>
              <a:gd name="T16" fmla="*/ 0 w 265"/>
              <a:gd name="T17" fmla="*/ 189 h 278"/>
              <a:gd name="T18" fmla="*/ 26 w 265"/>
              <a:gd name="T19" fmla="*/ 224 h 278"/>
              <a:gd name="T20" fmla="*/ 239 w 265"/>
              <a:gd name="T21" fmla="*/ 224 h 278"/>
              <a:gd name="T22" fmla="*/ 252 w 265"/>
              <a:gd name="T23" fmla="*/ 207 h 278"/>
              <a:gd name="T24" fmla="*/ 63 w 265"/>
              <a:gd name="T25" fmla="*/ 278 h 278"/>
              <a:gd name="T26" fmla="*/ 54 w 265"/>
              <a:gd name="T27" fmla="*/ 243 h 278"/>
              <a:gd name="T28" fmla="*/ 211 w 265"/>
              <a:gd name="T29" fmla="*/ 243 h 278"/>
              <a:gd name="T30" fmla="*/ 205 w 265"/>
              <a:gd name="T31" fmla="*/ 278 h 278"/>
              <a:gd name="T32" fmla="*/ 257 w 265"/>
              <a:gd name="T33" fmla="*/ 120 h 278"/>
              <a:gd name="T34" fmla="*/ 243 w 265"/>
              <a:gd name="T35" fmla="*/ 106 h 278"/>
              <a:gd name="T36" fmla="*/ 243 w 265"/>
              <a:gd name="T37" fmla="*/ 106 h 278"/>
              <a:gd name="T38" fmla="*/ 230 w 265"/>
              <a:gd name="T39" fmla="*/ 120 h 278"/>
              <a:gd name="T40" fmla="*/ 230 w 265"/>
              <a:gd name="T41" fmla="*/ 140 h 278"/>
              <a:gd name="T42" fmla="*/ 243 w 265"/>
              <a:gd name="T43" fmla="*/ 153 h 278"/>
              <a:gd name="T44" fmla="*/ 243 w 265"/>
              <a:gd name="T45" fmla="*/ 153 h 278"/>
              <a:gd name="T46" fmla="*/ 257 w 265"/>
              <a:gd name="T47" fmla="*/ 140 h 278"/>
              <a:gd name="T48" fmla="*/ 257 w 265"/>
              <a:gd name="T49" fmla="*/ 120 h 278"/>
              <a:gd name="T50" fmla="*/ 209 w 265"/>
              <a:gd name="T51" fmla="*/ 152 h 278"/>
              <a:gd name="T52" fmla="*/ 212 w 265"/>
              <a:gd name="T53" fmla="*/ 128 h 278"/>
              <a:gd name="T54" fmla="*/ 179 w 265"/>
              <a:gd name="T55" fmla="*/ 91 h 278"/>
              <a:gd name="T56" fmla="*/ 164 w 265"/>
              <a:gd name="T57" fmla="*/ 91 h 278"/>
              <a:gd name="T58" fmla="*/ 143 w 265"/>
              <a:gd name="T59" fmla="*/ 143 h 278"/>
              <a:gd name="T60" fmla="*/ 137 w 265"/>
              <a:gd name="T61" fmla="*/ 109 h 278"/>
              <a:gd name="T62" fmla="*/ 142 w 265"/>
              <a:gd name="T63" fmla="*/ 103 h 278"/>
              <a:gd name="T64" fmla="*/ 134 w 265"/>
              <a:gd name="T65" fmla="*/ 91 h 278"/>
              <a:gd name="T66" fmla="*/ 126 w 265"/>
              <a:gd name="T67" fmla="*/ 103 h 278"/>
              <a:gd name="T68" fmla="*/ 130 w 265"/>
              <a:gd name="T69" fmla="*/ 109 h 278"/>
              <a:gd name="T70" fmla="*/ 124 w 265"/>
              <a:gd name="T71" fmla="*/ 144 h 278"/>
              <a:gd name="T72" fmla="*/ 102 w 265"/>
              <a:gd name="T73" fmla="*/ 91 h 278"/>
              <a:gd name="T74" fmla="*/ 89 w 265"/>
              <a:gd name="T75" fmla="*/ 91 h 278"/>
              <a:gd name="T76" fmla="*/ 55 w 265"/>
              <a:gd name="T77" fmla="*/ 128 h 278"/>
              <a:gd name="T78" fmla="*/ 59 w 265"/>
              <a:gd name="T79" fmla="*/ 152 h 278"/>
              <a:gd name="T80" fmla="*/ 243 w 265"/>
              <a:gd name="T81" fmla="*/ 172 h 278"/>
              <a:gd name="T82" fmla="*/ 243 w 265"/>
              <a:gd name="T83" fmla="*/ 15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5" h="278">
                <a:moveTo>
                  <a:pt x="97" y="35"/>
                </a:moveTo>
                <a:cubicBezTo>
                  <a:pt x="97" y="16"/>
                  <a:pt x="113" y="0"/>
                  <a:pt x="132" y="0"/>
                </a:cubicBezTo>
                <a:cubicBezTo>
                  <a:pt x="151" y="0"/>
                  <a:pt x="167" y="16"/>
                  <a:pt x="167" y="35"/>
                </a:cubicBezTo>
                <a:cubicBezTo>
                  <a:pt x="167" y="55"/>
                  <a:pt x="151" y="71"/>
                  <a:pt x="132" y="71"/>
                </a:cubicBezTo>
                <a:cubicBezTo>
                  <a:pt x="113" y="71"/>
                  <a:pt x="97" y="55"/>
                  <a:pt x="97" y="35"/>
                </a:cubicBezTo>
                <a:close/>
                <a:moveTo>
                  <a:pt x="265" y="189"/>
                </a:moveTo>
                <a:cubicBezTo>
                  <a:pt x="265" y="173"/>
                  <a:pt x="265" y="173"/>
                  <a:pt x="265" y="173"/>
                </a:cubicBezTo>
                <a:cubicBezTo>
                  <a:pt x="0" y="173"/>
                  <a:pt x="0" y="173"/>
                  <a:pt x="0" y="173"/>
                </a:cubicBezTo>
                <a:cubicBezTo>
                  <a:pt x="0" y="189"/>
                  <a:pt x="0" y="189"/>
                  <a:pt x="0" y="189"/>
                </a:cubicBezTo>
                <a:cubicBezTo>
                  <a:pt x="26" y="224"/>
                  <a:pt x="26" y="224"/>
                  <a:pt x="26" y="224"/>
                </a:cubicBezTo>
                <a:cubicBezTo>
                  <a:pt x="239" y="224"/>
                  <a:pt x="239" y="224"/>
                  <a:pt x="239" y="224"/>
                </a:cubicBezTo>
                <a:cubicBezTo>
                  <a:pt x="252" y="207"/>
                  <a:pt x="252" y="207"/>
                  <a:pt x="252" y="207"/>
                </a:cubicBezTo>
                <a:moveTo>
                  <a:pt x="63" y="278"/>
                </a:moveTo>
                <a:cubicBezTo>
                  <a:pt x="54" y="243"/>
                  <a:pt x="54" y="243"/>
                  <a:pt x="54" y="243"/>
                </a:cubicBezTo>
                <a:moveTo>
                  <a:pt x="211" y="243"/>
                </a:moveTo>
                <a:cubicBezTo>
                  <a:pt x="205" y="278"/>
                  <a:pt x="205" y="278"/>
                  <a:pt x="205" y="278"/>
                </a:cubicBezTo>
                <a:moveTo>
                  <a:pt x="257" y="120"/>
                </a:moveTo>
                <a:cubicBezTo>
                  <a:pt x="257" y="112"/>
                  <a:pt x="251" y="106"/>
                  <a:pt x="243" y="106"/>
                </a:cubicBezTo>
                <a:cubicBezTo>
                  <a:pt x="243" y="106"/>
                  <a:pt x="243" y="106"/>
                  <a:pt x="243" y="106"/>
                </a:cubicBezTo>
                <a:cubicBezTo>
                  <a:pt x="236" y="106"/>
                  <a:pt x="230" y="112"/>
                  <a:pt x="230" y="120"/>
                </a:cubicBezTo>
                <a:cubicBezTo>
                  <a:pt x="230" y="140"/>
                  <a:pt x="230" y="140"/>
                  <a:pt x="230" y="140"/>
                </a:cubicBezTo>
                <a:cubicBezTo>
                  <a:pt x="230" y="147"/>
                  <a:pt x="236" y="153"/>
                  <a:pt x="243" y="153"/>
                </a:cubicBezTo>
                <a:cubicBezTo>
                  <a:pt x="243" y="153"/>
                  <a:pt x="243" y="153"/>
                  <a:pt x="243" y="153"/>
                </a:cubicBezTo>
                <a:cubicBezTo>
                  <a:pt x="251" y="153"/>
                  <a:pt x="257" y="147"/>
                  <a:pt x="257" y="140"/>
                </a:cubicBezTo>
                <a:lnTo>
                  <a:pt x="257" y="120"/>
                </a:lnTo>
                <a:close/>
                <a:moveTo>
                  <a:pt x="209" y="152"/>
                </a:moveTo>
                <a:cubicBezTo>
                  <a:pt x="212" y="120"/>
                  <a:pt x="212" y="128"/>
                  <a:pt x="212" y="128"/>
                </a:cubicBezTo>
                <a:cubicBezTo>
                  <a:pt x="214" y="108"/>
                  <a:pt x="199" y="91"/>
                  <a:pt x="179" y="91"/>
                </a:cubicBezTo>
                <a:cubicBezTo>
                  <a:pt x="169" y="91"/>
                  <a:pt x="164" y="91"/>
                  <a:pt x="164" y="91"/>
                </a:cubicBezTo>
                <a:cubicBezTo>
                  <a:pt x="143" y="143"/>
                  <a:pt x="143" y="143"/>
                  <a:pt x="143" y="143"/>
                </a:cubicBezTo>
                <a:cubicBezTo>
                  <a:pt x="142" y="133"/>
                  <a:pt x="137" y="109"/>
                  <a:pt x="137" y="109"/>
                </a:cubicBezTo>
                <a:cubicBezTo>
                  <a:pt x="142" y="103"/>
                  <a:pt x="142" y="103"/>
                  <a:pt x="142" y="103"/>
                </a:cubicBezTo>
                <a:cubicBezTo>
                  <a:pt x="134" y="91"/>
                  <a:pt x="134" y="91"/>
                  <a:pt x="134" y="91"/>
                </a:cubicBezTo>
                <a:cubicBezTo>
                  <a:pt x="126" y="103"/>
                  <a:pt x="126" y="103"/>
                  <a:pt x="126" y="103"/>
                </a:cubicBezTo>
                <a:cubicBezTo>
                  <a:pt x="130" y="109"/>
                  <a:pt x="130" y="109"/>
                  <a:pt x="130" y="109"/>
                </a:cubicBezTo>
                <a:cubicBezTo>
                  <a:pt x="124" y="144"/>
                  <a:pt x="124" y="144"/>
                  <a:pt x="124" y="144"/>
                </a:cubicBezTo>
                <a:cubicBezTo>
                  <a:pt x="102" y="91"/>
                  <a:pt x="102" y="91"/>
                  <a:pt x="102" y="91"/>
                </a:cubicBezTo>
                <a:cubicBezTo>
                  <a:pt x="89" y="91"/>
                  <a:pt x="89" y="91"/>
                  <a:pt x="89" y="91"/>
                </a:cubicBezTo>
                <a:cubicBezTo>
                  <a:pt x="68" y="91"/>
                  <a:pt x="54" y="108"/>
                  <a:pt x="55" y="128"/>
                </a:cubicBezTo>
                <a:cubicBezTo>
                  <a:pt x="57" y="141"/>
                  <a:pt x="58" y="143"/>
                  <a:pt x="59" y="152"/>
                </a:cubicBezTo>
                <a:moveTo>
                  <a:pt x="243" y="172"/>
                </a:moveTo>
                <a:cubicBezTo>
                  <a:pt x="243" y="154"/>
                  <a:pt x="243" y="154"/>
                  <a:pt x="243" y="15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4" title="two heads communicating icon"/>
          <p:cNvSpPr>
            <a:spLocks noChangeAspect="1" noEditPoints="1"/>
          </p:cNvSpPr>
          <p:nvPr/>
        </p:nvSpPr>
        <p:spPr bwMode="auto">
          <a:xfrm>
            <a:off x="10114316" y="2495793"/>
            <a:ext cx="609425" cy="495803"/>
          </a:xfrm>
          <a:custGeom>
            <a:avLst/>
            <a:gdLst>
              <a:gd name="T0" fmla="*/ 25 w 375"/>
              <a:gd name="T1" fmla="*/ 230 h 305"/>
              <a:gd name="T2" fmla="*/ 77 w 375"/>
              <a:gd name="T3" fmla="*/ 98 h 305"/>
              <a:gd name="T4" fmla="*/ 154 w 375"/>
              <a:gd name="T5" fmla="*/ 183 h 305"/>
              <a:gd name="T6" fmla="*/ 165 w 375"/>
              <a:gd name="T7" fmla="*/ 229 h 305"/>
              <a:gd name="T8" fmla="*/ 154 w 375"/>
              <a:gd name="T9" fmla="*/ 238 h 305"/>
              <a:gd name="T10" fmla="*/ 152 w 375"/>
              <a:gd name="T11" fmla="*/ 244 h 305"/>
              <a:gd name="T12" fmla="*/ 153 w 375"/>
              <a:gd name="T13" fmla="*/ 250 h 305"/>
              <a:gd name="T14" fmla="*/ 152 w 375"/>
              <a:gd name="T15" fmla="*/ 261 h 305"/>
              <a:gd name="T16" fmla="*/ 116 w 375"/>
              <a:gd name="T17" fmla="*/ 275 h 305"/>
              <a:gd name="T18" fmla="*/ 347 w 375"/>
              <a:gd name="T19" fmla="*/ 305 h 305"/>
              <a:gd name="T20" fmla="*/ 375 w 375"/>
              <a:gd name="T21" fmla="*/ 175 h 305"/>
              <a:gd name="T22" fmla="*/ 220 w 375"/>
              <a:gd name="T23" fmla="*/ 175 h 305"/>
              <a:gd name="T24" fmla="*/ 204 w 375"/>
              <a:gd name="T25" fmla="*/ 214 h 305"/>
              <a:gd name="T26" fmla="*/ 220 w 375"/>
              <a:gd name="T27" fmla="*/ 232 h 305"/>
              <a:gd name="T28" fmla="*/ 219 w 375"/>
              <a:gd name="T29" fmla="*/ 242 h 305"/>
              <a:gd name="T30" fmla="*/ 230 w 375"/>
              <a:gd name="T31" fmla="*/ 246 h 305"/>
              <a:gd name="T32" fmla="*/ 220 w 375"/>
              <a:gd name="T33" fmla="*/ 254 h 305"/>
              <a:gd name="T34" fmla="*/ 241 w 375"/>
              <a:gd name="T35" fmla="*/ 280 h 305"/>
              <a:gd name="T36" fmla="*/ 262 w 375"/>
              <a:gd name="T37" fmla="*/ 305 h 305"/>
              <a:gd name="T38" fmla="*/ 270 w 375"/>
              <a:gd name="T39" fmla="*/ 68 h 305"/>
              <a:gd name="T40" fmla="*/ 290 w 375"/>
              <a:gd name="T41" fmla="*/ 70 h 305"/>
              <a:gd name="T42" fmla="*/ 256 w 375"/>
              <a:gd name="T43" fmla="*/ 28 h 305"/>
              <a:gd name="T44" fmla="*/ 254 w 375"/>
              <a:gd name="T45" fmla="*/ 48 h 305"/>
              <a:gd name="T46" fmla="*/ 256 w 375"/>
              <a:gd name="T47" fmla="*/ 28 h 305"/>
              <a:gd name="T48" fmla="*/ 211 w 375"/>
              <a:gd name="T49" fmla="*/ 17 h 305"/>
              <a:gd name="T50" fmla="*/ 231 w 375"/>
              <a:gd name="T51" fmla="*/ 19 h 305"/>
              <a:gd name="T52" fmla="*/ 183 w 375"/>
              <a:gd name="T53" fmla="*/ 1 h 305"/>
              <a:gd name="T54" fmla="*/ 181 w 375"/>
              <a:gd name="T55" fmla="*/ 21 h 305"/>
              <a:gd name="T56" fmla="*/ 183 w 375"/>
              <a:gd name="T57" fmla="*/ 1 h 305"/>
              <a:gd name="T58" fmla="*/ 132 w 375"/>
              <a:gd name="T59" fmla="*/ 16 h 305"/>
              <a:gd name="T60" fmla="*/ 152 w 375"/>
              <a:gd name="T61" fmla="*/ 18 h 305"/>
              <a:gd name="T62" fmla="*/ 108 w 375"/>
              <a:gd name="T63" fmla="*/ 27 h 305"/>
              <a:gd name="T64" fmla="*/ 106 w 375"/>
              <a:gd name="T65" fmla="*/ 47 h 305"/>
              <a:gd name="T66" fmla="*/ 108 w 375"/>
              <a:gd name="T67" fmla="*/ 27 h 305"/>
              <a:gd name="T68" fmla="*/ 71 w 375"/>
              <a:gd name="T69" fmla="*/ 68 h 305"/>
              <a:gd name="T70" fmla="*/ 92 w 375"/>
              <a:gd name="T71" fmla="*/ 69 h 305"/>
              <a:gd name="T72" fmla="*/ 78 w 375"/>
              <a:gd name="T73" fmla="*/ 136 h 305"/>
              <a:gd name="T74" fmla="*/ 78 w 375"/>
              <a:gd name="T75" fmla="*/ 183 h 305"/>
              <a:gd name="T76" fmla="*/ 78 w 375"/>
              <a:gd name="T77" fmla="*/ 136 h 305"/>
              <a:gd name="T78" fmla="*/ 299 w 375"/>
              <a:gd name="T79" fmla="*/ 134 h 305"/>
              <a:gd name="T80" fmla="*/ 299 w 375"/>
              <a:gd name="T81" fmla="*/ 19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5" h="305">
                <a:moveTo>
                  <a:pt x="27" y="305"/>
                </a:moveTo>
                <a:cubicBezTo>
                  <a:pt x="27" y="305"/>
                  <a:pt x="45" y="249"/>
                  <a:pt x="25" y="230"/>
                </a:cubicBezTo>
                <a:cubicBezTo>
                  <a:pt x="14" y="221"/>
                  <a:pt x="0" y="197"/>
                  <a:pt x="0" y="175"/>
                </a:cubicBezTo>
                <a:cubicBezTo>
                  <a:pt x="0" y="133"/>
                  <a:pt x="34" y="98"/>
                  <a:pt x="77" y="98"/>
                </a:cubicBezTo>
                <a:cubicBezTo>
                  <a:pt x="120" y="98"/>
                  <a:pt x="154" y="133"/>
                  <a:pt x="154" y="175"/>
                </a:cubicBezTo>
                <a:cubicBezTo>
                  <a:pt x="154" y="178"/>
                  <a:pt x="154" y="181"/>
                  <a:pt x="154" y="183"/>
                </a:cubicBezTo>
                <a:cubicBezTo>
                  <a:pt x="155" y="192"/>
                  <a:pt x="165" y="207"/>
                  <a:pt x="171" y="214"/>
                </a:cubicBezTo>
                <a:cubicBezTo>
                  <a:pt x="176" y="221"/>
                  <a:pt x="172" y="226"/>
                  <a:pt x="165" y="229"/>
                </a:cubicBezTo>
                <a:cubicBezTo>
                  <a:pt x="165" y="229"/>
                  <a:pt x="156" y="230"/>
                  <a:pt x="154" y="232"/>
                </a:cubicBezTo>
                <a:cubicBezTo>
                  <a:pt x="154" y="232"/>
                  <a:pt x="154" y="234"/>
                  <a:pt x="154" y="238"/>
                </a:cubicBezTo>
                <a:cubicBezTo>
                  <a:pt x="155" y="239"/>
                  <a:pt x="155" y="241"/>
                  <a:pt x="155" y="242"/>
                </a:cubicBezTo>
                <a:cubicBezTo>
                  <a:pt x="155" y="243"/>
                  <a:pt x="154" y="243"/>
                  <a:pt x="152" y="244"/>
                </a:cubicBezTo>
                <a:cubicBezTo>
                  <a:pt x="151" y="245"/>
                  <a:pt x="148" y="246"/>
                  <a:pt x="144" y="246"/>
                </a:cubicBezTo>
                <a:cubicBezTo>
                  <a:pt x="145" y="249"/>
                  <a:pt x="152" y="250"/>
                  <a:pt x="153" y="250"/>
                </a:cubicBezTo>
                <a:cubicBezTo>
                  <a:pt x="156" y="250"/>
                  <a:pt x="155" y="254"/>
                  <a:pt x="154" y="254"/>
                </a:cubicBezTo>
                <a:cubicBezTo>
                  <a:pt x="154" y="257"/>
                  <a:pt x="152" y="259"/>
                  <a:pt x="152" y="261"/>
                </a:cubicBezTo>
                <a:cubicBezTo>
                  <a:pt x="154" y="275"/>
                  <a:pt x="146" y="282"/>
                  <a:pt x="133" y="280"/>
                </a:cubicBezTo>
                <a:cubicBezTo>
                  <a:pt x="116" y="275"/>
                  <a:pt x="116" y="275"/>
                  <a:pt x="116" y="275"/>
                </a:cubicBezTo>
                <a:cubicBezTo>
                  <a:pt x="113" y="305"/>
                  <a:pt x="113" y="305"/>
                  <a:pt x="113" y="305"/>
                </a:cubicBezTo>
                <a:moveTo>
                  <a:pt x="347" y="305"/>
                </a:moveTo>
                <a:cubicBezTo>
                  <a:pt x="347" y="305"/>
                  <a:pt x="329" y="249"/>
                  <a:pt x="350" y="230"/>
                </a:cubicBezTo>
                <a:cubicBezTo>
                  <a:pt x="360" y="221"/>
                  <a:pt x="375" y="197"/>
                  <a:pt x="375" y="175"/>
                </a:cubicBezTo>
                <a:cubicBezTo>
                  <a:pt x="375" y="133"/>
                  <a:pt x="340" y="98"/>
                  <a:pt x="297" y="98"/>
                </a:cubicBezTo>
                <a:cubicBezTo>
                  <a:pt x="255" y="98"/>
                  <a:pt x="220" y="133"/>
                  <a:pt x="220" y="175"/>
                </a:cubicBezTo>
                <a:cubicBezTo>
                  <a:pt x="220" y="178"/>
                  <a:pt x="221" y="181"/>
                  <a:pt x="220" y="183"/>
                </a:cubicBezTo>
                <a:cubicBezTo>
                  <a:pt x="220" y="192"/>
                  <a:pt x="209" y="207"/>
                  <a:pt x="204" y="214"/>
                </a:cubicBezTo>
                <a:cubicBezTo>
                  <a:pt x="199" y="221"/>
                  <a:pt x="202" y="226"/>
                  <a:pt x="209" y="229"/>
                </a:cubicBezTo>
                <a:cubicBezTo>
                  <a:pt x="209" y="229"/>
                  <a:pt x="219" y="230"/>
                  <a:pt x="220" y="232"/>
                </a:cubicBezTo>
                <a:cubicBezTo>
                  <a:pt x="221" y="232"/>
                  <a:pt x="221" y="234"/>
                  <a:pt x="220" y="238"/>
                </a:cubicBezTo>
                <a:cubicBezTo>
                  <a:pt x="220" y="239"/>
                  <a:pt x="219" y="241"/>
                  <a:pt x="219" y="242"/>
                </a:cubicBezTo>
                <a:cubicBezTo>
                  <a:pt x="219" y="243"/>
                  <a:pt x="220" y="243"/>
                  <a:pt x="222" y="244"/>
                </a:cubicBezTo>
                <a:cubicBezTo>
                  <a:pt x="224" y="245"/>
                  <a:pt x="227" y="246"/>
                  <a:pt x="230" y="246"/>
                </a:cubicBezTo>
                <a:cubicBezTo>
                  <a:pt x="229" y="249"/>
                  <a:pt x="222" y="250"/>
                  <a:pt x="221" y="250"/>
                </a:cubicBezTo>
                <a:cubicBezTo>
                  <a:pt x="219" y="250"/>
                  <a:pt x="220" y="254"/>
                  <a:pt x="220" y="254"/>
                </a:cubicBezTo>
                <a:cubicBezTo>
                  <a:pt x="221" y="257"/>
                  <a:pt x="222" y="259"/>
                  <a:pt x="222" y="261"/>
                </a:cubicBezTo>
                <a:cubicBezTo>
                  <a:pt x="220" y="275"/>
                  <a:pt x="228" y="282"/>
                  <a:pt x="241" y="280"/>
                </a:cubicBezTo>
                <a:cubicBezTo>
                  <a:pt x="259" y="275"/>
                  <a:pt x="259" y="275"/>
                  <a:pt x="259" y="275"/>
                </a:cubicBezTo>
                <a:cubicBezTo>
                  <a:pt x="262" y="305"/>
                  <a:pt x="262" y="305"/>
                  <a:pt x="262" y="305"/>
                </a:cubicBezTo>
                <a:moveTo>
                  <a:pt x="281" y="59"/>
                </a:moveTo>
                <a:cubicBezTo>
                  <a:pt x="275" y="58"/>
                  <a:pt x="270" y="63"/>
                  <a:pt x="270" y="68"/>
                </a:cubicBezTo>
                <a:cubicBezTo>
                  <a:pt x="269" y="74"/>
                  <a:pt x="273" y="79"/>
                  <a:pt x="279" y="79"/>
                </a:cubicBezTo>
                <a:cubicBezTo>
                  <a:pt x="285" y="80"/>
                  <a:pt x="290" y="76"/>
                  <a:pt x="290" y="70"/>
                </a:cubicBezTo>
                <a:cubicBezTo>
                  <a:pt x="291" y="64"/>
                  <a:pt x="287" y="60"/>
                  <a:pt x="281" y="59"/>
                </a:cubicBezTo>
                <a:close/>
                <a:moveTo>
                  <a:pt x="256" y="28"/>
                </a:moveTo>
                <a:cubicBezTo>
                  <a:pt x="250" y="28"/>
                  <a:pt x="245" y="32"/>
                  <a:pt x="245" y="37"/>
                </a:cubicBezTo>
                <a:cubicBezTo>
                  <a:pt x="244" y="43"/>
                  <a:pt x="248" y="48"/>
                  <a:pt x="254" y="48"/>
                </a:cubicBezTo>
                <a:cubicBezTo>
                  <a:pt x="260" y="49"/>
                  <a:pt x="264" y="45"/>
                  <a:pt x="265" y="39"/>
                </a:cubicBezTo>
                <a:cubicBezTo>
                  <a:pt x="266" y="34"/>
                  <a:pt x="261" y="29"/>
                  <a:pt x="256" y="28"/>
                </a:cubicBezTo>
                <a:close/>
                <a:moveTo>
                  <a:pt x="222" y="8"/>
                </a:moveTo>
                <a:cubicBezTo>
                  <a:pt x="216" y="8"/>
                  <a:pt x="211" y="12"/>
                  <a:pt x="211" y="17"/>
                </a:cubicBezTo>
                <a:cubicBezTo>
                  <a:pt x="210" y="23"/>
                  <a:pt x="214" y="28"/>
                  <a:pt x="220" y="28"/>
                </a:cubicBezTo>
                <a:cubicBezTo>
                  <a:pt x="225" y="29"/>
                  <a:pt x="230" y="25"/>
                  <a:pt x="231" y="19"/>
                </a:cubicBezTo>
                <a:cubicBezTo>
                  <a:pt x="231" y="14"/>
                  <a:pt x="227" y="9"/>
                  <a:pt x="222" y="8"/>
                </a:cubicBezTo>
                <a:close/>
                <a:moveTo>
                  <a:pt x="183" y="1"/>
                </a:moveTo>
                <a:cubicBezTo>
                  <a:pt x="177" y="0"/>
                  <a:pt x="172" y="4"/>
                  <a:pt x="172" y="10"/>
                </a:cubicBezTo>
                <a:cubicBezTo>
                  <a:pt x="171" y="15"/>
                  <a:pt x="175" y="20"/>
                  <a:pt x="181" y="21"/>
                </a:cubicBezTo>
                <a:cubicBezTo>
                  <a:pt x="186" y="21"/>
                  <a:pt x="191" y="17"/>
                  <a:pt x="192" y="12"/>
                </a:cubicBezTo>
                <a:cubicBezTo>
                  <a:pt x="192" y="6"/>
                  <a:pt x="188" y="1"/>
                  <a:pt x="183" y="1"/>
                </a:cubicBezTo>
                <a:close/>
                <a:moveTo>
                  <a:pt x="143" y="7"/>
                </a:moveTo>
                <a:cubicBezTo>
                  <a:pt x="138" y="7"/>
                  <a:pt x="133" y="11"/>
                  <a:pt x="132" y="16"/>
                </a:cubicBezTo>
                <a:cubicBezTo>
                  <a:pt x="131" y="22"/>
                  <a:pt x="136" y="27"/>
                  <a:pt x="141" y="27"/>
                </a:cubicBezTo>
                <a:cubicBezTo>
                  <a:pt x="147" y="28"/>
                  <a:pt x="152" y="24"/>
                  <a:pt x="152" y="18"/>
                </a:cubicBezTo>
                <a:cubicBezTo>
                  <a:pt x="153" y="13"/>
                  <a:pt x="149" y="8"/>
                  <a:pt x="143" y="7"/>
                </a:cubicBezTo>
                <a:close/>
                <a:moveTo>
                  <a:pt x="108" y="27"/>
                </a:moveTo>
                <a:cubicBezTo>
                  <a:pt x="103" y="27"/>
                  <a:pt x="98" y="31"/>
                  <a:pt x="97" y="36"/>
                </a:cubicBezTo>
                <a:cubicBezTo>
                  <a:pt x="97" y="42"/>
                  <a:pt x="101" y="47"/>
                  <a:pt x="106" y="47"/>
                </a:cubicBezTo>
                <a:cubicBezTo>
                  <a:pt x="112" y="48"/>
                  <a:pt x="117" y="44"/>
                  <a:pt x="117" y="38"/>
                </a:cubicBezTo>
                <a:cubicBezTo>
                  <a:pt x="118" y="33"/>
                  <a:pt x="114" y="28"/>
                  <a:pt x="108" y="27"/>
                </a:cubicBezTo>
                <a:close/>
                <a:moveTo>
                  <a:pt x="82" y="58"/>
                </a:moveTo>
                <a:cubicBezTo>
                  <a:pt x="77" y="58"/>
                  <a:pt x="72" y="62"/>
                  <a:pt x="71" y="68"/>
                </a:cubicBezTo>
                <a:cubicBezTo>
                  <a:pt x="71" y="73"/>
                  <a:pt x="75" y="78"/>
                  <a:pt x="81" y="79"/>
                </a:cubicBezTo>
                <a:cubicBezTo>
                  <a:pt x="86" y="79"/>
                  <a:pt x="91" y="75"/>
                  <a:pt x="92" y="69"/>
                </a:cubicBezTo>
                <a:cubicBezTo>
                  <a:pt x="92" y="64"/>
                  <a:pt x="88" y="59"/>
                  <a:pt x="82" y="58"/>
                </a:cubicBezTo>
                <a:close/>
                <a:moveTo>
                  <a:pt x="78" y="136"/>
                </a:moveTo>
                <a:cubicBezTo>
                  <a:pt x="65" y="136"/>
                  <a:pt x="54" y="146"/>
                  <a:pt x="54" y="159"/>
                </a:cubicBezTo>
                <a:cubicBezTo>
                  <a:pt x="54" y="172"/>
                  <a:pt x="65" y="183"/>
                  <a:pt x="78" y="183"/>
                </a:cubicBezTo>
                <a:cubicBezTo>
                  <a:pt x="90" y="183"/>
                  <a:pt x="101" y="172"/>
                  <a:pt x="101" y="159"/>
                </a:cubicBezTo>
                <a:cubicBezTo>
                  <a:pt x="101" y="146"/>
                  <a:pt x="90" y="136"/>
                  <a:pt x="78" y="136"/>
                </a:cubicBezTo>
                <a:close/>
                <a:moveTo>
                  <a:pt x="327" y="162"/>
                </a:moveTo>
                <a:cubicBezTo>
                  <a:pt x="299" y="134"/>
                  <a:pt x="299" y="134"/>
                  <a:pt x="299" y="134"/>
                </a:cubicBezTo>
                <a:cubicBezTo>
                  <a:pt x="271" y="162"/>
                  <a:pt x="271" y="162"/>
                  <a:pt x="271" y="162"/>
                </a:cubicBezTo>
                <a:cubicBezTo>
                  <a:pt x="299" y="190"/>
                  <a:pt x="299" y="190"/>
                  <a:pt x="299" y="190"/>
                </a:cubicBezTo>
                <a:lnTo>
                  <a:pt x="327" y="162"/>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5" title="megaphone icon"/>
          <p:cNvSpPr>
            <a:spLocks noChangeAspect="1" noEditPoints="1"/>
          </p:cNvSpPr>
          <p:nvPr/>
        </p:nvSpPr>
        <p:spPr bwMode="auto">
          <a:xfrm>
            <a:off x="839256" y="3409576"/>
            <a:ext cx="556637" cy="352309"/>
          </a:xfrm>
          <a:custGeom>
            <a:avLst/>
            <a:gdLst>
              <a:gd name="T0" fmla="*/ 190 w 330"/>
              <a:gd name="T1" fmla="*/ 186 h 193"/>
              <a:gd name="T2" fmla="*/ 47 w 330"/>
              <a:gd name="T3" fmla="*/ 121 h 193"/>
              <a:gd name="T4" fmla="*/ 15 w 330"/>
              <a:gd name="T5" fmla="*/ 120 h 193"/>
              <a:gd name="T6" fmla="*/ 15 w 330"/>
              <a:gd name="T7" fmla="*/ 67 h 193"/>
              <a:gd name="T8" fmla="*/ 46 w 330"/>
              <a:gd name="T9" fmla="*/ 65 h 193"/>
              <a:gd name="T10" fmla="*/ 195 w 330"/>
              <a:gd name="T11" fmla="*/ 1 h 193"/>
              <a:gd name="T12" fmla="*/ 245 w 330"/>
              <a:gd name="T13" fmla="*/ 95 h 193"/>
              <a:gd name="T14" fmla="*/ 199 w 330"/>
              <a:gd name="T15" fmla="*/ 188 h 193"/>
              <a:gd name="T16" fmla="*/ 152 w 330"/>
              <a:gd name="T17" fmla="*/ 95 h 193"/>
              <a:gd name="T18" fmla="*/ 199 w 330"/>
              <a:gd name="T19" fmla="*/ 1 h 193"/>
              <a:gd name="T20" fmla="*/ 245 w 330"/>
              <a:gd name="T21" fmla="*/ 95 h 193"/>
              <a:gd name="T22" fmla="*/ 155 w 330"/>
              <a:gd name="T23" fmla="*/ 70 h 193"/>
              <a:gd name="T24" fmla="*/ 194 w 330"/>
              <a:gd name="T25" fmla="*/ 79 h 193"/>
              <a:gd name="T26" fmla="*/ 192 w 330"/>
              <a:gd name="T27" fmla="*/ 113 h 193"/>
              <a:gd name="T28" fmla="*/ 154 w 330"/>
              <a:gd name="T29" fmla="*/ 119 h 193"/>
              <a:gd name="T30" fmla="*/ 129 w 330"/>
              <a:gd name="T31" fmla="*/ 159 h 193"/>
              <a:gd name="T32" fmla="*/ 87 w 330"/>
              <a:gd name="T33" fmla="*/ 176 h 193"/>
              <a:gd name="T34" fmla="*/ 58 w 330"/>
              <a:gd name="T35" fmla="*/ 126 h 193"/>
              <a:gd name="T36" fmla="*/ 268 w 330"/>
              <a:gd name="T37" fmla="*/ 145 h 193"/>
              <a:gd name="T38" fmla="*/ 279 w 330"/>
              <a:gd name="T39" fmla="*/ 94 h 193"/>
              <a:gd name="T40" fmla="*/ 268 w 330"/>
              <a:gd name="T41" fmla="*/ 43 h 193"/>
              <a:gd name="T42" fmla="*/ 290 w 330"/>
              <a:gd name="T43" fmla="*/ 25 h 193"/>
              <a:gd name="T44" fmla="*/ 304 w 330"/>
              <a:gd name="T45" fmla="*/ 94 h 193"/>
              <a:gd name="T46" fmla="*/ 290 w 330"/>
              <a:gd name="T47" fmla="*/ 163 h 193"/>
              <a:gd name="T48" fmla="*/ 311 w 330"/>
              <a:gd name="T49" fmla="*/ 0 h 193"/>
              <a:gd name="T50" fmla="*/ 330 w 330"/>
              <a:gd name="T51" fmla="*/ 94 h 193"/>
              <a:gd name="T52" fmla="*/ 311 w 330"/>
              <a:gd name="T53" fmla="*/ 18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0" h="193">
                <a:moveTo>
                  <a:pt x="190" y="186"/>
                </a:moveTo>
                <a:cubicBezTo>
                  <a:pt x="201" y="193"/>
                  <a:pt x="47" y="121"/>
                  <a:pt x="47" y="121"/>
                </a:cubicBezTo>
                <a:cubicBezTo>
                  <a:pt x="47" y="121"/>
                  <a:pt x="30" y="120"/>
                  <a:pt x="15" y="120"/>
                </a:cubicBezTo>
                <a:cubicBezTo>
                  <a:pt x="0" y="93"/>
                  <a:pt x="15" y="67"/>
                  <a:pt x="15" y="67"/>
                </a:cubicBezTo>
                <a:cubicBezTo>
                  <a:pt x="46" y="65"/>
                  <a:pt x="46" y="65"/>
                  <a:pt x="46" y="65"/>
                </a:cubicBezTo>
                <a:cubicBezTo>
                  <a:pt x="46" y="65"/>
                  <a:pt x="186" y="1"/>
                  <a:pt x="195" y="1"/>
                </a:cubicBezTo>
                <a:moveTo>
                  <a:pt x="245" y="95"/>
                </a:moveTo>
                <a:cubicBezTo>
                  <a:pt x="245" y="146"/>
                  <a:pt x="224" y="188"/>
                  <a:pt x="199" y="188"/>
                </a:cubicBezTo>
                <a:cubicBezTo>
                  <a:pt x="173" y="188"/>
                  <a:pt x="152" y="146"/>
                  <a:pt x="152" y="95"/>
                </a:cubicBezTo>
                <a:cubicBezTo>
                  <a:pt x="152" y="43"/>
                  <a:pt x="173" y="1"/>
                  <a:pt x="199" y="1"/>
                </a:cubicBezTo>
                <a:cubicBezTo>
                  <a:pt x="224" y="1"/>
                  <a:pt x="245" y="43"/>
                  <a:pt x="245" y="95"/>
                </a:cubicBezTo>
                <a:close/>
                <a:moveTo>
                  <a:pt x="155" y="70"/>
                </a:moveTo>
                <a:cubicBezTo>
                  <a:pt x="155" y="70"/>
                  <a:pt x="188" y="77"/>
                  <a:pt x="194" y="79"/>
                </a:cubicBezTo>
                <a:cubicBezTo>
                  <a:pt x="205" y="83"/>
                  <a:pt x="206" y="110"/>
                  <a:pt x="192" y="113"/>
                </a:cubicBezTo>
                <a:cubicBezTo>
                  <a:pt x="178" y="116"/>
                  <a:pt x="154" y="119"/>
                  <a:pt x="154" y="119"/>
                </a:cubicBezTo>
                <a:moveTo>
                  <a:pt x="129" y="159"/>
                </a:moveTo>
                <a:cubicBezTo>
                  <a:pt x="119" y="173"/>
                  <a:pt x="103" y="180"/>
                  <a:pt x="87" y="176"/>
                </a:cubicBezTo>
                <a:cubicBezTo>
                  <a:pt x="66" y="171"/>
                  <a:pt x="54" y="149"/>
                  <a:pt x="58" y="126"/>
                </a:cubicBezTo>
                <a:moveTo>
                  <a:pt x="268" y="145"/>
                </a:moveTo>
                <a:cubicBezTo>
                  <a:pt x="275" y="131"/>
                  <a:pt x="279" y="114"/>
                  <a:pt x="279" y="94"/>
                </a:cubicBezTo>
                <a:cubicBezTo>
                  <a:pt x="279" y="75"/>
                  <a:pt x="275" y="57"/>
                  <a:pt x="268" y="43"/>
                </a:cubicBezTo>
                <a:moveTo>
                  <a:pt x="290" y="25"/>
                </a:moveTo>
                <a:cubicBezTo>
                  <a:pt x="299" y="43"/>
                  <a:pt x="304" y="68"/>
                  <a:pt x="304" y="94"/>
                </a:cubicBezTo>
                <a:cubicBezTo>
                  <a:pt x="304" y="121"/>
                  <a:pt x="299" y="145"/>
                  <a:pt x="290" y="163"/>
                </a:cubicBezTo>
                <a:moveTo>
                  <a:pt x="311" y="0"/>
                </a:moveTo>
                <a:cubicBezTo>
                  <a:pt x="323" y="25"/>
                  <a:pt x="330" y="58"/>
                  <a:pt x="330" y="94"/>
                </a:cubicBezTo>
                <a:cubicBezTo>
                  <a:pt x="330" y="130"/>
                  <a:pt x="323" y="163"/>
                  <a:pt x="311" y="18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9" title="one word bubble icon"/>
          <p:cNvSpPr>
            <a:spLocks noChangeAspect="1"/>
          </p:cNvSpPr>
          <p:nvPr/>
        </p:nvSpPr>
        <p:spPr bwMode="auto">
          <a:xfrm>
            <a:off x="3832699" y="3378171"/>
            <a:ext cx="481207" cy="383715"/>
          </a:xfrm>
          <a:custGeom>
            <a:avLst/>
            <a:gdLst>
              <a:gd name="T0" fmla="*/ 150 w 276"/>
              <a:gd name="T1" fmla="*/ 179 h 220"/>
              <a:gd name="T2" fmla="*/ 138 w 276"/>
              <a:gd name="T3" fmla="*/ 179 h 220"/>
              <a:gd name="T4" fmla="*/ 0 w 276"/>
              <a:gd name="T5" fmla="*/ 90 h 220"/>
              <a:gd name="T6" fmla="*/ 138 w 276"/>
              <a:gd name="T7" fmla="*/ 0 h 220"/>
              <a:gd name="T8" fmla="*/ 276 w 276"/>
              <a:gd name="T9" fmla="*/ 90 h 220"/>
              <a:gd name="T10" fmla="*/ 228 w 276"/>
              <a:gd name="T11" fmla="*/ 158 h 220"/>
              <a:gd name="T12" fmla="*/ 137 w 276"/>
              <a:gd name="T13" fmla="*/ 220 h 220"/>
              <a:gd name="T14" fmla="*/ 174 w 276"/>
              <a:gd name="T15" fmla="*/ 176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220">
                <a:moveTo>
                  <a:pt x="150" y="179"/>
                </a:moveTo>
                <a:cubicBezTo>
                  <a:pt x="146" y="179"/>
                  <a:pt x="142" y="179"/>
                  <a:pt x="138" y="179"/>
                </a:cubicBezTo>
                <a:cubicBezTo>
                  <a:pt x="61" y="179"/>
                  <a:pt x="0" y="139"/>
                  <a:pt x="0" y="90"/>
                </a:cubicBezTo>
                <a:cubicBezTo>
                  <a:pt x="0" y="40"/>
                  <a:pt x="61" y="0"/>
                  <a:pt x="138" y="0"/>
                </a:cubicBezTo>
                <a:cubicBezTo>
                  <a:pt x="214" y="0"/>
                  <a:pt x="276" y="40"/>
                  <a:pt x="276" y="90"/>
                </a:cubicBezTo>
                <a:cubicBezTo>
                  <a:pt x="276" y="117"/>
                  <a:pt x="257" y="141"/>
                  <a:pt x="228" y="158"/>
                </a:cubicBezTo>
                <a:cubicBezTo>
                  <a:pt x="221" y="179"/>
                  <a:pt x="198" y="220"/>
                  <a:pt x="137" y="220"/>
                </a:cubicBezTo>
                <a:cubicBezTo>
                  <a:pt x="168" y="203"/>
                  <a:pt x="173" y="186"/>
                  <a:pt x="174" y="1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39" title="word bubble"/>
          <p:cNvSpPr>
            <a:spLocks noChangeAspect="1"/>
          </p:cNvSpPr>
          <p:nvPr/>
        </p:nvSpPr>
        <p:spPr bwMode="auto">
          <a:xfrm>
            <a:off x="6179268" y="3351923"/>
            <a:ext cx="464957" cy="409963"/>
          </a:xfrm>
          <a:custGeom>
            <a:avLst/>
            <a:gdLst>
              <a:gd name="T0" fmla="*/ 197 w 267"/>
              <a:gd name="T1" fmla="*/ 186 h 235"/>
              <a:gd name="T2" fmla="*/ 231 w 267"/>
              <a:gd name="T3" fmla="*/ 234 h 235"/>
              <a:gd name="T4" fmla="*/ 134 w 267"/>
              <a:gd name="T5" fmla="*/ 195 h 235"/>
              <a:gd name="T6" fmla="*/ 0 w 267"/>
              <a:gd name="T7" fmla="*/ 98 h 235"/>
              <a:gd name="T8" fmla="*/ 134 w 267"/>
              <a:gd name="T9" fmla="*/ 0 h 235"/>
              <a:gd name="T10" fmla="*/ 267 w 267"/>
              <a:gd name="T11" fmla="*/ 98 h 235"/>
              <a:gd name="T12" fmla="*/ 224 w 267"/>
              <a:gd name="T13" fmla="*/ 170 h 235"/>
            </a:gdLst>
            <a:ahLst/>
            <a:cxnLst>
              <a:cxn ang="0">
                <a:pos x="T0" y="T1"/>
              </a:cxn>
              <a:cxn ang="0">
                <a:pos x="T2" y="T3"/>
              </a:cxn>
              <a:cxn ang="0">
                <a:pos x="T4" y="T5"/>
              </a:cxn>
              <a:cxn ang="0">
                <a:pos x="T6" y="T7"/>
              </a:cxn>
              <a:cxn ang="0">
                <a:pos x="T8" y="T9"/>
              </a:cxn>
              <a:cxn ang="0">
                <a:pos x="T10" y="T11"/>
              </a:cxn>
              <a:cxn ang="0">
                <a:pos x="T12" y="T13"/>
              </a:cxn>
            </a:cxnLst>
            <a:rect l="0" t="0" r="r" b="b"/>
            <a:pathLst>
              <a:path w="267" h="235">
                <a:moveTo>
                  <a:pt x="197" y="186"/>
                </a:moveTo>
                <a:cubicBezTo>
                  <a:pt x="200" y="200"/>
                  <a:pt x="204" y="212"/>
                  <a:pt x="231" y="234"/>
                </a:cubicBezTo>
                <a:cubicBezTo>
                  <a:pt x="176" y="235"/>
                  <a:pt x="146" y="195"/>
                  <a:pt x="134" y="195"/>
                </a:cubicBezTo>
                <a:cubicBezTo>
                  <a:pt x="60" y="195"/>
                  <a:pt x="0" y="152"/>
                  <a:pt x="0" y="98"/>
                </a:cubicBezTo>
                <a:cubicBezTo>
                  <a:pt x="0" y="44"/>
                  <a:pt x="60" y="0"/>
                  <a:pt x="134" y="0"/>
                </a:cubicBezTo>
                <a:cubicBezTo>
                  <a:pt x="208" y="0"/>
                  <a:pt x="267" y="44"/>
                  <a:pt x="267" y="98"/>
                </a:cubicBezTo>
                <a:cubicBezTo>
                  <a:pt x="267" y="126"/>
                  <a:pt x="250" y="152"/>
                  <a:pt x="224" y="17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40" title="word bubble with exclamation mark icon"/>
          <p:cNvSpPr>
            <a:spLocks noChangeAspect="1" noEditPoints="1"/>
          </p:cNvSpPr>
          <p:nvPr/>
        </p:nvSpPr>
        <p:spPr bwMode="auto">
          <a:xfrm>
            <a:off x="5441066" y="3353173"/>
            <a:ext cx="466207" cy="408712"/>
          </a:xfrm>
          <a:custGeom>
            <a:avLst/>
            <a:gdLst>
              <a:gd name="T0" fmla="*/ 145 w 267"/>
              <a:gd name="T1" fmla="*/ 53 h 234"/>
              <a:gd name="T2" fmla="*/ 143 w 267"/>
              <a:gd name="T3" fmla="*/ 116 h 234"/>
              <a:gd name="T4" fmla="*/ 134 w 267"/>
              <a:gd name="T5" fmla="*/ 125 h 234"/>
              <a:gd name="T6" fmla="*/ 134 w 267"/>
              <a:gd name="T7" fmla="*/ 125 h 234"/>
              <a:gd name="T8" fmla="*/ 124 w 267"/>
              <a:gd name="T9" fmla="*/ 116 h 234"/>
              <a:gd name="T10" fmla="*/ 122 w 267"/>
              <a:gd name="T11" fmla="*/ 41 h 234"/>
              <a:gd name="T12" fmla="*/ 134 w 267"/>
              <a:gd name="T13" fmla="*/ 32 h 234"/>
              <a:gd name="T14" fmla="*/ 145 w 267"/>
              <a:gd name="T15" fmla="*/ 41 h 234"/>
              <a:gd name="T16" fmla="*/ 134 w 267"/>
              <a:gd name="T17" fmla="*/ 139 h 234"/>
              <a:gd name="T18" fmla="*/ 123 w 267"/>
              <a:gd name="T19" fmla="*/ 150 h 234"/>
              <a:gd name="T20" fmla="*/ 134 w 267"/>
              <a:gd name="T21" fmla="*/ 161 h 234"/>
              <a:gd name="T22" fmla="*/ 145 w 267"/>
              <a:gd name="T23" fmla="*/ 150 h 234"/>
              <a:gd name="T24" fmla="*/ 134 w 267"/>
              <a:gd name="T25" fmla="*/ 139 h 234"/>
              <a:gd name="T26" fmla="*/ 224 w 267"/>
              <a:gd name="T27" fmla="*/ 169 h 234"/>
              <a:gd name="T28" fmla="*/ 267 w 267"/>
              <a:gd name="T29" fmla="*/ 97 h 234"/>
              <a:gd name="T30" fmla="*/ 134 w 267"/>
              <a:gd name="T31" fmla="*/ 0 h 234"/>
              <a:gd name="T32" fmla="*/ 0 w 267"/>
              <a:gd name="T33" fmla="*/ 97 h 234"/>
              <a:gd name="T34" fmla="*/ 134 w 267"/>
              <a:gd name="T35" fmla="*/ 195 h 234"/>
              <a:gd name="T36" fmla="*/ 231 w 267"/>
              <a:gd name="T37" fmla="*/ 234 h 234"/>
              <a:gd name="T38" fmla="*/ 197 w 267"/>
              <a:gd name="T39" fmla="*/ 18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7" h="234">
                <a:moveTo>
                  <a:pt x="145" y="53"/>
                </a:moveTo>
                <a:cubicBezTo>
                  <a:pt x="143" y="116"/>
                  <a:pt x="143" y="116"/>
                  <a:pt x="143" y="116"/>
                </a:cubicBezTo>
                <a:cubicBezTo>
                  <a:pt x="143" y="121"/>
                  <a:pt x="139" y="125"/>
                  <a:pt x="134" y="125"/>
                </a:cubicBezTo>
                <a:cubicBezTo>
                  <a:pt x="134" y="125"/>
                  <a:pt x="134" y="125"/>
                  <a:pt x="134" y="125"/>
                </a:cubicBezTo>
                <a:cubicBezTo>
                  <a:pt x="128" y="125"/>
                  <a:pt x="124" y="121"/>
                  <a:pt x="124" y="116"/>
                </a:cubicBezTo>
                <a:cubicBezTo>
                  <a:pt x="122" y="41"/>
                  <a:pt x="122" y="41"/>
                  <a:pt x="122" y="41"/>
                </a:cubicBezTo>
                <a:cubicBezTo>
                  <a:pt x="122" y="36"/>
                  <a:pt x="128" y="32"/>
                  <a:pt x="134" y="32"/>
                </a:cubicBezTo>
                <a:cubicBezTo>
                  <a:pt x="139" y="32"/>
                  <a:pt x="145" y="36"/>
                  <a:pt x="145" y="41"/>
                </a:cubicBezTo>
                <a:moveTo>
                  <a:pt x="134" y="139"/>
                </a:moveTo>
                <a:cubicBezTo>
                  <a:pt x="128" y="139"/>
                  <a:pt x="123" y="144"/>
                  <a:pt x="123" y="150"/>
                </a:cubicBezTo>
                <a:cubicBezTo>
                  <a:pt x="123" y="156"/>
                  <a:pt x="128" y="161"/>
                  <a:pt x="134" y="161"/>
                </a:cubicBezTo>
                <a:cubicBezTo>
                  <a:pt x="140" y="161"/>
                  <a:pt x="145" y="156"/>
                  <a:pt x="145" y="150"/>
                </a:cubicBezTo>
                <a:cubicBezTo>
                  <a:pt x="145" y="144"/>
                  <a:pt x="140" y="139"/>
                  <a:pt x="134" y="139"/>
                </a:cubicBezTo>
                <a:close/>
                <a:moveTo>
                  <a:pt x="224" y="169"/>
                </a:moveTo>
                <a:cubicBezTo>
                  <a:pt x="251" y="151"/>
                  <a:pt x="267" y="126"/>
                  <a:pt x="267" y="97"/>
                </a:cubicBezTo>
                <a:cubicBezTo>
                  <a:pt x="267" y="43"/>
                  <a:pt x="208" y="0"/>
                  <a:pt x="134" y="0"/>
                </a:cubicBezTo>
                <a:cubicBezTo>
                  <a:pt x="60" y="0"/>
                  <a:pt x="0" y="43"/>
                  <a:pt x="0" y="97"/>
                </a:cubicBezTo>
                <a:cubicBezTo>
                  <a:pt x="0" y="151"/>
                  <a:pt x="60" y="195"/>
                  <a:pt x="134" y="195"/>
                </a:cubicBezTo>
                <a:cubicBezTo>
                  <a:pt x="146" y="195"/>
                  <a:pt x="177" y="234"/>
                  <a:pt x="231" y="234"/>
                </a:cubicBezTo>
                <a:cubicBezTo>
                  <a:pt x="204" y="211"/>
                  <a:pt x="200" y="199"/>
                  <a:pt x="197" y="18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41" title="two word bubbles icon"/>
          <p:cNvSpPr>
            <a:spLocks noChangeAspect="1" noEditPoints="1"/>
          </p:cNvSpPr>
          <p:nvPr/>
        </p:nvSpPr>
        <p:spPr bwMode="auto">
          <a:xfrm>
            <a:off x="3045986" y="3453163"/>
            <a:ext cx="514719" cy="308723"/>
          </a:xfrm>
          <a:custGeom>
            <a:avLst/>
            <a:gdLst>
              <a:gd name="T0" fmla="*/ 265 w 318"/>
              <a:gd name="T1" fmla="*/ 140 h 177"/>
              <a:gd name="T2" fmla="*/ 290 w 318"/>
              <a:gd name="T3" fmla="*/ 176 h 177"/>
              <a:gd name="T4" fmla="*/ 217 w 318"/>
              <a:gd name="T5" fmla="*/ 147 h 177"/>
              <a:gd name="T6" fmla="*/ 117 w 318"/>
              <a:gd name="T7" fmla="*/ 74 h 177"/>
              <a:gd name="T8" fmla="*/ 217 w 318"/>
              <a:gd name="T9" fmla="*/ 0 h 177"/>
              <a:gd name="T10" fmla="*/ 318 w 318"/>
              <a:gd name="T11" fmla="*/ 74 h 177"/>
              <a:gd name="T12" fmla="*/ 285 w 318"/>
              <a:gd name="T13" fmla="*/ 128 h 177"/>
              <a:gd name="T14" fmla="*/ 159 w 318"/>
              <a:gd name="T15" fmla="*/ 14 h 177"/>
              <a:gd name="T16" fmla="*/ 101 w 318"/>
              <a:gd name="T17" fmla="*/ 0 h 177"/>
              <a:gd name="T18" fmla="*/ 0 w 318"/>
              <a:gd name="T19" fmla="*/ 74 h 177"/>
              <a:gd name="T20" fmla="*/ 33 w 318"/>
              <a:gd name="T21" fmla="*/ 128 h 177"/>
              <a:gd name="T22" fmla="*/ 176 w 318"/>
              <a:gd name="T23" fmla="*/ 122 h 177"/>
              <a:gd name="T24" fmla="*/ 201 w 318"/>
              <a:gd name="T25" fmla="*/ 74 h 177"/>
              <a:gd name="T26" fmla="*/ 177 w 318"/>
              <a:gd name="T27" fmla="*/ 25 h 177"/>
              <a:gd name="T28" fmla="*/ 53 w 318"/>
              <a:gd name="T29" fmla="*/ 140 h 177"/>
              <a:gd name="T30" fmla="*/ 28 w 318"/>
              <a:gd name="T31" fmla="*/ 176 h 177"/>
              <a:gd name="T32" fmla="*/ 101 w 318"/>
              <a:gd name="T33" fmla="*/ 147 h 177"/>
              <a:gd name="T34" fmla="*/ 159 w 318"/>
              <a:gd name="T35" fmla="*/ 13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8" h="177">
                <a:moveTo>
                  <a:pt x="265" y="140"/>
                </a:moveTo>
                <a:cubicBezTo>
                  <a:pt x="267" y="151"/>
                  <a:pt x="270" y="160"/>
                  <a:pt x="290" y="176"/>
                </a:cubicBezTo>
                <a:cubicBezTo>
                  <a:pt x="249" y="177"/>
                  <a:pt x="226" y="147"/>
                  <a:pt x="217" y="147"/>
                </a:cubicBezTo>
                <a:cubicBezTo>
                  <a:pt x="162" y="147"/>
                  <a:pt x="117" y="114"/>
                  <a:pt x="117" y="74"/>
                </a:cubicBezTo>
                <a:cubicBezTo>
                  <a:pt x="117" y="33"/>
                  <a:pt x="162" y="0"/>
                  <a:pt x="217" y="0"/>
                </a:cubicBezTo>
                <a:cubicBezTo>
                  <a:pt x="273" y="0"/>
                  <a:pt x="318" y="33"/>
                  <a:pt x="318" y="74"/>
                </a:cubicBezTo>
                <a:cubicBezTo>
                  <a:pt x="318" y="95"/>
                  <a:pt x="305" y="115"/>
                  <a:pt x="285" y="128"/>
                </a:cubicBezTo>
                <a:moveTo>
                  <a:pt x="159" y="14"/>
                </a:moveTo>
                <a:cubicBezTo>
                  <a:pt x="142" y="5"/>
                  <a:pt x="122" y="0"/>
                  <a:pt x="101" y="0"/>
                </a:cubicBezTo>
                <a:cubicBezTo>
                  <a:pt x="45" y="0"/>
                  <a:pt x="0" y="33"/>
                  <a:pt x="0" y="74"/>
                </a:cubicBezTo>
                <a:cubicBezTo>
                  <a:pt x="0" y="95"/>
                  <a:pt x="13" y="115"/>
                  <a:pt x="33" y="128"/>
                </a:cubicBezTo>
                <a:moveTo>
                  <a:pt x="176" y="122"/>
                </a:moveTo>
                <a:cubicBezTo>
                  <a:pt x="192" y="109"/>
                  <a:pt x="201" y="92"/>
                  <a:pt x="201" y="74"/>
                </a:cubicBezTo>
                <a:cubicBezTo>
                  <a:pt x="201" y="55"/>
                  <a:pt x="192" y="38"/>
                  <a:pt x="177" y="25"/>
                </a:cubicBezTo>
                <a:moveTo>
                  <a:pt x="53" y="140"/>
                </a:moveTo>
                <a:cubicBezTo>
                  <a:pt x="51" y="151"/>
                  <a:pt x="47" y="160"/>
                  <a:pt x="28" y="176"/>
                </a:cubicBezTo>
                <a:cubicBezTo>
                  <a:pt x="68" y="177"/>
                  <a:pt x="92" y="147"/>
                  <a:pt x="101" y="147"/>
                </a:cubicBezTo>
                <a:cubicBezTo>
                  <a:pt x="122" y="147"/>
                  <a:pt x="142" y="142"/>
                  <a:pt x="159" y="13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45" title="word bubble with question mark icon"/>
          <p:cNvSpPr>
            <a:spLocks noChangeAspect="1" noEditPoints="1"/>
          </p:cNvSpPr>
          <p:nvPr/>
        </p:nvSpPr>
        <p:spPr bwMode="auto">
          <a:xfrm>
            <a:off x="6916222" y="3351923"/>
            <a:ext cx="466207" cy="409963"/>
          </a:xfrm>
          <a:custGeom>
            <a:avLst/>
            <a:gdLst>
              <a:gd name="T0" fmla="*/ 197 w 267"/>
              <a:gd name="T1" fmla="*/ 186 h 235"/>
              <a:gd name="T2" fmla="*/ 231 w 267"/>
              <a:gd name="T3" fmla="*/ 234 h 235"/>
              <a:gd name="T4" fmla="*/ 134 w 267"/>
              <a:gd name="T5" fmla="*/ 195 h 235"/>
              <a:gd name="T6" fmla="*/ 0 w 267"/>
              <a:gd name="T7" fmla="*/ 98 h 235"/>
              <a:gd name="T8" fmla="*/ 134 w 267"/>
              <a:gd name="T9" fmla="*/ 0 h 235"/>
              <a:gd name="T10" fmla="*/ 267 w 267"/>
              <a:gd name="T11" fmla="*/ 98 h 235"/>
              <a:gd name="T12" fmla="*/ 224 w 267"/>
              <a:gd name="T13" fmla="*/ 170 h 235"/>
              <a:gd name="T14" fmla="*/ 148 w 267"/>
              <a:gd name="T15" fmla="*/ 100 h 235"/>
              <a:gd name="T16" fmla="*/ 155 w 267"/>
              <a:gd name="T17" fmla="*/ 91 h 235"/>
              <a:gd name="T18" fmla="*/ 170 w 267"/>
              <a:gd name="T19" fmla="*/ 61 h 235"/>
              <a:gd name="T20" fmla="*/ 135 w 267"/>
              <a:gd name="T21" fmla="*/ 33 h 235"/>
              <a:gd name="T22" fmla="*/ 105 w 267"/>
              <a:gd name="T23" fmla="*/ 40 h 235"/>
              <a:gd name="T24" fmla="*/ 111 w 267"/>
              <a:gd name="T25" fmla="*/ 60 h 235"/>
              <a:gd name="T26" fmla="*/ 129 w 267"/>
              <a:gd name="T27" fmla="*/ 54 h 235"/>
              <a:gd name="T28" fmla="*/ 142 w 267"/>
              <a:gd name="T29" fmla="*/ 65 h 235"/>
              <a:gd name="T30" fmla="*/ 132 w 267"/>
              <a:gd name="T31" fmla="*/ 84 h 235"/>
              <a:gd name="T32" fmla="*/ 121 w 267"/>
              <a:gd name="T33" fmla="*/ 112 h 235"/>
              <a:gd name="T34" fmla="*/ 121 w 267"/>
              <a:gd name="T35" fmla="*/ 117 h 235"/>
              <a:gd name="T36" fmla="*/ 145 w 267"/>
              <a:gd name="T37" fmla="*/ 117 h 235"/>
              <a:gd name="T38" fmla="*/ 133 w 267"/>
              <a:gd name="T39" fmla="*/ 166 h 235"/>
              <a:gd name="T40" fmla="*/ 149 w 267"/>
              <a:gd name="T41" fmla="*/ 150 h 235"/>
              <a:gd name="T42" fmla="*/ 133 w 267"/>
              <a:gd name="T43" fmla="*/ 133 h 235"/>
              <a:gd name="T44" fmla="*/ 117 w 267"/>
              <a:gd name="T45" fmla="*/ 150 h 235"/>
              <a:gd name="T46" fmla="*/ 133 w 267"/>
              <a:gd name="T47" fmla="*/ 16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7" h="235">
                <a:moveTo>
                  <a:pt x="197" y="186"/>
                </a:moveTo>
                <a:cubicBezTo>
                  <a:pt x="200" y="200"/>
                  <a:pt x="204" y="212"/>
                  <a:pt x="231" y="234"/>
                </a:cubicBezTo>
                <a:cubicBezTo>
                  <a:pt x="177" y="235"/>
                  <a:pt x="146" y="195"/>
                  <a:pt x="134" y="195"/>
                </a:cubicBezTo>
                <a:cubicBezTo>
                  <a:pt x="60" y="195"/>
                  <a:pt x="0" y="152"/>
                  <a:pt x="0" y="98"/>
                </a:cubicBezTo>
                <a:cubicBezTo>
                  <a:pt x="0" y="44"/>
                  <a:pt x="60" y="0"/>
                  <a:pt x="134" y="0"/>
                </a:cubicBezTo>
                <a:cubicBezTo>
                  <a:pt x="208" y="0"/>
                  <a:pt x="267" y="44"/>
                  <a:pt x="267" y="98"/>
                </a:cubicBezTo>
                <a:cubicBezTo>
                  <a:pt x="267" y="126"/>
                  <a:pt x="251" y="152"/>
                  <a:pt x="224" y="170"/>
                </a:cubicBezTo>
                <a:moveTo>
                  <a:pt x="148" y="100"/>
                </a:moveTo>
                <a:cubicBezTo>
                  <a:pt x="150" y="97"/>
                  <a:pt x="152" y="94"/>
                  <a:pt x="155" y="91"/>
                </a:cubicBezTo>
                <a:cubicBezTo>
                  <a:pt x="161" y="83"/>
                  <a:pt x="170" y="75"/>
                  <a:pt x="170" y="61"/>
                </a:cubicBezTo>
                <a:cubicBezTo>
                  <a:pt x="170" y="46"/>
                  <a:pt x="159" y="33"/>
                  <a:pt x="135" y="33"/>
                </a:cubicBezTo>
                <a:cubicBezTo>
                  <a:pt x="122" y="33"/>
                  <a:pt x="112" y="36"/>
                  <a:pt x="105" y="40"/>
                </a:cubicBezTo>
                <a:cubicBezTo>
                  <a:pt x="111" y="60"/>
                  <a:pt x="111" y="60"/>
                  <a:pt x="111" y="60"/>
                </a:cubicBezTo>
                <a:cubicBezTo>
                  <a:pt x="116" y="56"/>
                  <a:pt x="123" y="54"/>
                  <a:pt x="129" y="54"/>
                </a:cubicBezTo>
                <a:cubicBezTo>
                  <a:pt x="138" y="55"/>
                  <a:pt x="142" y="59"/>
                  <a:pt x="142" y="65"/>
                </a:cubicBezTo>
                <a:cubicBezTo>
                  <a:pt x="142" y="71"/>
                  <a:pt x="138" y="77"/>
                  <a:pt x="132" y="84"/>
                </a:cubicBezTo>
                <a:cubicBezTo>
                  <a:pt x="124" y="94"/>
                  <a:pt x="121" y="103"/>
                  <a:pt x="121" y="112"/>
                </a:cubicBezTo>
                <a:cubicBezTo>
                  <a:pt x="121" y="117"/>
                  <a:pt x="121" y="117"/>
                  <a:pt x="121" y="117"/>
                </a:cubicBezTo>
                <a:cubicBezTo>
                  <a:pt x="145" y="117"/>
                  <a:pt x="145" y="117"/>
                  <a:pt x="145" y="117"/>
                </a:cubicBezTo>
                <a:moveTo>
                  <a:pt x="133" y="166"/>
                </a:moveTo>
                <a:cubicBezTo>
                  <a:pt x="143" y="166"/>
                  <a:pt x="149" y="159"/>
                  <a:pt x="149" y="150"/>
                </a:cubicBezTo>
                <a:cubicBezTo>
                  <a:pt x="149" y="140"/>
                  <a:pt x="142" y="133"/>
                  <a:pt x="133" y="133"/>
                </a:cubicBezTo>
                <a:cubicBezTo>
                  <a:pt x="123" y="133"/>
                  <a:pt x="117" y="140"/>
                  <a:pt x="117" y="150"/>
                </a:cubicBezTo>
                <a:cubicBezTo>
                  <a:pt x="117" y="159"/>
                  <a:pt x="123" y="166"/>
                  <a:pt x="133" y="16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83" title="word bubble with three dots icon"/>
          <p:cNvSpPr>
            <a:spLocks noChangeAspect="1" noEditPoints="1"/>
          </p:cNvSpPr>
          <p:nvPr/>
        </p:nvSpPr>
        <p:spPr bwMode="auto">
          <a:xfrm>
            <a:off x="7654424" y="3353173"/>
            <a:ext cx="467456" cy="408712"/>
          </a:xfrm>
          <a:custGeom>
            <a:avLst/>
            <a:gdLst>
              <a:gd name="T0" fmla="*/ 197 w 268"/>
              <a:gd name="T1" fmla="*/ 186 h 234"/>
              <a:gd name="T2" fmla="*/ 231 w 268"/>
              <a:gd name="T3" fmla="*/ 234 h 234"/>
              <a:gd name="T4" fmla="*/ 134 w 268"/>
              <a:gd name="T5" fmla="*/ 195 h 234"/>
              <a:gd name="T6" fmla="*/ 0 w 268"/>
              <a:gd name="T7" fmla="*/ 97 h 234"/>
              <a:gd name="T8" fmla="*/ 134 w 268"/>
              <a:gd name="T9" fmla="*/ 0 h 234"/>
              <a:gd name="T10" fmla="*/ 268 w 268"/>
              <a:gd name="T11" fmla="*/ 97 h 234"/>
              <a:gd name="T12" fmla="*/ 224 w 268"/>
              <a:gd name="T13" fmla="*/ 170 h 234"/>
              <a:gd name="T14" fmla="*/ 74 w 268"/>
              <a:gd name="T15" fmla="*/ 81 h 234"/>
              <a:gd name="T16" fmla="*/ 56 w 268"/>
              <a:gd name="T17" fmla="*/ 99 h 234"/>
              <a:gd name="T18" fmla="*/ 74 w 268"/>
              <a:gd name="T19" fmla="*/ 117 h 234"/>
              <a:gd name="T20" fmla="*/ 92 w 268"/>
              <a:gd name="T21" fmla="*/ 99 h 234"/>
              <a:gd name="T22" fmla="*/ 74 w 268"/>
              <a:gd name="T23" fmla="*/ 81 h 234"/>
              <a:gd name="T24" fmla="*/ 134 w 268"/>
              <a:gd name="T25" fmla="*/ 81 h 234"/>
              <a:gd name="T26" fmla="*/ 116 w 268"/>
              <a:gd name="T27" fmla="*/ 99 h 234"/>
              <a:gd name="T28" fmla="*/ 134 w 268"/>
              <a:gd name="T29" fmla="*/ 117 h 234"/>
              <a:gd name="T30" fmla="*/ 152 w 268"/>
              <a:gd name="T31" fmla="*/ 99 h 234"/>
              <a:gd name="T32" fmla="*/ 134 w 268"/>
              <a:gd name="T33" fmla="*/ 81 h 234"/>
              <a:gd name="T34" fmla="*/ 194 w 268"/>
              <a:gd name="T35" fmla="*/ 81 h 234"/>
              <a:gd name="T36" fmla="*/ 177 w 268"/>
              <a:gd name="T37" fmla="*/ 99 h 234"/>
              <a:gd name="T38" fmla="*/ 194 w 268"/>
              <a:gd name="T39" fmla="*/ 117 h 234"/>
              <a:gd name="T40" fmla="*/ 212 w 268"/>
              <a:gd name="T41" fmla="*/ 99 h 234"/>
              <a:gd name="T42" fmla="*/ 194 w 268"/>
              <a:gd name="T43" fmla="*/ 8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8" h="234">
                <a:moveTo>
                  <a:pt x="197" y="186"/>
                </a:moveTo>
                <a:cubicBezTo>
                  <a:pt x="200" y="200"/>
                  <a:pt x="205" y="212"/>
                  <a:pt x="231" y="234"/>
                </a:cubicBezTo>
                <a:cubicBezTo>
                  <a:pt x="177" y="234"/>
                  <a:pt x="146" y="195"/>
                  <a:pt x="134" y="195"/>
                </a:cubicBezTo>
                <a:cubicBezTo>
                  <a:pt x="60" y="195"/>
                  <a:pt x="0" y="151"/>
                  <a:pt x="0" y="97"/>
                </a:cubicBezTo>
                <a:cubicBezTo>
                  <a:pt x="0" y="44"/>
                  <a:pt x="60" y="0"/>
                  <a:pt x="134" y="0"/>
                </a:cubicBezTo>
                <a:cubicBezTo>
                  <a:pt x="208" y="0"/>
                  <a:pt x="268" y="44"/>
                  <a:pt x="268" y="97"/>
                </a:cubicBezTo>
                <a:cubicBezTo>
                  <a:pt x="268" y="126"/>
                  <a:pt x="251" y="152"/>
                  <a:pt x="224" y="170"/>
                </a:cubicBezTo>
                <a:moveTo>
                  <a:pt x="74" y="81"/>
                </a:moveTo>
                <a:cubicBezTo>
                  <a:pt x="64" y="81"/>
                  <a:pt x="56" y="89"/>
                  <a:pt x="56" y="99"/>
                </a:cubicBezTo>
                <a:cubicBezTo>
                  <a:pt x="56" y="109"/>
                  <a:pt x="64" y="117"/>
                  <a:pt x="74" y="117"/>
                </a:cubicBezTo>
                <a:cubicBezTo>
                  <a:pt x="84" y="117"/>
                  <a:pt x="92" y="109"/>
                  <a:pt x="92" y="99"/>
                </a:cubicBezTo>
                <a:cubicBezTo>
                  <a:pt x="92" y="89"/>
                  <a:pt x="84" y="81"/>
                  <a:pt x="74" y="81"/>
                </a:cubicBezTo>
                <a:close/>
                <a:moveTo>
                  <a:pt x="134" y="81"/>
                </a:moveTo>
                <a:cubicBezTo>
                  <a:pt x="124" y="81"/>
                  <a:pt x="116" y="89"/>
                  <a:pt x="116" y="99"/>
                </a:cubicBezTo>
                <a:cubicBezTo>
                  <a:pt x="116" y="109"/>
                  <a:pt x="124" y="117"/>
                  <a:pt x="134" y="117"/>
                </a:cubicBezTo>
                <a:cubicBezTo>
                  <a:pt x="144" y="117"/>
                  <a:pt x="152" y="109"/>
                  <a:pt x="152" y="99"/>
                </a:cubicBezTo>
                <a:cubicBezTo>
                  <a:pt x="152" y="89"/>
                  <a:pt x="144" y="81"/>
                  <a:pt x="134" y="81"/>
                </a:cubicBezTo>
                <a:close/>
                <a:moveTo>
                  <a:pt x="194" y="81"/>
                </a:moveTo>
                <a:cubicBezTo>
                  <a:pt x="185" y="81"/>
                  <a:pt x="177" y="89"/>
                  <a:pt x="177" y="99"/>
                </a:cubicBezTo>
                <a:cubicBezTo>
                  <a:pt x="177" y="109"/>
                  <a:pt x="185" y="117"/>
                  <a:pt x="194" y="117"/>
                </a:cubicBezTo>
                <a:cubicBezTo>
                  <a:pt x="204" y="117"/>
                  <a:pt x="212" y="109"/>
                  <a:pt x="212" y="99"/>
                </a:cubicBezTo>
                <a:cubicBezTo>
                  <a:pt x="212" y="89"/>
                  <a:pt x="204" y="81"/>
                  <a:pt x="194" y="81"/>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28" title="quotation marks icon"/>
          <p:cNvSpPr>
            <a:spLocks noChangeAspect="1" noEditPoints="1"/>
          </p:cNvSpPr>
          <p:nvPr/>
        </p:nvSpPr>
        <p:spPr bwMode="auto">
          <a:xfrm>
            <a:off x="2340379" y="3389221"/>
            <a:ext cx="433611" cy="372664"/>
          </a:xfrm>
          <a:custGeom>
            <a:avLst/>
            <a:gdLst>
              <a:gd name="T0" fmla="*/ 102 w 296"/>
              <a:gd name="T1" fmla="*/ 51 h 236"/>
              <a:gd name="T2" fmla="*/ 75 w 296"/>
              <a:gd name="T3" fmla="*/ 79 h 236"/>
              <a:gd name="T4" fmla="*/ 77 w 296"/>
              <a:gd name="T5" fmla="*/ 103 h 236"/>
              <a:gd name="T6" fmla="*/ 142 w 296"/>
              <a:gd name="T7" fmla="*/ 169 h 236"/>
              <a:gd name="T8" fmla="*/ 77 w 296"/>
              <a:gd name="T9" fmla="*/ 235 h 236"/>
              <a:gd name="T10" fmla="*/ 10 w 296"/>
              <a:gd name="T11" fmla="*/ 173 h 236"/>
              <a:gd name="T12" fmla="*/ 39 w 296"/>
              <a:gd name="T13" fmla="*/ 55 h 236"/>
              <a:gd name="T14" fmla="*/ 98 w 296"/>
              <a:gd name="T15" fmla="*/ 3 h 236"/>
              <a:gd name="T16" fmla="*/ 121 w 296"/>
              <a:gd name="T17" fmla="*/ 12 h 236"/>
              <a:gd name="T18" fmla="*/ 121 w 296"/>
              <a:gd name="T19" fmla="*/ 36 h 236"/>
              <a:gd name="T20" fmla="*/ 275 w 296"/>
              <a:gd name="T21" fmla="*/ 37 h 236"/>
              <a:gd name="T22" fmla="*/ 275 w 296"/>
              <a:gd name="T23" fmla="*/ 13 h 236"/>
              <a:gd name="T24" fmla="*/ 252 w 296"/>
              <a:gd name="T25" fmla="*/ 4 h 236"/>
              <a:gd name="T26" fmla="*/ 193 w 296"/>
              <a:gd name="T27" fmla="*/ 56 h 236"/>
              <a:gd name="T28" fmla="*/ 164 w 296"/>
              <a:gd name="T29" fmla="*/ 174 h 236"/>
              <a:gd name="T30" fmla="*/ 230 w 296"/>
              <a:gd name="T31" fmla="*/ 236 h 236"/>
              <a:gd name="T32" fmla="*/ 296 w 296"/>
              <a:gd name="T33" fmla="*/ 170 h 236"/>
              <a:gd name="T34" fmla="*/ 230 w 296"/>
              <a:gd name="T35" fmla="*/ 104 h 236"/>
              <a:gd name="T36" fmla="*/ 229 w 296"/>
              <a:gd name="T37" fmla="*/ 80 h 236"/>
              <a:gd name="T38" fmla="*/ 256 w 296"/>
              <a:gd name="T39" fmla="*/ 5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6" h="236">
                <a:moveTo>
                  <a:pt x="102" y="51"/>
                </a:moveTo>
                <a:cubicBezTo>
                  <a:pt x="95" y="57"/>
                  <a:pt x="86" y="66"/>
                  <a:pt x="75" y="79"/>
                </a:cubicBezTo>
                <a:cubicBezTo>
                  <a:pt x="62" y="95"/>
                  <a:pt x="71" y="103"/>
                  <a:pt x="77" y="103"/>
                </a:cubicBezTo>
                <a:cubicBezTo>
                  <a:pt x="113" y="103"/>
                  <a:pt x="142" y="133"/>
                  <a:pt x="142" y="169"/>
                </a:cubicBezTo>
                <a:cubicBezTo>
                  <a:pt x="142" y="205"/>
                  <a:pt x="113" y="235"/>
                  <a:pt x="77" y="235"/>
                </a:cubicBezTo>
                <a:cubicBezTo>
                  <a:pt x="42" y="235"/>
                  <a:pt x="15" y="207"/>
                  <a:pt x="10" y="173"/>
                </a:cubicBezTo>
                <a:cubicBezTo>
                  <a:pt x="0" y="113"/>
                  <a:pt x="29" y="70"/>
                  <a:pt x="39" y="55"/>
                </a:cubicBezTo>
                <a:cubicBezTo>
                  <a:pt x="56" y="31"/>
                  <a:pt x="98" y="3"/>
                  <a:pt x="98" y="3"/>
                </a:cubicBezTo>
                <a:cubicBezTo>
                  <a:pt x="103" y="0"/>
                  <a:pt x="113" y="1"/>
                  <a:pt x="121" y="12"/>
                </a:cubicBezTo>
                <a:cubicBezTo>
                  <a:pt x="128" y="23"/>
                  <a:pt x="126" y="31"/>
                  <a:pt x="121" y="36"/>
                </a:cubicBezTo>
                <a:moveTo>
                  <a:pt x="275" y="37"/>
                </a:moveTo>
                <a:cubicBezTo>
                  <a:pt x="280" y="32"/>
                  <a:pt x="282" y="23"/>
                  <a:pt x="275" y="13"/>
                </a:cubicBezTo>
                <a:cubicBezTo>
                  <a:pt x="267" y="2"/>
                  <a:pt x="257" y="1"/>
                  <a:pt x="252" y="4"/>
                </a:cubicBezTo>
                <a:cubicBezTo>
                  <a:pt x="252" y="4"/>
                  <a:pt x="209" y="32"/>
                  <a:pt x="193" y="56"/>
                </a:cubicBezTo>
                <a:cubicBezTo>
                  <a:pt x="182" y="71"/>
                  <a:pt x="154" y="114"/>
                  <a:pt x="164" y="174"/>
                </a:cubicBezTo>
                <a:cubicBezTo>
                  <a:pt x="169" y="207"/>
                  <a:pt x="196" y="236"/>
                  <a:pt x="230" y="236"/>
                </a:cubicBezTo>
                <a:cubicBezTo>
                  <a:pt x="267" y="236"/>
                  <a:pt x="296" y="206"/>
                  <a:pt x="296" y="170"/>
                </a:cubicBezTo>
                <a:cubicBezTo>
                  <a:pt x="296" y="133"/>
                  <a:pt x="267" y="104"/>
                  <a:pt x="230" y="104"/>
                </a:cubicBezTo>
                <a:cubicBezTo>
                  <a:pt x="225" y="104"/>
                  <a:pt x="216" y="95"/>
                  <a:pt x="229" y="80"/>
                </a:cubicBezTo>
                <a:cubicBezTo>
                  <a:pt x="240" y="67"/>
                  <a:pt x="249" y="58"/>
                  <a:pt x="256" y="5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09" title="quotation marks icon"/>
          <p:cNvSpPr>
            <a:spLocks noChangeAspect="1" noEditPoints="1"/>
          </p:cNvSpPr>
          <p:nvPr/>
        </p:nvSpPr>
        <p:spPr bwMode="auto">
          <a:xfrm>
            <a:off x="1667889" y="3394802"/>
            <a:ext cx="400495" cy="367084"/>
          </a:xfrm>
          <a:custGeom>
            <a:avLst/>
            <a:gdLst>
              <a:gd name="T0" fmla="*/ 277 w 277"/>
              <a:gd name="T1" fmla="*/ 160 h 236"/>
              <a:gd name="T2" fmla="*/ 277 w 277"/>
              <a:gd name="T3" fmla="*/ 236 h 236"/>
              <a:gd name="T4" fmla="*/ 151 w 277"/>
              <a:gd name="T5" fmla="*/ 236 h 236"/>
              <a:gd name="T6" fmla="*/ 151 w 277"/>
              <a:gd name="T7" fmla="*/ 139 h 236"/>
              <a:gd name="T8" fmla="*/ 173 w 277"/>
              <a:gd name="T9" fmla="*/ 55 h 236"/>
              <a:gd name="T10" fmla="*/ 250 w 277"/>
              <a:gd name="T11" fmla="*/ 0 h 236"/>
              <a:gd name="T12" fmla="*/ 277 w 277"/>
              <a:gd name="T13" fmla="*/ 51 h 236"/>
              <a:gd name="T14" fmla="*/ 231 w 277"/>
              <a:gd name="T15" fmla="*/ 83 h 236"/>
              <a:gd name="T16" fmla="*/ 216 w 277"/>
              <a:gd name="T17" fmla="*/ 119 h 236"/>
              <a:gd name="T18" fmla="*/ 277 w 277"/>
              <a:gd name="T19" fmla="*/ 119 h 236"/>
              <a:gd name="T20" fmla="*/ 277 w 277"/>
              <a:gd name="T21" fmla="*/ 134 h 236"/>
              <a:gd name="T22" fmla="*/ 175 w 277"/>
              <a:gd name="T23" fmla="*/ 163 h 236"/>
              <a:gd name="T24" fmla="*/ 175 w 277"/>
              <a:gd name="T25" fmla="*/ 208 h 236"/>
              <a:gd name="T26" fmla="*/ 126 w 277"/>
              <a:gd name="T27" fmla="*/ 160 h 236"/>
              <a:gd name="T28" fmla="*/ 126 w 277"/>
              <a:gd name="T29" fmla="*/ 236 h 236"/>
              <a:gd name="T30" fmla="*/ 0 w 277"/>
              <a:gd name="T31" fmla="*/ 236 h 236"/>
              <a:gd name="T32" fmla="*/ 0 w 277"/>
              <a:gd name="T33" fmla="*/ 139 h 236"/>
              <a:gd name="T34" fmla="*/ 22 w 277"/>
              <a:gd name="T35" fmla="*/ 55 h 236"/>
              <a:gd name="T36" fmla="*/ 98 w 277"/>
              <a:gd name="T37" fmla="*/ 0 h 236"/>
              <a:gd name="T38" fmla="*/ 126 w 277"/>
              <a:gd name="T39" fmla="*/ 51 h 236"/>
              <a:gd name="T40" fmla="*/ 80 w 277"/>
              <a:gd name="T41" fmla="*/ 83 h 236"/>
              <a:gd name="T42" fmla="*/ 65 w 277"/>
              <a:gd name="T43" fmla="*/ 119 h 236"/>
              <a:gd name="T44" fmla="*/ 126 w 277"/>
              <a:gd name="T45" fmla="*/ 119 h 236"/>
              <a:gd name="T46" fmla="*/ 126 w 277"/>
              <a:gd name="T47" fmla="*/ 134 h 236"/>
              <a:gd name="T48" fmla="*/ 24 w 277"/>
              <a:gd name="T49" fmla="*/ 208 h 236"/>
              <a:gd name="T50" fmla="*/ 24 w 277"/>
              <a:gd name="T51" fmla="*/ 16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7" h="236">
                <a:moveTo>
                  <a:pt x="277" y="160"/>
                </a:moveTo>
                <a:cubicBezTo>
                  <a:pt x="277" y="236"/>
                  <a:pt x="277" y="236"/>
                  <a:pt x="277" y="236"/>
                </a:cubicBezTo>
                <a:cubicBezTo>
                  <a:pt x="151" y="236"/>
                  <a:pt x="151" y="236"/>
                  <a:pt x="151" y="236"/>
                </a:cubicBezTo>
                <a:cubicBezTo>
                  <a:pt x="151" y="139"/>
                  <a:pt x="151" y="139"/>
                  <a:pt x="151" y="139"/>
                </a:cubicBezTo>
                <a:cubicBezTo>
                  <a:pt x="151" y="103"/>
                  <a:pt x="158" y="75"/>
                  <a:pt x="173" y="55"/>
                </a:cubicBezTo>
                <a:cubicBezTo>
                  <a:pt x="188" y="34"/>
                  <a:pt x="213" y="16"/>
                  <a:pt x="250" y="0"/>
                </a:cubicBezTo>
                <a:cubicBezTo>
                  <a:pt x="277" y="51"/>
                  <a:pt x="277" y="51"/>
                  <a:pt x="277" y="51"/>
                </a:cubicBezTo>
                <a:cubicBezTo>
                  <a:pt x="255" y="62"/>
                  <a:pt x="239" y="72"/>
                  <a:pt x="231" y="83"/>
                </a:cubicBezTo>
                <a:cubicBezTo>
                  <a:pt x="222" y="93"/>
                  <a:pt x="217" y="105"/>
                  <a:pt x="216" y="119"/>
                </a:cubicBezTo>
                <a:cubicBezTo>
                  <a:pt x="277" y="119"/>
                  <a:pt x="277" y="119"/>
                  <a:pt x="277" y="119"/>
                </a:cubicBezTo>
                <a:cubicBezTo>
                  <a:pt x="277" y="134"/>
                  <a:pt x="277" y="134"/>
                  <a:pt x="277" y="134"/>
                </a:cubicBezTo>
                <a:moveTo>
                  <a:pt x="175" y="163"/>
                </a:moveTo>
                <a:cubicBezTo>
                  <a:pt x="175" y="208"/>
                  <a:pt x="175" y="208"/>
                  <a:pt x="175" y="208"/>
                </a:cubicBezTo>
                <a:moveTo>
                  <a:pt x="126" y="160"/>
                </a:moveTo>
                <a:cubicBezTo>
                  <a:pt x="126" y="236"/>
                  <a:pt x="126" y="236"/>
                  <a:pt x="126" y="236"/>
                </a:cubicBezTo>
                <a:cubicBezTo>
                  <a:pt x="0" y="236"/>
                  <a:pt x="0" y="236"/>
                  <a:pt x="0" y="236"/>
                </a:cubicBezTo>
                <a:cubicBezTo>
                  <a:pt x="0" y="139"/>
                  <a:pt x="0" y="139"/>
                  <a:pt x="0" y="139"/>
                </a:cubicBezTo>
                <a:cubicBezTo>
                  <a:pt x="0" y="103"/>
                  <a:pt x="7" y="75"/>
                  <a:pt x="22" y="55"/>
                </a:cubicBezTo>
                <a:cubicBezTo>
                  <a:pt x="37" y="34"/>
                  <a:pt x="62" y="16"/>
                  <a:pt x="98" y="0"/>
                </a:cubicBezTo>
                <a:cubicBezTo>
                  <a:pt x="126" y="51"/>
                  <a:pt x="126" y="51"/>
                  <a:pt x="126" y="51"/>
                </a:cubicBezTo>
                <a:cubicBezTo>
                  <a:pt x="103" y="62"/>
                  <a:pt x="88" y="72"/>
                  <a:pt x="80" y="83"/>
                </a:cubicBezTo>
                <a:cubicBezTo>
                  <a:pt x="71" y="93"/>
                  <a:pt x="66" y="105"/>
                  <a:pt x="65" y="119"/>
                </a:cubicBezTo>
                <a:cubicBezTo>
                  <a:pt x="126" y="119"/>
                  <a:pt x="126" y="119"/>
                  <a:pt x="126" y="119"/>
                </a:cubicBezTo>
                <a:cubicBezTo>
                  <a:pt x="126" y="134"/>
                  <a:pt x="126" y="134"/>
                  <a:pt x="126" y="134"/>
                </a:cubicBezTo>
                <a:moveTo>
                  <a:pt x="24" y="208"/>
                </a:moveTo>
                <a:cubicBezTo>
                  <a:pt x="24" y="163"/>
                  <a:pt x="24" y="163"/>
                  <a:pt x="24" y="16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32" title="chart icon"/>
          <p:cNvSpPr>
            <a:spLocks noChangeAspect="1" noEditPoints="1"/>
          </p:cNvSpPr>
          <p:nvPr/>
        </p:nvSpPr>
        <p:spPr bwMode="auto">
          <a:xfrm>
            <a:off x="853507" y="4152549"/>
            <a:ext cx="358307" cy="598615"/>
          </a:xfrm>
          <a:custGeom>
            <a:avLst/>
            <a:gdLst>
              <a:gd name="T0" fmla="*/ 228 w 249"/>
              <a:gd name="T1" fmla="*/ 302 h 416"/>
              <a:gd name="T2" fmla="*/ 21 w 249"/>
              <a:gd name="T3" fmla="*/ 302 h 416"/>
              <a:gd name="T4" fmla="*/ 21 w 249"/>
              <a:gd name="T5" fmla="*/ 29 h 416"/>
              <a:gd name="T6" fmla="*/ 228 w 249"/>
              <a:gd name="T7" fmla="*/ 29 h 416"/>
              <a:gd name="T8" fmla="*/ 228 w 249"/>
              <a:gd name="T9" fmla="*/ 302 h 416"/>
              <a:gd name="T10" fmla="*/ 124 w 249"/>
              <a:gd name="T11" fmla="*/ 416 h 416"/>
              <a:gd name="T12" fmla="*/ 124 w 249"/>
              <a:gd name="T13" fmla="*/ 332 h 416"/>
              <a:gd name="T14" fmla="*/ 32 w 249"/>
              <a:gd name="T15" fmla="*/ 416 h 416"/>
              <a:gd name="T16" fmla="*/ 66 w 249"/>
              <a:gd name="T17" fmla="*/ 332 h 416"/>
              <a:gd name="T18" fmla="*/ 183 w 249"/>
              <a:gd name="T19" fmla="*/ 332 h 416"/>
              <a:gd name="T20" fmla="*/ 218 w 249"/>
              <a:gd name="T21" fmla="*/ 416 h 416"/>
              <a:gd name="T22" fmla="*/ 0 w 249"/>
              <a:gd name="T23" fmla="*/ 0 h 416"/>
              <a:gd name="T24" fmla="*/ 249 w 249"/>
              <a:gd name="T25" fmla="*/ 0 h 416"/>
              <a:gd name="T26" fmla="*/ 0 w 249"/>
              <a:gd name="T27" fmla="*/ 332 h 416"/>
              <a:gd name="T28" fmla="*/ 249 w 249"/>
              <a:gd name="T29" fmla="*/ 33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9" h="416">
                <a:moveTo>
                  <a:pt x="228" y="302"/>
                </a:moveTo>
                <a:lnTo>
                  <a:pt x="21" y="302"/>
                </a:lnTo>
                <a:lnTo>
                  <a:pt x="21" y="29"/>
                </a:lnTo>
                <a:lnTo>
                  <a:pt x="228" y="29"/>
                </a:lnTo>
                <a:lnTo>
                  <a:pt x="228" y="302"/>
                </a:lnTo>
                <a:moveTo>
                  <a:pt x="124" y="416"/>
                </a:moveTo>
                <a:lnTo>
                  <a:pt x="124" y="332"/>
                </a:lnTo>
                <a:moveTo>
                  <a:pt x="32" y="416"/>
                </a:moveTo>
                <a:lnTo>
                  <a:pt x="66" y="332"/>
                </a:lnTo>
                <a:moveTo>
                  <a:pt x="183" y="332"/>
                </a:moveTo>
                <a:lnTo>
                  <a:pt x="218" y="416"/>
                </a:lnTo>
                <a:moveTo>
                  <a:pt x="0" y="0"/>
                </a:moveTo>
                <a:lnTo>
                  <a:pt x="249" y="0"/>
                </a:lnTo>
                <a:moveTo>
                  <a:pt x="0" y="332"/>
                </a:moveTo>
                <a:lnTo>
                  <a:pt x="249" y="33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33" title="chart with items icon"/>
          <p:cNvSpPr>
            <a:spLocks noChangeAspect="1" noEditPoints="1"/>
          </p:cNvSpPr>
          <p:nvPr/>
        </p:nvSpPr>
        <p:spPr bwMode="auto">
          <a:xfrm>
            <a:off x="1502287" y="4152549"/>
            <a:ext cx="356867" cy="598615"/>
          </a:xfrm>
          <a:custGeom>
            <a:avLst/>
            <a:gdLst>
              <a:gd name="T0" fmla="*/ 227 w 248"/>
              <a:gd name="T1" fmla="*/ 302 h 416"/>
              <a:gd name="T2" fmla="*/ 20 w 248"/>
              <a:gd name="T3" fmla="*/ 302 h 416"/>
              <a:gd name="T4" fmla="*/ 20 w 248"/>
              <a:gd name="T5" fmla="*/ 29 h 416"/>
              <a:gd name="T6" fmla="*/ 227 w 248"/>
              <a:gd name="T7" fmla="*/ 29 h 416"/>
              <a:gd name="T8" fmla="*/ 227 w 248"/>
              <a:gd name="T9" fmla="*/ 302 h 416"/>
              <a:gd name="T10" fmla="*/ 124 w 248"/>
              <a:gd name="T11" fmla="*/ 416 h 416"/>
              <a:gd name="T12" fmla="*/ 124 w 248"/>
              <a:gd name="T13" fmla="*/ 332 h 416"/>
              <a:gd name="T14" fmla="*/ 31 w 248"/>
              <a:gd name="T15" fmla="*/ 416 h 416"/>
              <a:gd name="T16" fmla="*/ 65 w 248"/>
              <a:gd name="T17" fmla="*/ 332 h 416"/>
              <a:gd name="T18" fmla="*/ 182 w 248"/>
              <a:gd name="T19" fmla="*/ 332 h 416"/>
              <a:gd name="T20" fmla="*/ 216 w 248"/>
              <a:gd name="T21" fmla="*/ 416 h 416"/>
              <a:gd name="T22" fmla="*/ 0 w 248"/>
              <a:gd name="T23" fmla="*/ 0 h 416"/>
              <a:gd name="T24" fmla="*/ 248 w 248"/>
              <a:gd name="T25" fmla="*/ 0 h 416"/>
              <a:gd name="T26" fmla="*/ 0 w 248"/>
              <a:gd name="T27" fmla="*/ 332 h 416"/>
              <a:gd name="T28" fmla="*/ 248 w 248"/>
              <a:gd name="T29" fmla="*/ 332 h 416"/>
              <a:gd name="T30" fmla="*/ 189 w 248"/>
              <a:gd name="T31" fmla="*/ 96 h 416"/>
              <a:gd name="T32" fmla="*/ 117 w 248"/>
              <a:gd name="T33" fmla="*/ 96 h 416"/>
              <a:gd name="T34" fmla="*/ 88 w 248"/>
              <a:gd name="T35" fmla="*/ 78 h 416"/>
              <a:gd name="T36" fmla="*/ 58 w 248"/>
              <a:gd name="T37" fmla="*/ 78 h 416"/>
              <a:gd name="T38" fmla="*/ 58 w 248"/>
              <a:gd name="T39" fmla="*/ 108 h 416"/>
              <a:gd name="T40" fmla="*/ 88 w 248"/>
              <a:gd name="T41" fmla="*/ 108 h 416"/>
              <a:gd name="T42" fmla="*/ 88 w 248"/>
              <a:gd name="T43" fmla="*/ 78 h 416"/>
              <a:gd name="T44" fmla="*/ 117 w 248"/>
              <a:gd name="T45" fmla="*/ 170 h 416"/>
              <a:gd name="T46" fmla="*/ 189 w 248"/>
              <a:gd name="T47" fmla="*/ 170 h 416"/>
              <a:gd name="T48" fmla="*/ 88 w 248"/>
              <a:gd name="T49" fmla="*/ 152 h 416"/>
              <a:gd name="T50" fmla="*/ 58 w 248"/>
              <a:gd name="T51" fmla="*/ 152 h 416"/>
              <a:gd name="T52" fmla="*/ 58 w 248"/>
              <a:gd name="T53" fmla="*/ 182 h 416"/>
              <a:gd name="T54" fmla="*/ 88 w 248"/>
              <a:gd name="T55" fmla="*/ 182 h 416"/>
              <a:gd name="T56" fmla="*/ 88 w 248"/>
              <a:gd name="T57" fmla="*/ 152 h 416"/>
              <a:gd name="T58" fmla="*/ 117 w 248"/>
              <a:gd name="T59" fmla="*/ 243 h 416"/>
              <a:gd name="T60" fmla="*/ 189 w 248"/>
              <a:gd name="T61" fmla="*/ 243 h 416"/>
              <a:gd name="T62" fmla="*/ 88 w 248"/>
              <a:gd name="T63" fmla="*/ 225 h 416"/>
              <a:gd name="T64" fmla="*/ 58 w 248"/>
              <a:gd name="T65" fmla="*/ 225 h 416"/>
              <a:gd name="T66" fmla="*/ 58 w 248"/>
              <a:gd name="T67" fmla="*/ 257 h 416"/>
              <a:gd name="T68" fmla="*/ 88 w 248"/>
              <a:gd name="T69" fmla="*/ 257 h 416"/>
              <a:gd name="T70" fmla="*/ 88 w 248"/>
              <a:gd name="T71" fmla="*/ 22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8" h="416">
                <a:moveTo>
                  <a:pt x="227" y="302"/>
                </a:moveTo>
                <a:lnTo>
                  <a:pt x="20" y="302"/>
                </a:lnTo>
                <a:lnTo>
                  <a:pt x="20" y="29"/>
                </a:lnTo>
                <a:lnTo>
                  <a:pt x="227" y="29"/>
                </a:lnTo>
                <a:lnTo>
                  <a:pt x="227" y="302"/>
                </a:lnTo>
                <a:moveTo>
                  <a:pt x="124" y="416"/>
                </a:moveTo>
                <a:lnTo>
                  <a:pt x="124" y="332"/>
                </a:lnTo>
                <a:moveTo>
                  <a:pt x="31" y="416"/>
                </a:moveTo>
                <a:lnTo>
                  <a:pt x="65" y="332"/>
                </a:lnTo>
                <a:moveTo>
                  <a:pt x="182" y="332"/>
                </a:moveTo>
                <a:lnTo>
                  <a:pt x="216" y="416"/>
                </a:lnTo>
                <a:moveTo>
                  <a:pt x="0" y="0"/>
                </a:moveTo>
                <a:lnTo>
                  <a:pt x="248" y="0"/>
                </a:lnTo>
                <a:moveTo>
                  <a:pt x="0" y="332"/>
                </a:moveTo>
                <a:lnTo>
                  <a:pt x="248" y="332"/>
                </a:lnTo>
                <a:moveTo>
                  <a:pt x="189" y="96"/>
                </a:moveTo>
                <a:lnTo>
                  <a:pt x="117" y="96"/>
                </a:lnTo>
                <a:moveTo>
                  <a:pt x="88" y="78"/>
                </a:moveTo>
                <a:lnTo>
                  <a:pt x="58" y="78"/>
                </a:lnTo>
                <a:lnTo>
                  <a:pt x="58" y="108"/>
                </a:lnTo>
                <a:lnTo>
                  <a:pt x="88" y="108"/>
                </a:lnTo>
                <a:lnTo>
                  <a:pt x="88" y="78"/>
                </a:lnTo>
                <a:moveTo>
                  <a:pt x="117" y="170"/>
                </a:moveTo>
                <a:lnTo>
                  <a:pt x="189" y="170"/>
                </a:lnTo>
                <a:moveTo>
                  <a:pt x="88" y="152"/>
                </a:moveTo>
                <a:lnTo>
                  <a:pt x="58" y="152"/>
                </a:lnTo>
                <a:lnTo>
                  <a:pt x="58" y="182"/>
                </a:lnTo>
                <a:lnTo>
                  <a:pt x="88" y="182"/>
                </a:lnTo>
                <a:lnTo>
                  <a:pt x="88" y="152"/>
                </a:lnTo>
                <a:moveTo>
                  <a:pt x="117" y="243"/>
                </a:moveTo>
                <a:lnTo>
                  <a:pt x="189" y="243"/>
                </a:lnTo>
                <a:moveTo>
                  <a:pt x="88" y="225"/>
                </a:moveTo>
                <a:lnTo>
                  <a:pt x="58" y="225"/>
                </a:lnTo>
                <a:lnTo>
                  <a:pt x="58" y="257"/>
                </a:lnTo>
                <a:lnTo>
                  <a:pt x="88" y="257"/>
                </a:lnTo>
                <a:lnTo>
                  <a:pt x="88" y="225"/>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37" title="chart with graph icon"/>
          <p:cNvSpPr>
            <a:spLocks noChangeAspect="1" noEditPoints="1"/>
          </p:cNvSpPr>
          <p:nvPr/>
        </p:nvSpPr>
        <p:spPr bwMode="auto">
          <a:xfrm>
            <a:off x="2149627" y="4152549"/>
            <a:ext cx="356867" cy="598615"/>
          </a:xfrm>
          <a:custGeom>
            <a:avLst/>
            <a:gdLst>
              <a:gd name="T0" fmla="*/ 181 w 248"/>
              <a:gd name="T1" fmla="*/ 158 h 416"/>
              <a:gd name="T2" fmla="*/ 133 w 248"/>
              <a:gd name="T3" fmla="*/ 222 h 416"/>
              <a:gd name="T4" fmla="*/ 100 w 248"/>
              <a:gd name="T5" fmla="*/ 193 h 416"/>
              <a:gd name="T6" fmla="*/ 59 w 248"/>
              <a:gd name="T7" fmla="*/ 243 h 416"/>
              <a:gd name="T8" fmla="*/ 190 w 248"/>
              <a:gd name="T9" fmla="*/ 191 h 416"/>
              <a:gd name="T10" fmla="*/ 186 w 248"/>
              <a:gd name="T11" fmla="*/ 153 h 416"/>
              <a:gd name="T12" fmla="*/ 148 w 248"/>
              <a:gd name="T13" fmla="*/ 158 h 416"/>
              <a:gd name="T14" fmla="*/ 228 w 248"/>
              <a:gd name="T15" fmla="*/ 29 h 416"/>
              <a:gd name="T16" fmla="*/ 21 w 248"/>
              <a:gd name="T17" fmla="*/ 29 h 416"/>
              <a:gd name="T18" fmla="*/ 21 w 248"/>
              <a:gd name="T19" fmla="*/ 302 h 416"/>
              <a:gd name="T20" fmla="*/ 228 w 248"/>
              <a:gd name="T21" fmla="*/ 302 h 416"/>
              <a:gd name="T22" fmla="*/ 228 w 248"/>
              <a:gd name="T23" fmla="*/ 29 h 416"/>
              <a:gd name="T24" fmla="*/ 124 w 248"/>
              <a:gd name="T25" fmla="*/ 332 h 416"/>
              <a:gd name="T26" fmla="*/ 124 w 248"/>
              <a:gd name="T27" fmla="*/ 416 h 416"/>
              <a:gd name="T28" fmla="*/ 67 w 248"/>
              <a:gd name="T29" fmla="*/ 332 h 416"/>
              <a:gd name="T30" fmla="*/ 32 w 248"/>
              <a:gd name="T31" fmla="*/ 416 h 416"/>
              <a:gd name="T32" fmla="*/ 218 w 248"/>
              <a:gd name="T33" fmla="*/ 416 h 416"/>
              <a:gd name="T34" fmla="*/ 183 w 248"/>
              <a:gd name="T35" fmla="*/ 332 h 416"/>
              <a:gd name="T36" fmla="*/ 248 w 248"/>
              <a:gd name="T37" fmla="*/ 0 h 416"/>
              <a:gd name="T38" fmla="*/ 0 w 248"/>
              <a:gd name="T39" fmla="*/ 0 h 416"/>
              <a:gd name="T40" fmla="*/ 248 w 248"/>
              <a:gd name="T41" fmla="*/ 332 h 416"/>
              <a:gd name="T42" fmla="*/ 0 w 248"/>
              <a:gd name="T43" fmla="*/ 332 h 416"/>
              <a:gd name="T44" fmla="*/ 190 w 248"/>
              <a:gd name="T45" fmla="*/ 96 h 416"/>
              <a:gd name="T46" fmla="*/ 59 w 248"/>
              <a:gd name="T47" fmla="*/ 9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8" h="416">
                <a:moveTo>
                  <a:pt x="181" y="158"/>
                </a:moveTo>
                <a:lnTo>
                  <a:pt x="133" y="222"/>
                </a:lnTo>
                <a:lnTo>
                  <a:pt x="100" y="193"/>
                </a:lnTo>
                <a:lnTo>
                  <a:pt x="59" y="243"/>
                </a:lnTo>
                <a:moveTo>
                  <a:pt x="190" y="191"/>
                </a:moveTo>
                <a:lnTo>
                  <a:pt x="186" y="153"/>
                </a:lnTo>
                <a:lnTo>
                  <a:pt x="148" y="158"/>
                </a:lnTo>
                <a:moveTo>
                  <a:pt x="228" y="29"/>
                </a:moveTo>
                <a:lnTo>
                  <a:pt x="21" y="29"/>
                </a:lnTo>
                <a:lnTo>
                  <a:pt x="21" y="302"/>
                </a:lnTo>
                <a:lnTo>
                  <a:pt x="228" y="302"/>
                </a:lnTo>
                <a:lnTo>
                  <a:pt x="228" y="29"/>
                </a:lnTo>
                <a:moveTo>
                  <a:pt x="124" y="332"/>
                </a:moveTo>
                <a:lnTo>
                  <a:pt x="124" y="416"/>
                </a:lnTo>
                <a:moveTo>
                  <a:pt x="67" y="332"/>
                </a:moveTo>
                <a:lnTo>
                  <a:pt x="32" y="416"/>
                </a:lnTo>
                <a:moveTo>
                  <a:pt x="218" y="416"/>
                </a:moveTo>
                <a:lnTo>
                  <a:pt x="183" y="332"/>
                </a:lnTo>
                <a:moveTo>
                  <a:pt x="248" y="0"/>
                </a:moveTo>
                <a:lnTo>
                  <a:pt x="0" y="0"/>
                </a:lnTo>
                <a:moveTo>
                  <a:pt x="248" y="332"/>
                </a:moveTo>
                <a:lnTo>
                  <a:pt x="0" y="332"/>
                </a:lnTo>
                <a:moveTo>
                  <a:pt x="190" y="96"/>
                </a:moveTo>
                <a:lnTo>
                  <a:pt x="59" y="9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38" title="chart with graph icon"/>
          <p:cNvSpPr>
            <a:spLocks noChangeAspect="1" noEditPoints="1"/>
          </p:cNvSpPr>
          <p:nvPr/>
        </p:nvSpPr>
        <p:spPr bwMode="auto">
          <a:xfrm>
            <a:off x="2796967" y="4152549"/>
            <a:ext cx="356867" cy="598615"/>
          </a:xfrm>
          <a:custGeom>
            <a:avLst/>
            <a:gdLst>
              <a:gd name="T0" fmla="*/ 75 w 164"/>
              <a:gd name="T1" fmla="*/ 153 h 274"/>
              <a:gd name="T2" fmla="*/ 114 w 164"/>
              <a:gd name="T3" fmla="*/ 114 h 274"/>
              <a:gd name="T4" fmla="*/ 75 w 164"/>
              <a:gd name="T5" fmla="*/ 114 h 274"/>
              <a:gd name="T6" fmla="*/ 75 w 164"/>
              <a:gd name="T7" fmla="*/ 75 h 274"/>
              <a:gd name="T8" fmla="*/ 36 w 164"/>
              <a:gd name="T9" fmla="*/ 114 h 274"/>
              <a:gd name="T10" fmla="*/ 75 w 164"/>
              <a:gd name="T11" fmla="*/ 153 h 274"/>
              <a:gd name="T12" fmla="*/ 88 w 164"/>
              <a:gd name="T13" fmla="*/ 61 h 274"/>
              <a:gd name="T14" fmla="*/ 88 w 164"/>
              <a:gd name="T15" fmla="*/ 100 h 274"/>
              <a:gd name="T16" fmla="*/ 128 w 164"/>
              <a:gd name="T17" fmla="*/ 100 h 274"/>
              <a:gd name="T18" fmla="*/ 88 w 164"/>
              <a:gd name="T19" fmla="*/ 61 h 274"/>
              <a:gd name="T20" fmla="*/ 150 w 164"/>
              <a:gd name="T21" fmla="*/ 199 h 274"/>
              <a:gd name="T22" fmla="*/ 13 w 164"/>
              <a:gd name="T23" fmla="*/ 199 h 274"/>
              <a:gd name="T24" fmla="*/ 13 w 164"/>
              <a:gd name="T25" fmla="*/ 19 h 274"/>
              <a:gd name="T26" fmla="*/ 150 w 164"/>
              <a:gd name="T27" fmla="*/ 19 h 274"/>
              <a:gd name="T28" fmla="*/ 150 w 164"/>
              <a:gd name="T29" fmla="*/ 199 h 274"/>
              <a:gd name="T30" fmla="*/ 82 w 164"/>
              <a:gd name="T31" fmla="*/ 274 h 274"/>
              <a:gd name="T32" fmla="*/ 82 w 164"/>
              <a:gd name="T33" fmla="*/ 219 h 274"/>
              <a:gd name="T34" fmla="*/ 44 w 164"/>
              <a:gd name="T35" fmla="*/ 219 h 274"/>
              <a:gd name="T36" fmla="*/ 20 w 164"/>
              <a:gd name="T37" fmla="*/ 274 h 274"/>
              <a:gd name="T38" fmla="*/ 120 w 164"/>
              <a:gd name="T39" fmla="*/ 219 h 274"/>
              <a:gd name="T40" fmla="*/ 144 w 164"/>
              <a:gd name="T41" fmla="*/ 274 h 274"/>
              <a:gd name="T42" fmla="*/ 164 w 164"/>
              <a:gd name="T43" fmla="*/ 0 h 274"/>
              <a:gd name="T44" fmla="*/ 0 w 164"/>
              <a:gd name="T45" fmla="*/ 0 h 274"/>
              <a:gd name="T46" fmla="*/ 164 w 164"/>
              <a:gd name="T47" fmla="*/ 219 h 274"/>
              <a:gd name="T48" fmla="*/ 0 w 164"/>
              <a:gd name="T49" fmla="*/ 21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4" h="274">
                <a:moveTo>
                  <a:pt x="75" y="153"/>
                </a:moveTo>
                <a:cubicBezTo>
                  <a:pt x="97" y="153"/>
                  <a:pt x="114" y="136"/>
                  <a:pt x="114" y="114"/>
                </a:cubicBezTo>
                <a:cubicBezTo>
                  <a:pt x="75" y="114"/>
                  <a:pt x="75" y="114"/>
                  <a:pt x="75" y="114"/>
                </a:cubicBezTo>
                <a:cubicBezTo>
                  <a:pt x="75" y="75"/>
                  <a:pt x="75" y="75"/>
                  <a:pt x="75" y="75"/>
                </a:cubicBezTo>
                <a:cubicBezTo>
                  <a:pt x="53" y="75"/>
                  <a:pt x="36" y="92"/>
                  <a:pt x="36" y="114"/>
                </a:cubicBezTo>
                <a:cubicBezTo>
                  <a:pt x="36" y="136"/>
                  <a:pt x="53" y="153"/>
                  <a:pt x="75" y="153"/>
                </a:cubicBezTo>
                <a:close/>
                <a:moveTo>
                  <a:pt x="88" y="61"/>
                </a:moveTo>
                <a:cubicBezTo>
                  <a:pt x="88" y="100"/>
                  <a:pt x="88" y="100"/>
                  <a:pt x="88" y="100"/>
                </a:cubicBezTo>
                <a:cubicBezTo>
                  <a:pt x="128" y="100"/>
                  <a:pt x="128" y="100"/>
                  <a:pt x="128" y="100"/>
                </a:cubicBezTo>
                <a:cubicBezTo>
                  <a:pt x="128" y="79"/>
                  <a:pt x="110" y="61"/>
                  <a:pt x="88" y="61"/>
                </a:cubicBezTo>
                <a:close/>
                <a:moveTo>
                  <a:pt x="150" y="199"/>
                </a:moveTo>
                <a:cubicBezTo>
                  <a:pt x="13" y="199"/>
                  <a:pt x="13" y="199"/>
                  <a:pt x="13" y="199"/>
                </a:cubicBezTo>
                <a:cubicBezTo>
                  <a:pt x="13" y="19"/>
                  <a:pt x="13" y="19"/>
                  <a:pt x="13" y="19"/>
                </a:cubicBezTo>
                <a:cubicBezTo>
                  <a:pt x="150" y="19"/>
                  <a:pt x="150" y="19"/>
                  <a:pt x="150" y="19"/>
                </a:cubicBezTo>
                <a:lnTo>
                  <a:pt x="150" y="199"/>
                </a:lnTo>
                <a:close/>
                <a:moveTo>
                  <a:pt x="82" y="274"/>
                </a:moveTo>
                <a:cubicBezTo>
                  <a:pt x="82" y="219"/>
                  <a:pt x="82" y="219"/>
                  <a:pt x="82" y="219"/>
                </a:cubicBezTo>
                <a:moveTo>
                  <a:pt x="44" y="219"/>
                </a:moveTo>
                <a:cubicBezTo>
                  <a:pt x="20" y="274"/>
                  <a:pt x="20" y="274"/>
                  <a:pt x="20" y="274"/>
                </a:cubicBezTo>
                <a:moveTo>
                  <a:pt x="120" y="219"/>
                </a:moveTo>
                <a:cubicBezTo>
                  <a:pt x="144" y="274"/>
                  <a:pt x="144" y="274"/>
                  <a:pt x="144" y="274"/>
                </a:cubicBezTo>
                <a:moveTo>
                  <a:pt x="164" y="0"/>
                </a:moveTo>
                <a:cubicBezTo>
                  <a:pt x="0" y="0"/>
                  <a:pt x="0" y="0"/>
                  <a:pt x="0" y="0"/>
                </a:cubicBezTo>
                <a:moveTo>
                  <a:pt x="164" y="219"/>
                </a:moveTo>
                <a:cubicBezTo>
                  <a:pt x="0" y="219"/>
                  <a:pt x="0" y="219"/>
                  <a:pt x="0" y="21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42" title="presentation icon"/>
          <p:cNvSpPr>
            <a:spLocks noChangeAspect="1" noEditPoints="1"/>
          </p:cNvSpPr>
          <p:nvPr/>
        </p:nvSpPr>
        <p:spPr bwMode="auto">
          <a:xfrm>
            <a:off x="8401934" y="4204351"/>
            <a:ext cx="515637" cy="546812"/>
          </a:xfrm>
          <a:custGeom>
            <a:avLst/>
            <a:gdLst>
              <a:gd name="T0" fmla="*/ 263 w 612"/>
              <a:gd name="T1" fmla="*/ 293 h 649"/>
              <a:gd name="T2" fmla="*/ 94 w 612"/>
              <a:gd name="T3" fmla="*/ 293 h 649"/>
              <a:gd name="T4" fmla="*/ 94 w 612"/>
              <a:gd name="T5" fmla="*/ 164 h 649"/>
              <a:gd name="T6" fmla="*/ 263 w 612"/>
              <a:gd name="T7" fmla="*/ 164 h 649"/>
              <a:gd name="T8" fmla="*/ 263 w 612"/>
              <a:gd name="T9" fmla="*/ 293 h 649"/>
              <a:gd name="T10" fmla="*/ 519 w 612"/>
              <a:gd name="T11" fmla="*/ 245 h 649"/>
              <a:gd name="T12" fmla="*/ 349 w 612"/>
              <a:gd name="T13" fmla="*/ 245 h 649"/>
              <a:gd name="T14" fmla="*/ 349 w 612"/>
              <a:gd name="T15" fmla="*/ 374 h 649"/>
              <a:gd name="T16" fmla="*/ 519 w 612"/>
              <a:gd name="T17" fmla="*/ 374 h 649"/>
              <a:gd name="T18" fmla="*/ 519 w 612"/>
              <a:gd name="T19" fmla="*/ 245 h 649"/>
              <a:gd name="T20" fmla="*/ 612 w 612"/>
              <a:gd name="T21" fmla="*/ 133 h 649"/>
              <a:gd name="T22" fmla="*/ 612 w 612"/>
              <a:gd name="T23" fmla="*/ 88 h 649"/>
              <a:gd name="T24" fmla="*/ 0 w 612"/>
              <a:gd name="T25" fmla="*/ 88 h 649"/>
              <a:gd name="T26" fmla="*/ 0 w 612"/>
              <a:gd name="T27" fmla="*/ 463 h 649"/>
              <a:gd name="T28" fmla="*/ 612 w 612"/>
              <a:gd name="T29" fmla="*/ 463 h 649"/>
              <a:gd name="T30" fmla="*/ 612 w 612"/>
              <a:gd name="T31" fmla="*/ 188 h 649"/>
              <a:gd name="T32" fmla="*/ 306 w 612"/>
              <a:gd name="T33" fmla="*/ 463 h 649"/>
              <a:gd name="T34" fmla="*/ 306 w 612"/>
              <a:gd name="T35" fmla="*/ 649 h 649"/>
              <a:gd name="T36" fmla="*/ 306 w 612"/>
              <a:gd name="T37" fmla="*/ 35 h 649"/>
              <a:gd name="T38" fmla="*/ 306 w 612"/>
              <a:gd name="T39" fmla="*/ 0 h 649"/>
              <a:gd name="T40" fmla="*/ 612 w 612"/>
              <a:gd name="T41" fmla="*/ 35 h 649"/>
              <a:gd name="T42" fmla="*/ 0 w 612"/>
              <a:gd name="T43" fmla="*/ 35 h 649"/>
              <a:gd name="T44" fmla="*/ 187 w 612"/>
              <a:gd name="T45" fmla="*/ 608 h 649"/>
              <a:gd name="T46" fmla="*/ 306 w 612"/>
              <a:gd name="T47" fmla="*/ 549 h 649"/>
              <a:gd name="T48" fmla="*/ 421 w 612"/>
              <a:gd name="T49" fmla="*/ 608 h 649"/>
              <a:gd name="T50" fmla="*/ 354 w 612"/>
              <a:gd name="T51" fmla="*/ 572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2" h="649">
                <a:moveTo>
                  <a:pt x="263" y="293"/>
                </a:moveTo>
                <a:lnTo>
                  <a:pt x="94" y="293"/>
                </a:lnTo>
                <a:lnTo>
                  <a:pt x="94" y="164"/>
                </a:lnTo>
                <a:lnTo>
                  <a:pt x="263" y="164"/>
                </a:lnTo>
                <a:lnTo>
                  <a:pt x="263" y="293"/>
                </a:lnTo>
                <a:moveTo>
                  <a:pt x="519" y="245"/>
                </a:moveTo>
                <a:lnTo>
                  <a:pt x="349" y="245"/>
                </a:lnTo>
                <a:lnTo>
                  <a:pt x="349" y="374"/>
                </a:lnTo>
                <a:lnTo>
                  <a:pt x="519" y="374"/>
                </a:lnTo>
                <a:lnTo>
                  <a:pt x="519" y="245"/>
                </a:lnTo>
                <a:moveTo>
                  <a:pt x="612" y="133"/>
                </a:moveTo>
                <a:lnTo>
                  <a:pt x="612" y="88"/>
                </a:lnTo>
                <a:lnTo>
                  <a:pt x="0" y="88"/>
                </a:lnTo>
                <a:lnTo>
                  <a:pt x="0" y="463"/>
                </a:lnTo>
                <a:lnTo>
                  <a:pt x="612" y="463"/>
                </a:lnTo>
                <a:lnTo>
                  <a:pt x="612" y="188"/>
                </a:lnTo>
                <a:moveTo>
                  <a:pt x="306" y="463"/>
                </a:moveTo>
                <a:lnTo>
                  <a:pt x="306" y="649"/>
                </a:lnTo>
                <a:moveTo>
                  <a:pt x="306" y="35"/>
                </a:moveTo>
                <a:lnTo>
                  <a:pt x="306" y="0"/>
                </a:lnTo>
                <a:moveTo>
                  <a:pt x="612" y="35"/>
                </a:moveTo>
                <a:lnTo>
                  <a:pt x="0" y="35"/>
                </a:lnTo>
                <a:moveTo>
                  <a:pt x="187" y="608"/>
                </a:moveTo>
                <a:lnTo>
                  <a:pt x="306" y="549"/>
                </a:lnTo>
                <a:moveTo>
                  <a:pt x="421" y="608"/>
                </a:moveTo>
                <a:lnTo>
                  <a:pt x="354" y="57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53" title="presentation icon"/>
          <p:cNvSpPr>
            <a:spLocks noChangeAspect="1" noEditPoints="1"/>
          </p:cNvSpPr>
          <p:nvPr/>
        </p:nvSpPr>
        <p:spPr bwMode="auto">
          <a:xfrm>
            <a:off x="5989367" y="4204351"/>
            <a:ext cx="513716" cy="546812"/>
          </a:xfrm>
          <a:custGeom>
            <a:avLst/>
            <a:gdLst>
              <a:gd name="T0" fmla="*/ 311 w 357"/>
              <a:gd name="T1" fmla="*/ 214 h 380"/>
              <a:gd name="T2" fmla="*/ 46 w 357"/>
              <a:gd name="T3" fmla="*/ 214 h 380"/>
              <a:gd name="T4" fmla="*/ 46 w 357"/>
              <a:gd name="T5" fmla="*/ 159 h 380"/>
              <a:gd name="T6" fmla="*/ 311 w 357"/>
              <a:gd name="T7" fmla="*/ 159 h 380"/>
              <a:gd name="T8" fmla="*/ 311 w 357"/>
              <a:gd name="T9" fmla="*/ 214 h 380"/>
              <a:gd name="T10" fmla="*/ 357 w 357"/>
              <a:gd name="T11" fmla="*/ 80 h 380"/>
              <a:gd name="T12" fmla="*/ 357 w 357"/>
              <a:gd name="T13" fmla="*/ 52 h 380"/>
              <a:gd name="T14" fmla="*/ 0 w 357"/>
              <a:gd name="T15" fmla="*/ 52 h 380"/>
              <a:gd name="T16" fmla="*/ 0 w 357"/>
              <a:gd name="T17" fmla="*/ 271 h 380"/>
              <a:gd name="T18" fmla="*/ 357 w 357"/>
              <a:gd name="T19" fmla="*/ 271 h 380"/>
              <a:gd name="T20" fmla="*/ 357 w 357"/>
              <a:gd name="T21" fmla="*/ 112 h 380"/>
              <a:gd name="T22" fmla="*/ 179 w 357"/>
              <a:gd name="T23" fmla="*/ 271 h 380"/>
              <a:gd name="T24" fmla="*/ 179 w 357"/>
              <a:gd name="T25" fmla="*/ 380 h 380"/>
              <a:gd name="T26" fmla="*/ 179 w 357"/>
              <a:gd name="T27" fmla="*/ 21 h 380"/>
              <a:gd name="T28" fmla="*/ 179 w 357"/>
              <a:gd name="T29" fmla="*/ 0 h 380"/>
              <a:gd name="T30" fmla="*/ 357 w 357"/>
              <a:gd name="T31" fmla="*/ 21 h 380"/>
              <a:gd name="T32" fmla="*/ 0 w 357"/>
              <a:gd name="T33" fmla="*/ 21 h 380"/>
              <a:gd name="T34" fmla="*/ 107 w 357"/>
              <a:gd name="T35" fmla="*/ 356 h 380"/>
              <a:gd name="T36" fmla="*/ 179 w 357"/>
              <a:gd name="T37" fmla="*/ 321 h 380"/>
              <a:gd name="T38" fmla="*/ 207 w 357"/>
              <a:gd name="T39" fmla="*/ 335 h 380"/>
              <a:gd name="T40" fmla="*/ 246 w 357"/>
              <a:gd name="T41" fmla="*/ 356 h 380"/>
              <a:gd name="T42" fmla="*/ 306 w 357"/>
              <a:gd name="T43" fmla="*/ 113 h 380"/>
              <a:gd name="T44" fmla="*/ 52 w 357"/>
              <a:gd name="T45" fmla="*/ 11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7" h="380">
                <a:moveTo>
                  <a:pt x="311" y="214"/>
                </a:moveTo>
                <a:lnTo>
                  <a:pt x="46" y="214"/>
                </a:lnTo>
                <a:lnTo>
                  <a:pt x="46" y="159"/>
                </a:lnTo>
                <a:lnTo>
                  <a:pt x="311" y="159"/>
                </a:lnTo>
                <a:lnTo>
                  <a:pt x="311" y="214"/>
                </a:lnTo>
                <a:moveTo>
                  <a:pt x="357" y="80"/>
                </a:moveTo>
                <a:lnTo>
                  <a:pt x="357" y="52"/>
                </a:lnTo>
                <a:lnTo>
                  <a:pt x="0" y="52"/>
                </a:lnTo>
                <a:lnTo>
                  <a:pt x="0" y="271"/>
                </a:lnTo>
                <a:lnTo>
                  <a:pt x="357" y="271"/>
                </a:lnTo>
                <a:lnTo>
                  <a:pt x="357" y="112"/>
                </a:lnTo>
                <a:moveTo>
                  <a:pt x="179" y="271"/>
                </a:moveTo>
                <a:lnTo>
                  <a:pt x="179" y="380"/>
                </a:lnTo>
                <a:moveTo>
                  <a:pt x="179" y="21"/>
                </a:moveTo>
                <a:lnTo>
                  <a:pt x="179" y="0"/>
                </a:lnTo>
                <a:moveTo>
                  <a:pt x="357" y="21"/>
                </a:moveTo>
                <a:lnTo>
                  <a:pt x="0" y="21"/>
                </a:lnTo>
                <a:moveTo>
                  <a:pt x="107" y="356"/>
                </a:moveTo>
                <a:lnTo>
                  <a:pt x="179" y="321"/>
                </a:lnTo>
                <a:moveTo>
                  <a:pt x="207" y="335"/>
                </a:moveTo>
                <a:lnTo>
                  <a:pt x="246" y="356"/>
                </a:lnTo>
                <a:moveTo>
                  <a:pt x="306" y="113"/>
                </a:moveTo>
                <a:lnTo>
                  <a:pt x="52" y="11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54" title="presentation icon"/>
          <p:cNvSpPr>
            <a:spLocks noChangeAspect="1" noEditPoints="1"/>
          </p:cNvSpPr>
          <p:nvPr/>
        </p:nvSpPr>
        <p:spPr bwMode="auto">
          <a:xfrm>
            <a:off x="6793555" y="4204351"/>
            <a:ext cx="513716" cy="546812"/>
          </a:xfrm>
          <a:custGeom>
            <a:avLst/>
            <a:gdLst>
              <a:gd name="T0" fmla="*/ 56 w 256"/>
              <a:gd name="T1" fmla="*/ 151 h 272"/>
              <a:gd name="T2" fmla="*/ 56 w 256"/>
              <a:gd name="T3" fmla="*/ 85 h 272"/>
              <a:gd name="T4" fmla="*/ 73 w 256"/>
              <a:gd name="T5" fmla="*/ 69 h 272"/>
              <a:gd name="T6" fmla="*/ 89 w 256"/>
              <a:gd name="T7" fmla="*/ 85 h 272"/>
              <a:gd name="T8" fmla="*/ 89 w 256"/>
              <a:gd name="T9" fmla="*/ 151 h 272"/>
              <a:gd name="T10" fmla="*/ 73 w 256"/>
              <a:gd name="T11" fmla="*/ 167 h 272"/>
              <a:gd name="T12" fmla="*/ 56 w 256"/>
              <a:gd name="T13" fmla="*/ 151 h 272"/>
              <a:gd name="T14" fmla="*/ 128 w 256"/>
              <a:gd name="T15" fmla="*/ 167 h 272"/>
              <a:gd name="T16" fmla="*/ 144 w 256"/>
              <a:gd name="T17" fmla="*/ 151 h 272"/>
              <a:gd name="T18" fmla="*/ 144 w 256"/>
              <a:gd name="T19" fmla="*/ 106 h 272"/>
              <a:gd name="T20" fmla="*/ 128 w 256"/>
              <a:gd name="T21" fmla="*/ 90 h 272"/>
              <a:gd name="T22" fmla="*/ 112 w 256"/>
              <a:gd name="T23" fmla="*/ 106 h 272"/>
              <a:gd name="T24" fmla="*/ 112 w 256"/>
              <a:gd name="T25" fmla="*/ 151 h 272"/>
              <a:gd name="T26" fmla="*/ 128 w 256"/>
              <a:gd name="T27" fmla="*/ 167 h 272"/>
              <a:gd name="T28" fmla="*/ 183 w 256"/>
              <a:gd name="T29" fmla="*/ 167 h 272"/>
              <a:gd name="T30" fmla="*/ 199 w 256"/>
              <a:gd name="T31" fmla="*/ 151 h 272"/>
              <a:gd name="T32" fmla="*/ 199 w 256"/>
              <a:gd name="T33" fmla="*/ 124 h 272"/>
              <a:gd name="T34" fmla="*/ 183 w 256"/>
              <a:gd name="T35" fmla="*/ 108 h 272"/>
              <a:gd name="T36" fmla="*/ 167 w 256"/>
              <a:gd name="T37" fmla="*/ 124 h 272"/>
              <a:gd name="T38" fmla="*/ 167 w 256"/>
              <a:gd name="T39" fmla="*/ 151 h 272"/>
              <a:gd name="T40" fmla="*/ 183 w 256"/>
              <a:gd name="T41" fmla="*/ 167 h 272"/>
              <a:gd name="T42" fmla="*/ 256 w 256"/>
              <a:gd name="T43" fmla="*/ 57 h 272"/>
              <a:gd name="T44" fmla="*/ 256 w 256"/>
              <a:gd name="T45" fmla="*/ 37 h 272"/>
              <a:gd name="T46" fmla="*/ 0 w 256"/>
              <a:gd name="T47" fmla="*/ 37 h 272"/>
              <a:gd name="T48" fmla="*/ 0 w 256"/>
              <a:gd name="T49" fmla="*/ 194 h 272"/>
              <a:gd name="T50" fmla="*/ 256 w 256"/>
              <a:gd name="T51" fmla="*/ 194 h 272"/>
              <a:gd name="T52" fmla="*/ 256 w 256"/>
              <a:gd name="T53" fmla="*/ 80 h 272"/>
              <a:gd name="T54" fmla="*/ 128 w 256"/>
              <a:gd name="T55" fmla="*/ 194 h 272"/>
              <a:gd name="T56" fmla="*/ 128 w 256"/>
              <a:gd name="T57" fmla="*/ 272 h 272"/>
              <a:gd name="T58" fmla="*/ 128 w 256"/>
              <a:gd name="T59" fmla="*/ 15 h 272"/>
              <a:gd name="T60" fmla="*/ 128 w 256"/>
              <a:gd name="T61" fmla="*/ 0 h 272"/>
              <a:gd name="T62" fmla="*/ 256 w 256"/>
              <a:gd name="T63" fmla="*/ 15 h 272"/>
              <a:gd name="T64" fmla="*/ 0 w 256"/>
              <a:gd name="T65" fmla="*/ 15 h 272"/>
              <a:gd name="T66" fmla="*/ 77 w 256"/>
              <a:gd name="T67" fmla="*/ 255 h 272"/>
              <a:gd name="T68" fmla="*/ 128 w 256"/>
              <a:gd name="T69" fmla="*/ 230 h 272"/>
              <a:gd name="T70" fmla="*/ 148 w 256"/>
              <a:gd name="T71" fmla="*/ 240 h 272"/>
              <a:gd name="T72" fmla="*/ 176 w 256"/>
              <a:gd name="T73" fmla="*/ 25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6" h="272">
                <a:moveTo>
                  <a:pt x="56" y="151"/>
                </a:moveTo>
                <a:cubicBezTo>
                  <a:pt x="56" y="85"/>
                  <a:pt x="56" y="85"/>
                  <a:pt x="56" y="85"/>
                </a:cubicBezTo>
                <a:cubicBezTo>
                  <a:pt x="56" y="76"/>
                  <a:pt x="64" y="69"/>
                  <a:pt x="73" y="69"/>
                </a:cubicBezTo>
                <a:cubicBezTo>
                  <a:pt x="81" y="69"/>
                  <a:pt x="89" y="76"/>
                  <a:pt x="89" y="85"/>
                </a:cubicBezTo>
                <a:cubicBezTo>
                  <a:pt x="89" y="151"/>
                  <a:pt x="89" y="151"/>
                  <a:pt x="89" y="151"/>
                </a:cubicBezTo>
                <a:cubicBezTo>
                  <a:pt x="89" y="160"/>
                  <a:pt x="81" y="167"/>
                  <a:pt x="73" y="167"/>
                </a:cubicBezTo>
                <a:cubicBezTo>
                  <a:pt x="64" y="167"/>
                  <a:pt x="56" y="160"/>
                  <a:pt x="56" y="151"/>
                </a:cubicBezTo>
                <a:close/>
                <a:moveTo>
                  <a:pt x="128" y="167"/>
                </a:moveTo>
                <a:cubicBezTo>
                  <a:pt x="137" y="167"/>
                  <a:pt x="144" y="160"/>
                  <a:pt x="144" y="151"/>
                </a:cubicBezTo>
                <a:cubicBezTo>
                  <a:pt x="144" y="106"/>
                  <a:pt x="144" y="106"/>
                  <a:pt x="144" y="106"/>
                </a:cubicBezTo>
                <a:cubicBezTo>
                  <a:pt x="144" y="97"/>
                  <a:pt x="137" y="90"/>
                  <a:pt x="128" y="90"/>
                </a:cubicBezTo>
                <a:cubicBezTo>
                  <a:pt x="119" y="90"/>
                  <a:pt x="112" y="97"/>
                  <a:pt x="112" y="106"/>
                </a:cubicBezTo>
                <a:cubicBezTo>
                  <a:pt x="112" y="151"/>
                  <a:pt x="112" y="151"/>
                  <a:pt x="112" y="151"/>
                </a:cubicBezTo>
                <a:cubicBezTo>
                  <a:pt x="112" y="160"/>
                  <a:pt x="119" y="167"/>
                  <a:pt x="128" y="167"/>
                </a:cubicBezTo>
                <a:close/>
                <a:moveTo>
                  <a:pt x="183" y="167"/>
                </a:moveTo>
                <a:cubicBezTo>
                  <a:pt x="192" y="167"/>
                  <a:pt x="199" y="160"/>
                  <a:pt x="199" y="151"/>
                </a:cubicBezTo>
                <a:cubicBezTo>
                  <a:pt x="199" y="124"/>
                  <a:pt x="199" y="124"/>
                  <a:pt x="199" y="124"/>
                </a:cubicBezTo>
                <a:cubicBezTo>
                  <a:pt x="199" y="115"/>
                  <a:pt x="192" y="108"/>
                  <a:pt x="183" y="108"/>
                </a:cubicBezTo>
                <a:cubicBezTo>
                  <a:pt x="174" y="108"/>
                  <a:pt x="167" y="115"/>
                  <a:pt x="167" y="124"/>
                </a:cubicBezTo>
                <a:cubicBezTo>
                  <a:pt x="167" y="151"/>
                  <a:pt x="167" y="151"/>
                  <a:pt x="167" y="151"/>
                </a:cubicBezTo>
                <a:cubicBezTo>
                  <a:pt x="167" y="160"/>
                  <a:pt x="174" y="167"/>
                  <a:pt x="183" y="167"/>
                </a:cubicBezTo>
                <a:close/>
                <a:moveTo>
                  <a:pt x="256" y="57"/>
                </a:moveTo>
                <a:cubicBezTo>
                  <a:pt x="256" y="37"/>
                  <a:pt x="256" y="37"/>
                  <a:pt x="256" y="37"/>
                </a:cubicBezTo>
                <a:cubicBezTo>
                  <a:pt x="0" y="37"/>
                  <a:pt x="0" y="37"/>
                  <a:pt x="0" y="37"/>
                </a:cubicBezTo>
                <a:cubicBezTo>
                  <a:pt x="0" y="194"/>
                  <a:pt x="0" y="194"/>
                  <a:pt x="0" y="194"/>
                </a:cubicBezTo>
                <a:cubicBezTo>
                  <a:pt x="256" y="194"/>
                  <a:pt x="256" y="194"/>
                  <a:pt x="256" y="194"/>
                </a:cubicBezTo>
                <a:cubicBezTo>
                  <a:pt x="256" y="80"/>
                  <a:pt x="256" y="80"/>
                  <a:pt x="256" y="80"/>
                </a:cubicBezTo>
                <a:moveTo>
                  <a:pt x="128" y="194"/>
                </a:moveTo>
                <a:cubicBezTo>
                  <a:pt x="128" y="272"/>
                  <a:pt x="128" y="272"/>
                  <a:pt x="128" y="272"/>
                </a:cubicBezTo>
                <a:moveTo>
                  <a:pt x="128" y="15"/>
                </a:moveTo>
                <a:cubicBezTo>
                  <a:pt x="128" y="0"/>
                  <a:pt x="128" y="0"/>
                  <a:pt x="128" y="0"/>
                </a:cubicBezTo>
                <a:moveTo>
                  <a:pt x="256" y="15"/>
                </a:moveTo>
                <a:cubicBezTo>
                  <a:pt x="0" y="15"/>
                  <a:pt x="0" y="15"/>
                  <a:pt x="0" y="15"/>
                </a:cubicBezTo>
                <a:moveTo>
                  <a:pt x="77" y="255"/>
                </a:moveTo>
                <a:cubicBezTo>
                  <a:pt x="128" y="230"/>
                  <a:pt x="128" y="230"/>
                  <a:pt x="128" y="230"/>
                </a:cubicBezTo>
                <a:moveTo>
                  <a:pt x="148" y="240"/>
                </a:moveTo>
                <a:cubicBezTo>
                  <a:pt x="176" y="255"/>
                  <a:pt x="176" y="255"/>
                  <a:pt x="176" y="2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56" title="paper with graph icon"/>
          <p:cNvSpPr>
            <a:spLocks noChangeAspect="1" noEditPoints="1"/>
          </p:cNvSpPr>
          <p:nvPr/>
        </p:nvSpPr>
        <p:spPr bwMode="auto">
          <a:xfrm>
            <a:off x="3444307" y="4341054"/>
            <a:ext cx="575591" cy="410109"/>
          </a:xfrm>
          <a:custGeom>
            <a:avLst/>
            <a:gdLst>
              <a:gd name="T0" fmla="*/ 28 w 287"/>
              <a:gd name="T1" fmla="*/ 176 h 204"/>
              <a:gd name="T2" fmla="*/ 0 w 287"/>
              <a:gd name="T3" fmla="*/ 176 h 204"/>
              <a:gd name="T4" fmla="*/ 0 w 287"/>
              <a:gd name="T5" fmla="*/ 0 h 204"/>
              <a:gd name="T6" fmla="*/ 259 w 287"/>
              <a:gd name="T7" fmla="*/ 0 h 204"/>
              <a:gd name="T8" fmla="*/ 259 w 287"/>
              <a:gd name="T9" fmla="*/ 28 h 204"/>
              <a:gd name="T10" fmla="*/ 287 w 287"/>
              <a:gd name="T11" fmla="*/ 56 h 204"/>
              <a:gd name="T12" fmla="*/ 287 w 287"/>
              <a:gd name="T13" fmla="*/ 28 h 204"/>
              <a:gd name="T14" fmla="*/ 28 w 287"/>
              <a:gd name="T15" fmla="*/ 28 h 204"/>
              <a:gd name="T16" fmla="*/ 28 w 287"/>
              <a:gd name="T17" fmla="*/ 204 h 204"/>
              <a:gd name="T18" fmla="*/ 287 w 287"/>
              <a:gd name="T19" fmla="*/ 204 h 204"/>
              <a:gd name="T20" fmla="*/ 287 w 287"/>
              <a:gd name="T21" fmla="*/ 85 h 204"/>
              <a:gd name="T22" fmla="*/ 98 w 287"/>
              <a:gd name="T23" fmla="*/ 162 h 204"/>
              <a:gd name="T24" fmla="*/ 137 w 287"/>
              <a:gd name="T25" fmla="*/ 123 h 204"/>
              <a:gd name="T26" fmla="*/ 98 w 287"/>
              <a:gd name="T27" fmla="*/ 123 h 204"/>
              <a:gd name="T28" fmla="*/ 98 w 287"/>
              <a:gd name="T29" fmla="*/ 84 h 204"/>
              <a:gd name="T30" fmla="*/ 59 w 287"/>
              <a:gd name="T31" fmla="*/ 123 h 204"/>
              <a:gd name="T32" fmla="*/ 98 w 287"/>
              <a:gd name="T33" fmla="*/ 162 h 204"/>
              <a:gd name="T34" fmla="*/ 112 w 287"/>
              <a:gd name="T35" fmla="*/ 70 h 204"/>
              <a:gd name="T36" fmla="*/ 112 w 287"/>
              <a:gd name="T37" fmla="*/ 109 h 204"/>
              <a:gd name="T38" fmla="*/ 151 w 287"/>
              <a:gd name="T39" fmla="*/ 109 h 204"/>
              <a:gd name="T40" fmla="*/ 112 w 287"/>
              <a:gd name="T41" fmla="*/ 70 h 204"/>
              <a:gd name="T42" fmla="*/ 181 w 287"/>
              <a:gd name="T43" fmla="*/ 77 h 204"/>
              <a:gd name="T44" fmla="*/ 233 w 287"/>
              <a:gd name="T45" fmla="*/ 77 h 204"/>
              <a:gd name="T46" fmla="*/ 181 w 287"/>
              <a:gd name="T47" fmla="*/ 116 h 204"/>
              <a:gd name="T48" fmla="*/ 255 w 287"/>
              <a:gd name="T49" fmla="*/ 116 h 204"/>
              <a:gd name="T50" fmla="*/ 181 w 287"/>
              <a:gd name="T51" fmla="*/ 155 h 204"/>
              <a:gd name="T52" fmla="*/ 255 w 287"/>
              <a:gd name="T53" fmla="*/ 15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7" h="204">
                <a:moveTo>
                  <a:pt x="28" y="176"/>
                </a:moveTo>
                <a:cubicBezTo>
                  <a:pt x="0" y="176"/>
                  <a:pt x="0" y="176"/>
                  <a:pt x="0" y="176"/>
                </a:cubicBezTo>
                <a:cubicBezTo>
                  <a:pt x="0" y="0"/>
                  <a:pt x="0" y="0"/>
                  <a:pt x="0" y="0"/>
                </a:cubicBezTo>
                <a:cubicBezTo>
                  <a:pt x="259" y="0"/>
                  <a:pt x="259" y="0"/>
                  <a:pt x="259" y="0"/>
                </a:cubicBezTo>
                <a:cubicBezTo>
                  <a:pt x="259" y="28"/>
                  <a:pt x="259" y="28"/>
                  <a:pt x="259" y="28"/>
                </a:cubicBezTo>
                <a:moveTo>
                  <a:pt x="287" y="56"/>
                </a:moveTo>
                <a:cubicBezTo>
                  <a:pt x="287" y="28"/>
                  <a:pt x="287" y="28"/>
                  <a:pt x="287" y="28"/>
                </a:cubicBezTo>
                <a:cubicBezTo>
                  <a:pt x="28" y="28"/>
                  <a:pt x="28" y="28"/>
                  <a:pt x="28" y="28"/>
                </a:cubicBezTo>
                <a:cubicBezTo>
                  <a:pt x="28" y="204"/>
                  <a:pt x="28" y="204"/>
                  <a:pt x="28" y="204"/>
                </a:cubicBezTo>
                <a:cubicBezTo>
                  <a:pt x="287" y="204"/>
                  <a:pt x="287" y="204"/>
                  <a:pt x="287" y="204"/>
                </a:cubicBezTo>
                <a:cubicBezTo>
                  <a:pt x="287" y="85"/>
                  <a:pt x="287" y="85"/>
                  <a:pt x="287" y="85"/>
                </a:cubicBezTo>
                <a:moveTo>
                  <a:pt x="98" y="162"/>
                </a:moveTo>
                <a:cubicBezTo>
                  <a:pt x="120" y="162"/>
                  <a:pt x="137" y="145"/>
                  <a:pt x="137" y="123"/>
                </a:cubicBezTo>
                <a:cubicBezTo>
                  <a:pt x="98" y="123"/>
                  <a:pt x="98" y="123"/>
                  <a:pt x="98" y="123"/>
                </a:cubicBezTo>
                <a:cubicBezTo>
                  <a:pt x="98" y="84"/>
                  <a:pt x="98" y="84"/>
                  <a:pt x="98" y="84"/>
                </a:cubicBezTo>
                <a:cubicBezTo>
                  <a:pt x="77" y="84"/>
                  <a:pt x="59" y="101"/>
                  <a:pt x="59" y="123"/>
                </a:cubicBezTo>
                <a:cubicBezTo>
                  <a:pt x="59" y="145"/>
                  <a:pt x="77" y="162"/>
                  <a:pt x="98" y="162"/>
                </a:cubicBezTo>
                <a:close/>
                <a:moveTo>
                  <a:pt x="112" y="70"/>
                </a:moveTo>
                <a:cubicBezTo>
                  <a:pt x="112" y="109"/>
                  <a:pt x="112" y="109"/>
                  <a:pt x="112" y="109"/>
                </a:cubicBezTo>
                <a:cubicBezTo>
                  <a:pt x="151" y="109"/>
                  <a:pt x="151" y="109"/>
                  <a:pt x="151" y="109"/>
                </a:cubicBezTo>
                <a:cubicBezTo>
                  <a:pt x="151" y="88"/>
                  <a:pt x="133" y="70"/>
                  <a:pt x="112" y="70"/>
                </a:cubicBezTo>
                <a:close/>
                <a:moveTo>
                  <a:pt x="181" y="77"/>
                </a:moveTo>
                <a:cubicBezTo>
                  <a:pt x="233" y="77"/>
                  <a:pt x="233" y="77"/>
                  <a:pt x="233" y="77"/>
                </a:cubicBezTo>
                <a:moveTo>
                  <a:pt x="181" y="116"/>
                </a:moveTo>
                <a:cubicBezTo>
                  <a:pt x="255" y="116"/>
                  <a:pt x="255" y="116"/>
                  <a:pt x="255" y="116"/>
                </a:cubicBezTo>
                <a:moveTo>
                  <a:pt x="181" y="155"/>
                </a:moveTo>
                <a:cubicBezTo>
                  <a:pt x="255" y="155"/>
                  <a:pt x="255" y="155"/>
                  <a:pt x="255" y="1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57" title="presentation icon"/>
          <p:cNvSpPr>
            <a:spLocks noChangeAspect="1" noEditPoints="1"/>
          </p:cNvSpPr>
          <p:nvPr/>
        </p:nvSpPr>
        <p:spPr bwMode="auto">
          <a:xfrm>
            <a:off x="7597745" y="4204351"/>
            <a:ext cx="513716" cy="546812"/>
          </a:xfrm>
          <a:custGeom>
            <a:avLst/>
            <a:gdLst>
              <a:gd name="T0" fmla="*/ 256 w 256"/>
              <a:gd name="T1" fmla="*/ 80 h 272"/>
              <a:gd name="T2" fmla="*/ 256 w 256"/>
              <a:gd name="T3" fmla="*/ 194 h 272"/>
              <a:gd name="T4" fmla="*/ 0 w 256"/>
              <a:gd name="T5" fmla="*/ 194 h 272"/>
              <a:gd name="T6" fmla="*/ 0 w 256"/>
              <a:gd name="T7" fmla="*/ 37 h 272"/>
              <a:gd name="T8" fmla="*/ 256 w 256"/>
              <a:gd name="T9" fmla="*/ 37 h 272"/>
              <a:gd name="T10" fmla="*/ 256 w 256"/>
              <a:gd name="T11" fmla="*/ 57 h 272"/>
              <a:gd name="T12" fmla="*/ 128 w 256"/>
              <a:gd name="T13" fmla="*/ 272 h 272"/>
              <a:gd name="T14" fmla="*/ 128 w 256"/>
              <a:gd name="T15" fmla="*/ 194 h 272"/>
              <a:gd name="T16" fmla="*/ 128 w 256"/>
              <a:gd name="T17" fmla="*/ 0 h 272"/>
              <a:gd name="T18" fmla="*/ 128 w 256"/>
              <a:gd name="T19" fmla="*/ 15 h 272"/>
              <a:gd name="T20" fmla="*/ 0 w 256"/>
              <a:gd name="T21" fmla="*/ 15 h 272"/>
              <a:gd name="T22" fmla="*/ 256 w 256"/>
              <a:gd name="T23" fmla="*/ 15 h 272"/>
              <a:gd name="T24" fmla="*/ 128 w 256"/>
              <a:gd name="T25" fmla="*/ 230 h 272"/>
              <a:gd name="T26" fmla="*/ 77 w 256"/>
              <a:gd name="T27" fmla="*/ 255 h 272"/>
              <a:gd name="T28" fmla="*/ 176 w 256"/>
              <a:gd name="T29" fmla="*/ 255 h 272"/>
              <a:gd name="T30" fmla="*/ 148 w 256"/>
              <a:gd name="T31" fmla="*/ 240 h 272"/>
              <a:gd name="T32" fmla="*/ 69 w 256"/>
              <a:gd name="T33" fmla="*/ 160 h 272"/>
              <a:gd name="T34" fmla="*/ 108 w 256"/>
              <a:gd name="T35" fmla="*/ 121 h 272"/>
              <a:gd name="T36" fmla="*/ 69 w 256"/>
              <a:gd name="T37" fmla="*/ 121 h 272"/>
              <a:gd name="T38" fmla="*/ 69 w 256"/>
              <a:gd name="T39" fmla="*/ 81 h 272"/>
              <a:gd name="T40" fmla="*/ 30 w 256"/>
              <a:gd name="T41" fmla="*/ 121 h 272"/>
              <a:gd name="T42" fmla="*/ 69 w 256"/>
              <a:gd name="T43" fmla="*/ 160 h 272"/>
              <a:gd name="T44" fmla="*/ 83 w 256"/>
              <a:gd name="T45" fmla="*/ 68 h 272"/>
              <a:gd name="T46" fmla="*/ 83 w 256"/>
              <a:gd name="T47" fmla="*/ 107 h 272"/>
              <a:gd name="T48" fmla="*/ 122 w 256"/>
              <a:gd name="T49" fmla="*/ 107 h 272"/>
              <a:gd name="T50" fmla="*/ 83 w 256"/>
              <a:gd name="T51" fmla="*/ 68 h 272"/>
              <a:gd name="T52" fmla="*/ 151 w 256"/>
              <a:gd name="T53" fmla="*/ 74 h 272"/>
              <a:gd name="T54" fmla="*/ 204 w 256"/>
              <a:gd name="T55" fmla="*/ 74 h 272"/>
              <a:gd name="T56" fmla="*/ 226 w 256"/>
              <a:gd name="T57" fmla="*/ 114 h 272"/>
              <a:gd name="T58" fmla="*/ 151 w 256"/>
              <a:gd name="T59" fmla="*/ 114 h 272"/>
              <a:gd name="T60" fmla="*/ 151 w 256"/>
              <a:gd name="T61" fmla="*/ 153 h 272"/>
              <a:gd name="T62" fmla="*/ 226 w 256"/>
              <a:gd name="T63" fmla="*/ 15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6" h="272">
                <a:moveTo>
                  <a:pt x="256" y="80"/>
                </a:moveTo>
                <a:cubicBezTo>
                  <a:pt x="256" y="194"/>
                  <a:pt x="256" y="194"/>
                  <a:pt x="256" y="194"/>
                </a:cubicBezTo>
                <a:cubicBezTo>
                  <a:pt x="0" y="194"/>
                  <a:pt x="0" y="194"/>
                  <a:pt x="0" y="194"/>
                </a:cubicBezTo>
                <a:cubicBezTo>
                  <a:pt x="0" y="37"/>
                  <a:pt x="0" y="37"/>
                  <a:pt x="0" y="37"/>
                </a:cubicBezTo>
                <a:cubicBezTo>
                  <a:pt x="256" y="37"/>
                  <a:pt x="256" y="37"/>
                  <a:pt x="256" y="37"/>
                </a:cubicBezTo>
                <a:cubicBezTo>
                  <a:pt x="256" y="57"/>
                  <a:pt x="256" y="57"/>
                  <a:pt x="256" y="57"/>
                </a:cubicBezTo>
                <a:moveTo>
                  <a:pt x="128" y="272"/>
                </a:moveTo>
                <a:cubicBezTo>
                  <a:pt x="128" y="194"/>
                  <a:pt x="128" y="194"/>
                  <a:pt x="128" y="194"/>
                </a:cubicBezTo>
                <a:moveTo>
                  <a:pt x="128" y="0"/>
                </a:moveTo>
                <a:cubicBezTo>
                  <a:pt x="128" y="15"/>
                  <a:pt x="128" y="15"/>
                  <a:pt x="128" y="15"/>
                </a:cubicBezTo>
                <a:moveTo>
                  <a:pt x="0" y="15"/>
                </a:moveTo>
                <a:cubicBezTo>
                  <a:pt x="256" y="15"/>
                  <a:pt x="256" y="15"/>
                  <a:pt x="256" y="15"/>
                </a:cubicBezTo>
                <a:moveTo>
                  <a:pt x="128" y="230"/>
                </a:moveTo>
                <a:cubicBezTo>
                  <a:pt x="77" y="255"/>
                  <a:pt x="77" y="255"/>
                  <a:pt x="77" y="255"/>
                </a:cubicBezTo>
                <a:moveTo>
                  <a:pt x="176" y="255"/>
                </a:moveTo>
                <a:cubicBezTo>
                  <a:pt x="148" y="240"/>
                  <a:pt x="148" y="240"/>
                  <a:pt x="148" y="240"/>
                </a:cubicBezTo>
                <a:moveTo>
                  <a:pt x="69" y="160"/>
                </a:moveTo>
                <a:cubicBezTo>
                  <a:pt x="91" y="160"/>
                  <a:pt x="108" y="142"/>
                  <a:pt x="108" y="121"/>
                </a:cubicBezTo>
                <a:cubicBezTo>
                  <a:pt x="69" y="121"/>
                  <a:pt x="69" y="121"/>
                  <a:pt x="69" y="121"/>
                </a:cubicBezTo>
                <a:cubicBezTo>
                  <a:pt x="69" y="81"/>
                  <a:pt x="69" y="81"/>
                  <a:pt x="69" y="81"/>
                </a:cubicBezTo>
                <a:cubicBezTo>
                  <a:pt x="48" y="81"/>
                  <a:pt x="30" y="99"/>
                  <a:pt x="30" y="121"/>
                </a:cubicBezTo>
                <a:cubicBezTo>
                  <a:pt x="30" y="142"/>
                  <a:pt x="48" y="160"/>
                  <a:pt x="69" y="160"/>
                </a:cubicBezTo>
                <a:close/>
                <a:moveTo>
                  <a:pt x="83" y="68"/>
                </a:moveTo>
                <a:cubicBezTo>
                  <a:pt x="83" y="107"/>
                  <a:pt x="83" y="107"/>
                  <a:pt x="83" y="107"/>
                </a:cubicBezTo>
                <a:cubicBezTo>
                  <a:pt x="122" y="107"/>
                  <a:pt x="122" y="107"/>
                  <a:pt x="122" y="107"/>
                </a:cubicBezTo>
                <a:cubicBezTo>
                  <a:pt x="122" y="85"/>
                  <a:pt x="104" y="68"/>
                  <a:pt x="83" y="68"/>
                </a:cubicBezTo>
                <a:close/>
                <a:moveTo>
                  <a:pt x="151" y="74"/>
                </a:moveTo>
                <a:cubicBezTo>
                  <a:pt x="204" y="74"/>
                  <a:pt x="204" y="74"/>
                  <a:pt x="204" y="74"/>
                </a:cubicBezTo>
                <a:moveTo>
                  <a:pt x="226" y="114"/>
                </a:moveTo>
                <a:cubicBezTo>
                  <a:pt x="151" y="114"/>
                  <a:pt x="151" y="114"/>
                  <a:pt x="151" y="114"/>
                </a:cubicBezTo>
                <a:moveTo>
                  <a:pt x="151" y="153"/>
                </a:moveTo>
                <a:cubicBezTo>
                  <a:pt x="226" y="153"/>
                  <a:pt x="226" y="153"/>
                  <a:pt x="226" y="15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7" name="Dowolny kształt: kształt 13" title="pie chart icon">
            <a:extLst>
              <a:ext uri="{FF2B5EF4-FFF2-40B4-BE49-F238E27FC236}">
                <a16:creationId xmlns:a16="http://schemas.microsoft.com/office/drawing/2014/main" id="{C2F27BEA-100C-4679-914C-42C5EECAA060}"/>
              </a:ext>
            </a:extLst>
          </p:cNvPr>
          <p:cNvSpPr>
            <a:spLocks noChangeAspect="1"/>
          </p:cNvSpPr>
          <p:nvPr/>
        </p:nvSpPr>
        <p:spPr>
          <a:xfrm>
            <a:off x="5149869" y="4202139"/>
            <a:ext cx="549025" cy="549024"/>
          </a:xfrm>
          <a:custGeom>
            <a:avLst/>
            <a:gdLst>
              <a:gd name="connsiteX0" fmla="*/ 673519 w 742107"/>
              <a:gd name="connsiteY0" fmla="*/ 474499 h 742107"/>
              <a:gd name="connsiteX1" fmla="*/ 679141 w 742107"/>
              <a:gd name="connsiteY1" fmla="*/ 404786 h 742107"/>
              <a:gd name="connsiteX2" fmla="*/ 340695 w 742107"/>
              <a:gd name="connsiteY2" fmla="*/ 404786 h 742107"/>
              <a:gd name="connsiteX3" fmla="*/ 340695 w 742107"/>
              <a:gd name="connsiteY3" fmla="*/ 67464 h 742107"/>
              <a:gd name="connsiteX4" fmla="*/ 0 w 742107"/>
              <a:gd name="connsiteY4" fmla="*/ 404786 h 742107"/>
              <a:gd name="connsiteX5" fmla="*/ 340695 w 742107"/>
              <a:gd name="connsiteY5" fmla="*/ 742107 h 742107"/>
              <a:gd name="connsiteX6" fmla="*/ 646533 w 742107"/>
              <a:gd name="connsiteY6" fmla="*/ 553207 h 742107"/>
              <a:gd name="connsiteX7" fmla="*/ 411532 w 742107"/>
              <a:gd name="connsiteY7" fmla="*/ 0 h 742107"/>
              <a:gd name="connsiteX8" fmla="*/ 411532 w 742107"/>
              <a:gd name="connsiteY8" fmla="*/ 337322 h 742107"/>
              <a:gd name="connsiteX9" fmla="*/ 752227 w 742107"/>
              <a:gd name="connsiteY9" fmla="*/ 337322 h 742107"/>
              <a:gd name="connsiteX10" fmla="*/ 411532 w 742107"/>
              <a:gd name="connsiteY10" fmla="*/ 0 h 742107"/>
              <a:gd name="connsiteX11" fmla="*/ 411532 w 742107"/>
              <a:gd name="connsiteY11" fmla="*/ 0 h 742107"/>
              <a:gd name="connsiteX12" fmla="*/ 585815 w 742107"/>
              <a:gd name="connsiteY12" fmla="*/ 47225 h 742107"/>
              <a:gd name="connsiteX13" fmla="*/ 414906 w 742107"/>
              <a:gd name="connsiteY13" fmla="*/ 218135 h 742107"/>
              <a:gd name="connsiteX14" fmla="*/ 501485 w 742107"/>
              <a:gd name="connsiteY14" fmla="*/ 11244 h 742107"/>
              <a:gd name="connsiteX15" fmla="*/ 414906 w 742107"/>
              <a:gd name="connsiteY15" fmla="*/ 97823 h 742107"/>
              <a:gd name="connsiteX16" fmla="*/ 706126 w 742107"/>
              <a:gd name="connsiteY16" fmla="*/ 167536 h 742107"/>
              <a:gd name="connsiteX17" fmla="*/ 536341 w 742107"/>
              <a:gd name="connsiteY17" fmla="*/ 337322 h 742107"/>
              <a:gd name="connsiteX18" fmla="*/ 653279 w 742107"/>
              <a:gd name="connsiteY18" fmla="*/ 100072 h 742107"/>
              <a:gd name="connsiteX19" fmla="*/ 421652 w 742107"/>
              <a:gd name="connsiteY19" fmla="*/ 331700 h 742107"/>
              <a:gd name="connsiteX20" fmla="*/ 742107 w 742107"/>
              <a:gd name="connsiteY20" fmla="*/ 251867 h 742107"/>
              <a:gd name="connsiteX21" fmla="*/ 656653 w 742107"/>
              <a:gd name="connsiteY21" fmla="*/ 337322 h 74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2107" h="742107">
                <a:moveTo>
                  <a:pt x="673519" y="474499"/>
                </a:moveTo>
                <a:cubicBezTo>
                  <a:pt x="675768" y="453135"/>
                  <a:pt x="679141" y="428398"/>
                  <a:pt x="679141" y="404786"/>
                </a:cubicBezTo>
                <a:cubicBezTo>
                  <a:pt x="340695" y="404786"/>
                  <a:pt x="340695" y="404786"/>
                  <a:pt x="340695" y="404786"/>
                </a:cubicBezTo>
                <a:cubicBezTo>
                  <a:pt x="340695" y="67464"/>
                  <a:pt x="340695" y="67464"/>
                  <a:pt x="340695" y="67464"/>
                </a:cubicBezTo>
                <a:cubicBezTo>
                  <a:pt x="152919" y="67464"/>
                  <a:pt x="0" y="218135"/>
                  <a:pt x="0" y="404786"/>
                </a:cubicBezTo>
                <a:cubicBezTo>
                  <a:pt x="0" y="591437"/>
                  <a:pt x="152919" y="742107"/>
                  <a:pt x="340695" y="742107"/>
                </a:cubicBezTo>
                <a:cubicBezTo>
                  <a:pt x="474499" y="742107"/>
                  <a:pt x="589188" y="666772"/>
                  <a:pt x="646533" y="553207"/>
                </a:cubicBezTo>
                <a:moveTo>
                  <a:pt x="411532" y="0"/>
                </a:moveTo>
                <a:cubicBezTo>
                  <a:pt x="411532" y="337322"/>
                  <a:pt x="411532" y="337322"/>
                  <a:pt x="411532" y="337322"/>
                </a:cubicBezTo>
                <a:cubicBezTo>
                  <a:pt x="752227" y="337322"/>
                  <a:pt x="752227" y="337322"/>
                  <a:pt x="752227" y="337322"/>
                </a:cubicBezTo>
                <a:cubicBezTo>
                  <a:pt x="752227" y="150670"/>
                  <a:pt x="600432" y="0"/>
                  <a:pt x="411532" y="0"/>
                </a:cubicBezTo>
                <a:lnTo>
                  <a:pt x="411532" y="0"/>
                </a:lnTo>
                <a:close/>
                <a:moveTo>
                  <a:pt x="585815" y="47225"/>
                </a:moveTo>
                <a:lnTo>
                  <a:pt x="414906" y="218135"/>
                </a:lnTo>
                <a:moveTo>
                  <a:pt x="501485" y="11244"/>
                </a:moveTo>
                <a:lnTo>
                  <a:pt x="414906" y="97823"/>
                </a:lnTo>
                <a:moveTo>
                  <a:pt x="706126" y="167536"/>
                </a:moveTo>
                <a:lnTo>
                  <a:pt x="536341" y="337322"/>
                </a:lnTo>
                <a:moveTo>
                  <a:pt x="653279" y="100072"/>
                </a:moveTo>
                <a:lnTo>
                  <a:pt x="421652" y="331700"/>
                </a:lnTo>
                <a:moveTo>
                  <a:pt x="742107" y="251867"/>
                </a:moveTo>
                <a:lnTo>
                  <a:pt x="656653" y="33732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8" name="Dowolny kształt: kształt 15" title="pie chart icon">
            <a:extLst>
              <a:ext uri="{FF2B5EF4-FFF2-40B4-BE49-F238E27FC236}">
                <a16:creationId xmlns:a16="http://schemas.microsoft.com/office/drawing/2014/main" id="{A072CF3E-BB64-4E9B-AC7E-39B39841DCF0}"/>
              </a:ext>
            </a:extLst>
          </p:cNvPr>
          <p:cNvSpPr>
            <a:spLocks noChangeAspect="1"/>
          </p:cNvSpPr>
          <p:nvPr/>
        </p:nvSpPr>
        <p:spPr>
          <a:xfrm>
            <a:off x="4310372" y="4202139"/>
            <a:ext cx="549025" cy="549024"/>
          </a:xfrm>
          <a:custGeom>
            <a:avLst/>
            <a:gdLst>
              <a:gd name="connsiteX0" fmla="*/ 673519 w 742107"/>
              <a:gd name="connsiteY0" fmla="*/ 474499 h 742107"/>
              <a:gd name="connsiteX1" fmla="*/ 679141 w 742107"/>
              <a:gd name="connsiteY1" fmla="*/ 404786 h 742107"/>
              <a:gd name="connsiteX2" fmla="*/ 340695 w 742107"/>
              <a:gd name="connsiteY2" fmla="*/ 404786 h 742107"/>
              <a:gd name="connsiteX3" fmla="*/ 340695 w 742107"/>
              <a:gd name="connsiteY3" fmla="*/ 67464 h 742107"/>
              <a:gd name="connsiteX4" fmla="*/ 0 w 742107"/>
              <a:gd name="connsiteY4" fmla="*/ 404786 h 742107"/>
              <a:gd name="connsiteX5" fmla="*/ 340695 w 742107"/>
              <a:gd name="connsiteY5" fmla="*/ 742107 h 742107"/>
              <a:gd name="connsiteX6" fmla="*/ 646533 w 742107"/>
              <a:gd name="connsiteY6" fmla="*/ 553207 h 742107"/>
              <a:gd name="connsiteX7" fmla="*/ 412657 w 742107"/>
              <a:gd name="connsiteY7" fmla="*/ 0 h 742107"/>
              <a:gd name="connsiteX8" fmla="*/ 412657 w 742107"/>
              <a:gd name="connsiteY8" fmla="*/ 337322 h 742107"/>
              <a:gd name="connsiteX9" fmla="*/ 753351 w 742107"/>
              <a:gd name="connsiteY9" fmla="*/ 337322 h 742107"/>
              <a:gd name="connsiteX10" fmla="*/ 412657 w 742107"/>
              <a:gd name="connsiteY10" fmla="*/ 0 h 742107"/>
              <a:gd name="connsiteX11" fmla="*/ 412657 w 742107"/>
              <a:gd name="connsiteY11" fmla="*/ 0 h 742107"/>
              <a:gd name="connsiteX12" fmla="*/ 337322 w 742107"/>
              <a:gd name="connsiteY12" fmla="*/ 165288 h 742107"/>
              <a:gd name="connsiteX13" fmla="*/ 11244 w 742107"/>
              <a:gd name="connsiteY13" fmla="*/ 491365 h 742107"/>
              <a:gd name="connsiteX14" fmla="*/ 308087 w 742107"/>
              <a:gd name="connsiteY14" fmla="*/ 74211 h 742107"/>
              <a:gd name="connsiteX15" fmla="*/ 4498 w 742107"/>
              <a:gd name="connsiteY15" fmla="*/ 377800 h 742107"/>
              <a:gd name="connsiteX16" fmla="*/ 341819 w 742107"/>
              <a:gd name="connsiteY16" fmla="*/ 401413 h 742107"/>
              <a:gd name="connsiteX17" fmla="*/ 100072 w 742107"/>
              <a:gd name="connsiteY17" fmla="*/ 643160 h 742107"/>
              <a:gd name="connsiteX18" fmla="*/ 340695 w 742107"/>
              <a:gd name="connsiteY18" fmla="*/ 282226 h 742107"/>
              <a:gd name="connsiteX19" fmla="*/ 49474 w 742107"/>
              <a:gd name="connsiteY19" fmla="*/ 573447 h 742107"/>
              <a:gd name="connsiteX20" fmla="*/ 573447 w 742107"/>
              <a:gd name="connsiteY20" fmla="*/ 410408 h 742107"/>
              <a:gd name="connsiteX21" fmla="*/ 258613 w 742107"/>
              <a:gd name="connsiteY21" fmla="*/ 725241 h 742107"/>
              <a:gd name="connsiteX22" fmla="*/ 455384 w 742107"/>
              <a:gd name="connsiteY22" fmla="*/ 408159 h 742107"/>
              <a:gd name="connsiteX23" fmla="*/ 168661 w 742107"/>
              <a:gd name="connsiteY23" fmla="*/ 694882 h 742107"/>
              <a:gd name="connsiteX24" fmla="*/ 362058 w 742107"/>
              <a:gd name="connsiteY24" fmla="*/ 742107 h 742107"/>
              <a:gd name="connsiteX25" fmla="*/ 676892 w 742107"/>
              <a:gd name="connsiteY25" fmla="*/ 427274 h 74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42107" h="742107">
                <a:moveTo>
                  <a:pt x="673519" y="474499"/>
                </a:moveTo>
                <a:cubicBezTo>
                  <a:pt x="675768" y="453135"/>
                  <a:pt x="679141" y="428398"/>
                  <a:pt x="679141" y="404786"/>
                </a:cubicBezTo>
                <a:cubicBezTo>
                  <a:pt x="340695" y="404786"/>
                  <a:pt x="340695" y="404786"/>
                  <a:pt x="340695" y="404786"/>
                </a:cubicBezTo>
                <a:cubicBezTo>
                  <a:pt x="340695" y="67464"/>
                  <a:pt x="340695" y="67464"/>
                  <a:pt x="340695" y="67464"/>
                </a:cubicBezTo>
                <a:cubicBezTo>
                  <a:pt x="152919" y="67464"/>
                  <a:pt x="0" y="218135"/>
                  <a:pt x="0" y="404786"/>
                </a:cubicBezTo>
                <a:cubicBezTo>
                  <a:pt x="0" y="591437"/>
                  <a:pt x="152919" y="742107"/>
                  <a:pt x="340695" y="742107"/>
                </a:cubicBezTo>
                <a:cubicBezTo>
                  <a:pt x="474499" y="742107"/>
                  <a:pt x="589188" y="666772"/>
                  <a:pt x="646533" y="553207"/>
                </a:cubicBezTo>
                <a:moveTo>
                  <a:pt x="412657" y="0"/>
                </a:moveTo>
                <a:cubicBezTo>
                  <a:pt x="412657" y="337322"/>
                  <a:pt x="412657" y="337322"/>
                  <a:pt x="412657" y="337322"/>
                </a:cubicBezTo>
                <a:cubicBezTo>
                  <a:pt x="753351" y="337322"/>
                  <a:pt x="753351" y="337322"/>
                  <a:pt x="753351" y="337322"/>
                </a:cubicBezTo>
                <a:cubicBezTo>
                  <a:pt x="753351" y="150670"/>
                  <a:pt x="600432" y="0"/>
                  <a:pt x="412657" y="0"/>
                </a:cubicBezTo>
                <a:lnTo>
                  <a:pt x="412657" y="0"/>
                </a:lnTo>
                <a:close/>
                <a:moveTo>
                  <a:pt x="337322" y="165288"/>
                </a:moveTo>
                <a:lnTo>
                  <a:pt x="11244" y="491365"/>
                </a:lnTo>
                <a:moveTo>
                  <a:pt x="308087" y="74211"/>
                </a:moveTo>
                <a:lnTo>
                  <a:pt x="4498" y="377800"/>
                </a:lnTo>
                <a:moveTo>
                  <a:pt x="341819" y="401413"/>
                </a:moveTo>
                <a:lnTo>
                  <a:pt x="100072" y="643160"/>
                </a:lnTo>
                <a:moveTo>
                  <a:pt x="340695" y="282226"/>
                </a:moveTo>
                <a:lnTo>
                  <a:pt x="49474" y="573447"/>
                </a:lnTo>
                <a:moveTo>
                  <a:pt x="573447" y="410408"/>
                </a:moveTo>
                <a:lnTo>
                  <a:pt x="258613" y="725241"/>
                </a:lnTo>
                <a:moveTo>
                  <a:pt x="455384" y="408159"/>
                </a:moveTo>
                <a:lnTo>
                  <a:pt x="168661" y="694882"/>
                </a:lnTo>
                <a:moveTo>
                  <a:pt x="362058" y="742107"/>
                </a:moveTo>
                <a:lnTo>
                  <a:pt x="676892" y="42727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22" title="opposite arrows with plus and minus icon"/>
          <p:cNvSpPr>
            <a:spLocks noChangeAspect="1" noEditPoints="1"/>
          </p:cNvSpPr>
          <p:nvPr/>
        </p:nvSpPr>
        <p:spPr bwMode="auto">
          <a:xfrm>
            <a:off x="7041876" y="5164004"/>
            <a:ext cx="528936" cy="576553"/>
          </a:xfrm>
          <a:custGeom>
            <a:avLst/>
            <a:gdLst>
              <a:gd name="T0" fmla="*/ 105 w 256"/>
              <a:gd name="T1" fmla="*/ 47 h 278"/>
              <a:gd name="T2" fmla="*/ 110 w 256"/>
              <a:gd name="T3" fmla="*/ 41 h 278"/>
              <a:gd name="T4" fmla="*/ 167 w 256"/>
              <a:gd name="T5" fmla="*/ 41 h 278"/>
              <a:gd name="T6" fmla="*/ 172 w 256"/>
              <a:gd name="T7" fmla="*/ 36 h 278"/>
              <a:gd name="T8" fmla="*/ 172 w 256"/>
              <a:gd name="T9" fmla="*/ 3 h 278"/>
              <a:gd name="T10" fmla="*/ 176 w 256"/>
              <a:gd name="T11" fmla="*/ 2 h 278"/>
              <a:gd name="T12" fmla="*/ 254 w 256"/>
              <a:gd name="T13" fmla="*/ 81 h 278"/>
              <a:gd name="T14" fmla="*/ 254 w 256"/>
              <a:gd name="T15" fmla="*/ 89 h 278"/>
              <a:gd name="T16" fmla="*/ 176 w 256"/>
              <a:gd name="T17" fmla="*/ 169 h 278"/>
              <a:gd name="T18" fmla="*/ 172 w 256"/>
              <a:gd name="T19" fmla="*/ 167 h 278"/>
              <a:gd name="T20" fmla="*/ 172 w 256"/>
              <a:gd name="T21" fmla="*/ 134 h 278"/>
              <a:gd name="T22" fmla="*/ 167 w 256"/>
              <a:gd name="T23" fmla="*/ 129 h 278"/>
              <a:gd name="T24" fmla="*/ 110 w 256"/>
              <a:gd name="T25" fmla="*/ 129 h 278"/>
              <a:gd name="T26" fmla="*/ 105 w 256"/>
              <a:gd name="T27" fmla="*/ 124 h 278"/>
              <a:gd name="T28" fmla="*/ 105 w 256"/>
              <a:gd name="T29" fmla="*/ 47 h 278"/>
              <a:gd name="T30" fmla="*/ 151 w 256"/>
              <a:gd name="T31" fmla="*/ 154 h 278"/>
              <a:gd name="T32" fmla="*/ 146 w 256"/>
              <a:gd name="T33" fmla="*/ 149 h 278"/>
              <a:gd name="T34" fmla="*/ 88 w 256"/>
              <a:gd name="T35" fmla="*/ 149 h 278"/>
              <a:gd name="T36" fmla="*/ 83 w 256"/>
              <a:gd name="T37" fmla="*/ 144 h 278"/>
              <a:gd name="T38" fmla="*/ 83 w 256"/>
              <a:gd name="T39" fmla="*/ 111 h 278"/>
              <a:gd name="T40" fmla="*/ 80 w 256"/>
              <a:gd name="T41" fmla="*/ 109 h 278"/>
              <a:gd name="T42" fmla="*/ 2 w 256"/>
              <a:gd name="T43" fmla="*/ 190 h 278"/>
              <a:gd name="T44" fmla="*/ 2 w 256"/>
              <a:gd name="T45" fmla="*/ 197 h 278"/>
              <a:gd name="T46" fmla="*/ 80 w 256"/>
              <a:gd name="T47" fmla="*/ 276 h 278"/>
              <a:gd name="T48" fmla="*/ 83 w 256"/>
              <a:gd name="T49" fmla="*/ 275 h 278"/>
              <a:gd name="T50" fmla="*/ 83 w 256"/>
              <a:gd name="T51" fmla="*/ 242 h 278"/>
              <a:gd name="T52" fmla="*/ 88 w 256"/>
              <a:gd name="T53" fmla="*/ 237 h 278"/>
              <a:gd name="T54" fmla="*/ 146 w 256"/>
              <a:gd name="T55" fmla="*/ 237 h 278"/>
              <a:gd name="T56" fmla="*/ 151 w 256"/>
              <a:gd name="T57" fmla="*/ 232 h 278"/>
              <a:gd name="T58" fmla="*/ 151 w 256"/>
              <a:gd name="T59" fmla="*/ 154 h 278"/>
              <a:gd name="T60" fmla="*/ 181 w 256"/>
              <a:gd name="T61" fmla="*/ 59 h 278"/>
              <a:gd name="T62" fmla="*/ 181 w 256"/>
              <a:gd name="T63" fmla="*/ 112 h 278"/>
              <a:gd name="T64" fmla="*/ 207 w 256"/>
              <a:gd name="T65" fmla="*/ 85 h 278"/>
              <a:gd name="T66" fmla="*/ 154 w 256"/>
              <a:gd name="T67" fmla="*/ 85 h 278"/>
              <a:gd name="T68" fmla="*/ 57 w 256"/>
              <a:gd name="T69" fmla="*/ 193 h 278"/>
              <a:gd name="T70" fmla="*/ 110 w 256"/>
              <a:gd name="T71" fmla="*/ 19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6" h="278">
                <a:moveTo>
                  <a:pt x="105" y="47"/>
                </a:moveTo>
                <a:cubicBezTo>
                  <a:pt x="105" y="44"/>
                  <a:pt x="107" y="41"/>
                  <a:pt x="110" y="41"/>
                </a:cubicBezTo>
                <a:cubicBezTo>
                  <a:pt x="167" y="41"/>
                  <a:pt x="167" y="41"/>
                  <a:pt x="167" y="41"/>
                </a:cubicBezTo>
                <a:cubicBezTo>
                  <a:pt x="170" y="41"/>
                  <a:pt x="172" y="39"/>
                  <a:pt x="172" y="36"/>
                </a:cubicBezTo>
                <a:cubicBezTo>
                  <a:pt x="172" y="3"/>
                  <a:pt x="172" y="3"/>
                  <a:pt x="172" y="3"/>
                </a:cubicBezTo>
                <a:cubicBezTo>
                  <a:pt x="172" y="1"/>
                  <a:pt x="174" y="0"/>
                  <a:pt x="176" y="2"/>
                </a:cubicBezTo>
                <a:cubicBezTo>
                  <a:pt x="254" y="81"/>
                  <a:pt x="254" y="81"/>
                  <a:pt x="254" y="81"/>
                </a:cubicBezTo>
                <a:cubicBezTo>
                  <a:pt x="256" y="83"/>
                  <a:pt x="256" y="87"/>
                  <a:pt x="254" y="89"/>
                </a:cubicBezTo>
                <a:cubicBezTo>
                  <a:pt x="176" y="169"/>
                  <a:pt x="176" y="169"/>
                  <a:pt x="176" y="169"/>
                </a:cubicBezTo>
                <a:cubicBezTo>
                  <a:pt x="174" y="171"/>
                  <a:pt x="172" y="170"/>
                  <a:pt x="172" y="167"/>
                </a:cubicBezTo>
                <a:cubicBezTo>
                  <a:pt x="172" y="134"/>
                  <a:pt x="172" y="134"/>
                  <a:pt x="172" y="134"/>
                </a:cubicBezTo>
                <a:cubicBezTo>
                  <a:pt x="172" y="131"/>
                  <a:pt x="170" y="129"/>
                  <a:pt x="167" y="129"/>
                </a:cubicBezTo>
                <a:cubicBezTo>
                  <a:pt x="110" y="129"/>
                  <a:pt x="110" y="129"/>
                  <a:pt x="110" y="129"/>
                </a:cubicBezTo>
                <a:cubicBezTo>
                  <a:pt x="107" y="129"/>
                  <a:pt x="105" y="127"/>
                  <a:pt x="105" y="124"/>
                </a:cubicBezTo>
                <a:lnTo>
                  <a:pt x="105" y="47"/>
                </a:lnTo>
                <a:close/>
                <a:moveTo>
                  <a:pt x="151" y="154"/>
                </a:moveTo>
                <a:cubicBezTo>
                  <a:pt x="151" y="152"/>
                  <a:pt x="148" y="149"/>
                  <a:pt x="146" y="149"/>
                </a:cubicBezTo>
                <a:cubicBezTo>
                  <a:pt x="88" y="149"/>
                  <a:pt x="88" y="149"/>
                  <a:pt x="88" y="149"/>
                </a:cubicBezTo>
                <a:cubicBezTo>
                  <a:pt x="86" y="149"/>
                  <a:pt x="83" y="147"/>
                  <a:pt x="83" y="144"/>
                </a:cubicBezTo>
                <a:cubicBezTo>
                  <a:pt x="83" y="111"/>
                  <a:pt x="83" y="111"/>
                  <a:pt x="83" y="111"/>
                </a:cubicBezTo>
                <a:cubicBezTo>
                  <a:pt x="83" y="108"/>
                  <a:pt x="82" y="107"/>
                  <a:pt x="80" y="109"/>
                </a:cubicBezTo>
                <a:cubicBezTo>
                  <a:pt x="2" y="190"/>
                  <a:pt x="2" y="190"/>
                  <a:pt x="2" y="190"/>
                </a:cubicBezTo>
                <a:cubicBezTo>
                  <a:pt x="0" y="192"/>
                  <a:pt x="0" y="195"/>
                  <a:pt x="2" y="197"/>
                </a:cubicBezTo>
                <a:cubicBezTo>
                  <a:pt x="80" y="276"/>
                  <a:pt x="80" y="276"/>
                  <a:pt x="80" y="276"/>
                </a:cubicBezTo>
                <a:cubicBezTo>
                  <a:pt x="82" y="278"/>
                  <a:pt x="83" y="278"/>
                  <a:pt x="83" y="275"/>
                </a:cubicBezTo>
                <a:cubicBezTo>
                  <a:pt x="83" y="242"/>
                  <a:pt x="83" y="242"/>
                  <a:pt x="83" y="242"/>
                </a:cubicBezTo>
                <a:cubicBezTo>
                  <a:pt x="83" y="239"/>
                  <a:pt x="86" y="237"/>
                  <a:pt x="88" y="237"/>
                </a:cubicBezTo>
                <a:cubicBezTo>
                  <a:pt x="146" y="237"/>
                  <a:pt x="146" y="237"/>
                  <a:pt x="146" y="237"/>
                </a:cubicBezTo>
                <a:cubicBezTo>
                  <a:pt x="148" y="237"/>
                  <a:pt x="151" y="235"/>
                  <a:pt x="151" y="232"/>
                </a:cubicBezTo>
                <a:lnTo>
                  <a:pt x="151" y="154"/>
                </a:lnTo>
                <a:close/>
                <a:moveTo>
                  <a:pt x="181" y="59"/>
                </a:moveTo>
                <a:cubicBezTo>
                  <a:pt x="181" y="112"/>
                  <a:pt x="181" y="112"/>
                  <a:pt x="181" y="112"/>
                </a:cubicBezTo>
                <a:moveTo>
                  <a:pt x="207" y="85"/>
                </a:moveTo>
                <a:cubicBezTo>
                  <a:pt x="154" y="85"/>
                  <a:pt x="154" y="85"/>
                  <a:pt x="154" y="85"/>
                </a:cubicBezTo>
                <a:moveTo>
                  <a:pt x="57" y="193"/>
                </a:moveTo>
                <a:cubicBezTo>
                  <a:pt x="110" y="193"/>
                  <a:pt x="110" y="193"/>
                  <a:pt x="110" y="193"/>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36" title="circle with check mark icon"/>
          <p:cNvSpPr>
            <a:spLocks noChangeAspect="1" noEditPoints="1"/>
          </p:cNvSpPr>
          <p:nvPr/>
        </p:nvSpPr>
        <p:spPr bwMode="auto">
          <a:xfrm>
            <a:off x="3131729" y="5250671"/>
            <a:ext cx="491169" cy="489884"/>
          </a:xfrm>
          <a:custGeom>
            <a:avLst/>
            <a:gdLst>
              <a:gd name="T0" fmla="*/ 137 w 274"/>
              <a:gd name="T1" fmla="*/ 273 h 273"/>
              <a:gd name="T2" fmla="*/ 0 w 274"/>
              <a:gd name="T3" fmla="*/ 136 h 273"/>
              <a:gd name="T4" fmla="*/ 137 w 274"/>
              <a:gd name="T5" fmla="*/ 0 h 273"/>
              <a:gd name="T6" fmla="*/ 274 w 274"/>
              <a:gd name="T7" fmla="*/ 136 h 273"/>
              <a:gd name="T8" fmla="*/ 137 w 274"/>
              <a:gd name="T9" fmla="*/ 273 h 273"/>
              <a:gd name="T10" fmla="*/ 211 w 274"/>
              <a:gd name="T11" fmla="*/ 87 h 273"/>
              <a:gd name="T12" fmla="*/ 208 w 274"/>
              <a:gd name="T13" fmla="*/ 65 h 273"/>
              <a:gd name="T14" fmla="*/ 186 w 274"/>
              <a:gd name="T15" fmla="*/ 68 h 273"/>
              <a:gd name="T16" fmla="*/ 110 w 274"/>
              <a:gd name="T17" fmla="*/ 165 h 273"/>
              <a:gd name="T18" fmla="*/ 90 w 274"/>
              <a:gd name="T19" fmla="*/ 132 h 273"/>
              <a:gd name="T20" fmla="*/ 68 w 274"/>
              <a:gd name="T21" fmla="*/ 126 h 273"/>
              <a:gd name="T22" fmla="*/ 62 w 274"/>
              <a:gd name="T23" fmla="*/ 148 h 273"/>
              <a:gd name="T24" fmla="*/ 106 w 274"/>
              <a:gd name="T25" fmla="*/ 221 h 273"/>
              <a:gd name="T26" fmla="*/ 106 w 274"/>
              <a:gd name="T27" fmla="*/ 221 h 273"/>
              <a:gd name="T28" fmla="*/ 199 w 274"/>
              <a:gd name="T29" fmla="*/ 10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4" h="273">
                <a:moveTo>
                  <a:pt x="137" y="273"/>
                </a:moveTo>
                <a:cubicBezTo>
                  <a:pt x="62" y="273"/>
                  <a:pt x="0" y="212"/>
                  <a:pt x="0" y="136"/>
                </a:cubicBezTo>
                <a:cubicBezTo>
                  <a:pt x="0" y="61"/>
                  <a:pt x="62" y="0"/>
                  <a:pt x="137" y="0"/>
                </a:cubicBezTo>
                <a:cubicBezTo>
                  <a:pt x="212" y="0"/>
                  <a:pt x="274" y="61"/>
                  <a:pt x="274" y="136"/>
                </a:cubicBezTo>
                <a:cubicBezTo>
                  <a:pt x="274" y="212"/>
                  <a:pt x="212" y="273"/>
                  <a:pt x="137" y="273"/>
                </a:cubicBezTo>
                <a:close/>
                <a:moveTo>
                  <a:pt x="211" y="87"/>
                </a:moveTo>
                <a:cubicBezTo>
                  <a:pt x="216" y="80"/>
                  <a:pt x="215" y="70"/>
                  <a:pt x="208" y="65"/>
                </a:cubicBezTo>
                <a:cubicBezTo>
                  <a:pt x="201" y="59"/>
                  <a:pt x="191" y="61"/>
                  <a:pt x="186" y="68"/>
                </a:cubicBezTo>
                <a:cubicBezTo>
                  <a:pt x="110" y="165"/>
                  <a:pt x="110" y="165"/>
                  <a:pt x="110" y="165"/>
                </a:cubicBezTo>
                <a:cubicBezTo>
                  <a:pt x="90" y="132"/>
                  <a:pt x="90" y="132"/>
                  <a:pt x="90" y="132"/>
                </a:cubicBezTo>
                <a:cubicBezTo>
                  <a:pt x="85" y="124"/>
                  <a:pt x="75" y="122"/>
                  <a:pt x="68" y="126"/>
                </a:cubicBezTo>
                <a:cubicBezTo>
                  <a:pt x="60" y="131"/>
                  <a:pt x="58" y="140"/>
                  <a:pt x="62" y="148"/>
                </a:cubicBezTo>
                <a:cubicBezTo>
                  <a:pt x="106" y="221"/>
                  <a:pt x="106" y="221"/>
                  <a:pt x="106" y="221"/>
                </a:cubicBezTo>
                <a:cubicBezTo>
                  <a:pt x="106" y="221"/>
                  <a:pt x="106" y="221"/>
                  <a:pt x="106" y="221"/>
                </a:cubicBezTo>
                <a:cubicBezTo>
                  <a:pt x="199" y="102"/>
                  <a:pt x="199" y="102"/>
                  <a:pt x="199" y="102"/>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37" title="circle with x icon"/>
          <p:cNvSpPr>
            <a:spLocks noChangeAspect="1" noEditPoints="1"/>
          </p:cNvSpPr>
          <p:nvPr/>
        </p:nvSpPr>
        <p:spPr bwMode="auto">
          <a:xfrm>
            <a:off x="3917569" y="5249388"/>
            <a:ext cx="489884" cy="491169"/>
          </a:xfrm>
          <a:custGeom>
            <a:avLst/>
            <a:gdLst>
              <a:gd name="T0" fmla="*/ 190 w 273"/>
              <a:gd name="T1" fmla="*/ 105 h 273"/>
              <a:gd name="T2" fmla="*/ 158 w 273"/>
              <a:gd name="T3" fmla="*/ 137 h 273"/>
              <a:gd name="T4" fmla="*/ 202 w 273"/>
              <a:gd name="T5" fmla="*/ 181 h 273"/>
              <a:gd name="T6" fmla="*/ 202 w 273"/>
              <a:gd name="T7" fmla="*/ 203 h 273"/>
              <a:gd name="T8" fmla="*/ 191 w 273"/>
              <a:gd name="T9" fmla="*/ 207 h 273"/>
              <a:gd name="T10" fmla="*/ 180 w 273"/>
              <a:gd name="T11" fmla="*/ 203 h 273"/>
              <a:gd name="T12" fmla="*/ 136 w 273"/>
              <a:gd name="T13" fmla="*/ 159 h 273"/>
              <a:gd name="T14" fmla="*/ 92 w 273"/>
              <a:gd name="T15" fmla="*/ 203 h 273"/>
              <a:gd name="T16" fmla="*/ 81 w 273"/>
              <a:gd name="T17" fmla="*/ 207 h 273"/>
              <a:gd name="T18" fmla="*/ 70 w 273"/>
              <a:gd name="T19" fmla="*/ 203 h 273"/>
              <a:gd name="T20" fmla="*/ 70 w 273"/>
              <a:gd name="T21" fmla="*/ 181 h 273"/>
              <a:gd name="T22" fmla="*/ 114 w 273"/>
              <a:gd name="T23" fmla="*/ 137 h 273"/>
              <a:gd name="T24" fmla="*/ 70 w 273"/>
              <a:gd name="T25" fmla="*/ 93 h 273"/>
              <a:gd name="T26" fmla="*/ 70 w 273"/>
              <a:gd name="T27" fmla="*/ 71 h 273"/>
              <a:gd name="T28" fmla="*/ 92 w 273"/>
              <a:gd name="T29" fmla="*/ 71 h 273"/>
              <a:gd name="T30" fmla="*/ 136 w 273"/>
              <a:gd name="T31" fmla="*/ 115 h 273"/>
              <a:gd name="T32" fmla="*/ 180 w 273"/>
              <a:gd name="T33" fmla="*/ 71 h 273"/>
              <a:gd name="T34" fmla="*/ 202 w 273"/>
              <a:gd name="T35" fmla="*/ 71 h 273"/>
              <a:gd name="T36" fmla="*/ 202 w 273"/>
              <a:gd name="T37" fmla="*/ 93 h 273"/>
              <a:gd name="T38" fmla="*/ 136 w 273"/>
              <a:gd name="T39" fmla="*/ 273 h 273"/>
              <a:gd name="T40" fmla="*/ 273 w 273"/>
              <a:gd name="T41" fmla="*/ 137 h 273"/>
              <a:gd name="T42" fmla="*/ 136 w 273"/>
              <a:gd name="T43" fmla="*/ 0 h 273"/>
              <a:gd name="T44" fmla="*/ 0 w 273"/>
              <a:gd name="T45" fmla="*/ 137 h 273"/>
              <a:gd name="T46" fmla="*/ 136 w 273"/>
              <a:gd name="T47"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3" h="273">
                <a:moveTo>
                  <a:pt x="190" y="105"/>
                </a:moveTo>
                <a:cubicBezTo>
                  <a:pt x="158" y="137"/>
                  <a:pt x="158" y="137"/>
                  <a:pt x="158" y="137"/>
                </a:cubicBezTo>
                <a:cubicBezTo>
                  <a:pt x="202" y="181"/>
                  <a:pt x="202" y="181"/>
                  <a:pt x="202" y="181"/>
                </a:cubicBezTo>
                <a:cubicBezTo>
                  <a:pt x="208" y="187"/>
                  <a:pt x="208" y="197"/>
                  <a:pt x="202" y="203"/>
                </a:cubicBezTo>
                <a:cubicBezTo>
                  <a:pt x="199" y="206"/>
                  <a:pt x="195" y="207"/>
                  <a:pt x="191" y="207"/>
                </a:cubicBezTo>
                <a:cubicBezTo>
                  <a:pt x="187" y="207"/>
                  <a:pt x="183" y="206"/>
                  <a:pt x="180" y="203"/>
                </a:cubicBezTo>
                <a:cubicBezTo>
                  <a:pt x="136" y="159"/>
                  <a:pt x="136" y="159"/>
                  <a:pt x="136" y="159"/>
                </a:cubicBezTo>
                <a:cubicBezTo>
                  <a:pt x="92" y="203"/>
                  <a:pt x="92" y="203"/>
                  <a:pt x="92" y="203"/>
                </a:cubicBezTo>
                <a:cubicBezTo>
                  <a:pt x="89" y="206"/>
                  <a:pt x="85" y="207"/>
                  <a:pt x="81" y="207"/>
                </a:cubicBezTo>
                <a:cubicBezTo>
                  <a:pt x="77" y="207"/>
                  <a:pt x="73" y="206"/>
                  <a:pt x="70" y="203"/>
                </a:cubicBezTo>
                <a:cubicBezTo>
                  <a:pt x="64" y="197"/>
                  <a:pt x="64" y="187"/>
                  <a:pt x="70" y="181"/>
                </a:cubicBezTo>
                <a:cubicBezTo>
                  <a:pt x="114" y="137"/>
                  <a:pt x="114" y="137"/>
                  <a:pt x="114" y="137"/>
                </a:cubicBezTo>
                <a:cubicBezTo>
                  <a:pt x="70" y="93"/>
                  <a:pt x="70" y="93"/>
                  <a:pt x="70" y="93"/>
                </a:cubicBezTo>
                <a:cubicBezTo>
                  <a:pt x="64" y="87"/>
                  <a:pt x="64" y="77"/>
                  <a:pt x="70" y="71"/>
                </a:cubicBezTo>
                <a:cubicBezTo>
                  <a:pt x="76" y="65"/>
                  <a:pt x="86" y="65"/>
                  <a:pt x="92" y="71"/>
                </a:cubicBezTo>
                <a:cubicBezTo>
                  <a:pt x="136" y="115"/>
                  <a:pt x="136" y="115"/>
                  <a:pt x="136" y="115"/>
                </a:cubicBezTo>
                <a:cubicBezTo>
                  <a:pt x="180" y="71"/>
                  <a:pt x="180" y="71"/>
                  <a:pt x="180" y="71"/>
                </a:cubicBezTo>
                <a:cubicBezTo>
                  <a:pt x="186" y="65"/>
                  <a:pt x="196" y="65"/>
                  <a:pt x="202" y="71"/>
                </a:cubicBezTo>
                <a:cubicBezTo>
                  <a:pt x="208" y="77"/>
                  <a:pt x="208" y="87"/>
                  <a:pt x="202" y="93"/>
                </a:cubicBezTo>
                <a:moveTo>
                  <a:pt x="136" y="273"/>
                </a:moveTo>
                <a:cubicBezTo>
                  <a:pt x="212" y="273"/>
                  <a:pt x="273" y="212"/>
                  <a:pt x="273" y="137"/>
                </a:cubicBezTo>
                <a:cubicBezTo>
                  <a:pt x="273" y="61"/>
                  <a:pt x="212" y="0"/>
                  <a:pt x="136" y="0"/>
                </a:cubicBezTo>
                <a:cubicBezTo>
                  <a:pt x="61" y="0"/>
                  <a:pt x="0" y="61"/>
                  <a:pt x="0" y="137"/>
                </a:cubicBezTo>
                <a:cubicBezTo>
                  <a:pt x="0" y="212"/>
                  <a:pt x="61" y="273"/>
                  <a:pt x="136" y="273"/>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43" title="circle with exlamation mark icon"/>
          <p:cNvSpPr>
            <a:spLocks noChangeAspect="1" noEditPoints="1"/>
          </p:cNvSpPr>
          <p:nvPr/>
        </p:nvSpPr>
        <p:spPr bwMode="auto">
          <a:xfrm>
            <a:off x="2345888" y="5249388"/>
            <a:ext cx="491169" cy="491169"/>
          </a:xfrm>
          <a:custGeom>
            <a:avLst/>
            <a:gdLst>
              <a:gd name="T0" fmla="*/ 137 w 274"/>
              <a:gd name="T1" fmla="*/ 273 h 273"/>
              <a:gd name="T2" fmla="*/ 0 w 274"/>
              <a:gd name="T3" fmla="*/ 137 h 273"/>
              <a:gd name="T4" fmla="*/ 137 w 274"/>
              <a:gd name="T5" fmla="*/ 0 h 273"/>
              <a:gd name="T6" fmla="*/ 274 w 274"/>
              <a:gd name="T7" fmla="*/ 137 h 273"/>
              <a:gd name="T8" fmla="*/ 137 w 274"/>
              <a:gd name="T9" fmla="*/ 273 h 273"/>
              <a:gd name="T10" fmla="*/ 155 w 274"/>
              <a:gd name="T11" fmla="*/ 52 h 273"/>
              <a:gd name="T12" fmla="*/ 137 w 274"/>
              <a:gd name="T13" fmla="*/ 37 h 273"/>
              <a:gd name="T14" fmla="*/ 119 w 274"/>
              <a:gd name="T15" fmla="*/ 52 h 273"/>
              <a:gd name="T16" fmla="*/ 122 w 274"/>
              <a:gd name="T17" fmla="*/ 167 h 273"/>
              <a:gd name="T18" fmla="*/ 137 w 274"/>
              <a:gd name="T19" fmla="*/ 181 h 273"/>
              <a:gd name="T20" fmla="*/ 137 w 274"/>
              <a:gd name="T21" fmla="*/ 181 h 273"/>
              <a:gd name="T22" fmla="*/ 152 w 274"/>
              <a:gd name="T23" fmla="*/ 167 h 273"/>
              <a:gd name="T24" fmla="*/ 154 w 274"/>
              <a:gd name="T25" fmla="*/ 70 h 273"/>
              <a:gd name="T26" fmla="*/ 137 w 274"/>
              <a:gd name="T27" fmla="*/ 203 h 273"/>
              <a:gd name="T28" fmla="*/ 120 w 274"/>
              <a:gd name="T29" fmla="*/ 220 h 273"/>
              <a:gd name="T30" fmla="*/ 137 w 274"/>
              <a:gd name="T31" fmla="*/ 236 h 273"/>
              <a:gd name="T32" fmla="*/ 154 w 274"/>
              <a:gd name="T33" fmla="*/ 220 h 273"/>
              <a:gd name="T34" fmla="*/ 137 w 274"/>
              <a:gd name="T35" fmla="*/ 20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273">
                <a:moveTo>
                  <a:pt x="137" y="273"/>
                </a:moveTo>
                <a:cubicBezTo>
                  <a:pt x="62" y="273"/>
                  <a:pt x="0" y="212"/>
                  <a:pt x="0" y="137"/>
                </a:cubicBezTo>
                <a:cubicBezTo>
                  <a:pt x="0" y="61"/>
                  <a:pt x="62" y="0"/>
                  <a:pt x="137" y="0"/>
                </a:cubicBezTo>
                <a:cubicBezTo>
                  <a:pt x="212" y="0"/>
                  <a:pt x="274" y="61"/>
                  <a:pt x="274" y="137"/>
                </a:cubicBezTo>
                <a:cubicBezTo>
                  <a:pt x="274" y="212"/>
                  <a:pt x="212" y="273"/>
                  <a:pt x="137" y="273"/>
                </a:cubicBezTo>
                <a:close/>
                <a:moveTo>
                  <a:pt x="155" y="52"/>
                </a:moveTo>
                <a:cubicBezTo>
                  <a:pt x="155" y="43"/>
                  <a:pt x="145" y="37"/>
                  <a:pt x="137" y="37"/>
                </a:cubicBezTo>
                <a:cubicBezTo>
                  <a:pt x="129" y="37"/>
                  <a:pt x="119" y="43"/>
                  <a:pt x="119" y="52"/>
                </a:cubicBezTo>
                <a:cubicBezTo>
                  <a:pt x="122" y="167"/>
                  <a:pt x="122" y="167"/>
                  <a:pt x="122" y="167"/>
                </a:cubicBezTo>
                <a:cubicBezTo>
                  <a:pt x="122" y="175"/>
                  <a:pt x="129" y="181"/>
                  <a:pt x="137" y="181"/>
                </a:cubicBezTo>
                <a:cubicBezTo>
                  <a:pt x="137" y="181"/>
                  <a:pt x="137" y="181"/>
                  <a:pt x="137" y="181"/>
                </a:cubicBezTo>
                <a:cubicBezTo>
                  <a:pt x="145" y="181"/>
                  <a:pt x="152" y="175"/>
                  <a:pt x="152" y="167"/>
                </a:cubicBezTo>
                <a:cubicBezTo>
                  <a:pt x="154" y="70"/>
                  <a:pt x="154" y="70"/>
                  <a:pt x="154" y="70"/>
                </a:cubicBezTo>
                <a:moveTo>
                  <a:pt x="137" y="203"/>
                </a:moveTo>
                <a:cubicBezTo>
                  <a:pt x="128" y="203"/>
                  <a:pt x="120" y="210"/>
                  <a:pt x="120" y="220"/>
                </a:cubicBezTo>
                <a:cubicBezTo>
                  <a:pt x="120" y="229"/>
                  <a:pt x="128" y="236"/>
                  <a:pt x="137" y="236"/>
                </a:cubicBezTo>
                <a:cubicBezTo>
                  <a:pt x="146" y="236"/>
                  <a:pt x="154" y="229"/>
                  <a:pt x="154" y="220"/>
                </a:cubicBezTo>
                <a:cubicBezTo>
                  <a:pt x="154" y="210"/>
                  <a:pt x="146" y="203"/>
                  <a:pt x="137" y="203"/>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44" title="circle with question mark icon"/>
          <p:cNvSpPr>
            <a:spLocks noChangeAspect="1" noEditPoints="1"/>
          </p:cNvSpPr>
          <p:nvPr/>
        </p:nvSpPr>
        <p:spPr bwMode="auto">
          <a:xfrm>
            <a:off x="1561331" y="5249388"/>
            <a:ext cx="489884" cy="491169"/>
          </a:xfrm>
          <a:custGeom>
            <a:avLst/>
            <a:gdLst>
              <a:gd name="T0" fmla="*/ 137 w 273"/>
              <a:gd name="T1" fmla="*/ 273 h 273"/>
              <a:gd name="T2" fmla="*/ 0 w 273"/>
              <a:gd name="T3" fmla="*/ 136 h 273"/>
              <a:gd name="T4" fmla="*/ 137 w 273"/>
              <a:gd name="T5" fmla="*/ 0 h 273"/>
              <a:gd name="T6" fmla="*/ 273 w 273"/>
              <a:gd name="T7" fmla="*/ 136 h 273"/>
              <a:gd name="T8" fmla="*/ 137 w 273"/>
              <a:gd name="T9" fmla="*/ 273 h 273"/>
              <a:gd name="T10" fmla="*/ 151 w 273"/>
              <a:gd name="T11" fmla="*/ 137 h 273"/>
              <a:gd name="T12" fmla="*/ 160 w 273"/>
              <a:gd name="T13" fmla="*/ 125 h 273"/>
              <a:gd name="T14" fmla="*/ 181 w 273"/>
              <a:gd name="T15" fmla="*/ 83 h 273"/>
              <a:gd name="T16" fmla="*/ 134 w 273"/>
              <a:gd name="T17" fmla="*/ 45 h 273"/>
              <a:gd name="T18" fmla="*/ 93 w 273"/>
              <a:gd name="T19" fmla="*/ 55 h 273"/>
              <a:gd name="T20" fmla="*/ 101 w 273"/>
              <a:gd name="T21" fmla="*/ 82 h 273"/>
              <a:gd name="T22" fmla="*/ 125 w 273"/>
              <a:gd name="T23" fmla="*/ 75 h 273"/>
              <a:gd name="T24" fmla="*/ 143 w 273"/>
              <a:gd name="T25" fmla="*/ 89 h 273"/>
              <a:gd name="T26" fmla="*/ 129 w 273"/>
              <a:gd name="T27" fmla="*/ 115 h 273"/>
              <a:gd name="T28" fmla="*/ 114 w 273"/>
              <a:gd name="T29" fmla="*/ 154 h 273"/>
              <a:gd name="T30" fmla="*/ 115 w 273"/>
              <a:gd name="T31" fmla="*/ 160 h 273"/>
              <a:gd name="T32" fmla="*/ 147 w 273"/>
              <a:gd name="T33" fmla="*/ 160 h 273"/>
              <a:gd name="T34" fmla="*/ 130 w 273"/>
              <a:gd name="T35" fmla="*/ 227 h 273"/>
              <a:gd name="T36" fmla="*/ 152 w 273"/>
              <a:gd name="T37" fmla="*/ 205 h 273"/>
              <a:gd name="T38" fmla="*/ 130 w 273"/>
              <a:gd name="T39" fmla="*/ 182 h 273"/>
              <a:gd name="T40" fmla="*/ 108 w 273"/>
              <a:gd name="T41" fmla="*/ 205 h 273"/>
              <a:gd name="T42" fmla="*/ 130 w 273"/>
              <a:gd name="T43" fmla="*/ 22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3" h="273">
                <a:moveTo>
                  <a:pt x="137" y="273"/>
                </a:moveTo>
                <a:cubicBezTo>
                  <a:pt x="62" y="273"/>
                  <a:pt x="0" y="211"/>
                  <a:pt x="0" y="136"/>
                </a:cubicBezTo>
                <a:cubicBezTo>
                  <a:pt x="0" y="61"/>
                  <a:pt x="62" y="0"/>
                  <a:pt x="137" y="0"/>
                </a:cubicBezTo>
                <a:cubicBezTo>
                  <a:pt x="212" y="0"/>
                  <a:pt x="273" y="61"/>
                  <a:pt x="273" y="136"/>
                </a:cubicBezTo>
                <a:cubicBezTo>
                  <a:pt x="273" y="211"/>
                  <a:pt x="212" y="273"/>
                  <a:pt x="137" y="273"/>
                </a:cubicBezTo>
                <a:close/>
                <a:moveTo>
                  <a:pt x="151" y="137"/>
                </a:moveTo>
                <a:cubicBezTo>
                  <a:pt x="154" y="133"/>
                  <a:pt x="156" y="129"/>
                  <a:pt x="160" y="125"/>
                </a:cubicBezTo>
                <a:cubicBezTo>
                  <a:pt x="169" y="114"/>
                  <a:pt x="181" y="102"/>
                  <a:pt x="181" y="83"/>
                </a:cubicBezTo>
                <a:cubicBezTo>
                  <a:pt x="181" y="63"/>
                  <a:pt x="166" y="45"/>
                  <a:pt x="134" y="45"/>
                </a:cubicBezTo>
                <a:cubicBezTo>
                  <a:pt x="116" y="45"/>
                  <a:pt x="101" y="50"/>
                  <a:pt x="93" y="55"/>
                </a:cubicBezTo>
                <a:cubicBezTo>
                  <a:pt x="101" y="82"/>
                  <a:pt x="101" y="82"/>
                  <a:pt x="101" y="82"/>
                </a:cubicBezTo>
                <a:cubicBezTo>
                  <a:pt x="107" y="77"/>
                  <a:pt x="117" y="75"/>
                  <a:pt x="125" y="75"/>
                </a:cubicBezTo>
                <a:cubicBezTo>
                  <a:pt x="137" y="75"/>
                  <a:pt x="143" y="81"/>
                  <a:pt x="143" y="89"/>
                </a:cubicBezTo>
                <a:cubicBezTo>
                  <a:pt x="143" y="98"/>
                  <a:pt x="137" y="106"/>
                  <a:pt x="129" y="115"/>
                </a:cubicBezTo>
                <a:cubicBezTo>
                  <a:pt x="118" y="128"/>
                  <a:pt x="114" y="141"/>
                  <a:pt x="114" y="154"/>
                </a:cubicBezTo>
                <a:cubicBezTo>
                  <a:pt x="115" y="160"/>
                  <a:pt x="115" y="160"/>
                  <a:pt x="115" y="160"/>
                </a:cubicBezTo>
                <a:cubicBezTo>
                  <a:pt x="147" y="160"/>
                  <a:pt x="147" y="160"/>
                  <a:pt x="147" y="160"/>
                </a:cubicBezTo>
                <a:moveTo>
                  <a:pt x="130" y="227"/>
                </a:moveTo>
                <a:cubicBezTo>
                  <a:pt x="144" y="227"/>
                  <a:pt x="152" y="218"/>
                  <a:pt x="152" y="205"/>
                </a:cubicBezTo>
                <a:cubicBezTo>
                  <a:pt x="152" y="191"/>
                  <a:pt x="143" y="182"/>
                  <a:pt x="130" y="182"/>
                </a:cubicBezTo>
                <a:cubicBezTo>
                  <a:pt x="117" y="182"/>
                  <a:pt x="108" y="191"/>
                  <a:pt x="108" y="205"/>
                </a:cubicBezTo>
                <a:cubicBezTo>
                  <a:pt x="108" y="218"/>
                  <a:pt x="117" y="227"/>
                  <a:pt x="130" y="227"/>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52" title="circle with thunder bolt icon"/>
          <p:cNvSpPr>
            <a:spLocks noChangeAspect="1" noEditPoints="1"/>
          </p:cNvSpPr>
          <p:nvPr/>
        </p:nvSpPr>
        <p:spPr bwMode="auto">
          <a:xfrm>
            <a:off x="776775" y="5248099"/>
            <a:ext cx="489884" cy="492456"/>
          </a:xfrm>
          <a:custGeom>
            <a:avLst/>
            <a:gdLst>
              <a:gd name="T0" fmla="*/ 136 w 273"/>
              <a:gd name="T1" fmla="*/ 274 h 274"/>
              <a:gd name="T2" fmla="*/ 273 w 273"/>
              <a:gd name="T3" fmla="*/ 137 h 274"/>
              <a:gd name="T4" fmla="*/ 136 w 273"/>
              <a:gd name="T5" fmla="*/ 0 h 274"/>
              <a:gd name="T6" fmla="*/ 0 w 273"/>
              <a:gd name="T7" fmla="*/ 137 h 274"/>
              <a:gd name="T8" fmla="*/ 136 w 273"/>
              <a:gd name="T9" fmla="*/ 274 h 274"/>
              <a:gd name="T10" fmla="*/ 162 w 273"/>
              <a:gd name="T11" fmla="*/ 88 h 274"/>
              <a:gd name="T12" fmla="*/ 133 w 273"/>
              <a:gd name="T13" fmla="*/ 129 h 274"/>
              <a:gd name="T14" fmla="*/ 180 w 273"/>
              <a:gd name="T15" fmla="*/ 130 h 274"/>
              <a:gd name="T16" fmla="*/ 87 w 273"/>
              <a:gd name="T17" fmla="*/ 231 h 274"/>
              <a:gd name="T18" fmla="*/ 87 w 273"/>
              <a:gd name="T19" fmla="*/ 212 h 274"/>
              <a:gd name="T20" fmla="*/ 132 w 273"/>
              <a:gd name="T21" fmla="*/ 153 h 274"/>
              <a:gd name="T22" fmla="*/ 81 w 273"/>
              <a:gd name="T23" fmla="*/ 150 h 274"/>
              <a:gd name="T24" fmla="*/ 126 w 273"/>
              <a:gd name="T25" fmla="*/ 62 h 274"/>
              <a:gd name="T26" fmla="*/ 195 w 273"/>
              <a:gd name="T27" fmla="*/ 43 h 274"/>
              <a:gd name="T28" fmla="*/ 178 w 273"/>
              <a:gd name="T29" fmla="*/ 6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 h="274">
                <a:moveTo>
                  <a:pt x="136" y="274"/>
                </a:moveTo>
                <a:cubicBezTo>
                  <a:pt x="212" y="274"/>
                  <a:pt x="273" y="212"/>
                  <a:pt x="273" y="137"/>
                </a:cubicBezTo>
                <a:cubicBezTo>
                  <a:pt x="273" y="62"/>
                  <a:pt x="212" y="0"/>
                  <a:pt x="136" y="0"/>
                </a:cubicBezTo>
                <a:cubicBezTo>
                  <a:pt x="61" y="0"/>
                  <a:pt x="0" y="62"/>
                  <a:pt x="0" y="137"/>
                </a:cubicBezTo>
                <a:cubicBezTo>
                  <a:pt x="0" y="212"/>
                  <a:pt x="61" y="274"/>
                  <a:pt x="136" y="274"/>
                </a:cubicBezTo>
                <a:close/>
                <a:moveTo>
                  <a:pt x="162" y="88"/>
                </a:moveTo>
                <a:cubicBezTo>
                  <a:pt x="133" y="129"/>
                  <a:pt x="133" y="129"/>
                  <a:pt x="133" y="129"/>
                </a:cubicBezTo>
                <a:cubicBezTo>
                  <a:pt x="180" y="130"/>
                  <a:pt x="180" y="130"/>
                  <a:pt x="180" y="130"/>
                </a:cubicBezTo>
                <a:cubicBezTo>
                  <a:pt x="87" y="231"/>
                  <a:pt x="87" y="231"/>
                  <a:pt x="87" y="231"/>
                </a:cubicBezTo>
                <a:cubicBezTo>
                  <a:pt x="87" y="212"/>
                  <a:pt x="87" y="212"/>
                  <a:pt x="87" y="212"/>
                </a:cubicBezTo>
                <a:cubicBezTo>
                  <a:pt x="132" y="153"/>
                  <a:pt x="132" y="153"/>
                  <a:pt x="132" y="153"/>
                </a:cubicBezTo>
                <a:cubicBezTo>
                  <a:pt x="81" y="150"/>
                  <a:pt x="81" y="150"/>
                  <a:pt x="81" y="150"/>
                </a:cubicBezTo>
                <a:cubicBezTo>
                  <a:pt x="126" y="62"/>
                  <a:pt x="126" y="62"/>
                  <a:pt x="126" y="62"/>
                </a:cubicBezTo>
                <a:cubicBezTo>
                  <a:pt x="195" y="43"/>
                  <a:pt x="195" y="43"/>
                  <a:pt x="195" y="43"/>
                </a:cubicBezTo>
                <a:cubicBezTo>
                  <a:pt x="178" y="65"/>
                  <a:pt x="178" y="65"/>
                  <a:pt x="178" y="65"/>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22" title="exclamation mark icon"/>
          <p:cNvSpPr>
            <a:spLocks noChangeAspect="1" noEditPoints="1"/>
          </p:cNvSpPr>
          <p:nvPr/>
        </p:nvSpPr>
        <p:spPr bwMode="auto">
          <a:xfrm>
            <a:off x="6662342" y="5269961"/>
            <a:ext cx="84863" cy="470595"/>
          </a:xfrm>
          <a:custGeom>
            <a:avLst/>
            <a:gdLst>
              <a:gd name="T0" fmla="*/ 46 w 47"/>
              <a:gd name="T1" fmla="*/ 43 h 262"/>
              <a:gd name="T2" fmla="*/ 43 w 47"/>
              <a:gd name="T3" fmla="*/ 170 h 262"/>
              <a:gd name="T4" fmla="*/ 23 w 47"/>
              <a:gd name="T5" fmla="*/ 189 h 262"/>
              <a:gd name="T6" fmla="*/ 23 w 47"/>
              <a:gd name="T7" fmla="*/ 189 h 262"/>
              <a:gd name="T8" fmla="*/ 4 w 47"/>
              <a:gd name="T9" fmla="*/ 170 h 262"/>
              <a:gd name="T10" fmla="*/ 0 w 47"/>
              <a:gd name="T11" fmla="*/ 19 h 262"/>
              <a:gd name="T12" fmla="*/ 23 w 47"/>
              <a:gd name="T13" fmla="*/ 0 h 262"/>
              <a:gd name="T14" fmla="*/ 47 w 47"/>
              <a:gd name="T15" fmla="*/ 19 h 262"/>
              <a:gd name="T16" fmla="*/ 23 w 47"/>
              <a:gd name="T17" fmla="*/ 218 h 262"/>
              <a:gd name="T18" fmla="*/ 2 w 47"/>
              <a:gd name="T19" fmla="*/ 240 h 262"/>
              <a:gd name="T20" fmla="*/ 23 w 47"/>
              <a:gd name="T21" fmla="*/ 262 h 262"/>
              <a:gd name="T22" fmla="*/ 45 w 47"/>
              <a:gd name="T23" fmla="*/ 240 h 262"/>
              <a:gd name="T24" fmla="*/ 23 w 47"/>
              <a:gd name="T25" fmla="*/ 218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62">
                <a:moveTo>
                  <a:pt x="46" y="43"/>
                </a:moveTo>
                <a:cubicBezTo>
                  <a:pt x="43" y="170"/>
                  <a:pt x="43" y="170"/>
                  <a:pt x="43" y="170"/>
                </a:cubicBezTo>
                <a:cubicBezTo>
                  <a:pt x="43" y="181"/>
                  <a:pt x="34" y="189"/>
                  <a:pt x="23" y="189"/>
                </a:cubicBezTo>
                <a:cubicBezTo>
                  <a:pt x="23" y="189"/>
                  <a:pt x="23" y="189"/>
                  <a:pt x="23" y="189"/>
                </a:cubicBezTo>
                <a:cubicBezTo>
                  <a:pt x="13" y="189"/>
                  <a:pt x="4" y="181"/>
                  <a:pt x="4" y="170"/>
                </a:cubicBezTo>
                <a:cubicBezTo>
                  <a:pt x="0" y="19"/>
                  <a:pt x="0" y="19"/>
                  <a:pt x="0" y="19"/>
                </a:cubicBezTo>
                <a:cubicBezTo>
                  <a:pt x="0" y="8"/>
                  <a:pt x="13" y="0"/>
                  <a:pt x="23" y="0"/>
                </a:cubicBezTo>
                <a:cubicBezTo>
                  <a:pt x="34" y="0"/>
                  <a:pt x="47" y="8"/>
                  <a:pt x="47" y="19"/>
                </a:cubicBezTo>
                <a:moveTo>
                  <a:pt x="23" y="218"/>
                </a:moveTo>
                <a:cubicBezTo>
                  <a:pt x="11" y="218"/>
                  <a:pt x="2" y="228"/>
                  <a:pt x="2" y="240"/>
                </a:cubicBezTo>
                <a:cubicBezTo>
                  <a:pt x="2" y="252"/>
                  <a:pt x="11" y="262"/>
                  <a:pt x="23" y="262"/>
                </a:cubicBezTo>
                <a:cubicBezTo>
                  <a:pt x="36" y="262"/>
                  <a:pt x="45" y="252"/>
                  <a:pt x="45" y="240"/>
                </a:cubicBezTo>
                <a:cubicBezTo>
                  <a:pt x="45" y="228"/>
                  <a:pt x="36" y="218"/>
                  <a:pt x="23" y="218"/>
                </a:cubicBezTo>
                <a:close/>
              </a:path>
            </a:pathLst>
          </a:custGeom>
          <a:noFill/>
          <a:ln w="19050" cap="rnd">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34" title="check mark icon"/>
          <p:cNvSpPr>
            <a:spLocks noChangeAspect="1"/>
          </p:cNvSpPr>
          <p:nvPr/>
        </p:nvSpPr>
        <p:spPr bwMode="auto">
          <a:xfrm>
            <a:off x="5212809" y="5282817"/>
            <a:ext cx="448739" cy="457739"/>
          </a:xfrm>
          <a:custGeom>
            <a:avLst/>
            <a:gdLst>
              <a:gd name="T0" fmla="*/ 224 w 250"/>
              <a:gd name="T1" fmla="*/ 66 h 255"/>
              <a:gd name="T2" fmla="*/ 76 w 250"/>
              <a:gd name="T3" fmla="*/ 255 h 255"/>
              <a:gd name="T4" fmla="*/ 76 w 250"/>
              <a:gd name="T5" fmla="*/ 255 h 255"/>
              <a:gd name="T6" fmla="*/ 7 w 250"/>
              <a:gd name="T7" fmla="*/ 140 h 255"/>
              <a:gd name="T8" fmla="*/ 15 w 250"/>
              <a:gd name="T9" fmla="*/ 105 h 255"/>
              <a:gd name="T10" fmla="*/ 50 w 250"/>
              <a:gd name="T11" fmla="*/ 114 h 255"/>
              <a:gd name="T12" fmla="*/ 81 w 250"/>
              <a:gd name="T13" fmla="*/ 166 h 255"/>
              <a:gd name="T14" fmla="*/ 202 w 250"/>
              <a:gd name="T15" fmla="*/ 13 h 255"/>
              <a:gd name="T16" fmla="*/ 237 w 250"/>
              <a:gd name="T17" fmla="*/ 8 h 255"/>
              <a:gd name="T18" fmla="*/ 241 w 250"/>
              <a:gd name="T19" fmla="*/ 4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0" h="255">
                <a:moveTo>
                  <a:pt x="224" y="66"/>
                </a:moveTo>
                <a:cubicBezTo>
                  <a:pt x="76" y="255"/>
                  <a:pt x="76" y="255"/>
                  <a:pt x="76" y="255"/>
                </a:cubicBezTo>
                <a:cubicBezTo>
                  <a:pt x="76" y="255"/>
                  <a:pt x="76" y="255"/>
                  <a:pt x="76" y="255"/>
                </a:cubicBezTo>
                <a:cubicBezTo>
                  <a:pt x="7" y="140"/>
                  <a:pt x="7" y="140"/>
                  <a:pt x="7" y="140"/>
                </a:cubicBezTo>
                <a:cubicBezTo>
                  <a:pt x="0" y="128"/>
                  <a:pt x="3" y="112"/>
                  <a:pt x="15" y="105"/>
                </a:cubicBezTo>
                <a:cubicBezTo>
                  <a:pt x="27" y="98"/>
                  <a:pt x="43" y="102"/>
                  <a:pt x="50" y="114"/>
                </a:cubicBezTo>
                <a:cubicBezTo>
                  <a:pt x="81" y="166"/>
                  <a:pt x="81" y="166"/>
                  <a:pt x="81" y="166"/>
                </a:cubicBezTo>
                <a:cubicBezTo>
                  <a:pt x="202" y="13"/>
                  <a:pt x="202" y="13"/>
                  <a:pt x="202" y="13"/>
                </a:cubicBezTo>
                <a:cubicBezTo>
                  <a:pt x="210" y="2"/>
                  <a:pt x="226" y="0"/>
                  <a:pt x="237" y="8"/>
                </a:cubicBezTo>
                <a:cubicBezTo>
                  <a:pt x="248" y="17"/>
                  <a:pt x="250" y="33"/>
                  <a:pt x="241" y="44"/>
                </a:cubicBezTo>
              </a:path>
            </a:pathLst>
          </a:custGeom>
          <a:noFill/>
          <a:ln w="19050" cap="rnd">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35" title="x icon"/>
          <p:cNvSpPr>
            <a:spLocks noChangeAspect="1"/>
          </p:cNvSpPr>
          <p:nvPr/>
        </p:nvSpPr>
        <p:spPr bwMode="auto">
          <a:xfrm>
            <a:off x="5956220" y="5335534"/>
            <a:ext cx="411451" cy="405023"/>
          </a:xfrm>
          <a:custGeom>
            <a:avLst/>
            <a:gdLst>
              <a:gd name="T0" fmla="*/ 205 w 229"/>
              <a:gd name="T1" fmla="*/ 59 h 226"/>
              <a:gd name="T2" fmla="*/ 149 w 229"/>
              <a:gd name="T3" fmla="*/ 114 h 226"/>
              <a:gd name="T4" fmla="*/ 220 w 229"/>
              <a:gd name="T5" fmla="*/ 185 h 226"/>
              <a:gd name="T6" fmla="*/ 220 w 229"/>
              <a:gd name="T7" fmla="*/ 219 h 226"/>
              <a:gd name="T8" fmla="*/ 202 w 229"/>
              <a:gd name="T9" fmla="*/ 226 h 226"/>
              <a:gd name="T10" fmla="*/ 185 w 229"/>
              <a:gd name="T11" fmla="*/ 219 h 226"/>
              <a:gd name="T12" fmla="*/ 115 w 229"/>
              <a:gd name="T13" fmla="*/ 149 h 226"/>
              <a:gd name="T14" fmla="*/ 45 w 229"/>
              <a:gd name="T15" fmla="*/ 219 h 226"/>
              <a:gd name="T16" fmla="*/ 27 w 229"/>
              <a:gd name="T17" fmla="*/ 226 h 226"/>
              <a:gd name="T18" fmla="*/ 10 w 229"/>
              <a:gd name="T19" fmla="*/ 219 h 226"/>
              <a:gd name="T20" fmla="*/ 10 w 229"/>
              <a:gd name="T21" fmla="*/ 185 h 226"/>
              <a:gd name="T22" fmla="*/ 80 w 229"/>
              <a:gd name="T23" fmla="*/ 114 h 226"/>
              <a:gd name="T24" fmla="*/ 10 w 229"/>
              <a:gd name="T25" fmla="*/ 44 h 226"/>
              <a:gd name="T26" fmla="*/ 10 w 229"/>
              <a:gd name="T27" fmla="*/ 10 h 226"/>
              <a:gd name="T28" fmla="*/ 45 w 229"/>
              <a:gd name="T29" fmla="*/ 10 h 226"/>
              <a:gd name="T30" fmla="*/ 115 w 229"/>
              <a:gd name="T31" fmla="*/ 80 h 226"/>
              <a:gd name="T32" fmla="*/ 185 w 229"/>
              <a:gd name="T33" fmla="*/ 10 h 226"/>
              <a:gd name="T34" fmla="*/ 220 w 229"/>
              <a:gd name="T35" fmla="*/ 10 h 226"/>
              <a:gd name="T36" fmla="*/ 220 w 229"/>
              <a:gd name="T37" fmla="*/ 4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9" h="226">
                <a:moveTo>
                  <a:pt x="205" y="59"/>
                </a:moveTo>
                <a:cubicBezTo>
                  <a:pt x="149" y="114"/>
                  <a:pt x="149" y="114"/>
                  <a:pt x="149" y="114"/>
                </a:cubicBezTo>
                <a:cubicBezTo>
                  <a:pt x="220" y="185"/>
                  <a:pt x="220" y="185"/>
                  <a:pt x="220" y="185"/>
                </a:cubicBezTo>
                <a:cubicBezTo>
                  <a:pt x="229" y="194"/>
                  <a:pt x="229" y="210"/>
                  <a:pt x="220" y="219"/>
                </a:cubicBezTo>
                <a:cubicBezTo>
                  <a:pt x="215" y="224"/>
                  <a:pt x="208" y="226"/>
                  <a:pt x="202" y="226"/>
                </a:cubicBezTo>
                <a:cubicBezTo>
                  <a:pt x="196" y="226"/>
                  <a:pt x="190" y="224"/>
                  <a:pt x="185" y="219"/>
                </a:cubicBezTo>
                <a:cubicBezTo>
                  <a:pt x="115" y="149"/>
                  <a:pt x="115" y="149"/>
                  <a:pt x="115" y="149"/>
                </a:cubicBezTo>
                <a:cubicBezTo>
                  <a:pt x="45" y="219"/>
                  <a:pt x="45" y="219"/>
                  <a:pt x="45" y="219"/>
                </a:cubicBezTo>
                <a:cubicBezTo>
                  <a:pt x="40" y="224"/>
                  <a:pt x="34" y="226"/>
                  <a:pt x="27" y="226"/>
                </a:cubicBezTo>
                <a:cubicBezTo>
                  <a:pt x="21" y="226"/>
                  <a:pt x="15" y="224"/>
                  <a:pt x="10" y="219"/>
                </a:cubicBezTo>
                <a:cubicBezTo>
                  <a:pt x="0" y="210"/>
                  <a:pt x="0" y="194"/>
                  <a:pt x="10" y="185"/>
                </a:cubicBezTo>
                <a:cubicBezTo>
                  <a:pt x="80" y="114"/>
                  <a:pt x="80" y="114"/>
                  <a:pt x="80" y="114"/>
                </a:cubicBezTo>
                <a:cubicBezTo>
                  <a:pt x="10" y="44"/>
                  <a:pt x="10" y="44"/>
                  <a:pt x="10" y="44"/>
                </a:cubicBezTo>
                <a:cubicBezTo>
                  <a:pt x="0" y="35"/>
                  <a:pt x="0" y="19"/>
                  <a:pt x="10" y="10"/>
                </a:cubicBezTo>
                <a:cubicBezTo>
                  <a:pt x="20" y="0"/>
                  <a:pt x="35" y="0"/>
                  <a:pt x="45" y="10"/>
                </a:cubicBezTo>
                <a:cubicBezTo>
                  <a:pt x="115" y="80"/>
                  <a:pt x="115" y="80"/>
                  <a:pt x="115" y="80"/>
                </a:cubicBezTo>
                <a:cubicBezTo>
                  <a:pt x="185" y="10"/>
                  <a:pt x="185" y="10"/>
                  <a:pt x="185" y="10"/>
                </a:cubicBezTo>
                <a:cubicBezTo>
                  <a:pt x="194" y="0"/>
                  <a:pt x="210" y="0"/>
                  <a:pt x="220" y="10"/>
                </a:cubicBezTo>
                <a:cubicBezTo>
                  <a:pt x="229" y="19"/>
                  <a:pt x="229" y="35"/>
                  <a:pt x="220" y="44"/>
                </a:cubicBezTo>
              </a:path>
            </a:pathLst>
          </a:custGeom>
          <a:noFill/>
          <a:ln w="19050" cap="rnd">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47" title="question mark icon"/>
          <p:cNvSpPr>
            <a:spLocks noChangeAspect="1" noEditPoints="1"/>
          </p:cNvSpPr>
          <p:nvPr/>
        </p:nvSpPr>
        <p:spPr bwMode="auto">
          <a:xfrm>
            <a:off x="4702124" y="5300815"/>
            <a:ext cx="216013" cy="439740"/>
          </a:xfrm>
          <a:custGeom>
            <a:avLst/>
            <a:gdLst>
              <a:gd name="T0" fmla="*/ 74 w 120"/>
              <a:gd name="T1" fmla="*/ 155 h 245"/>
              <a:gd name="T2" fmla="*/ 30 w 120"/>
              <a:gd name="T3" fmla="*/ 155 h 245"/>
              <a:gd name="T4" fmla="*/ 30 w 120"/>
              <a:gd name="T5" fmla="*/ 146 h 245"/>
              <a:gd name="T6" fmla="*/ 49 w 120"/>
              <a:gd name="T7" fmla="*/ 94 h 245"/>
              <a:gd name="T8" fmla="*/ 68 w 120"/>
              <a:gd name="T9" fmla="*/ 59 h 245"/>
              <a:gd name="T10" fmla="*/ 44 w 120"/>
              <a:gd name="T11" fmla="*/ 40 h 245"/>
              <a:gd name="T12" fmla="*/ 11 w 120"/>
              <a:gd name="T13" fmla="*/ 49 h 245"/>
              <a:gd name="T14" fmla="*/ 0 w 120"/>
              <a:gd name="T15" fmla="*/ 13 h 245"/>
              <a:gd name="T16" fmla="*/ 56 w 120"/>
              <a:gd name="T17" fmla="*/ 0 h 245"/>
              <a:gd name="T18" fmla="*/ 120 w 120"/>
              <a:gd name="T19" fmla="*/ 51 h 245"/>
              <a:gd name="T20" fmla="*/ 91 w 120"/>
              <a:gd name="T21" fmla="*/ 107 h 245"/>
              <a:gd name="T22" fmla="*/ 80 w 120"/>
              <a:gd name="T23" fmla="*/ 123 h 245"/>
              <a:gd name="T24" fmla="*/ 51 w 120"/>
              <a:gd name="T25" fmla="*/ 245 h 245"/>
              <a:gd name="T26" fmla="*/ 81 w 120"/>
              <a:gd name="T27" fmla="*/ 215 h 245"/>
              <a:gd name="T28" fmla="*/ 51 w 120"/>
              <a:gd name="T29" fmla="*/ 185 h 245"/>
              <a:gd name="T30" fmla="*/ 21 w 120"/>
              <a:gd name="T31" fmla="*/ 215 h 245"/>
              <a:gd name="T32" fmla="*/ 51 w 120"/>
              <a:gd name="T33" fmla="*/ 24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0" h="245">
                <a:moveTo>
                  <a:pt x="74" y="155"/>
                </a:moveTo>
                <a:cubicBezTo>
                  <a:pt x="30" y="155"/>
                  <a:pt x="30" y="155"/>
                  <a:pt x="30" y="155"/>
                </a:cubicBezTo>
                <a:cubicBezTo>
                  <a:pt x="30" y="146"/>
                  <a:pt x="30" y="146"/>
                  <a:pt x="30" y="146"/>
                </a:cubicBezTo>
                <a:cubicBezTo>
                  <a:pt x="29" y="129"/>
                  <a:pt x="34" y="112"/>
                  <a:pt x="49" y="94"/>
                </a:cubicBezTo>
                <a:cubicBezTo>
                  <a:pt x="60" y="82"/>
                  <a:pt x="68" y="71"/>
                  <a:pt x="68" y="59"/>
                </a:cubicBezTo>
                <a:cubicBezTo>
                  <a:pt x="68" y="48"/>
                  <a:pt x="61" y="40"/>
                  <a:pt x="44" y="40"/>
                </a:cubicBezTo>
                <a:cubicBezTo>
                  <a:pt x="33" y="40"/>
                  <a:pt x="20" y="43"/>
                  <a:pt x="11" y="49"/>
                </a:cubicBezTo>
                <a:cubicBezTo>
                  <a:pt x="0" y="13"/>
                  <a:pt x="0" y="13"/>
                  <a:pt x="0" y="13"/>
                </a:cubicBezTo>
                <a:cubicBezTo>
                  <a:pt x="12" y="6"/>
                  <a:pt x="32" y="0"/>
                  <a:pt x="56" y="0"/>
                </a:cubicBezTo>
                <a:cubicBezTo>
                  <a:pt x="99" y="0"/>
                  <a:pt x="120" y="24"/>
                  <a:pt x="120" y="51"/>
                </a:cubicBezTo>
                <a:cubicBezTo>
                  <a:pt x="120" y="77"/>
                  <a:pt x="104" y="93"/>
                  <a:pt x="91" y="107"/>
                </a:cubicBezTo>
                <a:cubicBezTo>
                  <a:pt x="86" y="113"/>
                  <a:pt x="82" y="118"/>
                  <a:pt x="80" y="123"/>
                </a:cubicBezTo>
                <a:moveTo>
                  <a:pt x="51" y="245"/>
                </a:moveTo>
                <a:cubicBezTo>
                  <a:pt x="69" y="245"/>
                  <a:pt x="81" y="232"/>
                  <a:pt x="81" y="215"/>
                </a:cubicBezTo>
                <a:cubicBezTo>
                  <a:pt x="80" y="197"/>
                  <a:pt x="69" y="185"/>
                  <a:pt x="51" y="185"/>
                </a:cubicBezTo>
                <a:cubicBezTo>
                  <a:pt x="34" y="185"/>
                  <a:pt x="21" y="197"/>
                  <a:pt x="21" y="215"/>
                </a:cubicBezTo>
                <a:cubicBezTo>
                  <a:pt x="21" y="232"/>
                  <a:pt x="33" y="245"/>
                  <a:pt x="51" y="245"/>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Rectangle 65" descr="text background"/>
          <p:cNvSpPr/>
          <p:nvPr/>
        </p:nvSpPr>
        <p:spPr>
          <a:xfrm>
            <a:off x="3771780" y="2633"/>
            <a:ext cx="8417840" cy="11231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67"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People, communication, innovation, brainstorming, ideas, presentation, speaker, word bubble, announcement, call to action, quotes, presentation, meeting, charts, graphs, meetings, evaluate, compare, show progress, symbols, punctuation, evaluation, status, work group, organization, organizational structure, direct reports, networks, communication</a:t>
            </a:r>
          </a:p>
          <a:p>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8" name="Freeform 67" title="person with organizational mark icon"/>
          <p:cNvSpPr>
            <a:spLocks noChangeAspect="1" noEditPoints="1"/>
          </p:cNvSpPr>
          <p:nvPr/>
        </p:nvSpPr>
        <p:spPr bwMode="auto">
          <a:xfrm>
            <a:off x="10823510" y="4217512"/>
            <a:ext cx="458801" cy="533651"/>
          </a:xfrm>
          <a:custGeom>
            <a:avLst/>
            <a:gdLst>
              <a:gd name="T0" fmla="*/ 49 w 234"/>
              <a:gd name="T1" fmla="*/ 264 h 272"/>
              <a:gd name="T2" fmla="*/ 40 w 234"/>
              <a:gd name="T3" fmla="*/ 272 h 272"/>
              <a:gd name="T4" fmla="*/ 35 w 234"/>
              <a:gd name="T5" fmla="*/ 272 h 272"/>
              <a:gd name="T6" fmla="*/ 26 w 234"/>
              <a:gd name="T7" fmla="*/ 264 h 272"/>
              <a:gd name="T8" fmla="*/ 17 w 234"/>
              <a:gd name="T9" fmla="*/ 167 h 272"/>
              <a:gd name="T10" fmla="*/ 7 w 234"/>
              <a:gd name="T11" fmla="*/ 150 h 272"/>
              <a:gd name="T12" fmla="*/ 0 w 234"/>
              <a:gd name="T13" fmla="*/ 84 h 272"/>
              <a:gd name="T14" fmla="*/ 22 w 234"/>
              <a:gd name="T15" fmla="*/ 60 h 272"/>
              <a:gd name="T16" fmla="*/ 39 w 234"/>
              <a:gd name="T17" fmla="*/ 60 h 272"/>
              <a:gd name="T18" fmla="*/ 45 w 234"/>
              <a:gd name="T19" fmla="*/ 112 h 272"/>
              <a:gd name="T20" fmla="*/ 50 w 234"/>
              <a:gd name="T21" fmla="*/ 116 h 272"/>
              <a:gd name="T22" fmla="*/ 54 w 234"/>
              <a:gd name="T23" fmla="*/ 112 h 272"/>
              <a:gd name="T24" fmla="*/ 58 w 234"/>
              <a:gd name="T25" fmla="*/ 60 h 272"/>
              <a:gd name="T26" fmla="*/ 78 w 234"/>
              <a:gd name="T27" fmla="*/ 60 h 272"/>
              <a:gd name="T28" fmla="*/ 49 w 234"/>
              <a:gd name="T29" fmla="*/ 264 h 272"/>
              <a:gd name="T30" fmla="*/ 60 w 234"/>
              <a:gd name="T31" fmla="*/ 272 h 272"/>
              <a:gd name="T32" fmla="*/ 65 w 234"/>
              <a:gd name="T33" fmla="*/ 272 h 272"/>
              <a:gd name="T34" fmla="*/ 74 w 234"/>
              <a:gd name="T35" fmla="*/ 264 h 272"/>
              <a:gd name="T36" fmla="*/ 84 w 234"/>
              <a:gd name="T37" fmla="*/ 166 h 272"/>
              <a:gd name="T38" fmla="*/ 92 w 234"/>
              <a:gd name="T39" fmla="*/ 150 h 272"/>
              <a:gd name="T40" fmla="*/ 98 w 234"/>
              <a:gd name="T41" fmla="*/ 84 h 272"/>
              <a:gd name="T42" fmla="*/ 78 w 234"/>
              <a:gd name="T43" fmla="*/ 60 h 272"/>
              <a:gd name="T44" fmla="*/ 26 w 234"/>
              <a:gd name="T45" fmla="*/ 22 h 272"/>
              <a:gd name="T46" fmla="*/ 48 w 234"/>
              <a:gd name="T47" fmla="*/ 44 h 272"/>
              <a:gd name="T48" fmla="*/ 70 w 234"/>
              <a:gd name="T49" fmla="*/ 22 h 272"/>
              <a:gd name="T50" fmla="*/ 48 w 234"/>
              <a:gd name="T51" fmla="*/ 0 h 272"/>
              <a:gd name="T52" fmla="*/ 26 w 234"/>
              <a:gd name="T53" fmla="*/ 22 h 272"/>
              <a:gd name="T54" fmla="*/ 49 w 234"/>
              <a:gd name="T55" fmla="*/ 264 h 272"/>
              <a:gd name="T56" fmla="*/ 49 w 234"/>
              <a:gd name="T57" fmla="*/ 172 h 272"/>
              <a:gd name="T58" fmla="*/ 178 w 234"/>
              <a:gd name="T59" fmla="*/ 37 h 272"/>
              <a:gd name="T60" fmla="*/ 140 w 234"/>
              <a:gd name="T61" fmla="*/ 37 h 272"/>
              <a:gd name="T62" fmla="*/ 140 w 234"/>
              <a:gd name="T63" fmla="*/ 235 h 272"/>
              <a:gd name="T64" fmla="*/ 178 w 234"/>
              <a:gd name="T65" fmla="*/ 235 h 272"/>
              <a:gd name="T66" fmla="*/ 176 w 234"/>
              <a:gd name="T67" fmla="*/ 136 h 272"/>
              <a:gd name="T68" fmla="*/ 115 w 234"/>
              <a:gd name="T69" fmla="*/ 136 h 272"/>
              <a:gd name="T70" fmla="*/ 234 w 234"/>
              <a:gd name="T71" fmla="*/ 25 h 272"/>
              <a:gd name="T72" fmla="*/ 228 w 234"/>
              <a:gd name="T73" fmla="*/ 18 h 272"/>
              <a:gd name="T74" fmla="*/ 203 w 234"/>
              <a:gd name="T75" fmla="*/ 18 h 272"/>
              <a:gd name="T76" fmla="*/ 197 w 234"/>
              <a:gd name="T77" fmla="*/ 25 h 272"/>
              <a:gd name="T78" fmla="*/ 197 w 234"/>
              <a:gd name="T79" fmla="*/ 50 h 272"/>
              <a:gd name="T80" fmla="*/ 203 w 234"/>
              <a:gd name="T81" fmla="*/ 56 h 272"/>
              <a:gd name="T82" fmla="*/ 228 w 234"/>
              <a:gd name="T83" fmla="*/ 56 h 272"/>
              <a:gd name="T84" fmla="*/ 234 w 234"/>
              <a:gd name="T85" fmla="*/ 50 h 272"/>
              <a:gd name="T86" fmla="*/ 234 w 234"/>
              <a:gd name="T87" fmla="*/ 25 h 272"/>
              <a:gd name="T88" fmla="*/ 234 w 234"/>
              <a:gd name="T89" fmla="*/ 124 h 272"/>
              <a:gd name="T90" fmla="*/ 228 w 234"/>
              <a:gd name="T91" fmla="*/ 117 h 272"/>
              <a:gd name="T92" fmla="*/ 203 w 234"/>
              <a:gd name="T93" fmla="*/ 117 h 272"/>
              <a:gd name="T94" fmla="*/ 197 w 234"/>
              <a:gd name="T95" fmla="*/ 124 h 272"/>
              <a:gd name="T96" fmla="*/ 197 w 234"/>
              <a:gd name="T97" fmla="*/ 149 h 272"/>
              <a:gd name="T98" fmla="*/ 203 w 234"/>
              <a:gd name="T99" fmla="*/ 155 h 272"/>
              <a:gd name="T100" fmla="*/ 228 w 234"/>
              <a:gd name="T101" fmla="*/ 155 h 272"/>
              <a:gd name="T102" fmla="*/ 234 w 234"/>
              <a:gd name="T103" fmla="*/ 149 h 272"/>
              <a:gd name="T104" fmla="*/ 234 w 234"/>
              <a:gd name="T105" fmla="*/ 124 h 272"/>
              <a:gd name="T106" fmla="*/ 234 w 234"/>
              <a:gd name="T107" fmla="*/ 223 h 272"/>
              <a:gd name="T108" fmla="*/ 228 w 234"/>
              <a:gd name="T109" fmla="*/ 216 h 272"/>
              <a:gd name="T110" fmla="*/ 203 w 234"/>
              <a:gd name="T111" fmla="*/ 216 h 272"/>
              <a:gd name="T112" fmla="*/ 197 w 234"/>
              <a:gd name="T113" fmla="*/ 223 h 272"/>
              <a:gd name="T114" fmla="*/ 197 w 234"/>
              <a:gd name="T115" fmla="*/ 248 h 272"/>
              <a:gd name="T116" fmla="*/ 203 w 234"/>
              <a:gd name="T117" fmla="*/ 254 h 272"/>
              <a:gd name="T118" fmla="*/ 228 w 234"/>
              <a:gd name="T119" fmla="*/ 254 h 272"/>
              <a:gd name="T120" fmla="*/ 234 w 234"/>
              <a:gd name="T121" fmla="*/ 248 h 272"/>
              <a:gd name="T122" fmla="*/ 234 w 234"/>
              <a:gd name="T123" fmla="*/ 22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4" h="272">
                <a:moveTo>
                  <a:pt x="49" y="264"/>
                </a:moveTo>
                <a:cubicBezTo>
                  <a:pt x="49" y="269"/>
                  <a:pt x="44" y="272"/>
                  <a:pt x="40" y="272"/>
                </a:cubicBezTo>
                <a:cubicBezTo>
                  <a:pt x="40" y="272"/>
                  <a:pt x="38" y="272"/>
                  <a:pt x="35" y="272"/>
                </a:cubicBezTo>
                <a:cubicBezTo>
                  <a:pt x="30" y="272"/>
                  <a:pt x="26" y="269"/>
                  <a:pt x="26" y="264"/>
                </a:cubicBezTo>
                <a:cubicBezTo>
                  <a:pt x="26" y="264"/>
                  <a:pt x="26" y="264"/>
                  <a:pt x="17" y="167"/>
                </a:cubicBezTo>
                <a:cubicBezTo>
                  <a:pt x="11" y="163"/>
                  <a:pt x="8" y="157"/>
                  <a:pt x="7" y="150"/>
                </a:cubicBezTo>
                <a:cubicBezTo>
                  <a:pt x="7" y="150"/>
                  <a:pt x="7" y="150"/>
                  <a:pt x="0" y="84"/>
                </a:cubicBezTo>
                <a:cubicBezTo>
                  <a:pt x="0" y="72"/>
                  <a:pt x="9" y="60"/>
                  <a:pt x="22" y="60"/>
                </a:cubicBezTo>
                <a:cubicBezTo>
                  <a:pt x="22" y="60"/>
                  <a:pt x="22" y="60"/>
                  <a:pt x="39" y="60"/>
                </a:cubicBezTo>
                <a:cubicBezTo>
                  <a:pt x="39" y="60"/>
                  <a:pt x="39" y="60"/>
                  <a:pt x="45" y="112"/>
                </a:cubicBezTo>
                <a:cubicBezTo>
                  <a:pt x="45" y="112"/>
                  <a:pt x="45" y="112"/>
                  <a:pt x="50" y="116"/>
                </a:cubicBezTo>
                <a:cubicBezTo>
                  <a:pt x="50" y="116"/>
                  <a:pt x="50" y="116"/>
                  <a:pt x="54" y="112"/>
                </a:cubicBezTo>
                <a:cubicBezTo>
                  <a:pt x="54" y="112"/>
                  <a:pt x="54" y="112"/>
                  <a:pt x="58" y="60"/>
                </a:cubicBezTo>
                <a:cubicBezTo>
                  <a:pt x="58" y="60"/>
                  <a:pt x="58" y="60"/>
                  <a:pt x="78" y="60"/>
                </a:cubicBezTo>
                <a:moveTo>
                  <a:pt x="49" y="264"/>
                </a:moveTo>
                <a:cubicBezTo>
                  <a:pt x="49" y="269"/>
                  <a:pt x="56" y="272"/>
                  <a:pt x="60" y="272"/>
                </a:cubicBezTo>
                <a:cubicBezTo>
                  <a:pt x="64" y="272"/>
                  <a:pt x="65" y="272"/>
                  <a:pt x="65" y="272"/>
                </a:cubicBezTo>
                <a:cubicBezTo>
                  <a:pt x="70" y="272"/>
                  <a:pt x="74" y="269"/>
                  <a:pt x="74" y="264"/>
                </a:cubicBezTo>
                <a:cubicBezTo>
                  <a:pt x="84" y="166"/>
                  <a:pt x="84" y="166"/>
                  <a:pt x="84" y="166"/>
                </a:cubicBezTo>
                <a:cubicBezTo>
                  <a:pt x="88" y="162"/>
                  <a:pt x="91" y="156"/>
                  <a:pt x="92" y="150"/>
                </a:cubicBezTo>
                <a:cubicBezTo>
                  <a:pt x="98" y="84"/>
                  <a:pt x="98" y="84"/>
                  <a:pt x="98" y="84"/>
                </a:cubicBezTo>
                <a:cubicBezTo>
                  <a:pt x="99" y="72"/>
                  <a:pt x="90" y="60"/>
                  <a:pt x="78" y="60"/>
                </a:cubicBezTo>
                <a:moveTo>
                  <a:pt x="26" y="22"/>
                </a:moveTo>
                <a:cubicBezTo>
                  <a:pt x="26" y="34"/>
                  <a:pt x="36" y="44"/>
                  <a:pt x="48" y="44"/>
                </a:cubicBezTo>
                <a:cubicBezTo>
                  <a:pt x="60" y="44"/>
                  <a:pt x="70" y="34"/>
                  <a:pt x="70" y="22"/>
                </a:cubicBezTo>
                <a:cubicBezTo>
                  <a:pt x="70" y="10"/>
                  <a:pt x="60" y="0"/>
                  <a:pt x="48" y="0"/>
                </a:cubicBezTo>
                <a:cubicBezTo>
                  <a:pt x="36" y="0"/>
                  <a:pt x="26" y="10"/>
                  <a:pt x="26" y="22"/>
                </a:cubicBezTo>
                <a:moveTo>
                  <a:pt x="49" y="264"/>
                </a:moveTo>
                <a:cubicBezTo>
                  <a:pt x="49" y="172"/>
                  <a:pt x="49" y="172"/>
                  <a:pt x="49" y="172"/>
                </a:cubicBezTo>
                <a:moveTo>
                  <a:pt x="178" y="37"/>
                </a:moveTo>
                <a:cubicBezTo>
                  <a:pt x="140" y="37"/>
                  <a:pt x="140" y="37"/>
                  <a:pt x="140" y="37"/>
                </a:cubicBezTo>
                <a:cubicBezTo>
                  <a:pt x="140" y="235"/>
                  <a:pt x="140" y="235"/>
                  <a:pt x="140" y="235"/>
                </a:cubicBezTo>
                <a:cubicBezTo>
                  <a:pt x="178" y="235"/>
                  <a:pt x="178" y="235"/>
                  <a:pt x="178" y="235"/>
                </a:cubicBezTo>
                <a:moveTo>
                  <a:pt x="176" y="136"/>
                </a:moveTo>
                <a:cubicBezTo>
                  <a:pt x="115" y="136"/>
                  <a:pt x="115" y="136"/>
                  <a:pt x="115" y="136"/>
                </a:cubicBezTo>
                <a:moveTo>
                  <a:pt x="234" y="25"/>
                </a:moveTo>
                <a:cubicBezTo>
                  <a:pt x="234" y="21"/>
                  <a:pt x="231" y="18"/>
                  <a:pt x="228" y="18"/>
                </a:cubicBezTo>
                <a:cubicBezTo>
                  <a:pt x="203" y="18"/>
                  <a:pt x="203" y="18"/>
                  <a:pt x="203" y="18"/>
                </a:cubicBezTo>
                <a:cubicBezTo>
                  <a:pt x="200" y="18"/>
                  <a:pt x="197" y="21"/>
                  <a:pt x="197" y="25"/>
                </a:cubicBezTo>
                <a:cubicBezTo>
                  <a:pt x="197" y="50"/>
                  <a:pt x="197" y="50"/>
                  <a:pt x="197" y="50"/>
                </a:cubicBezTo>
                <a:cubicBezTo>
                  <a:pt x="197" y="53"/>
                  <a:pt x="200" y="56"/>
                  <a:pt x="203" y="56"/>
                </a:cubicBezTo>
                <a:cubicBezTo>
                  <a:pt x="228" y="56"/>
                  <a:pt x="228" y="56"/>
                  <a:pt x="228" y="56"/>
                </a:cubicBezTo>
                <a:cubicBezTo>
                  <a:pt x="231" y="56"/>
                  <a:pt x="234" y="53"/>
                  <a:pt x="234" y="50"/>
                </a:cubicBezTo>
                <a:lnTo>
                  <a:pt x="234" y="25"/>
                </a:lnTo>
                <a:close/>
                <a:moveTo>
                  <a:pt x="234" y="124"/>
                </a:moveTo>
                <a:cubicBezTo>
                  <a:pt x="234" y="120"/>
                  <a:pt x="231" y="117"/>
                  <a:pt x="228" y="117"/>
                </a:cubicBezTo>
                <a:cubicBezTo>
                  <a:pt x="203" y="117"/>
                  <a:pt x="203" y="117"/>
                  <a:pt x="203" y="117"/>
                </a:cubicBezTo>
                <a:cubicBezTo>
                  <a:pt x="200" y="117"/>
                  <a:pt x="197" y="120"/>
                  <a:pt x="197" y="124"/>
                </a:cubicBezTo>
                <a:cubicBezTo>
                  <a:pt x="197" y="149"/>
                  <a:pt x="197" y="149"/>
                  <a:pt x="197" y="149"/>
                </a:cubicBezTo>
                <a:cubicBezTo>
                  <a:pt x="197" y="152"/>
                  <a:pt x="200" y="155"/>
                  <a:pt x="203" y="155"/>
                </a:cubicBezTo>
                <a:cubicBezTo>
                  <a:pt x="228" y="155"/>
                  <a:pt x="228" y="155"/>
                  <a:pt x="228" y="155"/>
                </a:cubicBezTo>
                <a:cubicBezTo>
                  <a:pt x="231" y="155"/>
                  <a:pt x="234" y="152"/>
                  <a:pt x="234" y="149"/>
                </a:cubicBezTo>
                <a:lnTo>
                  <a:pt x="234" y="124"/>
                </a:lnTo>
                <a:close/>
                <a:moveTo>
                  <a:pt x="234" y="223"/>
                </a:moveTo>
                <a:cubicBezTo>
                  <a:pt x="234" y="219"/>
                  <a:pt x="231" y="216"/>
                  <a:pt x="228" y="216"/>
                </a:cubicBezTo>
                <a:cubicBezTo>
                  <a:pt x="203" y="216"/>
                  <a:pt x="203" y="216"/>
                  <a:pt x="203" y="216"/>
                </a:cubicBezTo>
                <a:cubicBezTo>
                  <a:pt x="200" y="216"/>
                  <a:pt x="197" y="219"/>
                  <a:pt x="197" y="223"/>
                </a:cubicBezTo>
                <a:cubicBezTo>
                  <a:pt x="197" y="248"/>
                  <a:pt x="197" y="248"/>
                  <a:pt x="197" y="248"/>
                </a:cubicBezTo>
                <a:cubicBezTo>
                  <a:pt x="197" y="251"/>
                  <a:pt x="200" y="254"/>
                  <a:pt x="203" y="254"/>
                </a:cubicBezTo>
                <a:cubicBezTo>
                  <a:pt x="228" y="254"/>
                  <a:pt x="228" y="254"/>
                  <a:pt x="228" y="254"/>
                </a:cubicBezTo>
                <a:cubicBezTo>
                  <a:pt x="231" y="254"/>
                  <a:pt x="234" y="251"/>
                  <a:pt x="234" y="248"/>
                </a:cubicBezTo>
                <a:lnTo>
                  <a:pt x="234" y="223"/>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7" title="hands holding person icon"/>
          <p:cNvSpPr>
            <a:spLocks noChangeAspect="1" noEditPoints="1"/>
          </p:cNvSpPr>
          <p:nvPr/>
        </p:nvSpPr>
        <p:spPr bwMode="auto">
          <a:xfrm>
            <a:off x="9249342" y="2461724"/>
            <a:ext cx="587700" cy="529872"/>
          </a:xfrm>
          <a:custGeom>
            <a:avLst/>
            <a:gdLst>
              <a:gd name="T0" fmla="*/ 133 w 313"/>
              <a:gd name="T1" fmla="*/ 22 h 282"/>
              <a:gd name="T2" fmla="*/ 155 w 313"/>
              <a:gd name="T3" fmla="*/ 0 h 282"/>
              <a:gd name="T4" fmla="*/ 177 w 313"/>
              <a:gd name="T5" fmla="*/ 22 h 282"/>
              <a:gd name="T6" fmla="*/ 155 w 313"/>
              <a:gd name="T7" fmla="*/ 45 h 282"/>
              <a:gd name="T8" fmla="*/ 133 w 313"/>
              <a:gd name="T9" fmla="*/ 22 h 282"/>
              <a:gd name="T10" fmla="*/ 111 w 313"/>
              <a:gd name="T11" fmla="*/ 121 h 282"/>
              <a:gd name="T12" fmla="*/ 202 w 313"/>
              <a:gd name="T13" fmla="*/ 121 h 282"/>
              <a:gd name="T14" fmla="*/ 206 w 313"/>
              <a:gd name="T15" fmla="*/ 82 h 282"/>
              <a:gd name="T16" fmla="*/ 185 w 313"/>
              <a:gd name="T17" fmla="*/ 58 h 282"/>
              <a:gd name="T18" fmla="*/ 166 w 313"/>
              <a:gd name="T19" fmla="*/ 58 h 282"/>
              <a:gd name="T20" fmla="*/ 161 w 313"/>
              <a:gd name="T21" fmla="*/ 102 h 282"/>
              <a:gd name="T22" fmla="*/ 156 w 313"/>
              <a:gd name="T23" fmla="*/ 107 h 282"/>
              <a:gd name="T24" fmla="*/ 152 w 313"/>
              <a:gd name="T25" fmla="*/ 102 h 282"/>
              <a:gd name="T26" fmla="*/ 146 w 313"/>
              <a:gd name="T27" fmla="*/ 58 h 282"/>
              <a:gd name="T28" fmla="*/ 128 w 313"/>
              <a:gd name="T29" fmla="*/ 58 h 282"/>
              <a:gd name="T30" fmla="*/ 106 w 313"/>
              <a:gd name="T31" fmla="*/ 82 h 282"/>
              <a:gd name="T32" fmla="*/ 111 w 313"/>
              <a:gd name="T33" fmla="*/ 121 h 282"/>
              <a:gd name="T34" fmla="*/ 226 w 313"/>
              <a:gd name="T35" fmla="*/ 282 h 282"/>
              <a:gd name="T36" fmla="*/ 235 w 313"/>
              <a:gd name="T37" fmla="*/ 252 h 282"/>
              <a:gd name="T38" fmla="*/ 290 w 313"/>
              <a:gd name="T39" fmla="*/ 191 h 282"/>
              <a:gd name="T40" fmla="*/ 311 w 313"/>
              <a:gd name="T41" fmla="*/ 115 h 282"/>
              <a:gd name="T42" fmla="*/ 296 w 313"/>
              <a:gd name="T43" fmla="*/ 59 h 282"/>
              <a:gd name="T44" fmla="*/ 281 w 313"/>
              <a:gd name="T45" fmla="*/ 51 h 282"/>
              <a:gd name="T46" fmla="*/ 276 w 313"/>
              <a:gd name="T47" fmla="*/ 71 h 282"/>
              <a:gd name="T48" fmla="*/ 275 w 313"/>
              <a:gd name="T49" fmla="*/ 131 h 282"/>
              <a:gd name="T50" fmla="*/ 242 w 313"/>
              <a:gd name="T51" fmla="*/ 168 h 282"/>
              <a:gd name="T52" fmla="*/ 256 w 313"/>
              <a:gd name="T53" fmla="*/ 127 h 282"/>
              <a:gd name="T54" fmla="*/ 252 w 313"/>
              <a:gd name="T55" fmla="*/ 92 h 282"/>
              <a:gd name="T56" fmla="*/ 213 w 313"/>
              <a:gd name="T57" fmla="*/ 151 h 282"/>
              <a:gd name="T58" fmla="*/ 181 w 313"/>
              <a:gd name="T59" fmla="*/ 190 h 282"/>
              <a:gd name="T60" fmla="*/ 170 w 313"/>
              <a:gd name="T61" fmla="*/ 244 h 282"/>
              <a:gd name="T62" fmla="*/ 170 w 313"/>
              <a:gd name="T63" fmla="*/ 282 h 282"/>
              <a:gd name="T64" fmla="*/ 226 w 313"/>
              <a:gd name="T65" fmla="*/ 282 h 282"/>
              <a:gd name="T66" fmla="*/ 142 w 313"/>
              <a:gd name="T67" fmla="*/ 282 h 282"/>
              <a:gd name="T68" fmla="*/ 142 w 313"/>
              <a:gd name="T69" fmla="*/ 244 h 282"/>
              <a:gd name="T70" fmla="*/ 131 w 313"/>
              <a:gd name="T71" fmla="*/ 190 h 282"/>
              <a:gd name="T72" fmla="*/ 99 w 313"/>
              <a:gd name="T73" fmla="*/ 151 h 282"/>
              <a:gd name="T74" fmla="*/ 61 w 313"/>
              <a:gd name="T75" fmla="*/ 92 h 282"/>
              <a:gd name="T76" fmla="*/ 56 w 313"/>
              <a:gd name="T77" fmla="*/ 127 h 282"/>
              <a:gd name="T78" fmla="*/ 71 w 313"/>
              <a:gd name="T79" fmla="*/ 168 h 282"/>
              <a:gd name="T80" fmla="*/ 38 w 313"/>
              <a:gd name="T81" fmla="*/ 131 h 282"/>
              <a:gd name="T82" fmla="*/ 37 w 313"/>
              <a:gd name="T83" fmla="*/ 71 h 282"/>
              <a:gd name="T84" fmla="*/ 31 w 313"/>
              <a:gd name="T85" fmla="*/ 51 h 282"/>
              <a:gd name="T86" fmla="*/ 16 w 313"/>
              <a:gd name="T87" fmla="*/ 59 h 282"/>
              <a:gd name="T88" fmla="*/ 1 w 313"/>
              <a:gd name="T89" fmla="*/ 115 h 282"/>
              <a:gd name="T90" fmla="*/ 23 w 313"/>
              <a:gd name="T91" fmla="*/ 191 h 282"/>
              <a:gd name="T92" fmla="*/ 78 w 313"/>
              <a:gd name="T93" fmla="*/ 252 h 282"/>
              <a:gd name="T94" fmla="*/ 86 w 313"/>
              <a:gd name="T95" fmla="*/ 282 h 282"/>
              <a:gd name="T96" fmla="*/ 142 w 313"/>
              <a:gd name="T97"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3" h="282">
                <a:moveTo>
                  <a:pt x="133" y="22"/>
                </a:moveTo>
                <a:cubicBezTo>
                  <a:pt x="133" y="10"/>
                  <a:pt x="143" y="0"/>
                  <a:pt x="155" y="0"/>
                </a:cubicBezTo>
                <a:cubicBezTo>
                  <a:pt x="167" y="0"/>
                  <a:pt x="177" y="10"/>
                  <a:pt x="177" y="22"/>
                </a:cubicBezTo>
                <a:cubicBezTo>
                  <a:pt x="177" y="35"/>
                  <a:pt x="167" y="45"/>
                  <a:pt x="155" y="45"/>
                </a:cubicBezTo>
                <a:cubicBezTo>
                  <a:pt x="143" y="45"/>
                  <a:pt x="133" y="35"/>
                  <a:pt x="133" y="22"/>
                </a:cubicBezTo>
                <a:close/>
                <a:moveTo>
                  <a:pt x="111" y="121"/>
                </a:moveTo>
                <a:cubicBezTo>
                  <a:pt x="158" y="139"/>
                  <a:pt x="202" y="121"/>
                  <a:pt x="202" y="121"/>
                </a:cubicBezTo>
                <a:cubicBezTo>
                  <a:pt x="205" y="97"/>
                  <a:pt x="206" y="82"/>
                  <a:pt x="206" y="82"/>
                </a:cubicBezTo>
                <a:cubicBezTo>
                  <a:pt x="208" y="69"/>
                  <a:pt x="198" y="58"/>
                  <a:pt x="185" y="58"/>
                </a:cubicBezTo>
                <a:cubicBezTo>
                  <a:pt x="166" y="58"/>
                  <a:pt x="166" y="58"/>
                  <a:pt x="166" y="58"/>
                </a:cubicBezTo>
                <a:cubicBezTo>
                  <a:pt x="161" y="110"/>
                  <a:pt x="161" y="102"/>
                  <a:pt x="161" y="102"/>
                </a:cubicBezTo>
                <a:cubicBezTo>
                  <a:pt x="156" y="107"/>
                  <a:pt x="156" y="107"/>
                  <a:pt x="156" y="107"/>
                </a:cubicBezTo>
                <a:cubicBezTo>
                  <a:pt x="152" y="102"/>
                  <a:pt x="152" y="102"/>
                  <a:pt x="152" y="102"/>
                </a:cubicBezTo>
                <a:cubicBezTo>
                  <a:pt x="147" y="66"/>
                  <a:pt x="146" y="58"/>
                  <a:pt x="146" y="58"/>
                </a:cubicBezTo>
                <a:cubicBezTo>
                  <a:pt x="128" y="58"/>
                  <a:pt x="128" y="58"/>
                  <a:pt x="128" y="58"/>
                </a:cubicBezTo>
                <a:cubicBezTo>
                  <a:pt x="114" y="58"/>
                  <a:pt x="105" y="69"/>
                  <a:pt x="106" y="82"/>
                </a:cubicBezTo>
                <a:cubicBezTo>
                  <a:pt x="108" y="104"/>
                  <a:pt x="110" y="107"/>
                  <a:pt x="111" y="121"/>
                </a:cubicBezTo>
                <a:close/>
                <a:moveTo>
                  <a:pt x="226" y="282"/>
                </a:moveTo>
                <a:cubicBezTo>
                  <a:pt x="226" y="282"/>
                  <a:pt x="227" y="267"/>
                  <a:pt x="235" y="252"/>
                </a:cubicBezTo>
                <a:cubicBezTo>
                  <a:pt x="241" y="242"/>
                  <a:pt x="279" y="203"/>
                  <a:pt x="290" y="191"/>
                </a:cubicBezTo>
                <a:cubicBezTo>
                  <a:pt x="302" y="177"/>
                  <a:pt x="313" y="124"/>
                  <a:pt x="311" y="115"/>
                </a:cubicBezTo>
                <a:cubicBezTo>
                  <a:pt x="310" y="103"/>
                  <a:pt x="300" y="67"/>
                  <a:pt x="296" y="59"/>
                </a:cubicBezTo>
                <a:cubicBezTo>
                  <a:pt x="292" y="51"/>
                  <a:pt x="286" y="48"/>
                  <a:pt x="281" y="51"/>
                </a:cubicBezTo>
                <a:cubicBezTo>
                  <a:pt x="277" y="53"/>
                  <a:pt x="273" y="61"/>
                  <a:pt x="276" y="71"/>
                </a:cubicBezTo>
                <a:cubicBezTo>
                  <a:pt x="280" y="84"/>
                  <a:pt x="283" y="111"/>
                  <a:pt x="275" y="131"/>
                </a:cubicBezTo>
                <a:cubicBezTo>
                  <a:pt x="267" y="150"/>
                  <a:pt x="242" y="168"/>
                  <a:pt x="242" y="168"/>
                </a:cubicBezTo>
                <a:cubicBezTo>
                  <a:pt x="241" y="165"/>
                  <a:pt x="248" y="140"/>
                  <a:pt x="256" y="127"/>
                </a:cubicBezTo>
                <a:cubicBezTo>
                  <a:pt x="267" y="110"/>
                  <a:pt x="263" y="93"/>
                  <a:pt x="252" y="92"/>
                </a:cubicBezTo>
                <a:cubicBezTo>
                  <a:pt x="238" y="90"/>
                  <a:pt x="227" y="135"/>
                  <a:pt x="213" y="151"/>
                </a:cubicBezTo>
                <a:cubicBezTo>
                  <a:pt x="202" y="165"/>
                  <a:pt x="196" y="169"/>
                  <a:pt x="181" y="190"/>
                </a:cubicBezTo>
                <a:cubicBezTo>
                  <a:pt x="170" y="207"/>
                  <a:pt x="170" y="233"/>
                  <a:pt x="170" y="244"/>
                </a:cubicBezTo>
                <a:cubicBezTo>
                  <a:pt x="170" y="247"/>
                  <a:pt x="170" y="282"/>
                  <a:pt x="170" y="282"/>
                </a:cubicBezTo>
                <a:lnTo>
                  <a:pt x="226" y="282"/>
                </a:lnTo>
                <a:close/>
                <a:moveTo>
                  <a:pt x="142" y="282"/>
                </a:moveTo>
                <a:cubicBezTo>
                  <a:pt x="142" y="282"/>
                  <a:pt x="142" y="247"/>
                  <a:pt x="142" y="244"/>
                </a:cubicBezTo>
                <a:cubicBezTo>
                  <a:pt x="143" y="233"/>
                  <a:pt x="143" y="207"/>
                  <a:pt x="131" y="190"/>
                </a:cubicBezTo>
                <a:cubicBezTo>
                  <a:pt x="116" y="169"/>
                  <a:pt x="111" y="165"/>
                  <a:pt x="99" y="151"/>
                </a:cubicBezTo>
                <a:cubicBezTo>
                  <a:pt x="85" y="135"/>
                  <a:pt x="74" y="90"/>
                  <a:pt x="61" y="92"/>
                </a:cubicBezTo>
                <a:cubicBezTo>
                  <a:pt x="50" y="93"/>
                  <a:pt x="46" y="110"/>
                  <a:pt x="56" y="127"/>
                </a:cubicBezTo>
                <a:cubicBezTo>
                  <a:pt x="64" y="140"/>
                  <a:pt x="71" y="165"/>
                  <a:pt x="71" y="168"/>
                </a:cubicBezTo>
                <a:cubicBezTo>
                  <a:pt x="71" y="168"/>
                  <a:pt x="45" y="150"/>
                  <a:pt x="38" y="131"/>
                </a:cubicBezTo>
                <a:cubicBezTo>
                  <a:pt x="29" y="111"/>
                  <a:pt x="33" y="84"/>
                  <a:pt x="37" y="71"/>
                </a:cubicBezTo>
                <a:cubicBezTo>
                  <a:pt x="39" y="61"/>
                  <a:pt x="36" y="53"/>
                  <a:pt x="31" y="51"/>
                </a:cubicBezTo>
                <a:cubicBezTo>
                  <a:pt x="27" y="48"/>
                  <a:pt x="20" y="51"/>
                  <a:pt x="16" y="59"/>
                </a:cubicBezTo>
                <a:cubicBezTo>
                  <a:pt x="13" y="67"/>
                  <a:pt x="3" y="103"/>
                  <a:pt x="1" y="115"/>
                </a:cubicBezTo>
                <a:cubicBezTo>
                  <a:pt x="0" y="124"/>
                  <a:pt x="11" y="177"/>
                  <a:pt x="23" y="191"/>
                </a:cubicBezTo>
                <a:cubicBezTo>
                  <a:pt x="33" y="203"/>
                  <a:pt x="72" y="242"/>
                  <a:pt x="78" y="252"/>
                </a:cubicBezTo>
                <a:cubicBezTo>
                  <a:pt x="86" y="267"/>
                  <a:pt x="86" y="282"/>
                  <a:pt x="86" y="282"/>
                </a:cubicBezTo>
                <a:lnTo>
                  <a:pt x="142" y="282"/>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8" title="three people icon"/>
          <p:cNvSpPr>
            <a:spLocks noChangeAspect="1" noEditPoints="1"/>
          </p:cNvSpPr>
          <p:nvPr/>
        </p:nvSpPr>
        <p:spPr bwMode="auto">
          <a:xfrm>
            <a:off x="8393877" y="3228235"/>
            <a:ext cx="577273" cy="533651"/>
          </a:xfrm>
          <a:custGeom>
            <a:avLst/>
            <a:gdLst>
              <a:gd name="T0" fmla="*/ 124 w 284"/>
              <a:gd name="T1" fmla="*/ 19 h 263"/>
              <a:gd name="T2" fmla="*/ 143 w 284"/>
              <a:gd name="T3" fmla="*/ 0 h 263"/>
              <a:gd name="T4" fmla="*/ 162 w 284"/>
              <a:gd name="T5" fmla="*/ 19 h 263"/>
              <a:gd name="T6" fmla="*/ 143 w 284"/>
              <a:gd name="T7" fmla="*/ 38 h 263"/>
              <a:gd name="T8" fmla="*/ 124 w 284"/>
              <a:gd name="T9" fmla="*/ 19 h 263"/>
              <a:gd name="T10" fmla="*/ 106 w 284"/>
              <a:gd name="T11" fmla="*/ 102 h 263"/>
              <a:gd name="T12" fmla="*/ 182 w 284"/>
              <a:gd name="T13" fmla="*/ 102 h 263"/>
              <a:gd name="T14" fmla="*/ 186 w 284"/>
              <a:gd name="T15" fmla="*/ 69 h 263"/>
              <a:gd name="T16" fmla="*/ 168 w 284"/>
              <a:gd name="T17" fmla="*/ 48 h 263"/>
              <a:gd name="T18" fmla="*/ 152 w 284"/>
              <a:gd name="T19" fmla="*/ 48 h 263"/>
              <a:gd name="T20" fmla="*/ 148 w 284"/>
              <a:gd name="T21" fmla="*/ 86 h 263"/>
              <a:gd name="T22" fmla="*/ 144 w 284"/>
              <a:gd name="T23" fmla="*/ 90 h 263"/>
              <a:gd name="T24" fmla="*/ 140 w 284"/>
              <a:gd name="T25" fmla="*/ 86 h 263"/>
              <a:gd name="T26" fmla="*/ 135 w 284"/>
              <a:gd name="T27" fmla="*/ 48 h 263"/>
              <a:gd name="T28" fmla="*/ 120 w 284"/>
              <a:gd name="T29" fmla="*/ 48 h 263"/>
              <a:gd name="T30" fmla="*/ 102 w 284"/>
              <a:gd name="T31" fmla="*/ 69 h 263"/>
              <a:gd name="T32" fmla="*/ 106 w 284"/>
              <a:gd name="T33" fmla="*/ 102 h 263"/>
              <a:gd name="T34" fmla="*/ 42 w 284"/>
              <a:gd name="T35" fmla="*/ 184 h 263"/>
              <a:gd name="T36" fmla="*/ 60 w 284"/>
              <a:gd name="T37" fmla="*/ 165 h 263"/>
              <a:gd name="T38" fmla="*/ 42 w 284"/>
              <a:gd name="T39" fmla="*/ 146 h 263"/>
              <a:gd name="T40" fmla="*/ 23 w 284"/>
              <a:gd name="T41" fmla="*/ 165 h 263"/>
              <a:gd name="T42" fmla="*/ 42 w 284"/>
              <a:gd name="T43" fmla="*/ 184 h 263"/>
              <a:gd name="T44" fmla="*/ 5 w 284"/>
              <a:gd name="T45" fmla="*/ 248 h 263"/>
              <a:gd name="T46" fmla="*/ 81 w 284"/>
              <a:gd name="T47" fmla="*/ 248 h 263"/>
              <a:gd name="T48" fmla="*/ 85 w 284"/>
              <a:gd name="T49" fmla="*/ 215 h 263"/>
              <a:gd name="T50" fmla="*/ 67 w 284"/>
              <a:gd name="T51" fmla="*/ 195 h 263"/>
              <a:gd name="T52" fmla="*/ 51 w 284"/>
              <a:gd name="T53" fmla="*/ 195 h 263"/>
              <a:gd name="T54" fmla="*/ 46 w 284"/>
              <a:gd name="T55" fmla="*/ 233 h 263"/>
              <a:gd name="T56" fmla="*/ 43 w 284"/>
              <a:gd name="T57" fmla="*/ 236 h 263"/>
              <a:gd name="T58" fmla="*/ 39 w 284"/>
              <a:gd name="T59" fmla="*/ 233 h 263"/>
              <a:gd name="T60" fmla="*/ 34 w 284"/>
              <a:gd name="T61" fmla="*/ 195 h 263"/>
              <a:gd name="T62" fmla="*/ 19 w 284"/>
              <a:gd name="T63" fmla="*/ 195 h 263"/>
              <a:gd name="T64" fmla="*/ 0 w 284"/>
              <a:gd name="T65" fmla="*/ 215 h 263"/>
              <a:gd name="T66" fmla="*/ 5 w 284"/>
              <a:gd name="T67" fmla="*/ 248 h 263"/>
              <a:gd name="T68" fmla="*/ 240 w 284"/>
              <a:gd name="T69" fmla="*/ 184 h 263"/>
              <a:gd name="T70" fmla="*/ 259 w 284"/>
              <a:gd name="T71" fmla="*/ 165 h 263"/>
              <a:gd name="T72" fmla="*/ 240 w 284"/>
              <a:gd name="T73" fmla="*/ 146 h 263"/>
              <a:gd name="T74" fmla="*/ 221 w 284"/>
              <a:gd name="T75" fmla="*/ 165 h 263"/>
              <a:gd name="T76" fmla="*/ 240 w 284"/>
              <a:gd name="T77" fmla="*/ 184 h 263"/>
              <a:gd name="T78" fmla="*/ 203 w 284"/>
              <a:gd name="T79" fmla="*/ 248 h 263"/>
              <a:gd name="T80" fmla="*/ 280 w 284"/>
              <a:gd name="T81" fmla="*/ 248 h 263"/>
              <a:gd name="T82" fmla="*/ 283 w 284"/>
              <a:gd name="T83" fmla="*/ 215 h 263"/>
              <a:gd name="T84" fmla="*/ 266 w 284"/>
              <a:gd name="T85" fmla="*/ 195 h 263"/>
              <a:gd name="T86" fmla="*/ 249 w 284"/>
              <a:gd name="T87" fmla="*/ 195 h 263"/>
              <a:gd name="T88" fmla="*/ 245 w 284"/>
              <a:gd name="T89" fmla="*/ 233 h 263"/>
              <a:gd name="T90" fmla="*/ 241 w 284"/>
              <a:gd name="T91" fmla="*/ 236 h 263"/>
              <a:gd name="T92" fmla="*/ 237 w 284"/>
              <a:gd name="T93" fmla="*/ 233 h 263"/>
              <a:gd name="T94" fmla="*/ 232 w 284"/>
              <a:gd name="T95" fmla="*/ 195 h 263"/>
              <a:gd name="T96" fmla="*/ 217 w 284"/>
              <a:gd name="T97" fmla="*/ 195 h 263"/>
              <a:gd name="T98" fmla="*/ 199 w 284"/>
              <a:gd name="T99" fmla="*/ 215 h 263"/>
              <a:gd name="T100" fmla="*/ 203 w 284"/>
              <a:gd name="T101" fmla="*/ 248 h 263"/>
              <a:gd name="T102" fmla="*/ 80 w 284"/>
              <a:gd name="T103" fmla="*/ 78 h 263"/>
              <a:gd name="T104" fmla="*/ 45 w 284"/>
              <a:gd name="T105" fmla="*/ 128 h 263"/>
              <a:gd name="T106" fmla="*/ 103 w 284"/>
              <a:gd name="T107" fmla="*/ 254 h 263"/>
              <a:gd name="T108" fmla="*/ 142 w 284"/>
              <a:gd name="T109" fmla="*/ 262 h 263"/>
              <a:gd name="T110" fmla="*/ 182 w 284"/>
              <a:gd name="T111" fmla="*/ 254 h 263"/>
              <a:gd name="T112" fmla="*/ 241 w 284"/>
              <a:gd name="T113" fmla="*/ 130 h 263"/>
              <a:gd name="T114" fmla="*/ 208 w 284"/>
              <a:gd name="T115" fmla="*/ 8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4" h="263">
                <a:moveTo>
                  <a:pt x="124" y="19"/>
                </a:moveTo>
                <a:cubicBezTo>
                  <a:pt x="124" y="8"/>
                  <a:pt x="133" y="0"/>
                  <a:pt x="143" y="0"/>
                </a:cubicBezTo>
                <a:cubicBezTo>
                  <a:pt x="153" y="0"/>
                  <a:pt x="162" y="8"/>
                  <a:pt x="162" y="19"/>
                </a:cubicBezTo>
                <a:cubicBezTo>
                  <a:pt x="162" y="29"/>
                  <a:pt x="153" y="38"/>
                  <a:pt x="143" y="38"/>
                </a:cubicBezTo>
                <a:cubicBezTo>
                  <a:pt x="133" y="38"/>
                  <a:pt x="124" y="29"/>
                  <a:pt x="124" y="19"/>
                </a:cubicBezTo>
                <a:close/>
                <a:moveTo>
                  <a:pt x="106" y="102"/>
                </a:moveTo>
                <a:cubicBezTo>
                  <a:pt x="146" y="117"/>
                  <a:pt x="182" y="102"/>
                  <a:pt x="182" y="102"/>
                </a:cubicBezTo>
                <a:cubicBezTo>
                  <a:pt x="185" y="82"/>
                  <a:pt x="186" y="69"/>
                  <a:pt x="186" y="69"/>
                </a:cubicBezTo>
                <a:cubicBezTo>
                  <a:pt x="187" y="58"/>
                  <a:pt x="179" y="48"/>
                  <a:pt x="168" y="48"/>
                </a:cubicBezTo>
                <a:cubicBezTo>
                  <a:pt x="152" y="48"/>
                  <a:pt x="152" y="48"/>
                  <a:pt x="152" y="48"/>
                </a:cubicBezTo>
                <a:cubicBezTo>
                  <a:pt x="148" y="93"/>
                  <a:pt x="148" y="86"/>
                  <a:pt x="148" y="86"/>
                </a:cubicBezTo>
                <a:cubicBezTo>
                  <a:pt x="144" y="90"/>
                  <a:pt x="144" y="90"/>
                  <a:pt x="144" y="90"/>
                </a:cubicBezTo>
                <a:cubicBezTo>
                  <a:pt x="140" y="86"/>
                  <a:pt x="140" y="86"/>
                  <a:pt x="140" y="86"/>
                </a:cubicBezTo>
                <a:cubicBezTo>
                  <a:pt x="137" y="56"/>
                  <a:pt x="135" y="48"/>
                  <a:pt x="135" y="48"/>
                </a:cubicBezTo>
                <a:cubicBezTo>
                  <a:pt x="120" y="48"/>
                  <a:pt x="120" y="48"/>
                  <a:pt x="120" y="48"/>
                </a:cubicBezTo>
                <a:cubicBezTo>
                  <a:pt x="109" y="48"/>
                  <a:pt x="101" y="58"/>
                  <a:pt x="102" y="69"/>
                </a:cubicBezTo>
                <a:cubicBezTo>
                  <a:pt x="104" y="87"/>
                  <a:pt x="105" y="90"/>
                  <a:pt x="106" y="102"/>
                </a:cubicBezTo>
                <a:close/>
                <a:moveTo>
                  <a:pt x="42" y="184"/>
                </a:moveTo>
                <a:cubicBezTo>
                  <a:pt x="52" y="184"/>
                  <a:pt x="60" y="176"/>
                  <a:pt x="60" y="165"/>
                </a:cubicBezTo>
                <a:cubicBezTo>
                  <a:pt x="60" y="155"/>
                  <a:pt x="52" y="146"/>
                  <a:pt x="42" y="146"/>
                </a:cubicBezTo>
                <a:cubicBezTo>
                  <a:pt x="31" y="146"/>
                  <a:pt x="23" y="155"/>
                  <a:pt x="23" y="165"/>
                </a:cubicBezTo>
                <a:cubicBezTo>
                  <a:pt x="23" y="176"/>
                  <a:pt x="31" y="184"/>
                  <a:pt x="42" y="184"/>
                </a:cubicBezTo>
                <a:close/>
                <a:moveTo>
                  <a:pt x="5" y="248"/>
                </a:moveTo>
                <a:cubicBezTo>
                  <a:pt x="45" y="263"/>
                  <a:pt x="81" y="248"/>
                  <a:pt x="81" y="248"/>
                </a:cubicBezTo>
                <a:cubicBezTo>
                  <a:pt x="83" y="228"/>
                  <a:pt x="85" y="215"/>
                  <a:pt x="85" y="215"/>
                </a:cubicBezTo>
                <a:cubicBezTo>
                  <a:pt x="86" y="205"/>
                  <a:pt x="78" y="195"/>
                  <a:pt x="67" y="195"/>
                </a:cubicBezTo>
                <a:cubicBezTo>
                  <a:pt x="51" y="195"/>
                  <a:pt x="51" y="195"/>
                  <a:pt x="51" y="195"/>
                </a:cubicBezTo>
                <a:cubicBezTo>
                  <a:pt x="46" y="240"/>
                  <a:pt x="46" y="233"/>
                  <a:pt x="46" y="233"/>
                </a:cubicBezTo>
                <a:cubicBezTo>
                  <a:pt x="43" y="236"/>
                  <a:pt x="43" y="236"/>
                  <a:pt x="43" y="236"/>
                </a:cubicBezTo>
                <a:cubicBezTo>
                  <a:pt x="39" y="233"/>
                  <a:pt x="39" y="233"/>
                  <a:pt x="39" y="233"/>
                </a:cubicBezTo>
                <a:cubicBezTo>
                  <a:pt x="35" y="203"/>
                  <a:pt x="34" y="195"/>
                  <a:pt x="34" y="195"/>
                </a:cubicBezTo>
                <a:cubicBezTo>
                  <a:pt x="19" y="195"/>
                  <a:pt x="19" y="195"/>
                  <a:pt x="19" y="195"/>
                </a:cubicBezTo>
                <a:cubicBezTo>
                  <a:pt x="8" y="195"/>
                  <a:pt x="0" y="205"/>
                  <a:pt x="0" y="215"/>
                </a:cubicBezTo>
                <a:cubicBezTo>
                  <a:pt x="2" y="234"/>
                  <a:pt x="3" y="237"/>
                  <a:pt x="5" y="248"/>
                </a:cubicBezTo>
                <a:close/>
                <a:moveTo>
                  <a:pt x="240" y="184"/>
                </a:moveTo>
                <a:cubicBezTo>
                  <a:pt x="250" y="184"/>
                  <a:pt x="259" y="176"/>
                  <a:pt x="259" y="165"/>
                </a:cubicBezTo>
                <a:cubicBezTo>
                  <a:pt x="259" y="155"/>
                  <a:pt x="250" y="146"/>
                  <a:pt x="240" y="146"/>
                </a:cubicBezTo>
                <a:cubicBezTo>
                  <a:pt x="230" y="146"/>
                  <a:pt x="221" y="155"/>
                  <a:pt x="221" y="165"/>
                </a:cubicBezTo>
                <a:cubicBezTo>
                  <a:pt x="221" y="176"/>
                  <a:pt x="230" y="184"/>
                  <a:pt x="240" y="184"/>
                </a:cubicBezTo>
                <a:close/>
                <a:moveTo>
                  <a:pt x="203" y="248"/>
                </a:moveTo>
                <a:cubicBezTo>
                  <a:pt x="243" y="263"/>
                  <a:pt x="280" y="248"/>
                  <a:pt x="280" y="248"/>
                </a:cubicBezTo>
                <a:cubicBezTo>
                  <a:pt x="282" y="228"/>
                  <a:pt x="283" y="215"/>
                  <a:pt x="283" y="215"/>
                </a:cubicBezTo>
                <a:cubicBezTo>
                  <a:pt x="284" y="205"/>
                  <a:pt x="276" y="195"/>
                  <a:pt x="266" y="195"/>
                </a:cubicBezTo>
                <a:cubicBezTo>
                  <a:pt x="249" y="195"/>
                  <a:pt x="249" y="195"/>
                  <a:pt x="249" y="195"/>
                </a:cubicBezTo>
                <a:cubicBezTo>
                  <a:pt x="245" y="240"/>
                  <a:pt x="245" y="233"/>
                  <a:pt x="245" y="233"/>
                </a:cubicBezTo>
                <a:cubicBezTo>
                  <a:pt x="241" y="236"/>
                  <a:pt x="241" y="236"/>
                  <a:pt x="241" y="236"/>
                </a:cubicBezTo>
                <a:cubicBezTo>
                  <a:pt x="237" y="233"/>
                  <a:pt x="237" y="233"/>
                  <a:pt x="237" y="233"/>
                </a:cubicBezTo>
                <a:cubicBezTo>
                  <a:pt x="234" y="203"/>
                  <a:pt x="232" y="195"/>
                  <a:pt x="232" y="195"/>
                </a:cubicBezTo>
                <a:cubicBezTo>
                  <a:pt x="217" y="195"/>
                  <a:pt x="217" y="195"/>
                  <a:pt x="217" y="195"/>
                </a:cubicBezTo>
                <a:cubicBezTo>
                  <a:pt x="206" y="195"/>
                  <a:pt x="198" y="205"/>
                  <a:pt x="199" y="215"/>
                </a:cubicBezTo>
                <a:cubicBezTo>
                  <a:pt x="201" y="234"/>
                  <a:pt x="202" y="237"/>
                  <a:pt x="203" y="248"/>
                </a:cubicBezTo>
                <a:close/>
                <a:moveTo>
                  <a:pt x="80" y="78"/>
                </a:moveTo>
                <a:cubicBezTo>
                  <a:pt x="64" y="91"/>
                  <a:pt x="51" y="108"/>
                  <a:pt x="45" y="128"/>
                </a:cubicBezTo>
                <a:moveTo>
                  <a:pt x="103" y="254"/>
                </a:moveTo>
                <a:cubicBezTo>
                  <a:pt x="115" y="259"/>
                  <a:pt x="128" y="262"/>
                  <a:pt x="142" y="262"/>
                </a:cubicBezTo>
                <a:cubicBezTo>
                  <a:pt x="156" y="262"/>
                  <a:pt x="170" y="259"/>
                  <a:pt x="182" y="254"/>
                </a:cubicBezTo>
                <a:moveTo>
                  <a:pt x="241" y="130"/>
                </a:moveTo>
                <a:cubicBezTo>
                  <a:pt x="235" y="110"/>
                  <a:pt x="223" y="93"/>
                  <a:pt x="208" y="8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30" title="list icon"/>
          <p:cNvSpPr>
            <a:spLocks noChangeAspect="1" noEditPoints="1"/>
          </p:cNvSpPr>
          <p:nvPr/>
        </p:nvSpPr>
        <p:spPr bwMode="auto">
          <a:xfrm>
            <a:off x="10582210" y="5206905"/>
            <a:ext cx="555545" cy="533651"/>
          </a:xfrm>
          <a:custGeom>
            <a:avLst/>
            <a:gdLst>
              <a:gd name="T0" fmla="*/ 124 w 406"/>
              <a:gd name="T1" fmla="*/ 0 h 390"/>
              <a:gd name="T2" fmla="*/ 124 w 406"/>
              <a:gd name="T3" fmla="*/ 390 h 390"/>
              <a:gd name="T4" fmla="*/ 284 w 406"/>
              <a:gd name="T5" fmla="*/ 390 h 390"/>
              <a:gd name="T6" fmla="*/ 284 w 406"/>
              <a:gd name="T7" fmla="*/ 0 h 390"/>
              <a:gd name="T8" fmla="*/ 0 w 406"/>
              <a:gd name="T9" fmla="*/ 83 h 390"/>
              <a:gd name="T10" fmla="*/ 406 w 406"/>
              <a:gd name="T11" fmla="*/ 83 h 390"/>
              <a:gd name="T12" fmla="*/ 87 w 406"/>
              <a:gd name="T13" fmla="*/ 136 h 390"/>
              <a:gd name="T14" fmla="*/ 9 w 406"/>
              <a:gd name="T15" fmla="*/ 136 h 390"/>
              <a:gd name="T16" fmla="*/ 9 w 406"/>
              <a:gd name="T17" fmla="*/ 199 h 390"/>
              <a:gd name="T18" fmla="*/ 87 w 406"/>
              <a:gd name="T19" fmla="*/ 199 h 390"/>
              <a:gd name="T20" fmla="*/ 87 w 406"/>
              <a:gd name="T21" fmla="*/ 136 h 390"/>
              <a:gd name="T22" fmla="*/ 243 w 406"/>
              <a:gd name="T23" fmla="*/ 136 h 390"/>
              <a:gd name="T24" fmla="*/ 164 w 406"/>
              <a:gd name="T25" fmla="*/ 136 h 390"/>
              <a:gd name="T26" fmla="*/ 164 w 406"/>
              <a:gd name="T27" fmla="*/ 199 h 390"/>
              <a:gd name="T28" fmla="*/ 243 w 406"/>
              <a:gd name="T29" fmla="*/ 199 h 390"/>
              <a:gd name="T30" fmla="*/ 243 w 406"/>
              <a:gd name="T31" fmla="*/ 136 h 390"/>
              <a:gd name="T32" fmla="*/ 243 w 406"/>
              <a:gd name="T33" fmla="*/ 258 h 390"/>
              <a:gd name="T34" fmla="*/ 164 w 406"/>
              <a:gd name="T35" fmla="*/ 258 h 390"/>
              <a:gd name="T36" fmla="*/ 164 w 406"/>
              <a:gd name="T37" fmla="*/ 320 h 390"/>
              <a:gd name="T38" fmla="*/ 243 w 406"/>
              <a:gd name="T39" fmla="*/ 320 h 390"/>
              <a:gd name="T40" fmla="*/ 243 w 406"/>
              <a:gd name="T41" fmla="*/ 258 h 390"/>
              <a:gd name="T42" fmla="*/ 87 w 406"/>
              <a:gd name="T43" fmla="*/ 258 h 390"/>
              <a:gd name="T44" fmla="*/ 9 w 406"/>
              <a:gd name="T45" fmla="*/ 258 h 390"/>
              <a:gd name="T46" fmla="*/ 9 w 406"/>
              <a:gd name="T47" fmla="*/ 320 h 390"/>
              <a:gd name="T48" fmla="*/ 87 w 406"/>
              <a:gd name="T49" fmla="*/ 320 h 390"/>
              <a:gd name="T50" fmla="*/ 87 w 406"/>
              <a:gd name="T51" fmla="*/ 258 h 390"/>
              <a:gd name="T52" fmla="*/ 397 w 406"/>
              <a:gd name="T53" fmla="*/ 136 h 390"/>
              <a:gd name="T54" fmla="*/ 318 w 406"/>
              <a:gd name="T55" fmla="*/ 136 h 390"/>
              <a:gd name="T56" fmla="*/ 318 w 406"/>
              <a:gd name="T57" fmla="*/ 199 h 390"/>
              <a:gd name="T58" fmla="*/ 397 w 406"/>
              <a:gd name="T59" fmla="*/ 199 h 390"/>
              <a:gd name="T60" fmla="*/ 397 w 406"/>
              <a:gd name="T61" fmla="*/ 13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06" h="390">
                <a:moveTo>
                  <a:pt x="124" y="0"/>
                </a:moveTo>
                <a:lnTo>
                  <a:pt x="124" y="390"/>
                </a:lnTo>
                <a:moveTo>
                  <a:pt x="284" y="390"/>
                </a:moveTo>
                <a:lnTo>
                  <a:pt x="284" y="0"/>
                </a:lnTo>
                <a:moveTo>
                  <a:pt x="0" y="83"/>
                </a:moveTo>
                <a:lnTo>
                  <a:pt x="406" y="83"/>
                </a:lnTo>
                <a:moveTo>
                  <a:pt x="87" y="136"/>
                </a:moveTo>
                <a:lnTo>
                  <a:pt x="9" y="136"/>
                </a:lnTo>
                <a:lnTo>
                  <a:pt x="9" y="199"/>
                </a:lnTo>
                <a:lnTo>
                  <a:pt x="87" y="199"/>
                </a:lnTo>
                <a:lnTo>
                  <a:pt x="87" y="136"/>
                </a:lnTo>
                <a:moveTo>
                  <a:pt x="243" y="136"/>
                </a:moveTo>
                <a:lnTo>
                  <a:pt x="164" y="136"/>
                </a:lnTo>
                <a:lnTo>
                  <a:pt x="164" y="199"/>
                </a:lnTo>
                <a:lnTo>
                  <a:pt x="243" y="199"/>
                </a:lnTo>
                <a:lnTo>
                  <a:pt x="243" y="136"/>
                </a:lnTo>
                <a:moveTo>
                  <a:pt x="243" y="258"/>
                </a:moveTo>
                <a:lnTo>
                  <a:pt x="164" y="258"/>
                </a:lnTo>
                <a:lnTo>
                  <a:pt x="164" y="320"/>
                </a:lnTo>
                <a:lnTo>
                  <a:pt x="243" y="320"/>
                </a:lnTo>
                <a:lnTo>
                  <a:pt x="243" y="258"/>
                </a:lnTo>
                <a:moveTo>
                  <a:pt x="87" y="258"/>
                </a:moveTo>
                <a:lnTo>
                  <a:pt x="9" y="258"/>
                </a:lnTo>
                <a:lnTo>
                  <a:pt x="9" y="320"/>
                </a:lnTo>
                <a:lnTo>
                  <a:pt x="87" y="320"/>
                </a:lnTo>
                <a:lnTo>
                  <a:pt x="87" y="258"/>
                </a:lnTo>
                <a:moveTo>
                  <a:pt x="397" y="136"/>
                </a:moveTo>
                <a:lnTo>
                  <a:pt x="318" y="136"/>
                </a:lnTo>
                <a:lnTo>
                  <a:pt x="318" y="199"/>
                </a:lnTo>
                <a:lnTo>
                  <a:pt x="397" y="199"/>
                </a:lnTo>
                <a:lnTo>
                  <a:pt x="397" y="13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71" title="organizational icon"/>
          <p:cNvSpPr>
            <a:spLocks noChangeAspect="1" noEditPoints="1"/>
          </p:cNvSpPr>
          <p:nvPr/>
        </p:nvSpPr>
        <p:spPr bwMode="auto">
          <a:xfrm>
            <a:off x="6150549" y="6163657"/>
            <a:ext cx="555707" cy="398139"/>
          </a:xfrm>
          <a:custGeom>
            <a:avLst/>
            <a:gdLst>
              <a:gd name="T0" fmla="*/ 26 w 283"/>
              <a:gd name="T1" fmla="*/ 147 h 203"/>
              <a:gd name="T2" fmla="*/ 26 w 283"/>
              <a:gd name="T3" fmla="*/ 100 h 203"/>
              <a:gd name="T4" fmla="*/ 141 w 283"/>
              <a:gd name="T5" fmla="*/ 0 h 203"/>
              <a:gd name="T6" fmla="*/ 116 w 283"/>
              <a:gd name="T7" fmla="*/ 25 h 203"/>
              <a:gd name="T8" fmla="*/ 141 w 283"/>
              <a:gd name="T9" fmla="*/ 51 h 203"/>
              <a:gd name="T10" fmla="*/ 167 w 283"/>
              <a:gd name="T11" fmla="*/ 25 h 203"/>
              <a:gd name="T12" fmla="*/ 141 w 283"/>
              <a:gd name="T13" fmla="*/ 0 h 203"/>
              <a:gd name="T14" fmla="*/ 142 w 283"/>
              <a:gd name="T15" fmla="*/ 147 h 203"/>
              <a:gd name="T16" fmla="*/ 114 w 283"/>
              <a:gd name="T17" fmla="*/ 175 h 203"/>
              <a:gd name="T18" fmla="*/ 142 w 283"/>
              <a:gd name="T19" fmla="*/ 203 h 203"/>
              <a:gd name="T20" fmla="*/ 169 w 283"/>
              <a:gd name="T21" fmla="*/ 175 h 203"/>
              <a:gd name="T22" fmla="*/ 142 w 283"/>
              <a:gd name="T23" fmla="*/ 147 h 203"/>
              <a:gd name="T24" fmla="*/ 257 w 283"/>
              <a:gd name="T25" fmla="*/ 99 h 203"/>
              <a:gd name="T26" fmla="*/ 28 w 283"/>
              <a:gd name="T27" fmla="*/ 99 h 203"/>
              <a:gd name="T28" fmla="*/ 0 w 283"/>
              <a:gd name="T29" fmla="*/ 175 h 203"/>
              <a:gd name="T30" fmla="*/ 26 w 283"/>
              <a:gd name="T31" fmla="*/ 200 h 203"/>
              <a:gd name="T32" fmla="*/ 52 w 283"/>
              <a:gd name="T33" fmla="*/ 175 h 203"/>
              <a:gd name="T34" fmla="*/ 26 w 283"/>
              <a:gd name="T35" fmla="*/ 149 h 203"/>
              <a:gd name="T36" fmla="*/ 0 w 283"/>
              <a:gd name="T37" fmla="*/ 175 h 203"/>
              <a:gd name="T38" fmla="*/ 257 w 283"/>
              <a:gd name="T39" fmla="*/ 147 h 203"/>
              <a:gd name="T40" fmla="*/ 257 w 283"/>
              <a:gd name="T41" fmla="*/ 100 h 203"/>
              <a:gd name="T42" fmla="*/ 232 w 283"/>
              <a:gd name="T43" fmla="*/ 175 h 203"/>
              <a:gd name="T44" fmla="*/ 257 w 283"/>
              <a:gd name="T45" fmla="*/ 201 h 203"/>
              <a:gd name="T46" fmla="*/ 283 w 283"/>
              <a:gd name="T47" fmla="*/ 175 h 203"/>
              <a:gd name="T48" fmla="*/ 257 w 283"/>
              <a:gd name="T49" fmla="*/ 149 h 203"/>
              <a:gd name="T50" fmla="*/ 232 w 283"/>
              <a:gd name="T51" fmla="*/ 175 h 203"/>
              <a:gd name="T52" fmla="*/ 141 w 283"/>
              <a:gd name="T53" fmla="*/ 144 h 203"/>
              <a:gd name="T54" fmla="*/ 141 w 283"/>
              <a:gd name="T55" fmla="*/ 5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3" h="203">
                <a:moveTo>
                  <a:pt x="26" y="147"/>
                </a:moveTo>
                <a:cubicBezTo>
                  <a:pt x="26" y="100"/>
                  <a:pt x="26" y="100"/>
                  <a:pt x="26" y="100"/>
                </a:cubicBezTo>
                <a:moveTo>
                  <a:pt x="141" y="0"/>
                </a:moveTo>
                <a:cubicBezTo>
                  <a:pt x="127" y="0"/>
                  <a:pt x="116" y="11"/>
                  <a:pt x="116" y="25"/>
                </a:cubicBezTo>
                <a:cubicBezTo>
                  <a:pt x="116" y="39"/>
                  <a:pt x="127" y="51"/>
                  <a:pt x="141" y="51"/>
                </a:cubicBezTo>
                <a:cubicBezTo>
                  <a:pt x="156" y="51"/>
                  <a:pt x="167" y="39"/>
                  <a:pt x="167" y="25"/>
                </a:cubicBezTo>
                <a:cubicBezTo>
                  <a:pt x="167" y="11"/>
                  <a:pt x="156" y="0"/>
                  <a:pt x="141" y="0"/>
                </a:cubicBezTo>
                <a:close/>
                <a:moveTo>
                  <a:pt x="142" y="147"/>
                </a:moveTo>
                <a:cubicBezTo>
                  <a:pt x="126" y="147"/>
                  <a:pt x="114" y="160"/>
                  <a:pt x="114" y="175"/>
                </a:cubicBezTo>
                <a:cubicBezTo>
                  <a:pt x="114" y="190"/>
                  <a:pt x="126" y="203"/>
                  <a:pt x="142" y="203"/>
                </a:cubicBezTo>
                <a:cubicBezTo>
                  <a:pt x="157" y="203"/>
                  <a:pt x="169" y="190"/>
                  <a:pt x="169" y="175"/>
                </a:cubicBezTo>
                <a:cubicBezTo>
                  <a:pt x="169" y="160"/>
                  <a:pt x="157" y="147"/>
                  <a:pt x="142" y="147"/>
                </a:cubicBezTo>
                <a:close/>
                <a:moveTo>
                  <a:pt x="257" y="99"/>
                </a:moveTo>
                <a:cubicBezTo>
                  <a:pt x="28" y="99"/>
                  <a:pt x="28" y="99"/>
                  <a:pt x="28" y="99"/>
                </a:cubicBezTo>
                <a:moveTo>
                  <a:pt x="0" y="175"/>
                </a:moveTo>
                <a:cubicBezTo>
                  <a:pt x="0" y="189"/>
                  <a:pt x="12" y="200"/>
                  <a:pt x="26" y="200"/>
                </a:cubicBezTo>
                <a:cubicBezTo>
                  <a:pt x="40" y="200"/>
                  <a:pt x="52" y="189"/>
                  <a:pt x="52" y="175"/>
                </a:cubicBezTo>
                <a:cubicBezTo>
                  <a:pt x="52" y="161"/>
                  <a:pt x="40" y="149"/>
                  <a:pt x="26" y="149"/>
                </a:cubicBezTo>
                <a:cubicBezTo>
                  <a:pt x="12" y="149"/>
                  <a:pt x="0" y="161"/>
                  <a:pt x="0" y="175"/>
                </a:cubicBezTo>
                <a:close/>
                <a:moveTo>
                  <a:pt x="257" y="147"/>
                </a:moveTo>
                <a:cubicBezTo>
                  <a:pt x="257" y="100"/>
                  <a:pt x="257" y="100"/>
                  <a:pt x="257" y="100"/>
                </a:cubicBezTo>
                <a:moveTo>
                  <a:pt x="232" y="175"/>
                </a:moveTo>
                <a:cubicBezTo>
                  <a:pt x="232" y="189"/>
                  <a:pt x="243" y="201"/>
                  <a:pt x="257" y="201"/>
                </a:cubicBezTo>
                <a:cubicBezTo>
                  <a:pt x="272" y="201"/>
                  <a:pt x="283" y="189"/>
                  <a:pt x="283" y="175"/>
                </a:cubicBezTo>
                <a:cubicBezTo>
                  <a:pt x="283" y="161"/>
                  <a:pt x="272" y="149"/>
                  <a:pt x="257" y="149"/>
                </a:cubicBezTo>
                <a:cubicBezTo>
                  <a:pt x="243" y="149"/>
                  <a:pt x="232" y="161"/>
                  <a:pt x="232" y="175"/>
                </a:cubicBezTo>
                <a:close/>
                <a:moveTo>
                  <a:pt x="141" y="144"/>
                </a:moveTo>
                <a:cubicBezTo>
                  <a:pt x="141" y="55"/>
                  <a:pt x="141" y="55"/>
                  <a:pt x="141" y="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83" title="organizational icon"/>
          <p:cNvSpPr>
            <a:spLocks noChangeAspect="1" noEditPoints="1"/>
          </p:cNvSpPr>
          <p:nvPr/>
        </p:nvSpPr>
        <p:spPr bwMode="auto">
          <a:xfrm>
            <a:off x="9747309" y="5314279"/>
            <a:ext cx="540231" cy="426276"/>
          </a:xfrm>
          <a:custGeom>
            <a:avLst/>
            <a:gdLst>
              <a:gd name="T0" fmla="*/ 22 w 271"/>
              <a:gd name="T1" fmla="*/ 149 h 214"/>
              <a:gd name="T2" fmla="*/ 22 w 271"/>
              <a:gd name="T3" fmla="*/ 106 h 214"/>
              <a:gd name="T4" fmla="*/ 249 w 271"/>
              <a:gd name="T5" fmla="*/ 106 h 214"/>
              <a:gd name="T6" fmla="*/ 249 w 271"/>
              <a:gd name="T7" fmla="*/ 149 h 214"/>
              <a:gd name="T8" fmla="*/ 136 w 271"/>
              <a:gd name="T9" fmla="*/ 76 h 214"/>
              <a:gd name="T10" fmla="*/ 136 w 271"/>
              <a:gd name="T11" fmla="*/ 146 h 214"/>
              <a:gd name="T12" fmla="*/ 264 w 271"/>
              <a:gd name="T13" fmla="*/ 214 h 214"/>
              <a:gd name="T14" fmla="*/ 271 w 271"/>
              <a:gd name="T15" fmla="*/ 206 h 214"/>
              <a:gd name="T16" fmla="*/ 271 w 271"/>
              <a:gd name="T17" fmla="*/ 178 h 214"/>
              <a:gd name="T18" fmla="*/ 264 w 271"/>
              <a:gd name="T19" fmla="*/ 171 h 214"/>
              <a:gd name="T20" fmla="*/ 235 w 271"/>
              <a:gd name="T21" fmla="*/ 171 h 214"/>
              <a:gd name="T22" fmla="*/ 228 w 271"/>
              <a:gd name="T23" fmla="*/ 178 h 214"/>
              <a:gd name="T24" fmla="*/ 228 w 271"/>
              <a:gd name="T25" fmla="*/ 206 h 214"/>
              <a:gd name="T26" fmla="*/ 235 w 271"/>
              <a:gd name="T27" fmla="*/ 214 h 214"/>
              <a:gd name="T28" fmla="*/ 264 w 271"/>
              <a:gd name="T29" fmla="*/ 214 h 214"/>
              <a:gd name="T30" fmla="*/ 150 w 271"/>
              <a:gd name="T31" fmla="*/ 214 h 214"/>
              <a:gd name="T32" fmla="*/ 157 w 271"/>
              <a:gd name="T33" fmla="*/ 206 h 214"/>
              <a:gd name="T34" fmla="*/ 157 w 271"/>
              <a:gd name="T35" fmla="*/ 178 h 214"/>
              <a:gd name="T36" fmla="*/ 150 w 271"/>
              <a:gd name="T37" fmla="*/ 171 h 214"/>
              <a:gd name="T38" fmla="*/ 121 w 271"/>
              <a:gd name="T39" fmla="*/ 171 h 214"/>
              <a:gd name="T40" fmla="*/ 114 w 271"/>
              <a:gd name="T41" fmla="*/ 178 h 214"/>
              <a:gd name="T42" fmla="*/ 114 w 271"/>
              <a:gd name="T43" fmla="*/ 206 h 214"/>
              <a:gd name="T44" fmla="*/ 121 w 271"/>
              <a:gd name="T45" fmla="*/ 214 h 214"/>
              <a:gd name="T46" fmla="*/ 150 w 271"/>
              <a:gd name="T47" fmla="*/ 214 h 214"/>
              <a:gd name="T48" fmla="*/ 36 w 271"/>
              <a:gd name="T49" fmla="*/ 214 h 214"/>
              <a:gd name="T50" fmla="*/ 43 w 271"/>
              <a:gd name="T51" fmla="*/ 206 h 214"/>
              <a:gd name="T52" fmla="*/ 43 w 271"/>
              <a:gd name="T53" fmla="*/ 178 h 214"/>
              <a:gd name="T54" fmla="*/ 36 w 271"/>
              <a:gd name="T55" fmla="*/ 171 h 214"/>
              <a:gd name="T56" fmla="*/ 7 w 271"/>
              <a:gd name="T57" fmla="*/ 171 h 214"/>
              <a:gd name="T58" fmla="*/ 0 w 271"/>
              <a:gd name="T59" fmla="*/ 178 h 214"/>
              <a:gd name="T60" fmla="*/ 0 w 271"/>
              <a:gd name="T61" fmla="*/ 206 h 214"/>
              <a:gd name="T62" fmla="*/ 7 w 271"/>
              <a:gd name="T63" fmla="*/ 214 h 214"/>
              <a:gd name="T64" fmla="*/ 36 w 271"/>
              <a:gd name="T65" fmla="*/ 214 h 214"/>
              <a:gd name="T66" fmla="*/ 200 w 271"/>
              <a:gd name="T67" fmla="*/ 8 h 214"/>
              <a:gd name="T68" fmla="*/ 192 w 271"/>
              <a:gd name="T69" fmla="*/ 0 h 214"/>
              <a:gd name="T70" fmla="*/ 79 w 271"/>
              <a:gd name="T71" fmla="*/ 0 h 214"/>
              <a:gd name="T72" fmla="*/ 71 w 271"/>
              <a:gd name="T73" fmla="*/ 8 h 214"/>
              <a:gd name="T74" fmla="*/ 71 w 271"/>
              <a:gd name="T75" fmla="*/ 43 h 214"/>
              <a:gd name="T76" fmla="*/ 79 w 271"/>
              <a:gd name="T77" fmla="*/ 51 h 214"/>
              <a:gd name="T78" fmla="*/ 192 w 271"/>
              <a:gd name="T79" fmla="*/ 51 h 214"/>
              <a:gd name="T80" fmla="*/ 200 w 271"/>
              <a:gd name="T81" fmla="*/ 43 h 214"/>
              <a:gd name="T82" fmla="*/ 200 w 271"/>
              <a:gd name="T83" fmla="*/ 8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1" h="214">
                <a:moveTo>
                  <a:pt x="22" y="149"/>
                </a:moveTo>
                <a:cubicBezTo>
                  <a:pt x="22" y="106"/>
                  <a:pt x="22" y="106"/>
                  <a:pt x="22" y="106"/>
                </a:cubicBezTo>
                <a:cubicBezTo>
                  <a:pt x="249" y="106"/>
                  <a:pt x="249" y="106"/>
                  <a:pt x="249" y="106"/>
                </a:cubicBezTo>
                <a:cubicBezTo>
                  <a:pt x="249" y="149"/>
                  <a:pt x="249" y="149"/>
                  <a:pt x="249" y="149"/>
                </a:cubicBezTo>
                <a:moveTo>
                  <a:pt x="136" y="76"/>
                </a:moveTo>
                <a:cubicBezTo>
                  <a:pt x="136" y="146"/>
                  <a:pt x="136" y="146"/>
                  <a:pt x="136" y="146"/>
                </a:cubicBezTo>
                <a:moveTo>
                  <a:pt x="264" y="214"/>
                </a:moveTo>
                <a:cubicBezTo>
                  <a:pt x="268" y="214"/>
                  <a:pt x="271" y="210"/>
                  <a:pt x="271" y="206"/>
                </a:cubicBezTo>
                <a:cubicBezTo>
                  <a:pt x="271" y="178"/>
                  <a:pt x="271" y="178"/>
                  <a:pt x="271" y="178"/>
                </a:cubicBezTo>
                <a:cubicBezTo>
                  <a:pt x="271" y="174"/>
                  <a:pt x="268" y="171"/>
                  <a:pt x="264" y="171"/>
                </a:cubicBezTo>
                <a:cubicBezTo>
                  <a:pt x="235" y="171"/>
                  <a:pt x="235" y="171"/>
                  <a:pt x="235" y="171"/>
                </a:cubicBezTo>
                <a:cubicBezTo>
                  <a:pt x="231" y="171"/>
                  <a:pt x="228" y="174"/>
                  <a:pt x="228" y="178"/>
                </a:cubicBezTo>
                <a:cubicBezTo>
                  <a:pt x="228" y="206"/>
                  <a:pt x="228" y="206"/>
                  <a:pt x="228" y="206"/>
                </a:cubicBezTo>
                <a:cubicBezTo>
                  <a:pt x="228" y="210"/>
                  <a:pt x="231" y="214"/>
                  <a:pt x="235" y="214"/>
                </a:cubicBezTo>
                <a:lnTo>
                  <a:pt x="264" y="214"/>
                </a:lnTo>
                <a:close/>
                <a:moveTo>
                  <a:pt x="150" y="214"/>
                </a:moveTo>
                <a:cubicBezTo>
                  <a:pt x="154" y="214"/>
                  <a:pt x="157" y="210"/>
                  <a:pt x="157" y="206"/>
                </a:cubicBezTo>
                <a:cubicBezTo>
                  <a:pt x="157" y="178"/>
                  <a:pt x="157" y="178"/>
                  <a:pt x="157" y="178"/>
                </a:cubicBezTo>
                <a:cubicBezTo>
                  <a:pt x="157" y="174"/>
                  <a:pt x="154" y="171"/>
                  <a:pt x="150" y="171"/>
                </a:cubicBezTo>
                <a:cubicBezTo>
                  <a:pt x="121" y="171"/>
                  <a:pt x="121" y="171"/>
                  <a:pt x="121" y="171"/>
                </a:cubicBezTo>
                <a:cubicBezTo>
                  <a:pt x="117" y="171"/>
                  <a:pt x="114" y="174"/>
                  <a:pt x="114" y="178"/>
                </a:cubicBezTo>
                <a:cubicBezTo>
                  <a:pt x="114" y="206"/>
                  <a:pt x="114" y="206"/>
                  <a:pt x="114" y="206"/>
                </a:cubicBezTo>
                <a:cubicBezTo>
                  <a:pt x="114" y="210"/>
                  <a:pt x="117" y="214"/>
                  <a:pt x="121" y="214"/>
                </a:cubicBezTo>
                <a:lnTo>
                  <a:pt x="150" y="214"/>
                </a:lnTo>
                <a:close/>
                <a:moveTo>
                  <a:pt x="36" y="214"/>
                </a:moveTo>
                <a:cubicBezTo>
                  <a:pt x="40" y="214"/>
                  <a:pt x="43" y="210"/>
                  <a:pt x="43" y="206"/>
                </a:cubicBezTo>
                <a:cubicBezTo>
                  <a:pt x="43" y="178"/>
                  <a:pt x="43" y="178"/>
                  <a:pt x="43" y="178"/>
                </a:cubicBezTo>
                <a:cubicBezTo>
                  <a:pt x="43" y="174"/>
                  <a:pt x="40" y="171"/>
                  <a:pt x="36" y="171"/>
                </a:cubicBezTo>
                <a:cubicBezTo>
                  <a:pt x="7" y="171"/>
                  <a:pt x="7" y="171"/>
                  <a:pt x="7" y="171"/>
                </a:cubicBezTo>
                <a:cubicBezTo>
                  <a:pt x="3" y="171"/>
                  <a:pt x="0" y="174"/>
                  <a:pt x="0" y="178"/>
                </a:cubicBezTo>
                <a:cubicBezTo>
                  <a:pt x="0" y="206"/>
                  <a:pt x="0" y="206"/>
                  <a:pt x="0" y="206"/>
                </a:cubicBezTo>
                <a:cubicBezTo>
                  <a:pt x="0" y="210"/>
                  <a:pt x="3" y="214"/>
                  <a:pt x="7" y="214"/>
                </a:cubicBezTo>
                <a:lnTo>
                  <a:pt x="36" y="214"/>
                </a:lnTo>
                <a:close/>
                <a:moveTo>
                  <a:pt x="200" y="8"/>
                </a:moveTo>
                <a:cubicBezTo>
                  <a:pt x="200" y="4"/>
                  <a:pt x="196" y="0"/>
                  <a:pt x="192" y="0"/>
                </a:cubicBezTo>
                <a:cubicBezTo>
                  <a:pt x="79" y="0"/>
                  <a:pt x="79" y="0"/>
                  <a:pt x="79" y="0"/>
                </a:cubicBezTo>
                <a:cubicBezTo>
                  <a:pt x="75" y="0"/>
                  <a:pt x="71" y="4"/>
                  <a:pt x="71" y="8"/>
                </a:cubicBezTo>
                <a:cubicBezTo>
                  <a:pt x="71" y="43"/>
                  <a:pt x="71" y="43"/>
                  <a:pt x="71" y="43"/>
                </a:cubicBezTo>
                <a:cubicBezTo>
                  <a:pt x="71" y="47"/>
                  <a:pt x="75" y="51"/>
                  <a:pt x="79" y="51"/>
                </a:cubicBezTo>
                <a:cubicBezTo>
                  <a:pt x="192" y="51"/>
                  <a:pt x="192" y="51"/>
                  <a:pt x="192" y="51"/>
                </a:cubicBezTo>
                <a:cubicBezTo>
                  <a:pt x="196" y="51"/>
                  <a:pt x="200" y="47"/>
                  <a:pt x="200" y="43"/>
                </a:cubicBezTo>
                <a:lnTo>
                  <a:pt x="200" y="8"/>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89" title="organizational icon"/>
          <p:cNvSpPr>
            <a:spLocks noChangeAspect="1" noEditPoints="1"/>
          </p:cNvSpPr>
          <p:nvPr/>
        </p:nvSpPr>
        <p:spPr bwMode="auto">
          <a:xfrm>
            <a:off x="5108710" y="6018753"/>
            <a:ext cx="499431" cy="543043"/>
          </a:xfrm>
          <a:custGeom>
            <a:avLst/>
            <a:gdLst>
              <a:gd name="T0" fmla="*/ 152 w 254"/>
              <a:gd name="T1" fmla="*/ 24 h 276"/>
              <a:gd name="T2" fmla="*/ 127 w 254"/>
              <a:gd name="T3" fmla="*/ 49 h 276"/>
              <a:gd name="T4" fmla="*/ 102 w 254"/>
              <a:gd name="T5" fmla="*/ 24 h 276"/>
              <a:gd name="T6" fmla="*/ 127 w 254"/>
              <a:gd name="T7" fmla="*/ 0 h 276"/>
              <a:gd name="T8" fmla="*/ 152 w 254"/>
              <a:gd name="T9" fmla="*/ 24 h 276"/>
              <a:gd name="T10" fmla="*/ 127 w 254"/>
              <a:gd name="T11" fmla="*/ 223 h 276"/>
              <a:gd name="T12" fmla="*/ 101 w 254"/>
              <a:gd name="T13" fmla="*/ 249 h 276"/>
              <a:gd name="T14" fmla="*/ 127 w 254"/>
              <a:gd name="T15" fmla="*/ 276 h 276"/>
              <a:gd name="T16" fmla="*/ 154 w 254"/>
              <a:gd name="T17" fmla="*/ 249 h 276"/>
              <a:gd name="T18" fmla="*/ 127 w 254"/>
              <a:gd name="T19" fmla="*/ 223 h 276"/>
              <a:gd name="T20" fmla="*/ 41 w 254"/>
              <a:gd name="T21" fmla="*/ 60 h 276"/>
              <a:gd name="T22" fmla="*/ 50 w 254"/>
              <a:gd name="T23" fmla="*/ 93 h 276"/>
              <a:gd name="T24" fmla="*/ 16 w 254"/>
              <a:gd name="T25" fmla="*/ 102 h 276"/>
              <a:gd name="T26" fmla="*/ 7 w 254"/>
              <a:gd name="T27" fmla="*/ 69 h 276"/>
              <a:gd name="T28" fmla="*/ 41 w 254"/>
              <a:gd name="T29" fmla="*/ 60 h 276"/>
              <a:gd name="T30" fmla="*/ 237 w 254"/>
              <a:gd name="T31" fmla="*/ 171 h 276"/>
              <a:gd name="T32" fmla="*/ 247 w 254"/>
              <a:gd name="T33" fmla="*/ 207 h 276"/>
              <a:gd name="T34" fmla="*/ 211 w 254"/>
              <a:gd name="T35" fmla="*/ 217 h 276"/>
              <a:gd name="T36" fmla="*/ 201 w 254"/>
              <a:gd name="T37" fmla="*/ 180 h 276"/>
              <a:gd name="T38" fmla="*/ 237 w 254"/>
              <a:gd name="T39" fmla="*/ 171 h 276"/>
              <a:gd name="T40" fmla="*/ 16 w 254"/>
              <a:gd name="T41" fmla="*/ 173 h 276"/>
              <a:gd name="T42" fmla="*/ 50 w 254"/>
              <a:gd name="T43" fmla="*/ 183 h 276"/>
              <a:gd name="T44" fmla="*/ 41 w 254"/>
              <a:gd name="T45" fmla="*/ 216 h 276"/>
              <a:gd name="T46" fmla="*/ 7 w 254"/>
              <a:gd name="T47" fmla="*/ 207 h 276"/>
              <a:gd name="T48" fmla="*/ 16 w 254"/>
              <a:gd name="T49" fmla="*/ 173 h 276"/>
              <a:gd name="T50" fmla="*/ 210 w 254"/>
              <a:gd name="T51" fmla="*/ 59 h 276"/>
              <a:gd name="T52" fmla="*/ 246 w 254"/>
              <a:gd name="T53" fmla="*/ 69 h 276"/>
              <a:gd name="T54" fmla="*/ 237 w 254"/>
              <a:gd name="T55" fmla="*/ 105 h 276"/>
              <a:gd name="T56" fmla="*/ 200 w 254"/>
              <a:gd name="T57" fmla="*/ 96 h 276"/>
              <a:gd name="T58" fmla="*/ 210 w 254"/>
              <a:gd name="T59" fmla="*/ 59 h 276"/>
              <a:gd name="T60" fmla="*/ 127 w 254"/>
              <a:gd name="T61" fmla="*/ 110 h 276"/>
              <a:gd name="T62" fmla="*/ 101 w 254"/>
              <a:gd name="T63" fmla="*/ 137 h 276"/>
              <a:gd name="T64" fmla="*/ 127 w 254"/>
              <a:gd name="T65" fmla="*/ 163 h 276"/>
              <a:gd name="T66" fmla="*/ 154 w 254"/>
              <a:gd name="T67" fmla="*/ 137 h 276"/>
              <a:gd name="T68" fmla="*/ 127 w 254"/>
              <a:gd name="T69" fmla="*/ 110 h 276"/>
              <a:gd name="T70" fmla="*/ 201 w 254"/>
              <a:gd name="T71" fmla="*/ 180 h 276"/>
              <a:gd name="T72" fmla="*/ 150 w 254"/>
              <a:gd name="T73" fmla="*/ 151 h 276"/>
              <a:gd name="T74" fmla="*/ 127 w 254"/>
              <a:gd name="T75" fmla="*/ 49 h 276"/>
              <a:gd name="T76" fmla="*/ 127 w 254"/>
              <a:gd name="T77" fmla="*/ 110 h 276"/>
              <a:gd name="T78" fmla="*/ 105 w 254"/>
              <a:gd name="T79" fmla="*/ 151 h 276"/>
              <a:gd name="T80" fmla="*/ 50 w 254"/>
              <a:gd name="T81" fmla="*/ 183 h 276"/>
              <a:gd name="T82" fmla="*/ 200 w 254"/>
              <a:gd name="T83" fmla="*/ 96 h 276"/>
              <a:gd name="T84" fmla="*/ 151 w 254"/>
              <a:gd name="T85" fmla="*/ 124 h 276"/>
              <a:gd name="T86" fmla="*/ 50 w 254"/>
              <a:gd name="T87" fmla="*/ 93 h 276"/>
              <a:gd name="T88" fmla="*/ 104 w 254"/>
              <a:gd name="T89" fmla="*/ 124 h 276"/>
              <a:gd name="T90" fmla="*/ 127 w 254"/>
              <a:gd name="T91" fmla="*/ 223 h 276"/>
              <a:gd name="T92" fmla="*/ 127 w 254"/>
              <a:gd name="T93" fmla="*/ 16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76">
                <a:moveTo>
                  <a:pt x="152" y="24"/>
                </a:moveTo>
                <a:cubicBezTo>
                  <a:pt x="152" y="38"/>
                  <a:pt x="141" y="49"/>
                  <a:pt x="127" y="49"/>
                </a:cubicBezTo>
                <a:cubicBezTo>
                  <a:pt x="113" y="49"/>
                  <a:pt x="102" y="38"/>
                  <a:pt x="102" y="24"/>
                </a:cubicBezTo>
                <a:cubicBezTo>
                  <a:pt x="102" y="11"/>
                  <a:pt x="113" y="0"/>
                  <a:pt x="127" y="0"/>
                </a:cubicBezTo>
                <a:cubicBezTo>
                  <a:pt x="141" y="0"/>
                  <a:pt x="152" y="11"/>
                  <a:pt x="152" y="24"/>
                </a:cubicBezTo>
                <a:close/>
                <a:moveTo>
                  <a:pt x="127" y="223"/>
                </a:moveTo>
                <a:cubicBezTo>
                  <a:pt x="112" y="223"/>
                  <a:pt x="101" y="235"/>
                  <a:pt x="101" y="249"/>
                </a:cubicBezTo>
                <a:cubicBezTo>
                  <a:pt x="101" y="264"/>
                  <a:pt x="112" y="276"/>
                  <a:pt x="127" y="276"/>
                </a:cubicBezTo>
                <a:cubicBezTo>
                  <a:pt x="142" y="276"/>
                  <a:pt x="154" y="264"/>
                  <a:pt x="154" y="249"/>
                </a:cubicBezTo>
                <a:cubicBezTo>
                  <a:pt x="154" y="235"/>
                  <a:pt x="142" y="223"/>
                  <a:pt x="127" y="223"/>
                </a:cubicBezTo>
                <a:close/>
                <a:moveTo>
                  <a:pt x="41" y="60"/>
                </a:moveTo>
                <a:cubicBezTo>
                  <a:pt x="53" y="66"/>
                  <a:pt x="57" y="82"/>
                  <a:pt x="50" y="93"/>
                </a:cubicBezTo>
                <a:cubicBezTo>
                  <a:pt x="43" y="105"/>
                  <a:pt x="28" y="109"/>
                  <a:pt x="16" y="102"/>
                </a:cubicBezTo>
                <a:cubicBezTo>
                  <a:pt x="5" y="96"/>
                  <a:pt x="1" y="80"/>
                  <a:pt x="7" y="69"/>
                </a:cubicBezTo>
                <a:cubicBezTo>
                  <a:pt x="14" y="57"/>
                  <a:pt x="29" y="53"/>
                  <a:pt x="41" y="60"/>
                </a:cubicBezTo>
                <a:close/>
                <a:moveTo>
                  <a:pt x="237" y="171"/>
                </a:moveTo>
                <a:cubicBezTo>
                  <a:pt x="250" y="178"/>
                  <a:pt x="254" y="194"/>
                  <a:pt x="247" y="207"/>
                </a:cubicBezTo>
                <a:cubicBezTo>
                  <a:pt x="239" y="220"/>
                  <a:pt x="223" y="224"/>
                  <a:pt x="211" y="217"/>
                </a:cubicBezTo>
                <a:cubicBezTo>
                  <a:pt x="198" y="209"/>
                  <a:pt x="193" y="193"/>
                  <a:pt x="201" y="180"/>
                </a:cubicBezTo>
                <a:cubicBezTo>
                  <a:pt x="208" y="168"/>
                  <a:pt x="224" y="163"/>
                  <a:pt x="237" y="171"/>
                </a:cubicBezTo>
                <a:close/>
                <a:moveTo>
                  <a:pt x="16" y="173"/>
                </a:moveTo>
                <a:cubicBezTo>
                  <a:pt x="28" y="167"/>
                  <a:pt x="43" y="171"/>
                  <a:pt x="50" y="183"/>
                </a:cubicBezTo>
                <a:cubicBezTo>
                  <a:pt x="57" y="194"/>
                  <a:pt x="53" y="209"/>
                  <a:pt x="41" y="216"/>
                </a:cubicBezTo>
                <a:cubicBezTo>
                  <a:pt x="29" y="223"/>
                  <a:pt x="14" y="219"/>
                  <a:pt x="7" y="207"/>
                </a:cubicBezTo>
                <a:cubicBezTo>
                  <a:pt x="0" y="195"/>
                  <a:pt x="4" y="180"/>
                  <a:pt x="16" y="173"/>
                </a:cubicBezTo>
                <a:close/>
                <a:moveTo>
                  <a:pt x="210" y="59"/>
                </a:moveTo>
                <a:cubicBezTo>
                  <a:pt x="223" y="52"/>
                  <a:pt x="239" y="56"/>
                  <a:pt x="246" y="69"/>
                </a:cubicBezTo>
                <a:cubicBezTo>
                  <a:pt x="254" y="82"/>
                  <a:pt x="249" y="98"/>
                  <a:pt x="237" y="105"/>
                </a:cubicBezTo>
                <a:cubicBezTo>
                  <a:pt x="224" y="113"/>
                  <a:pt x="208" y="108"/>
                  <a:pt x="200" y="96"/>
                </a:cubicBezTo>
                <a:cubicBezTo>
                  <a:pt x="193" y="83"/>
                  <a:pt x="197" y="67"/>
                  <a:pt x="210" y="59"/>
                </a:cubicBezTo>
                <a:close/>
                <a:moveTo>
                  <a:pt x="127" y="110"/>
                </a:moveTo>
                <a:cubicBezTo>
                  <a:pt x="112" y="110"/>
                  <a:pt x="101" y="122"/>
                  <a:pt x="101" y="137"/>
                </a:cubicBezTo>
                <a:cubicBezTo>
                  <a:pt x="101" y="152"/>
                  <a:pt x="112" y="163"/>
                  <a:pt x="127" y="163"/>
                </a:cubicBezTo>
                <a:cubicBezTo>
                  <a:pt x="142" y="163"/>
                  <a:pt x="154" y="152"/>
                  <a:pt x="154" y="137"/>
                </a:cubicBezTo>
                <a:cubicBezTo>
                  <a:pt x="154" y="122"/>
                  <a:pt x="142" y="110"/>
                  <a:pt x="127" y="110"/>
                </a:cubicBezTo>
                <a:close/>
                <a:moveTo>
                  <a:pt x="201" y="180"/>
                </a:moveTo>
                <a:cubicBezTo>
                  <a:pt x="150" y="151"/>
                  <a:pt x="150" y="151"/>
                  <a:pt x="150" y="151"/>
                </a:cubicBezTo>
                <a:moveTo>
                  <a:pt x="127" y="49"/>
                </a:moveTo>
                <a:cubicBezTo>
                  <a:pt x="127" y="110"/>
                  <a:pt x="127" y="110"/>
                  <a:pt x="127" y="110"/>
                </a:cubicBezTo>
                <a:moveTo>
                  <a:pt x="105" y="151"/>
                </a:moveTo>
                <a:cubicBezTo>
                  <a:pt x="50" y="183"/>
                  <a:pt x="50" y="183"/>
                  <a:pt x="50" y="183"/>
                </a:cubicBezTo>
                <a:moveTo>
                  <a:pt x="200" y="96"/>
                </a:moveTo>
                <a:cubicBezTo>
                  <a:pt x="151" y="124"/>
                  <a:pt x="151" y="124"/>
                  <a:pt x="151" y="124"/>
                </a:cubicBezTo>
                <a:moveTo>
                  <a:pt x="50" y="93"/>
                </a:moveTo>
                <a:cubicBezTo>
                  <a:pt x="104" y="124"/>
                  <a:pt x="104" y="124"/>
                  <a:pt x="104" y="124"/>
                </a:cubicBezTo>
                <a:moveTo>
                  <a:pt x="127" y="223"/>
                </a:moveTo>
                <a:cubicBezTo>
                  <a:pt x="127" y="163"/>
                  <a:pt x="127" y="163"/>
                  <a:pt x="127" y="16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07" title="organizational icon"/>
          <p:cNvSpPr>
            <a:spLocks noChangeAspect="1" noEditPoints="1"/>
          </p:cNvSpPr>
          <p:nvPr/>
        </p:nvSpPr>
        <p:spPr bwMode="auto">
          <a:xfrm>
            <a:off x="7248668" y="6098744"/>
            <a:ext cx="503037" cy="463053"/>
          </a:xfrm>
          <a:custGeom>
            <a:avLst/>
            <a:gdLst>
              <a:gd name="T0" fmla="*/ 140 w 279"/>
              <a:gd name="T1" fmla="*/ 0 h 257"/>
              <a:gd name="T2" fmla="*/ 94 w 279"/>
              <a:gd name="T3" fmla="*/ 45 h 257"/>
              <a:gd name="T4" fmla="*/ 140 w 279"/>
              <a:gd name="T5" fmla="*/ 90 h 257"/>
              <a:gd name="T6" fmla="*/ 185 w 279"/>
              <a:gd name="T7" fmla="*/ 45 h 257"/>
              <a:gd name="T8" fmla="*/ 140 w 279"/>
              <a:gd name="T9" fmla="*/ 0 h 257"/>
              <a:gd name="T10" fmla="*/ 126 w 279"/>
              <a:gd name="T11" fmla="*/ 25 h 257"/>
              <a:gd name="T12" fmla="*/ 115 w 279"/>
              <a:gd name="T13" fmla="*/ 45 h 257"/>
              <a:gd name="T14" fmla="*/ 117 w 279"/>
              <a:gd name="T15" fmla="*/ 53 h 257"/>
              <a:gd name="T16" fmla="*/ 46 w 279"/>
              <a:gd name="T17" fmla="*/ 155 h 257"/>
              <a:gd name="T18" fmla="*/ 0 w 279"/>
              <a:gd name="T19" fmla="*/ 200 h 257"/>
              <a:gd name="T20" fmla="*/ 46 w 279"/>
              <a:gd name="T21" fmla="*/ 246 h 257"/>
              <a:gd name="T22" fmla="*/ 91 w 279"/>
              <a:gd name="T23" fmla="*/ 200 h 257"/>
              <a:gd name="T24" fmla="*/ 46 w 279"/>
              <a:gd name="T25" fmla="*/ 155 h 257"/>
              <a:gd name="T26" fmla="*/ 32 w 279"/>
              <a:gd name="T27" fmla="*/ 180 h 257"/>
              <a:gd name="T28" fmla="*/ 21 w 279"/>
              <a:gd name="T29" fmla="*/ 200 h 257"/>
              <a:gd name="T30" fmla="*/ 23 w 279"/>
              <a:gd name="T31" fmla="*/ 209 h 257"/>
              <a:gd name="T32" fmla="*/ 234 w 279"/>
              <a:gd name="T33" fmla="*/ 155 h 257"/>
              <a:gd name="T34" fmla="*/ 188 w 279"/>
              <a:gd name="T35" fmla="*/ 200 h 257"/>
              <a:gd name="T36" fmla="*/ 234 w 279"/>
              <a:gd name="T37" fmla="*/ 246 h 257"/>
              <a:gd name="T38" fmla="*/ 279 w 279"/>
              <a:gd name="T39" fmla="*/ 200 h 257"/>
              <a:gd name="T40" fmla="*/ 234 w 279"/>
              <a:gd name="T41" fmla="*/ 155 h 257"/>
              <a:gd name="T42" fmla="*/ 220 w 279"/>
              <a:gd name="T43" fmla="*/ 180 h 257"/>
              <a:gd name="T44" fmla="*/ 209 w 279"/>
              <a:gd name="T45" fmla="*/ 200 h 257"/>
              <a:gd name="T46" fmla="*/ 211 w 279"/>
              <a:gd name="T47" fmla="*/ 209 h 257"/>
              <a:gd name="T48" fmla="*/ 36 w 279"/>
              <a:gd name="T49" fmla="*/ 129 h 257"/>
              <a:gd name="T50" fmla="*/ 75 w 279"/>
              <a:gd name="T51" fmla="*/ 67 h 257"/>
              <a:gd name="T52" fmla="*/ 183 w 279"/>
              <a:gd name="T53" fmla="*/ 248 h 257"/>
              <a:gd name="T54" fmla="*/ 140 w 279"/>
              <a:gd name="T55" fmla="*/ 257 h 257"/>
              <a:gd name="T56" fmla="*/ 94 w 279"/>
              <a:gd name="T57" fmla="*/ 247 h 257"/>
              <a:gd name="T58" fmla="*/ 207 w 279"/>
              <a:gd name="T59" fmla="*/ 69 h 257"/>
              <a:gd name="T60" fmla="*/ 243 w 279"/>
              <a:gd name="T61" fmla="*/ 13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9" h="257">
                <a:moveTo>
                  <a:pt x="140" y="0"/>
                </a:moveTo>
                <a:cubicBezTo>
                  <a:pt x="115" y="0"/>
                  <a:pt x="94" y="20"/>
                  <a:pt x="94" y="45"/>
                </a:cubicBezTo>
                <a:cubicBezTo>
                  <a:pt x="94" y="70"/>
                  <a:pt x="115" y="90"/>
                  <a:pt x="140" y="90"/>
                </a:cubicBezTo>
                <a:cubicBezTo>
                  <a:pt x="165" y="90"/>
                  <a:pt x="185" y="70"/>
                  <a:pt x="185" y="45"/>
                </a:cubicBezTo>
                <a:cubicBezTo>
                  <a:pt x="185" y="20"/>
                  <a:pt x="165" y="0"/>
                  <a:pt x="140" y="0"/>
                </a:cubicBezTo>
                <a:close/>
                <a:moveTo>
                  <a:pt x="126" y="25"/>
                </a:moveTo>
                <a:cubicBezTo>
                  <a:pt x="120" y="29"/>
                  <a:pt x="115" y="37"/>
                  <a:pt x="115" y="45"/>
                </a:cubicBezTo>
                <a:cubicBezTo>
                  <a:pt x="115" y="48"/>
                  <a:pt x="116" y="51"/>
                  <a:pt x="117" y="53"/>
                </a:cubicBezTo>
                <a:moveTo>
                  <a:pt x="46" y="155"/>
                </a:moveTo>
                <a:cubicBezTo>
                  <a:pt x="21" y="155"/>
                  <a:pt x="0" y="175"/>
                  <a:pt x="0" y="200"/>
                </a:cubicBezTo>
                <a:cubicBezTo>
                  <a:pt x="0" y="225"/>
                  <a:pt x="21" y="246"/>
                  <a:pt x="46" y="246"/>
                </a:cubicBezTo>
                <a:cubicBezTo>
                  <a:pt x="71" y="246"/>
                  <a:pt x="91" y="225"/>
                  <a:pt x="91" y="200"/>
                </a:cubicBezTo>
                <a:cubicBezTo>
                  <a:pt x="91" y="175"/>
                  <a:pt x="71" y="155"/>
                  <a:pt x="46" y="155"/>
                </a:cubicBezTo>
                <a:close/>
                <a:moveTo>
                  <a:pt x="32" y="180"/>
                </a:moveTo>
                <a:cubicBezTo>
                  <a:pt x="26" y="184"/>
                  <a:pt x="21" y="192"/>
                  <a:pt x="21" y="200"/>
                </a:cubicBezTo>
                <a:cubicBezTo>
                  <a:pt x="21" y="203"/>
                  <a:pt x="22" y="206"/>
                  <a:pt x="23" y="209"/>
                </a:cubicBezTo>
                <a:moveTo>
                  <a:pt x="234" y="155"/>
                </a:moveTo>
                <a:cubicBezTo>
                  <a:pt x="209" y="155"/>
                  <a:pt x="188" y="175"/>
                  <a:pt x="188" y="200"/>
                </a:cubicBezTo>
                <a:cubicBezTo>
                  <a:pt x="188" y="225"/>
                  <a:pt x="209" y="246"/>
                  <a:pt x="234" y="246"/>
                </a:cubicBezTo>
                <a:cubicBezTo>
                  <a:pt x="259" y="246"/>
                  <a:pt x="279" y="225"/>
                  <a:pt x="279" y="200"/>
                </a:cubicBezTo>
                <a:cubicBezTo>
                  <a:pt x="279" y="175"/>
                  <a:pt x="259" y="155"/>
                  <a:pt x="234" y="155"/>
                </a:cubicBezTo>
                <a:close/>
                <a:moveTo>
                  <a:pt x="220" y="180"/>
                </a:moveTo>
                <a:cubicBezTo>
                  <a:pt x="214" y="184"/>
                  <a:pt x="209" y="192"/>
                  <a:pt x="209" y="200"/>
                </a:cubicBezTo>
                <a:cubicBezTo>
                  <a:pt x="209" y="203"/>
                  <a:pt x="210" y="206"/>
                  <a:pt x="211" y="209"/>
                </a:cubicBezTo>
                <a:moveTo>
                  <a:pt x="36" y="129"/>
                </a:moveTo>
                <a:cubicBezTo>
                  <a:pt x="41" y="104"/>
                  <a:pt x="55" y="82"/>
                  <a:pt x="75" y="67"/>
                </a:cubicBezTo>
                <a:moveTo>
                  <a:pt x="183" y="248"/>
                </a:moveTo>
                <a:cubicBezTo>
                  <a:pt x="169" y="254"/>
                  <a:pt x="155" y="257"/>
                  <a:pt x="140" y="257"/>
                </a:cubicBezTo>
                <a:cubicBezTo>
                  <a:pt x="123" y="257"/>
                  <a:pt x="108" y="253"/>
                  <a:pt x="94" y="247"/>
                </a:cubicBezTo>
                <a:moveTo>
                  <a:pt x="207" y="69"/>
                </a:moveTo>
                <a:cubicBezTo>
                  <a:pt x="225" y="84"/>
                  <a:pt x="238" y="106"/>
                  <a:pt x="243" y="1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title="link icon"/>
          <p:cNvSpPr>
            <a:spLocks noChangeAspect="1" noEditPoints="1"/>
          </p:cNvSpPr>
          <p:nvPr/>
        </p:nvSpPr>
        <p:spPr bwMode="auto">
          <a:xfrm>
            <a:off x="4061512" y="6086905"/>
            <a:ext cx="504787" cy="474891"/>
          </a:xfrm>
          <a:custGeom>
            <a:avLst/>
            <a:gdLst>
              <a:gd name="T0" fmla="*/ 127 w 273"/>
              <a:gd name="T1" fmla="*/ 164 h 256"/>
              <a:gd name="T2" fmla="*/ 119 w 273"/>
              <a:gd name="T3" fmla="*/ 188 h 256"/>
              <a:gd name="T4" fmla="*/ 55 w 273"/>
              <a:gd name="T5" fmla="*/ 246 h 256"/>
              <a:gd name="T6" fmla="*/ 17 w 273"/>
              <a:gd name="T7" fmla="*/ 244 h 256"/>
              <a:gd name="T8" fmla="*/ 9 w 273"/>
              <a:gd name="T9" fmla="*/ 236 h 256"/>
              <a:gd name="T10" fmla="*/ 11 w 273"/>
              <a:gd name="T11" fmla="*/ 198 h 256"/>
              <a:gd name="T12" fmla="*/ 75 w 273"/>
              <a:gd name="T13" fmla="*/ 140 h 256"/>
              <a:gd name="T14" fmla="*/ 100 w 273"/>
              <a:gd name="T15" fmla="*/ 134 h 256"/>
              <a:gd name="T16" fmla="*/ 173 w 273"/>
              <a:gd name="T17" fmla="*/ 122 h 256"/>
              <a:gd name="T18" fmla="*/ 197 w 273"/>
              <a:gd name="T19" fmla="*/ 116 h 256"/>
              <a:gd name="T20" fmla="*/ 261 w 273"/>
              <a:gd name="T21" fmla="*/ 58 h 256"/>
              <a:gd name="T22" fmla="*/ 263 w 273"/>
              <a:gd name="T23" fmla="*/ 20 h 256"/>
              <a:gd name="T24" fmla="*/ 256 w 273"/>
              <a:gd name="T25" fmla="*/ 12 h 256"/>
              <a:gd name="T26" fmla="*/ 218 w 273"/>
              <a:gd name="T27" fmla="*/ 10 h 256"/>
              <a:gd name="T28" fmla="*/ 154 w 273"/>
              <a:gd name="T29" fmla="*/ 69 h 256"/>
              <a:gd name="T30" fmla="*/ 146 w 273"/>
              <a:gd name="T31" fmla="*/ 92 h 256"/>
              <a:gd name="T32" fmla="*/ 186 w 273"/>
              <a:gd name="T33" fmla="*/ 83 h 256"/>
              <a:gd name="T34" fmla="*/ 86 w 273"/>
              <a:gd name="T35" fmla="*/ 17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3" h="256">
                <a:moveTo>
                  <a:pt x="127" y="164"/>
                </a:moveTo>
                <a:cubicBezTo>
                  <a:pt x="128" y="173"/>
                  <a:pt x="125" y="182"/>
                  <a:pt x="119" y="188"/>
                </a:cubicBezTo>
                <a:cubicBezTo>
                  <a:pt x="55" y="246"/>
                  <a:pt x="55" y="246"/>
                  <a:pt x="55" y="246"/>
                </a:cubicBezTo>
                <a:cubicBezTo>
                  <a:pt x="44" y="256"/>
                  <a:pt x="27" y="255"/>
                  <a:pt x="17" y="244"/>
                </a:cubicBezTo>
                <a:cubicBezTo>
                  <a:pt x="9" y="236"/>
                  <a:pt x="9" y="236"/>
                  <a:pt x="9" y="236"/>
                </a:cubicBezTo>
                <a:cubicBezTo>
                  <a:pt x="0" y="225"/>
                  <a:pt x="0" y="208"/>
                  <a:pt x="11" y="198"/>
                </a:cubicBezTo>
                <a:cubicBezTo>
                  <a:pt x="75" y="140"/>
                  <a:pt x="75" y="140"/>
                  <a:pt x="75" y="140"/>
                </a:cubicBezTo>
                <a:cubicBezTo>
                  <a:pt x="82" y="134"/>
                  <a:pt x="91" y="132"/>
                  <a:pt x="100" y="134"/>
                </a:cubicBezTo>
                <a:moveTo>
                  <a:pt x="173" y="122"/>
                </a:moveTo>
                <a:cubicBezTo>
                  <a:pt x="181" y="124"/>
                  <a:pt x="191" y="122"/>
                  <a:pt x="197" y="116"/>
                </a:cubicBezTo>
                <a:cubicBezTo>
                  <a:pt x="261" y="58"/>
                  <a:pt x="261" y="58"/>
                  <a:pt x="261" y="58"/>
                </a:cubicBezTo>
                <a:cubicBezTo>
                  <a:pt x="272" y="48"/>
                  <a:pt x="273" y="31"/>
                  <a:pt x="263" y="20"/>
                </a:cubicBezTo>
                <a:cubicBezTo>
                  <a:pt x="256" y="12"/>
                  <a:pt x="256" y="12"/>
                  <a:pt x="256" y="12"/>
                </a:cubicBezTo>
                <a:cubicBezTo>
                  <a:pt x="246" y="1"/>
                  <a:pt x="229" y="0"/>
                  <a:pt x="218" y="10"/>
                </a:cubicBezTo>
                <a:cubicBezTo>
                  <a:pt x="154" y="69"/>
                  <a:pt x="154" y="69"/>
                  <a:pt x="154" y="69"/>
                </a:cubicBezTo>
                <a:cubicBezTo>
                  <a:pt x="147" y="75"/>
                  <a:pt x="144" y="84"/>
                  <a:pt x="146" y="92"/>
                </a:cubicBezTo>
                <a:moveTo>
                  <a:pt x="186" y="83"/>
                </a:moveTo>
                <a:cubicBezTo>
                  <a:pt x="86" y="174"/>
                  <a:pt x="86" y="174"/>
                  <a:pt x="86" y="17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9" title="three people with stars icon">
            <a:extLst>
              <a:ext uri="{FF2B5EF4-FFF2-40B4-BE49-F238E27FC236}">
                <a16:creationId xmlns:a16="http://schemas.microsoft.com/office/drawing/2014/main" id="{B3F20438-5DDF-4383-AB2E-45B6FB0B30A4}"/>
              </a:ext>
            </a:extLst>
          </p:cNvPr>
          <p:cNvSpPr>
            <a:spLocks noChangeAspect="1" noEditPoints="1"/>
          </p:cNvSpPr>
          <p:nvPr/>
        </p:nvSpPr>
        <p:spPr bwMode="auto">
          <a:xfrm>
            <a:off x="9243146" y="3394015"/>
            <a:ext cx="782900" cy="367871"/>
          </a:xfrm>
          <a:custGeom>
            <a:avLst/>
            <a:gdLst>
              <a:gd name="T0" fmla="*/ 727 w 1628"/>
              <a:gd name="T1" fmla="*/ 682 h 763"/>
              <a:gd name="T2" fmla="*/ 791 w 1628"/>
              <a:gd name="T3" fmla="*/ 726 h 763"/>
              <a:gd name="T4" fmla="*/ 898 w 1628"/>
              <a:gd name="T5" fmla="*/ 750 h 763"/>
              <a:gd name="T6" fmla="*/ 948 w 1628"/>
              <a:gd name="T7" fmla="*/ 605 h 763"/>
              <a:gd name="T8" fmla="*/ 847 w 1628"/>
              <a:gd name="T9" fmla="*/ 564 h 763"/>
              <a:gd name="T10" fmla="*/ 766 w 1628"/>
              <a:gd name="T11" fmla="*/ 564 h 763"/>
              <a:gd name="T12" fmla="*/ 666 w 1628"/>
              <a:gd name="T13" fmla="*/ 605 h 763"/>
              <a:gd name="T14" fmla="*/ 56 w 1628"/>
              <a:gd name="T15" fmla="*/ 632 h 763"/>
              <a:gd name="T16" fmla="*/ 65 w 1628"/>
              <a:gd name="T17" fmla="*/ 742 h 763"/>
              <a:gd name="T18" fmla="*/ 216 w 1628"/>
              <a:gd name="T19" fmla="*/ 742 h 763"/>
              <a:gd name="T20" fmla="*/ 225 w 1628"/>
              <a:gd name="T21" fmla="*/ 632 h 763"/>
              <a:gd name="T22" fmla="*/ 202 w 1628"/>
              <a:gd name="T23" fmla="*/ 555 h 763"/>
              <a:gd name="T24" fmla="*/ 134 w 1628"/>
              <a:gd name="T25" fmla="*/ 472 h 763"/>
              <a:gd name="T26" fmla="*/ 11 w 1628"/>
              <a:gd name="T27" fmla="*/ 566 h 763"/>
              <a:gd name="T28" fmla="*/ 1598 w 1628"/>
              <a:gd name="T29" fmla="*/ 603 h 763"/>
              <a:gd name="T30" fmla="*/ 1572 w 1628"/>
              <a:gd name="T31" fmla="*/ 732 h 763"/>
              <a:gd name="T32" fmla="*/ 1466 w 1628"/>
              <a:gd name="T33" fmla="*/ 707 h 763"/>
              <a:gd name="T34" fmla="*/ 1401 w 1628"/>
              <a:gd name="T35" fmla="*/ 661 h 763"/>
              <a:gd name="T36" fmla="*/ 1345 w 1628"/>
              <a:gd name="T37" fmla="*/ 566 h 763"/>
              <a:gd name="T38" fmla="*/ 1473 w 1628"/>
              <a:gd name="T39" fmla="*/ 472 h 763"/>
              <a:gd name="T40" fmla="*/ 1545 w 1628"/>
              <a:gd name="T41" fmla="*/ 555 h 763"/>
              <a:gd name="T42" fmla="*/ 1598 w 1628"/>
              <a:gd name="T43" fmla="*/ 603 h 763"/>
              <a:gd name="T44" fmla="*/ 1114 w 1628"/>
              <a:gd name="T45" fmla="*/ 319 h 763"/>
              <a:gd name="T46" fmla="*/ 1106 w 1628"/>
              <a:gd name="T47" fmla="*/ 35 h 763"/>
              <a:gd name="T48" fmla="*/ 1182 w 1628"/>
              <a:gd name="T49" fmla="*/ 19 h 763"/>
              <a:gd name="T50" fmla="*/ 1237 w 1628"/>
              <a:gd name="T51" fmla="*/ 315 h 763"/>
              <a:gd name="T52" fmla="*/ 1316 w 1628"/>
              <a:gd name="T53" fmla="*/ 389 h 763"/>
              <a:gd name="T54" fmla="*/ 1134 w 1628"/>
              <a:gd name="T55" fmla="*/ 556 h 763"/>
              <a:gd name="T56" fmla="*/ 916 w 1628"/>
              <a:gd name="T57" fmla="*/ 397 h 763"/>
              <a:gd name="T58" fmla="*/ 952 w 1628"/>
              <a:gd name="T59" fmla="*/ 206 h 763"/>
              <a:gd name="T60" fmla="*/ 944 w 1628"/>
              <a:gd name="T61" fmla="*/ 81 h 763"/>
              <a:gd name="T62" fmla="*/ 789 w 1628"/>
              <a:gd name="T63" fmla="*/ 3 h 763"/>
              <a:gd name="T64" fmla="*/ 678 w 1628"/>
              <a:gd name="T65" fmla="*/ 93 h 763"/>
              <a:gd name="T66" fmla="*/ 702 w 1628"/>
              <a:gd name="T67" fmla="*/ 291 h 763"/>
              <a:gd name="T68" fmla="*/ 567 w 1628"/>
              <a:gd name="T69" fmla="*/ 455 h 763"/>
              <a:gd name="T70" fmla="*/ 591 w 1628"/>
              <a:gd name="T71" fmla="*/ 365 h 763"/>
              <a:gd name="T72" fmla="*/ 559 w 1628"/>
              <a:gd name="T73" fmla="*/ 253 h 763"/>
              <a:gd name="T74" fmla="*/ 587 w 1628"/>
              <a:gd name="T75" fmla="*/ 105 h 763"/>
              <a:gd name="T76" fmla="*/ 484 w 1628"/>
              <a:gd name="T77" fmla="*/ 0 h 763"/>
              <a:gd name="T78" fmla="*/ 380 w 1628"/>
              <a:gd name="T79" fmla="*/ 31 h 763"/>
              <a:gd name="T80" fmla="*/ 353 w 1628"/>
              <a:gd name="T81" fmla="*/ 218 h 763"/>
              <a:gd name="T82" fmla="*/ 321 w 1628"/>
              <a:gd name="T83" fmla="*/ 369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8" h="763">
                <a:moveTo>
                  <a:pt x="689" y="627"/>
                </a:moveTo>
                <a:cubicBezTo>
                  <a:pt x="717" y="654"/>
                  <a:pt x="717" y="654"/>
                  <a:pt x="717" y="654"/>
                </a:cubicBezTo>
                <a:cubicBezTo>
                  <a:pt x="724" y="660"/>
                  <a:pt x="728" y="673"/>
                  <a:pt x="727" y="682"/>
                </a:cubicBezTo>
                <a:cubicBezTo>
                  <a:pt x="715" y="750"/>
                  <a:pt x="715" y="750"/>
                  <a:pt x="715" y="750"/>
                </a:cubicBezTo>
                <a:cubicBezTo>
                  <a:pt x="713" y="759"/>
                  <a:pt x="719" y="763"/>
                  <a:pt x="727" y="759"/>
                </a:cubicBezTo>
                <a:cubicBezTo>
                  <a:pt x="791" y="726"/>
                  <a:pt x="791" y="726"/>
                  <a:pt x="791" y="726"/>
                </a:cubicBezTo>
                <a:cubicBezTo>
                  <a:pt x="799" y="722"/>
                  <a:pt x="813" y="722"/>
                  <a:pt x="821" y="726"/>
                </a:cubicBezTo>
                <a:cubicBezTo>
                  <a:pt x="886" y="759"/>
                  <a:pt x="886" y="759"/>
                  <a:pt x="886" y="759"/>
                </a:cubicBezTo>
                <a:cubicBezTo>
                  <a:pt x="894" y="763"/>
                  <a:pt x="900" y="759"/>
                  <a:pt x="898" y="750"/>
                </a:cubicBezTo>
                <a:cubicBezTo>
                  <a:pt x="886" y="682"/>
                  <a:pt x="886" y="682"/>
                  <a:pt x="886" y="682"/>
                </a:cubicBezTo>
                <a:cubicBezTo>
                  <a:pt x="885" y="673"/>
                  <a:pt x="889" y="660"/>
                  <a:pt x="896" y="654"/>
                </a:cubicBezTo>
                <a:cubicBezTo>
                  <a:pt x="948" y="605"/>
                  <a:pt x="948" y="605"/>
                  <a:pt x="948" y="605"/>
                </a:cubicBezTo>
                <a:cubicBezTo>
                  <a:pt x="954" y="598"/>
                  <a:pt x="952" y="593"/>
                  <a:pt x="942" y="592"/>
                </a:cubicBezTo>
                <a:cubicBezTo>
                  <a:pt x="871" y="581"/>
                  <a:pt x="871" y="581"/>
                  <a:pt x="871" y="581"/>
                </a:cubicBezTo>
                <a:cubicBezTo>
                  <a:pt x="862" y="580"/>
                  <a:pt x="851" y="572"/>
                  <a:pt x="847" y="564"/>
                </a:cubicBezTo>
                <a:cubicBezTo>
                  <a:pt x="814" y="502"/>
                  <a:pt x="814" y="502"/>
                  <a:pt x="814" y="502"/>
                </a:cubicBezTo>
                <a:cubicBezTo>
                  <a:pt x="810" y="494"/>
                  <a:pt x="803" y="494"/>
                  <a:pt x="799" y="502"/>
                </a:cubicBezTo>
                <a:cubicBezTo>
                  <a:pt x="766" y="564"/>
                  <a:pt x="766" y="564"/>
                  <a:pt x="766" y="564"/>
                </a:cubicBezTo>
                <a:cubicBezTo>
                  <a:pt x="762" y="572"/>
                  <a:pt x="751" y="580"/>
                  <a:pt x="742" y="581"/>
                </a:cubicBezTo>
                <a:cubicBezTo>
                  <a:pt x="670" y="592"/>
                  <a:pt x="670" y="592"/>
                  <a:pt x="670" y="592"/>
                </a:cubicBezTo>
                <a:cubicBezTo>
                  <a:pt x="660" y="593"/>
                  <a:pt x="659" y="598"/>
                  <a:pt x="666" y="605"/>
                </a:cubicBezTo>
                <a:lnTo>
                  <a:pt x="689" y="627"/>
                </a:lnTo>
                <a:close/>
                <a:moveTo>
                  <a:pt x="29" y="603"/>
                </a:moveTo>
                <a:cubicBezTo>
                  <a:pt x="56" y="632"/>
                  <a:pt x="56" y="632"/>
                  <a:pt x="56" y="632"/>
                </a:cubicBezTo>
                <a:cubicBezTo>
                  <a:pt x="62" y="638"/>
                  <a:pt x="66" y="651"/>
                  <a:pt x="65" y="661"/>
                </a:cubicBezTo>
                <a:cubicBezTo>
                  <a:pt x="53" y="732"/>
                  <a:pt x="53" y="732"/>
                  <a:pt x="53" y="732"/>
                </a:cubicBezTo>
                <a:cubicBezTo>
                  <a:pt x="52" y="742"/>
                  <a:pt x="57" y="746"/>
                  <a:pt x="65" y="742"/>
                </a:cubicBezTo>
                <a:cubicBezTo>
                  <a:pt x="126" y="707"/>
                  <a:pt x="126" y="707"/>
                  <a:pt x="126" y="707"/>
                </a:cubicBezTo>
                <a:cubicBezTo>
                  <a:pt x="134" y="703"/>
                  <a:pt x="146" y="703"/>
                  <a:pt x="154" y="707"/>
                </a:cubicBezTo>
                <a:cubicBezTo>
                  <a:pt x="216" y="742"/>
                  <a:pt x="216" y="742"/>
                  <a:pt x="216" y="742"/>
                </a:cubicBezTo>
                <a:cubicBezTo>
                  <a:pt x="224" y="746"/>
                  <a:pt x="229" y="742"/>
                  <a:pt x="228" y="732"/>
                </a:cubicBezTo>
                <a:cubicBezTo>
                  <a:pt x="216" y="661"/>
                  <a:pt x="216" y="661"/>
                  <a:pt x="216" y="661"/>
                </a:cubicBezTo>
                <a:cubicBezTo>
                  <a:pt x="215" y="651"/>
                  <a:pt x="219" y="638"/>
                  <a:pt x="225" y="632"/>
                </a:cubicBezTo>
                <a:cubicBezTo>
                  <a:pt x="275" y="580"/>
                  <a:pt x="275" y="580"/>
                  <a:pt x="275" y="580"/>
                </a:cubicBezTo>
                <a:cubicBezTo>
                  <a:pt x="281" y="573"/>
                  <a:pt x="278" y="568"/>
                  <a:pt x="269" y="566"/>
                </a:cubicBezTo>
                <a:cubicBezTo>
                  <a:pt x="202" y="555"/>
                  <a:pt x="202" y="555"/>
                  <a:pt x="202" y="555"/>
                </a:cubicBezTo>
                <a:cubicBezTo>
                  <a:pt x="193" y="554"/>
                  <a:pt x="183" y="546"/>
                  <a:pt x="179" y="538"/>
                </a:cubicBezTo>
                <a:cubicBezTo>
                  <a:pt x="148" y="472"/>
                  <a:pt x="148" y="472"/>
                  <a:pt x="148" y="472"/>
                </a:cubicBezTo>
                <a:cubicBezTo>
                  <a:pt x="144" y="464"/>
                  <a:pt x="137" y="464"/>
                  <a:pt x="134" y="472"/>
                </a:cubicBezTo>
                <a:cubicBezTo>
                  <a:pt x="102" y="538"/>
                  <a:pt x="102" y="538"/>
                  <a:pt x="102" y="538"/>
                </a:cubicBezTo>
                <a:cubicBezTo>
                  <a:pt x="99" y="546"/>
                  <a:pt x="88" y="554"/>
                  <a:pt x="79" y="555"/>
                </a:cubicBezTo>
                <a:cubicBezTo>
                  <a:pt x="11" y="566"/>
                  <a:pt x="11" y="566"/>
                  <a:pt x="11" y="566"/>
                </a:cubicBezTo>
                <a:cubicBezTo>
                  <a:pt x="2" y="568"/>
                  <a:pt x="0" y="573"/>
                  <a:pt x="7" y="580"/>
                </a:cubicBezTo>
                <a:lnTo>
                  <a:pt x="29" y="603"/>
                </a:lnTo>
                <a:close/>
                <a:moveTo>
                  <a:pt x="1598" y="603"/>
                </a:moveTo>
                <a:cubicBezTo>
                  <a:pt x="1570" y="632"/>
                  <a:pt x="1570" y="632"/>
                  <a:pt x="1570" y="632"/>
                </a:cubicBezTo>
                <a:cubicBezTo>
                  <a:pt x="1563" y="638"/>
                  <a:pt x="1559" y="651"/>
                  <a:pt x="1560" y="661"/>
                </a:cubicBezTo>
                <a:cubicBezTo>
                  <a:pt x="1572" y="732"/>
                  <a:pt x="1572" y="732"/>
                  <a:pt x="1572" y="732"/>
                </a:cubicBezTo>
                <a:cubicBezTo>
                  <a:pt x="1574" y="742"/>
                  <a:pt x="1568" y="746"/>
                  <a:pt x="1560" y="742"/>
                </a:cubicBezTo>
                <a:cubicBezTo>
                  <a:pt x="1496" y="707"/>
                  <a:pt x="1496" y="707"/>
                  <a:pt x="1496" y="707"/>
                </a:cubicBezTo>
                <a:cubicBezTo>
                  <a:pt x="1488" y="703"/>
                  <a:pt x="1474" y="703"/>
                  <a:pt x="1466" y="707"/>
                </a:cubicBezTo>
                <a:cubicBezTo>
                  <a:pt x="1401" y="742"/>
                  <a:pt x="1401" y="742"/>
                  <a:pt x="1401" y="742"/>
                </a:cubicBezTo>
                <a:cubicBezTo>
                  <a:pt x="1392" y="746"/>
                  <a:pt x="1387" y="742"/>
                  <a:pt x="1388" y="732"/>
                </a:cubicBezTo>
                <a:cubicBezTo>
                  <a:pt x="1401" y="661"/>
                  <a:pt x="1401" y="661"/>
                  <a:pt x="1401" y="661"/>
                </a:cubicBezTo>
                <a:cubicBezTo>
                  <a:pt x="1402" y="651"/>
                  <a:pt x="1398" y="638"/>
                  <a:pt x="1391" y="632"/>
                </a:cubicBezTo>
                <a:cubicBezTo>
                  <a:pt x="1339" y="580"/>
                  <a:pt x="1339" y="580"/>
                  <a:pt x="1339" y="580"/>
                </a:cubicBezTo>
                <a:cubicBezTo>
                  <a:pt x="1333" y="573"/>
                  <a:pt x="1335" y="568"/>
                  <a:pt x="1345" y="566"/>
                </a:cubicBezTo>
                <a:cubicBezTo>
                  <a:pt x="1416" y="555"/>
                  <a:pt x="1416" y="555"/>
                  <a:pt x="1416" y="555"/>
                </a:cubicBezTo>
                <a:cubicBezTo>
                  <a:pt x="1425" y="554"/>
                  <a:pt x="1436" y="546"/>
                  <a:pt x="1440" y="538"/>
                </a:cubicBezTo>
                <a:cubicBezTo>
                  <a:pt x="1473" y="472"/>
                  <a:pt x="1473" y="472"/>
                  <a:pt x="1473" y="472"/>
                </a:cubicBezTo>
                <a:cubicBezTo>
                  <a:pt x="1477" y="464"/>
                  <a:pt x="1484" y="464"/>
                  <a:pt x="1488" y="472"/>
                </a:cubicBezTo>
                <a:cubicBezTo>
                  <a:pt x="1520" y="538"/>
                  <a:pt x="1520" y="538"/>
                  <a:pt x="1520" y="538"/>
                </a:cubicBezTo>
                <a:cubicBezTo>
                  <a:pt x="1525" y="546"/>
                  <a:pt x="1535" y="554"/>
                  <a:pt x="1545" y="555"/>
                </a:cubicBezTo>
                <a:cubicBezTo>
                  <a:pt x="1617" y="566"/>
                  <a:pt x="1617" y="566"/>
                  <a:pt x="1617" y="566"/>
                </a:cubicBezTo>
                <a:cubicBezTo>
                  <a:pt x="1627" y="568"/>
                  <a:pt x="1628" y="573"/>
                  <a:pt x="1621" y="580"/>
                </a:cubicBezTo>
                <a:lnTo>
                  <a:pt x="1598" y="603"/>
                </a:lnTo>
                <a:close/>
                <a:moveTo>
                  <a:pt x="1035" y="385"/>
                </a:moveTo>
                <a:cubicBezTo>
                  <a:pt x="1047" y="377"/>
                  <a:pt x="1114" y="358"/>
                  <a:pt x="1118" y="334"/>
                </a:cubicBezTo>
                <a:cubicBezTo>
                  <a:pt x="1118" y="330"/>
                  <a:pt x="1118" y="327"/>
                  <a:pt x="1114" y="319"/>
                </a:cubicBezTo>
                <a:cubicBezTo>
                  <a:pt x="1078" y="315"/>
                  <a:pt x="1035" y="307"/>
                  <a:pt x="1031" y="299"/>
                </a:cubicBezTo>
                <a:cubicBezTo>
                  <a:pt x="1023" y="280"/>
                  <a:pt x="1019" y="124"/>
                  <a:pt x="1059" y="74"/>
                </a:cubicBezTo>
                <a:cubicBezTo>
                  <a:pt x="1074" y="54"/>
                  <a:pt x="1090" y="42"/>
                  <a:pt x="1106" y="35"/>
                </a:cubicBezTo>
                <a:cubicBezTo>
                  <a:pt x="1114" y="35"/>
                  <a:pt x="1126" y="31"/>
                  <a:pt x="1130" y="31"/>
                </a:cubicBezTo>
                <a:cubicBezTo>
                  <a:pt x="1138" y="31"/>
                  <a:pt x="1142" y="23"/>
                  <a:pt x="1150" y="23"/>
                </a:cubicBezTo>
                <a:cubicBezTo>
                  <a:pt x="1170" y="19"/>
                  <a:pt x="1182" y="19"/>
                  <a:pt x="1182" y="19"/>
                </a:cubicBezTo>
                <a:cubicBezTo>
                  <a:pt x="1182" y="19"/>
                  <a:pt x="1285" y="31"/>
                  <a:pt x="1301" y="112"/>
                </a:cubicBezTo>
                <a:cubicBezTo>
                  <a:pt x="1320" y="194"/>
                  <a:pt x="1324" y="272"/>
                  <a:pt x="1301" y="303"/>
                </a:cubicBezTo>
                <a:cubicBezTo>
                  <a:pt x="1289" y="303"/>
                  <a:pt x="1265" y="311"/>
                  <a:pt x="1237" y="315"/>
                </a:cubicBezTo>
                <a:cubicBezTo>
                  <a:pt x="1237" y="315"/>
                  <a:pt x="1237" y="315"/>
                  <a:pt x="1237" y="315"/>
                </a:cubicBezTo>
                <a:cubicBezTo>
                  <a:pt x="1233" y="338"/>
                  <a:pt x="1249" y="350"/>
                  <a:pt x="1257" y="358"/>
                </a:cubicBezTo>
                <a:cubicBezTo>
                  <a:pt x="1269" y="365"/>
                  <a:pt x="1304" y="385"/>
                  <a:pt x="1316" y="389"/>
                </a:cubicBezTo>
                <a:cubicBezTo>
                  <a:pt x="1324" y="393"/>
                  <a:pt x="1384" y="416"/>
                  <a:pt x="1396" y="428"/>
                </a:cubicBezTo>
                <a:moveTo>
                  <a:pt x="1150" y="712"/>
                </a:moveTo>
                <a:cubicBezTo>
                  <a:pt x="1150" y="692"/>
                  <a:pt x="1142" y="611"/>
                  <a:pt x="1134" y="556"/>
                </a:cubicBezTo>
                <a:cubicBezTo>
                  <a:pt x="1130" y="525"/>
                  <a:pt x="1102" y="498"/>
                  <a:pt x="1086" y="486"/>
                </a:cubicBezTo>
                <a:cubicBezTo>
                  <a:pt x="1071" y="471"/>
                  <a:pt x="995" y="439"/>
                  <a:pt x="987" y="436"/>
                </a:cubicBezTo>
                <a:cubicBezTo>
                  <a:pt x="971" y="432"/>
                  <a:pt x="928" y="412"/>
                  <a:pt x="916" y="397"/>
                </a:cubicBezTo>
                <a:cubicBezTo>
                  <a:pt x="908" y="389"/>
                  <a:pt x="900" y="373"/>
                  <a:pt x="904" y="346"/>
                </a:cubicBezTo>
                <a:cubicBezTo>
                  <a:pt x="904" y="323"/>
                  <a:pt x="908" y="319"/>
                  <a:pt x="916" y="291"/>
                </a:cubicBezTo>
                <a:cubicBezTo>
                  <a:pt x="928" y="272"/>
                  <a:pt x="952" y="237"/>
                  <a:pt x="952" y="206"/>
                </a:cubicBezTo>
                <a:cubicBezTo>
                  <a:pt x="956" y="179"/>
                  <a:pt x="948" y="159"/>
                  <a:pt x="948" y="159"/>
                </a:cubicBezTo>
                <a:cubicBezTo>
                  <a:pt x="948" y="120"/>
                  <a:pt x="948" y="120"/>
                  <a:pt x="948" y="120"/>
                </a:cubicBezTo>
                <a:cubicBezTo>
                  <a:pt x="948" y="120"/>
                  <a:pt x="948" y="101"/>
                  <a:pt x="944" y="81"/>
                </a:cubicBezTo>
                <a:cubicBezTo>
                  <a:pt x="932" y="42"/>
                  <a:pt x="892" y="23"/>
                  <a:pt x="884" y="19"/>
                </a:cubicBezTo>
                <a:cubicBezTo>
                  <a:pt x="872" y="11"/>
                  <a:pt x="840" y="3"/>
                  <a:pt x="829" y="0"/>
                </a:cubicBezTo>
                <a:cubicBezTo>
                  <a:pt x="817" y="0"/>
                  <a:pt x="805" y="0"/>
                  <a:pt x="789" y="3"/>
                </a:cubicBezTo>
                <a:cubicBezTo>
                  <a:pt x="773" y="3"/>
                  <a:pt x="757" y="11"/>
                  <a:pt x="749" y="11"/>
                </a:cubicBezTo>
                <a:cubicBezTo>
                  <a:pt x="737" y="15"/>
                  <a:pt x="718" y="27"/>
                  <a:pt x="714" y="38"/>
                </a:cubicBezTo>
                <a:cubicBezTo>
                  <a:pt x="710" y="42"/>
                  <a:pt x="686" y="77"/>
                  <a:pt x="678" y="93"/>
                </a:cubicBezTo>
                <a:cubicBezTo>
                  <a:pt x="670" y="109"/>
                  <a:pt x="674" y="159"/>
                  <a:pt x="674" y="159"/>
                </a:cubicBezTo>
                <a:cubicBezTo>
                  <a:pt x="658" y="183"/>
                  <a:pt x="678" y="245"/>
                  <a:pt x="678" y="253"/>
                </a:cubicBezTo>
                <a:cubicBezTo>
                  <a:pt x="682" y="256"/>
                  <a:pt x="690" y="280"/>
                  <a:pt x="702" y="291"/>
                </a:cubicBezTo>
                <a:cubicBezTo>
                  <a:pt x="714" y="303"/>
                  <a:pt x="729" y="350"/>
                  <a:pt x="725" y="373"/>
                </a:cubicBezTo>
                <a:cubicBezTo>
                  <a:pt x="722" y="400"/>
                  <a:pt x="658" y="420"/>
                  <a:pt x="646" y="424"/>
                </a:cubicBezTo>
                <a:cubicBezTo>
                  <a:pt x="630" y="432"/>
                  <a:pt x="599" y="443"/>
                  <a:pt x="567" y="455"/>
                </a:cubicBezTo>
                <a:cubicBezTo>
                  <a:pt x="543" y="467"/>
                  <a:pt x="503" y="506"/>
                  <a:pt x="488" y="537"/>
                </a:cubicBezTo>
                <a:cubicBezTo>
                  <a:pt x="468" y="568"/>
                  <a:pt x="460" y="692"/>
                  <a:pt x="464" y="712"/>
                </a:cubicBezTo>
                <a:moveTo>
                  <a:pt x="591" y="365"/>
                </a:moveTo>
                <a:cubicBezTo>
                  <a:pt x="579" y="362"/>
                  <a:pt x="563" y="354"/>
                  <a:pt x="559" y="346"/>
                </a:cubicBezTo>
                <a:cubicBezTo>
                  <a:pt x="551" y="338"/>
                  <a:pt x="547" y="323"/>
                  <a:pt x="547" y="303"/>
                </a:cubicBezTo>
                <a:cubicBezTo>
                  <a:pt x="551" y="280"/>
                  <a:pt x="551" y="276"/>
                  <a:pt x="559" y="253"/>
                </a:cubicBezTo>
                <a:cubicBezTo>
                  <a:pt x="571" y="237"/>
                  <a:pt x="591" y="206"/>
                  <a:pt x="591" y="179"/>
                </a:cubicBezTo>
                <a:cubicBezTo>
                  <a:pt x="595" y="155"/>
                  <a:pt x="587" y="136"/>
                  <a:pt x="587" y="136"/>
                </a:cubicBezTo>
                <a:cubicBezTo>
                  <a:pt x="587" y="105"/>
                  <a:pt x="587" y="105"/>
                  <a:pt x="587" y="105"/>
                </a:cubicBezTo>
                <a:cubicBezTo>
                  <a:pt x="587" y="105"/>
                  <a:pt x="587" y="89"/>
                  <a:pt x="583" y="70"/>
                </a:cubicBezTo>
                <a:cubicBezTo>
                  <a:pt x="571" y="35"/>
                  <a:pt x="539" y="19"/>
                  <a:pt x="531" y="15"/>
                </a:cubicBezTo>
                <a:cubicBezTo>
                  <a:pt x="523" y="7"/>
                  <a:pt x="495" y="0"/>
                  <a:pt x="484" y="0"/>
                </a:cubicBezTo>
                <a:cubicBezTo>
                  <a:pt x="472" y="0"/>
                  <a:pt x="460" y="0"/>
                  <a:pt x="448" y="0"/>
                </a:cubicBezTo>
                <a:cubicBezTo>
                  <a:pt x="436" y="0"/>
                  <a:pt x="420" y="7"/>
                  <a:pt x="412" y="11"/>
                </a:cubicBezTo>
                <a:cubicBezTo>
                  <a:pt x="404" y="11"/>
                  <a:pt x="388" y="23"/>
                  <a:pt x="380" y="31"/>
                </a:cubicBezTo>
                <a:cubicBezTo>
                  <a:pt x="380" y="35"/>
                  <a:pt x="357" y="66"/>
                  <a:pt x="349" y="77"/>
                </a:cubicBezTo>
                <a:cubicBezTo>
                  <a:pt x="345" y="93"/>
                  <a:pt x="349" y="136"/>
                  <a:pt x="349" y="136"/>
                </a:cubicBezTo>
                <a:cubicBezTo>
                  <a:pt x="333" y="159"/>
                  <a:pt x="349" y="214"/>
                  <a:pt x="353" y="218"/>
                </a:cubicBezTo>
                <a:cubicBezTo>
                  <a:pt x="357" y="225"/>
                  <a:pt x="361" y="245"/>
                  <a:pt x="373" y="253"/>
                </a:cubicBezTo>
                <a:cubicBezTo>
                  <a:pt x="384" y="264"/>
                  <a:pt x="396" y="303"/>
                  <a:pt x="392" y="323"/>
                </a:cubicBezTo>
                <a:cubicBezTo>
                  <a:pt x="388" y="350"/>
                  <a:pt x="333" y="365"/>
                  <a:pt x="321" y="369"/>
                </a:cubicBezTo>
                <a:cubicBezTo>
                  <a:pt x="309" y="377"/>
                  <a:pt x="281" y="385"/>
                  <a:pt x="254" y="397"/>
                </a:cubicBezTo>
                <a:cubicBezTo>
                  <a:pt x="247" y="400"/>
                  <a:pt x="240" y="406"/>
                  <a:pt x="232" y="41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5" title="person with organizational mark icon">
            <a:extLst>
              <a:ext uri="{FF2B5EF4-FFF2-40B4-BE49-F238E27FC236}">
                <a16:creationId xmlns:a16="http://schemas.microsoft.com/office/drawing/2014/main" id="{C638F36B-9FC6-43A7-AC50-4861C7EE8F7B}"/>
              </a:ext>
            </a:extLst>
          </p:cNvPr>
          <p:cNvSpPr>
            <a:spLocks noChangeAspect="1" noEditPoints="1"/>
          </p:cNvSpPr>
          <p:nvPr/>
        </p:nvSpPr>
        <p:spPr bwMode="auto">
          <a:xfrm>
            <a:off x="10053716" y="4235814"/>
            <a:ext cx="479320" cy="515349"/>
          </a:xfrm>
          <a:custGeom>
            <a:avLst/>
            <a:gdLst>
              <a:gd name="T0" fmla="*/ 757 w 952"/>
              <a:gd name="T1" fmla="*/ 262 h 1022"/>
              <a:gd name="T2" fmla="*/ 625 w 952"/>
              <a:gd name="T3" fmla="*/ 262 h 1022"/>
              <a:gd name="T4" fmla="*/ 625 w 952"/>
              <a:gd name="T5" fmla="*/ 957 h 1022"/>
              <a:gd name="T6" fmla="*/ 757 w 952"/>
              <a:gd name="T7" fmla="*/ 957 h 1022"/>
              <a:gd name="T8" fmla="*/ 748 w 952"/>
              <a:gd name="T9" fmla="*/ 608 h 1022"/>
              <a:gd name="T10" fmla="*/ 535 w 952"/>
              <a:gd name="T11" fmla="*/ 608 h 1022"/>
              <a:gd name="T12" fmla="*/ 952 w 952"/>
              <a:gd name="T13" fmla="*/ 221 h 1022"/>
              <a:gd name="T14" fmla="*/ 930 w 952"/>
              <a:gd name="T15" fmla="*/ 197 h 1022"/>
              <a:gd name="T16" fmla="*/ 844 w 952"/>
              <a:gd name="T17" fmla="*/ 197 h 1022"/>
              <a:gd name="T18" fmla="*/ 822 w 952"/>
              <a:gd name="T19" fmla="*/ 221 h 1022"/>
              <a:gd name="T20" fmla="*/ 822 w 952"/>
              <a:gd name="T21" fmla="*/ 308 h 1022"/>
              <a:gd name="T22" fmla="*/ 844 w 952"/>
              <a:gd name="T23" fmla="*/ 330 h 1022"/>
              <a:gd name="T24" fmla="*/ 930 w 952"/>
              <a:gd name="T25" fmla="*/ 330 h 1022"/>
              <a:gd name="T26" fmla="*/ 952 w 952"/>
              <a:gd name="T27" fmla="*/ 308 h 1022"/>
              <a:gd name="T28" fmla="*/ 952 w 952"/>
              <a:gd name="T29" fmla="*/ 221 h 1022"/>
              <a:gd name="T30" fmla="*/ 952 w 952"/>
              <a:gd name="T31" fmla="*/ 221 h 1022"/>
              <a:gd name="T32" fmla="*/ 952 w 952"/>
              <a:gd name="T33" fmla="*/ 567 h 1022"/>
              <a:gd name="T34" fmla="*/ 930 w 952"/>
              <a:gd name="T35" fmla="*/ 543 h 1022"/>
              <a:gd name="T36" fmla="*/ 844 w 952"/>
              <a:gd name="T37" fmla="*/ 543 h 1022"/>
              <a:gd name="T38" fmla="*/ 822 w 952"/>
              <a:gd name="T39" fmla="*/ 567 h 1022"/>
              <a:gd name="T40" fmla="*/ 822 w 952"/>
              <a:gd name="T41" fmla="*/ 654 h 1022"/>
              <a:gd name="T42" fmla="*/ 844 w 952"/>
              <a:gd name="T43" fmla="*/ 676 h 1022"/>
              <a:gd name="T44" fmla="*/ 930 w 952"/>
              <a:gd name="T45" fmla="*/ 676 h 1022"/>
              <a:gd name="T46" fmla="*/ 952 w 952"/>
              <a:gd name="T47" fmla="*/ 654 h 1022"/>
              <a:gd name="T48" fmla="*/ 952 w 952"/>
              <a:gd name="T49" fmla="*/ 567 h 1022"/>
              <a:gd name="T50" fmla="*/ 952 w 952"/>
              <a:gd name="T51" fmla="*/ 567 h 1022"/>
              <a:gd name="T52" fmla="*/ 952 w 952"/>
              <a:gd name="T53" fmla="*/ 914 h 1022"/>
              <a:gd name="T54" fmla="*/ 930 w 952"/>
              <a:gd name="T55" fmla="*/ 889 h 1022"/>
              <a:gd name="T56" fmla="*/ 844 w 952"/>
              <a:gd name="T57" fmla="*/ 889 h 1022"/>
              <a:gd name="T58" fmla="*/ 822 w 952"/>
              <a:gd name="T59" fmla="*/ 914 h 1022"/>
              <a:gd name="T60" fmla="*/ 822 w 952"/>
              <a:gd name="T61" fmla="*/ 1000 h 1022"/>
              <a:gd name="T62" fmla="*/ 844 w 952"/>
              <a:gd name="T63" fmla="*/ 1022 h 1022"/>
              <a:gd name="T64" fmla="*/ 930 w 952"/>
              <a:gd name="T65" fmla="*/ 1022 h 1022"/>
              <a:gd name="T66" fmla="*/ 952 w 952"/>
              <a:gd name="T67" fmla="*/ 1000 h 1022"/>
              <a:gd name="T68" fmla="*/ 952 w 952"/>
              <a:gd name="T69" fmla="*/ 914 h 1022"/>
              <a:gd name="T70" fmla="*/ 952 w 952"/>
              <a:gd name="T71" fmla="*/ 914 h 1022"/>
              <a:gd name="T72" fmla="*/ 205 w 952"/>
              <a:gd name="T73" fmla="*/ 220 h 1022"/>
              <a:gd name="T74" fmla="*/ 312 w 952"/>
              <a:gd name="T75" fmla="*/ 110 h 1022"/>
              <a:gd name="T76" fmla="*/ 205 w 952"/>
              <a:gd name="T77" fmla="*/ 0 h 1022"/>
              <a:gd name="T78" fmla="*/ 94 w 952"/>
              <a:gd name="T79" fmla="*/ 110 h 1022"/>
              <a:gd name="T80" fmla="*/ 205 w 952"/>
              <a:gd name="T81" fmla="*/ 220 h 1022"/>
              <a:gd name="T82" fmla="*/ 326 w 952"/>
              <a:gd name="T83" fmla="*/ 256 h 1022"/>
              <a:gd name="T84" fmla="*/ 274 w 952"/>
              <a:gd name="T85" fmla="*/ 256 h 1022"/>
              <a:gd name="T86" fmla="*/ 274 w 952"/>
              <a:gd name="T87" fmla="*/ 256 h 1022"/>
              <a:gd name="T88" fmla="*/ 202 w 952"/>
              <a:gd name="T89" fmla="*/ 291 h 1022"/>
              <a:gd name="T90" fmla="*/ 127 w 952"/>
              <a:gd name="T91" fmla="*/ 258 h 1022"/>
              <a:gd name="T92" fmla="*/ 127 w 952"/>
              <a:gd name="T93" fmla="*/ 256 h 1022"/>
              <a:gd name="T94" fmla="*/ 77 w 952"/>
              <a:gd name="T95" fmla="*/ 256 h 1022"/>
              <a:gd name="T96" fmla="*/ 0 w 952"/>
              <a:gd name="T97" fmla="*/ 346 h 1022"/>
              <a:gd name="T98" fmla="*/ 0 w 952"/>
              <a:gd name="T99" fmla="*/ 538 h 1022"/>
              <a:gd name="T100" fmla="*/ 77 w 952"/>
              <a:gd name="T101" fmla="*/ 624 h 1022"/>
              <a:gd name="T102" fmla="*/ 91 w 952"/>
              <a:gd name="T103" fmla="*/ 648 h 1022"/>
              <a:gd name="T104" fmla="*/ 91 w 952"/>
              <a:gd name="T105" fmla="*/ 961 h 1022"/>
              <a:gd name="T106" fmla="*/ 152 w 952"/>
              <a:gd name="T107" fmla="*/ 1022 h 1022"/>
              <a:gd name="T108" fmla="*/ 251 w 952"/>
              <a:gd name="T109" fmla="*/ 1022 h 1022"/>
              <a:gd name="T110" fmla="*/ 315 w 952"/>
              <a:gd name="T111" fmla="*/ 961 h 1022"/>
              <a:gd name="T112" fmla="*/ 315 w 952"/>
              <a:gd name="T113" fmla="*/ 648 h 1022"/>
              <a:gd name="T114" fmla="*/ 326 w 952"/>
              <a:gd name="T115" fmla="*/ 624 h 1022"/>
              <a:gd name="T116" fmla="*/ 406 w 952"/>
              <a:gd name="T117" fmla="*/ 538 h 1022"/>
              <a:gd name="T118" fmla="*/ 406 w 952"/>
              <a:gd name="T119" fmla="*/ 346 h 1022"/>
              <a:gd name="T120" fmla="*/ 326 w 952"/>
              <a:gd name="T121" fmla="*/ 256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2" h="1022">
                <a:moveTo>
                  <a:pt x="757" y="262"/>
                </a:moveTo>
                <a:cubicBezTo>
                  <a:pt x="625" y="262"/>
                  <a:pt x="625" y="262"/>
                  <a:pt x="625" y="262"/>
                </a:cubicBezTo>
                <a:cubicBezTo>
                  <a:pt x="625" y="957"/>
                  <a:pt x="625" y="957"/>
                  <a:pt x="625" y="957"/>
                </a:cubicBezTo>
                <a:cubicBezTo>
                  <a:pt x="757" y="957"/>
                  <a:pt x="757" y="957"/>
                  <a:pt x="757" y="957"/>
                </a:cubicBezTo>
                <a:moveTo>
                  <a:pt x="748" y="608"/>
                </a:moveTo>
                <a:cubicBezTo>
                  <a:pt x="535" y="608"/>
                  <a:pt x="535" y="608"/>
                  <a:pt x="535" y="608"/>
                </a:cubicBezTo>
                <a:moveTo>
                  <a:pt x="952" y="221"/>
                </a:moveTo>
                <a:cubicBezTo>
                  <a:pt x="952" y="206"/>
                  <a:pt x="940" y="197"/>
                  <a:pt x="930" y="197"/>
                </a:cubicBezTo>
                <a:cubicBezTo>
                  <a:pt x="844" y="197"/>
                  <a:pt x="844" y="197"/>
                  <a:pt x="844" y="197"/>
                </a:cubicBezTo>
                <a:cubicBezTo>
                  <a:pt x="832" y="197"/>
                  <a:pt x="822" y="206"/>
                  <a:pt x="822" y="221"/>
                </a:cubicBezTo>
                <a:cubicBezTo>
                  <a:pt x="822" y="308"/>
                  <a:pt x="822" y="308"/>
                  <a:pt x="822" y="308"/>
                </a:cubicBezTo>
                <a:cubicBezTo>
                  <a:pt x="822" y="317"/>
                  <a:pt x="832" y="330"/>
                  <a:pt x="844" y="330"/>
                </a:cubicBezTo>
                <a:cubicBezTo>
                  <a:pt x="930" y="330"/>
                  <a:pt x="930" y="330"/>
                  <a:pt x="930" y="330"/>
                </a:cubicBezTo>
                <a:cubicBezTo>
                  <a:pt x="940" y="330"/>
                  <a:pt x="952" y="317"/>
                  <a:pt x="952" y="308"/>
                </a:cubicBezTo>
                <a:cubicBezTo>
                  <a:pt x="952" y="221"/>
                  <a:pt x="952" y="221"/>
                  <a:pt x="952" y="221"/>
                </a:cubicBezTo>
                <a:cubicBezTo>
                  <a:pt x="952" y="221"/>
                  <a:pt x="952" y="221"/>
                  <a:pt x="952" y="221"/>
                </a:cubicBezTo>
                <a:close/>
                <a:moveTo>
                  <a:pt x="952" y="567"/>
                </a:moveTo>
                <a:cubicBezTo>
                  <a:pt x="952" y="552"/>
                  <a:pt x="940" y="543"/>
                  <a:pt x="930" y="543"/>
                </a:cubicBezTo>
                <a:cubicBezTo>
                  <a:pt x="844" y="543"/>
                  <a:pt x="844" y="543"/>
                  <a:pt x="844" y="543"/>
                </a:cubicBezTo>
                <a:cubicBezTo>
                  <a:pt x="832" y="543"/>
                  <a:pt x="822" y="552"/>
                  <a:pt x="822" y="567"/>
                </a:cubicBezTo>
                <a:cubicBezTo>
                  <a:pt x="822" y="654"/>
                  <a:pt x="822" y="654"/>
                  <a:pt x="822" y="654"/>
                </a:cubicBezTo>
                <a:cubicBezTo>
                  <a:pt x="822" y="666"/>
                  <a:pt x="832" y="676"/>
                  <a:pt x="844" y="676"/>
                </a:cubicBezTo>
                <a:cubicBezTo>
                  <a:pt x="930" y="676"/>
                  <a:pt x="930" y="676"/>
                  <a:pt x="930" y="676"/>
                </a:cubicBezTo>
                <a:cubicBezTo>
                  <a:pt x="940" y="676"/>
                  <a:pt x="952" y="666"/>
                  <a:pt x="952" y="654"/>
                </a:cubicBezTo>
                <a:cubicBezTo>
                  <a:pt x="952" y="567"/>
                  <a:pt x="952" y="567"/>
                  <a:pt x="952" y="567"/>
                </a:cubicBezTo>
                <a:cubicBezTo>
                  <a:pt x="952" y="567"/>
                  <a:pt x="952" y="567"/>
                  <a:pt x="952" y="567"/>
                </a:cubicBezTo>
                <a:close/>
                <a:moveTo>
                  <a:pt x="952" y="914"/>
                </a:moveTo>
                <a:cubicBezTo>
                  <a:pt x="952" y="898"/>
                  <a:pt x="940" y="889"/>
                  <a:pt x="930" y="889"/>
                </a:cubicBezTo>
                <a:cubicBezTo>
                  <a:pt x="844" y="889"/>
                  <a:pt x="844" y="889"/>
                  <a:pt x="844" y="889"/>
                </a:cubicBezTo>
                <a:cubicBezTo>
                  <a:pt x="832" y="889"/>
                  <a:pt x="822" y="898"/>
                  <a:pt x="822" y="914"/>
                </a:cubicBezTo>
                <a:cubicBezTo>
                  <a:pt x="822" y="1000"/>
                  <a:pt x="822" y="1000"/>
                  <a:pt x="822" y="1000"/>
                </a:cubicBezTo>
                <a:cubicBezTo>
                  <a:pt x="822" y="1012"/>
                  <a:pt x="832" y="1022"/>
                  <a:pt x="844" y="1022"/>
                </a:cubicBezTo>
                <a:cubicBezTo>
                  <a:pt x="930" y="1022"/>
                  <a:pt x="930" y="1022"/>
                  <a:pt x="930" y="1022"/>
                </a:cubicBezTo>
                <a:cubicBezTo>
                  <a:pt x="940" y="1022"/>
                  <a:pt x="952" y="1012"/>
                  <a:pt x="952" y="1000"/>
                </a:cubicBezTo>
                <a:cubicBezTo>
                  <a:pt x="952" y="914"/>
                  <a:pt x="952" y="914"/>
                  <a:pt x="952" y="914"/>
                </a:cubicBezTo>
                <a:cubicBezTo>
                  <a:pt x="952" y="914"/>
                  <a:pt x="952" y="914"/>
                  <a:pt x="952" y="914"/>
                </a:cubicBezTo>
                <a:close/>
                <a:moveTo>
                  <a:pt x="205" y="220"/>
                </a:moveTo>
                <a:cubicBezTo>
                  <a:pt x="263" y="220"/>
                  <a:pt x="312" y="170"/>
                  <a:pt x="312" y="110"/>
                </a:cubicBezTo>
                <a:cubicBezTo>
                  <a:pt x="312" y="47"/>
                  <a:pt x="263" y="0"/>
                  <a:pt x="205" y="0"/>
                </a:cubicBezTo>
                <a:cubicBezTo>
                  <a:pt x="144" y="0"/>
                  <a:pt x="94" y="47"/>
                  <a:pt x="94" y="110"/>
                </a:cubicBezTo>
                <a:cubicBezTo>
                  <a:pt x="94" y="170"/>
                  <a:pt x="144" y="220"/>
                  <a:pt x="205" y="220"/>
                </a:cubicBezTo>
                <a:close/>
                <a:moveTo>
                  <a:pt x="326" y="256"/>
                </a:moveTo>
                <a:cubicBezTo>
                  <a:pt x="274" y="256"/>
                  <a:pt x="274" y="256"/>
                  <a:pt x="274" y="256"/>
                </a:cubicBezTo>
                <a:cubicBezTo>
                  <a:pt x="274" y="256"/>
                  <a:pt x="274" y="256"/>
                  <a:pt x="274" y="256"/>
                </a:cubicBezTo>
                <a:cubicBezTo>
                  <a:pt x="257" y="278"/>
                  <a:pt x="229" y="291"/>
                  <a:pt x="202" y="291"/>
                </a:cubicBezTo>
                <a:cubicBezTo>
                  <a:pt x="171" y="294"/>
                  <a:pt x="144" y="280"/>
                  <a:pt x="127" y="258"/>
                </a:cubicBezTo>
                <a:cubicBezTo>
                  <a:pt x="127" y="256"/>
                  <a:pt x="127" y="256"/>
                  <a:pt x="127" y="256"/>
                </a:cubicBezTo>
                <a:cubicBezTo>
                  <a:pt x="77" y="256"/>
                  <a:pt x="77" y="256"/>
                  <a:pt x="77" y="256"/>
                </a:cubicBezTo>
                <a:cubicBezTo>
                  <a:pt x="30" y="256"/>
                  <a:pt x="0" y="297"/>
                  <a:pt x="0" y="346"/>
                </a:cubicBezTo>
                <a:cubicBezTo>
                  <a:pt x="0" y="538"/>
                  <a:pt x="0" y="538"/>
                  <a:pt x="0" y="538"/>
                </a:cubicBezTo>
                <a:cubicBezTo>
                  <a:pt x="0" y="588"/>
                  <a:pt x="30" y="624"/>
                  <a:pt x="77" y="624"/>
                </a:cubicBezTo>
                <a:cubicBezTo>
                  <a:pt x="77" y="624"/>
                  <a:pt x="88" y="624"/>
                  <a:pt x="91" y="648"/>
                </a:cubicBezTo>
                <a:cubicBezTo>
                  <a:pt x="91" y="961"/>
                  <a:pt x="91" y="961"/>
                  <a:pt x="91" y="961"/>
                </a:cubicBezTo>
                <a:cubicBezTo>
                  <a:pt x="91" y="997"/>
                  <a:pt x="119" y="1022"/>
                  <a:pt x="152" y="1022"/>
                </a:cubicBezTo>
                <a:cubicBezTo>
                  <a:pt x="251" y="1022"/>
                  <a:pt x="251" y="1022"/>
                  <a:pt x="251" y="1022"/>
                </a:cubicBezTo>
                <a:cubicBezTo>
                  <a:pt x="287" y="1022"/>
                  <a:pt x="315" y="997"/>
                  <a:pt x="315" y="961"/>
                </a:cubicBezTo>
                <a:cubicBezTo>
                  <a:pt x="315" y="648"/>
                  <a:pt x="315" y="648"/>
                  <a:pt x="315" y="648"/>
                </a:cubicBezTo>
                <a:cubicBezTo>
                  <a:pt x="312" y="629"/>
                  <a:pt x="326" y="624"/>
                  <a:pt x="326" y="624"/>
                </a:cubicBezTo>
                <a:cubicBezTo>
                  <a:pt x="376" y="624"/>
                  <a:pt x="406" y="588"/>
                  <a:pt x="406" y="538"/>
                </a:cubicBezTo>
                <a:cubicBezTo>
                  <a:pt x="406" y="346"/>
                  <a:pt x="406" y="346"/>
                  <a:pt x="406" y="346"/>
                </a:cubicBezTo>
                <a:cubicBezTo>
                  <a:pt x="406" y="297"/>
                  <a:pt x="376" y="256"/>
                  <a:pt x="326" y="25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9" title="three people team icon">
            <a:extLst>
              <a:ext uri="{FF2B5EF4-FFF2-40B4-BE49-F238E27FC236}">
                <a16:creationId xmlns:a16="http://schemas.microsoft.com/office/drawing/2014/main" id="{034FEED8-BF13-4505-9291-D084C9D40FDF}"/>
              </a:ext>
            </a:extLst>
          </p:cNvPr>
          <p:cNvSpPr>
            <a:spLocks noChangeAspect="1" noEditPoints="1"/>
          </p:cNvSpPr>
          <p:nvPr/>
        </p:nvSpPr>
        <p:spPr bwMode="auto">
          <a:xfrm>
            <a:off x="10298041" y="3262141"/>
            <a:ext cx="575899" cy="499745"/>
          </a:xfrm>
          <a:custGeom>
            <a:avLst/>
            <a:gdLst>
              <a:gd name="T0" fmla="*/ 151 w 304"/>
              <a:gd name="T1" fmla="*/ 0 h 264"/>
              <a:gd name="T2" fmla="*/ 151 w 304"/>
              <a:gd name="T3" fmla="*/ 38 h 264"/>
              <a:gd name="T4" fmla="*/ 114 w 304"/>
              <a:gd name="T5" fmla="*/ 102 h 264"/>
              <a:gd name="T6" fmla="*/ 194 w 304"/>
              <a:gd name="T7" fmla="*/ 69 h 264"/>
              <a:gd name="T8" fmla="*/ 160 w 304"/>
              <a:gd name="T9" fmla="*/ 49 h 264"/>
              <a:gd name="T10" fmla="*/ 152 w 304"/>
              <a:gd name="T11" fmla="*/ 90 h 264"/>
              <a:gd name="T12" fmla="*/ 143 w 304"/>
              <a:gd name="T13" fmla="*/ 49 h 264"/>
              <a:gd name="T14" fmla="*/ 110 w 304"/>
              <a:gd name="T15" fmla="*/ 69 h 264"/>
              <a:gd name="T16" fmla="*/ 41 w 304"/>
              <a:gd name="T17" fmla="*/ 185 h 264"/>
              <a:gd name="T18" fmla="*/ 41 w 304"/>
              <a:gd name="T19" fmla="*/ 147 h 264"/>
              <a:gd name="T20" fmla="*/ 41 w 304"/>
              <a:gd name="T21" fmla="*/ 185 h 264"/>
              <a:gd name="T22" fmla="*/ 81 w 304"/>
              <a:gd name="T23" fmla="*/ 248 h 264"/>
              <a:gd name="T24" fmla="*/ 67 w 304"/>
              <a:gd name="T25" fmla="*/ 195 h 264"/>
              <a:gd name="T26" fmla="*/ 46 w 304"/>
              <a:gd name="T27" fmla="*/ 233 h 264"/>
              <a:gd name="T28" fmla="*/ 39 w 304"/>
              <a:gd name="T29" fmla="*/ 233 h 264"/>
              <a:gd name="T30" fmla="*/ 19 w 304"/>
              <a:gd name="T31" fmla="*/ 195 h 264"/>
              <a:gd name="T32" fmla="*/ 4 w 304"/>
              <a:gd name="T33" fmla="*/ 248 h 264"/>
              <a:gd name="T34" fmla="*/ 279 w 304"/>
              <a:gd name="T35" fmla="*/ 166 h 264"/>
              <a:gd name="T36" fmla="*/ 241 w 304"/>
              <a:gd name="T37" fmla="*/ 166 h 264"/>
              <a:gd name="T38" fmla="*/ 223 w 304"/>
              <a:gd name="T39" fmla="*/ 248 h 264"/>
              <a:gd name="T40" fmla="*/ 303 w 304"/>
              <a:gd name="T41" fmla="*/ 215 h 264"/>
              <a:gd name="T42" fmla="*/ 269 w 304"/>
              <a:gd name="T43" fmla="*/ 195 h 264"/>
              <a:gd name="T44" fmla="*/ 261 w 304"/>
              <a:gd name="T45" fmla="*/ 237 h 264"/>
              <a:gd name="T46" fmla="*/ 252 w 304"/>
              <a:gd name="T47" fmla="*/ 195 h 264"/>
              <a:gd name="T48" fmla="*/ 219 w 304"/>
              <a:gd name="T49" fmla="*/ 215 h 264"/>
              <a:gd name="T50" fmla="*/ 152 w 304"/>
              <a:gd name="T51" fmla="*/ 128 h 264"/>
              <a:gd name="T52" fmla="*/ 130 w 304"/>
              <a:gd name="T53" fmla="*/ 151 h 264"/>
              <a:gd name="T54" fmla="*/ 174 w 304"/>
              <a:gd name="T55" fmla="*/ 151 h 264"/>
              <a:gd name="T56" fmla="*/ 103 w 304"/>
              <a:gd name="T57" fmla="*/ 211 h 264"/>
              <a:gd name="T58" fmla="*/ 141 w 304"/>
              <a:gd name="T59" fmla="*/ 189 h 264"/>
              <a:gd name="T60" fmla="*/ 200 w 304"/>
              <a:gd name="T61" fmla="*/ 211 h 264"/>
              <a:gd name="T62" fmla="*/ 192 w 304"/>
              <a:gd name="T63" fmla="*/ 181 h 264"/>
              <a:gd name="T64" fmla="*/ 170 w 304"/>
              <a:gd name="T65" fmla="*/ 21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4" h="264">
                <a:moveTo>
                  <a:pt x="132" y="19"/>
                </a:moveTo>
                <a:cubicBezTo>
                  <a:pt x="132" y="9"/>
                  <a:pt x="140" y="0"/>
                  <a:pt x="151" y="0"/>
                </a:cubicBezTo>
                <a:cubicBezTo>
                  <a:pt x="161" y="0"/>
                  <a:pt x="169" y="9"/>
                  <a:pt x="169" y="19"/>
                </a:cubicBezTo>
                <a:cubicBezTo>
                  <a:pt x="169" y="30"/>
                  <a:pt x="161" y="38"/>
                  <a:pt x="151" y="38"/>
                </a:cubicBezTo>
                <a:cubicBezTo>
                  <a:pt x="140" y="38"/>
                  <a:pt x="132" y="30"/>
                  <a:pt x="132" y="19"/>
                </a:cubicBezTo>
                <a:close/>
                <a:moveTo>
                  <a:pt x="114" y="102"/>
                </a:moveTo>
                <a:cubicBezTo>
                  <a:pt x="154" y="117"/>
                  <a:pt x="190" y="102"/>
                  <a:pt x="190" y="102"/>
                </a:cubicBezTo>
                <a:cubicBezTo>
                  <a:pt x="193" y="82"/>
                  <a:pt x="194" y="69"/>
                  <a:pt x="194" y="69"/>
                </a:cubicBezTo>
                <a:cubicBezTo>
                  <a:pt x="195" y="58"/>
                  <a:pt x="187" y="49"/>
                  <a:pt x="176" y="49"/>
                </a:cubicBezTo>
                <a:cubicBezTo>
                  <a:pt x="160" y="49"/>
                  <a:pt x="160" y="49"/>
                  <a:pt x="160" y="49"/>
                </a:cubicBezTo>
                <a:cubicBezTo>
                  <a:pt x="156" y="93"/>
                  <a:pt x="156" y="87"/>
                  <a:pt x="156" y="87"/>
                </a:cubicBezTo>
                <a:cubicBezTo>
                  <a:pt x="152" y="90"/>
                  <a:pt x="152" y="90"/>
                  <a:pt x="152" y="90"/>
                </a:cubicBezTo>
                <a:cubicBezTo>
                  <a:pt x="148" y="87"/>
                  <a:pt x="148" y="87"/>
                  <a:pt x="148" y="87"/>
                </a:cubicBezTo>
                <a:cubicBezTo>
                  <a:pt x="144" y="56"/>
                  <a:pt x="143" y="49"/>
                  <a:pt x="143" y="49"/>
                </a:cubicBezTo>
                <a:cubicBezTo>
                  <a:pt x="128" y="49"/>
                  <a:pt x="128" y="49"/>
                  <a:pt x="128" y="49"/>
                </a:cubicBezTo>
                <a:cubicBezTo>
                  <a:pt x="117" y="49"/>
                  <a:pt x="109" y="58"/>
                  <a:pt x="110" y="69"/>
                </a:cubicBezTo>
                <a:cubicBezTo>
                  <a:pt x="111" y="88"/>
                  <a:pt x="113" y="90"/>
                  <a:pt x="114" y="102"/>
                </a:cubicBezTo>
                <a:close/>
                <a:moveTo>
                  <a:pt x="41" y="185"/>
                </a:moveTo>
                <a:cubicBezTo>
                  <a:pt x="52" y="185"/>
                  <a:pt x="60" y="176"/>
                  <a:pt x="60" y="166"/>
                </a:cubicBezTo>
                <a:cubicBezTo>
                  <a:pt x="60" y="155"/>
                  <a:pt x="52" y="147"/>
                  <a:pt x="41" y="147"/>
                </a:cubicBezTo>
                <a:cubicBezTo>
                  <a:pt x="31" y="147"/>
                  <a:pt x="23" y="155"/>
                  <a:pt x="23" y="166"/>
                </a:cubicBezTo>
                <a:cubicBezTo>
                  <a:pt x="23" y="176"/>
                  <a:pt x="31" y="185"/>
                  <a:pt x="41" y="185"/>
                </a:cubicBezTo>
                <a:close/>
                <a:moveTo>
                  <a:pt x="4" y="248"/>
                </a:moveTo>
                <a:cubicBezTo>
                  <a:pt x="44" y="264"/>
                  <a:pt x="81" y="248"/>
                  <a:pt x="81" y="248"/>
                </a:cubicBezTo>
                <a:cubicBezTo>
                  <a:pt x="83" y="229"/>
                  <a:pt x="85" y="215"/>
                  <a:pt x="85" y="215"/>
                </a:cubicBezTo>
                <a:cubicBezTo>
                  <a:pt x="86" y="205"/>
                  <a:pt x="77" y="195"/>
                  <a:pt x="67" y="195"/>
                </a:cubicBezTo>
                <a:cubicBezTo>
                  <a:pt x="50" y="195"/>
                  <a:pt x="50" y="195"/>
                  <a:pt x="50" y="195"/>
                </a:cubicBezTo>
                <a:cubicBezTo>
                  <a:pt x="46" y="240"/>
                  <a:pt x="46" y="233"/>
                  <a:pt x="46" y="233"/>
                </a:cubicBezTo>
                <a:cubicBezTo>
                  <a:pt x="43" y="237"/>
                  <a:pt x="43" y="237"/>
                  <a:pt x="43" y="237"/>
                </a:cubicBezTo>
                <a:cubicBezTo>
                  <a:pt x="39" y="233"/>
                  <a:pt x="39" y="233"/>
                  <a:pt x="39" y="233"/>
                </a:cubicBezTo>
                <a:cubicBezTo>
                  <a:pt x="35" y="203"/>
                  <a:pt x="34" y="195"/>
                  <a:pt x="34" y="195"/>
                </a:cubicBezTo>
                <a:cubicBezTo>
                  <a:pt x="19" y="195"/>
                  <a:pt x="19" y="195"/>
                  <a:pt x="19" y="195"/>
                </a:cubicBezTo>
                <a:cubicBezTo>
                  <a:pt x="7" y="195"/>
                  <a:pt x="0" y="205"/>
                  <a:pt x="0" y="215"/>
                </a:cubicBezTo>
                <a:cubicBezTo>
                  <a:pt x="2" y="234"/>
                  <a:pt x="3" y="237"/>
                  <a:pt x="4" y="248"/>
                </a:cubicBezTo>
                <a:close/>
                <a:moveTo>
                  <a:pt x="260" y="185"/>
                </a:moveTo>
                <a:cubicBezTo>
                  <a:pt x="270" y="185"/>
                  <a:pt x="279" y="176"/>
                  <a:pt x="279" y="166"/>
                </a:cubicBezTo>
                <a:cubicBezTo>
                  <a:pt x="279" y="155"/>
                  <a:pt x="270" y="147"/>
                  <a:pt x="260" y="147"/>
                </a:cubicBezTo>
                <a:cubicBezTo>
                  <a:pt x="249" y="147"/>
                  <a:pt x="241" y="155"/>
                  <a:pt x="241" y="166"/>
                </a:cubicBezTo>
                <a:cubicBezTo>
                  <a:pt x="241" y="176"/>
                  <a:pt x="249" y="185"/>
                  <a:pt x="260" y="185"/>
                </a:cubicBezTo>
                <a:close/>
                <a:moveTo>
                  <a:pt x="223" y="248"/>
                </a:moveTo>
                <a:cubicBezTo>
                  <a:pt x="263" y="264"/>
                  <a:pt x="299" y="248"/>
                  <a:pt x="299" y="248"/>
                </a:cubicBezTo>
                <a:cubicBezTo>
                  <a:pt x="302" y="229"/>
                  <a:pt x="303" y="215"/>
                  <a:pt x="303" y="215"/>
                </a:cubicBezTo>
                <a:cubicBezTo>
                  <a:pt x="304" y="205"/>
                  <a:pt x="296" y="195"/>
                  <a:pt x="285" y="195"/>
                </a:cubicBezTo>
                <a:cubicBezTo>
                  <a:pt x="269" y="195"/>
                  <a:pt x="269" y="195"/>
                  <a:pt x="269" y="195"/>
                </a:cubicBezTo>
                <a:cubicBezTo>
                  <a:pt x="265" y="240"/>
                  <a:pt x="265" y="233"/>
                  <a:pt x="265" y="233"/>
                </a:cubicBezTo>
                <a:cubicBezTo>
                  <a:pt x="261" y="237"/>
                  <a:pt x="261" y="237"/>
                  <a:pt x="261" y="237"/>
                </a:cubicBezTo>
                <a:cubicBezTo>
                  <a:pt x="257" y="233"/>
                  <a:pt x="257" y="233"/>
                  <a:pt x="257" y="233"/>
                </a:cubicBezTo>
                <a:cubicBezTo>
                  <a:pt x="253" y="203"/>
                  <a:pt x="252" y="195"/>
                  <a:pt x="252" y="195"/>
                </a:cubicBezTo>
                <a:cubicBezTo>
                  <a:pt x="237" y="195"/>
                  <a:pt x="237" y="195"/>
                  <a:pt x="237" y="195"/>
                </a:cubicBezTo>
                <a:cubicBezTo>
                  <a:pt x="226" y="195"/>
                  <a:pt x="218" y="205"/>
                  <a:pt x="219" y="215"/>
                </a:cubicBezTo>
                <a:cubicBezTo>
                  <a:pt x="221" y="234"/>
                  <a:pt x="222" y="237"/>
                  <a:pt x="223" y="248"/>
                </a:cubicBezTo>
                <a:close/>
                <a:moveTo>
                  <a:pt x="152" y="128"/>
                </a:moveTo>
                <a:cubicBezTo>
                  <a:pt x="152" y="170"/>
                  <a:pt x="152" y="170"/>
                  <a:pt x="152" y="170"/>
                </a:cubicBezTo>
                <a:moveTo>
                  <a:pt x="130" y="151"/>
                </a:moveTo>
                <a:cubicBezTo>
                  <a:pt x="152" y="173"/>
                  <a:pt x="152" y="173"/>
                  <a:pt x="152" y="173"/>
                </a:cubicBezTo>
                <a:cubicBezTo>
                  <a:pt x="174" y="151"/>
                  <a:pt x="174" y="151"/>
                  <a:pt x="174" y="151"/>
                </a:cubicBezTo>
                <a:moveTo>
                  <a:pt x="139" y="190"/>
                </a:moveTo>
                <a:cubicBezTo>
                  <a:pt x="103" y="211"/>
                  <a:pt x="103" y="211"/>
                  <a:pt x="103" y="211"/>
                </a:cubicBezTo>
                <a:moveTo>
                  <a:pt x="133" y="219"/>
                </a:moveTo>
                <a:cubicBezTo>
                  <a:pt x="141" y="189"/>
                  <a:pt x="141" y="189"/>
                  <a:pt x="141" y="189"/>
                </a:cubicBezTo>
                <a:cubicBezTo>
                  <a:pt x="111" y="181"/>
                  <a:pt x="111" y="181"/>
                  <a:pt x="111" y="181"/>
                </a:cubicBezTo>
                <a:moveTo>
                  <a:pt x="200" y="211"/>
                </a:moveTo>
                <a:cubicBezTo>
                  <a:pt x="164" y="190"/>
                  <a:pt x="164" y="190"/>
                  <a:pt x="164" y="190"/>
                </a:cubicBezTo>
                <a:moveTo>
                  <a:pt x="192" y="181"/>
                </a:moveTo>
                <a:cubicBezTo>
                  <a:pt x="162" y="189"/>
                  <a:pt x="162" y="189"/>
                  <a:pt x="162" y="189"/>
                </a:cubicBezTo>
                <a:cubicBezTo>
                  <a:pt x="170" y="219"/>
                  <a:pt x="170" y="219"/>
                  <a:pt x="170" y="21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5" title="group of people communicating icon">
            <a:extLst>
              <a:ext uri="{FF2B5EF4-FFF2-40B4-BE49-F238E27FC236}">
                <a16:creationId xmlns:a16="http://schemas.microsoft.com/office/drawing/2014/main" id="{45FD21A9-B52F-48D8-A418-880EF608B437}"/>
              </a:ext>
            </a:extLst>
          </p:cNvPr>
          <p:cNvSpPr>
            <a:spLocks noChangeAspect="1" noEditPoints="1"/>
          </p:cNvSpPr>
          <p:nvPr/>
        </p:nvSpPr>
        <p:spPr bwMode="auto">
          <a:xfrm>
            <a:off x="7865485" y="5183033"/>
            <a:ext cx="661748" cy="557523"/>
          </a:xfrm>
          <a:custGeom>
            <a:avLst/>
            <a:gdLst>
              <a:gd name="T0" fmla="*/ 118 w 345"/>
              <a:gd name="T1" fmla="*/ 98 h 290"/>
              <a:gd name="T2" fmla="*/ 144 w 345"/>
              <a:gd name="T3" fmla="*/ 80 h 290"/>
              <a:gd name="T4" fmla="*/ 161 w 345"/>
              <a:gd name="T5" fmla="*/ 66 h 290"/>
              <a:gd name="T6" fmla="*/ 148 w 345"/>
              <a:gd name="T7" fmla="*/ 12 h 290"/>
              <a:gd name="T8" fmla="*/ 164 w 345"/>
              <a:gd name="T9" fmla="*/ 3 h 290"/>
              <a:gd name="T10" fmla="*/ 175 w 345"/>
              <a:gd name="T11" fmla="*/ 0 h 290"/>
              <a:gd name="T12" fmla="*/ 200 w 345"/>
              <a:gd name="T13" fmla="*/ 62 h 290"/>
              <a:gd name="T14" fmla="*/ 187 w 345"/>
              <a:gd name="T15" fmla="*/ 65 h 290"/>
              <a:gd name="T16" fmla="*/ 203 w 345"/>
              <a:gd name="T17" fmla="*/ 81 h 290"/>
              <a:gd name="T18" fmla="*/ 229 w 345"/>
              <a:gd name="T19" fmla="*/ 102 h 290"/>
              <a:gd name="T20" fmla="*/ 1 w 345"/>
              <a:gd name="T21" fmla="*/ 290 h 290"/>
              <a:gd name="T22" fmla="*/ 14 w 345"/>
              <a:gd name="T23" fmla="*/ 257 h 290"/>
              <a:gd name="T24" fmla="*/ 36 w 345"/>
              <a:gd name="T25" fmla="*/ 244 h 290"/>
              <a:gd name="T26" fmla="*/ 22 w 345"/>
              <a:gd name="T27" fmla="*/ 239 h 290"/>
              <a:gd name="T28" fmla="*/ 35 w 345"/>
              <a:gd name="T29" fmla="*/ 196 h 290"/>
              <a:gd name="T30" fmla="*/ 42 w 345"/>
              <a:gd name="T31" fmla="*/ 193 h 290"/>
              <a:gd name="T32" fmla="*/ 66 w 345"/>
              <a:gd name="T33" fmla="*/ 208 h 290"/>
              <a:gd name="T34" fmla="*/ 55 w 345"/>
              <a:gd name="T35" fmla="*/ 241 h 290"/>
              <a:gd name="T36" fmla="*/ 59 w 345"/>
              <a:gd name="T37" fmla="*/ 248 h 290"/>
              <a:gd name="T38" fmla="*/ 81 w 345"/>
              <a:gd name="T39" fmla="*/ 260 h 290"/>
              <a:gd name="T40" fmla="*/ 89 w 345"/>
              <a:gd name="T41" fmla="*/ 290 h 290"/>
              <a:gd name="T42" fmla="*/ 259 w 345"/>
              <a:gd name="T43" fmla="*/ 267 h 290"/>
              <a:gd name="T44" fmla="*/ 279 w 345"/>
              <a:gd name="T45" fmla="*/ 252 h 290"/>
              <a:gd name="T46" fmla="*/ 287 w 345"/>
              <a:gd name="T47" fmla="*/ 234 h 290"/>
              <a:gd name="T48" fmla="*/ 283 w 345"/>
              <a:gd name="T49" fmla="*/ 217 h 290"/>
              <a:gd name="T50" fmla="*/ 288 w 345"/>
              <a:gd name="T51" fmla="*/ 201 h 290"/>
              <a:gd name="T52" fmla="*/ 298 w 345"/>
              <a:gd name="T53" fmla="*/ 196 h 290"/>
              <a:gd name="T54" fmla="*/ 311 w 345"/>
              <a:gd name="T55" fmla="*/ 199 h 290"/>
              <a:gd name="T56" fmla="*/ 319 w 345"/>
              <a:gd name="T57" fmla="*/ 212 h 290"/>
              <a:gd name="T58" fmla="*/ 319 w 345"/>
              <a:gd name="T59" fmla="*/ 223 h 290"/>
              <a:gd name="T60" fmla="*/ 313 w 345"/>
              <a:gd name="T61" fmla="*/ 242 h 290"/>
              <a:gd name="T62" fmla="*/ 324 w 345"/>
              <a:gd name="T63" fmla="*/ 254 h 290"/>
              <a:gd name="T64" fmla="*/ 343 w 345"/>
              <a:gd name="T65" fmla="*/ 269 h 290"/>
              <a:gd name="T66" fmla="*/ 90 w 345"/>
              <a:gd name="T67" fmla="*/ 115 h 290"/>
              <a:gd name="T68" fmla="*/ 41 w 345"/>
              <a:gd name="T69" fmla="*/ 143 h 290"/>
              <a:gd name="T70" fmla="*/ 80 w 345"/>
              <a:gd name="T71" fmla="*/ 161 h 290"/>
              <a:gd name="T72" fmla="*/ 256 w 345"/>
              <a:gd name="T73" fmla="*/ 115 h 290"/>
              <a:gd name="T74" fmla="*/ 296 w 345"/>
              <a:gd name="T75" fmla="*/ 172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5" h="290">
                <a:moveTo>
                  <a:pt x="114" y="129"/>
                </a:moveTo>
                <a:cubicBezTo>
                  <a:pt x="113" y="126"/>
                  <a:pt x="115" y="104"/>
                  <a:pt x="118" y="98"/>
                </a:cubicBezTo>
                <a:cubicBezTo>
                  <a:pt x="121" y="92"/>
                  <a:pt x="127" y="87"/>
                  <a:pt x="132" y="85"/>
                </a:cubicBezTo>
                <a:cubicBezTo>
                  <a:pt x="137" y="83"/>
                  <a:pt x="141" y="81"/>
                  <a:pt x="144" y="80"/>
                </a:cubicBezTo>
                <a:cubicBezTo>
                  <a:pt x="146" y="79"/>
                  <a:pt x="160" y="74"/>
                  <a:pt x="161" y="69"/>
                </a:cubicBezTo>
                <a:cubicBezTo>
                  <a:pt x="161" y="68"/>
                  <a:pt x="161" y="67"/>
                  <a:pt x="161" y="66"/>
                </a:cubicBezTo>
                <a:cubicBezTo>
                  <a:pt x="152" y="65"/>
                  <a:pt x="143" y="63"/>
                  <a:pt x="142" y="61"/>
                </a:cubicBezTo>
                <a:cubicBezTo>
                  <a:pt x="141" y="57"/>
                  <a:pt x="140" y="23"/>
                  <a:pt x="148" y="12"/>
                </a:cubicBezTo>
                <a:cubicBezTo>
                  <a:pt x="152" y="8"/>
                  <a:pt x="155" y="5"/>
                  <a:pt x="159" y="4"/>
                </a:cubicBezTo>
                <a:cubicBezTo>
                  <a:pt x="160" y="3"/>
                  <a:pt x="163" y="3"/>
                  <a:pt x="164" y="3"/>
                </a:cubicBezTo>
                <a:cubicBezTo>
                  <a:pt x="165" y="2"/>
                  <a:pt x="166" y="1"/>
                  <a:pt x="168" y="1"/>
                </a:cubicBezTo>
                <a:cubicBezTo>
                  <a:pt x="172" y="0"/>
                  <a:pt x="175" y="0"/>
                  <a:pt x="175" y="0"/>
                </a:cubicBezTo>
                <a:cubicBezTo>
                  <a:pt x="175" y="0"/>
                  <a:pt x="197" y="3"/>
                  <a:pt x="200" y="20"/>
                </a:cubicBezTo>
                <a:cubicBezTo>
                  <a:pt x="204" y="39"/>
                  <a:pt x="206" y="55"/>
                  <a:pt x="200" y="62"/>
                </a:cubicBezTo>
                <a:cubicBezTo>
                  <a:pt x="198" y="63"/>
                  <a:pt x="192" y="64"/>
                  <a:pt x="187" y="65"/>
                </a:cubicBezTo>
                <a:cubicBezTo>
                  <a:pt x="187" y="65"/>
                  <a:pt x="187" y="65"/>
                  <a:pt x="187" y="65"/>
                </a:cubicBezTo>
                <a:cubicBezTo>
                  <a:pt x="186" y="70"/>
                  <a:pt x="190" y="72"/>
                  <a:pt x="191" y="74"/>
                </a:cubicBezTo>
                <a:cubicBezTo>
                  <a:pt x="193" y="76"/>
                  <a:pt x="201" y="80"/>
                  <a:pt x="203" y="81"/>
                </a:cubicBezTo>
                <a:cubicBezTo>
                  <a:pt x="205" y="81"/>
                  <a:pt x="218" y="87"/>
                  <a:pt x="221" y="89"/>
                </a:cubicBezTo>
                <a:cubicBezTo>
                  <a:pt x="224" y="92"/>
                  <a:pt x="228" y="97"/>
                  <a:pt x="229" y="102"/>
                </a:cubicBezTo>
                <a:cubicBezTo>
                  <a:pt x="231" y="112"/>
                  <a:pt x="232" y="126"/>
                  <a:pt x="232" y="129"/>
                </a:cubicBezTo>
                <a:moveTo>
                  <a:pt x="1" y="290"/>
                </a:moveTo>
                <a:cubicBezTo>
                  <a:pt x="0" y="287"/>
                  <a:pt x="2" y="271"/>
                  <a:pt x="4" y="267"/>
                </a:cubicBezTo>
                <a:cubicBezTo>
                  <a:pt x="6" y="262"/>
                  <a:pt x="11" y="258"/>
                  <a:pt x="14" y="257"/>
                </a:cubicBezTo>
                <a:cubicBezTo>
                  <a:pt x="18" y="255"/>
                  <a:pt x="21" y="253"/>
                  <a:pt x="23" y="253"/>
                </a:cubicBezTo>
                <a:cubicBezTo>
                  <a:pt x="25" y="252"/>
                  <a:pt x="36" y="248"/>
                  <a:pt x="36" y="244"/>
                </a:cubicBezTo>
                <a:cubicBezTo>
                  <a:pt x="36" y="244"/>
                  <a:pt x="36" y="243"/>
                  <a:pt x="36" y="242"/>
                </a:cubicBezTo>
                <a:cubicBezTo>
                  <a:pt x="30" y="241"/>
                  <a:pt x="23" y="240"/>
                  <a:pt x="22" y="239"/>
                </a:cubicBezTo>
                <a:cubicBezTo>
                  <a:pt x="21" y="236"/>
                  <a:pt x="20" y="210"/>
                  <a:pt x="27" y="201"/>
                </a:cubicBezTo>
                <a:cubicBezTo>
                  <a:pt x="30" y="199"/>
                  <a:pt x="32" y="197"/>
                  <a:pt x="35" y="196"/>
                </a:cubicBezTo>
                <a:cubicBezTo>
                  <a:pt x="36" y="195"/>
                  <a:pt x="38" y="195"/>
                  <a:pt x="38" y="195"/>
                </a:cubicBezTo>
                <a:cubicBezTo>
                  <a:pt x="39" y="194"/>
                  <a:pt x="40" y="194"/>
                  <a:pt x="42" y="193"/>
                </a:cubicBezTo>
                <a:cubicBezTo>
                  <a:pt x="45" y="193"/>
                  <a:pt x="47" y="193"/>
                  <a:pt x="47" y="193"/>
                </a:cubicBezTo>
                <a:cubicBezTo>
                  <a:pt x="47" y="193"/>
                  <a:pt x="63" y="195"/>
                  <a:pt x="66" y="208"/>
                </a:cubicBezTo>
                <a:cubicBezTo>
                  <a:pt x="69" y="222"/>
                  <a:pt x="70" y="234"/>
                  <a:pt x="66" y="239"/>
                </a:cubicBezTo>
                <a:cubicBezTo>
                  <a:pt x="64" y="240"/>
                  <a:pt x="60" y="241"/>
                  <a:pt x="55" y="241"/>
                </a:cubicBezTo>
                <a:cubicBezTo>
                  <a:pt x="55" y="241"/>
                  <a:pt x="55" y="241"/>
                  <a:pt x="55" y="242"/>
                </a:cubicBezTo>
                <a:cubicBezTo>
                  <a:pt x="55" y="245"/>
                  <a:pt x="58" y="247"/>
                  <a:pt x="59" y="248"/>
                </a:cubicBezTo>
                <a:cubicBezTo>
                  <a:pt x="60" y="250"/>
                  <a:pt x="66" y="253"/>
                  <a:pt x="68" y="253"/>
                </a:cubicBezTo>
                <a:cubicBezTo>
                  <a:pt x="69" y="254"/>
                  <a:pt x="79" y="258"/>
                  <a:pt x="81" y="260"/>
                </a:cubicBezTo>
                <a:cubicBezTo>
                  <a:pt x="84" y="262"/>
                  <a:pt x="87" y="265"/>
                  <a:pt x="88" y="269"/>
                </a:cubicBezTo>
                <a:cubicBezTo>
                  <a:pt x="89" y="277"/>
                  <a:pt x="90" y="287"/>
                  <a:pt x="89" y="290"/>
                </a:cubicBezTo>
                <a:moveTo>
                  <a:pt x="256" y="290"/>
                </a:moveTo>
                <a:cubicBezTo>
                  <a:pt x="255" y="288"/>
                  <a:pt x="257" y="271"/>
                  <a:pt x="259" y="267"/>
                </a:cubicBezTo>
                <a:cubicBezTo>
                  <a:pt x="261" y="263"/>
                  <a:pt x="266" y="258"/>
                  <a:pt x="270" y="256"/>
                </a:cubicBezTo>
                <a:cubicBezTo>
                  <a:pt x="273" y="255"/>
                  <a:pt x="278" y="253"/>
                  <a:pt x="279" y="252"/>
                </a:cubicBezTo>
                <a:cubicBezTo>
                  <a:pt x="281" y="251"/>
                  <a:pt x="289" y="249"/>
                  <a:pt x="290" y="245"/>
                </a:cubicBezTo>
                <a:cubicBezTo>
                  <a:pt x="291" y="242"/>
                  <a:pt x="288" y="236"/>
                  <a:pt x="287" y="234"/>
                </a:cubicBezTo>
                <a:cubicBezTo>
                  <a:pt x="285" y="233"/>
                  <a:pt x="284" y="230"/>
                  <a:pt x="284" y="230"/>
                </a:cubicBezTo>
                <a:cubicBezTo>
                  <a:pt x="284" y="229"/>
                  <a:pt x="281" y="220"/>
                  <a:pt x="283" y="217"/>
                </a:cubicBezTo>
                <a:cubicBezTo>
                  <a:pt x="283" y="217"/>
                  <a:pt x="283" y="211"/>
                  <a:pt x="284" y="208"/>
                </a:cubicBezTo>
                <a:cubicBezTo>
                  <a:pt x="285" y="206"/>
                  <a:pt x="288" y="202"/>
                  <a:pt x="288" y="201"/>
                </a:cubicBezTo>
                <a:cubicBezTo>
                  <a:pt x="289" y="200"/>
                  <a:pt x="292" y="198"/>
                  <a:pt x="293" y="198"/>
                </a:cubicBezTo>
                <a:cubicBezTo>
                  <a:pt x="294" y="198"/>
                  <a:pt x="296" y="196"/>
                  <a:pt x="298" y="196"/>
                </a:cubicBezTo>
                <a:cubicBezTo>
                  <a:pt x="300" y="196"/>
                  <a:pt x="302" y="196"/>
                  <a:pt x="303" y="196"/>
                </a:cubicBezTo>
                <a:cubicBezTo>
                  <a:pt x="305" y="197"/>
                  <a:pt x="309" y="198"/>
                  <a:pt x="311" y="199"/>
                </a:cubicBezTo>
                <a:cubicBezTo>
                  <a:pt x="312" y="199"/>
                  <a:pt x="317" y="202"/>
                  <a:pt x="318" y="207"/>
                </a:cubicBezTo>
                <a:cubicBezTo>
                  <a:pt x="319" y="210"/>
                  <a:pt x="319" y="212"/>
                  <a:pt x="319" y="212"/>
                </a:cubicBezTo>
                <a:cubicBezTo>
                  <a:pt x="319" y="217"/>
                  <a:pt x="319" y="217"/>
                  <a:pt x="319" y="217"/>
                </a:cubicBezTo>
                <a:cubicBezTo>
                  <a:pt x="319" y="217"/>
                  <a:pt x="320" y="220"/>
                  <a:pt x="319" y="223"/>
                </a:cubicBezTo>
                <a:cubicBezTo>
                  <a:pt x="319" y="227"/>
                  <a:pt x="316" y="232"/>
                  <a:pt x="315" y="234"/>
                </a:cubicBezTo>
                <a:cubicBezTo>
                  <a:pt x="314" y="238"/>
                  <a:pt x="313" y="238"/>
                  <a:pt x="313" y="242"/>
                </a:cubicBezTo>
                <a:cubicBezTo>
                  <a:pt x="313" y="246"/>
                  <a:pt x="313" y="248"/>
                  <a:pt x="315" y="249"/>
                </a:cubicBezTo>
                <a:cubicBezTo>
                  <a:pt x="316" y="250"/>
                  <a:pt x="322" y="253"/>
                  <a:pt x="324" y="254"/>
                </a:cubicBezTo>
                <a:cubicBezTo>
                  <a:pt x="325" y="254"/>
                  <a:pt x="335" y="259"/>
                  <a:pt x="337" y="260"/>
                </a:cubicBezTo>
                <a:cubicBezTo>
                  <a:pt x="339" y="262"/>
                  <a:pt x="342" y="266"/>
                  <a:pt x="343" y="269"/>
                </a:cubicBezTo>
                <a:cubicBezTo>
                  <a:pt x="344" y="277"/>
                  <a:pt x="345" y="288"/>
                  <a:pt x="345" y="290"/>
                </a:cubicBezTo>
                <a:moveTo>
                  <a:pt x="90" y="115"/>
                </a:moveTo>
                <a:cubicBezTo>
                  <a:pt x="71" y="130"/>
                  <a:pt x="56" y="149"/>
                  <a:pt x="50" y="172"/>
                </a:cubicBezTo>
                <a:moveTo>
                  <a:pt x="41" y="143"/>
                </a:moveTo>
                <a:cubicBezTo>
                  <a:pt x="50" y="172"/>
                  <a:pt x="50" y="172"/>
                  <a:pt x="50" y="172"/>
                </a:cubicBezTo>
                <a:cubicBezTo>
                  <a:pt x="80" y="161"/>
                  <a:pt x="80" y="161"/>
                  <a:pt x="80" y="161"/>
                </a:cubicBezTo>
                <a:moveTo>
                  <a:pt x="296" y="172"/>
                </a:moveTo>
                <a:cubicBezTo>
                  <a:pt x="289" y="149"/>
                  <a:pt x="274" y="130"/>
                  <a:pt x="256" y="115"/>
                </a:cubicBezTo>
                <a:moveTo>
                  <a:pt x="265" y="161"/>
                </a:moveTo>
                <a:cubicBezTo>
                  <a:pt x="296" y="172"/>
                  <a:pt x="296" y="172"/>
                  <a:pt x="296" y="172"/>
                </a:cubicBezTo>
                <a:cubicBezTo>
                  <a:pt x="304" y="143"/>
                  <a:pt x="304" y="143"/>
                  <a:pt x="304" y="14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5" title="group of people communicating icon">
            <a:extLst>
              <a:ext uri="{FF2B5EF4-FFF2-40B4-BE49-F238E27FC236}">
                <a16:creationId xmlns:a16="http://schemas.microsoft.com/office/drawing/2014/main" id="{4DF75C06-C0B4-42CA-9050-E34AF122D365}"/>
              </a:ext>
            </a:extLst>
          </p:cNvPr>
          <p:cNvSpPr>
            <a:spLocks noChangeAspect="1" noEditPoints="1"/>
          </p:cNvSpPr>
          <p:nvPr/>
        </p:nvSpPr>
        <p:spPr bwMode="auto">
          <a:xfrm>
            <a:off x="8821905" y="5159367"/>
            <a:ext cx="630732" cy="581189"/>
          </a:xfrm>
          <a:custGeom>
            <a:avLst/>
            <a:gdLst>
              <a:gd name="T0" fmla="*/ 48 w 317"/>
              <a:gd name="T1" fmla="*/ 139 h 292"/>
              <a:gd name="T2" fmla="*/ 159 w 317"/>
              <a:gd name="T3" fmla="*/ 292 h 292"/>
              <a:gd name="T4" fmla="*/ 271 w 317"/>
              <a:gd name="T5" fmla="*/ 141 h 292"/>
              <a:gd name="T6" fmla="*/ 115 w 317"/>
              <a:gd name="T7" fmla="*/ 94 h 292"/>
              <a:gd name="T8" fmla="*/ 128 w 317"/>
              <a:gd name="T9" fmla="*/ 61 h 292"/>
              <a:gd name="T10" fmla="*/ 149 w 317"/>
              <a:gd name="T11" fmla="*/ 49 h 292"/>
              <a:gd name="T12" fmla="*/ 143 w 317"/>
              <a:gd name="T13" fmla="*/ 34 h 292"/>
              <a:gd name="T14" fmla="*/ 143 w 317"/>
              <a:gd name="T15" fmla="*/ 13 h 292"/>
              <a:gd name="T16" fmla="*/ 152 w 317"/>
              <a:gd name="T17" fmla="*/ 2 h 292"/>
              <a:gd name="T18" fmla="*/ 162 w 317"/>
              <a:gd name="T19" fmla="*/ 1 h 292"/>
              <a:gd name="T20" fmla="*/ 177 w 317"/>
              <a:gd name="T21" fmla="*/ 11 h 292"/>
              <a:gd name="T22" fmla="*/ 177 w 317"/>
              <a:gd name="T23" fmla="*/ 22 h 292"/>
              <a:gd name="T24" fmla="*/ 174 w 317"/>
              <a:gd name="T25" fmla="*/ 39 h 292"/>
              <a:gd name="T26" fmla="*/ 173 w 317"/>
              <a:gd name="T27" fmla="*/ 53 h 292"/>
              <a:gd name="T28" fmla="*/ 196 w 317"/>
              <a:gd name="T29" fmla="*/ 64 h 292"/>
              <a:gd name="T30" fmla="*/ 204 w 317"/>
              <a:gd name="T31" fmla="*/ 94 h 292"/>
              <a:gd name="T32" fmla="*/ 231 w 317"/>
              <a:gd name="T33" fmla="*/ 244 h 292"/>
              <a:gd name="T34" fmla="*/ 250 w 317"/>
              <a:gd name="T35" fmla="*/ 230 h 292"/>
              <a:gd name="T36" fmla="*/ 263 w 317"/>
              <a:gd name="T37" fmla="*/ 219 h 292"/>
              <a:gd name="T38" fmla="*/ 254 w 317"/>
              <a:gd name="T39" fmla="*/ 178 h 292"/>
              <a:gd name="T40" fmla="*/ 265 w 317"/>
              <a:gd name="T41" fmla="*/ 172 h 292"/>
              <a:gd name="T42" fmla="*/ 274 w 317"/>
              <a:gd name="T43" fmla="*/ 170 h 292"/>
              <a:gd name="T44" fmla="*/ 293 w 317"/>
              <a:gd name="T45" fmla="*/ 216 h 292"/>
              <a:gd name="T46" fmla="*/ 282 w 317"/>
              <a:gd name="T47" fmla="*/ 219 h 292"/>
              <a:gd name="T48" fmla="*/ 295 w 317"/>
              <a:gd name="T49" fmla="*/ 230 h 292"/>
              <a:gd name="T50" fmla="*/ 315 w 317"/>
              <a:gd name="T51" fmla="*/ 246 h 292"/>
              <a:gd name="T52" fmla="*/ 1 w 317"/>
              <a:gd name="T53" fmla="*/ 267 h 292"/>
              <a:gd name="T54" fmla="*/ 14 w 317"/>
              <a:gd name="T55" fmla="*/ 234 h 292"/>
              <a:gd name="T56" fmla="*/ 36 w 317"/>
              <a:gd name="T57" fmla="*/ 221 h 292"/>
              <a:gd name="T58" fmla="*/ 22 w 317"/>
              <a:gd name="T59" fmla="*/ 216 h 292"/>
              <a:gd name="T60" fmla="*/ 35 w 317"/>
              <a:gd name="T61" fmla="*/ 173 h 292"/>
              <a:gd name="T62" fmla="*/ 42 w 317"/>
              <a:gd name="T63" fmla="*/ 170 h 292"/>
              <a:gd name="T64" fmla="*/ 66 w 317"/>
              <a:gd name="T65" fmla="*/ 185 h 292"/>
              <a:gd name="T66" fmla="*/ 56 w 317"/>
              <a:gd name="T67" fmla="*/ 218 h 292"/>
              <a:gd name="T68" fmla="*/ 59 w 317"/>
              <a:gd name="T69" fmla="*/ 225 h 292"/>
              <a:gd name="T70" fmla="*/ 82 w 317"/>
              <a:gd name="T71" fmla="*/ 237 h 292"/>
              <a:gd name="T72" fmla="*/ 90 w 317"/>
              <a:gd name="T73" fmla="*/ 26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7" h="292">
                <a:moveTo>
                  <a:pt x="88" y="82"/>
                </a:moveTo>
                <a:cubicBezTo>
                  <a:pt x="70" y="97"/>
                  <a:pt x="55" y="116"/>
                  <a:pt x="48" y="139"/>
                </a:cubicBezTo>
                <a:moveTo>
                  <a:pt x="114" y="282"/>
                </a:moveTo>
                <a:cubicBezTo>
                  <a:pt x="128" y="288"/>
                  <a:pt x="143" y="292"/>
                  <a:pt x="159" y="292"/>
                </a:cubicBezTo>
                <a:cubicBezTo>
                  <a:pt x="175" y="292"/>
                  <a:pt x="191" y="288"/>
                  <a:pt x="204" y="282"/>
                </a:cubicBezTo>
                <a:moveTo>
                  <a:pt x="271" y="141"/>
                </a:moveTo>
                <a:cubicBezTo>
                  <a:pt x="265" y="118"/>
                  <a:pt x="251" y="99"/>
                  <a:pt x="234" y="84"/>
                </a:cubicBezTo>
                <a:moveTo>
                  <a:pt x="115" y="94"/>
                </a:moveTo>
                <a:cubicBezTo>
                  <a:pt x="114" y="92"/>
                  <a:pt x="115" y="75"/>
                  <a:pt x="118" y="71"/>
                </a:cubicBezTo>
                <a:cubicBezTo>
                  <a:pt x="120" y="67"/>
                  <a:pt x="125" y="62"/>
                  <a:pt x="128" y="61"/>
                </a:cubicBezTo>
                <a:cubicBezTo>
                  <a:pt x="132" y="59"/>
                  <a:pt x="137" y="57"/>
                  <a:pt x="138" y="56"/>
                </a:cubicBezTo>
                <a:cubicBezTo>
                  <a:pt x="140" y="56"/>
                  <a:pt x="148" y="53"/>
                  <a:pt x="149" y="49"/>
                </a:cubicBezTo>
                <a:cubicBezTo>
                  <a:pt x="149" y="46"/>
                  <a:pt x="147" y="40"/>
                  <a:pt x="146" y="39"/>
                </a:cubicBezTo>
                <a:cubicBezTo>
                  <a:pt x="144" y="38"/>
                  <a:pt x="143" y="35"/>
                  <a:pt x="143" y="34"/>
                </a:cubicBezTo>
                <a:cubicBezTo>
                  <a:pt x="142" y="33"/>
                  <a:pt x="140" y="24"/>
                  <a:pt x="142" y="22"/>
                </a:cubicBezTo>
                <a:cubicBezTo>
                  <a:pt x="142" y="22"/>
                  <a:pt x="141" y="15"/>
                  <a:pt x="143" y="13"/>
                </a:cubicBezTo>
                <a:cubicBezTo>
                  <a:pt x="143" y="10"/>
                  <a:pt x="146" y="6"/>
                  <a:pt x="147" y="6"/>
                </a:cubicBezTo>
                <a:cubicBezTo>
                  <a:pt x="148" y="4"/>
                  <a:pt x="150" y="3"/>
                  <a:pt x="152" y="2"/>
                </a:cubicBezTo>
                <a:cubicBezTo>
                  <a:pt x="153" y="2"/>
                  <a:pt x="155" y="1"/>
                  <a:pt x="157" y="1"/>
                </a:cubicBezTo>
                <a:cubicBezTo>
                  <a:pt x="159" y="1"/>
                  <a:pt x="161" y="0"/>
                  <a:pt x="162" y="1"/>
                </a:cubicBezTo>
                <a:cubicBezTo>
                  <a:pt x="164" y="1"/>
                  <a:pt x="168" y="2"/>
                  <a:pt x="169" y="3"/>
                </a:cubicBezTo>
                <a:cubicBezTo>
                  <a:pt x="170" y="4"/>
                  <a:pt x="175" y="6"/>
                  <a:pt x="177" y="11"/>
                </a:cubicBezTo>
                <a:cubicBezTo>
                  <a:pt x="178" y="14"/>
                  <a:pt x="178" y="17"/>
                  <a:pt x="178" y="17"/>
                </a:cubicBezTo>
                <a:cubicBezTo>
                  <a:pt x="177" y="22"/>
                  <a:pt x="177" y="22"/>
                  <a:pt x="177" y="22"/>
                </a:cubicBezTo>
                <a:cubicBezTo>
                  <a:pt x="177" y="22"/>
                  <a:pt x="178" y="24"/>
                  <a:pt x="178" y="27"/>
                </a:cubicBezTo>
                <a:cubicBezTo>
                  <a:pt x="178" y="32"/>
                  <a:pt x="175" y="37"/>
                  <a:pt x="174" y="39"/>
                </a:cubicBezTo>
                <a:cubicBezTo>
                  <a:pt x="172" y="42"/>
                  <a:pt x="172" y="43"/>
                  <a:pt x="172" y="46"/>
                </a:cubicBezTo>
                <a:cubicBezTo>
                  <a:pt x="171" y="50"/>
                  <a:pt x="172" y="52"/>
                  <a:pt x="173" y="53"/>
                </a:cubicBezTo>
                <a:cubicBezTo>
                  <a:pt x="175" y="55"/>
                  <a:pt x="181" y="58"/>
                  <a:pt x="183" y="58"/>
                </a:cubicBezTo>
                <a:cubicBezTo>
                  <a:pt x="184" y="58"/>
                  <a:pt x="193" y="63"/>
                  <a:pt x="196" y="64"/>
                </a:cubicBezTo>
                <a:cubicBezTo>
                  <a:pt x="198" y="66"/>
                  <a:pt x="201" y="70"/>
                  <a:pt x="202" y="74"/>
                </a:cubicBezTo>
                <a:cubicBezTo>
                  <a:pt x="203" y="81"/>
                  <a:pt x="204" y="92"/>
                  <a:pt x="204" y="94"/>
                </a:cubicBezTo>
                <a:moveTo>
                  <a:pt x="228" y="267"/>
                </a:moveTo>
                <a:cubicBezTo>
                  <a:pt x="227" y="264"/>
                  <a:pt x="229" y="248"/>
                  <a:pt x="231" y="244"/>
                </a:cubicBezTo>
                <a:cubicBezTo>
                  <a:pt x="233" y="239"/>
                  <a:pt x="238" y="235"/>
                  <a:pt x="241" y="234"/>
                </a:cubicBezTo>
                <a:cubicBezTo>
                  <a:pt x="245" y="232"/>
                  <a:pt x="248" y="230"/>
                  <a:pt x="250" y="230"/>
                </a:cubicBezTo>
                <a:cubicBezTo>
                  <a:pt x="252" y="229"/>
                  <a:pt x="263" y="225"/>
                  <a:pt x="263" y="221"/>
                </a:cubicBezTo>
                <a:cubicBezTo>
                  <a:pt x="263" y="221"/>
                  <a:pt x="263" y="220"/>
                  <a:pt x="263" y="219"/>
                </a:cubicBezTo>
                <a:cubicBezTo>
                  <a:pt x="257" y="218"/>
                  <a:pt x="250" y="217"/>
                  <a:pt x="249" y="216"/>
                </a:cubicBezTo>
                <a:cubicBezTo>
                  <a:pt x="248" y="213"/>
                  <a:pt x="247" y="187"/>
                  <a:pt x="254" y="178"/>
                </a:cubicBezTo>
                <a:cubicBezTo>
                  <a:pt x="257" y="176"/>
                  <a:pt x="259" y="174"/>
                  <a:pt x="262" y="173"/>
                </a:cubicBezTo>
                <a:cubicBezTo>
                  <a:pt x="263" y="172"/>
                  <a:pt x="265" y="172"/>
                  <a:pt x="265" y="172"/>
                </a:cubicBezTo>
                <a:cubicBezTo>
                  <a:pt x="266" y="171"/>
                  <a:pt x="267" y="171"/>
                  <a:pt x="268" y="170"/>
                </a:cubicBezTo>
                <a:cubicBezTo>
                  <a:pt x="272" y="170"/>
                  <a:pt x="274" y="170"/>
                  <a:pt x="274" y="170"/>
                </a:cubicBezTo>
                <a:cubicBezTo>
                  <a:pt x="274" y="170"/>
                  <a:pt x="290" y="172"/>
                  <a:pt x="293" y="185"/>
                </a:cubicBezTo>
                <a:cubicBezTo>
                  <a:pt x="296" y="199"/>
                  <a:pt x="297" y="211"/>
                  <a:pt x="293" y="216"/>
                </a:cubicBezTo>
                <a:cubicBezTo>
                  <a:pt x="291" y="217"/>
                  <a:pt x="287" y="218"/>
                  <a:pt x="282" y="218"/>
                </a:cubicBezTo>
                <a:cubicBezTo>
                  <a:pt x="282" y="218"/>
                  <a:pt x="282" y="218"/>
                  <a:pt x="282" y="219"/>
                </a:cubicBezTo>
                <a:cubicBezTo>
                  <a:pt x="282" y="222"/>
                  <a:pt x="285" y="224"/>
                  <a:pt x="286" y="225"/>
                </a:cubicBezTo>
                <a:cubicBezTo>
                  <a:pt x="287" y="227"/>
                  <a:pt x="293" y="230"/>
                  <a:pt x="295" y="230"/>
                </a:cubicBezTo>
                <a:cubicBezTo>
                  <a:pt x="296" y="231"/>
                  <a:pt x="306" y="235"/>
                  <a:pt x="308" y="237"/>
                </a:cubicBezTo>
                <a:cubicBezTo>
                  <a:pt x="311" y="239"/>
                  <a:pt x="314" y="242"/>
                  <a:pt x="315" y="246"/>
                </a:cubicBezTo>
                <a:cubicBezTo>
                  <a:pt x="316" y="254"/>
                  <a:pt x="317" y="264"/>
                  <a:pt x="316" y="267"/>
                </a:cubicBezTo>
                <a:moveTo>
                  <a:pt x="1" y="267"/>
                </a:moveTo>
                <a:cubicBezTo>
                  <a:pt x="0" y="264"/>
                  <a:pt x="2" y="248"/>
                  <a:pt x="4" y="244"/>
                </a:cubicBezTo>
                <a:cubicBezTo>
                  <a:pt x="7" y="239"/>
                  <a:pt x="11" y="235"/>
                  <a:pt x="14" y="234"/>
                </a:cubicBezTo>
                <a:cubicBezTo>
                  <a:pt x="18" y="232"/>
                  <a:pt x="22" y="230"/>
                  <a:pt x="24" y="230"/>
                </a:cubicBezTo>
                <a:cubicBezTo>
                  <a:pt x="25" y="229"/>
                  <a:pt x="36" y="225"/>
                  <a:pt x="36" y="221"/>
                </a:cubicBezTo>
                <a:cubicBezTo>
                  <a:pt x="37" y="221"/>
                  <a:pt x="36" y="220"/>
                  <a:pt x="36" y="219"/>
                </a:cubicBezTo>
                <a:cubicBezTo>
                  <a:pt x="30" y="218"/>
                  <a:pt x="23" y="217"/>
                  <a:pt x="22" y="216"/>
                </a:cubicBezTo>
                <a:cubicBezTo>
                  <a:pt x="22" y="213"/>
                  <a:pt x="20" y="187"/>
                  <a:pt x="27" y="178"/>
                </a:cubicBezTo>
                <a:cubicBezTo>
                  <a:pt x="30" y="176"/>
                  <a:pt x="32" y="174"/>
                  <a:pt x="35" y="173"/>
                </a:cubicBezTo>
                <a:cubicBezTo>
                  <a:pt x="36" y="172"/>
                  <a:pt x="38" y="172"/>
                  <a:pt x="39" y="172"/>
                </a:cubicBezTo>
                <a:cubicBezTo>
                  <a:pt x="39" y="171"/>
                  <a:pt x="41" y="171"/>
                  <a:pt x="42" y="170"/>
                </a:cubicBezTo>
                <a:cubicBezTo>
                  <a:pt x="45" y="170"/>
                  <a:pt x="47" y="170"/>
                  <a:pt x="47" y="170"/>
                </a:cubicBezTo>
                <a:cubicBezTo>
                  <a:pt x="47" y="170"/>
                  <a:pt x="63" y="172"/>
                  <a:pt x="66" y="185"/>
                </a:cubicBezTo>
                <a:cubicBezTo>
                  <a:pt x="69" y="199"/>
                  <a:pt x="70" y="211"/>
                  <a:pt x="66" y="216"/>
                </a:cubicBezTo>
                <a:cubicBezTo>
                  <a:pt x="64" y="217"/>
                  <a:pt x="60" y="218"/>
                  <a:pt x="56" y="218"/>
                </a:cubicBezTo>
                <a:cubicBezTo>
                  <a:pt x="56" y="218"/>
                  <a:pt x="56" y="218"/>
                  <a:pt x="56" y="219"/>
                </a:cubicBezTo>
                <a:cubicBezTo>
                  <a:pt x="55" y="222"/>
                  <a:pt x="58" y="224"/>
                  <a:pt x="59" y="225"/>
                </a:cubicBezTo>
                <a:cubicBezTo>
                  <a:pt x="60" y="227"/>
                  <a:pt x="66" y="230"/>
                  <a:pt x="68" y="230"/>
                </a:cubicBezTo>
                <a:cubicBezTo>
                  <a:pt x="70" y="231"/>
                  <a:pt x="79" y="235"/>
                  <a:pt x="82" y="237"/>
                </a:cubicBezTo>
                <a:cubicBezTo>
                  <a:pt x="84" y="239"/>
                  <a:pt x="87" y="242"/>
                  <a:pt x="88" y="246"/>
                </a:cubicBezTo>
                <a:cubicBezTo>
                  <a:pt x="89" y="254"/>
                  <a:pt x="90" y="264"/>
                  <a:pt x="90"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955651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 Library</a:t>
            </a:r>
          </a:p>
        </p:txBody>
      </p:sp>
      <p:sp>
        <p:nvSpPr>
          <p:cNvPr id="4" name="Slide Number Placeholder 3"/>
          <p:cNvSpPr>
            <a:spLocks noGrp="1"/>
          </p:cNvSpPr>
          <p:nvPr>
            <p:ph type="sldNum" sz="quarter" idx="12"/>
          </p:nvPr>
        </p:nvSpPr>
        <p:spPr>
          <a:xfrm>
            <a:off x="11496674" y="6418263"/>
            <a:ext cx="695327" cy="365125"/>
          </a:xfrm>
        </p:spPr>
        <p:txBody>
          <a:bodyPr/>
          <a:lstStyle/>
          <a:p>
            <a:fld id="{FFA67747-A1D0-4850-AF9A-570B1A0E3F7F}" type="slidenum">
              <a:rPr lang="en-US" smtClean="0"/>
              <a:pPr/>
              <a:t>13</a:t>
            </a:fld>
            <a:endParaRPr lang="en-US" dirty="0"/>
          </a:p>
        </p:txBody>
      </p:sp>
      <p:sp>
        <p:nvSpPr>
          <p:cNvPr id="75" name="Freeform 53" title="plan of action icon"/>
          <p:cNvSpPr>
            <a:spLocks noChangeAspect="1" noEditPoints="1"/>
          </p:cNvSpPr>
          <p:nvPr/>
        </p:nvSpPr>
        <p:spPr bwMode="auto">
          <a:xfrm>
            <a:off x="1338403" y="1514335"/>
            <a:ext cx="449372" cy="410653"/>
          </a:xfrm>
          <a:custGeom>
            <a:avLst/>
            <a:gdLst>
              <a:gd name="T0" fmla="*/ 232 w 271"/>
              <a:gd name="T1" fmla="*/ 23 h 247"/>
              <a:gd name="T2" fmla="*/ 263 w 271"/>
              <a:gd name="T3" fmla="*/ 16 h 247"/>
              <a:gd name="T4" fmla="*/ 271 w 271"/>
              <a:gd name="T5" fmla="*/ 47 h 247"/>
              <a:gd name="T6" fmla="*/ 73 w 271"/>
              <a:gd name="T7" fmla="*/ 141 h 247"/>
              <a:gd name="T8" fmla="*/ 51 w 271"/>
              <a:gd name="T9" fmla="*/ 163 h 247"/>
              <a:gd name="T10" fmla="*/ 73 w 271"/>
              <a:gd name="T11" fmla="*/ 185 h 247"/>
              <a:gd name="T12" fmla="*/ 95 w 271"/>
              <a:gd name="T13" fmla="*/ 163 h 247"/>
              <a:gd name="T14" fmla="*/ 73 w 271"/>
              <a:gd name="T15" fmla="*/ 141 h 247"/>
              <a:gd name="T16" fmla="*/ 174 w 271"/>
              <a:gd name="T17" fmla="*/ 141 h 247"/>
              <a:gd name="T18" fmla="*/ 152 w 271"/>
              <a:gd name="T19" fmla="*/ 163 h 247"/>
              <a:gd name="T20" fmla="*/ 174 w 271"/>
              <a:gd name="T21" fmla="*/ 185 h 247"/>
              <a:gd name="T22" fmla="*/ 196 w 271"/>
              <a:gd name="T23" fmla="*/ 163 h 247"/>
              <a:gd name="T24" fmla="*/ 174 w 271"/>
              <a:gd name="T25" fmla="*/ 141 h 247"/>
              <a:gd name="T26" fmla="*/ 123 w 271"/>
              <a:gd name="T27" fmla="*/ 55 h 247"/>
              <a:gd name="T28" fmla="*/ 101 w 271"/>
              <a:gd name="T29" fmla="*/ 77 h 247"/>
              <a:gd name="T30" fmla="*/ 123 w 271"/>
              <a:gd name="T31" fmla="*/ 99 h 247"/>
              <a:gd name="T32" fmla="*/ 145 w 271"/>
              <a:gd name="T33" fmla="*/ 77 h 247"/>
              <a:gd name="T34" fmla="*/ 123 w 271"/>
              <a:gd name="T35" fmla="*/ 55 h 247"/>
              <a:gd name="T36" fmla="*/ 110 w 271"/>
              <a:gd name="T37" fmla="*/ 96 h 247"/>
              <a:gd name="T38" fmla="*/ 83 w 271"/>
              <a:gd name="T39" fmla="*/ 141 h 247"/>
              <a:gd name="T40" fmla="*/ 188 w 271"/>
              <a:gd name="T41" fmla="*/ 141 h 247"/>
              <a:gd name="T42" fmla="*/ 263 w 271"/>
              <a:gd name="T43" fmla="*/ 16 h 247"/>
              <a:gd name="T44" fmla="*/ 164 w 271"/>
              <a:gd name="T45" fmla="*/ 141 h 247"/>
              <a:gd name="T46" fmla="*/ 137 w 271"/>
              <a:gd name="T47" fmla="*/ 96 h 247"/>
              <a:gd name="T48" fmla="*/ 211 w 271"/>
              <a:gd name="T49" fmla="*/ 36 h 247"/>
              <a:gd name="T50" fmla="*/ 123 w 271"/>
              <a:gd name="T51" fmla="*/ 0 h 247"/>
              <a:gd name="T52" fmla="*/ 0 w 271"/>
              <a:gd name="T53" fmla="*/ 123 h 247"/>
              <a:gd name="T54" fmla="*/ 123 w 271"/>
              <a:gd name="T55" fmla="*/ 247 h 247"/>
              <a:gd name="T56" fmla="*/ 247 w 271"/>
              <a:gd name="T57" fmla="*/ 123 h 247"/>
              <a:gd name="T58" fmla="*/ 245 w 271"/>
              <a:gd name="T59" fmla="*/ 101 h 247"/>
              <a:gd name="T60" fmla="*/ 245 w 271"/>
              <a:gd name="T61" fmla="*/ 101 h 247"/>
              <a:gd name="T62" fmla="*/ 245 w 271"/>
              <a:gd name="T63" fmla="*/ 101 h 247"/>
              <a:gd name="T64" fmla="*/ 211 w 271"/>
              <a:gd name="T65" fmla="*/ 36 h 247"/>
              <a:gd name="T66" fmla="*/ 211 w 271"/>
              <a:gd name="T67" fmla="*/ 3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1" h="247">
                <a:moveTo>
                  <a:pt x="232" y="23"/>
                </a:moveTo>
                <a:cubicBezTo>
                  <a:pt x="263" y="16"/>
                  <a:pt x="263" y="16"/>
                  <a:pt x="263" y="16"/>
                </a:cubicBezTo>
                <a:cubicBezTo>
                  <a:pt x="271" y="47"/>
                  <a:pt x="271" y="47"/>
                  <a:pt x="271" y="47"/>
                </a:cubicBezTo>
                <a:moveTo>
                  <a:pt x="73" y="141"/>
                </a:moveTo>
                <a:cubicBezTo>
                  <a:pt x="61" y="141"/>
                  <a:pt x="51" y="151"/>
                  <a:pt x="51" y="163"/>
                </a:cubicBezTo>
                <a:cubicBezTo>
                  <a:pt x="51" y="175"/>
                  <a:pt x="61" y="185"/>
                  <a:pt x="73" y="185"/>
                </a:cubicBezTo>
                <a:cubicBezTo>
                  <a:pt x="85" y="185"/>
                  <a:pt x="95" y="175"/>
                  <a:pt x="95" y="163"/>
                </a:cubicBezTo>
                <a:cubicBezTo>
                  <a:pt x="95" y="151"/>
                  <a:pt x="85" y="141"/>
                  <a:pt x="73" y="141"/>
                </a:cubicBezTo>
                <a:close/>
                <a:moveTo>
                  <a:pt x="174" y="141"/>
                </a:moveTo>
                <a:cubicBezTo>
                  <a:pt x="162" y="141"/>
                  <a:pt x="152" y="151"/>
                  <a:pt x="152" y="163"/>
                </a:cubicBezTo>
                <a:cubicBezTo>
                  <a:pt x="152" y="175"/>
                  <a:pt x="162" y="185"/>
                  <a:pt x="174" y="185"/>
                </a:cubicBezTo>
                <a:cubicBezTo>
                  <a:pt x="186" y="185"/>
                  <a:pt x="196" y="175"/>
                  <a:pt x="196" y="163"/>
                </a:cubicBezTo>
                <a:cubicBezTo>
                  <a:pt x="196" y="151"/>
                  <a:pt x="186" y="141"/>
                  <a:pt x="174" y="141"/>
                </a:cubicBezTo>
                <a:close/>
                <a:moveTo>
                  <a:pt x="123" y="55"/>
                </a:moveTo>
                <a:cubicBezTo>
                  <a:pt x="111" y="55"/>
                  <a:pt x="101" y="65"/>
                  <a:pt x="101" y="77"/>
                </a:cubicBezTo>
                <a:cubicBezTo>
                  <a:pt x="101" y="89"/>
                  <a:pt x="111" y="99"/>
                  <a:pt x="123" y="99"/>
                </a:cubicBezTo>
                <a:cubicBezTo>
                  <a:pt x="135" y="99"/>
                  <a:pt x="145" y="89"/>
                  <a:pt x="145" y="77"/>
                </a:cubicBezTo>
                <a:cubicBezTo>
                  <a:pt x="145" y="65"/>
                  <a:pt x="135" y="55"/>
                  <a:pt x="123" y="55"/>
                </a:cubicBezTo>
                <a:close/>
                <a:moveTo>
                  <a:pt x="110" y="96"/>
                </a:moveTo>
                <a:cubicBezTo>
                  <a:pt x="83" y="141"/>
                  <a:pt x="83" y="141"/>
                  <a:pt x="83" y="141"/>
                </a:cubicBezTo>
                <a:moveTo>
                  <a:pt x="188" y="141"/>
                </a:moveTo>
                <a:cubicBezTo>
                  <a:pt x="263" y="16"/>
                  <a:pt x="263" y="16"/>
                  <a:pt x="263" y="16"/>
                </a:cubicBezTo>
                <a:moveTo>
                  <a:pt x="164" y="141"/>
                </a:moveTo>
                <a:cubicBezTo>
                  <a:pt x="137" y="96"/>
                  <a:pt x="137" y="96"/>
                  <a:pt x="137" y="96"/>
                </a:cubicBezTo>
                <a:moveTo>
                  <a:pt x="211" y="36"/>
                </a:moveTo>
                <a:cubicBezTo>
                  <a:pt x="189" y="14"/>
                  <a:pt x="158" y="0"/>
                  <a:pt x="123" y="0"/>
                </a:cubicBezTo>
                <a:cubicBezTo>
                  <a:pt x="55" y="0"/>
                  <a:pt x="0" y="55"/>
                  <a:pt x="0" y="123"/>
                </a:cubicBezTo>
                <a:cubicBezTo>
                  <a:pt x="0" y="192"/>
                  <a:pt x="55" y="247"/>
                  <a:pt x="123" y="247"/>
                </a:cubicBezTo>
                <a:cubicBezTo>
                  <a:pt x="192" y="247"/>
                  <a:pt x="247" y="192"/>
                  <a:pt x="247" y="123"/>
                </a:cubicBezTo>
                <a:cubicBezTo>
                  <a:pt x="247" y="116"/>
                  <a:pt x="246" y="108"/>
                  <a:pt x="245" y="101"/>
                </a:cubicBezTo>
                <a:moveTo>
                  <a:pt x="245" y="101"/>
                </a:moveTo>
                <a:cubicBezTo>
                  <a:pt x="245" y="101"/>
                  <a:pt x="245" y="101"/>
                  <a:pt x="245" y="101"/>
                </a:cubicBezTo>
                <a:moveTo>
                  <a:pt x="211" y="36"/>
                </a:moveTo>
                <a:cubicBezTo>
                  <a:pt x="211" y="36"/>
                  <a:pt x="211" y="36"/>
                  <a:pt x="211" y="3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55" title="king chess piece icon"/>
          <p:cNvSpPr>
            <a:spLocks noChangeAspect="1" noEditPoints="1"/>
          </p:cNvSpPr>
          <p:nvPr/>
        </p:nvSpPr>
        <p:spPr bwMode="auto">
          <a:xfrm>
            <a:off x="896641" y="1482655"/>
            <a:ext cx="186555" cy="442333"/>
          </a:xfrm>
          <a:custGeom>
            <a:avLst/>
            <a:gdLst>
              <a:gd name="T0" fmla="*/ 103 w 112"/>
              <a:gd name="T1" fmla="*/ 3 h 266"/>
              <a:gd name="T2" fmla="*/ 103 w 112"/>
              <a:gd name="T3" fmla="*/ 26 h 266"/>
              <a:gd name="T4" fmla="*/ 103 w 112"/>
              <a:gd name="T5" fmla="*/ 27 h 266"/>
              <a:gd name="T6" fmla="*/ 103 w 112"/>
              <a:gd name="T7" fmla="*/ 43 h 266"/>
              <a:gd name="T8" fmla="*/ 84 w 112"/>
              <a:gd name="T9" fmla="*/ 80 h 266"/>
              <a:gd name="T10" fmla="*/ 28 w 112"/>
              <a:gd name="T11" fmla="*/ 80 h 266"/>
              <a:gd name="T12" fmla="*/ 9 w 112"/>
              <a:gd name="T13" fmla="*/ 43 h 266"/>
              <a:gd name="T14" fmla="*/ 9 w 112"/>
              <a:gd name="T15" fmla="*/ 27 h 266"/>
              <a:gd name="T16" fmla="*/ 9 w 112"/>
              <a:gd name="T17" fmla="*/ 26 h 266"/>
              <a:gd name="T18" fmla="*/ 9 w 112"/>
              <a:gd name="T19" fmla="*/ 3 h 266"/>
              <a:gd name="T20" fmla="*/ 12 w 112"/>
              <a:gd name="T21" fmla="*/ 0 h 266"/>
              <a:gd name="T22" fmla="*/ 28 w 112"/>
              <a:gd name="T23" fmla="*/ 0 h 266"/>
              <a:gd name="T24" fmla="*/ 31 w 112"/>
              <a:gd name="T25" fmla="*/ 3 h 266"/>
              <a:gd name="T26" fmla="*/ 31 w 112"/>
              <a:gd name="T27" fmla="*/ 16 h 266"/>
              <a:gd name="T28" fmla="*/ 47 w 112"/>
              <a:gd name="T29" fmla="*/ 16 h 266"/>
              <a:gd name="T30" fmla="*/ 47 w 112"/>
              <a:gd name="T31" fmla="*/ 3 h 266"/>
              <a:gd name="T32" fmla="*/ 49 w 112"/>
              <a:gd name="T33" fmla="*/ 0 h 266"/>
              <a:gd name="T34" fmla="*/ 63 w 112"/>
              <a:gd name="T35" fmla="*/ 0 h 266"/>
              <a:gd name="T36" fmla="*/ 66 w 112"/>
              <a:gd name="T37" fmla="*/ 3 h 266"/>
              <a:gd name="T38" fmla="*/ 66 w 112"/>
              <a:gd name="T39" fmla="*/ 16 h 266"/>
              <a:gd name="T40" fmla="*/ 81 w 112"/>
              <a:gd name="T41" fmla="*/ 16 h 266"/>
              <a:gd name="T42" fmla="*/ 81 w 112"/>
              <a:gd name="T43" fmla="*/ 3 h 266"/>
              <a:gd name="T44" fmla="*/ 84 w 112"/>
              <a:gd name="T45" fmla="*/ 0 h 266"/>
              <a:gd name="T46" fmla="*/ 101 w 112"/>
              <a:gd name="T47" fmla="*/ 0 h 266"/>
              <a:gd name="T48" fmla="*/ 103 w 112"/>
              <a:gd name="T49" fmla="*/ 3 h 266"/>
              <a:gd name="T50" fmla="*/ 97 w 112"/>
              <a:gd name="T51" fmla="*/ 202 h 266"/>
              <a:gd name="T52" fmla="*/ 112 w 112"/>
              <a:gd name="T53" fmla="*/ 191 h 266"/>
              <a:gd name="T54" fmla="*/ 99 w 112"/>
              <a:gd name="T55" fmla="*/ 170 h 266"/>
              <a:gd name="T56" fmla="*/ 85 w 112"/>
              <a:gd name="T57" fmla="*/ 96 h 266"/>
              <a:gd name="T58" fmla="*/ 28 w 112"/>
              <a:gd name="T59" fmla="*/ 96 h 266"/>
              <a:gd name="T60" fmla="*/ 14 w 112"/>
              <a:gd name="T61" fmla="*/ 170 h 266"/>
              <a:gd name="T62" fmla="*/ 1 w 112"/>
              <a:gd name="T63" fmla="*/ 191 h 266"/>
              <a:gd name="T64" fmla="*/ 16 w 112"/>
              <a:gd name="T65" fmla="*/ 202 h 266"/>
              <a:gd name="T66" fmla="*/ 109 w 112"/>
              <a:gd name="T67" fmla="*/ 249 h 266"/>
              <a:gd name="T68" fmla="*/ 100 w 112"/>
              <a:gd name="T69" fmla="*/ 242 h 266"/>
              <a:gd name="T70" fmla="*/ 96 w 112"/>
              <a:gd name="T71" fmla="*/ 234 h 266"/>
              <a:gd name="T72" fmla="*/ 96 w 112"/>
              <a:gd name="T73" fmla="*/ 218 h 266"/>
              <a:gd name="T74" fmla="*/ 16 w 112"/>
              <a:gd name="T75" fmla="*/ 218 h 266"/>
              <a:gd name="T76" fmla="*/ 16 w 112"/>
              <a:gd name="T77" fmla="*/ 234 h 266"/>
              <a:gd name="T78" fmla="*/ 12 w 112"/>
              <a:gd name="T79" fmla="*/ 242 h 266"/>
              <a:gd name="T80" fmla="*/ 3 w 112"/>
              <a:gd name="T81" fmla="*/ 249 h 266"/>
              <a:gd name="T82" fmla="*/ 0 w 112"/>
              <a:gd name="T83" fmla="*/ 257 h 266"/>
              <a:gd name="T84" fmla="*/ 0 w 112"/>
              <a:gd name="T85" fmla="*/ 261 h 266"/>
              <a:gd name="T86" fmla="*/ 4 w 112"/>
              <a:gd name="T87" fmla="*/ 266 h 266"/>
              <a:gd name="T88" fmla="*/ 107 w 112"/>
              <a:gd name="T89" fmla="*/ 266 h 266"/>
              <a:gd name="T90" fmla="*/ 112 w 112"/>
              <a:gd name="T91" fmla="*/ 261 h 266"/>
              <a:gd name="T92" fmla="*/ 112 w 112"/>
              <a:gd name="T93" fmla="*/ 257 h 266"/>
              <a:gd name="T94" fmla="*/ 109 w 112"/>
              <a:gd name="T95" fmla="*/ 24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2" h="266">
                <a:moveTo>
                  <a:pt x="103" y="3"/>
                </a:moveTo>
                <a:cubicBezTo>
                  <a:pt x="103" y="26"/>
                  <a:pt x="103" y="26"/>
                  <a:pt x="103" y="26"/>
                </a:cubicBezTo>
                <a:cubicBezTo>
                  <a:pt x="103" y="27"/>
                  <a:pt x="103" y="27"/>
                  <a:pt x="103" y="27"/>
                </a:cubicBezTo>
                <a:cubicBezTo>
                  <a:pt x="103" y="43"/>
                  <a:pt x="103" y="43"/>
                  <a:pt x="103" y="43"/>
                </a:cubicBezTo>
                <a:cubicBezTo>
                  <a:pt x="103" y="54"/>
                  <a:pt x="85" y="66"/>
                  <a:pt x="84" y="80"/>
                </a:cubicBezTo>
                <a:cubicBezTo>
                  <a:pt x="28" y="80"/>
                  <a:pt x="28" y="80"/>
                  <a:pt x="28" y="80"/>
                </a:cubicBezTo>
                <a:cubicBezTo>
                  <a:pt x="27" y="64"/>
                  <a:pt x="9" y="54"/>
                  <a:pt x="9" y="43"/>
                </a:cubicBezTo>
                <a:cubicBezTo>
                  <a:pt x="9" y="27"/>
                  <a:pt x="9" y="27"/>
                  <a:pt x="9" y="27"/>
                </a:cubicBezTo>
                <a:cubicBezTo>
                  <a:pt x="9" y="26"/>
                  <a:pt x="9" y="26"/>
                  <a:pt x="9" y="26"/>
                </a:cubicBezTo>
                <a:cubicBezTo>
                  <a:pt x="9" y="3"/>
                  <a:pt x="9" y="3"/>
                  <a:pt x="9" y="3"/>
                </a:cubicBezTo>
                <a:cubicBezTo>
                  <a:pt x="9" y="2"/>
                  <a:pt x="10" y="0"/>
                  <a:pt x="12" y="0"/>
                </a:cubicBezTo>
                <a:cubicBezTo>
                  <a:pt x="28" y="0"/>
                  <a:pt x="28" y="0"/>
                  <a:pt x="28" y="0"/>
                </a:cubicBezTo>
                <a:cubicBezTo>
                  <a:pt x="30" y="0"/>
                  <a:pt x="31" y="2"/>
                  <a:pt x="31" y="3"/>
                </a:cubicBezTo>
                <a:cubicBezTo>
                  <a:pt x="31" y="16"/>
                  <a:pt x="31" y="16"/>
                  <a:pt x="31" y="16"/>
                </a:cubicBezTo>
                <a:cubicBezTo>
                  <a:pt x="47" y="16"/>
                  <a:pt x="47" y="16"/>
                  <a:pt x="47" y="16"/>
                </a:cubicBezTo>
                <a:cubicBezTo>
                  <a:pt x="47" y="3"/>
                  <a:pt x="47" y="3"/>
                  <a:pt x="47" y="3"/>
                </a:cubicBezTo>
                <a:cubicBezTo>
                  <a:pt x="47" y="2"/>
                  <a:pt x="48" y="0"/>
                  <a:pt x="49" y="0"/>
                </a:cubicBezTo>
                <a:cubicBezTo>
                  <a:pt x="63" y="0"/>
                  <a:pt x="63" y="0"/>
                  <a:pt x="63" y="0"/>
                </a:cubicBezTo>
                <a:cubicBezTo>
                  <a:pt x="65" y="0"/>
                  <a:pt x="66" y="2"/>
                  <a:pt x="66" y="3"/>
                </a:cubicBezTo>
                <a:cubicBezTo>
                  <a:pt x="66" y="16"/>
                  <a:pt x="66" y="16"/>
                  <a:pt x="66" y="16"/>
                </a:cubicBezTo>
                <a:cubicBezTo>
                  <a:pt x="81" y="16"/>
                  <a:pt x="81" y="16"/>
                  <a:pt x="81" y="16"/>
                </a:cubicBezTo>
                <a:cubicBezTo>
                  <a:pt x="81" y="3"/>
                  <a:pt x="81" y="3"/>
                  <a:pt x="81" y="3"/>
                </a:cubicBezTo>
                <a:cubicBezTo>
                  <a:pt x="81" y="2"/>
                  <a:pt x="83" y="0"/>
                  <a:pt x="84" y="0"/>
                </a:cubicBezTo>
                <a:cubicBezTo>
                  <a:pt x="101" y="0"/>
                  <a:pt x="101" y="0"/>
                  <a:pt x="101" y="0"/>
                </a:cubicBezTo>
                <a:cubicBezTo>
                  <a:pt x="102" y="0"/>
                  <a:pt x="103" y="2"/>
                  <a:pt x="103" y="3"/>
                </a:cubicBezTo>
                <a:close/>
                <a:moveTo>
                  <a:pt x="97" y="202"/>
                </a:moveTo>
                <a:cubicBezTo>
                  <a:pt x="102" y="199"/>
                  <a:pt x="111" y="196"/>
                  <a:pt x="112" y="191"/>
                </a:cubicBezTo>
                <a:cubicBezTo>
                  <a:pt x="112" y="187"/>
                  <a:pt x="105" y="180"/>
                  <a:pt x="99" y="170"/>
                </a:cubicBezTo>
                <a:cubicBezTo>
                  <a:pt x="88" y="145"/>
                  <a:pt x="85" y="96"/>
                  <a:pt x="85" y="96"/>
                </a:cubicBezTo>
                <a:moveTo>
                  <a:pt x="28" y="96"/>
                </a:moveTo>
                <a:cubicBezTo>
                  <a:pt x="28" y="96"/>
                  <a:pt x="25" y="145"/>
                  <a:pt x="14" y="170"/>
                </a:cubicBezTo>
                <a:cubicBezTo>
                  <a:pt x="8" y="180"/>
                  <a:pt x="1" y="187"/>
                  <a:pt x="1" y="191"/>
                </a:cubicBezTo>
                <a:cubicBezTo>
                  <a:pt x="1" y="196"/>
                  <a:pt x="10" y="199"/>
                  <a:pt x="16" y="202"/>
                </a:cubicBezTo>
                <a:moveTo>
                  <a:pt x="109" y="249"/>
                </a:moveTo>
                <a:cubicBezTo>
                  <a:pt x="100" y="242"/>
                  <a:pt x="100" y="242"/>
                  <a:pt x="100" y="242"/>
                </a:cubicBezTo>
                <a:cubicBezTo>
                  <a:pt x="98" y="240"/>
                  <a:pt x="96" y="236"/>
                  <a:pt x="96" y="234"/>
                </a:cubicBezTo>
                <a:cubicBezTo>
                  <a:pt x="96" y="218"/>
                  <a:pt x="96" y="218"/>
                  <a:pt x="96" y="218"/>
                </a:cubicBezTo>
                <a:cubicBezTo>
                  <a:pt x="16" y="218"/>
                  <a:pt x="16" y="218"/>
                  <a:pt x="16" y="218"/>
                </a:cubicBezTo>
                <a:cubicBezTo>
                  <a:pt x="16" y="234"/>
                  <a:pt x="16" y="234"/>
                  <a:pt x="16" y="234"/>
                </a:cubicBezTo>
                <a:cubicBezTo>
                  <a:pt x="16" y="236"/>
                  <a:pt x="14" y="240"/>
                  <a:pt x="12" y="242"/>
                </a:cubicBezTo>
                <a:cubicBezTo>
                  <a:pt x="3" y="249"/>
                  <a:pt x="3" y="249"/>
                  <a:pt x="3" y="249"/>
                </a:cubicBezTo>
                <a:cubicBezTo>
                  <a:pt x="1" y="251"/>
                  <a:pt x="0" y="254"/>
                  <a:pt x="0" y="257"/>
                </a:cubicBezTo>
                <a:cubicBezTo>
                  <a:pt x="0" y="261"/>
                  <a:pt x="0" y="261"/>
                  <a:pt x="0" y="261"/>
                </a:cubicBezTo>
                <a:cubicBezTo>
                  <a:pt x="0" y="264"/>
                  <a:pt x="2" y="266"/>
                  <a:pt x="4" y="266"/>
                </a:cubicBezTo>
                <a:cubicBezTo>
                  <a:pt x="107" y="266"/>
                  <a:pt x="107" y="266"/>
                  <a:pt x="107" y="266"/>
                </a:cubicBezTo>
                <a:cubicBezTo>
                  <a:pt x="110" y="266"/>
                  <a:pt x="112" y="264"/>
                  <a:pt x="112" y="261"/>
                </a:cubicBezTo>
                <a:cubicBezTo>
                  <a:pt x="112" y="257"/>
                  <a:pt x="112" y="257"/>
                  <a:pt x="112" y="257"/>
                </a:cubicBezTo>
                <a:cubicBezTo>
                  <a:pt x="112" y="254"/>
                  <a:pt x="111" y="251"/>
                  <a:pt x="109" y="24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56" title="person with chess piece icon"/>
          <p:cNvSpPr>
            <a:spLocks noChangeAspect="1" noEditPoints="1"/>
          </p:cNvSpPr>
          <p:nvPr/>
        </p:nvSpPr>
        <p:spPr bwMode="auto">
          <a:xfrm>
            <a:off x="3474433" y="1503279"/>
            <a:ext cx="541657" cy="421709"/>
          </a:xfrm>
          <a:custGeom>
            <a:avLst/>
            <a:gdLst>
              <a:gd name="T0" fmla="*/ 211 w 303"/>
              <a:gd name="T1" fmla="*/ 87 h 236"/>
              <a:gd name="T2" fmla="*/ 216 w 303"/>
              <a:gd name="T3" fmla="*/ 87 h 236"/>
              <a:gd name="T4" fmla="*/ 217 w 303"/>
              <a:gd name="T5" fmla="*/ 88 h 236"/>
              <a:gd name="T6" fmla="*/ 217 w 303"/>
              <a:gd name="T7" fmla="*/ 94 h 236"/>
              <a:gd name="T8" fmla="*/ 201 w 303"/>
              <a:gd name="T9" fmla="*/ 94 h 236"/>
              <a:gd name="T10" fmla="*/ 201 w 303"/>
              <a:gd name="T11" fmla="*/ 88 h 236"/>
              <a:gd name="T12" fmla="*/ 199 w 303"/>
              <a:gd name="T13" fmla="*/ 87 h 236"/>
              <a:gd name="T14" fmla="*/ 191 w 303"/>
              <a:gd name="T15" fmla="*/ 87 h 236"/>
              <a:gd name="T16" fmla="*/ 190 w 303"/>
              <a:gd name="T17" fmla="*/ 88 h 236"/>
              <a:gd name="T18" fmla="*/ 190 w 303"/>
              <a:gd name="T19" fmla="*/ 99 h 236"/>
              <a:gd name="T20" fmla="*/ 190 w 303"/>
              <a:gd name="T21" fmla="*/ 99 h 236"/>
              <a:gd name="T22" fmla="*/ 190 w 303"/>
              <a:gd name="T23" fmla="*/ 107 h 236"/>
              <a:gd name="T24" fmla="*/ 199 w 303"/>
              <a:gd name="T25" fmla="*/ 124 h 236"/>
              <a:gd name="T26" fmla="*/ 226 w 303"/>
              <a:gd name="T27" fmla="*/ 124 h 236"/>
              <a:gd name="T28" fmla="*/ 235 w 303"/>
              <a:gd name="T29" fmla="*/ 107 h 236"/>
              <a:gd name="T30" fmla="*/ 235 w 303"/>
              <a:gd name="T31" fmla="*/ 99 h 236"/>
              <a:gd name="T32" fmla="*/ 235 w 303"/>
              <a:gd name="T33" fmla="*/ 99 h 236"/>
              <a:gd name="T34" fmla="*/ 235 w 303"/>
              <a:gd name="T35" fmla="*/ 88 h 236"/>
              <a:gd name="T36" fmla="*/ 233 w 303"/>
              <a:gd name="T37" fmla="*/ 87 h 236"/>
              <a:gd name="T38" fmla="*/ 228 w 303"/>
              <a:gd name="T39" fmla="*/ 87 h 236"/>
              <a:gd name="T40" fmla="*/ 231 w 303"/>
              <a:gd name="T41" fmla="*/ 182 h 236"/>
              <a:gd name="T42" fmla="*/ 238 w 303"/>
              <a:gd name="T43" fmla="*/ 176 h 236"/>
              <a:gd name="T44" fmla="*/ 233 w 303"/>
              <a:gd name="T45" fmla="*/ 167 h 236"/>
              <a:gd name="T46" fmla="*/ 226 w 303"/>
              <a:gd name="T47" fmla="*/ 139 h 236"/>
              <a:gd name="T48" fmla="*/ 199 w 303"/>
              <a:gd name="T49" fmla="*/ 138 h 236"/>
              <a:gd name="T50" fmla="*/ 192 w 303"/>
              <a:gd name="T51" fmla="*/ 167 h 236"/>
              <a:gd name="T52" fmla="*/ 186 w 303"/>
              <a:gd name="T53" fmla="*/ 176 h 236"/>
              <a:gd name="T54" fmla="*/ 193 w 303"/>
              <a:gd name="T55" fmla="*/ 182 h 236"/>
              <a:gd name="T56" fmla="*/ 237 w 303"/>
              <a:gd name="T57" fmla="*/ 204 h 236"/>
              <a:gd name="T58" fmla="*/ 233 w 303"/>
              <a:gd name="T59" fmla="*/ 201 h 236"/>
              <a:gd name="T60" fmla="*/ 231 w 303"/>
              <a:gd name="T61" fmla="*/ 197 h 236"/>
              <a:gd name="T62" fmla="*/ 231 w 303"/>
              <a:gd name="T63" fmla="*/ 189 h 236"/>
              <a:gd name="T64" fmla="*/ 193 w 303"/>
              <a:gd name="T65" fmla="*/ 189 h 236"/>
              <a:gd name="T66" fmla="*/ 193 w 303"/>
              <a:gd name="T67" fmla="*/ 197 h 236"/>
              <a:gd name="T68" fmla="*/ 192 w 303"/>
              <a:gd name="T69" fmla="*/ 200 h 236"/>
              <a:gd name="T70" fmla="*/ 187 w 303"/>
              <a:gd name="T71" fmla="*/ 204 h 236"/>
              <a:gd name="T72" fmla="*/ 186 w 303"/>
              <a:gd name="T73" fmla="*/ 208 h 236"/>
              <a:gd name="T74" fmla="*/ 186 w 303"/>
              <a:gd name="T75" fmla="*/ 210 h 236"/>
              <a:gd name="T76" fmla="*/ 188 w 303"/>
              <a:gd name="T77" fmla="*/ 212 h 236"/>
              <a:gd name="T78" fmla="*/ 237 w 303"/>
              <a:gd name="T79" fmla="*/ 212 h 236"/>
              <a:gd name="T80" fmla="*/ 239 w 303"/>
              <a:gd name="T81" fmla="*/ 210 h 236"/>
              <a:gd name="T82" fmla="*/ 239 w 303"/>
              <a:gd name="T83" fmla="*/ 208 h 236"/>
              <a:gd name="T84" fmla="*/ 237 w 303"/>
              <a:gd name="T85" fmla="*/ 204 h 236"/>
              <a:gd name="T86" fmla="*/ 88 w 303"/>
              <a:gd name="T87" fmla="*/ 80 h 236"/>
              <a:gd name="T88" fmla="*/ 128 w 303"/>
              <a:gd name="T89" fmla="*/ 40 h 236"/>
              <a:gd name="T90" fmla="*/ 88 w 303"/>
              <a:gd name="T91" fmla="*/ 0 h 236"/>
              <a:gd name="T92" fmla="*/ 49 w 303"/>
              <a:gd name="T93" fmla="*/ 40 h 236"/>
              <a:gd name="T94" fmla="*/ 88 w 303"/>
              <a:gd name="T95" fmla="*/ 80 h 236"/>
              <a:gd name="T96" fmla="*/ 107 w 303"/>
              <a:gd name="T97" fmla="*/ 102 h 236"/>
              <a:gd name="T98" fmla="*/ 99 w 303"/>
              <a:gd name="T99" fmla="*/ 196 h 236"/>
              <a:gd name="T100" fmla="*/ 91 w 303"/>
              <a:gd name="T101" fmla="*/ 204 h 236"/>
              <a:gd name="T102" fmla="*/ 82 w 303"/>
              <a:gd name="T103" fmla="*/ 196 h 236"/>
              <a:gd name="T104" fmla="*/ 72 w 303"/>
              <a:gd name="T105" fmla="*/ 102 h 236"/>
              <a:gd name="T106" fmla="*/ 40 w 303"/>
              <a:gd name="T107" fmla="*/ 102 h 236"/>
              <a:gd name="T108" fmla="*/ 2 w 303"/>
              <a:gd name="T109" fmla="*/ 145 h 236"/>
              <a:gd name="T110" fmla="*/ 10 w 303"/>
              <a:gd name="T111" fmla="*/ 229 h 236"/>
              <a:gd name="T112" fmla="*/ 140 w 303"/>
              <a:gd name="T113" fmla="*/ 229 h 236"/>
              <a:gd name="T114" fmla="*/ 211 w 303"/>
              <a:gd name="T115" fmla="*/ 53 h 236"/>
              <a:gd name="T116" fmla="*/ 120 w 303"/>
              <a:gd name="T117" fmla="*/ 144 h 236"/>
              <a:gd name="T118" fmla="*/ 211 w 303"/>
              <a:gd name="T119" fmla="*/ 236 h 236"/>
              <a:gd name="T120" fmla="*/ 303 w 303"/>
              <a:gd name="T121" fmla="*/ 144 h 236"/>
              <a:gd name="T122" fmla="*/ 211 w 303"/>
              <a:gd name="T123" fmla="*/ 5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236">
                <a:moveTo>
                  <a:pt x="211" y="87"/>
                </a:moveTo>
                <a:cubicBezTo>
                  <a:pt x="216" y="87"/>
                  <a:pt x="216" y="87"/>
                  <a:pt x="216" y="87"/>
                </a:cubicBezTo>
                <a:cubicBezTo>
                  <a:pt x="216" y="87"/>
                  <a:pt x="217" y="87"/>
                  <a:pt x="217" y="88"/>
                </a:cubicBezTo>
                <a:cubicBezTo>
                  <a:pt x="217" y="94"/>
                  <a:pt x="217" y="94"/>
                  <a:pt x="217" y="94"/>
                </a:cubicBezTo>
                <a:moveTo>
                  <a:pt x="201" y="94"/>
                </a:moveTo>
                <a:cubicBezTo>
                  <a:pt x="201" y="88"/>
                  <a:pt x="201" y="88"/>
                  <a:pt x="201" y="88"/>
                </a:cubicBezTo>
                <a:cubicBezTo>
                  <a:pt x="201" y="87"/>
                  <a:pt x="200" y="87"/>
                  <a:pt x="199" y="87"/>
                </a:cubicBezTo>
                <a:cubicBezTo>
                  <a:pt x="191" y="87"/>
                  <a:pt x="191" y="87"/>
                  <a:pt x="191" y="87"/>
                </a:cubicBezTo>
                <a:cubicBezTo>
                  <a:pt x="191" y="87"/>
                  <a:pt x="190" y="87"/>
                  <a:pt x="190" y="88"/>
                </a:cubicBezTo>
                <a:cubicBezTo>
                  <a:pt x="190" y="99"/>
                  <a:pt x="190" y="99"/>
                  <a:pt x="190" y="99"/>
                </a:cubicBezTo>
                <a:cubicBezTo>
                  <a:pt x="190" y="99"/>
                  <a:pt x="190" y="99"/>
                  <a:pt x="190" y="99"/>
                </a:cubicBezTo>
                <a:cubicBezTo>
                  <a:pt x="190" y="107"/>
                  <a:pt x="190" y="107"/>
                  <a:pt x="190" y="107"/>
                </a:cubicBezTo>
                <a:cubicBezTo>
                  <a:pt x="190" y="112"/>
                  <a:pt x="199" y="117"/>
                  <a:pt x="199" y="124"/>
                </a:cubicBezTo>
                <a:cubicBezTo>
                  <a:pt x="226" y="124"/>
                  <a:pt x="226" y="124"/>
                  <a:pt x="226" y="124"/>
                </a:cubicBezTo>
                <a:cubicBezTo>
                  <a:pt x="226" y="118"/>
                  <a:pt x="235" y="112"/>
                  <a:pt x="235" y="107"/>
                </a:cubicBezTo>
                <a:cubicBezTo>
                  <a:pt x="235" y="99"/>
                  <a:pt x="235" y="99"/>
                  <a:pt x="235" y="99"/>
                </a:cubicBezTo>
                <a:cubicBezTo>
                  <a:pt x="235" y="99"/>
                  <a:pt x="235" y="99"/>
                  <a:pt x="235" y="99"/>
                </a:cubicBezTo>
                <a:cubicBezTo>
                  <a:pt x="235" y="88"/>
                  <a:pt x="235" y="88"/>
                  <a:pt x="235" y="88"/>
                </a:cubicBezTo>
                <a:cubicBezTo>
                  <a:pt x="235" y="87"/>
                  <a:pt x="234" y="87"/>
                  <a:pt x="233" y="87"/>
                </a:cubicBezTo>
                <a:cubicBezTo>
                  <a:pt x="228" y="87"/>
                  <a:pt x="228" y="87"/>
                  <a:pt x="228" y="87"/>
                </a:cubicBezTo>
                <a:moveTo>
                  <a:pt x="231" y="182"/>
                </a:moveTo>
                <a:cubicBezTo>
                  <a:pt x="234" y="180"/>
                  <a:pt x="238" y="179"/>
                  <a:pt x="238" y="176"/>
                </a:cubicBezTo>
                <a:cubicBezTo>
                  <a:pt x="239" y="175"/>
                  <a:pt x="235" y="172"/>
                  <a:pt x="233" y="167"/>
                </a:cubicBezTo>
                <a:cubicBezTo>
                  <a:pt x="229" y="159"/>
                  <a:pt x="227" y="146"/>
                  <a:pt x="226" y="139"/>
                </a:cubicBezTo>
                <a:moveTo>
                  <a:pt x="199" y="138"/>
                </a:moveTo>
                <a:cubicBezTo>
                  <a:pt x="198" y="146"/>
                  <a:pt x="196" y="159"/>
                  <a:pt x="192" y="167"/>
                </a:cubicBezTo>
                <a:cubicBezTo>
                  <a:pt x="190" y="172"/>
                  <a:pt x="186" y="175"/>
                  <a:pt x="186" y="176"/>
                </a:cubicBezTo>
                <a:cubicBezTo>
                  <a:pt x="187" y="179"/>
                  <a:pt x="191" y="180"/>
                  <a:pt x="193" y="182"/>
                </a:cubicBezTo>
                <a:moveTo>
                  <a:pt x="237" y="204"/>
                </a:moveTo>
                <a:cubicBezTo>
                  <a:pt x="233" y="201"/>
                  <a:pt x="233" y="201"/>
                  <a:pt x="233" y="201"/>
                </a:cubicBezTo>
                <a:cubicBezTo>
                  <a:pt x="232" y="200"/>
                  <a:pt x="231" y="198"/>
                  <a:pt x="231" y="197"/>
                </a:cubicBezTo>
                <a:cubicBezTo>
                  <a:pt x="231" y="189"/>
                  <a:pt x="231" y="189"/>
                  <a:pt x="231" y="189"/>
                </a:cubicBezTo>
                <a:cubicBezTo>
                  <a:pt x="193" y="189"/>
                  <a:pt x="193" y="189"/>
                  <a:pt x="193" y="189"/>
                </a:cubicBezTo>
                <a:cubicBezTo>
                  <a:pt x="193" y="197"/>
                  <a:pt x="193" y="197"/>
                  <a:pt x="193" y="197"/>
                </a:cubicBezTo>
                <a:cubicBezTo>
                  <a:pt x="193" y="198"/>
                  <a:pt x="192" y="200"/>
                  <a:pt x="192" y="200"/>
                </a:cubicBezTo>
                <a:cubicBezTo>
                  <a:pt x="187" y="204"/>
                  <a:pt x="187" y="204"/>
                  <a:pt x="187" y="204"/>
                </a:cubicBezTo>
                <a:cubicBezTo>
                  <a:pt x="186" y="205"/>
                  <a:pt x="186" y="206"/>
                  <a:pt x="186" y="208"/>
                </a:cubicBezTo>
                <a:cubicBezTo>
                  <a:pt x="186" y="210"/>
                  <a:pt x="186" y="210"/>
                  <a:pt x="186" y="210"/>
                </a:cubicBezTo>
                <a:cubicBezTo>
                  <a:pt x="186" y="211"/>
                  <a:pt x="187" y="212"/>
                  <a:pt x="188" y="212"/>
                </a:cubicBezTo>
                <a:cubicBezTo>
                  <a:pt x="237" y="212"/>
                  <a:pt x="237" y="212"/>
                  <a:pt x="237" y="212"/>
                </a:cubicBezTo>
                <a:cubicBezTo>
                  <a:pt x="238" y="212"/>
                  <a:pt x="239" y="211"/>
                  <a:pt x="239" y="210"/>
                </a:cubicBezTo>
                <a:cubicBezTo>
                  <a:pt x="239" y="208"/>
                  <a:pt x="239" y="208"/>
                  <a:pt x="239" y="208"/>
                </a:cubicBezTo>
                <a:cubicBezTo>
                  <a:pt x="239" y="206"/>
                  <a:pt x="238" y="205"/>
                  <a:pt x="237" y="204"/>
                </a:cubicBezTo>
                <a:close/>
                <a:moveTo>
                  <a:pt x="88" y="80"/>
                </a:moveTo>
                <a:cubicBezTo>
                  <a:pt x="110" y="80"/>
                  <a:pt x="128" y="62"/>
                  <a:pt x="128" y="40"/>
                </a:cubicBezTo>
                <a:cubicBezTo>
                  <a:pt x="128" y="18"/>
                  <a:pt x="110" y="0"/>
                  <a:pt x="88" y="0"/>
                </a:cubicBezTo>
                <a:cubicBezTo>
                  <a:pt x="67" y="0"/>
                  <a:pt x="49" y="18"/>
                  <a:pt x="49" y="40"/>
                </a:cubicBezTo>
                <a:cubicBezTo>
                  <a:pt x="49" y="62"/>
                  <a:pt x="67" y="80"/>
                  <a:pt x="88" y="80"/>
                </a:cubicBezTo>
                <a:close/>
                <a:moveTo>
                  <a:pt x="107" y="102"/>
                </a:moveTo>
                <a:cubicBezTo>
                  <a:pt x="99" y="196"/>
                  <a:pt x="99" y="196"/>
                  <a:pt x="99" y="196"/>
                </a:cubicBezTo>
                <a:cubicBezTo>
                  <a:pt x="91" y="204"/>
                  <a:pt x="91" y="204"/>
                  <a:pt x="91" y="204"/>
                </a:cubicBezTo>
                <a:cubicBezTo>
                  <a:pt x="82" y="196"/>
                  <a:pt x="82" y="196"/>
                  <a:pt x="82" y="196"/>
                </a:cubicBezTo>
                <a:cubicBezTo>
                  <a:pt x="72" y="102"/>
                  <a:pt x="72" y="102"/>
                  <a:pt x="72" y="102"/>
                </a:cubicBezTo>
                <a:cubicBezTo>
                  <a:pt x="40" y="102"/>
                  <a:pt x="40" y="102"/>
                  <a:pt x="40" y="102"/>
                </a:cubicBezTo>
                <a:cubicBezTo>
                  <a:pt x="16" y="102"/>
                  <a:pt x="0" y="122"/>
                  <a:pt x="2" y="145"/>
                </a:cubicBezTo>
                <a:cubicBezTo>
                  <a:pt x="6" y="184"/>
                  <a:pt x="8" y="211"/>
                  <a:pt x="10" y="229"/>
                </a:cubicBezTo>
                <a:cubicBezTo>
                  <a:pt x="140" y="229"/>
                  <a:pt x="140" y="229"/>
                  <a:pt x="140" y="229"/>
                </a:cubicBezTo>
                <a:moveTo>
                  <a:pt x="211" y="53"/>
                </a:moveTo>
                <a:cubicBezTo>
                  <a:pt x="161" y="53"/>
                  <a:pt x="120" y="94"/>
                  <a:pt x="120" y="144"/>
                </a:cubicBezTo>
                <a:cubicBezTo>
                  <a:pt x="120" y="195"/>
                  <a:pt x="161" y="236"/>
                  <a:pt x="211" y="236"/>
                </a:cubicBezTo>
                <a:cubicBezTo>
                  <a:pt x="262" y="236"/>
                  <a:pt x="303" y="195"/>
                  <a:pt x="303" y="144"/>
                </a:cubicBezTo>
                <a:cubicBezTo>
                  <a:pt x="303" y="94"/>
                  <a:pt x="262" y="53"/>
                  <a:pt x="211" y="5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57" title="plan of action icon"/>
          <p:cNvSpPr>
            <a:spLocks noChangeAspect="1" noEditPoints="1"/>
          </p:cNvSpPr>
          <p:nvPr/>
        </p:nvSpPr>
        <p:spPr bwMode="auto">
          <a:xfrm>
            <a:off x="2042981" y="1483830"/>
            <a:ext cx="439987" cy="441159"/>
          </a:xfrm>
          <a:custGeom>
            <a:avLst/>
            <a:gdLst>
              <a:gd name="T0" fmla="*/ 158 w 265"/>
              <a:gd name="T1" fmla="*/ 100 h 265"/>
              <a:gd name="T2" fmla="*/ 178 w 265"/>
              <a:gd name="T3" fmla="*/ 115 h 265"/>
              <a:gd name="T4" fmla="*/ 163 w 265"/>
              <a:gd name="T5" fmla="*/ 136 h 265"/>
              <a:gd name="T6" fmla="*/ 77 w 265"/>
              <a:gd name="T7" fmla="*/ 180 h 265"/>
              <a:gd name="T8" fmla="*/ 60 w 265"/>
              <a:gd name="T9" fmla="*/ 198 h 265"/>
              <a:gd name="T10" fmla="*/ 77 w 265"/>
              <a:gd name="T11" fmla="*/ 215 h 265"/>
              <a:gd name="T12" fmla="*/ 95 w 265"/>
              <a:gd name="T13" fmla="*/ 198 h 265"/>
              <a:gd name="T14" fmla="*/ 77 w 265"/>
              <a:gd name="T15" fmla="*/ 180 h 265"/>
              <a:gd name="T16" fmla="*/ 129 w 265"/>
              <a:gd name="T17" fmla="*/ 50 h 265"/>
              <a:gd name="T18" fmla="*/ 112 w 265"/>
              <a:gd name="T19" fmla="*/ 68 h 265"/>
              <a:gd name="T20" fmla="*/ 129 w 265"/>
              <a:gd name="T21" fmla="*/ 85 h 265"/>
              <a:gd name="T22" fmla="*/ 147 w 265"/>
              <a:gd name="T23" fmla="*/ 68 h 265"/>
              <a:gd name="T24" fmla="*/ 129 w 265"/>
              <a:gd name="T25" fmla="*/ 50 h 265"/>
              <a:gd name="T26" fmla="*/ 215 w 265"/>
              <a:gd name="T27" fmla="*/ 94 h 265"/>
              <a:gd name="T28" fmla="*/ 198 w 265"/>
              <a:gd name="T29" fmla="*/ 112 h 265"/>
              <a:gd name="T30" fmla="*/ 215 w 265"/>
              <a:gd name="T31" fmla="*/ 129 h 265"/>
              <a:gd name="T32" fmla="*/ 232 w 265"/>
              <a:gd name="T33" fmla="*/ 112 h 265"/>
              <a:gd name="T34" fmla="*/ 215 w 265"/>
              <a:gd name="T35" fmla="*/ 94 h 265"/>
              <a:gd name="T36" fmla="*/ 176 w 265"/>
              <a:gd name="T37" fmla="*/ 117 h 265"/>
              <a:gd name="T38" fmla="*/ 96 w 265"/>
              <a:gd name="T39" fmla="*/ 167 h 265"/>
              <a:gd name="T40" fmla="*/ 132 w 265"/>
              <a:gd name="T41" fmla="*/ 0 h 265"/>
              <a:gd name="T42" fmla="*/ 0 w 265"/>
              <a:gd name="T43" fmla="*/ 133 h 265"/>
              <a:gd name="T44" fmla="*/ 132 w 265"/>
              <a:gd name="T45" fmla="*/ 265 h 265"/>
              <a:gd name="T46" fmla="*/ 265 w 265"/>
              <a:gd name="T47" fmla="*/ 133 h 265"/>
              <a:gd name="T48" fmla="*/ 132 w 265"/>
              <a:gd name="T49" fmla="*/ 0 h 265"/>
              <a:gd name="T50" fmla="*/ 51 w 265"/>
              <a:gd name="T51" fmla="*/ 130 h 265"/>
              <a:gd name="T52" fmla="*/ 83 w 265"/>
              <a:gd name="T53" fmla="*/ 98 h 265"/>
              <a:gd name="T54" fmla="*/ 51 w 265"/>
              <a:gd name="T55" fmla="*/ 98 h 265"/>
              <a:gd name="T56" fmla="*/ 83 w 265"/>
              <a:gd name="T57" fmla="*/ 130 h 265"/>
              <a:gd name="T58" fmla="*/ 174 w 265"/>
              <a:gd name="T59" fmla="*/ 173 h 265"/>
              <a:gd name="T60" fmla="*/ 142 w 265"/>
              <a:gd name="T61" fmla="*/ 205 h 265"/>
              <a:gd name="T62" fmla="*/ 174 w 265"/>
              <a:gd name="T63" fmla="*/ 205 h 265"/>
              <a:gd name="T64" fmla="*/ 142 w 265"/>
              <a:gd name="T65" fmla="*/ 17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5" h="265">
                <a:moveTo>
                  <a:pt x="158" y="100"/>
                </a:moveTo>
                <a:cubicBezTo>
                  <a:pt x="178" y="115"/>
                  <a:pt x="178" y="115"/>
                  <a:pt x="178" y="115"/>
                </a:cubicBezTo>
                <a:cubicBezTo>
                  <a:pt x="163" y="136"/>
                  <a:pt x="163" y="136"/>
                  <a:pt x="163" y="136"/>
                </a:cubicBezTo>
                <a:moveTo>
                  <a:pt x="77" y="180"/>
                </a:moveTo>
                <a:cubicBezTo>
                  <a:pt x="68" y="180"/>
                  <a:pt x="60" y="188"/>
                  <a:pt x="60" y="198"/>
                </a:cubicBezTo>
                <a:cubicBezTo>
                  <a:pt x="60" y="207"/>
                  <a:pt x="68" y="215"/>
                  <a:pt x="77" y="215"/>
                </a:cubicBezTo>
                <a:cubicBezTo>
                  <a:pt x="87" y="215"/>
                  <a:pt x="95" y="207"/>
                  <a:pt x="95" y="198"/>
                </a:cubicBezTo>
                <a:cubicBezTo>
                  <a:pt x="95" y="188"/>
                  <a:pt x="87" y="180"/>
                  <a:pt x="77" y="180"/>
                </a:cubicBezTo>
                <a:close/>
                <a:moveTo>
                  <a:pt x="129" y="50"/>
                </a:moveTo>
                <a:cubicBezTo>
                  <a:pt x="120" y="50"/>
                  <a:pt x="112" y="58"/>
                  <a:pt x="112" y="68"/>
                </a:cubicBezTo>
                <a:cubicBezTo>
                  <a:pt x="112" y="77"/>
                  <a:pt x="120" y="85"/>
                  <a:pt x="129" y="85"/>
                </a:cubicBezTo>
                <a:cubicBezTo>
                  <a:pt x="139" y="85"/>
                  <a:pt x="147" y="77"/>
                  <a:pt x="147" y="68"/>
                </a:cubicBezTo>
                <a:cubicBezTo>
                  <a:pt x="147" y="58"/>
                  <a:pt x="139" y="50"/>
                  <a:pt x="129" y="50"/>
                </a:cubicBezTo>
                <a:close/>
                <a:moveTo>
                  <a:pt x="215" y="94"/>
                </a:moveTo>
                <a:cubicBezTo>
                  <a:pt x="205" y="94"/>
                  <a:pt x="198" y="102"/>
                  <a:pt x="198" y="112"/>
                </a:cubicBezTo>
                <a:cubicBezTo>
                  <a:pt x="198" y="121"/>
                  <a:pt x="205" y="129"/>
                  <a:pt x="215" y="129"/>
                </a:cubicBezTo>
                <a:cubicBezTo>
                  <a:pt x="225" y="129"/>
                  <a:pt x="232" y="121"/>
                  <a:pt x="232" y="112"/>
                </a:cubicBezTo>
                <a:cubicBezTo>
                  <a:pt x="232" y="102"/>
                  <a:pt x="225" y="94"/>
                  <a:pt x="215" y="94"/>
                </a:cubicBezTo>
                <a:close/>
                <a:moveTo>
                  <a:pt x="176" y="117"/>
                </a:moveTo>
                <a:cubicBezTo>
                  <a:pt x="117" y="115"/>
                  <a:pt x="96" y="167"/>
                  <a:pt x="96" y="167"/>
                </a:cubicBezTo>
                <a:moveTo>
                  <a:pt x="132" y="0"/>
                </a:moveTo>
                <a:cubicBezTo>
                  <a:pt x="59" y="0"/>
                  <a:pt x="0" y="60"/>
                  <a:pt x="0" y="133"/>
                </a:cubicBezTo>
                <a:cubicBezTo>
                  <a:pt x="0" y="206"/>
                  <a:pt x="59" y="265"/>
                  <a:pt x="132" y="265"/>
                </a:cubicBezTo>
                <a:cubicBezTo>
                  <a:pt x="205" y="265"/>
                  <a:pt x="265" y="206"/>
                  <a:pt x="265" y="133"/>
                </a:cubicBezTo>
                <a:cubicBezTo>
                  <a:pt x="265" y="60"/>
                  <a:pt x="205" y="0"/>
                  <a:pt x="132" y="0"/>
                </a:cubicBezTo>
                <a:close/>
                <a:moveTo>
                  <a:pt x="51" y="130"/>
                </a:moveTo>
                <a:cubicBezTo>
                  <a:pt x="83" y="98"/>
                  <a:pt x="83" y="98"/>
                  <a:pt x="83" y="98"/>
                </a:cubicBezTo>
                <a:moveTo>
                  <a:pt x="51" y="98"/>
                </a:moveTo>
                <a:cubicBezTo>
                  <a:pt x="83" y="130"/>
                  <a:pt x="83" y="130"/>
                  <a:pt x="83" y="130"/>
                </a:cubicBezTo>
                <a:moveTo>
                  <a:pt x="174" y="173"/>
                </a:moveTo>
                <a:cubicBezTo>
                  <a:pt x="142" y="205"/>
                  <a:pt x="142" y="205"/>
                  <a:pt x="142" y="205"/>
                </a:cubicBezTo>
                <a:moveTo>
                  <a:pt x="174" y="205"/>
                </a:moveTo>
                <a:cubicBezTo>
                  <a:pt x="142" y="173"/>
                  <a:pt x="142" y="173"/>
                  <a:pt x="142" y="17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58" title="plan of action icon"/>
          <p:cNvSpPr>
            <a:spLocks noChangeAspect="1" noEditPoints="1"/>
          </p:cNvSpPr>
          <p:nvPr/>
        </p:nvSpPr>
        <p:spPr bwMode="auto">
          <a:xfrm>
            <a:off x="2738175" y="1507295"/>
            <a:ext cx="481051" cy="417693"/>
          </a:xfrm>
          <a:custGeom>
            <a:avLst/>
            <a:gdLst>
              <a:gd name="T0" fmla="*/ 175 w 289"/>
              <a:gd name="T1" fmla="*/ 76 h 252"/>
              <a:gd name="T2" fmla="*/ 207 w 289"/>
              <a:gd name="T3" fmla="*/ 100 h 252"/>
              <a:gd name="T4" fmla="*/ 184 w 289"/>
              <a:gd name="T5" fmla="*/ 131 h 252"/>
              <a:gd name="T6" fmla="*/ 52 w 289"/>
              <a:gd name="T7" fmla="*/ 199 h 252"/>
              <a:gd name="T8" fmla="*/ 26 w 289"/>
              <a:gd name="T9" fmla="*/ 226 h 252"/>
              <a:gd name="T10" fmla="*/ 52 w 289"/>
              <a:gd name="T11" fmla="*/ 252 h 252"/>
              <a:gd name="T12" fmla="*/ 79 w 289"/>
              <a:gd name="T13" fmla="*/ 226 h 252"/>
              <a:gd name="T14" fmla="*/ 52 w 289"/>
              <a:gd name="T15" fmla="*/ 199 h 252"/>
              <a:gd name="T16" fmla="*/ 263 w 289"/>
              <a:gd name="T17" fmla="*/ 68 h 252"/>
              <a:gd name="T18" fmla="*/ 236 w 289"/>
              <a:gd name="T19" fmla="*/ 94 h 252"/>
              <a:gd name="T20" fmla="*/ 263 w 289"/>
              <a:gd name="T21" fmla="*/ 121 h 252"/>
              <a:gd name="T22" fmla="*/ 289 w 289"/>
              <a:gd name="T23" fmla="*/ 94 h 252"/>
              <a:gd name="T24" fmla="*/ 263 w 289"/>
              <a:gd name="T25" fmla="*/ 68 h 252"/>
              <a:gd name="T26" fmla="*/ 204 w 289"/>
              <a:gd name="T27" fmla="*/ 102 h 252"/>
              <a:gd name="T28" fmla="*/ 81 w 289"/>
              <a:gd name="T29" fmla="*/ 178 h 252"/>
              <a:gd name="T30" fmla="*/ 0 w 289"/>
              <a:gd name="T31" fmla="*/ 129 h 252"/>
              <a:gd name="T32" fmla="*/ 49 w 289"/>
              <a:gd name="T33" fmla="*/ 79 h 252"/>
              <a:gd name="T34" fmla="*/ 0 w 289"/>
              <a:gd name="T35" fmla="*/ 79 h 252"/>
              <a:gd name="T36" fmla="*/ 49 w 289"/>
              <a:gd name="T37" fmla="*/ 129 h 252"/>
              <a:gd name="T38" fmla="*/ 92 w 289"/>
              <a:gd name="T39" fmla="*/ 50 h 252"/>
              <a:gd name="T40" fmla="*/ 141 w 289"/>
              <a:gd name="T41" fmla="*/ 0 h 252"/>
              <a:gd name="T42" fmla="*/ 92 w 289"/>
              <a:gd name="T43" fmla="*/ 0 h 252"/>
              <a:gd name="T44" fmla="*/ 141 w 289"/>
              <a:gd name="T45" fmla="*/ 50 h 252"/>
              <a:gd name="T46" fmla="*/ 202 w 289"/>
              <a:gd name="T47" fmla="*/ 184 h 252"/>
              <a:gd name="T48" fmla="*/ 153 w 289"/>
              <a:gd name="T49" fmla="*/ 234 h 252"/>
              <a:gd name="T50" fmla="*/ 202 w 289"/>
              <a:gd name="T51" fmla="*/ 234 h 252"/>
              <a:gd name="T52" fmla="*/ 153 w 289"/>
              <a:gd name="T53" fmla="*/ 1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9" h="252">
                <a:moveTo>
                  <a:pt x="175" y="76"/>
                </a:moveTo>
                <a:cubicBezTo>
                  <a:pt x="207" y="100"/>
                  <a:pt x="207" y="100"/>
                  <a:pt x="207" y="100"/>
                </a:cubicBezTo>
                <a:cubicBezTo>
                  <a:pt x="184" y="131"/>
                  <a:pt x="184" y="131"/>
                  <a:pt x="184" y="131"/>
                </a:cubicBezTo>
                <a:moveTo>
                  <a:pt x="52" y="199"/>
                </a:moveTo>
                <a:cubicBezTo>
                  <a:pt x="37" y="199"/>
                  <a:pt x="26" y="211"/>
                  <a:pt x="26" y="226"/>
                </a:cubicBezTo>
                <a:cubicBezTo>
                  <a:pt x="26" y="240"/>
                  <a:pt x="37" y="252"/>
                  <a:pt x="52" y="252"/>
                </a:cubicBezTo>
                <a:cubicBezTo>
                  <a:pt x="67" y="252"/>
                  <a:pt x="79" y="240"/>
                  <a:pt x="79" y="226"/>
                </a:cubicBezTo>
                <a:cubicBezTo>
                  <a:pt x="79" y="211"/>
                  <a:pt x="67" y="199"/>
                  <a:pt x="52" y="199"/>
                </a:cubicBezTo>
                <a:close/>
                <a:moveTo>
                  <a:pt x="263" y="68"/>
                </a:moveTo>
                <a:cubicBezTo>
                  <a:pt x="248" y="68"/>
                  <a:pt x="236" y="79"/>
                  <a:pt x="236" y="94"/>
                </a:cubicBezTo>
                <a:cubicBezTo>
                  <a:pt x="236" y="109"/>
                  <a:pt x="248" y="121"/>
                  <a:pt x="263" y="121"/>
                </a:cubicBezTo>
                <a:cubicBezTo>
                  <a:pt x="278" y="121"/>
                  <a:pt x="289" y="109"/>
                  <a:pt x="289" y="94"/>
                </a:cubicBezTo>
                <a:cubicBezTo>
                  <a:pt x="289" y="79"/>
                  <a:pt x="278" y="68"/>
                  <a:pt x="263" y="68"/>
                </a:cubicBezTo>
                <a:close/>
                <a:moveTo>
                  <a:pt x="204" y="102"/>
                </a:moveTo>
                <a:cubicBezTo>
                  <a:pt x="113" y="99"/>
                  <a:pt x="81" y="178"/>
                  <a:pt x="81" y="178"/>
                </a:cubicBezTo>
                <a:moveTo>
                  <a:pt x="0" y="129"/>
                </a:moveTo>
                <a:cubicBezTo>
                  <a:pt x="49" y="79"/>
                  <a:pt x="49" y="79"/>
                  <a:pt x="49" y="79"/>
                </a:cubicBezTo>
                <a:moveTo>
                  <a:pt x="0" y="79"/>
                </a:moveTo>
                <a:cubicBezTo>
                  <a:pt x="49" y="129"/>
                  <a:pt x="49" y="129"/>
                  <a:pt x="49" y="129"/>
                </a:cubicBezTo>
                <a:moveTo>
                  <a:pt x="92" y="50"/>
                </a:moveTo>
                <a:cubicBezTo>
                  <a:pt x="141" y="0"/>
                  <a:pt x="141" y="0"/>
                  <a:pt x="141" y="0"/>
                </a:cubicBezTo>
                <a:moveTo>
                  <a:pt x="92" y="0"/>
                </a:moveTo>
                <a:cubicBezTo>
                  <a:pt x="141" y="50"/>
                  <a:pt x="141" y="50"/>
                  <a:pt x="141" y="50"/>
                </a:cubicBezTo>
                <a:moveTo>
                  <a:pt x="202" y="184"/>
                </a:moveTo>
                <a:cubicBezTo>
                  <a:pt x="153" y="234"/>
                  <a:pt x="153" y="234"/>
                  <a:pt x="153" y="234"/>
                </a:cubicBezTo>
                <a:moveTo>
                  <a:pt x="202" y="234"/>
                </a:moveTo>
                <a:cubicBezTo>
                  <a:pt x="153" y="184"/>
                  <a:pt x="153" y="184"/>
                  <a:pt x="153"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9" title="sign icon"/>
          <p:cNvSpPr>
            <a:spLocks noChangeAspect="1" noEditPoints="1"/>
          </p:cNvSpPr>
          <p:nvPr/>
        </p:nvSpPr>
        <p:spPr bwMode="auto">
          <a:xfrm>
            <a:off x="2713701" y="3225255"/>
            <a:ext cx="447027" cy="415347"/>
          </a:xfrm>
          <a:custGeom>
            <a:avLst/>
            <a:gdLst>
              <a:gd name="T0" fmla="*/ 381 w 381"/>
              <a:gd name="T1" fmla="*/ 109 h 354"/>
              <a:gd name="T2" fmla="*/ 313 w 381"/>
              <a:gd name="T3" fmla="*/ 183 h 354"/>
              <a:gd name="T4" fmla="*/ 0 w 381"/>
              <a:gd name="T5" fmla="*/ 183 h 354"/>
              <a:gd name="T6" fmla="*/ 0 w 381"/>
              <a:gd name="T7" fmla="*/ 43 h 354"/>
              <a:gd name="T8" fmla="*/ 313 w 381"/>
              <a:gd name="T9" fmla="*/ 43 h 354"/>
              <a:gd name="T10" fmla="*/ 381 w 381"/>
              <a:gd name="T11" fmla="*/ 109 h 354"/>
              <a:gd name="T12" fmla="*/ 166 w 381"/>
              <a:gd name="T13" fmla="*/ 213 h 354"/>
              <a:gd name="T14" fmla="*/ 166 w 381"/>
              <a:gd name="T15" fmla="*/ 347 h 354"/>
              <a:gd name="T16" fmla="*/ 166 w 381"/>
              <a:gd name="T17" fmla="*/ 0 h 354"/>
              <a:gd name="T18" fmla="*/ 166 w 381"/>
              <a:gd name="T19" fmla="*/ 43 h 354"/>
              <a:gd name="T20" fmla="*/ 91 w 381"/>
              <a:gd name="T21" fmla="*/ 354 h 354"/>
              <a:gd name="T22" fmla="*/ 242 w 381"/>
              <a:gd name="T23"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354">
                <a:moveTo>
                  <a:pt x="381" y="109"/>
                </a:moveTo>
                <a:lnTo>
                  <a:pt x="313" y="183"/>
                </a:lnTo>
                <a:lnTo>
                  <a:pt x="0" y="183"/>
                </a:lnTo>
                <a:lnTo>
                  <a:pt x="0" y="43"/>
                </a:lnTo>
                <a:lnTo>
                  <a:pt x="313" y="43"/>
                </a:lnTo>
                <a:lnTo>
                  <a:pt x="381" y="109"/>
                </a:lnTo>
                <a:moveTo>
                  <a:pt x="166" y="213"/>
                </a:moveTo>
                <a:lnTo>
                  <a:pt x="166" y="347"/>
                </a:lnTo>
                <a:moveTo>
                  <a:pt x="166" y="0"/>
                </a:moveTo>
                <a:lnTo>
                  <a:pt x="166" y="43"/>
                </a:lnTo>
                <a:moveTo>
                  <a:pt x="91" y="354"/>
                </a:moveTo>
                <a:lnTo>
                  <a:pt x="242" y="35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0" title="sign icon"/>
          <p:cNvSpPr>
            <a:spLocks noChangeAspect="1" noEditPoints="1"/>
          </p:cNvSpPr>
          <p:nvPr/>
        </p:nvSpPr>
        <p:spPr bwMode="auto">
          <a:xfrm>
            <a:off x="1809844" y="3220561"/>
            <a:ext cx="418867" cy="420040"/>
          </a:xfrm>
          <a:custGeom>
            <a:avLst/>
            <a:gdLst>
              <a:gd name="T0" fmla="*/ 181 w 357"/>
              <a:gd name="T1" fmla="*/ 16 h 358"/>
              <a:gd name="T2" fmla="*/ 314 w 357"/>
              <a:gd name="T3" fmla="*/ 42 h 358"/>
              <a:gd name="T4" fmla="*/ 357 w 357"/>
              <a:gd name="T5" fmla="*/ 96 h 358"/>
              <a:gd name="T6" fmla="*/ 314 w 357"/>
              <a:gd name="T7" fmla="*/ 129 h 358"/>
              <a:gd name="T8" fmla="*/ 205 w 357"/>
              <a:gd name="T9" fmla="*/ 106 h 358"/>
              <a:gd name="T10" fmla="*/ 175 w 357"/>
              <a:gd name="T11" fmla="*/ 106 h 358"/>
              <a:gd name="T12" fmla="*/ 42 w 357"/>
              <a:gd name="T13" fmla="*/ 151 h 358"/>
              <a:gd name="T14" fmla="*/ 0 w 357"/>
              <a:gd name="T15" fmla="*/ 211 h 358"/>
              <a:gd name="T16" fmla="*/ 42 w 357"/>
              <a:gd name="T17" fmla="*/ 238 h 358"/>
              <a:gd name="T18" fmla="*/ 150 w 357"/>
              <a:gd name="T19" fmla="*/ 201 h 358"/>
              <a:gd name="T20" fmla="*/ 178 w 357"/>
              <a:gd name="T21" fmla="*/ 0 h 358"/>
              <a:gd name="T22" fmla="*/ 178 w 357"/>
              <a:gd name="T23" fmla="*/ 353 h 358"/>
              <a:gd name="T24" fmla="*/ 259 w 357"/>
              <a:gd name="T25" fmla="*/ 358 h 358"/>
              <a:gd name="T26" fmla="*/ 97 w 357"/>
              <a:gd name="T27" fmla="*/ 358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358">
                <a:moveTo>
                  <a:pt x="181" y="16"/>
                </a:moveTo>
                <a:lnTo>
                  <a:pt x="314" y="42"/>
                </a:lnTo>
                <a:lnTo>
                  <a:pt x="357" y="96"/>
                </a:lnTo>
                <a:lnTo>
                  <a:pt x="314" y="129"/>
                </a:lnTo>
                <a:lnTo>
                  <a:pt x="205" y="106"/>
                </a:lnTo>
                <a:moveTo>
                  <a:pt x="175" y="106"/>
                </a:moveTo>
                <a:lnTo>
                  <a:pt x="42" y="151"/>
                </a:lnTo>
                <a:lnTo>
                  <a:pt x="0" y="211"/>
                </a:lnTo>
                <a:lnTo>
                  <a:pt x="42" y="238"/>
                </a:lnTo>
                <a:lnTo>
                  <a:pt x="150" y="201"/>
                </a:lnTo>
                <a:moveTo>
                  <a:pt x="178" y="0"/>
                </a:moveTo>
                <a:lnTo>
                  <a:pt x="178" y="353"/>
                </a:lnTo>
                <a:moveTo>
                  <a:pt x="259" y="358"/>
                </a:moveTo>
                <a:lnTo>
                  <a:pt x="97" y="358"/>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title="sign icon"/>
          <p:cNvSpPr>
            <a:spLocks noChangeAspect="1" noEditPoints="1"/>
          </p:cNvSpPr>
          <p:nvPr/>
        </p:nvSpPr>
        <p:spPr bwMode="auto">
          <a:xfrm>
            <a:off x="875206" y="3222489"/>
            <a:ext cx="449647" cy="418112"/>
          </a:xfrm>
          <a:custGeom>
            <a:avLst/>
            <a:gdLst>
              <a:gd name="T0" fmla="*/ 192 w 385"/>
              <a:gd name="T1" fmla="*/ 353 h 358"/>
              <a:gd name="T2" fmla="*/ 192 w 385"/>
              <a:gd name="T3" fmla="*/ 0 h 358"/>
              <a:gd name="T4" fmla="*/ 221 w 385"/>
              <a:gd name="T5" fmla="*/ 123 h 358"/>
              <a:gd name="T6" fmla="*/ 345 w 385"/>
              <a:gd name="T7" fmla="*/ 123 h 358"/>
              <a:gd name="T8" fmla="*/ 385 w 385"/>
              <a:gd name="T9" fmla="*/ 79 h 358"/>
              <a:gd name="T10" fmla="*/ 345 w 385"/>
              <a:gd name="T11" fmla="*/ 40 h 358"/>
              <a:gd name="T12" fmla="*/ 192 w 385"/>
              <a:gd name="T13" fmla="*/ 40 h 358"/>
              <a:gd name="T14" fmla="*/ 273 w 385"/>
              <a:gd name="T15" fmla="*/ 358 h 358"/>
              <a:gd name="T16" fmla="*/ 112 w 385"/>
              <a:gd name="T17" fmla="*/ 358 h 358"/>
              <a:gd name="T18" fmla="*/ 192 w 385"/>
              <a:gd name="T19" fmla="*/ 149 h 358"/>
              <a:gd name="T20" fmla="*/ 39 w 385"/>
              <a:gd name="T21" fmla="*/ 149 h 358"/>
              <a:gd name="T22" fmla="*/ 0 w 385"/>
              <a:gd name="T23" fmla="*/ 187 h 358"/>
              <a:gd name="T24" fmla="*/ 39 w 385"/>
              <a:gd name="T25" fmla="*/ 232 h 358"/>
              <a:gd name="T26" fmla="*/ 164 w 385"/>
              <a:gd name="T27" fmla="*/ 232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5" h="358">
                <a:moveTo>
                  <a:pt x="192" y="353"/>
                </a:moveTo>
                <a:lnTo>
                  <a:pt x="192" y="0"/>
                </a:lnTo>
                <a:moveTo>
                  <a:pt x="221" y="123"/>
                </a:moveTo>
                <a:lnTo>
                  <a:pt x="345" y="123"/>
                </a:lnTo>
                <a:lnTo>
                  <a:pt x="385" y="79"/>
                </a:lnTo>
                <a:lnTo>
                  <a:pt x="345" y="40"/>
                </a:lnTo>
                <a:lnTo>
                  <a:pt x="192" y="40"/>
                </a:lnTo>
                <a:moveTo>
                  <a:pt x="273" y="358"/>
                </a:moveTo>
                <a:lnTo>
                  <a:pt x="112" y="358"/>
                </a:lnTo>
                <a:moveTo>
                  <a:pt x="192" y="149"/>
                </a:moveTo>
                <a:lnTo>
                  <a:pt x="39" y="149"/>
                </a:lnTo>
                <a:lnTo>
                  <a:pt x="0" y="187"/>
                </a:lnTo>
                <a:lnTo>
                  <a:pt x="39" y="232"/>
                </a:lnTo>
                <a:lnTo>
                  <a:pt x="164" y="23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6" title="target icon"/>
          <p:cNvSpPr>
            <a:spLocks noChangeAspect="1" noEditPoints="1"/>
          </p:cNvSpPr>
          <p:nvPr/>
        </p:nvSpPr>
        <p:spPr bwMode="auto">
          <a:xfrm>
            <a:off x="819661" y="2437195"/>
            <a:ext cx="424292" cy="424292"/>
          </a:xfrm>
          <a:custGeom>
            <a:avLst/>
            <a:gdLst>
              <a:gd name="T0" fmla="*/ 238 w 264"/>
              <a:gd name="T1" fmla="*/ 53 h 264"/>
              <a:gd name="T2" fmla="*/ 264 w 264"/>
              <a:gd name="T3" fmla="*/ 132 h 264"/>
              <a:gd name="T4" fmla="*/ 132 w 264"/>
              <a:gd name="T5" fmla="*/ 264 h 264"/>
              <a:gd name="T6" fmla="*/ 0 w 264"/>
              <a:gd name="T7" fmla="*/ 132 h 264"/>
              <a:gd name="T8" fmla="*/ 132 w 264"/>
              <a:gd name="T9" fmla="*/ 0 h 264"/>
              <a:gd name="T10" fmla="*/ 213 w 264"/>
              <a:gd name="T11" fmla="*/ 27 h 264"/>
              <a:gd name="T12" fmla="*/ 132 w 264"/>
              <a:gd name="T13" fmla="*/ 61 h 264"/>
              <a:gd name="T14" fmla="*/ 61 w 264"/>
              <a:gd name="T15" fmla="*/ 132 h 264"/>
              <a:gd name="T16" fmla="*/ 132 w 264"/>
              <a:gd name="T17" fmla="*/ 203 h 264"/>
              <a:gd name="T18" fmla="*/ 203 w 264"/>
              <a:gd name="T19" fmla="*/ 132 h 264"/>
              <a:gd name="T20" fmla="*/ 132 w 264"/>
              <a:gd name="T21" fmla="*/ 61 h 264"/>
              <a:gd name="T22" fmla="*/ 132 w 264"/>
              <a:gd name="T23" fmla="*/ 109 h 264"/>
              <a:gd name="T24" fmla="*/ 109 w 264"/>
              <a:gd name="T25" fmla="*/ 132 h 264"/>
              <a:gd name="T26" fmla="*/ 132 w 264"/>
              <a:gd name="T27" fmla="*/ 155 h 264"/>
              <a:gd name="T28" fmla="*/ 155 w 264"/>
              <a:gd name="T29" fmla="*/ 132 h 264"/>
              <a:gd name="T30" fmla="*/ 132 w 264"/>
              <a:gd name="T31" fmla="*/ 10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 h="264">
                <a:moveTo>
                  <a:pt x="238" y="53"/>
                </a:moveTo>
                <a:cubicBezTo>
                  <a:pt x="255" y="75"/>
                  <a:pt x="264" y="102"/>
                  <a:pt x="264" y="132"/>
                </a:cubicBezTo>
                <a:cubicBezTo>
                  <a:pt x="264" y="205"/>
                  <a:pt x="205" y="264"/>
                  <a:pt x="132" y="264"/>
                </a:cubicBezTo>
                <a:cubicBezTo>
                  <a:pt x="59" y="264"/>
                  <a:pt x="0" y="205"/>
                  <a:pt x="0" y="132"/>
                </a:cubicBezTo>
                <a:cubicBezTo>
                  <a:pt x="0" y="59"/>
                  <a:pt x="59" y="0"/>
                  <a:pt x="132" y="0"/>
                </a:cubicBezTo>
                <a:cubicBezTo>
                  <a:pt x="162" y="0"/>
                  <a:pt x="190" y="10"/>
                  <a:pt x="213" y="27"/>
                </a:cubicBezTo>
                <a:moveTo>
                  <a:pt x="132" y="61"/>
                </a:moveTo>
                <a:cubicBezTo>
                  <a:pt x="93" y="61"/>
                  <a:pt x="61" y="93"/>
                  <a:pt x="61" y="132"/>
                </a:cubicBezTo>
                <a:cubicBezTo>
                  <a:pt x="61" y="171"/>
                  <a:pt x="93" y="203"/>
                  <a:pt x="132" y="203"/>
                </a:cubicBezTo>
                <a:cubicBezTo>
                  <a:pt x="171" y="203"/>
                  <a:pt x="203" y="171"/>
                  <a:pt x="203" y="132"/>
                </a:cubicBezTo>
                <a:cubicBezTo>
                  <a:pt x="203" y="93"/>
                  <a:pt x="171" y="61"/>
                  <a:pt x="132" y="61"/>
                </a:cubicBezTo>
                <a:close/>
                <a:moveTo>
                  <a:pt x="132" y="109"/>
                </a:moveTo>
                <a:cubicBezTo>
                  <a:pt x="119" y="109"/>
                  <a:pt x="109" y="119"/>
                  <a:pt x="109" y="132"/>
                </a:cubicBezTo>
                <a:cubicBezTo>
                  <a:pt x="109" y="145"/>
                  <a:pt x="119" y="155"/>
                  <a:pt x="132" y="155"/>
                </a:cubicBezTo>
                <a:cubicBezTo>
                  <a:pt x="145" y="155"/>
                  <a:pt x="155" y="145"/>
                  <a:pt x="155" y="132"/>
                </a:cubicBezTo>
                <a:cubicBezTo>
                  <a:pt x="155" y="119"/>
                  <a:pt x="145" y="109"/>
                  <a:pt x="132" y="10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9" title="target and arrow icon"/>
          <p:cNvSpPr>
            <a:spLocks noChangeAspect="1" noEditPoints="1"/>
          </p:cNvSpPr>
          <p:nvPr/>
        </p:nvSpPr>
        <p:spPr bwMode="auto">
          <a:xfrm>
            <a:off x="2718357" y="2440962"/>
            <a:ext cx="555491" cy="420525"/>
          </a:xfrm>
          <a:custGeom>
            <a:avLst/>
            <a:gdLst>
              <a:gd name="T0" fmla="*/ 208 w 280"/>
              <a:gd name="T1" fmla="*/ 97 h 212"/>
              <a:gd name="T2" fmla="*/ 209 w 280"/>
              <a:gd name="T3" fmla="*/ 107 h 212"/>
              <a:gd name="T4" fmla="*/ 104 w 280"/>
              <a:gd name="T5" fmla="*/ 212 h 212"/>
              <a:gd name="T6" fmla="*/ 0 w 280"/>
              <a:gd name="T7" fmla="*/ 107 h 212"/>
              <a:gd name="T8" fmla="*/ 104 w 280"/>
              <a:gd name="T9" fmla="*/ 3 h 212"/>
              <a:gd name="T10" fmla="*/ 166 w 280"/>
              <a:gd name="T11" fmla="*/ 23 h 212"/>
              <a:gd name="T12" fmla="*/ 104 w 280"/>
              <a:gd name="T13" fmla="*/ 107 h 212"/>
              <a:gd name="T14" fmla="*/ 173 w 280"/>
              <a:gd name="T15" fmla="*/ 77 h 212"/>
              <a:gd name="T16" fmla="*/ 200 w 280"/>
              <a:gd name="T17" fmla="*/ 78 h 212"/>
              <a:gd name="T18" fmla="*/ 280 w 280"/>
              <a:gd name="T19" fmla="*/ 43 h 212"/>
              <a:gd name="T20" fmla="*/ 253 w 280"/>
              <a:gd name="T21" fmla="*/ 29 h 212"/>
              <a:gd name="T22" fmla="*/ 261 w 280"/>
              <a:gd name="T23" fmla="*/ 0 h 212"/>
              <a:gd name="T24" fmla="*/ 183 w 280"/>
              <a:gd name="T25" fmla="*/ 35 h 212"/>
              <a:gd name="T26" fmla="*/ 163 w 280"/>
              <a:gd name="T27" fmla="*/ 56 h 212"/>
              <a:gd name="T28" fmla="*/ 142 w 280"/>
              <a:gd name="T29" fmla="*/ 66 h 212"/>
              <a:gd name="T30" fmla="*/ 109 w 280"/>
              <a:gd name="T31" fmla="*/ 51 h 212"/>
              <a:gd name="T32" fmla="*/ 49 w 280"/>
              <a:gd name="T33" fmla="*/ 102 h 212"/>
              <a:gd name="T34" fmla="*/ 99 w 280"/>
              <a:gd name="T35" fmla="*/ 163 h 212"/>
              <a:gd name="T36" fmla="*/ 160 w 280"/>
              <a:gd name="T37" fmla="*/ 112 h 212"/>
              <a:gd name="T38" fmla="*/ 160 w 280"/>
              <a:gd name="T39" fmla="*/ 104 h 212"/>
              <a:gd name="T40" fmla="*/ 111 w 280"/>
              <a:gd name="T41" fmla="*/ 90 h 212"/>
              <a:gd name="T42" fmla="*/ 87 w 280"/>
              <a:gd name="T43" fmla="*/ 100 h 212"/>
              <a:gd name="T44" fmla="*/ 98 w 280"/>
              <a:gd name="T45" fmla="*/ 124 h 212"/>
              <a:gd name="T46" fmla="*/ 121 w 280"/>
              <a:gd name="T47" fmla="*/ 11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0" h="212">
                <a:moveTo>
                  <a:pt x="208" y="97"/>
                </a:moveTo>
                <a:cubicBezTo>
                  <a:pt x="209" y="101"/>
                  <a:pt x="209" y="104"/>
                  <a:pt x="209" y="107"/>
                </a:cubicBezTo>
                <a:cubicBezTo>
                  <a:pt x="209" y="165"/>
                  <a:pt x="162" y="212"/>
                  <a:pt x="104" y="212"/>
                </a:cubicBezTo>
                <a:cubicBezTo>
                  <a:pt x="46" y="212"/>
                  <a:pt x="0" y="165"/>
                  <a:pt x="0" y="107"/>
                </a:cubicBezTo>
                <a:cubicBezTo>
                  <a:pt x="0" y="49"/>
                  <a:pt x="46" y="3"/>
                  <a:pt x="104" y="3"/>
                </a:cubicBezTo>
                <a:cubicBezTo>
                  <a:pt x="127" y="3"/>
                  <a:pt x="149" y="10"/>
                  <a:pt x="166" y="23"/>
                </a:cubicBezTo>
                <a:moveTo>
                  <a:pt x="104" y="107"/>
                </a:moveTo>
                <a:cubicBezTo>
                  <a:pt x="173" y="77"/>
                  <a:pt x="173" y="77"/>
                  <a:pt x="173" y="77"/>
                </a:cubicBezTo>
                <a:cubicBezTo>
                  <a:pt x="200" y="78"/>
                  <a:pt x="200" y="78"/>
                  <a:pt x="200" y="78"/>
                </a:cubicBezTo>
                <a:cubicBezTo>
                  <a:pt x="280" y="43"/>
                  <a:pt x="280" y="43"/>
                  <a:pt x="280" y="43"/>
                </a:cubicBezTo>
                <a:cubicBezTo>
                  <a:pt x="253" y="29"/>
                  <a:pt x="253" y="29"/>
                  <a:pt x="253" y="29"/>
                </a:cubicBezTo>
                <a:cubicBezTo>
                  <a:pt x="261" y="0"/>
                  <a:pt x="261" y="0"/>
                  <a:pt x="261" y="0"/>
                </a:cubicBezTo>
                <a:cubicBezTo>
                  <a:pt x="183" y="35"/>
                  <a:pt x="183" y="35"/>
                  <a:pt x="183" y="35"/>
                </a:cubicBezTo>
                <a:cubicBezTo>
                  <a:pt x="163" y="56"/>
                  <a:pt x="163" y="56"/>
                  <a:pt x="163" y="56"/>
                </a:cubicBezTo>
                <a:moveTo>
                  <a:pt x="142" y="66"/>
                </a:moveTo>
                <a:cubicBezTo>
                  <a:pt x="133" y="58"/>
                  <a:pt x="122" y="53"/>
                  <a:pt x="109" y="51"/>
                </a:cubicBezTo>
                <a:cubicBezTo>
                  <a:pt x="79" y="49"/>
                  <a:pt x="51" y="71"/>
                  <a:pt x="49" y="102"/>
                </a:cubicBezTo>
                <a:cubicBezTo>
                  <a:pt x="46" y="133"/>
                  <a:pt x="68" y="160"/>
                  <a:pt x="99" y="163"/>
                </a:cubicBezTo>
                <a:cubicBezTo>
                  <a:pt x="130" y="166"/>
                  <a:pt x="157" y="143"/>
                  <a:pt x="160" y="112"/>
                </a:cubicBezTo>
                <a:cubicBezTo>
                  <a:pt x="160" y="109"/>
                  <a:pt x="160" y="107"/>
                  <a:pt x="160" y="104"/>
                </a:cubicBezTo>
                <a:moveTo>
                  <a:pt x="111" y="90"/>
                </a:moveTo>
                <a:cubicBezTo>
                  <a:pt x="102" y="86"/>
                  <a:pt x="91" y="91"/>
                  <a:pt x="87" y="100"/>
                </a:cubicBezTo>
                <a:cubicBezTo>
                  <a:pt x="84" y="110"/>
                  <a:pt x="88" y="120"/>
                  <a:pt x="98" y="124"/>
                </a:cubicBezTo>
                <a:cubicBezTo>
                  <a:pt x="107" y="128"/>
                  <a:pt x="118" y="123"/>
                  <a:pt x="121" y="11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80" title="target and arrow icon"/>
          <p:cNvSpPr>
            <a:spLocks noChangeAspect="1" noEditPoints="1"/>
          </p:cNvSpPr>
          <p:nvPr/>
        </p:nvSpPr>
        <p:spPr bwMode="auto">
          <a:xfrm>
            <a:off x="1700567" y="2386975"/>
            <a:ext cx="561175" cy="474512"/>
          </a:xfrm>
          <a:custGeom>
            <a:avLst/>
            <a:gdLst>
              <a:gd name="T0" fmla="*/ 202 w 283"/>
              <a:gd name="T1" fmla="*/ 97 h 239"/>
              <a:gd name="T2" fmla="*/ 209 w 283"/>
              <a:gd name="T3" fmla="*/ 134 h 239"/>
              <a:gd name="T4" fmla="*/ 104 w 283"/>
              <a:gd name="T5" fmla="*/ 239 h 239"/>
              <a:gd name="T6" fmla="*/ 0 w 283"/>
              <a:gd name="T7" fmla="*/ 134 h 239"/>
              <a:gd name="T8" fmla="*/ 104 w 283"/>
              <a:gd name="T9" fmla="*/ 30 h 239"/>
              <a:gd name="T10" fmla="*/ 180 w 283"/>
              <a:gd name="T11" fmla="*/ 62 h 239"/>
              <a:gd name="T12" fmla="*/ 138 w 283"/>
              <a:gd name="T13" fmla="*/ 90 h 239"/>
              <a:gd name="T14" fmla="*/ 104 w 283"/>
              <a:gd name="T15" fmla="*/ 78 h 239"/>
              <a:gd name="T16" fmla="*/ 49 w 283"/>
              <a:gd name="T17" fmla="*/ 134 h 239"/>
              <a:gd name="T18" fmla="*/ 104 w 283"/>
              <a:gd name="T19" fmla="*/ 190 h 239"/>
              <a:gd name="T20" fmla="*/ 160 w 283"/>
              <a:gd name="T21" fmla="*/ 134 h 239"/>
              <a:gd name="T22" fmla="*/ 160 w 283"/>
              <a:gd name="T23" fmla="*/ 126 h 239"/>
              <a:gd name="T24" fmla="*/ 107 w 283"/>
              <a:gd name="T25" fmla="*/ 116 h 239"/>
              <a:gd name="T26" fmla="*/ 86 w 283"/>
              <a:gd name="T27" fmla="*/ 131 h 239"/>
              <a:gd name="T28" fmla="*/ 102 w 283"/>
              <a:gd name="T29" fmla="*/ 152 h 239"/>
              <a:gd name="T30" fmla="*/ 122 w 283"/>
              <a:gd name="T31" fmla="*/ 137 h 239"/>
              <a:gd name="T32" fmla="*/ 272 w 283"/>
              <a:gd name="T33" fmla="*/ 30 h 239"/>
              <a:gd name="T34" fmla="*/ 104 w 283"/>
              <a:gd name="T35" fmla="*/ 134 h 239"/>
              <a:gd name="T36" fmla="*/ 243 w 283"/>
              <a:gd name="T37" fmla="*/ 0 h 239"/>
              <a:gd name="T38" fmla="*/ 239 w 283"/>
              <a:gd name="T39" fmla="*/ 50 h 239"/>
              <a:gd name="T40" fmla="*/ 283 w 283"/>
              <a:gd name="T41" fmla="*/ 67 h 239"/>
              <a:gd name="T42" fmla="*/ 220 w 283"/>
              <a:gd name="T43" fmla="*/ 15 h 239"/>
              <a:gd name="T44" fmla="*/ 216 w 283"/>
              <a:gd name="T45" fmla="*/ 65 h 239"/>
              <a:gd name="T46" fmla="*/ 261 w 283"/>
              <a:gd name="T47" fmla="*/ 8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3" h="239">
                <a:moveTo>
                  <a:pt x="202" y="97"/>
                </a:moveTo>
                <a:cubicBezTo>
                  <a:pt x="207" y="109"/>
                  <a:pt x="209" y="121"/>
                  <a:pt x="209" y="134"/>
                </a:cubicBezTo>
                <a:cubicBezTo>
                  <a:pt x="209" y="192"/>
                  <a:pt x="162" y="239"/>
                  <a:pt x="104" y="239"/>
                </a:cubicBezTo>
                <a:cubicBezTo>
                  <a:pt x="47" y="239"/>
                  <a:pt x="0" y="192"/>
                  <a:pt x="0" y="134"/>
                </a:cubicBezTo>
                <a:cubicBezTo>
                  <a:pt x="0" y="76"/>
                  <a:pt x="47" y="30"/>
                  <a:pt x="104" y="30"/>
                </a:cubicBezTo>
                <a:cubicBezTo>
                  <a:pt x="134" y="30"/>
                  <a:pt x="161" y="42"/>
                  <a:pt x="180" y="62"/>
                </a:cubicBezTo>
                <a:moveTo>
                  <a:pt x="138" y="90"/>
                </a:moveTo>
                <a:cubicBezTo>
                  <a:pt x="129" y="83"/>
                  <a:pt x="117" y="78"/>
                  <a:pt x="104" y="78"/>
                </a:cubicBezTo>
                <a:cubicBezTo>
                  <a:pt x="74" y="78"/>
                  <a:pt x="49" y="103"/>
                  <a:pt x="49" y="134"/>
                </a:cubicBezTo>
                <a:cubicBezTo>
                  <a:pt x="49" y="165"/>
                  <a:pt x="74" y="190"/>
                  <a:pt x="104" y="190"/>
                </a:cubicBezTo>
                <a:cubicBezTo>
                  <a:pt x="135" y="190"/>
                  <a:pt x="160" y="165"/>
                  <a:pt x="160" y="134"/>
                </a:cubicBezTo>
                <a:cubicBezTo>
                  <a:pt x="160" y="131"/>
                  <a:pt x="160" y="129"/>
                  <a:pt x="160" y="126"/>
                </a:cubicBezTo>
                <a:moveTo>
                  <a:pt x="107" y="116"/>
                </a:moveTo>
                <a:cubicBezTo>
                  <a:pt x="97" y="115"/>
                  <a:pt x="88" y="121"/>
                  <a:pt x="86" y="131"/>
                </a:cubicBezTo>
                <a:cubicBezTo>
                  <a:pt x="85" y="141"/>
                  <a:pt x="92" y="151"/>
                  <a:pt x="102" y="152"/>
                </a:cubicBezTo>
                <a:cubicBezTo>
                  <a:pt x="112" y="154"/>
                  <a:pt x="121" y="147"/>
                  <a:pt x="122" y="137"/>
                </a:cubicBezTo>
                <a:moveTo>
                  <a:pt x="272" y="30"/>
                </a:moveTo>
                <a:cubicBezTo>
                  <a:pt x="104" y="134"/>
                  <a:pt x="104" y="134"/>
                  <a:pt x="104" y="134"/>
                </a:cubicBezTo>
                <a:moveTo>
                  <a:pt x="243" y="0"/>
                </a:moveTo>
                <a:cubicBezTo>
                  <a:pt x="239" y="50"/>
                  <a:pt x="239" y="50"/>
                  <a:pt x="239" y="50"/>
                </a:cubicBezTo>
                <a:cubicBezTo>
                  <a:pt x="283" y="67"/>
                  <a:pt x="283" y="67"/>
                  <a:pt x="283" y="67"/>
                </a:cubicBezTo>
                <a:moveTo>
                  <a:pt x="220" y="15"/>
                </a:moveTo>
                <a:cubicBezTo>
                  <a:pt x="216" y="65"/>
                  <a:pt x="216" y="65"/>
                  <a:pt x="216" y="65"/>
                </a:cubicBezTo>
                <a:cubicBezTo>
                  <a:pt x="261" y="82"/>
                  <a:pt x="261" y="82"/>
                  <a:pt x="261" y="8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90" title="diamond or gem icon"/>
          <p:cNvSpPr>
            <a:spLocks noChangeAspect="1" noEditPoints="1"/>
          </p:cNvSpPr>
          <p:nvPr/>
        </p:nvSpPr>
        <p:spPr bwMode="auto">
          <a:xfrm>
            <a:off x="3730463" y="2465907"/>
            <a:ext cx="488733" cy="395580"/>
          </a:xfrm>
          <a:custGeom>
            <a:avLst/>
            <a:gdLst>
              <a:gd name="T0" fmla="*/ 0 w 383"/>
              <a:gd name="T1" fmla="*/ 116 h 310"/>
              <a:gd name="T2" fmla="*/ 383 w 383"/>
              <a:gd name="T3" fmla="*/ 116 h 310"/>
              <a:gd name="T4" fmla="*/ 81 w 383"/>
              <a:gd name="T5" fmla="*/ 119 h 310"/>
              <a:gd name="T6" fmla="*/ 190 w 383"/>
              <a:gd name="T7" fmla="*/ 309 h 310"/>
              <a:gd name="T8" fmla="*/ 190 w 383"/>
              <a:gd name="T9" fmla="*/ 309 h 310"/>
              <a:gd name="T10" fmla="*/ 310 w 383"/>
              <a:gd name="T11" fmla="*/ 118 h 310"/>
              <a:gd name="T12" fmla="*/ 190 w 383"/>
              <a:gd name="T13" fmla="*/ 309 h 310"/>
              <a:gd name="T14" fmla="*/ 2 w 383"/>
              <a:gd name="T15" fmla="*/ 118 h 310"/>
              <a:gd name="T16" fmla="*/ 190 w 383"/>
              <a:gd name="T17" fmla="*/ 310 h 310"/>
              <a:gd name="T18" fmla="*/ 383 w 383"/>
              <a:gd name="T19" fmla="*/ 118 h 310"/>
              <a:gd name="T20" fmla="*/ 85 w 383"/>
              <a:gd name="T21" fmla="*/ 116 h 310"/>
              <a:gd name="T22" fmla="*/ 193 w 383"/>
              <a:gd name="T23" fmla="*/ 0 h 310"/>
              <a:gd name="T24" fmla="*/ 200 w 383"/>
              <a:gd name="T25" fmla="*/ 2 h 310"/>
              <a:gd name="T26" fmla="*/ 305 w 383"/>
              <a:gd name="T27" fmla="*/ 116 h 310"/>
              <a:gd name="T28" fmla="*/ 0 w 383"/>
              <a:gd name="T29" fmla="*/ 116 h 310"/>
              <a:gd name="T30" fmla="*/ 78 w 383"/>
              <a:gd name="T31" fmla="*/ 0 h 310"/>
              <a:gd name="T32" fmla="*/ 312 w 383"/>
              <a:gd name="T33" fmla="*/ 0 h 310"/>
              <a:gd name="T34" fmla="*/ 383 w 383"/>
              <a:gd name="T35" fmla="*/ 118 h 310"/>
              <a:gd name="T36" fmla="*/ 310 w 383"/>
              <a:gd name="T37" fmla="*/ 0 h 310"/>
              <a:gd name="T38" fmla="*/ 80 w 383"/>
              <a:gd name="T39" fmla="*/ 0 h 310"/>
              <a:gd name="T40" fmla="*/ 83 w 383"/>
              <a:gd name="T41" fmla="*/ 118 h 310"/>
              <a:gd name="T42" fmla="*/ 83 w 383"/>
              <a:gd name="T43" fmla="*/ 6 h 310"/>
              <a:gd name="T44" fmla="*/ 309 w 383"/>
              <a:gd name="T45" fmla="*/ 118 h 310"/>
              <a:gd name="T46" fmla="*/ 309 w 383"/>
              <a:gd name="T47" fmla="*/ 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3" h="310">
                <a:moveTo>
                  <a:pt x="0" y="116"/>
                </a:moveTo>
                <a:lnTo>
                  <a:pt x="383" y="116"/>
                </a:lnTo>
                <a:moveTo>
                  <a:pt x="81" y="119"/>
                </a:moveTo>
                <a:lnTo>
                  <a:pt x="190" y="309"/>
                </a:lnTo>
                <a:moveTo>
                  <a:pt x="190" y="309"/>
                </a:moveTo>
                <a:lnTo>
                  <a:pt x="310" y="118"/>
                </a:lnTo>
                <a:moveTo>
                  <a:pt x="190" y="309"/>
                </a:moveTo>
                <a:lnTo>
                  <a:pt x="2" y="118"/>
                </a:lnTo>
                <a:moveTo>
                  <a:pt x="190" y="310"/>
                </a:moveTo>
                <a:lnTo>
                  <a:pt x="383" y="118"/>
                </a:lnTo>
                <a:moveTo>
                  <a:pt x="85" y="116"/>
                </a:moveTo>
                <a:lnTo>
                  <a:pt x="193" y="0"/>
                </a:lnTo>
                <a:moveTo>
                  <a:pt x="200" y="2"/>
                </a:moveTo>
                <a:lnTo>
                  <a:pt x="305" y="116"/>
                </a:lnTo>
                <a:moveTo>
                  <a:pt x="0" y="116"/>
                </a:moveTo>
                <a:lnTo>
                  <a:pt x="78" y="0"/>
                </a:lnTo>
                <a:moveTo>
                  <a:pt x="312" y="0"/>
                </a:moveTo>
                <a:lnTo>
                  <a:pt x="383" y="118"/>
                </a:lnTo>
                <a:moveTo>
                  <a:pt x="310" y="0"/>
                </a:moveTo>
                <a:lnTo>
                  <a:pt x="80" y="0"/>
                </a:lnTo>
                <a:moveTo>
                  <a:pt x="83" y="118"/>
                </a:moveTo>
                <a:lnTo>
                  <a:pt x="83" y="6"/>
                </a:lnTo>
                <a:moveTo>
                  <a:pt x="309" y="118"/>
                </a:moveTo>
                <a:lnTo>
                  <a:pt x="309" y="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69" title="telescope icon"/>
          <p:cNvSpPr>
            <a:spLocks noChangeAspect="1" noEditPoints="1"/>
          </p:cNvSpPr>
          <p:nvPr/>
        </p:nvSpPr>
        <p:spPr bwMode="auto">
          <a:xfrm>
            <a:off x="5858271" y="1468967"/>
            <a:ext cx="416468" cy="456020"/>
          </a:xfrm>
          <a:custGeom>
            <a:avLst/>
            <a:gdLst>
              <a:gd name="T0" fmla="*/ 82 w 256"/>
              <a:gd name="T1" fmla="*/ 148 h 281"/>
              <a:gd name="T2" fmla="*/ 69 w 256"/>
              <a:gd name="T3" fmla="*/ 154 h 281"/>
              <a:gd name="T4" fmla="*/ 8 w 256"/>
              <a:gd name="T5" fmla="*/ 128 h 281"/>
              <a:gd name="T6" fmla="*/ 2 w 256"/>
              <a:gd name="T7" fmla="*/ 115 h 281"/>
              <a:gd name="T8" fmla="*/ 47 w 256"/>
              <a:gd name="T9" fmla="*/ 7 h 281"/>
              <a:gd name="T10" fmla="*/ 60 w 256"/>
              <a:gd name="T11" fmla="*/ 2 h 281"/>
              <a:gd name="T12" fmla="*/ 121 w 256"/>
              <a:gd name="T13" fmla="*/ 27 h 281"/>
              <a:gd name="T14" fmla="*/ 127 w 256"/>
              <a:gd name="T15" fmla="*/ 41 h 281"/>
              <a:gd name="T16" fmla="*/ 82 w 256"/>
              <a:gd name="T17" fmla="*/ 148 h 281"/>
              <a:gd name="T18" fmla="*/ 103 w 256"/>
              <a:gd name="T19" fmla="*/ 154 h 281"/>
              <a:gd name="T20" fmla="*/ 149 w 256"/>
              <a:gd name="T21" fmla="*/ 173 h 281"/>
              <a:gd name="T22" fmla="*/ 162 w 256"/>
              <a:gd name="T23" fmla="*/ 167 h 281"/>
              <a:gd name="T24" fmla="*/ 196 w 256"/>
              <a:gd name="T25" fmla="*/ 85 h 281"/>
              <a:gd name="T26" fmla="*/ 191 w 256"/>
              <a:gd name="T27" fmla="*/ 72 h 281"/>
              <a:gd name="T28" fmla="*/ 145 w 256"/>
              <a:gd name="T29" fmla="*/ 53 h 281"/>
              <a:gd name="T30" fmla="*/ 182 w 256"/>
              <a:gd name="T31" fmla="*/ 174 h 281"/>
              <a:gd name="T32" fmla="*/ 214 w 256"/>
              <a:gd name="T33" fmla="*/ 188 h 281"/>
              <a:gd name="T34" fmla="*/ 228 w 256"/>
              <a:gd name="T35" fmla="*/ 182 h 281"/>
              <a:gd name="T36" fmla="*/ 254 w 256"/>
              <a:gd name="T37" fmla="*/ 120 h 281"/>
              <a:gd name="T38" fmla="*/ 248 w 256"/>
              <a:gd name="T39" fmla="*/ 107 h 281"/>
              <a:gd name="T40" fmla="*/ 216 w 256"/>
              <a:gd name="T41" fmla="*/ 93 h 281"/>
              <a:gd name="T42" fmla="*/ 119 w 256"/>
              <a:gd name="T43" fmla="*/ 183 h 281"/>
              <a:gd name="T44" fmla="*/ 62 w 256"/>
              <a:gd name="T45" fmla="*/ 259 h 281"/>
              <a:gd name="T46" fmla="*/ 119 w 256"/>
              <a:gd name="T47" fmla="*/ 183 h 281"/>
              <a:gd name="T48" fmla="*/ 169 w 256"/>
              <a:gd name="T49" fmla="*/ 259 h 281"/>
              <a:gd name="T50" fmla="*/ 119 w 256"/>
              <a:gd name="T51" fmla="*/ 281 h 281"/>
              <a:gd name="T52" fmla="*/ 119 w 256"/>
              <a:gd name="T53" fmla="*/ 183 h 281"/>
              <a:gd name="T54" fmla="*/ 142 w 256"/>
              <a:gd name="T55" fmla="*/ 193 h 281"/>
              <a:gd name="T56" fmla="*/ 95 w 256"/>
              <a:gd name="T57" fmla="*/ 17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6" h="281">
                <a:moveTo>
                  <a:pt x="82" y="148"/>
                </a:moveTo>
                <a:cubicBezTo>
                  <a:pt x="80" y="153"/>
                  <a:pt x="74" y="156"/>
                  <a:pt x="69" y="154"/>
                </a:cubicBezTo>
                <a:cubicBezTo>
                  <a:pt x="8" y="128"/>
                  <a:pt x="8" y="128"/>
                  <a:pt x="8" y="128"/>
                </a:cubicBezTo>
                <a:cubicBezTo>
                  <a:pt x="2" y="126"/>
                  <a:pt x="0" y="120"/>
                  <a:pt x="2" y="115"/>
                </a:cubicBezTo>
                <a:cubicBezTo>
                  <a:pt x="47" y="7"/>
                  <a:pt x="47" y="7"/>
                  <a:pt x="47" y="7"/>
                </a:cubicBezTo>
                <a:cubicBezTo>
                  <a:pt x="49" y="2"/>
                  <a:pt x="55" y="0"/>
                  <a:pt x="60" y="2"/>
                </a:cubicBezTo>
                <a:cubicBezTo>
                  <a:pt x="121" y="27"/>
                  <a:pt x="121" y="27"/>
                  <a:pt x="121" y="27"/>
                </a:cubicBezTo>
                <a:cubicBezTo>
                  <a:pt x="127" y="29"/>
                  <a:pt x="129" y="35"/>
                  <a:pt x="127" y="41"/>
                </a:cubicBezTo>
                <a:lnTo>
                  <a:pt x="82" y="148"/>
                </a:lnTo>
                <a:close/>
                <a:moveTo>
                  <a:pt x="103" y="154"/>
                </a:moveTo>
                <a:cubicBezTo>
                  <a:pt x="149" y="173"/>
                  <a:pt x="149" y="173"/>
                  <a:pt x="149" y="173"/>
                </a:cubicBezTo>
                <a:cubicBezTo>
                  <a:pt x="154" y="175"/>
                  <a:pt x="160" y="173"/>
                  <a:pt x="162" y="167"/>
                </a:cubicBezTo>
                <a:cubicBezTo>
                  <a:pt x="196" y="85"/>
                  <a:pt x="196" y="85"/>
                  <a:pt x="196" y="85"/>
                </a:cubicBezTo>
                <a:cubicBezTo>
                  <a:pt x="198" y="80"/>
                  <a:pt x="196" y="74"/>
                  <a:pt x="191" y="72"/>
                </a:cubicBezTo>
                <a:cubicBezTo>
                  <a:pt x="145" y="53"/>
                  <a:pt x="145" y="53"/>
                  <a:pt x="145" y="53"/>
                </a:cubicBezTo>
                <a:moveTo>
                  <a:pt x="182" y="174"/>
                </a:moveTo>
                <a:cubicBezTo>
                  <a:pt x="214" y="188"/>
                  <a:pt x="214" y="188"/>
                  <a:pt x="214" y="188"/>
                </a:cubicBezTo>
                <a:cubicBezTo>
                  <a:pt x="220" y="190"/>
                  <a:pt x="226" y="187"/>
                  <a:pt x="228" y="182"/>
                </a:cubicBezTo>
                <a:cubicBezTo>
                  <a:pt x="254" y="120"/>
                  <a:pt x="254" y="120"/>
                  <a:pt x="254" y="120"/>
                </a:cubicBezTo>
                <a:cubicBezTo>
                  <a:pt x="256" y="115"/>
                  <a:pt x="253" y="109"/>
                  <a:pt x="248" y="107"/>
                </a:cubicBezTo>
                <a:cubicBezTo>
                  <a:pt x="216" y="93"/>
                  <a:pt x="216" y="93"/>
                  <a:pt x="216" y="93"/>
                </a:cubicBezTo>
                <a:moveTo>
                  <a:pt x="119" y="183"/>
                </a:moveTo>
                <a:cubicBezTo>
                  <a:pt x="62" y="259"/>
                  <a:pt x="62" y="259"/>
                  <a:pt x="62" y="259"/>
                </a:cubicBezTo>
                <a:moveTo>
                  <a:pt x="119" y="183"/>
                </a:moveTo>
                <a:cubicBezTo>
                  <a:pt x="169" y="259"/>
                  <a:pt x="169" y="259"/>
                  <a:pt x="169" y="259"/>
                </a:cubicBezTo>
                <a:moveTo>
                  <a:pt x="119" y="281"/>
                </a:moveTo>
                <a:cubicBezTo>
                  <a:pt x="119" y="183"/>
                  <a:pt x="119" y="183"/>
                  <a:pt x="119" y="183"/>
                </a:cubicBezTo>
                <a:moveTo>
                  <a:pt x="142" y="193"/>
                </a:moveTo>
                <a:cubicBezTo>
                  <a:pt x="95" y="174"/>
                  <a:pt x="95" y="174"/>
                  <a:pt x="95" y="17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0" title="binnocular icon"/>
          <p:cNvSpPr>
            <a:spLocks noChangeAspect="1" noEditPoints="1"/>
          </p:cNvSpPr>
          <p:nvPr/>
        </p:nvSpPr>
        <p:spPr bwMode="auto">
          <a:xfrm>
            <a:off x="5768637" y="4011562"/>
            <a:ext cx="490921" cy="372263"/>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68" title="light bulb icon"/>
          <p:cNvSpPr>
            <a:spLocks noChangeAspect="1" noEditPoints="1"/>
          </p:cNvSpPr>
          <p:nvPr/>
        </p:nvSpPr>
        <p:spPr bwMode="auto">
          <a:xfrm>
            <a:off x="5696865" y="2312884"/>
            <a:ext cx="412977" cy="54860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9" title="brain icon"/>
          <p:cNvSpPr>
            <a:spLocks noChangeAspect="1" noEditPoints="1"/>
          </p:cNvSpPr>
          <p:nvPr/>
        </p:nvSpPr>
        <p:spPr bwMode="auto">
          <a:xfrm>
            <a:off x="4665359" y="3172163"/>
            <a:ext cx="546515" cy="468439"/>
          </a:xfrm>
          <a:custGeom>
            <a:avLst/>
            <a:gdLst>
              <a:gd name="T0" fmla="*/ 204 w 275"/>
              <a:gd name="T1" fmla="*/ 235 h 235"/>
              <a:gd name="T2" fmla="*/ 236 w 275"/>
              <a:gd name="T3" fmla="*/ 186 h 235"/>
              <a:gd name="T4" fmla="*/ 263 w 275"/>
              <a:gd name="T5" fmla="*/ 149 h 235"/>
              <a:gd name="T6" fmla="*/ 263 w 275"/>
              <a:gd name="T7" fmla="*/ 148 h 235"/>
              <a:gd name="T8" fmla="*/ 275 w 275"/>
              <a:gd name="T9" fmla="*/ 119 h 235"/>
              <a:gd name="T10" fmla="*/ 267 w 275"/>
              <a:gd name="T11" fmla="*/ 94 h 235"/>
              <a:gd name="T12" fmla="*/ 269 w 275"/>
              <a:gd name="T13" fmla="*/ 81 h 235"/>
              <a:gd name="T14" fmla="*/ 253 w 275"/>
              <a:gd name="T15" fmla="*/ 46 h 235"/>
              <a:gd name="T16" fmla="*/ 236 w 275"/>
              <a:gd name="T17" fmla="*/ 38 h 235"/>
              <a:gd name="T18" fmla="*/ 195 w 275"/>
              <a:gd name="T19" fmla="*/ 10 h 235"/>
              <a:gd name="T20" fmla="*/ 187 w 275"/>
              <a:gd name="T21" fmla="*/ 11 h 235"/>
              <a:gd name="T22" fmla="*/ 158 w 275"/>
              <a:gd name="T23" fmla="*/ 0 h 235"/>
              <a:gd name="T24" fmla="*/ 132 w 275"/>
              <a:gd name="T25" fmla="*/ 8 h 235"/>
              <a:gd name="T26" fmla="*/ 111 w 275"/>
              <a:gd name="T27" fmla="*/ 2 h 235"/>
              <a:gd name="T28" fmla="*/ 74 w 275"/>
              <a:gd name="T29" fmla="*/ 22 h 235"/>
              <a:gd name="T30" fmla="*/ 71 w 275"/>
              <a:gd name="T31" fmla="*/ 21 h 235"/>
              <a:gd name="T32" fmla="*/ 27 w 275"/>
              <a:gd name="T33" fmla="*/ 56 h 235"/>
              <a:gd name="T34" fmla="*/ 0 w 275"/>
              <a:gd name="T35" fmla="*/ 97 h 235"/>
              <a:gd name="T36" fmla="*/ 44 w 275"/>
              <a:gd name="T37" fmla="*/ 142 h 235"/>
              <a:gd name="T38" fmla="*/ 70 w 275"/>
              <a:gd name="T39" fmla="*/ 134 h 235"/>
              <a:gd name="T40" fmla="*/ 96 w 275"/>
              <a:gd name="T41" fmla="*/ 144 h 235"/>
              <a:gd name="T42" fmla="*/ 121 w 275"/>
              <a:gd name="T43" fmla="*/ 135 h 235"/>
              <a:gd name="T44" fmla="*/ 162 w 275"/>
              <a:gd name="T45" fmla="*/ 179 h 235"/>
              <a:gd name="T46" fmla="*/ 162 w 275"/>
              <a:gd name="T47" fmla="*/ 234 h 235"/>
              <a:gd name="T48" fmla="*/ 142 w 275"/>
              <a:gd name="T49" fmla="*/ 36 h 235"/>
              <a:gd name="T50" fmla="*/ 161 w 275"/>
              <a:gd name="T51" fmla="*/ 70 h 235"/>
              <a:gd name="T52" fmla="*/ 197 w 275"/>
              <a:gd name="T53" fmla="*/ 79 h 235"/>
              <a:gd name="T54" fmla="*/ 221 w 275"/>
              <a:gd name="T55" fmla="*/ 117 h 235"/>
              <a:gd name="T56" fmla="*/ 186 w 275"/>
              <a:gd name="T57" fmla="*/ 164 h 235"/>
              <a:gd name="T58" fmla="*/ 184 w 275"/>
              <a:gd name="T59" fmla="*/ 235 h 235"/>
              <a:gd name="T60" fmla="*/ 182 w 275"/>
              <a:gd name="T61" fmla="*/ 75 h 235"/>
              <a:gd name="T62" fmla="*/ 193 w 275"/>
              <a:gd name="T63" fmla="*/ 48 h 235"/>
              <a:gd name="T64" fmla="*/ 247 w 275"/>
              <a:gd name="T65" fmla="*/ 86 h 235"/>
              <a:gd name="T66" fmla="*/ 217 w 275"/>
              <a:gd name="T67" fmla="*/ 99 h 235"/>
              <a:gd name="T68" fmla="*/ 51 w 275"/>
              <a:gd name="T69" fmla="*/ 71 h 235"/>
              <a:gd name="T70" fmla="*/ 77 w 275"/>
              <a:gd name="T71" fmla="*/ 91 h 235"/>
              <a:gd name="T72" fmla="*/ 161 w 275"/>
              <a:gd name="T73" fmla="*/ 127 h 235"/>
              <a:gd name="T74" fmla="*/ 148 w 275"/>
              <a:gd name="T75" fmla="*/ 97 h 235"/>
              <a:gd name="T76" fmla="*/ 159 w 275"/>
              <a:gd name="T77" fmla="*/ 69 h 235"/>
              <a:gd name="T78" fmla="*/ 118 w 275"/>
              <a:gd name="T79" fmla="*/ 103 h 235"/>
              <a:gd name="T80" fmla="*/ 138 w 275"/>
              <a:gd name="T81" fmla="*/ 97 h 235"/>
              <a:gd name="T82" fmla="*/ 148 w 275"/>
              <a:gd name="T83" fmla="*/ 98 h 235"/>
              <a:gd name="T84" fmla="*/ 143 w 275"/>
              <a:gd name="T85" fmla="*/ 47 h 235"/>
              <a:gd name="T86" fmla="*/ 115 w 275"/>
              <a:gd name="T87" fmla="*/ 59 h 235"/>
              <a:gd name="T88" fmla="*/ 86 w 275"/>
              <a:gd name="T89" fmla="*/ 46 h 235"/>
              <a:gd name="T90" fmla="*/ 100 w 275"/>
              <a:gd name="T91" fmla="*/ 56 h 235"/>
              <a:gd name="T92" fmla="*/ 60 w 275"/>
              <a:gd name="T93" fmla="*/ 95 h 235"/>
              <a:gd name="T94" fmla="*/ 34 w 275"/>
              <a:gd name="T95" fmla="*/ 108 h 235"/>
              <a:gd name="T96" fmla="*/ 63 w 275"/>
              <a:gd name="T97" fmla="*/ 95 h 235"/>
              <a:gd name="T98" fmla="*/ 187 w 275"/>
              <a:gd name="T99" fmla="*/ 123 h 235"/>
              <a:gd name="T100" fmla="*/ 219 w 275"/>
              <a:gd name="T101" fmla="*/ 121 h 235"/>
              <a:gd name="T102" fmla="*/ 212 w 275"/>
              <a:gd name="T103" fmla="*/ 141 h 235"/>
              <a:gd name="T104" fmla="*/ 237 w 275"/>
              <a:gd name="T105" fmla="*/ 16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5" h="235">
                <a:moveTo>
                  <a:pt x="204" y="235"/>
                </a:moveTo>
                <a:cubicBezTo>
                  <a:pt x="204" y="235"/>
                  <a:pt x="203" y="198"/>
                  <a:pt x="236" y="186"/>
                </a:cubicBezTo>
                <a:cubicBezTo>
                  <a:pt x="252" y="180"/>
                  <a:pt x="263" y="166"/>
                  <a:pt x="263" y="149"/>
                </a:cubicBezTo>
                <a:cubicBezTo>
                  <a:pt x="263" y="148"/>
                  <a:pt x="263" y="148"/>
                  <a:pt x="263" y="148"/>
                </a:cubicBezTo>
                <a:cubicBezTo>
                  <a:pt x="271" y="141"/>
                  <a:pt x="275" y="130"/>
                  <a:pt x="275" y="119"/>
                </a:cubicBezTo>
                <a:cubicBezTo>
                  <a:pt x="275" y="109"/>
                  <a:pt x="272" y="101"/>
                  <a:pt x="267" y="94"/>
                </a:cubicBezTo>
                <a:cubicBezTo>
                  <a:pt x="269" y="90"/>
                  <a:pt x="269" y="86"/>
                  <a:pt x="269" y="81"/>
                </a:cubicBezTo>
                <a:cubicBezTo>
                  <a:pt x="269" y="67"/>
                  <a:pt x="263" y="54"/>
                  <a:pt x="253" y="46"/>
                </a:cubicBezTo>
                <a:cubicBezTo>
                  <a:pt x="248" y="42"/>
                  <a:pt x="242" y="39"/>
                  <a:pt x="236" y="38"/>
                </a:cubicBezTo>
                <a:cubicBezTo>
                  <a:pt x="230" y="22"/>
                  <a:pt x="214" y="10"/>
                  <a:pt x="195" y="10"/>
                </a:cubicBezTo>
                <a:cubicBezTo>
                  <a:pt x="193" y="10"/>
                  <a:pt x="190" y="11"/>
                  <a:pt x="187" y="11"/>
                </a:cubicBezTo>
                <a:cubicBezTo>
                  <a:pt x="180" y="4"/>
                  <a:pt x="169" y="0"/>
                  <a:pt x="158" y="0"/>
                </a:cubicBezTo>
                <a:cubicBezTo>
                  <a:pt x="148" y="0"/>
                  <a:pt x="140" y="3"/>
                  <a:pt x="132" y="8"/>
                </a:cubicBezTo>
                <a:cubicBezTo>
                  <a:pt x="126" y="4"/>
                  <a:pt x="119" y="2"/>
                  <a:pt x="111" y="2"/>
                </a:cubicBezTo>
                <a:cubicBezTo>
                  <a:pt x="96" y="2"/>
                  <a:pt x="82" y="10"/>
                  <a:pt x="74" y="22"/>
                </a:cubicBezTo>
                <a:cubicBezTo>
                  <a:pt x="73" y="21"/>
                  <a:pt x="72" y="21"/>
                  <a:pt x="71" y="21"/>
                </a:cubicBezTo>
                <a:cubicBezTo>
                  <a:pt x="50" y="21"/>
                  <a:pt x="32" y="36"/>
                  <a:pt x="27" y="56"/>
                </a:cubicBezTo>
                <a:cubicBezTo>
                  <a:pt x="11" y="63"/>
                  <a:pt x="0" y="79"/>
                  <a:pt x="0" y="97"/>
                </a:cubicBezTo>
                <a:cubicBezTo>
                  <a:pt x="0" y="122"/>
                  <a:pt x="20" y="142"/>
                  <a:pt x="44" y="142"/>
                </a:cubicBezTo>
                <a:cubicBezTo>
                  <a:pt x="54" y="142"/>
                  <a:pt x="63" y="139"/>
                  <a:pt x="70" y="134"/>
                </a:cubicBezTo>
                <a:cubicBezTo>
                  <a:pt x="77" y="140"/>
                  <a:pt x="86" y="144"/>
                  <a:pt x="96" y="144"/>
                </a:cubicBezTo>
                <a:cubicBezTo>
                  <a:pt x="105" y="144"/>
                  <a:pt x="114" y="141"/>
                  <a:pt x="121" y="135"/>
                </a:cubicBezTo>
                <a:cubicBezTo>
                  <a:pt x="134" y="142"/>
                  <a:pt x="162" y="158"/>
                  <a:pt x="162" y="179"/>
                </a:cubicBezTo>
                <a:cubicBezTo>
                  <a:pt x="163" y="205"/>
                  <a:pt x="162" y="234"/>
                  <a:pt x="162" y="234"/>
                </a:cubicBezTo>
                <a:moveTo>
                  <a:pt x="142" y="36"/>
                </a:moveTo>
                <a:cubicBezTo>
                  <a:pt x="142" y="55"/>
                  <a:pt x="155" y="66"/>
                  <a:pt x="161" y="70"/>
                </a:cubicBezTo>
                <a:cubicBezTo>
                  <a:pt x="166" y="75"/>
                  <a:pt x="186" y="75"/>
                  <a:pt x="197" y="79"/>
                </a:cubicBezTo>
                <a:cubicBezTo>
                  <a:pt x="207" y="82"/>
                  <a:pt x="220" y="95"/>
                  <a:pt x="221" y="117"/>
                </a:cubicBezTo>
                <a:cubicBezTo>
                  <a:pt x="221" y="139"/>
                  <a:pt x="190" y="154"/>
                  <a:pt x="186" y="164"/>
                </a:cubicBezTo>
                <a:cubicBezTo>
                  <a:pt x="183" y="172"/>
                  <a:pt x="184" y="235"/>
                  <a:pt x="184" y="235"/>
                </a:cubicBezTo>
                <a:moveTo>
                  <a:pt x="182" y="75"/>
                </a:moveTo>
                <a:cubicBezTo>
                  <a:pt x="182" y="64"/>
                  <a:pt x="186" y="55"/>
                  <a:pt x="193" y="48"/>
                </a:cubicBezTo>
                <a:moveTo>
                  <a:pt x="247" y="86"/>
                </a:moveTo>
                <a:cubicBezTo>
                  <a:pt x="239" y="94"/>
                  <a:pt x="229" y="99"/>
                  <a:pt x="217" y="99"/>
                </a:cubicBezTo>
                <a:moveTo>
                  <a:pt x="51" y="71"/>
                </a:moveTo>
                <a:cubicBezTo>
                  <a:pt x="62" y="74"/>
                  <a:pt x="71" y="80"/>
                  <a:pt x="77" y="91"/>
                </a:cubicBezTo>
                <a:moveTo>
                  <a:pt x="161" y="127"/>
                </a:moveTo>
                <a:cubicBezTo>
                  <a:pt x="153" y="119"/>
                  <a:pt x="148" y="109"/>
                  <a:pt x="148" y="97"/>
                </a:cubicBezTo>
                <a:cubicBezTo>
                  <a:pt x="148" y="86"/>
                  <a:pt x="152" y="76"/>
                  <a:pt x="159" y="69"/>
                </a:cubicBezTo>
                <a:moveTo>
                  <a:pt x="118" y="103"/>
                </a:moveTo>
                <a:cubicBezTo>
                  <a:pt x="123" y="99"/>
                  <a:pt x="131" y="97"/>
                  <a:pt x="138" y="97"/>
                </a:cubicBezTo>
                <a:cubicBezTo>
                  <a:pt x="141" y="97"/>
                  <a:pt x="144" y="98"/>
                  <a:pt x="148" y="98"/>
                </a:cubicBezTo>
                <a:moveTo>
                  <a:pt x="143" y="47"/>
                </a:moveTo>
                <a:cubicBezTo>
                  <a:pt x="136" y="54"/>
                  <a:pt x="126" y="59"/>
                  <a:pt x="115" y="59"/>
                </a:cubicBezTo>
                <a:cubicBezTo>
                  <a:pt x="104" y="59"/>
                  <a:pt x="93" y="54"/>
                  <a:pt x="86" y="46"/>
                </a:cubicBezTo>
                <a:moveTo>
                  <a:pt x="100" y="56"/>
                </a:moveTo>
                <a:cubicBezTo>
                  <a:pt x="100" y="78"/>
                  <a:pt x="82" y="95"/>
                  <a:pt x="60" y="95"/>
                </a:cubicBezTo>
                <a:moveTo>
                  <a:pt x="34" y="108"/>
                </a:moveTo>
                <a:cubicBezTo>
                  <a:pt x="41" y="100"/>
                  <a:pt x="51" y="95"/>
                  <a:pt x="63" y="95"/>
                </a:cubicBezTo>
                <a:moveTo>
                  <a:pt x="187" y="123"/>
                </a:moveTo>
                <a:cubicBezTo>
                  <a:pt x="196" y="118"/>
                  <a:pt x="208" y="117"/>
                  <a:pt x="219" y="121"/>
                </a:cubicBezTo>
                <a:moveTo>
                  <a:pt x="212" y="141"/>
                </a:moveTo>
                <a:cubicBezTo>
                  <a:pt x="223" y="144"/>
                  <a:pt x="231" y="151"/>
                  <a:pt x="237" y="1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35" title="hand with leaves icon"/>
          <p:cNvSpPr>
            <a:spLocks noChangeAspect="1" noEditPoints="1"/>
          </p:cNvSpPr>
          <p:nvPr/>
        </p:nvSpPr>
        <p:spPr bwMode="auto">
          <a:xfrm>
            <a:off x="4271298" y="1365001"/>
            <a:ext cx="585855" cy="559987"/>
          </a:xfrm>
          <a:custGeom>
            <a:avLst/>
            <a:gdLst>
              <a:gd name="T0" fmla="*/ 102 w 276"/>
              <a:gd name="T1" fmla="*/ 25 h 263"/>
              <a:gd name="T2" fmla="*/ 140 w 276"/>
              <a:gd name="T3" fmla="*/ 87 h 263"/>
              <a:gd name="T4" fmla="*/ 81 w 276"/>
              <a:gd name="T5" fmla="*/ 1 h 263"/>
              <a:gd name="T6" fmla="*/ 159 w 276"/>
              <a:gd name="T7" fmla="*/ 71 h 263"/>
              <a:gd name="T8" fmla="*/ 209 w 276"/>
              <a:gd name="T9" fmla="*/ 106 h 263"/>
              <a:gd name="T10" fmla="*/ 161 w 276"/>
              <a:gd name="T11" fmla="*/ 127 h 263"/>
              <a:gd name="T12" fmla="*/ 231 w 276"/>
              <a:gd name="T13" fmla="*/ 100 h 263"/>
              <a:gd name="T14" fmla="*/ 154 w 276"/>
              <a:gd name="T15" fmla="*/ 108 h 263"/>
              <a:gd name="T16" fmla="*/ 37 w 276"/>
              <a:gd name="T17" fmla="*/ 221 h 263"/>
              <a:gd name="T18" fmla="*/ 56 w 276"/>
              <a:gd name="T19" fmla="*/ 223 h 263"/>
              <a:gd name="T20" fmla="*/ 136 w 276"/>
              <a:gd name="T21" fmla="*/ 256 h 263"/>
              <a:gd name="T22" fmla="*/ 219 w 276"/>
              <a:gd name="T23" fmla="*/ 250 h 263"/>
              <a:gd name="T24" fmla="*/ 270 w 276"/>
              <a:gd name="T25" fmla="*/ 216 h 263"/>
              <a:gd name="T26" fmla="*/ 272 w 276"/>
              <a:gd name="T27" fmla="*/ 198 h 263"/>
              <a:gd name="T28" fmla="*/ 251 w 276"/>
              <a:gd name="T29" fmla="*/ 200 h 263"/>
              <a:gd name="T30" fmla="*/ 190 w 276"/>
              <a:gd name="T31" fmla="*/ 220 h 263"/>
              <a:gd name="T32" fmla="*/ 142 w 276"/>
              <a:gd name="T33" fmla="*/ 200 h 263"/>
              <a:gd name="T34" fmla="*/ 188 w 276"/>
              <a:gd name="T35" fmla="*/ 200 h 263"/>
              <a:gd name="T36" fmla="*/ 221 w 276"/>
              <a:gd name="T37" fmla="*/ 183 h 263"/>
              <a:gd name="T38" fmla="*/ 149 w 276"/>
              <a:gd name="T39" fmla="*/ 166 h 263"/>
              <a:gd name="T40" fmla="*/ 98 w 276"/>
              <a:gd name="T41" fmla="*/ 148 h 263"/>
              <a:gd name="T42" fmla="*/ 37 w 276"/>
              <a:gd name="T43" fmla="*/ 158 h 263"/>
              <a:gd name="T44" fmla="*/ 37 w 276"/>
              <a:gd name="T45" fmla="*/ 221 h 263"/>
              <a:gd name="T46" fmla="*/ 26 w 276"/>
              <a:gd name="T47" fmla="*/ 146 h 263"/>
              <a:gd name="T48" fmla="*/ 0 w 276"/>
              <a:gd name="T49" fmla="*/ 146 h 263"/>
              <a:gd name="T50" fmla="*/ 0 w 276"/>
              <a:gd name="T51" fmla="*/ 230 h 263"/>
              <a:gd name="T52" fmla="*/ 26 w 276"/>
              <a:gd name="T53" fmla="*/ 2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6" h="263">
                <a:moveTo>
                  <a:pt x="102" y="25"/>
                </a:moveTo>
                <a:cubicBezTo>
                  <a:pt x="143" y="45"/>
                  <a:pt x="140" y="87"/>
                  <a:pt x="140" y="87"/>
                </a:cubicBezTo>
                <a:cubicBezTo>
                  <a:pt x="78" y="103"/>
                  <a:pt x="81" y="1"/>
                  <a:pt x="81" y="1"/>
                </a:cubicBezTo>
                <a:cubicBezTo>
                  <a:pt x="190" y="0"/>
                  <a:pt x="159" y="71"/>
                  <a:pt x="159" y="71"/>
                </a:cubicBezTo>
                <a:moveTo>
                  <a:pt x="209" y="106"/>
                </a:moveTo>
                <a:cubicBezTo>
                  <a:pt x="176" y="101"/>
                  <a:pt x="161" y="127"/>
                  <a:pt x="161" y="127"/>
                </a:cubicBezTo>
                <a:cubicBezTo>
                  <a:pt x="191" y="162"/>
                  <a:pt x="231" y="100"/>
                  <a:pt x="231" y="100"/>
                </a:cubicBezTo>
                <a:cubicBezTo>
                  <a:pt x="177" y="63"/>
                  <a:pt x="158" y="96"/>
                  <a:pt x="154" y="108"/>
                </a:cubicBezTo>
                <a:moveTo>
                  <a:pt x="37" y="221"/>
                </a:moveTo>
                <a:cubicBezTo>
                  <a:pt x="37" y="221"/>
                  <a:pt x="49" y="221"/>
                  <a:pt x="56" y="223"/>
                </a:cubicBezTo>
                <a:cubicBezTo>
                  <a:pt x="68" y="227"/>
                  <a:pt x="120" y="250"/>
                  <a:pt x="136" y="256"/>
                </a:cubicBezTo>
                <a:cubicBezTo>
                  <a:pt x="154" y="263"/>
                  <a:pt x="210" y="255"/>
                  <a:pt x="219" y="250"/>
                </a:cubicBezTo>
                <a:cubicBezTo>
                  <a:pt x="231" y="245"/>
                  <a:pt x="263" y="222"/>
                  <a:pt x="270" y="216"/>
                </a:cubicBezTo>
                <a:cubicBezTo>
                  <a:pt x="276" y="209"/>
                  <a:pt x="276" y="202"/>
                  <a:pt x="272" y="198"/>
                </a:cubicBezTo>
                <a:cubicBezTo>
                  <a:pt x="269" y="194"/>
                  <a:pt x="259" y="194"/>
                  <a:pt x="251" y="200"/>
                </a:cubicBezTo>
                <a:cubicBezTo>
                  <a:pt x="239" y="208"/>
                  <a:pt x="213" y="221"/>
                  <a:pt x="190" y="220"/>
                </a:cubicBezTo>
                <a:cubicBezTo>
                  <a:pt x="168" y="219"/>
                  <a:pt x="142" y="200"/>
                  <a:pt x="142" y="200"/>
                </a:cubicBezTo>
                <a:cubicBezTo>
                  <a:pt x="145" y="198"/>
                  <a:pt x="172" y="197"/>
                  <a:pt x="188" y="200"/>
                </a:cubicBezTo>
                <a:cubicBezTo>
                  <a:pt x="208" y="205"/>
                  <a:pt x="224" y="194"/>
                  <a:pt x="221" y="183"/>
                </a:cubicBezTo>
                <a:cubicBezTo>
                  <a:pt x="218" y="169"/>
                  <a:pt x="170" y="174"/>
                  <a:pt x="149" y="166"/>
                </a:cubicBezTo>
                <a:cubicBezTo>
                  <a:pt x="130" y="159"/>
                  <a:pt x="125" y="155"/>
                  <a:pt x="98" y="148"/>
                </a:cubicBezTo>
                <a:cubicBezTo>
                  <a:pt x="72" y="141"/>
                  <a:pt x="37" y="158"/>
                  <a:pt x="37" y="158"/>
                </a:cubicBezTo>
                <a:lnTo>
                  <a:pt x="37" y="221"/>
                </a:lnTo>
                <a:close/>
                <a:moveTo>
                  <a:pt x="26" y="146"/>
                </a:moveTo>
                <a:cubicBezTo>
                  <a:pt x="0" y="146"/>
                  <a:pt x="0" y="146"/>
                  <a:pt x="0" y="146"/>
                </a:cubicBezTo>
                <a:cubicBezTo>
                  <a:pt x="0" y="230"/>
                  <a:pt x="0" y="230"/>
                  <a:pt x="0" y="230"/>
                </a:cubicBezTo>
                <a:cubicBezTo>
                  <a:pt x="26" y="230"/>
                  <a:pt x="26" y="230"/>
                  <a:pt x="26" y="2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48" title="chart with upward results icon"/>
          <p:cNvSpPr>
            <a:spLocks noChangeAspect="1" noEditPoints="1"/>
          </p:cNvSpPr>
          <p:nvPr/>
        </p:nvSpPr>
        <p:spPr bwMode="auto">
          <a:xfrm>
            <a:off x="815649" y="3969393"/>
            <a:ext cx="442140" cy="414433"/>
          </a:xfrm>
          <a:custGeom>
            <a:avLst/>
            <a:gdLst>
              <a:gd name="T0" fmla="*/ 157 w 274"/>
              <a:gd name="T1" fmla="*/ 136 h 257"/>
              <a:gd name="T2" fmla="*/ 175 w 274"/>
              <a:gd name="T3" fmla="*/ 123 h 257"/>
              <a:gd name="T4" fmla="*/ 175 w 274"/>
              <a:gd name="T5" fmla="*/ 123 h 257"/>
              <a:gd name="T6" fmla="*/ 192 w 274"/>
              <a:gd name="T7" fmla="*/ 136 h 257"/>
              <a:gd name="T8" fmla="*/ 192 w 274"/>
              <a:gd name="T9" fmla="*/ 220 h 257"/>
              <a:gd name="T10" fmla="*/ 175 w 274"/>
              <a:gd name="T11" fmla="*/ 233 h 257"/>
              <a:gd name="T12" fmla="*/ 175 w 274"/>
              <a:gd name="T13" fmla="*/ 233 h 257"/>
              <a:gd name="T14" fmla="*/ 157 w 274"/>
              <a:gd name="T15" fmla="*/ 220 h 257"/>
              <a:gd name="T16" fmla="*/ 157 w 274"/>
              <a:gd name="T17" fmla="*/ 136 h 257"/>
              <a:gd name="T18" fmla="*/ 220 w 274"/>
              <a:gd name="T19" fmla="*/ 220 h 257"/>
              <a:gd name="T20" fmla="*/ 237 w 274"/>
              <a:gd name="T21" fmla="*/ 233 h 257"/>
              <a:gd name="T22" fmla="*/ 237 w 274"/>
              <a:gd name="T23" fmla="*/ 233 h 257"/>
              <a:gd name="T24" fmla="*/ 254 w 274"/>
              <a:gd name="T25" fmla="*/ 220 h 257"/>
              <a:gd name="T26" fmla="*/ 254 w 274"/>
              <a:gd name="T27" fmla="*/ 92 h 257"/>
              <a:gd name="T28" fmla="*/ 237 w 274"/>
              <a:gd name="T29" fmla="*/ 79 h 257"/>
              <a:gd name="T30" fmla="*/ 237 w 274"/>
              <a:gd name="T31" fmla="*/ 79 h 257"/>
              <a:gd name="T32" fmla="*/ 220 w 274"/>
              <a:gd name="T33" fmla="*/ 92 h 257"/>
              <a:gd name="T34" fmla="*/ 220 w 274"/>
              <a:gd name="T35" fmla="*/ 220 h 257"/>
              <a:gd name="T36" fmla="*/ 95 w 274"/>
              <a:gd name="T37" fmla="*/ 220 h 257"/>
              <a:gd name="T38" fmla="*/ 112 w 274"/>
              <a:gd name="T39" fmla="*/ 233 h 257"/>
              <a:gd name="T40" fmla="*/ 112 w 274"/>
              <a:gd name="T41" fmla="*/ 233 h 257"/>
              <a:gd name="T42" fmla="*/ 130 w 274"/>
              <a:gd name="T43" fmla="*/ 220 h 257"/>
              <a:gd name="T44" fmla="*/ 130 w 274"/>
              <a:gd name="T45" fmla="*/ 112 h 257"/>
              <a:gd name="T46" fmla="*/ 112 w 274"/>
              <a:gd name="T47" fmla="*/ 99 h 257"/>
              <a:gd name="T48" fmla="*/ 112 w 274"/>
              <a:gd name="T49" fmla="*/ 99 h 257"/>
              <a:gd name="T50" fmla="*/ 95 w 274"/>
              <a:gd name="T51" fmla="*/ 112 h 257"/>
              <a:gd name="T52" fmla="*/ 95 w 274"/>
              <a:gd name="T53" fmla="*/ 220 h 257"/>
              <a:gd name="T54" fmla="*/ 33 w 274"/>
              <a:gd name="T55" fmla="*/ 220 h 257"/>
              <a:gd name="T56" fmla="*/ 50 w 274"/>
              <a:gd name="T57" fmla="*/ 233 h 257"/>
              <a:gd name="T58" fmla="*/ 50 w 274"/>
              <a:gd name="T59" fmla="*/ 233 h 257"/>
              <a:gd name="T60" fmla="*/ 67 w 274"/>
              <a:gd name="T61" fmla="*/ 220 h 257"/>
              <a:gd name="T62" fmla="*/ 67 w 274"/>
              <a:gd name="T63" fmla="*/ 161 h 257"/>
              <a:gd name="T64" fmla="*/ 50 w 274"/>
              <a:gd name="T65" fmla="*/ 148 h 257"/>
              <a:gd name="T66" fmla="*/ 50 w 274"/>
              <a:gd name="T67" fmla="*/ 148 h 257"/>
              <a:gd name="T68" fmla="*/ 33 w 274"/>
              <a:gd name="T69" fmla="*/ 161 h 257"/>
              <a:gd name="T70" fmla="*/ 33 w 274"/>
              <a:gd name="T71" fmla="*/ 220 h 257"/>
              <a:gd name="T72" fmla="*/ 0 w 274"/>
              <a:gd name="T73" fmla="*/ 59 h 257"/>
              <a:gd name="T74" fmla="*/ 0 w 274"/>
              <a:gd name="T75" fmla="*/ 257 h 257"/>
              <a:gd name="T76" fmla="*/ 274 w 274"/>
              <a:gd name="T77" fmla="*/ 257 h 257"/>
              <a:gd name="T78" fmla="*/ 41 w 274"/>
              <a:gd name="T79" fmla="*/ 91 h 257"/>
              <a:gd name="T80" fmla="*/ 111 w 274"/>
              <a:gd name="T81" fmla="*/ 45 h 257"/>
              <a:gd name="T82" fmla="*/ 171 w 274"/>
              <a:gd name="T83" fmla="*/ 71 h 257"/>
              <a:gd name="T84" fmla="*/ 251 w 274"/>
              <a:gd name="T85" fmla="*/ 12 h 257"/>
              <a:gd name="T86" fmla="*/ 256 w 274"/>
              <a:gd name="T87" fmla="*/ 50 h 257"/>
              <a:gd name="T88" fmla="*/ 260 w 274"/>
              <a:gd name="T89" fmla="*/ 4 h 257"/>
              <a:gd name="T90" fmla="*/ 213 w 274"/>
              <a:gd name="T91"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4" h="257">
                <a:moveTo>
                  <a:pt x="157" y="136"/>
                </a:moveTo>
                <a:cubicBezTo>
                  <a:pt x="157" y="129"/>
                  <a:pt x="165" y="123"/>
                  <a:pt x="175" y="123"/>
                </a:cubicBezTo>
                <a:cubicBezTo>
                  <a:pt x="175" y="123"/>
                  <a:pt x="175" y="123"/>
                  <a:pt x="175" y="123"/>
                </a:cubicBezTo>
                <a:cubicBezTo>
                  <a:pt x="184" y="123"/>
                  <a:pt x="192" y="129"/>
                  <a:pt x="192" y="136"/>
                </a:cubicBezTo>
                <a:cubicBezTo>
                  <a:pt x="192" y="220"/>
                  <a:pt x="192" y="220"/>
                  <a:pt x="192" y="220"/>
                </a:cubicBezTo>
                <a:cubicBezTo>
                  <a:pt x="192" y="227"/>
                  <a:pt x="184" y="233"/>
                  <a:pt x="175" y="233"/>
                </a:cubicBezTo>
                <a:cubicBezTo>
                  <a:pt x="175" y="233"/>
                  <a:pt x="175" y="233"/>
                  <a:pt x="175" y="233"/>
                </a:cubicBezTo>
                <a:cubicBezTo>
                  <a:pt x="165" y="233"/>
                  <a:pt x="157" y="227"/>
                  <a:pt x="157" y="220"/>
                </a:cubicBezTo>
                <a:lnTo>
                  <a:pt x="157" y="136"/>
                </a:lnTo>
                <a:close/>
                <a:moveTo>
                  <a:pt x="220" y="220"/>
                </a:moveTo>
                <a:cubicBezTo>
                  <a:pt x="220" y="227"/>
                  <a:pt x="227" y="233"/>
                  <a:pt x="237" y="233"/>
                </a:cubicBezTo>
                <a:cubicBezTo>
                  <a:pt x="237" y="233"/>
                  <a:pt x="237" y="233"/>
                  <a:pt x="237" y="233"/>
                </a:cubicBezTo>
                <a:cubicBezTo>
                  <a:pt x="246" y="233"/>
                  <a:pt x="254" y="227"/>
                  <a:pt x="254" y="220"/>
                </a:cubicBezTo>
                <a:cubicBezTo>
                  <a:pt x="254" y="92"/>
                  <a:pt x="254" y="92"/>
                  <a:pt x="254" y="92"/>
                </a:cubicBezTo>
                <a:cubicBezTo>
                  <a:pt x="254" y="85"/>
                  <a:pt x="246" y="79"/>
                  <a:pt x="237" y="79"/>
                </a:cubicBezTo>
                <a:cubicBezTo>
                  <a:pt x="237" y="79"/>
                  <a:pt x="237" y="79"/>
                  <a:pt x="237" y="79"/>
                </a:cubicBezTo>
                <a:cubicBezTo>
                  <a:pt x="227" y="79"/>
                  <a:pt x="220" y="85"/>
                  <a:pt x="220" y="92"/>
                </a:cubicBezTo>
                <a:lnTo>
                  <a:pt x="220" y="220"/>
                </a:lnTo>
                <a:close/>
                <a:moveTo>
                  <a:pt x="95" y="220"/>
                </a:moveTo>
                <a:cubicBezTo>
                  <a:pt x="95" y="227"/>
                  <a:pt x="103" y="233"/>
                  <a:pt x="112" y="233"/>
                </a:cubicBezTo>
                <a:cubicBezTo>
                  <a:pt x="112" y="233"/>
                  <a:pt x="112" y="233"/>
                  <a:pt x="112" y="233"/>
                </a:cubicBezTo>
                <a:cubicBezTo>
                  <a:pt x="122" y="233"/>
                  <a:pt x="130" y="227"/>
                  <a:pt x="130" y="220"/>
                </a:cubicBezTo>
                <a:cubicBezTo>
                  <a:pt x="130" y="112"/>
                  <a:pt x="130" y="112"/>
                  <a:pt x="130" y="112"/>
                </a:cubicBezTo>
                <a:cubicBezTo>
                  <a:pt x="130" y="105"/>
                  <a:pt x="122" y="99"/>
                  <a:pt x="112" y="99"/>
                </a:cubicBezTo>
                <a:cubicBezTo>
                  <a:pt x="112" y="99"/>
                  <a:pt x="112" y="99"/>
                  <a:pt x="112" y="99"/>
                </a:cubicBezTo>
                <a:cubicBezTo>
                  <a:pt x="103" y="99"/>
                  <a:pt x="95" y="105"/>
                  <a:pt x="95" y="112"/>
                </a:cubicBezTo>
                <a:lnTo>
                  <a:pt x="95" y="220"/>
                </a:lnTo>
                <a:close/>
                <a:moveTo>
                  <a:pt x="33" y="220"/>
                </a:moveTo>
                <a:cubicBezTo>
                  <a:pt x="33" y="227"/>
                  <a:pt x="41" y="233"/>
                  <a:pt x="50" y="233"/>
                </a:cubicBezTo>
                <a:cubicBezTo>
                  <a:pt x="50" y="233"/>
                  <a:pt x="50" y="233"/>
                  <a:pt x="50" y="233"/>
                </a:cubicBezTo>
                <a:cubicBezTo>
                  <a:pt x="60" y="233"/>
                  <a:pt x="67" y="227"/>
                  <a:pt x="67" y="220"/>
                </a:cubicBezTo>
                <a:cubicBezTo>
                  <a:pt x="67" y="161"/>
                  <a:pt x="67" y="161"/>
                  <a:pt x="67" y="161"/>
                </a:cubicBezTo>
                <a:cubicBezTo>
                  <a:pt x="67" y="154"/>
                  <a:pt x="60" y="148"/>
                  <a:pt x="50" y="148"/>
                </a:cubicBezTo>
                <a:cubicBezTo>
                  <a:pt x="50" y="148"/>
                  <a:pt x="50" y="148"/>
                  <a:pt x="50" y="148"/>
                </a:cubicBezTo>
                <a:cubicBezTo>
                  <a:pt x="41" y="148"/>
                  <a:pt x="33" y="154"/>
                  <a:pt x="33" y="161"/>
                </a:cubicBezTo>
                <a:lnTo>
                  <a:pt x="33" y="220"/>
                </a:lnTo>
                <a:close/>
                <a:moveTo>
                  <a:pt x="0" y="59"/>
                </a:moveTo>
                <a:cubicBezTo>
                  <a:pt x="0" y="257"/>
                  <a:pt x="0" y="257"/>
                  <a:pt x="0" y="257"/>
                </a:cubicBezTo>
                <a:cubicBezTo>
                  <a:pt x="274" y="257"/>
                  <a:pt x="274" y="257"/>
                  <a:pt x="274" y="257"/>
                </a:cubicBezTo>
                <a:moveTo>
                  <a:pt x="41" y="91"/>
                </a:moveTo>
                <a:cubicBezTo>
                  <a:pt x="111" y="45"/>
                  <a:pt x="111" y="45"/>
                  <a:pt x="111" y="45"/>
                </a:cubicBezTo>
                <a:cubicBezTo>
                  <a:pt x="171" y="71"/>
                  <a:pt x="171" y="71"/>
                  <a:pt x="171" y="71"/>
                </a:cubicBezTo>
                <a:cubicBezTo>
                  <a:pt x="251" y="12"/>
                  <a:pt x="251" y="12"/>
                  <a:pt x="251" y="12"/>
                </a:cubicBezTo>
                <a:moveTo>
                  <a:pt x="256" y="50"/>
                </a:moveTo>
                <a:cubicBezTo>
                  <a:pt x="260" y="4"/>
                  <a:pt x="260" y="4"/>
                  <a:pt x="260" y="4"/>
                </a:cubicBezTo>
                <a:cubicBezTo>
                  <a:pt x="213" y="0"/>
                  <a:pt x="213" y="0"/>
                  <a:pt x="213"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10" title="chart with upward results icon">
            <a:extLst>
              <a:ext uri="{FF2B5EF4-FFF2-40B4-BE49-F238E27FC236}">
                <a16:creationId xmlns:a16="http://schemas.microsoft.com/office/drawing/2014/main" id="{8DBBBF69-FD07-45A1-A80B-5FC2F9EA59A3}"/>
              </a:ext>
            </a:extLst>
          </p:cNvPr>
          <p:cNvSpPr>
            <a:spLocks noChangeAspect="1" noEditPoints="1"/>
          </p:cNvSpPr>
          <p:nvPr/>
        </p:nvSpPr>
        <p:spPr bwMode="auto">
          <a:xfrm>
            <a:off x="1642894" y="3971413"/>
            <a:ext cx="379733" cy="412412"/>
          </a:xfrm>
          <a:custGeom>
            <a:avLst/>
            <a:gdLst>
              <a:gd name="T0" fmla="*/ 0 w 243"/>
              <a:gd name="T1" fmla="*/ 264 h 264"/>
              <a:gd name="T2" fmla="*/ 243 w 243"/>
              <a:gd name="T3" fmla="*/ 264 h 264"/>
              <a:gd name="T4" fmla="*/ 227 w 243"/>
              <a:gd name="T5" fmla="*/ 39 h 264"/>
              <a:gd name="T6" fmla="*/ 227 w 243"/>
              <a:gd name="T7" fmla="*/ 0 h 264"/>
              <a:gd name="T8" fmla="*/ 188 w 243"/>
              <a:gd name="T9" fmla="*/ 0 h 264"/>
              <a:gd name="T10" fmla="*/ 176 w 243"/>
              <a:gd name="T11" fmla="*/ 95 h 264"/>
              <a:gd name="T12" fmla="*/ 198 w 243"/>
              <a:gd name="T13" fmla="*/ 79 h 264"/>
              <a:gd name="T14" fmla="*/ 198 w 243"/>
              <a:gd name="T15" fmla="*/ 79 h 264"/>
              <a:gd name="T16" fmla="*/ 221 w 243"/>
              <a:gd name="T17" fmla="*/ 95 h 264"/>
              <a:gd name="T18" fmla="*/ 221 w 243"/>
              <a:gd name="T19" fmla="*/ 223 h 264"/>
              <a:gd name="T20" fmla="*/ 198 w 243"/>
              <a:gd name="T21" fmla="*/ 239 h 264"/>
              <a:gd name="T22" fmla="*/ 198 w 243"/>
              <a:gd name="T23" fmla="*/ 239 h 264"/>
              <a:gd name="T24" fmla="*/ 176 w 243"/>
              <a:gd name="T25" fmla="*/ 223 h 264"/>
              <a:gd name="T26" fmla="*/ 176 w 243"/>
              <a:gd name="T27" fmla="*/ 95 h 264"/>
              <a:gd name="T28" fmla="*/ 97 w 243"/>
              <a:gd name="T29" fmla="*/ 223 h 264"/>
              <a:gd name="T30" fmla="*/ 119 w 243"/>
              <a:gd name="T31" fmla="*/ 239 h 264"/>
              <a:gd name="T32" fmla="*/ 119 w 243"/>
              <a:gd name="T33" fmla="*/ 239 h 264"/>
              <a:gd name="T34" fmla="*/ 141 w 243"/>
              <a:gd name="T35" fmla="*/ 223 h 264"/>
              <a:gd name="T36" fmla="*/ 141 w 243"/>
              <a:gd name="T37" fmla="*/ 145 h 264"/>
              <a:gd name="T38" fmla="*/ 119 w 243"/>
              <a:gd name="T39" fmla="*/ 128 h 264"/>
              <a:gd name="T40" fmla="*/ 119 w 243"/>
              <a:gd name="T41" fmla="*/ 128 h 264"/>
              <a:gd name="T42" fmla="*/ 97 w 243"/>
              <a:gd name="T43" fmla="*/ 145 h 264"/>
              <a:gd name="T44" fmla="*/ 97 w 243"/>
              <a:gd name="T45" fmla="*/ 223 h 264"/>
              <a:gd name="T46" fmla="*/ 17 w 243"/>
              <a:gd name="T47" fmla="*/ 223 h 264"/>
              <a:gd name="T48" fmla="*/ 39 w 243"/>
              <a:gd name="T49" fmla="*/ 239 h 264"/>
              <a:gd name="T50" fmla="*/ 39 w 243"/>
              <a:gd name="T51" fmla="*/ 239 h 264"/>
              <a:gd name="T52" fmla="*/ 62 w 243"/>
              <a:gd name="T53" fmla="*/ 223 h 264"/>
              <a:gd name="T54" fmla="*/ 62 w 243"/>
              <a:gd name="T55" fmla="*/ 180 h 264"/>
              <a:gd name="T56" fmla="*/ 39 w 243"/>
              <a:gd name="T57" fmla="*/ 163 h 264"/>
              <a:gd name="T58" fmla="*/ 39 w 243"/>
              <a:gd name="T59" fmla="*/ 163 h 264"/>
              <a:gd name="T60" fmla="*/ 17 w 243"/>
              <a:gd name="T61" fmla="*/ 180 h 264"/>
              <a:gd name="T62" fmla="*/ 17 w 243"/>
              <a:gd name="T63" fmla="*/ 223 h 264"/>
              <a:gd name="T64" fmla="*/ 17 w 243"/>
              <a:gd name="T65" fmla="*/ 139 h 264"/>
              <a:gd name="T66" fmla="*/ 224 w 243"/>
              <a:gd name="T67" fmla="*/ 0 h 264"/>
              <a:gd name="T68" fmla="*/ 4 w 243"/>
              <a:gd name="T69" fmla="*/ 264 h 264"/>
              <a:gd name="T70" fmla="*/ 239 w 243"/>
              <a:gd name="T71"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3" h="264">
                <a:moveTo>
                  <a:pt x="0" y="264"/>
                </a:moveTo>
                <a:cubicBezTo>
                  <a:pt x="243" y="264"/>
                  <a:pt x="243" y="264"/>
                  <a:pt x="243" y="264"/>
                </a:cubicBezTo>
                <a:moveTo>
                  <a:pt x="227" y="39"/>
                </a:moveTo>
                <a:cubicBezTo>
                  <a:pt x="227" y="0"/>
                  <a:pt x="227" y="0"/>
                  <a:pt x="227" y="0"/>
                </a:cubicBezTo>
                <a:cubicBezTo>
                  <a:pt x="188" y="0"/>
                  <a:pt x="188" y="0"/>
                  <a:pt x="188" y="0"/>
                </a:cubicBezTo>
                <a:moveTo>
                  <a:pt x="176" y="95"/>
                </a:moveTo>
                <a:cubicBezTo>
                  <a:pt x="176" y="86"/>
                  <a:pt x="186" y="79"/>
                  <a:pt x="198" y="79"/>
                </a:cubicBezTo>
                <a:cubicBezTo>
                  <a:pt x="198" y="79"/>
                  <a:pt x="198" y="79"/>
                  <a:pt x="198" y="79"/>
                </a:cubicBezTo>
                <a:cubicBezTo>
                  <a:pt x="211" y="79"/>
                  <a:pt x="221" y="86"/>
                  <a:pt x="221" y="95"/>
                </a:cubicBezTo>
                <a:cubicBezTo>
                  <a:pt x="221" y="223"/>
                  <a:pt x="221" y="223"/>
                  <a:pt x="221" y="223"/>
                </a:cubicBezTo>
                <a:cubicBezTo>
                  <a:pt x="221" y="232"/>
                  <a:pt x="211" y="239"/>
                  <a:pt x="198" y="239"/>
                </a:cubicBezTo>
                <a:cubicBezTo>
                  <a:pt x="198" y="239"/>
                  <a:pt x="198" y="239"/>
                  <a:pt x="198" y="239"/>
                </a:cubicBezTo>
                <a:cubicBezTo>
                  <a:pt x="186" y="239"/>
                  <a:pt x="176" y="232"/>
                  <a:pt x="176" y="223"/>
                </a:cubicBezTo>
                <a:lnTo>
                  <a:pt x="176" y="95"/>
                </a:lnTo>
                <a:close/>
                <a:moveTo>
                  <a:pt x="97" y="223"/>
                </a:moveTo>
                <a:cubicBezTo>
                  <a:pt x="97" y="232"/>
                  <a:pt x="107" y="239"/>
                  <a:pt x="119" y="239"/>
                </a:cubicBezTo>
                <a:cubicBezTo>
                  <a:pt x="119" y="239"/>
                  <a:pt x="119" y="239"/>
                  <a:pt x="119" y="239"/>
                </a:cubicBezTo>
                <a:cubicBezTo>
                  <a:pt x="131" y="239"/>
                  <a:pt x="141" y="232"/>
                  <a:pt x="141" y="223"/>
                </a:cubicBezTo>
                <a:cubicBezTo>
                  <a:pt x="141" y="145"/>
                  <a:pt x="141" y="145"/>
                  <a:pt x="141" y="145"/>
                </a:cubicBezTo>
                <a:cubicBezTo>
                  <a:pt x="141" y="136"/>
                  <a:pt x="131" y="128"/>
                  <a:pt x="119" y="128"/>
                </a:cubicBezTo>
                <a:cubicBezTo>
                  <a:pt x="119" y="128"/>
                  <a:pt x="119" y="128"/>
                  <a:pt x="119" y="128"/>
                </a:cubicBezTo>
                <a:cubicBezTo>
                  <a:pt x="107" y="128"/>
                  <a:pt x="97" y="136"/>
                  <a:pt x="97" y="145"/>
                </a:cubicBezTo>
                <a:lnTo>
                  <a:pt x="97" y="223"/>
                </a:lnTo>
                <a:close/>
                <a:moveTo>
                  <a:pt x="17" y="223"/>
                </a:moveTo>
                <a:cubicBezTo>
                  <a:pt x="17" y="232"/>
                  <a:pt x="27" y="239"/>
                  <a:pt x="39" y="239"/>
                </a:cubicBezTo>
                <a:cubicBezTo>
                  <a:pt x="39" y="239"/>
                  <a:pt x="39" y="239"/>
                  <a:pt x="39" y="239"/>
                </a:cubicBezTo>
                <a:cubicBezTo>
                  <a:pt x="52" y="239"/>
                  <a:pt x="62" y="232"/>
                  <a:pt x="62" y="223"/>
                </a:cubicBezTo>
                <a:cubicBezTo>
                  <a:pt x="62" y="180"/>
                  <a:pt x="62" y="180"/>
                  <a:pt x="62" y="180"/>
                </a:cubicBezTo>
                <a:cubicBezTo>
                  <a:pt x="62" y="171"/>
                  <a:pt x="52" y="163"/>
                  <a:pt x="39" y="163"/>
                </a:cubicBezTo>
                <a:cubicBezTo>
                  <a:pt x="39" y="163"/>
                  <a:pt x="39" y="163"/>
                  <a:pt x="39" y="163"/>
                </a:cubicBezTo>
                <a:cubicBezTo>
                  <a:pt x="27" y="163"/>
                  <a:pt x="17" y="171"/>
                  <a:pt x="17" y="180"/>
                </a:cubicBezTo>
                <a:lnTo>
                  <a:pt x="17" y="223"/>
                </a:lnTo>
                <a:close/>
                <a:moveTo>
                  <a:pt x="17" y="139"/>
                </a:moveTo>
                <a:cubicBezTo>
                  <a:pt x="28" y="136"/>
                  <a:pt x="160" y="84"/>
                  <a:pt x="224" y="0"/>
                </a:cubicBezTo>
                <a:moveTo>
                  <a:pt x="4" y="264"/>
                </a:moveTo>
                <a:cubicBezTo>
                  <a:pt x="239" y="264"/>
                  <a:pt x="239" y="264"/>
                  <a:pt x="239" y="26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4" title="chart with downward results icon">
            <a:extLst>
              <a:ext uri="{FF2B5EF4-FFF2-40B4-BE49-F238E27FC236}">
                <a16:creationId xmlns:a16="http://schemas.microsoft.com/office/drawing/2014/main" id="{8CC5EE53-45C3-4A8C-B7C7-2ACA139AD68F}"/>
              </a:ext>
            </a:extLst>
          </p:cNvPr>
          <p:cNvSpPr>
            <a:spLocks noChangeAspect="1"/>
          </p:cNvSpPr>
          <p:nvPr/>
        </p:nvSpPr>
        <p:spPr>
          <a:xfrm>
            <a:off x="3245917" y="4052837"/>
            <a:ext cx="453083" cy="330987"/>
          </a:xfrm>
          <a:custGeom>
            <a:avLst/>
            <a:gdLst>
              <a:gd name="connsiteX0" fmla="*/ 2935435 w 2933700"/>
              <a:gd name="connsiteY0" fmla="*/ 2143128 h 2143125"/>
              <a:gd name="connsiteX1" fmla="*/ 0 w 2933700"/>
              <a:gd name="connsiteY1" fmla="*/ 2143128 h 2143125"/>
              <a:gd name="connsiteX2" fmla="*/ 0 w 2933700"/>
              <a:gd name="connsiteY2" fmla="*/ 0 h 2143125"/>
              <a:gd name="connsiteX3" fmla="*/ 2454460 w 2933700"/>
              <a:gd name="connsiteY3" fmla="*/ 1679280 h 2143125"/>
              <a:gd name="connsiteX4" fmla="*/ 2104092 w 2933700"/>
              <a:gd name="connsiteY4" fmla="*/ 1086174 h 2143125"/>
              <a:gd name="connsiteX5" fmla="*/ 1949536 w 2933700"/>
              <a:gd name="connsiteY5" fmla="*/ 987342 h 2143125"/>
              <a:gd name="connsiteX6" fmla="*/ 1778319 w 2933700"/>
              <a:gd name="connsiteY6" fmla="*/ 1053273 h 2143125"/>
              <a:gd name="connsiteX7" fmla="*/ 1738180 w 2933700"/>
              <a:gd name="connsiteY7" fmla="*/ 1097706 h 2143125"/>
              <a:gd name="connsiteX8" fmla="*/ 1561558 w 2933700"/>
              <a:gd name="connsiteY8" fmla="*/ 1163014 h 2143125"/>
              <a:gd name="connsiteX9" fmla="*/ 1407125 w 2933700"/>
              <a:gd name="connsiteY9" fmla="*/ 1055245 h 2143125"/>
              <a:gd name="connsiteX10" fmla="*/ 1320078 w 2933700"/>
              <a:gd name="connsiteY10" fmla="*/ 887997 h 2143125"/>
              <a:gd name="connsiteX11" fmla="*/ 1174844 w 2933700"/>
              <a:gd name="connsiteY11" fmla="*/ 781622 h 2143125"/>
              <a:gd name="connsiteX12" fmla="*/ 1002114 w 2933700"/>
              <a:gd name="connsiteY12" fmla="*/ 832332 h 2143125"/>
              <a:gd name="connsiteX13" fmla="*/ 979057 w 2933700"/>
              <a:gd name="connsiteY13" fmla="*/ 853570 h 2143125"/>
              <a:gd name="connsiteX14" fmla="*/ 809972 w 2933700"/>
              <a:gd name="connsiteY14" fmla="*/ 904886 h 2143125"/>
              <a:gd name="connsiteX15" fmla="*/ 664613 w 2933700"/>
              <a:gd name="connsiteY15" fmla="*/ 804397 h 2143125"/>
              <a:gd name="connsiteX16" fmla="*/ 354533 w 2933700"/>
              <a:gd name="connsiteY16" fmla="*/ 257969 h 2143125"/>
              <a:gd name="connsiteX17" fmla="*/ 2025550 w 2933700"/>
              <a:gd name="connsiteY17" fmla="*/ 1624709 h 2143125"/>
              <a:gd name="connsiteX18" fmla="*/ 2484211 w 2933700"/>
              <a:gd name="connsiteY18" fmla="*/ 1733850 h 2143125"/>
              <a:gd name="connsiteX19" fmla="*/ 2590819 w 2933700"/>
              <a:gd name="connsiteY19" fmla="*/ 1282404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33700" h="2143125">
                <a:moveTo>
                  <a:pt x="2935435" y="2143128"/>
                </a:moveTo>
                <a:lnTo>
                  <a:pt x="0" y="2143128"/>
                </a:lnTo>
                <a:lnTo>
                  <a:pt x="0" y="0"/>
                </a:lnTo>
                <a:moveTo>
                  <a:pt x="2454460" y="1679280"/>
                </a:moveTo>
                <a:cubicBezTo>
                  <a:pt x="2454460" y="1679280"/>
                  <a:pt x="2249153" y="1331736"/>
                  <a:pt x="2104092" y="1086174"/>
                </a:cubicBezTo>
                <a:cubicBezTo>
                  <a:pt x="2071217" y="1030529"/>
                  <a:pt x="2013823" y="993838"/>
                  <a:pt x="1949536" y="987342"/>
                </a:cubicBezTo>
                <a:cubicBezTo>
                  <a:pt x="1885224" y="980848"/>
                  <a:pt x="1821656" y="1005325"/>
                  <a:pt x="1778319" y="1053273"/>
                </a:cubicBezTo>
                <a:cubicBezTo>
                  <a:pt x="1765005" y="1068012"/>
                  <a:pt x="1751542" y="1082902"/>
                  <a:pt x="1738180" y="1097706"/>
                </a:cubicBezTo>
                <a:cubicBezTo>
                  <a:pt x="1693553" y="1147087"/>
                  <a:pt x="1627555" y="1171482"/>
                  <a:pt x="1561558" y="1163014"/>
                </a:cubicBezTo>
                <a:cubicBezTo>
                  <a:pt x="1495535" y="1154546"/>
                  <a:pt x="1437843" y="1114290"/>
                  <a:pt x="1407125" y="1055245"/>
                </a:cubicBezTo>
                <a:cubicBezTo>
                  <a:pt x="1378440" y="1000111"/>
                  <a:pt x="1348292" y="942187"/>
                  <a:pt x="1320078" y="887997"/>
                </a:cubicBezTo>
                <a:cubicBezTo>
                  <a:pt x="1290872" y="831861"/>
                  <a:pt x="1237172" y="792533"/>
                  <a:pt x="1174844" y="781622"/>
                </a:cubicBezTo>
                <a:cubicBezTo>
                  <a:pt x="1112515" y="770710"/>
                  <a:pt x="1048650" y="789457"/>
                  <a:pt x="1002114" y="832332"/>
                </a:cubicBezTo>
                <a:cubicBezTo>
                  <a:pt x="994429" y="839412"/>
                  <a:pt x="986718" y="846503"/>
                  <a:pt x="979057" y="853570"/>
                </a:cubicBezTo>
                <a:cubicBezTo>
                  <a:pt x="933463" y="895567"/>
                  <a:pt x="871209" y="914463"/>
                  <a:pt x="809972" y="904886"/>
                </a:cubicBezTo>
                <a:cubicBezTo>
                  <a:pt x="748734" y="895309"/>
                  <a:pt x="695207" y="858308"/>
                  <a:pt x="664613" y="804397"/>
                </a:cubicBezTo>
                <a:cubicBezTo>
                  <a:pt x="535742" y="577305"/>
                  <a:pt x="354533" y="257969"/>
                  <a:pt x="354533" y="257969"/>
                </a:cubicBezTo>
                <a:moveTo>
                  <a:pt x="2025550" y="1624709"/>
                </a:moveTo>
                <a:lnTo>
                  <a:pt x="2484211" y="1733850"/>
                </a:lnTo>
                <a:lnTo>
                  <a:pt x="2590819" y="128240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5" title="chart with upward results icon">
            <a:extLst>
              <a:ext uri="{FF2B5EF4-FFF2-40B4-BE49-F238E27FC236}">
                <a16:creationId xmlns:a16="http://schemas.microsoft.com/office/drawing/2014/main" id="{3B8045C2-7FD7-481D-8AE7-5880C6F590CE}"/>
              </a:ext>
            </a:extLst>
          </p:cNvPr>
          <p:cNvSpPr>
            <a:spLocks noChangeAspect="1"/>
          </p:cNvSpPr>
          <p:nvPr/>
        </p:nvSpPr>
        <p:spPr>
          <a:xfrm>
            <a:off x="2407731" y="4052837"/>
            <a:ext cx="453083" cy="330987"/>
          </a:xfrm>
          <a:custGeom>
            <a:avLst/>
            <a:gdLst>
              <a:gd name="connsiteX0" fmla="*/ 2935435 w 2933700"/>
              <a:gd name="connsiteY0" fmla="*/ 2143128 h 2143125"/>
              <a:gd name="connsiteX1" fmla="*/ 0 w 2933700"/>
              <a:gd name="connsiteY1" fmla="*/ 2143128 h 2143125"/>
              <a:gd name="connsiteX2" fmla="*/ 0 w 2933700"/>
              <a:gd name="connsiteY2" fmla="*/ 0 h 2143125"/>
              <a:gd name="connsiteX3" fmla="*/ 354533 w 2933700"/>
              <a:gd name="connsiteY3" fmla="*/ 1733850 h 2143125"/>
              <a:gd name="connsiteX4" fmla="*/ 664546 w 2933700"/>
              <a:gd name="connsiteY4" fmla="*/ 1192822 h 2143125"/>
              <a:gd name="connsiteX5" fmla="*/ 809652 w 2933700"/>
              <a:gd name="connsiteY5" fmla="*/ 1093045 h 2143125"/>
              <a:gd name="connsiteX6" fmla="*/ 978202 w 2933700"/>
              <a:gd name="connsiteY6" fmla="*/ 1144046 h 2143125"/>
              <a:gd name="connsiteX7" fmla="*/ 1008111 w 2933700"/>
              <a:gd name="connsiteY7" fmla="*/ 1171462 h 2143125"/>
              <a:gd name="connsiteX8" fmla="*/ 1181463 w 2933700"/>
              <a:gd name="connsiteY8" fmla="*/ 1221657 h 2143125"/>
              <a:gd name="connsiteX9" fmla="*/ 1326403 w 2933700"/>
              <a:gd name="connsiteY9" fmla="*/ 1114129 h 2143125"/>
              <a:gd name="connsiteX10" fmla="*/ 1409121 w 2933700"/>
              <a:gd name="connsiteY10" fmla="*/ 952263 h 2143125"/>
              <a:gd name="connsiteX11" fmla="*/ 1562685 w 2933700"/>
              <a:gd name="connsiteY11" fmla="*/ 843368 h 2143125"/>
              <a:gd name="connsiteX12" fmla="*/ 1739766 w 2933700"/>
              <a:gd name="connsiteY12" fmla="*/ 907270 h 2143125"/>
              <a:gd name="connsiteX13" fmla="*/ 1777498 w 2933700"/>
              <a:gd name="connsiteY13" fmla="*/ 948351 h 2143125"/>
              <a:gd name="connsiteX14" fmla="*/ 1948802 w 2933700"/>
              <a:gd name="connsiteY14" fmla="*/ 1012953 h 2143125"/>
              <a:gd name="connsiteX15" fmla="*/ 2102553 w 2933700"/>
              <a:gd name="connsiteY15" fmla="*/ 913565 h 2143125"/>
              <a:gd name="connsiteX16" fmla="*/ 2454460 w 2933700"/>
              <a:gd name="connsiteY16" fmla="*/ 312539 h 2143125"/>
              <a:gd name="connsiteX17" fmla="*/ 2590819 w 2933700"/>
              <a:gd name="connsiteY17" fmla="*/ 724298 h 2143125"/>
              <a:gd name="connsiteX18" fmla="*/ 2484211 w 2933700"/>
              <a:gd name="connsiteY18" fmla="*/ 257969 h 2143125"/>
              <a:gd name="connsiteX19" fmla="*/ 2025550 w 2933700"/>
              <a:gd name="connsiteY19" fmla="*/ 36711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33700" h="2143125">
                <a:moveTo>
                  <a:pt x="2935435" y="2143128"/>
                </a:moveTo>
                <a:lnTo>
                  <a:pt x="0" y="2143128"/>
                </a:lnTo>
                <a:lnTo>
                  <a:pt x="0" y="0"/>
                </a:lnTo>
                <a:moveTo>
                  <a:pt x="354533" y="1733850"/>
                </a:moveTo>
                <a:cubicBezTo>
                  <a:pt x="354533" y="1733850"/>
                  <a:pt x="535685" y="1417709"/>
                  <a:pt x="664546" y="1192822"/>
                </a:cubicBezTo>
                <a:cubicBezTo>
                  <a:pt x="695247" y="1139246"/>
                  <a:pt x="748638" y="1102533"/>
                  <a:pt x="809652" y="1093045"/>
                </a:cubicBezTo>
                <a:cubicBezTo>
                  <a:pt x="870664" y="1083557"/>
                  <a:pt x="932683" y="1102324"/>
                  <a:pt x="978202" y="1144046"/>
                </a:cubicBezTo>
                <a:cubicBezTo>
                  <a:pt x="988141" y="1153157"/>
                  <a:pt x="998142" y="1162324"/>
                  <a:pt x="1008111" y="1171462"/>
                </a:cubicBezTo>
                <a:cubicBezTo>
                  <a:pt x="1054890" y="1214340"/>
                  <a:pt x="1119013" y="1232906"/>
                  <a:pt x="1181463" y="1221657"/>
                </a:cubicBezTo>
                <a:cubicBezTo>
                  <a:pt x="1243916" y="1210408"/>
                  <a:pt x="1297527" y="1170634"/>
                  <a:pt x="1326403" y="1114129"/>
                </a:cubicBezTo>
                <a:cubicBezTo>
                  <a:pt x="1353255" y="1061583"/>
                  <a:pt x="1381839" y="1005648"/>
                  <a:pt x="1409121" y="952263"/>
                </a:cubicBezTo>
                <a:cubicBezTo>
                  <a:pt x="1439397" y="893015"/>
                  <a:pt x="1496760" y="852340"/>
                  <a:pt x="1562685" y="843368"/>
                </a:cubicBezTo>
                <a:cubicBezTo>
                  <a:pt x="1628614" y="834399"/>
                  <a:pt x="1694758" y="858266"/>
                  <a:pt x="1739766" y="907270"/>
                </a:cubicBezTo>
                <a:cubicBezTo>
                  <a:pt x="1752341" y="920962"/>
                  <a:pt x="1764978" y="934721"/>
                  <a:pt x="1777498" y="948351"/>
                </a:cubicBezTo>
                <a:cubicBezTo>
                  <a:pt x="1821118" y="995843"/>
                  <a:pt x="1884686" y="1019816"/>
                  <a:pt x="1948802" y="1012953"/>
                </a:cubicBezTo>
                <a:cubicBezTo>
                  <a:pt x="2012918" y="1006092"/>
                  <a:pt x="2069973" y="969210"/>
                  <a:pt x="2102553" y="913565"/>
                </a:cubicBezTo>
                <a:cubicBezTo>
                  <a:pt x="2247701" y="665664"/>
                  <a:pt x="2454460" y="312539"/>
                  <a:pt x="2454460" y="312539"/>
                </a:cubicBezTo>
                <a:moveTo>
                  <a:pt x="2590819" y="724298"/>
                </a:moveTo>
                <a:lnTo>
                  <a:pt x="2484211" y="257969"/>
                </a:lnTo>
                <a:lnTo>
                  <a:pt x="2025550" y="367110"/>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72" title="rocket icon"/>
          <p:cNvSpPr>
            <a:spLocks noChangeAspect="1" noEditPoints="1"/>
          </p:cNvSpPr>
          <p:nvPr/>
        </p:nvSpPr>
        <p:spPr bwMode="auto">
          <a:xfrm>
            <a:off x="4987816" y="3916481"/>
            <a:ext cx="395717" cy="467345"/>
          </a:xfrm>
          <a:custGeom>
            <a:avLst/>
            <a:gdLst>
              <a:gd name="T0" fmla="*/ 136 w 241"/>
              <a:gd name="T1" fmla="*/ 262 h 285"/>
              <a:gd name="T2" fmla="*/ 127 w 241"/>
              <a:gd name="T3" fmla="*/ 198 h 285"/>
              <a:gd name="T4" fmla="*/ 104 w 241"/>
              <a:gd name="T5" fmla="*/ 211 h 285"/>
              <a:gd name="T6" fmla="*/ 85 w 241"/>
              <a:gd name="T7" fmla="*/ 196 h 285"/>
              <a:gd name="T8" fmla="*/ 66 w 241"/>
              <a:gd name="T9" fmla="*/ 181 h 285"/>
              <a:gd name="T10" fmla="*/ 74 w 241"/>
              <a:gd name="T11" fmla="*/ 155 h 285"/>
              <a:gd name="T12" fmla="*/ 9 w 241"/>
              <a:gd name="T13" fmla="*/ 161 h 285"/>
              <a:gd name="T14" fmla="*/ 39 w 241"/>
              <a:gd name="T15" fmla="*/ 124 h 285"/>
              <a:gd name="T16" fmla="*/ 103 w 241"/>
              <a:gd name="T17" fmla="*/ 100 h 285"/>
              <a:gd name="T18" fmla="*/ 127 w 241"/>
              <a:gd name="T19" fmla="*/ 70 h 285"/>
              <a:gd name="T20" fmla="*/ 176 w 241"/>
              <a:gd name="T21" fmla="*/ 27 h 285"/>
              <a:gd name="T22" fmla="*/ 197 w 241"/>
              <a:gd name="T23" fmla="*/ 49 h 285"/>
              <a:gd name="T24" fmla="*/ 229 w 241"/>
              <a:gd name="T25" fmla="*/ 66 h 285"/>
              <a:gd name="T26" fmla="*/ 198 w 241"/>
              <a:gd name="T27" fmla="*/ 126 h 285"/>
              <a:gd name="T28" fmla="*/ 174 w 241"/>
              <a:gd name="T29" fmla="*/ 156 h 285"/>
              <a:gd name="T30" fmla="*/ 165 w 241"/>
              <a:gd name="T31" fmla="*/ 224 h 285"/>
              <a:gd name="T32" fmla="*/ 136 w 241"/>
              <a:gd name="T33" fmla="*/ 262 h 285"/>
              <a:gd name="T34" fmla="*/ 189 w 241"/>
              <a:gd name="T35" fmla="*/ 89 h 285"/>
              <a:gd name="T36" fmla="*/ 186 w 241"/>
              <a:gd name="T37" fmla="*/ 68 h 285"/>
              <a:gd name="T38" fmla="*/ 166 w 241"/>
              <a:gd name="T39" fmla="*/ 70 h 285"/>
              <a:gd name="T40" fmla="*/ 168 w 241"/>
              <a:gd name="T41" fmla="*/ 91 h 285"/>
              <a:gd name="T42" fmla="*/ 189 w 241"/>
              <a:gd name="T43" fmla="*/ 89 h 285"/>
              <a:gd name="T44" fmla="*/ 233 w 241"/>
              <a:gd name="T45" fmla="*/ 52 h 285"/>
              <a:gd name="T46" fmla="*/ 240 w 241"/>
              <a:gd name="T47" fmla="*/ 0 h 285"/>
              <a:gd name="T48" fmla="*/ 190 w 241"/>
              <a:gd name="T49" fmla="*/ 19 h 285"/>
              <a:gd name="T50" fmla="*/ 73 w 241"/>
              <a:gd name="T51" fmla="*/ 208 h 285"/>
              <a:gd name="T52" fmla="*/ 22 w 241"/>
              <a:gd name="T53" fmla="*/ 227 h 285"/>
              <a:gd name="T54" fmla="*/ 0 w 241"/>
              <a:gd name="T55" fmla="*/ 273 h 285"/>
              <a:gd name="T56" fmla="*/ 73 w 241"/>
              <a:gd name="T57" fmla="*/ 2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1" h="285">
                <a:moveTo>
                  <a:pt x="136" y="262"/>
                </a:moveTo>
                <a:cubicBezTo>
                  <a:pt x="127" y="198"/>
                  <a:pt x="127" y="198"/>
                  <a:pt x="127" y="198"/>
                </a:cubicBezTo>
                <a:cubicBezTo>
                  <a:pt x="113" y="208"/>
                  <a:pt x="104" y="211"/>
                  <a:pt x="104" y="211"/>
                </a:cubicBezTo>
                <a:cubicBezTo>
                  <a:pt x="85" y="196"/>
                  <a:pt x="85" y="196"/>
                  <a:pt x="85" y="196"/>
                </a:cubicBezTo>
                <a:cubicBezTo>
                  <a:pt x="66" y="181"/>
                  <a:pt x="66" y="181"/>
                  <a:pt x="66" y="181"/>
                </a:cubicBezTo>
                <a:cubicBezTo>
                  <a:pt x="66" y="181"/>
                  <a:pt x="67" y="171"/>
                  <a:pt x="74" y="155"/>
                </a:cubicBezTo>
                <a:cubicBezTo>
                  <a:pt x="9" y="161"/>
                  <a:pt x="9" y="161"/>
                  <a:pt x="9" y="161"/>
                </a:cubicBezTo>
                <a:cubicBezTo>
                  <a:pt x="39" y="124"/>
                  <a:pt x="39" y="124"/>
                  <a:pt x="39" y="124"/>
                </a:cubicBezTo>
                <a:cubicBezTo>
                  <a:pt x="103" y="100"/>
                  <a:pt x="103" y="100"/>
                  <a:pt x="103" y="100"/>
                </a:cubicBezTo>
                <a:cubicBezTo>
                  <a:pt x="110" y="90"/>
                  <a:pt x="118" y="80"/>
                  <a:pt x="127" y="70"/>
                </a:cubicBezTo>
                <a:cubicBezTo>
                  <a:pt x="143" y="51"/>
                  <a:pt x="160" y="37"/>
                  <a:pt x="176" y="27"/>
                </a:cubicBezTo>
                <a:cubicBezTo>
                  <a:pt x="182" y="35"/>
                  <a:pt x="189" y="43"/>
                  <a:pt x="197" y="49"/>
                </a:cubicBezTo>
                <a:cubicBezTo>
                  <a:pt x="207" y="57"/>
                  <a:pt x="218" y="63"/>
                  <a:pt x="229" y="66"/>
                </a:cubicBezTo>
                <a:cubicBezTo>
                  <a:pt x="223" y="84"/>
                  <a:pt x="213" y="105"/>
                  <a:pt x="198" y="126"/>
                </a:cubicBezTo>
                <a:cubicBezTo>
                  <a:pt x="190" y="137"/>
                  <a:pt x="182" y="147"/>
                  <a:pt x="174" y="156"/>
                </a:cubicBezTo>
                <a:cubicBezTo>
                  <a:pt x="165" y="224"/>
                  <a:pt x="165" y="224"/>
                  <a:pt x="165" y="224"/>
                </a:cubicBezTo>
                <a:lnTo>
                  <a:pt x="136" y="262"/>
                </a:lnTo>
                <a:close/>
                <a:moveTo>
                  <a:pt x="189" y="89"/>
                </a:moveTo>
                <a:cubicBezTo>
                  <a:pt x="194" y="82"/>
                  <a:pt x="193" y="73"/>
                  <a:pt x="186" y="68"/>
                </a:cubicBezTo>
                <a:cubicBezTo>
                  <a:pt x="180" y="63"/>
                  <a:pt x="171" y="64"/>
                  <a:pt x="166" y="70"/>
                </a:cubicBezTo>
                <a:cubicBezTo>
                  <a:pt x="160" y="77"/>
                  <a:pt x="162" y="86"/>
                  <a:pt x="168" y="91"/>
                </a:cubicBezTo>
                <a:cubicBezTo>
                  <a:pt x="174" y="96"/>
                  <a:pt x="184" y="95"/>
                  <a:pt x="189" y="89"/>
                </a:cubicBezTo>
                <a:close/>
                <a:moveTo>
                  <a:pt x="233" y="52"/>
                </a:moveTo>
                <a:cubicBezTo>
                  <a:pt x="241" y="23"/>
                  <a:pt x="240" y="3"/>
                  <a:pt x="240" y="0"/>
                </a:cubicBezTo>
                <a:cubicBezTo>
                  <a:pt x="237" y="0"/>
                  <a:pt x="217" y="4"/>
                  <a:pt x="190" y="19"/>
                </a:cubicBezTo>
                <a:moveTo>
                  <a:pt x="73" y="208"/>
                </a:moveTo>
                <a:cubicBezTo>
                  <a:pt x="42" y="186"/>
                  <a:pt x="24" y="216"/>
                  <a:pt x="22" y="227"/>
                </a:cubicBezTo>
                <a:cubicBezTo>
                  <a:pt x="15" y="252"/>
                  <a:pt x="9" y="264"/>
                  <a:pt x="0" y="273"/>
                </a:cubicBezTo>
                <a:cubicBezTo>
                  <a:pt x="74" y="285"/>
                  <a:pt x="113" y="237"/>
                  <a:pt x="73" y="20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 title="gears icon">
            <a:extLst>
              <a:ext uri="{FF2B5EF4-FFF2-40B4-BE49-F238E27FC236}">
                <a16:creationId xmlns:a16="http://schemas.microsoft.com/office/drawing/2014/main" id="{B7658FF2-1E54-4D0D-A424-74089D044CF9}"/>
              </a:ext>
            </a:extLst>
          </p:cNvPr>
          <p:cNvSpPr>
            <a:spLocks noChangeAspect="1" noEditPoints="1"/>
          </p:cNvSpPr>
          <p:nvPr/>
        </p:nvSpPr>
        <p:spPr bwMode="auto">
          <a:xfrm>
            <a:off x="5696865" y="3200275"/>
            <a:ext cx="532519" cy="440327"/>
          </a:xfrm>
          <a:custGeom>
            <a:avLst/>
            <a:gdLst>
              <a:gd name="T0" fmla="*/ 270 w 452"/>
              <a:gd name="T1" fmla="*/ 137 h 373"/>
              <a:gd name="T2" fmla="*/ 238 w 452"/>
              <a:gd name="T3" fmla="*/ 105 h 373"/>
              <a:gd name="T4" fmla="*/ 187 w 452"/>
              <a:gd name="T5" fmla="*/ 111 h 373"/>
              <a:gd name="T6" fmla="*/ 166 w 452"/>
              <a:gd name="T7" fmla="*/ 73 h 373"/>
              <a:gd name="T8" fmla="*/ 128 w 452"/>
              <a:gd name="T9" fmla="*/ 99 h 373"/>
              <a:gd name="T10" fmla="*/ 82 w 452"/>
              <a:gd name="T11" fmla="*/ 118 h 373"/>
              <a:gd name="T12" fmla="*/ 34 w 452"/>
              <a:gd name="T13" fmla="*/ 124 h 373"/>
              <a:gd name="T14" fmla="*/ 48 w 452"/>
              <a:gd name="T15" fmla="*/ 169 h 373"/>
              <a:gd name="T16" fmla="*/ 9 w 452"/>
              <a:gd name="T17" fmla="*/ 202 h 373"/>
              <a:gd name="T18" fmla="*/ 9 w 452"/>
              <a:gd name="T19" fmla="*/ 248 h 373"/>
              <a:gd name="T20" fmla="*/ 47 w 452"/>
              <a:gd name="T21" fmla="*/ 280 h 373"/>
              <a:gd name="T22" fmla="*/ 34 w 452"/>
              <a:gd name="T23" fmla="*/ 323 h 373"/>
              <a:gd name="T24" fmla="*/ 80 w 452"/>
              <a:gd name="T25" fmla="*/ 330 h 373"/>
              <a:gd name="T26" fmla="*/ 128 w 452"/>
              <a:gd name="T27" fmla="*/ 350 h 373"/>
              <a:gd name="T28" fmla="*/ 166 w 452"/>
              <a:gd name="T29" fmla="*/ 373 h 373"/>
              <a:gd name="T30" fmla="*/ 186 w 452"/>
              <a:gd name="T31" fmla="*/ 339 h 373"/>
              <a:gd name="T32" fmla="*/ 238 w 452"/>
              <a:gd name="T33" fmla="*/ 342 h 373"/>
              <a:gd name="T34" fmla="*/ 270 w 452"/>
              <a:gd name="T35" fmla="*/ 310 h 373"/>
              <a:gd name="T36" fmla="*/ 267 w 452"/>
              <a:gd name="T37" fmla="*/ 259 h 373"/>
              <a:gd name="T38" fmla="*/ 303 w 452"/>
              <a:gd name="T39" fmla="*/ 238 h 373"/>
              <a:gd name="T40" fmla="*/ 279 w 452"/>
              <a:gd name="T41" fmla="*/ 200 h 373"/>
              <a:gd name="T42" fmla="*/ 153 w 452"/>
              <a:gd name="T43" fmla="*/ 180 h 373"/>
              <a:gd name="T44" fmla="*/ 429 w 452"/>
              <a:gd name="T45" fmla="*/ 125 h 373"/>
              <a:gd name="T46" fmla="*/ 426 w 452"/>
              <a:gd name="T47" fmla="*/ 104 h 373"/>
              <a:gd name="T48" fmla="*/ 405 w 452"/>
              <a:gd name="T49" fmla="*/ 109 h 373"/>
              <a:gd name="T50" fmla="*/ 389 w 452"/>
              <a:gd name="T51" fmla="*/ 92 h 373"/>
              <a:gd name="T52" fmla="*/ 367 w 452"/>
              <a:gd name="T53" fmla="*/ 92 h 373"/>
              <a:gd name="T54" fmla="*/ 351 w 452"/>
              <a:gd name="T55" fmla="*/ 109 h 373"/>
              <a:gd name="T56" fmla="*/ 329 w 452"/>
              <a:gd name="T57" fmla="*/ 104 h 373"/>
              <a:gd name="T58" fmla="*/ 326 w 452"/>
              <a:gd name="T59" fmla="*/ 127 h 373"/>
              <a:gd name="T60" fmla="*/ 316 w 452"/>
              <a:gd name="T61" fmla="*/ 150 h 373"/>
              <a:gd name="T62" fmla="*/ 303 w 452"/>
              <a:gd name="T63" fmla="*/ 167 h 373"/>
              <a:gd name="T64" fmla="*/ 322 w 452"/>
              <a:gd name="T65" fmla="*/ 179 h 373"/>
              <a:gd name="T66" fmla="*/ 321 w 452"/>
              <a:gd name="T67" fmla="*/ 203 h 373"/>
              <a:gd name="T68" fmla="*/ 337 w 452"/>
              <a:gd name="T69" fmla="*/ 219 h 373"/>
              <a:gd name="T70" fmla="*/ 361 w 452"/>
              <a:gd name="T71" fmla="*/ 218 h 373"/>
              <a:gd name="T72" fmla="*/ 373 w 452"/>
              <a:gd name="T73" fmla="*/ 234 h 373"/>
              <a:gd name="T74" fmla="*/ 390 w 452"/>
              <a:gd name="T75" fmla="*/ 223 h 373"/>
              <a:gd name="T76" fmla="*/ 413 w 452"/>
              <a:gd name="T77" fmla="*/ 213 h 373"/>
              <a:gd name="T78" fmla="*/ 435 w 452"/>
              <a:gd name="T79" fmla="*/ 209 h 373"/>
              <a:gd name="T80" fmla="*/ 429 w 452"/>
              <a:gd name="T81" fmla="*/ 189 h 373"/>
              <a:gd name="T82" fmla="*/ 448 w 452"/>
              <a:gd name="T83" fmla="*/ 173 h 373"/>
              <a:gd name="T84" fmla="*/ 448 w 452"/>
              <a:gd name="T85" fmla="*/ 150 h 373"/>
              <a:gd name="T86" fmla="*/ 357 w 452"/>
              <a:gd name="T87" fmla="*/ 160 h 373"/>
              <a:gd name="T88" fmla="*/ 379 w 452"/>
              <a:gd name="T89" fmla="*/ 182 h 373"/>
              <a:gd name="T90" fmla="*/ 262 w 452"/>
              <a:gd name="T91" fmla="*/ 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373">
                <a:moveTo>
                  <a:pt x="257" y="167"/>
                </a:moveTo>
                <a:cubicBezTo>
                  <a:pt x="254" y="163"/>
                  <a:pt x="255" y="156"/>
                  <a:pt x="258" y="153"/>
                </a:cubicBezTo>
                <a:cubicBezTo>
                  <a:pt x="270" y="137"/>
                  <a:pt x="270" y="137"/>
                  <a:pt x="270" y="137"/>
                </a:cubicBezTo>
                <a:cubicBezTo>
                  <a:pt x="273" y="133"/>
                  <a:pt x="273" y="127"/>
                  <a:pt x="270" y="124"/>
                </a:cubicBezTo>
                <a:cubicBezTo>
                  <a:pt x="251" y="105"/>
                  <a:pt x="251" y="105"/>
                  <a:pt x="251" y="105"/>
                </a:cubicBezTo>
                <a:cubicBezTo>
                  <a:pt x="248" y="102"/>
                  <a:pt x="242" y="102"/>
                  <a:pt x="238" y="105"/>
                </a:cubicBezTo>
                <a:cubicBezTo>
                  <a:pt x="222" y="118"/>
                  <a:pt x="222" y="118"/>
                  <a:pt x="222" y="118"/>
                </a:cubicBezTo>
                <a:cubicBezTo>
                  <a:pt x="218" y="121"/>
                  <a:pt x="210" y="121"/>
                  <a:pt x="206" y="120"/>
                </a:cubicBezTo>
                <a:cubicBezTo>
                  <a:pt x="187" y="111"/>
                  <a:pt x="187" y="111"/>
                  <a:pt x="187" y="111"/>
                </a:cubicBezTo>
                <a:cubicBezTo>
                  <a:pt x="181" y="109"/>
                  <a:pt x="177" y="105"/>
                  <a:pt x="177" y="99"/>
                </a:cubicBezTo>
                <a:cubicBezTo>
                  <a:pt x="176" y="82"/>
                  <a:pt x="176" y="82"/>
                  <a:pt x="176" y="82"/>
                </a:cubicBezTo>
                <a:cubicBezTo>
                  <a:pt x="174" y="78"/>
                  <a:pt x="170" y="73"/>
                  <a:pt x="166" y="73"/>
                </a:cubicBezTo>
                <a:cubicBezTo>
                  <a:pt x="139" y="73"/>
                  <a:pt x="139" y="73"/>
                  <a:pt x="139" y="73"/>
                </a:cubicBezTo>
                <a:cubicBezTo>
                  <a:pt x="135" y="73"/>
                  <a:pt x="131" y="78"/>
                  <a:pt x="129" y="82"/>
                </a:cubicBezTo>
                <a:cubicBezTo>
                  <a:pt x="128" y="99"/>
                  <a:pt x="128" y="99"/>
                  <a:pt x="128" y="99"/>
                </a:cubicBezTo>
                <a:cubicBezTo>
                  <a:pt x="126" y="105"/>
                  <a:pt x="122" y="109"/>
                  <a:pt x="118" y="111"/>
                </a:cubicBezTo>
                <a:cubicBezTo>
                  <a:pt x="97" y="120"/>
                  <a:pt x="97" y="120"/>
                  <a:pt x="97" y="120"/>
                </a:cubicBezTo>
                <a:cubicBezTo>
                  <a:pt x="93" y="122"/>
                  <a:pt x="86" y="121"/>
                  <a:pt x="82" y="118"/>
                </a:cubicBezTo>
                <a:cubicBezTo>
                  <a:pt x="66" y="105"/>
                  <a:pt x="66" y="105"/>
                  <a:pt x="66" y="105"/>
                </a:cubicBezTo>
                <a:cubicBezTo>
                  <a:pt x="61" y="102"/>
                  <a:pt x="55" y="102"/>
                  <a:pt x="53" y="105"/>
                </a:cubicBezTo>
                <a:cubicBezTo>
                  <a:pt x="34" y="124"/>
                  <a:pt x="34" y="124"/>
                  <a:pt x="34" y="124"/>
                </a:cubicBezTo>
                <a:cubicBezTo>
                  <a:pt x="31" y="127"/>
                  <a:pt x="31" y="133"/>
                  <a:pt x="34" y="137"/>
                </a:cubicBezTo>
                <a:cubicBezTo>
                  <a:pt x="47" y="153"/>
                  <a:pt x="47" y="153"/>
                  <a:pt x="47" y="153"/>
                </a:cubicBezTo>
                <a:cubicBezTo>
                  <a:pt x="50" y="157"/>
                  <a:pt x="50" y="163"/>
                  <a:pt x="48" y="169"/>
                </a:cubicBezTo>
                <a:cubicBezTo>
                  <a:pt x="38" y="190"/>
                  <a:pt x="38" y="190"/>
                  <a:pt x="38" y="190"/>
                </a:cubicBezTo>
                <a:cubicBezTo>
                  <a:pt x="37" y="196"/>
                  <a:pt x="31" y="200"/>
                  <a:pt x="26" y="200"/>
                </a:cubicBezTo>
                <a:cubicBezTo>
                  <a:pt x="9" y="202"/>
                  <a:pt x="9" y="202"/>
                  <a:pt x="9" y="202"/>
                </a:cubicBezTo>
                <a:cubicBezTo>
                  <a:pt x="5" y="203"/>
                  <a:pt x="0" y="208"/>
                  <a:pt x="0" y="212"/>
                </a:cubicBezTo>
                <a:cubicBezTo>
                  <a:pt x="0" y="238"/>
                  <a:pt x="0" y="238"/>
                  <a:pt x="0" y="238"/>
                </a:cubicBezTo>
                <a:cubicBezTo>
                  <a:pt x="0" y="242"/>
                  <a:pt x="5" y="247"/>
                  <a:pt x="9" y="248"/>
                </a:cubicBezTo>
                <a:cubicBezTo>
                  <a:pt x="26" y="249"/>
                  <a:pt x="26" y="249"/>
                  <a:pt x="26" y="249"/>
                </a:cubicBezTo>
                <a:cubicBezTo>
                  <a:pt x="31" y="249"/>
                  <a:pt x="37" y="255"/>
                  <a:pt x="38" y="259"/>
                </a:cubicBezTo>
                <a:cubicBezTo>
                  <a:pt x="47" y="280"/>
                  <a:pt x="47" y="280"/>
                  <a:pt x="47" y="280"/>
                </a:cubicBezTo>
                <a:cubicBezTo>
                  <a:pt x="50" y="284"/>
                  <a:pt x="48" y="291"/>
                  <a:pt x="45" y="296"/>
                </a:cubicBezTo>
                <a:cubicBezTo>
                  <a:pt x="34" y="310"/>
                  <a:pt x="34" y="310"/>
                  <a:pt x="34" y="310"/>
                </a:cubicBezTo>
                <a:cubicBezTo>
                  <a:pt x="31" y="313"/>
                  <a:pt x="31" y="320"/>
                  <a:pt x="34" y="323"/>
                </a:cubicBezTo>
                <a:cubicBezTo>
                  <a:pt x="53" y="340"/>
                  <a:pt x="53" y="340"/>
                  <a:pt x="53" y="340"/>
                </a:cubicBezTo>
                <a:cubicBezTo>
                  <a:pt x="55" y="345"/>
                  <a:pt x="61" y="345"/>
                  <a:pt x="66" y="342"/>
                </a:cubicBezTo>
                <a:cubicBezTo>
                  <a:pt x="80" y="330"/>
                  <a:pt x="80" y="330"/>
                  <a:pt x="80" y="330"/>
                </a:cubicBezTo>
                <a:cubicBezTo>
                  <a:pt x="83" y="327"/>
                  <a:pt x="90" y="327"/>
                  <a:pt x="95" y="329"/>
                </a:cubicBezTo>
                <a:cubicBezTo>
                  <a:pt x="118" y="339"/>
                  <a:pt x="118" y="339"/>
                  <a:pt x="118" y="339"/>
                </a:cubicBezTo>
                <a:cubicBezTo>
                  <a:pt x="124" y="340"/>
                  <a:pt x="128" y="346"/>
                  <a:pt x="128" y="350"/>
                </a:cubicBezTo>
                <a:cubicBezTo>
                  <a:pt x="129" y="363"/>
                  <a:pt x="129" y="363"/>
                  <a:pt x="129" y="363"/>
                </a:cubicBezTo>
                <a:cubicBezTo>
                  <a:pt x="131" y="369"/>
                  <a:pt x="135" y="373"/>
                  <a:pt x="139" y="373"/>
                </a:cubicBezTo>
                <a:cubicBezTo>
                  <a:pt x="166" y="373"/>
                  <a:pt x="166" y="373"/>
                  <a:pt x="166" y="373"/>
                </a:cubicBezTo>
                <a:cubicBezTo>
                  <a:pt x="170" y="373"/>
                  <a:pt x="174" y="369"/>
                  <a:pt x="176" y="363"/>
                </a:cubicBezTo>
                <a:cubicBezTo>
                  <a:pt x="177" y="350"/>
                  <a:pt x="177" y="350"/>
                  <a:pt x="177" y="350"/>
                </a:cubicBezTo>
                <a:cubicBezTo>
                  <a:pt x="177" y="346"/>
                  <a:pt x="181" y="340"/>
                  <a:pt x="186" y="339"/>
                </a:cubicBezTo>
                <a:cubicBezTo>
                  <a:pt x="209" y="330"/>
                  <a:pt x="209" y="330"/>
                  <a:pt x="209" y="330"/>
                </a:cubicBezTo>
                <a:cubicBezTo>
                  <a:pt x="213" y="327"/>
                  <a:pt x="221" y="327"/>
                  <a:pt x="225" y="332"/>
                </a:cubicBezTo>
                <a:cubicBezTo>
                  <a:pt x="238" y="342"/>
                  <a:pt x="238" y="342"/>
                  <a:pt x="238" y="342"/>
                </a:cubicBezTo>
                <a:cubicBezTo>
                  <a:pt x="242" y="345"/>
                  <a:pt x="248" y="345"/>
                  <a:pt x="251" y="340"/>
                </a:cubicBezTo>
                <a:cubicBezTo>
                  <a:pt x="270" y="323"/>
                  <a:pt x="270" y="323"/>
                  <a:pt x="270" y="323"/>
                </a:cubicBezTo>
                <a:cubicBezTo>
                  <a:pt x="273" y="320"/>
                  <a:pt x="273" y="313"/>
                  <a:pt x="270" y="310"/>
                </a:cubicBezTo>
                <a:cubicBezTo>
                  <a:pt x="260" y="296"/>
                  <a:pt x="260" y="296"/>
                  <a:pt x="260" y="296"/>
                </a:cubicBezTo>
                <a:cubicBezTo>
                  <a:pt x="255" y="293"/>
                  <a:pt x="255" y="285"/>
                  <a:pt x="258" y="281"/>
                </a:cubicBezTo>
                <a:cubicBezTo>
                  <a:pt x="267" y="259"/>
                  <a:pt x="267" y="259"/>
                  <a:pt x="267" y="259"/>
                </a:cubicBezTo>
                <a:cubicBezTo>
                  <a:pt x="268" y="254"/>
                  <a:pt x="273" y="249"/>
                  <a:pt x="279" y="249"/>
                </a:cubicBezTo>
                <a:cubicBezTo>
                  <a:pt x="295" y="248"/>
                  <a:pt x="295" y="248"/>
                  <a:pt x="295" y="248"/>
                </a:cubicBezTo>
                <a:cubicBezTo>
                  <a:pt x="299" y="247"/>
                  <a:pt x="303" y="242"/>
                  <a:pt x="303" y="238"/>
                </a:cubicBezTo>
                <a:cubicBezTo>
                  <a:pt x="303" y="212"/>
                  <a:pt x="303" y="212"/>
                  <a:pt x="303" y="212"/>
                </a:cubicBezTo>
                <a:cubicBezTo>
                  <a:pt x="303" y="208"/>
                  <a:pt x="299" y="203"/>
                  <a:pt x="295" y="202"/>
                </a:cubicBezTo>
                <a:cubicBezTo>
                  <a:pt x="279" y="200"/>
                  <a:pt x="279" y="200"/>
                  <a:pt x="279" y="200"/>
                </a:cubicBezTo>
                <a:moveTo>
                  <a:pt x="153" y="267"/>
                </a:moveTo>
                <a:cubicBezTo>
                  <a:pt x="128" y="267"/>
                  <a:pt x="108" y="247"/>
                  <a:pt x="108" y="223"/>
                </a:cubicBezTo>
                <a:cubicBezTo>
                  <a:pt x="108" y="199"/>
                  <a:pt x="128" y="180"/>
                  <a:pt x="153" y="180"/>
                </a:cubicBezTo>
                <a:cubicBezTo>
                  <a:pt x="176" y="180"/>
                  <a:pt x="196" y="199"/>
                  <a:pt x="196" y="223"/>
                </a:cubicBezTo>
                <a:cubicBezTo>
                  <a:pt x="196" y="247"/>
                  <a:pt x="176" y="267"/>
                  <a:pt x="153" y="267"/>
                </a:cubicBezTo>
                <a:close/>
                <a:moveTo>
                  <a:pt x="429" y="125"/>
                </a:moveTo>
                <a:cubicBezTo>
                  <a:pt x="437" y="118"/>
                  <a:pt x="437" y="118"/>
                  <a:pt x="437" y="118"/>
                </a:cubicBezTo>
                <a:cubicBezTo>
                  <a:pt x="438" y="117"/>
                  <a:pt x="437" y="114"/>
                  <a:pt x="435" y="112"/>
                </a:cubicBezTo>
                <a:cubicBezTo>
                  <a:pt x="426" y="104"/>
                  <a:pt x="426" y="104"/>
                  <a:pt x="426" y="104"/>
                </a:cubicBezTo>
                <a:cubicBezTo>
                  <a:pt x="425" y="101"/>
                  <a:pt x="422" y="101"/>
                  <a:pt x="421" y="102"/>
                </a:cubicBezTo>
                <a:cubicBezTo>
                  <a:pt x="412" y="109"/>
                  <a:pt x="412" y="109"/>
                  <a:pt x="412" y="109"/>
                </a:cubicBezTo>
                <a:cubicBezTo>
                  <a:pt x="410" y="111"/>
                  <a:pt x="408" y="111"/>
                  <a:pt x="405" y="109"/>
                </a:cubicBezTo>
                <a:cubicBezTo>
                  <a:pt x="394" y="107"/>
                  <a:pt x="394" y="107"/>
                  <a:pt x="394" y="107"/>
                </a:cubicBezTo>
                <a:cubicBezTo>
                  <a:pt x="393" y="105"/>
                  <a:pt x="390" y="102"/>
                  <a:pt x="390" y="99"/>
                </a:cubicBezTo>
                <a:cubicBezTo>
                  <a:pt x="389" y="92"/>
                  <a:pt x="389" y="92"/>
                  <a:pt x="389" y="92"/>
                </a:cubicBezTo>
                <a:cubicBezTo>
                  <a:pt x="389" y="89"/>
                  <a:pt x="387" y="86"/>
                  <a:pt x="384" y="86"/>
                </a:cubicBezTo>
                <a:cubicBezTo>
                  <a:pt x="373" y="86"/>
                  <a:pt x="373" y="86"/>
                  <a:pt x="373" y="86"/>
                </a:cubicBezTo>
                <a:cubicBezTo>
                  <a:pt x="370" y="86"/>
                  <a:pt x="367" y="89"/>
                  <a:pt x="367" y="92"/>
                </a:cubicBezTo>
                <a:cubicBezTo>
                  <a:pt x="366" y="99"/>
                  <a:pt x="366" y="99"/>
                  <a:pt x="366" y="99"/>
                </a:cubicBezTo>
                <a:cubicBezTo>
                  <a:pt x="366" y="102"/>
                  <a:pt x="364" y="105"/>
                  <a:pt x="361" y="107"/>
                </a:cubicBezTo>
                <a:cubicBezTo>
                  <a:pt x="351" y="109"/>
                  <a:pt x="351" y="109"/>
                  <a:pt x="351" y="109"/>
                </a:cubicBezTo>
                <a:cubicBezTo>
                  <a:pt x="350" y="111"/>
                  <a:pt x="345" y="111"/>
                  <a:pt x="344" y="109"/>
                </a:cubicBezTo>
                <a:cubicBezTo>
                  <a:pt x="337" y="102"/>
                  <a:pt x="337" y="102"/>
                  <a:pt x="337" y="102"/>
                </a:cubicBezTo>
                <a:cubicBezTo>
                  <a:pt x="334" y="101"/>
                  <a:pt x="331" y="101"/>
                  <a:pt x="329" y="104"/>
                </a:cubicBezTo>
                <a:cubicBezTo>
                  <a:pt x="321" y="112"/>
                  <a:pt x="321" y="112"/>
                  <a:pt x="321" y="112"/>
                </a:cubicBezTo>
                <a:cubicBezTo>
                  <a:pt x="319" y="114"/>
                  <a:pt x="319" y="117"/>
                  <a:pt x="321" y="118"/>
                </a:cubicBezTo>
                <a:cubicBezTo>
                  <a:pt x="326" y="127"/>
                  <a:pt x="326" y="127"/>
                  <a:pt x="326" y="127"/>
                </a:cubicBezTo>
                <a:cubicBezTo>
                  <a:pt x="328" y="128"/>
                  <a:pt x="328" y="131"/>
                  <a:pt x="326" y="134"/>
                </a:cubicBezTo>
                <a:cubicBezTo>
                  <a:pt x="322" y="144"/>
                  <a:pt x="322" y="144"/>
                  <a:pt x="322" y="144"/>
                </a:cubicBezTo>
                <a:cubicBezTo>
                  <a:pt x="322" y="147"/>
                  <a:pt x="319" y="150"/>
                  <a:pt x="316" y="150"/>
                </a:cubicBezTo>
                <a:cubicBezTo>
                  <a:pt x="308" y="150"/>
                  <a:pt x="308" y="150"/>
                  <a:pt x="308" y="150"/>
                </a:cubicBezTo>
                <a:cubicBezTo>
                  <a:pt x="306" y="151"/>
                  <a:pt x="303" y="153"/>
                  <a:pt x="303" y="156"/>
                </a:cubicBezTo>
                <a:cubicBezTo>
                  <a:pt x="303" y="167"/>
                  <a:pt x="303" y="167"/>
                  <a:pt x="303" y="167"/>
                </a:cubicBezTo>
                <a:cubicBezTo>
                  <a:pt x="303" y="170"/>
                  <a:pt x="306" y="173"/>
                  <a:pt x="308" y="173"/>
                </a:cubicBezTo>
                <a:cubicBezTo>
                  <a:pt x="316" y="173"/>
                  <a:pt x="316" y="173"/>
                  <a:pt x="316" y="173"/>
                </a:cubicBezTo>
                <a:cubicBezTo>
                  <a:pt x="319" y="174"/>
                  <a:pt x="322" y="176"/>
                  <a:pt x="322" y="179"/>
                </a:cubicBezTo>
                <a:cubicBezTo>
                  <a:pt x="326" y="189"/>
                  <a:pt x="326" y="189"/>
                  <a:pt x="326" y="189"/>
                </a:cubicBezTo>
                <a:cubicBezTo>
                  <a:pt x="328" y="190"/>
                  <a:pt x="328" y="195"/>
                  <a:pt x="326" y="196"/>
                </a:cubicBezTo>
                <a:cubicBezTo>
                  <a:pt x="321" y="203"/>
                  <a:pt x="321" y="203"/>
                  <a:pt x="321" y="203"/>
                </a:cubicBezTo>
                <a:cubicBezTo>
                  <a:pt x="319" y="205"/>
                  <a:pt x="319" y="208"/>
                  <a:pt x="321" y="209"/>
                </a:cubicBezTo>
                <a:cubicBezTo>
                  <a:pt x="329" y="218"/>
                  <a:pt x="329" y="218"/>
                  <a:pt x="329" y="218"/>
                </a:cubicBezTo>
                <a:cubicBezTo>
                  <a:pt x="331" y="221"/>
                  <a:pt x="334" y="221"/>
                  <a:pt x="337" y="219"/>
                </a:cubicBezTo>
                <a:cubicBezTo>
                  <a:pt x="342" y="213"/>
                  <a:pt x="342" y="213"/>
                  <a:pt x="342" y="213"/>
                </a:cubicBezTo>
                <a:cubicBezTo>
                  <a:pt x="345" y="212"/>
                  <a:pt x="348" y="212"/>
                  <a:pt x="350" y="212"/>
                </a:cubicBezTo>
                <a:cubicBezTo>
                  <a:pt x="361" y="218"/>
                  <a:pt x="361" y="218"/>
                  <a:pt x="361" y="218"/>
                </a:cubicBezTo>
                <a:cubicBezTo>
                  <a:pt x="364" y="218"/>
                  <a:pt x="366" y="221"/>
                  <a:pt x="367" y="223"/>
                </a:cubicBezTo>
                <a:cubicBezTo>
                  <a:pt x="367" y="229"/>
                  <a:pt x="367" y="229"/>
                  <a:pt x="367" y="229"/>
                </a:cubicBezTo>
                <a:cubicBezTo>
                  <a:pt x="367" y="232"/>
                  <a:pt x="370" y="234"/>
                  <a:pt x="373" y="234"/>
                </a:cubicBezTo>
                <a:cubicBezTo>
                  <a:pt x="384" y="234"/>
                  <a:pt x="384" y="234"/>
                  <a:pt x="384" y="234"/>
                </a:cubicBezTo>
                <a:cubicBezTo>
                  <a:pt x="387" y="234"/>
                  <a:pt x="389" y="232"/>
                  <a:pt x="389" y="229"/>
                </a:cubicBezTo>
                <a:cubicBezTo>
                  <a:pt x="390" y="223"/>
                  <a:pt x="390" y="223"/>
                  <a:pt x="390" y="223"/>
                </a:cubicBezTo>
                <a:cubicBezTo>
                  <a:pt x="390" y="221"/>
                  <a:pt x="393" y="218"/>
                  <a:pt x="394" y="218"/>
                </a:cubicBezTo>
                <a:cubicBezTo>
                  <a:pt x="406" y="212"/>
                  <a:pt x="406" y="212"/>
                  <a:pt x="406" y="212"/>
                </a:cubicBezTo>
                <a:cubicBezTo>
                  <a:pt x="408" y="212"/>
                  <a:pt x="412" y="212"/>
                  <a:pt x="413" y="213"/>
                </a:cubicBezTo>
                <a:cubicBezTo>
                  <a:pt x="421" y="219"/>
                  <a:pt x="421" y="219"/>
                  <a:pt x="421" y="219"/>
                </a:cubicBezTo>
                <a:cubicBezTo>
                  <a:pt x="422" y="221"/>
                  <a:pt x="425" y="221"/>
                  <a:pt x="426" y="218"/>
                </a:cubicBezTo>
                <a:cubicBezTo>
                  <a:pt x="435" y="209"/>
                  <a:pt x="435" y="209"/>
                  <a:pt x="435" y="209"/>
                </a:cubicBezTo>
                <a:cubicBezTo>
                  <a:pt x="437" y="208"/>
                  <a:pt x="438" y="205"/>
                  <a:pt x="437" y="203"/>
                </a:cubicBezTo>
                <a:cubicBezTo>
                  <a:pt x="431" y="196"/>
                  <a:pt x="431" y="196"/>
                  <a:pt x="431" y="196"/>
                </a:cubicBezTo>
                <a:cubicBezTo>
                  <a:pt x="429" y="195"/>
                  <a:pt x="429" y="190"/>
                  <a:pt x="429" y="189"/>
                </a:cubicBezTo>
                <a:cubicBezTo>
                  <a:pt x="434" y="179"/>
                  <a:pt x="434" y="179"/>
                  <a:pt x="434" y="179"/>
                </a:cubicBezTo>
                <a:cubicBezTo>
                  <a:pt x="435" y="176"/>
                  <a:pt x="438" y="174"/>
                  <a:pt x="439" y="173"/>
                </a:cubicBezTo>
                <a:cubicBezTo>
                  <a:pt x="448" y="173"/>
                  <a:pt x="448" y="173"/>
                  <a:pt x="448" y="173"/>
                </a:cubicBezTo>
                <a:cubicBezTo>
                  <a:pt x="450" y="173"/>
                  <a:pt x="452" y="170"/>
                  <a:pt x="452" y="167"/>
                </a:cubicBezTo>
                <a:cubicBezTo>
                  <a:pt x="452" y="156"/>
                  <a:pt x="452" y="156"/>
                  <a:pt x="452" y="156"/>
                </a:cubicBezTo>
                <a:cubicBezTo>
                  <a:pt x="452" y="153"/>
                  <a:pt x="450" y="151"/>
                  <a:pt x="448" y="150"/>
                </a:cubicBezTo>
                <a:cubicBezTo>
                  <a:pt x="439" y="150"/>
                  <a:pt x="439" y="150"/>
                  <a:pt x="439" y="150"/>
                </a:cubicBezTo>
                <a:moveTo>
                  <a:pt x="379" y="182"/>
                </a:moveTo>
                <a:cubicBezTo>
                  <a:pt x="366" y="182"/>
                  <a:pt x="357" y="171"/>
                  <a:pt x="357" y="160"/>
                </a:cubicBezTo>
                <a:cubicBezTo>
                  <a:pt x="357" y="148"/>
                  <a:pt x="366" y="140"/>
                  <a:pt x="379" y="140"/>
                </a:cubicBezTo>
                <a:cubicBezTo>
                  <a:pt x="390" y="140"/>
                  <a:pt x="399" y="148"/>
                  <a:pt x="399" y="160"/>
                </a:cubicBezTo>
                <a:cubicBezTo>
                  <a:pt x="399" y="171"/>
                  <a:pt x="390" y="182"/>
                  <a:pt x="379" y="182"/>
                </a:cubicBezTo>
                <a:close/>
                <a:moveTo>
                  <a:pt x="102" y="34"/>
                </a:moveTo>
                <a:cubicBezTo>
                  <a:pt x="153" y="0"/>
                  <a:pt x="222" y="13"/>
                  <a:pt x="257" y="65"/>
                </a:cubicBezTo>
                <a:moveTo>
                  <a:pt x="262" y="20"/>
                </a:moveTo>
                <a:cubicBezTo>
                  <a:pt x="257" y="65"/>
                  <a:pt x="257" y="65"/>
                  <a:pt x="257" y="65"/>
                </a:cubicBezTo>
                <a:cubicBezTo>
                  <a:pt x="212" y="60"/>
                  <a:pt x="212" y="60"/>
                  <a:pt x="212" y="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4" title="barrier icon">
            <a:extLst>
              <a:ext uri="{FF2B5EF4-FFF2-40B4-BE49-F238E27FC236}">
                <a16:creationId xmlns:a16="http://schemas.microsoft.com/office/drawing/2014/main" id="{6A34D90E-B8B9-445B-B5D4-304B36BFB6BD}"/>
              </a:ext>
            </a:extLst>
          </p:cNvPr>
          <p:cNvSpPr>
            <a:spLocks noChangeAspect="1" noEditPoints="1"/>
          </p:cNvSpPr>
          <p:nvPr/>
        </p:nvSpPr>
        <p:spPr bwMode="auto">
          <a:xfrm>
            <a:off x="4084106" y="4056042"/>
            <a:ext cx="518607" cy="327783"/>
          </a:xfrm>
          <a:custGeom>
            <a:avLst/>
            <a:gdLst>
              <a:gd name="T0" fmla="*/ 0 w 330"/>
              <a:gd name="T1" fmla="*/ 56 h 172"/>
              <a:gd name="T2" fmla="*/ 45 w 330"/>
              <a:gd name="T3" fmla="*/ 0 h 172"/>
              <a:gd name="T4" fmla="*/ 77 w 330"/>
              <a:gd name="T5" fmla="*/ 0 h 172"/>
              <a:gd name="T6" fmla="*/ 2 w 330"/>
              <a:gd name="T7" fmla="*/ 94 h 172"/>
              <a:gd name="T8" fmla="*/ 140 w 330"/>
              <a:gd name="T9" fmla="*/ 0 h 172"/>
              <a:gd name="T10" fmla="*/ 65 w 330"/>
              <a:gd name="T11" fmla="*/ 94 h 172"/>
              <a:gd name="T12" fmla="*/ 171 w 330"/>
              <a:gd name="T13" fmla="*/ 0 h 172"/>
              <a:gd name="T14" fmla="*/ 96 w 330"/>
              <a:gd name="T15" fmla="*/ 94 h 172"/>
              <a:gd name="T16" fmla="*/ 233 w 330"/>
              <a:gd name="T17" fmla="*/ 0 h 172"/>
              <a:gd name="T18" fmla="*/ 159 w 330"/>
              <a:gd name="T19" fmla="*/ 94 h 172"/>
              <a:gd name="T20" fmla="*/ 265 w 330"/>
              <a:gd name="T21" fmla="*/ 0 h 172"/>
              <a:gd name="T22" fmla="*/ 190 w 330"/>
              <a:gd name="T23" fmla="*/ 94 h 172"/>
              <a:gd name="T24" fmla="*/ 330 w 330"/>
              <a:gd name="T25" fmla="*/ 1 h 172"/>
              <a:gd name="T26" fmla="*/ 256 w 330"/>
              <a:gd name="T27" fmla="*/ 94 h 172"/>
              <a:gd name="T28" fmla="*/ 330 w 330"/>
              <a:gd name="T29" fmla="*/ 41 h 172"/>
              <a:gd name="T30" fmla="*/ 288 w 330"/>
              <a:gd name="T31" fmla="*/ 94 h 172"/>
              <a:gd name="T32" fmla="*/ 330 w 330"/>
              <a:gd name="T33" fmla="*/ 0 h 172"/>
              <a:gd name="T34" fmla="*/ 0 w 330"/>
              <a:gd name="T35" fmla="*/ 0 h 172"/>
              <a:gd name="T36" fmla="*/ 0 w 330"/>
              <a:gd name="T37" fmla="*/ 94 h 172"/>
              <a:gd name="T38" fmla="*/ 330 w 330"/>
              <a:gd name="T39" fmla="*/ 94 h 172"/>
              <a:gd name="T40" fmla="*/ 330 w 330"/>
              <a:gd name="T41" fmla="*/ 0 h 172"/>
              <a:gd name="T42" fmla="*/ 53 w 330"/>
              <a:gd name="T43" fmla="*/ 94 h 172"/>
              <a:gd name="T44" fmla="*/ 53 w 330"/>
              <a:gd name="T45" fmla="*/ 155 h 172"/>
              <a:gd name="T46" fmla="*/ 72 w 330"/>
              <a:gd name="T47" fmla="*/ 94 h 172"/>
              <a:gd name="T48" fmla="*/ 72 w 330"/>
              <a:gd name="T49" fmla="*/ 155 h 172"/>
              <a:gd name="T50" fmla="*/ 53 w 330"/>
              <a:gd name="T51" fmla="*/ 155 h 172"/>
              <a:gd name="T52" fmla="*/ 46 w 330"/>
              <a:gd name="T53" fmla="*/ 155 h 172"/>
              <a:gd name="T54" fmla="*/ 39 w 330"/>
              <a:gd name="T55" fmla="*/ 164 h 172"/>
              <a:gd name="T56" fmla="*/ 39 w 330"/>
              <a:gd name="T57" fmla="*/ 164 h 172"/>
              <a:gd name="T58" fmla="*/ 46 w 330"/>
              <a:gd name="T59" fmla="*/ 172 h 172"/>
              <a:gd name="T60" fmla="*/ 79 w 330"/>
              <a:gd name="T61" fmla="*/ 172 h 172"/>
              <a:gd name="T62" fmla="*/ 86 w 330"/>
              <a:gd name="T63" fmla="*/ 164 h 172"/>
              <a:gd name="T64" fmla="*/ 86 w 330"/>
              <a:gd name="T65" fmla="*/ 164 h 172"/>
              <a:gd name="T66" fmla="*/ 79 w 330"/>
              <a:gd name="T67" fmla="*/ 155 h 172"/>
              <a:gd name="T68" fmla="*/ 72 w 330"/>
              <a:gd name="T69" fmla="*/ 155 h 172"/>
              <a:gd name="T70" fmla="*/ 259 w 330"/>
              <a:gd name="T71" fmla="*/ 94 h 172"/>
              <a:gd name="T72" fmla="*/ 259 w 330"/>
              <a:gd name="T73" fmla="*/ 155 h 172"/>
              <a:gd name="T74" fmla="*/ 278 w 330"/>
              <a:gd name="T75" fmla="*/ 94 h 172"/>
              <a:gd name="T76" fmla="*/ 278 w 330"/>
              <a:gd name="T77" fmla="*/ 155 h 172"/>
              <a:gd name="T78" fmla="*/ 259 w 330"/>
              <a:gd name="T79" fmla="*/ 155 h 172"/>
              <a:gd name="T80" fmla="*/ 251 w 330"/>
              <a:gd name="T81" fmla="*/ 155 h 172"/>
              <a:gd name="T82" fmla="*/ 245 w 330"/>
              <a:gd name="T83" fmla="*/ 164 h 172"/>
              <a:gd name="T84" fmla="*/ 245 w 330"/>
              <a:gd name="T85" fmla="*/ 164 h 172"/>
              <a:gd name="T86" fmla="*/ 251 w 330"/>
              <a:gd name="T87" fmla="*/ 172 h 172"/>
              <a:gd name="T88" fmla="*/ 285 w 330"/>
              <a:gd name="T89" fmla="*/ 172 h 172"/>
              <a:gd name="T90" fmla="*/ 292 w 330"/>
              <a:gd name="T91" fmla="*/ 164 h 172"/>
              <a:gd name="T92" fmla="*/ 292 w 330"/>
              <a:gd name="T93" fmla="*/ 164 h 172"/>
              <a:gd name="T94" fmla="*/ 285 w 330"/>
              <a:gd name="T95" fmla="*/ 155 h 172"/>
              <a:gd name="T96" fmla="*/ 278 w 330"/>
              <a:gd name="T97" fmla="*/ 15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72">
                <a:moveTo>
                  <a:pt x="0" y="56"/>
                </a:moveTo>
                <a:cubicBezTo>
                  <a:pt x="45" y="0"/>
                  <a:pt x="45" y="0"/>
                  <a:pt x="45" y="0"/>
                </a:cubicBezTo>
                <a:moveTo>
                  <a:pt x="77" y="0"/>
                </a:moveTo>
                <a:cubicBezTo>
                  <a:pt x="2" y="94"/>
                  <a:pt x="2" y="94"/>
                  <a:pt x="2" y="94"/>
                </a:cubicBezTo>
                <a:moveTo>
                  <a:pt x="140" y="0"/>
                </a:moveTo>
                <a:cubicBezTo>
                  <a:pt x="65" y="94"/>
                  <a:pt x="65" y="94"/>
                  <a:pt x="65" y="94"/>
                </a:cubicBezTo>
                <a:moveTo>
                  <a:pt x="171" y="0"/>
                </a:moveTo>
                <a:cubicBezTo>
                  <a:pt x="96" y="94"/>
                  <a:pt x="96" y="94"/>
                  <a:pt x="96" y="94"/>
                </a:cubicBezTo>
                <a:moveTo>
                  <a:pt x="233" y="0"/>
                </a:moveTo>
                <a:cubicBezTo>
                  <a:pt x="159" y="94"/>
                  <a:pt x="159" y="94"/>
                  <a:pt x="159" y="94"/>
                </a:cubicBezTo>
                <a:moveTo>
                  <a:pt x="265" y="0"/>
                </a:moveTo>
                <a:cubicBezTo>
                  <a:pt x="190" y="94"/>
                  <a:pt x="190" y="94"/>
                  <a:pt x="190" y="94"/>
                </a:cubicBezTo>
                <a:moveTo>
                  <a:pt x="330" y="1"/>
                </a:moveTo>
                <a:cubicBezTo>
                  <a:pt x="256" y="94"/>
                  <a:pt x="256" y="94"/>
                  <a:pt x="256" y="94"/>
                </a:cubicBezTo>
                <a:moveTo>
                  <a:pt x="330" y="41"/>
                </a:moveTo>
                <a:cubicBezTo>
                  <a:pt x="288" y="94"/>
                  <a:pt x="288" y="94"/>
                  <a:pt x="288" y="94"/>
                </a:cubicBezTo>
                <a:moveTo>
                  <a:pt x="330" y="0"/>
                </a:moveTo>
                <a:cubicBezTo>
                  <a:pt x="0" y="0"/>
                  <a:pt x="0" y="0"/>
                  <a:pt x="0" y="0"/>
                </a:cubicBezTo>
                <a:cubicBezTo>
                  <a:pt x="0" y="94"/>
                  <a:pt x="0" y="94"/>
                  <a:pt x="0" y="94"/>
                </a:cubicBezTo>
                <a:cubicBezTo>
                  <a:pt x="330" y="94"/>
                  <a:pt x="330" y="94"/>
                  <a:pt x="330" y="94"/>
                </a:cubicBezTo>
                <a:lnTo>
                  <a:pt x="330" y="0"/>
                </a:lnTo>
                <a:close/>
                <a:moveTo>
                  <a:pt x="53" y="94"/>
                </a:moveTo>
                <a:cubicBezTo>
                  <a:pt x="53" y="155"/>
                  <a:pt x="53" y="155"/>
                  <a:pt x="53" y="155"/>
                </a:cubicBezTo>
                <a:moveTo>
                  <a:pt x="72" y="94"/>
                </a:moveTo>
                <a:cubicBezTo>
                  <a:pt x="72" y="155"/>
                  <a:pt x="72" y="155"/>
                  <a:pt x="72" y="155"/>
                </a:cubicBezTo>
                <a:moveTo>
                  <a:pt x="53" y="155"/>
                </a:moveTo>
                <a:cubicBezTo>
                  <a:pt x="46" y="155"/>
                  <a:pt x="46" y="155"/>
                  <a:pt x="46" y="155"/>
                </a:cubicBezTo>
                <a:cubicBezTo>
                  <a:pt x="42" y="155"/>
                  <a:pt x="39" y="159"/>
                  <a:pt x="39" y="164"/>
                </a:cubicBezTo>
                <a:cubicBezTo>
                  <a:pt x="39" y="164"/>
                  <a:pt x="39" y="164"/>
                  <a:pt x="39" y="164"/>
                </a:cubicBezTo>
                <a:cubicBezTo>
                  <a:pt x="39" y="168"/>
                  <a:pt x="42" y="172"/>
                  <a:pt x="46" y="172"/>
                </a:cubicBezTo>
                <a:cubicBezTo>
                  <a:pt x="79" y="172"/>
                  <a:pt x="79" y="172"/>
                  <a:pt x="79" y="172"/>
                </a:cubicBezTo>
                <a:cubicBezTo>
                  <a:pt x="83" y="172"/>
                  <a:pt x="86" y="168"/>
                  <a:pt x="86" y="164"/>
                </a:cubicBezTo>
                <a:cubicBezTo>
                  <a:pt x="86" y="164"/>
                  <a:pt x="86" y="164"/>
                  <a:pt x="86" y="164"/>
                </a:cubicBezTo>
                <a:cubicBezTo>
                  <a:pt x="86" y="159"/>
                  <a:pt x="83" y="155"/>
                  <a:pt x="79" y="155"/>
                </a:cubicBezTo>
                <a:cubicBezTo>
                  <a:pt x="72" y="155"/>
                  <a:pt x="72" y="155"/>
                  <a:pt x="72" y="155"/>
                </a:cubicBezTo>
                <a:moveTo>
                  <a:pt x="259" y="94"/>
                </a:moveTo>
                <a:cubicBezTo>
                  <a:pt x="259" y="155"/>
                  <a:pt x="259" y="155"/>
                  <a:pt x="259" y="155"/>
                </a:cubicBezTo>
                <a:moveTo>
                  <a:pt x="278" y="94"/>
                </a:moveTo>
                <a:cubicBezTo>
                  <a:pt x="278" y="155"/>
                  <a:pt x="278" y="155"/>
                  <a:pt x="278" y="155"/>
                </a:cubicBezTo>
                <a:moveTo>
                  <a:pt x="259" y="155"/>
                </a:moveTo>
                <a:cubicBezTo>
                  <a:pt x="251" y="155"/>
                  <a:pt x="251" y="155"/>
                  <a:pt x="251" y="155"/>
                </a:cubicBezTo>
                <a:cubicBezTo>
                  <a:pt x="248" y="155"/>
                  <a:pt x="245" y="159"/>
                  <a:pt x="245" y="164"/>
                </a:cubicBezTo>
                <a:cubicBezTo>
                  <a:pt x="245" y="164"/>
                  <a:pt x="245" y="164"/>
                  <a:pt x="245" y="164"/>
                </a:cubicBezTo>
                <a:cubicBezTo>
                  <a:pt x="245" y="168"/>
                  <a:pt x="248" y="172"/>
                  <a:pt x="251" y="172"/>
                </a:cubicBezTo>
                <a:cubicBezTo>
                  <a:pt x="285" y="172"/>
                  <a:pt x="285" y="172"/>
                  <a:pt x="285" y="172"/>
                </a:cubicBezTo>
                <a:cubicBezTo>
                  <a:pt x="289" y="172"/>
                  <a:pt x="292" y="168"/>
                  <a:pt x="292" y="164"/>
                </a:cubicBezTo>
                <a:cubicBezTo>
                  <a:pt x="292" y="164"/>
                  <a:pt x="292" y="164"/>
                  <a:pt x="292" y="164"/>
                </a:cubicBezTo>
                <a:cubicBezTo>
                  <a:pt x="292" y="159"/>
                  <a:pt x="289" y="155"/>
                  <a:pt x="285" y="155"/>
                </a:cubicBezTo>
                <a:cubicBezTo>
                  <a:pt x="278" y="155"/>
                  <a:pt x="278" y="155"/>
                  <a:pt x="278" y="1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11" title="sign icon">
            <a:extLst>
              <a:ext uri="{FF2B5EF4-FFF2-40B4-BE49-F238E27FC236}">
                <a16:creationId xmlns:a16="http://schemas.microsoft.com/office/drawing/2014/main" id="{E04F7E14-85CC-4BE9-90F0-065F7D16F74A}"/>
              </a:ext>
            </a:extLst>
          </p:cNvPr>
          <p:cNvSpPr>
            <a:spLocks noChangeAspect="1" noEditPoints="1"/>
          </p:cNvSpPr>
          <p:nvPr/>
        </p:nvSpPr>
        <p:spPr bwMode="auto">
          <a:xfrm>
            <a:off x="3645717" y="3143043"/>
            <a:ext cx="534651" cy="497559"/>
          </a:xfrm>
          <a:custGeom>
            <a:avLst/>
            <a:gdLst>
              <a:gd name="T0" fmla="*/ 93 w 284"/>
              <a:gd name="T1" fmla="*/ 157 h 264"/>
              <a:gd name="T2" fmla="*/ 61 w 284"/>
              <a:gd name="T3" fmla="*/ 124 h 264"/>
              <a:gd name="T4" fmla="*/ 93 w 284"/>
              <a:gd name="T5" fmla="*/ 124 h 264"/>
              <a:gd name="T6" fmla="*/ 61 w 284"/>
              <a:gd name="T7" fmla="*/ 157 h 264"/>
              <a:gd name="T8" fmla="*/ 225 w 284"/>
              <a:gd name="T9" fmla="*/ 43 h 264"/>
              <a:gd name="T10" fmla="*/ 199 w 284"/>
              <a:gd name="T11" fmla="*/ 77 h 264"/>
              <a:gd name="T12" fmla="*/ 187 w 284"/>
              <a:gd name="T13" fmla="*/ 58 h 264"/>
              <a:gd name="T14" fmla="*/ 142 w 284"/>
              <a:gd name="T15" fmla="*/ 260 h 264"/>
              <a:gd name="T16" fmla="*/ 142 w 284"/>
              <a:gd name="T17" fmla="*/ 0 h 264"/>
              <a:gd name="T18" fmla="*/ 163 w 284"/>
              <a:gd name="T19" fmla="*/ 91 h 264"/>
              <a:gd name="T20" fmla="*/ 254 w 284"/>
              <a:gd name="T21" fmla="*/ 91 h 264"/>
              <a:gd name="T22" fmla="*/ 284 w 284"/>
              <a:gd name="T23" fmla="*/ 58 h 264"/>
              <a:gd name="T24" fmla="*/ 254 w 284"/>
              <a:gd name="T25" fmla="*/ 30 h 264"/>
              <a:gd name="T26" fmla="*/ 142 w 284"/>
              <a:gd name="T27" fmla="*/ 30 h 264"/>
              <a:gd name="T28" fmla="*/ 201 w 284"/>
              <a:gd name="T29" fmla="*/ 264 h 264"/>
              <a:gd name="T30" fmla="*/ 83 w 284"/>
              <a:gd name="T31" fmla="*/ 264 h 264"/>
              <a:gd name="T32" fmla="*/ 142 w 284"/>
              <a:gd name="T33" fmla="*/ 110 h 264"/>
              <a:gd name="T34" fmla="*/ 29 w 284"/>
              <a:gd name="T35" fmla="*/ 110 h 264"/>
              <a:gd name="T36" fmla="*/ 0 w 284"/>
              <a:gd name="T37" fmla="*/ 138 h 264"/>
              <a:gd name="T38" fmla="*/ 29 w 284"/>
              <a:gd name="T39" fmla="*/ 171 h 264"/>
              <a:gd name="T40" fmla="*/ 121 w 284"/>
              <a:gd name="T41" fmla="*/ 17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264">
                <a:moveTo>
                  <a:pt x="93" y="157"/>
                </a:moveTo>
                <a:cubicBezTo>
                  <a:pt x="61" y="124"/>
                  <a:pt x="61" y="124"/>
                  <a:pt x="61" y="124"/>
                </a:cubicBezTo>
                <a:moveTo>
                  <a:pt x="93" y="124"/>
                </a:moveTo>
                <a:cubicBezTo>
                  <a:pt x="61" y="157"/>
                  <a:pt x="61" y="157"/>
                  <a:pt x="61" y="157"/>
                </a:cubicBezTo>
                <a:moveTo>
                  <a:pt x="225" y="43"/>
                </a:moveTo>
                <a:cubicBezTo>
                  <a:pt x="199" y="77"/>
                  <a:pt x="199" y="77"/>
                  <a:pt x="199" y="77"/>
                </a:cubicBezTo>
                <a:cubicBezTo>
                  <a:pt x="187" y="58"/>
                  <a:pt x="187" y="58"/>
                  <a:pt x="187" y="58"/>
                </a:cubicBezTo>
                <a:moveTo>
                  <a:pt x="142" y="260"/>
                </a:moveTo>
                <a:cubicBezTo>
                  <a:pt x="142" y="0"/>
                  <a:pt x="142" y="0"/>
                  <a:pt x="142" y="0"/>
                </a:cubicBezTo>
                <a:moveTo>
                  <a:pt x="163" y="91"/>
                </a:moveTo>
                <a:cubicBezTo>
                  <a:pt x="254" y="91"/>
                  <a:pt x="254" y="91"/>
                  <a:pt x="254" y="91"/>
                </a:cubicBezTo>
                <a:cubicBezTo>
                  <a:pt x="284" y="58"/>
                  <a:pt x="284" y="58"/>
                  <a:pt x="284" y="58"/>
                </a:cubicBezTo>
                <a:cubicBezTo>
                  <a:pt x="254" y="30"/>
                  <a:pt x="254" y="30"/>
                  <a:pt x="254" y="30"/>
                </a:cubicBezTo>
                <a:cubicBezTo>
                  <a:pt x="142" y="30"/>
                  <a:pt x="142" y="30"/>
                  <a:pt x="142" y="30"/>
                </a:cubicBezTo>
                <a:moveTo>
                  <a:pt x="201" y="264"/>
                </a:moveTo>
                <a:cubicBezTo>
                  <a:pt x="83" y="264"/>
                  <a:pt x="83" y="264"/>
                  <a:pt x="83" y="264"/>
                </a:cubicBezTo>
                <a:moveTo>
                  <a:pt x="142" y="110"/>
                </a:moveTo>
                <a:cubicBezTo>
                  <a:pt x="29" y="110"/>
                  <a:pt x="29" y="110"/>
                  <a:pt x="29" y="110"/>
                </a:cubicBezTo>
                <a:cubicBezTo>
                  <a:pt x="0" y="138"/>
                  <a:pt x="0" y="138"/>
                  <a:pt x="0" y="138"/>
                </a:cubicBezTo>
                <a:cubicBezTo>
                  <a:pt x="29" y="171"/>
                  <a:pt x="29" y="171"/>
                  <a:pt x="29" y="171"/>
                </a:cubicBezTo>
                <a:cubicBezTo>
                  <a:pt x="121" y="171"/>
                  <a:pt x="121" y="171"/>
                  <a:pt x="121" y="1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9" title="light bulb icon">
            <a:extLst>
              <a:ext uri="{FF2B5EF4-FFF2-40B4-BE49-F238E27FC236}">
                <a16:creationId xmlns:a16="http://schemas.microsoft.com/office/drawing/2014/main" id="{70141655-B132-41D8-88F5-D798C7A0415D}"/>
              </a:ext>
            </a:extLst>
          </p:cNvPr>
          <p:cNvSpPr>
            <a:spLocks noChangeAspect="1" noEditPoints="1"/>
          </p:cNvSpPr>
          <p:nvPr/>
        </p:nvSpPr>
        <p:spPr bwMode="auto">
          <a:xfrm>
            <a:off x="4675811" y="2262174"/>
            <a:ext cx="564436" cy="599313"/>
          </a:xfrm>
          <a:custGeom>
            <a:avLst/>
            <a:gdLst>
              <a:gd name="T0" fmla="*/ 341 w 551"/>
              <a:gd name="T1" fmla="*/ 492 h 585"/>
              <a:gd name="T2" fmla="*/ 326 w 551"/>
              <a:gd name="T3" fmla="*/ 505 h 585"/>
              <a:gd name="T4" fmla="*/ 326 w 551"/>
              <a:gd name="T5" fmla="*/ 505 h 585"/>
              <a:gd name="T6" fmla="*/ 225 w 551"/>
              <a:gd name="T7" fmla="*/ 505 h 585"/>
              <a:gd name="T8" fmla="*/ 210 w 551"/>
              <a:gd name="T9" fmla="*/ 492 h 585"/>
              <a:gd name="T10" fmla="*/ 199 w 551"/>
              <a:gd name="T11" fmla="*/ 447 h 585"/>
              <a:gd name="T12" fmla="*/ 167 w 551"/>
              <a:gd name="T13" fmla="*/ 409 h 585"/>
              <a:gd name="T14" fmla="*/ 112 w 551"/>
              <a:gd name="T15" fmla="*/ 332 h 585"/>
              <a:gd name="T16" fmla="*/ 116 w 551"/>
              <a:gd name="T17" fmla="*/ 223 h 585"/>
              <a:gd name="T18" fmla="*/ 181 w 551"/>
              <a:gd name="T19" fmla="*/ 144 h 585"/>
              <a:gd name="T20" fmla="*/ 276 w 551"/>
              <a:gd name="T21" fmla="*/ 116 h 585"/>
              <a:gd name="T22" fmla="*/ 370 w 551"/>
              <a:gd name="T23" fmla="*/ 144 h 585"/>
              <a:gd name="T24" fmla="*/ 435 w 551"/>
              <a:gd name="T25" fmla="*/ 223 h 585"/>
              <a:gd name="T26" fmla="*/ 439 w 551"/>
              <a:gd name="T27" fmla="*/ 332 h 585"/>
              <a:gd name="T28" fmla="*/ 384 w 551"/>
              <a:gd name="T29" fmla="*/ 409 h 585"/>
              <a:gd name="T30" fmla="*/ 352 w 551"/>
              <a:gd name="T31" fmla="*/ 447 h 585"/>
              <a:gd name="T32" fmla="*/ 350 w 551"/>
              <a:gd name="T33" fmla="*/ 454 h 585"/>
              <a:gd name="T34" fmla="*/ 185 w 551"/>
              <a:gd name="T35" fmla="*/ 298 h 585"/>
              <a:gd name="T36" fmla="*/ 230 w 551"/>
              <a:gd name="T37" fmla="*/ 358 h 585"/>
              <a:gd name="T38" fmla="*/ 276 w 551"/>
              <a:gd name="T39" fmla="*/ 278 h 585"/>
              <a:gd name="T40" fmla="*/ 321 w 551"/>
              <a:gd name="T41" fmla="*/ 358 h 585"/>
              <a:gd name="T42" fmla="*/ 366 w 551"/>
              <a:gd name="T43" fmla="*/ 298 h 585"/>
              <a:gd name="T44" fmla="*/ 217 w 551"/>
              <a:gd name="T45" fmla="*/ 546 h 585"/>
              <a:gd name="T46" fmla="*/ 335 w 551"/>
              <a:gd name="T47" fmla="*/ 546 h 585"/>
              <a:gd name="T48" fmla="*/ 317 w 551"/>
              <a:gd name="T49" fmla="*/ 585 h 585"/>
              <a:gd name="T50" fmla="*/ 237 w 551"/>
              <a:gd name="T51" fmla="*/ 585 h 585"/>
              <a:gd name="T52" fmla="*/ 60 w 551"/>
              <a:gd name="T53" fmla="*/ 280 h 585"/>
              <a:gd name="T54" fmla="*/ 0 w 551"/>
              <a:gd name="T55" fmla="*/ 280 h 585"/>
              <a:gd name="T56" fmla="*/ 60 w 551"/>
              <a:gd name="T57" fmla="*/ 280 h 585"/>
              <a:gd name="T58" fmla="*/ 551 w 551"/>
              <a:gd name="T59" fmla="*/ 280 h 585"/>
              <a:gd name="T60" fmla="*/ 491 w 551"/>
              <a:gd name="T61" fmla="*/ 280 h 585"/>
              <a:gd name="T62" fmla="*/ 551 w 551"/>
              <a:gd name="T63" fmla="*/ 280 h 585"/>
              <a:gd name="T64" fmla="*/ 464 w 551"/>
              <a:gd name="T65" fmla="*/ 174 h 585"/>
              <a:gd name="T66" fmla="*/ 521 w 551"/>
              <a:gd name="T67" fmla="*/ 142 h 585"/>
              <a:gd name="T68" fmla="*/ 464 w 551"/>
              <a:gd name="T69" fmla="*/ 174 h 585"/>
              <a:gd name="T70" fmla="*/ 384 w 551"/>
              <a:gd name="T71" fmla="*/ 95 h 585"/>
              <a:gd name="T72" fmla="*/ 417 w 551"/>
              <a:gd name="T73" fmla="*/ 38 h 585"/>
              <a:gd name="T74" fmla="*/ 384 w 551"/>
              <a:gd name="T75" fmla="*/ 95 h 585"/>
              <a:gd name="T76" fmla="*/ 167 w 551"/>
              <a:gd name="T77" fmla="*/ 96 h 585"/>
              <a:gd name="T78" fmla="*/ 134 w 551"/>
              <a:gd name="T79" fmla="*/ 38 h 585"/>
              <a:gd name="T80" fmla="*/ 167 w 551"/>
              <a:gd name="T81" fmla="*/ 96 h 585"/>
              <a:gd name="T82" fmla="*/ 88 w 551"/>
              <a:gd name="T83" fmla="*/ 175 h 585"/>
              <a:gd name="T84" fmla="*/ 30 w 551"/>
              <a:gd name="T85" fmla="*/ 142 h 585"/>
              <a:gd name="T86" fmla="*/ 88 w 551"/>
              <a:gd name="T87" fmla="*/ 175 h 585"/>
              <a:gd name="T88" fmla="*/ 276 w 551"/>
              <a:gd name="T89" fmla="*/ 66 h 585"/>
              <a:gd name="T90" fmla="*/ 276 w 551"/>
              <a:gd name="T91" fmla="*/ 0 h 585"/>
              <a:gd name="T92" fmla="*/ 276 w 551"/>
              <a:gd name="T93" fmla="*/ 66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1" h="585">
                <a:moveTo>
                  <a:pt x="341" y="492"/>
                </a:moveTo>
                <a:cubicBezTo>
                  <a:pt x="341" y="499"/>
                  <a:pt x="334" y="505"/>
                  <a:pt x="326" y="505"/>
                </a:cubicBezTo>
                <a:cubicBezTo>
                  <a:pt x="326" y="505"/>
                  <a:pt x="326" y="505"/>
                  <a:pt x="326" y="505"/>
                </a:cubicBezTo>
                <a:cubicBezTo>
                  <a:pt x="225" y="505"/>
                  <a:pt x="225" y="505"/>
                  <a:pt x="225" y="505"/>
                </a:cubicBezTo>
                <a:cubicBezTo>
                  <a:pt x="217" y="505"/>
                  <a:pt x="210" y="499"/>
                  <a:pt x="210" y="492"/>
                </a:cubicBezTo>
                <a:cubicBezTo>
                  <a:pt x="208" y="483"/>
                  <a:pt x="205" y="458"/>
                  <a:pt x="199" y="447"/>
                </a:cubicBezTo>
                <a:cubicBezTo>
                  <a:pt x="192" y="434"/>
                  <a:pt x="167" y="409"/>
                  <a:pt x="167" y="409"/>
                </a:cubicBezTo>
                <a:cubicBezTo>
                  <a:pt x="145" y="387"/>
                  <a:pt x="125" y="365"/>
                  <a:pt x="112" y="332"/>
                </a:cubicBezTo>
                <a:cubicBezTo>
                  <a:pt x="100" y="300"/>
                  <a:pt x="101" y="262"/>
                  <a:pt x="116" y="223"/>
                </a:cubicBezTo>
                <a:cubicBezTo>
                  <a:pt x="129" y="191"/>
                  <a:pt x="152" y="162"/>
                  <a:pt x="181" y="144"/>
                </a:cubicBezTo>
                <a:cubicBezTo>
                  <a:pt x="208" y="125"/>
                  <a:pt x="245" y="116"/>
                  <a:pt x="276" y="116"/>
                </a:cubicBezTo>
                <a:cubicBezTo>
                  <a:pt x="306" y="116"/>
                  <a:pt x="343" y="125"/>
                  <a:pt x="370" y="144"/>
                </a:cubicBezTo>
                <a:cubicBezTo>
                  <a:pt x="399" y="162"/>
                  <a:pt x="423" y="191"/>
                  <a:pt x="435" y="223"/>
                </a:cubicBezTo>
                <a:cubicBezTo>
                  <a:pt x="450" y="262"/>
                  <a:pt x="452" y="300"/>
                  <a:pt x="439" y="332"/>
                </a:cubicBezTo>
                <a:cubicBezTo>
                  <a:pt x="426" y="365"/>
                  <a:pt x="406" y="387"/>
                  <a:pt x="384" y="409"/>
                </a:cubicBezTo>
                <a:cubicBezTo>
                  <a:pt x="384" y="409"/>
                  <a:pt x="359" y="434"/>
                  <a:pt x="352" y="447"/>
                </a:cubicBezTo>
                <a:cubicBezTo>
                  <a:pt x="352" y="448"/>
                  <a:pt x="350" y="450"/>
                  <a:pt x="350" y="454"/>
                </a:cubicBezTo>
                <a:moveTo>
                  <a:pt x="185" y="298"/>
                </a:moveTo>
                <a:cubicBezTo>
                  <a:pt x="230" y="358"/>
                  <a:pt x="230" y="358"/>
                  <a:pt x="230" y="358"/>
                </a:cubicBezTo>
                <a:cubicBezTo>
                  <a:pt x="276" y="278"/>
                  <a:pt x="276" y="278"/>
                  <a:pt x="276" y="278"/>
                </a:cubicBezTo>
                <a:cubicBezTo>
                  <a:pt x="321" y="358"/>
                  <a:pt x="321" y="358"/>
                  <a:pt x="321" y="358"/>
                </a:cubicBezTo>
                <a:cubicBezTo>
                  <a:pt x="366" y="298"/>
                  <a:pt x="366" y="298"/>
                  <a:pt x="366" y="298"/>
                </a:cubicBezTo>
                <a:moveTo>
                  <a:pt x="217" y="546"/>
                </a:moveTo>
                <a:cubicBezTo>
                  <a:pt x="335" y="546"/>
                  <a:pt x="335" y="546"/>
                  <a:pt x="335" y="546"/>
                </a:cubicBezTo>
                <a:moveTo>
                  <a:pt x="317" y="585"/>
                </a:moveTo>
                <a:cubicBezTo>
                  <a:pt x="237" y="585"/>
                  <a:pt x="237" y="585"/>
                  <a:pt x="237" y="585"/>
                </a:cubicBezTo>
                <a:moveTo>
                  <a:pt x="60" y="280"/>
                </a:moveTo>
                <a:cubicBezTo>
                  <a:pt x="0" y="280"/>
                  <a:pt x="0" y="280"/>
                  <a:pt x="0" y="280"/>
                </a:cubicBezTo>
                <a:cubicBezTo>
                  <a:pt x="60" y="280"/>
                  <a:pt x="60" y="280"/>
                  <a:pt x="60" y="280"/>
                </a:cubicBezTo>
                <a:moveTo>
                  <a:pt x="551" y="280"/>
                </a:moveTo>
                <a:cubicBezTo>
                  <a:pt x="491" y="280"/>
                  <a:pt x="491" y="280"/>
                  <a:pt x="491" y="280"/>
                </a:cubicBezTo>
                <a:cubicBezTo>
                  <a:pt x="551" y="280"/>
                  <a:pt x="551" y="280"/>
                  <a:pt x="551" y="280"/>
                </a:cubicBezTo>
                <a:moveTo>
                  <a:pt x="464" y="174"/>
                </a:moveTo>
                <a:cubicBezTo>
                  <a:pt x="521" y="142"/>
                  <a:pt x="521" y="142"/>
                  <a:pt x="521" y="142"/>
                </a:cubicBezTo>
                <a:cubicBezTo>
                  <a:pt x="464" y="174"/>
                  <a:pt x="464" y="174"/>
                  <a:pt x="464" y="174"/>
                </a:cubicBezTo>
                <a:moveTo>
                  <a:pt x="384" y="95"/>
                </a:moveTo>
                <a:cubicBezTo>
                  <a:pt x="417" y="38"/>
                  <a:pt x="417" y="38"/>
                  <a:pt x="417" y="38"/>
                </a:cubicBezTo>
                <a:cubicBezTo>
                  <a:pt x="384" y="95"/>
                  <a:pt x="384" y="95"/>
                  <a:pt x="384" y="95"/>
                </a:cubicBezTo>
                <a:moveTo>
                  <a:pt x="167" y="96"/>
                </a:moveTo>
                <a:cubicBezTo>
                  <a:pt x="134" y="38"/>
                  <a:pt x="134" y="38"/>
                  <a:pt x="134" y="38"/>
                </a:cubicBezTo>
                <a:cubicBezTo>
                  <a:pt x="167" y="96"/>
                  <a:pt x="167" y="96"/>
                  <a:pt x="167" y="96"/>
                </a:cubicBezTo>
                <a:moveTo>
                  <a:pt x="88" y="175"/>
                </a:moveTo>
                <a:cubicBezTo>
                  <a:pt x="30" y="142"/>
                  <a:pt x="30" y="142"/>
                  <a:pt x="30" y="142"/>
                </a:cubicBezTo>
                <a:cubicBezTo>
                  <a:pt x="88" y="175"/>
                  <a:pt x="88" y="175"/>
                  <a:pt x="88" y="175"/>
                </a:cubicBezTo>
                <a:moveTo>
                  <a:pt x="276" y="66"/>
                </a:moveTo>
                <a:cubicBezTo>
                  <a:pt x="276" y="0"/>
                  <a:pt x="276" y="0"/>
                  <a:pt x="276" y="0"/>
                </a:cubicBezTo>
                <a:cubicBezTo>
                  <a:pt x="276" y="66"/>
                  <a:pt x="276" y="66"/>
                  <a:pt x="276" y="6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5" title="pipe icon">
            <a:extLst>
              <a:ext uri="{FF2B5EF4-FFF2-40B4-BE49-F238E27FC236}">
                <a16:creationId xmlns:a16="http://schemas.microsoft.com/office/drawing/2014/main" id="{591E69F0-5F79-4700-B5A3-193B831F722E}"/>
              </a:ext>
            </a:extLst>
          </p:cNvPr>
          <p:cNvSpPr>
            <a:spLocks noChangeAspect="1" noEditPoints="1"/>
          </p:cNvSpPr>
          <p:nvPr/>
        </p:nvSpPr>
        <p:spPr bwMode="auto">
          <a:xfrm>
            <a:off x="5112357" y="1559471"/>
            <a:ext cx="490707" cy="365516"/>
          </a:xfrm>
          <a:custGeom>
            <a:avLst/>
            <a:gdLst>
              <a:gd name="T0" fmla="*/ 202 w 1134"/>
              <a:gd name="T1" fmla="*/ 319 h 842"/>
              <a:gd name="T2" fmla="*/ 778 w 1134"/>
              <a:gd name="T3" fmla="*/ 626 h 842"/>
              <a:gd name="T4" fmla="*/ 921 w 1134"/>
              <a:gd name="T5" fmla="*/ 626 h 842"/>
              <a:gd name="T6" fmla="*/ 59 w 1134"/>
              <a:gd name="T7" fmla="*/ 111 h 842"/>
              <a:gd name="T8" fmla="*/ 778 w 1134"/>
              <a:gd name="T9" fmla="*/ 424 h 842"/>
              <a:gd name="T10" fmla="*/ 563 w 1134"/>
              <a:gd name="T11" fmla="*/ 101 h 842"/>
              <a:gd name="T12" fmla="*/ 349 w 1134"/>
              <a:gd name="T13" fmla="*/ 482 h 842"/>
              <a:gd name="T14" fmla="*/ 202 w 1134"/>
              <a:gd name="T15" fmla="*/ 482 h 842"/>
              <a:gd name="T16" fmla="*/ 59 w 1134"/>
              <a:gd name="T17" fmla="*/ 424 h 842"/>
              <a:gd name="T18" fmla="*/ 277 w 1134"/>
              <a:gd name="T19" fmla="*/ 698 h 842"/>
              <a:gd name="T20" fmla="*/ 492 w 1134"/>
              <a:gd name="T21" fmla="*/ 504 h 842"/>
              <a:gd name="T22" fmla="*/ 563 w 1134"/>
              <a:gd name="T23" fmla="*/ 245 h 842"/>
              <a:gd name="T24" fmla="*/ 635 w 1134"/>
              <a:gd name="T25" fmla="*/ 424 h 842"/>
              <a:gd name="T26" fmla="*/ 635 w 1134"/>
              <a:gd name="T27" fmla="*/ 626 h 842"/>
              <a:gd name="T28" fmla="*/ 1064 w 1134"/>
              <a:gd name="T29" fmla="*/ 626 h 842"/>
              <a:gd name="T30" fmla="*/ 202 w 1134"/>
              <a:gd name="T31" fmla="*/ 111 h 842"/>
              <a:gd name="T32" fmla="*/ 202 w 1134"/>
              <a:gd name="T33" fmla="*/ 111 h 842"/>
              <a:gd name="T34" fmla="*/ 273 w 1134"/>
              <a:gd name="T35" fmla="*/ 57 h 842"/>
              <a:gd name="T36" fmla="*/ 39 w 1134"/>
              <a:gd name="T37" fmla="*/ 0 h 842"/>
              <a:gd name="T38" fmla="*/ 39 w 1134"/>
              <a:gd name="T39" fmla="*/ 111 h 842"/>
              <a:gd name="T40" fmla="*/ 59 w 1134"/>
              <a:gd name="T41" fmla="*/ 424 h 842"/>
              <a:gd name="T42" fmla="*/ 59 w 1134"/>
              <a:gd name="T43" fmla="*/ 319 h 842"/>
              <a:gd name="T44" fmla="*/ 0 w 1134"/>
              <a:gd name="T45" fmla="*/ 371 h 842"/>
              <a:gd name="T46" fmla="*/ 59 w 1134"/>
              <a:gd name="T47" fmla="*/ 424 h 842"/>
              <a:gd name="T48" fmla="*/ 233 w 1134"/>
              <a:gd name="T49" fmla="*/ 424 h 842"/>
              <a:gd name="T50" fmla="*/ 233 w 1134"/>
              <a:gd name="T51" fmla="*/ 319 h 842"/>
              <a:gd name="T52" fmla="*/ 59 w 1134"/>
              <a:gd name="T53" fmla="*/ 319 h 842"/>
              <a:gd name="T54" fmla="*/ 1064 w 1134"/>
              <a:gd name="T55" fmla="*/ 273 h 842"/>
              <a:gd name="T56" fmla="*/ 1134 w 1134"/>
              <a:gd name="T57" fmla="*/ 220 h 842"/>
              <a:gd name="T58" fmla="*/ 903 w 1134"/>
              <a:gd name="T59" fmla="*/ 168 h 842"/>
              <a:gd name="T60" fmla="*/ 903 w 1134"/>
              <a:gd name="T61" fmla="*/ 273 h 842"/>
              <a:gd name="T62" fmla="*/ 921 w 1134"/>
              <a:gd name="T63" fmla="*/ 273 h 842"/>
              <a:gd name="T64" fmla="*/ 778 w 1134"/>
              <a:gd name="T65" fmla="*/ 537 h 842"/>
              <a:gd name="T66" fmla="*/ 850 w 1134"/>
              <a:gd name="T67" fmla="*/ 482 h 842"/>
              <a:gd name="T68" fmla="*/ 778 w 1134"/>
              <a:gd name="T69" fmla="*/ 424 h 842"/>
              <a:gd name="T70" fmla="*/ 619 w 1134"/>
              <a:gd name="T71" fmla="*/ 424 h 842"/>
              <a:gd name="T72" fmla="*/ 619 w 1134"/>
              <a:gd name="T73" fmla="*/ 537 h 842"/>
              <a:gd name="T74" fmla="*/ 635 w 1134"/>
              <a:gd name="T75" fmla="*/ 537 h 842"/>
              <a:gd name="T76" fmla="*/ 778 w 1134"/>
              <a:gd name="T77" fmla="*/ 424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34" h="842">
                <a:moveTo>
                  <a:pt x="202" y="111"/>
                </a:moveTo>
                <a:cubicBezTo>
                  <a:pt x="202" y="140"/>
                  <a:pt x="202" y="199"/>
                  <a:pt x="202" y="319"/>
                </a:cubicBezTo>
                <a:moveTo>
                  <a:pt x="778" y="537"/>
                </a:moveTo>
                <a:cubicBezTo>
                  <a:pt x="778" y="564"/>
                  <a:pt x="778" y="593"/>
                  <a:pt x="778" y="626"/>
                </a:cubicBezTo>
                <a:cubicBezTo>
                  <a:pt x="778" y="666"/>
                  <a:pt x="810" y="698"/>
                  <a:pt x="849" y="698"/>
                </a:cubicBezTo>
                <a:cubicBezTo>
                  <a:pt x="888" y="698"/>
                  <a:pt x="921" y="666"/>
                  <a:pt x="921" y="626"/>
                </a:cubicBezTo>
                <a:cubicBezTo>
                  <a:pt x="921" y="626"/>
                  <a:pt x="921" y="626"/>
                  <a:pt x="921" y="273"/>
                </a:cubicBezTo>
                <a:moveTo>
                  <a:pt x="59" y="111"/>
                </a:moveTo>
                <a:cubicBezTo>
                  <a:pt x="59" y="200"/>
                  <a:pt x="59" y="267"/>
                  <a:pt x="59" y="319"/>
                </a:cubicBezTo>
                <a:moveTo>
                  <a:pt x="778" y="424"/>
                </a:moveTo>
                <a:cubicBezTo>
                  <a:pt x="778" y="321"/>
                  <a:pt x="778" y="321"/>
                  <a:pt x="778" y="321"/>
                </a:cubicBezTo>
                <a:cubicBezTo>
                  <a:pt x="778" y="198"/>
                  <a:pt x="681" y="101"/>
                  <a:pt x="563" y="101"/>
                </a:cubicBezTo>
                <a:cubicBezTo>
                  <a:pt x="445" y="101"/>
                  <a:pt x="349" y="198"/>
                  <a:pt x="349" y="321"/>
                </a:cubicBezTo>
                <a:cubicBezTo>
                  <a:pt x="349" y="482"/>
                  <a:pt x="349" y="482"/>
                  <a:pt x="349" y="482"/>
                </a:cubicBezTo>
                <a:cubicBezTo>
                  <a:pt x="349" y="522"/>
                  <a:pt x="317" y="554"/>
                  <a:pt x="277" y="554"/>
                </a:cubicBezTo>
                <a:cubicBezTo>
                  <a:pt x="234" y="554"/>
                  <a:pt x="202" y="522"/>
                  <a:pt x="202" y="482"/>
                </a:cubicBezTo>
                <a:cubicBezTo>
                  <a:pt x="202" y="462"/>
                  <a:pt x="202" y="443"/>
                  <a:pt x="202" y="424"/>
                </a:cubicBezTo>
                <a:moveTo>
                  <a:pt x="59" y="424"/>
                </a:moveTo>
                <a:cubicBezTo>
                  <a:pt x="59" y="482"/>
                  <a:pt x="59" y="482"/>
                  <a:pt x="59" y="482"/>
                </a:cubicBezTo>
                <a:cubicBezTo>
                  <a:pt x="59" y="601"/>
                  <a:pt x="156" y="698"/>
                  <a:pt x="277" y="698"/>
                </a:cubicBezTo>
                <a:cubicBezTo>
                  <a:pt x="377" y="698"/>
                  <a:pt x="463" y="626"/>
                  <a:pt x="485" y="529"/>
                </a:cubicBezTo>
                <a:cubicBezTo>
                  <a:pt x="488" y="522"/>
                  <a:pt x="492" y="511"/>
                  <a:pt x="492" y="504"/>
                </a:cubicBezTo>
                <a:cubicBezTo>
                  <a:pt x="492" y="321"/>
                  <a:pt x="492" y="321"/>
                  <a:pt x="492" y="321"/>
                </a:cubicBezTo>
                <a:cubicBezTo>
                  <a:pt x="492" y="277"/>
                  <a:pt x="524" y="245"/>
                  <a:pt x="563" y="245"/>
                </a:cubicBezTo>
                <a:cubicBezTo>
                  <a:pt x="603" y="245"/>
                  <a:pt x="635" y="277"/>
                  <a:pt x="635" y="321"/>
                </a:cubicBezTo>
                <a:cubicBezTo>
                  <a:pt x="635" y="360"/>
                  <a:pt x="635" y="394"/>
                  <a:pt x="635" y="424"/>
                </a:cubicBezTo>
                <a:moveTo>
                  <a:pt x="635" y="537"/>
                </a:moveTo>
                <a:cubicBezTo>
                  <a:pt x="635" y="626"/>
                  <a:pt x="635" y="626"/>
                  <a:pt x="635" y="626"/>
                </a:cubicBezTo>
                <a:cubicBezTo>
                  <a:pt x="635" y="745"/>
                  <a:pt x="731" y="842"/>
                  <a:pt x="849" y="842"/>
                </a:cubicBezTo>
                <a:cubicBezTo>
                  <a:pt x="967" y="842"/>
                  <a:pt x="1064" y="745"/>
                  <a:pt x="1064" y="626"/>
                </a:cubicBezTo>
                <a:cubicBezTo>
                  <a:pt x="1064" y="360"/>
                  <a:pt x="1064" y="291"/>
                  <a:pt x="1064" y="273"/>
                </a:cubicBezTo>
                <a:moveTo>
                  <a:pt x="202" y="111"/>
                </a:moveTo>
                <a:cubicBezTo>
                  <a:pt x="120" y="111"/>
                  <a:pt x="80" y="111"/>
                  <a:pt x="59" y="111"/>
                </a:cubicBezTo>
                <a:moveTo>
                  <a:pt x="202" y="111"/>
                </a:moveTo>
                <a:cubicBezTo>
                  <a:pt x="212" y="111"/>
                  <a:pt x="222" y="111"/>
                  <a:pt x="233" y="111"/>
                </a:cubicBezTo>
                <a:cubicBezTo>
                  <a:pt x="255" y="111"/>
                  <a:pt x="273" y="86"/>
                  <a:pt x="273" y="57"/>
                </a:cubicBezTo>
                <a:cubicBezTo>
                  <a:pt x="273" y="25"/>
                  <a:pt x="255" y="0"/>
                  <a:pt x="233" y="0"/>
                </a:cubicBezTo>
                <a:cubicBezTo>
                  <a:pt x="233" y="0"/>
                  <a:pt x="233" y="0"/>
                  <a:pt x="39" y="0"/>
                </a:cubicBezTo>
                <a:cubicBezTo>
                  <a:pt x="18" y="0"/>
                  <a:pt x="0" y="25"/>
                  <a:pt x="0" y="57"/>
                </a:cubicBezTo>
                <a:cubicBezTo>
                  <a:pt x="0" y="86"/>
                  <a:pt x="18" y="111"/>
                  <a:pt x="39" y="111"/>
                </a:cubicBezTo>
                <a:cubicBezTo>
                  <a:pt x="39" y="111"/>
                  <a:pt x="40" y="111"/>
                  <a:pt x="59" y="111"/>
                </a:cubicBezTo>
                <a:moveTo>
                  <a:pt x="59" y="424"/>
                </a:moveTo>
                <a:cubicBezTo>
                  <a:pt x="80" y="424"/>
                  <a:pt x="120" y="424"/>
                  <a:pt x="202" y="424"/>
                </a:cubicBezTo>
                <a:moveTo>
                  <a:pt x="59" y="319"/>
                </a:moveTo>
                <a:cubicBezTo>
                  <a:pt x="53" y="319"/>
                  <a:pt x="47" y="319"/>
                  <a:pt x="39" y="319"/>
                </a:cubicBezTo>
                <a:cubicBezTo>
                  <a:pt x="18" y="319"/>
                  <a:pt x="0" y="340"/>
                  <a:pt x="0" y="371"/>
                </a:cubicBezTo>
                <a:cubicBezTo>
                  <a:pt x="0" y="399"/>
                  <a:pt x="18" y="424"/>
                  <a:pt x="39" y="424"/>
                </a:cubicBezTo>
                <a:cubicBezTo>
                  <a:pt x="39" y="424"/>
                  <a:pt x="40" y="424"/>
                  <a:pt x="59" y="424"/>
                </a:cubicBezTo>
                <a:moveTo>
                  <a:pt x="202" y="424"/>
                </a:moveTo>
                <a:cubicBezTo>
                  <a:pt x="212" y="424"/>
                  <a:pt x="222" y="424"/>
                  <a:pt x="233" y="424"/>
                </a:cubicBezTo>
                <a:cubicBezTo>
                  <a:pt x="255" y="424"/>
                  <a:pt x="273" y="399"/>
                  <a:pt x="273" y="371"/>
                </a:cubicBezTo>
                <a:cubicBezTo>
                  <a:pt x="273" y="340"/>
                  <a:pt x="255" y="319"/>
                  <a:pt x="233" y="319"/>
                </a:cubicBezTo>
                <a:cubicBezTo>
                  <a:pt x="233" y="319"/>
                  <a:pt x="233" y="319"/>
                  <a:pt x="202" y="319"/>
                </a:cubicBezTo>
                <a:moveTo>
                  <a:pt x="59" y="319"/>
                </a:moveTo>
                <a:cubicBezTo>
                  <a:pt x="135" y="319"/>
                  <a:pt x="178" y="319"/>
                  <a:pt x="202" y="319"/>
                </a:cubicBezTo>
                <a:moveTo>
                  <a:pt x="1064" y="273"/>
                </a:moveTo>
                <a:cubicBezTo>
                  <a:pt x="1073" y="273"/>
                  <a:pt x="1084" y="273"/>
                  <a:pt x="1095" y="273"/>
                </a:cubicBezTo>
                <a:cubicBezTo>
                  <a:pt x="1116" y="273"/>
                  <a:pt x="1134" y="248"/>
                  <a:pt x="1134" y="220"/>
                </a:cubicBezTo>
                <a:cubicBezTo>
                  <a:pt x="1134" y="189"/>
                  <a:pt x="1116" y="168"/>
                  <a:pt x="1095" y="168"/>
                </a:cubicBezTo>
                <a:cubicBezTo>
                  <a:pt x="1095" y="168"/>
                  <a:pt x="1095" y="168"/>
                  <a:pt x="903" y="168"/>
                </a:cubicBezTo>
                <a:cubicBezTo>
                  <a:pt x="882" y="168"/>
                  <a:pt x="864" y="189"/>
                  <a:pt x="864" y="220"/>
                </a:cubicBezTo>
                <a:cubicBezTo>
                  <a:pt x="864" y="248"/>
                  <a:pt x="882" y="273"/>
                  <a:pt x="903" y="273"/>
                </a:cubicBezTo>
                <a:cubicBezTo>
                  <a:pt x="903" y="273"/>
                  <a:pt x="903" y="273"/>
                  <a:pt x="921" y="273"/>
                </a:cubicBezTo>
                <a:moveTo>
                  <a:pt x="921" y="273"/>
                </a:moveTo>
                <a:cubicBezTo>
                  <a:pt x="940" y="273"/>
                  <a:pt x="980" y="273"/>
                  <a:pt x="1064" y="273"/>
                </a:cubicBezTo>
                <a:moveTo>
                  <a:pt x="778" y="537"/>
                </a:moveTo>
                <a:cubicBezTo>
                  <a:pt x="787" y="537"/>
                  <a:pt x="797" y="537"/>
                  <a:pt x="808" y="537"/>
                </a:cubicBezTo>
                <a:cubicBezTo>
                  <a:pt x="833" y="537"/>
                  <a:pt x="850" y="512"/>
                  <a:pt x="850" y="482"/>
                </a:cubicBezTo>
                <a:cubicBezTo>
                  <a:pt x="850" y="450"/>
                  <a:pt x="833" y="424"/>
                  <a:pt x="808" y="424"/>
                </a:cubicBezTo>
                <a:cubicBezTo>
                  <a:pt x="808" y="424"/>
                  <a:pt x="807" y="424"/>
                  <a:pt x="778" y="424"/>
                </a:cubicBezTo>
                <a:moveTo>
                  <a:pt x="635" y="424"/>
                </a:moveTo>
                <a:cubicBezTo>
                  <a:pt x="630" y="424"/>
                  <a:pt x="625" y="424"/>
                  <a:pt x="619" y="424"/>
                </a:cubicBezTo>
                <a:cubicBezTo>
                  <a:pt x="598" y="424"/>
                  <a:pt x="580" y="450"/>
                  <a:pt x="580" y="482"/>
                </a:cubicBezTo>
                <a:cubicBezTo>
                  <a:pt x="580" y="512"/>
                  <a:pt x="598" y="537"/>
                  <a:pt x="619" y="537"/>
                </a:cubicBezTo>
                <a:cubicBezTo>
                  <a:pt x="619" y="537"/>
                  <a:pt x="619" y="537"/>
                  <a:pt x="635" y="537"/>
                </a:cubicBezTo>
                <a:moveTo>
                  <a:pt x="635" y="537"/>
                </a:moveTo>
                <a:cubicBezTo>
                  <a:pt x="653" y="537"/>
                  <a:pt x="692" y="537"/>
                  <a:pt x="778" y="537"/>
                </a:cubicBezTo>
                <a:moveTo>
                  <a:pt x="778" y="424"/>
                </a:moveTo>
                <a:cubicBezTo>
                  <a:pt x="754" y="424"/>
                  <a:pt x="711" y="424"/>
                  <a:pt x="635" y="42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73" title="calendar icon"/>
          <p:cNvSpPr>
            <a:spLocks noChangeAspect="1" noEditPoints="1"/>
          </p:cNvSpPr>
          <p:nvPr/>
        </p:nvSpPr>
        <p:spPr bwMode="auto">
          <a:xfrm>
            <a:off x="842376" y="4878387"/>
            <a:ext cx="511811" cy="504781"/>
          </a:xfrm>
          <a:custGeom>
            <a:avLst/>
            <a:gdLst>
              <a:gd name="T0" fmla="*/ 264 w 364"/>
              <a:gd name="T1" fmla="*/ 66 h 359"/>
              <a:gd name="T2" fmla="*/ 313 w 364"/>
              <a:gd name="T3" fmla="*/ 32 h 359"/>
              <a:gd name="T4" fmla="*/ 364 w 364"/>
              <a:gd name="T5" fmla="*/ 359 h 359"/>
              <a:gd name="T6" fmla="*/ 0 w 364"/>
              <a:gd name="T7" fmla="*/ 32 h 359"/>
              <a:gd name="T8" fmla="*/ 60 w 364"/>
              <a:gd name="T9" fmla="*/ 66 h 359"/>
              <a:gd name="T10" fmla="*/ 107 w 364"/>
              <a:gd name="T11" fmla="*/ 32 h 359"/>
              <a:gd name="T12" fmla="*/ 135 w 364"/>
              <a:gd name="T13" fmla="*/ 32 h 359"/>
              <a:gd name="T14" fmla="*/ 198 w 364"/>
              <a:gd name="T15" fmla="*/ 156 h 359"/>
              <a:gd name="T16" fmla="*/ 239 w 364"/>
              <a:gd name="T17" fmla="*/ 191 h 359"/>
              <a:gd name="T18" fmla="*/ 311 w 364"/>
              <a:gd name="T19" fmla="*/ 156 h 359"/>
              <a:gd name="T20" fmla="*/ 269 w 364"/>
              <a:gd name="T21" fmla="*/ 191 h 359"/>
              <a:gd name="T22" fmla="*/ 311 w 364"/>
              <a:gd name="T23" fmla="*/ 156 h 359"/>
              <a:gd name="T24" fmla="*/ 125 w 364"/>
              <a:gd name="T25" fmla="*/ 221 h 359"/>
              <a:gd name="T26" fmla="*/ 167 w 364"/>
              <a:gd name="T27" fmla="*/ 257 h 359"/>
              <a:gd name="T28" fmla="*/ 239 w 364"/>
              <a:gd name="T29" fmla="*/ 221 h 359"/>
              <a:gd name="T30" fmla="*/ 198 w 364"/>
              <a:gd name="T31" fmla="*/ 257 h 359"/>
              <a:gd name="T32" fmla="*/ 239 w 364"/>
              <a:gd name="T33" fmla="*/ 221 h 359"/>
              <a:gd name="T34" fmla="*/ 269 w 364"/>
              <a:gd name="T35" fmla="*/ 221 h 359"/>
              <a:gd name="T36" fmla="*/ 311 w 364"/>
              <a:gd name="T37" fmla="*/ 257 h 359"/>
              <a:gd name="T38" fmla="*/ 95 w 364"/>
              <a:gd name="T39" fmla="*/ 221 h 359"/>
              <a:gd name="T40" fmla="*/ 54 w 364"/>
              <a:gd name="T41" fmla="*/ 257 h 359"/>
              <a:gd name="T42" fmla="*/ 95 w 364"/>
              <a:gd name="T43" fmla="*/ 221 h 359"/>
              <a:gd name="T44" fmla="*/ 167 w 364"/>
              <a:gd name="T45" fmla="*/ 321 h 359"/>
              <a:gd name="T46" fmla="*/ 125 w 364"/>
              <a:gd name="T47" fmla="*/ 286 h 359"/>
              <a:gd name="T48" fmla="*/ 54 w 364"/>
              <a:gd name="T49" fmla="*/ 321 h 359"/>
              <a:gd name="T50" fmla="*/ 95 w 364"/>
              <a:gd name="T51" fmla="*/ 286 h 359"/>
              <a:gd name="T52" fmla="*/ 54 w 364"/>
              <a:gd name="T53" fmla="*/ 321 h 359"/>
              <a:gd name="T54" fmla="*/ 239 w 364"/>
              <a:gd name="T55" fmla="*/ 321 h 359"/>
              <a:gd name="T56" fmla="*/ 198 w 364"/>
              <a:gd name="T57" fmla="*/ 286 h 359"/>
              <a:gd name="T58" fmla="*/ 269 w 364"/>
              <a:gd name="T59" fmla="*/ 321 h 359"/>
              <a:gd name="T60" fmla="*/ 311 w 364"/>
              <a:gd name="T61" fmla="*/ 286 h 359"/>
              <a:gd name="T62" fmla="*/ 269 w 364"/>
              <a:gd name="T63" fmla="*/ 321 h 359"/>
              <a:gd name="T64" fmla="*/ 84 w 364"/>
              <a:gd name="T65" fmla="*/ 0 h 359"/>
              <a:gd name="T66" fmla="*/ 289 w 364"/>
              <a:gd name="T67" fmla="*/ 0 h 359"/>
              <a:gd name="T68" fmla="*/ 357 w 364"/>
              <a:gd name="T69" fmla="*/ 11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4" h="359">
                <a:moveTo>
                  <a:pt x="264" y="32"/>
                </a:moveTo>
                <a:lnTo>
                  <a:pt x="264" y="66"/>
                </a:lnTo>
                <a:lnTo>
                  <a:pt x="313" y="66"/>
                </a:lnTo>
                <a:lnTo>
                  <a:pt x="313" y="32"/>
                </a:lnTo>
                <a:lnTo>
                  <a:pt x="364" y="32"/>
                </a:lnTo>
                <a:lnTo>
                  <a:pt x="364" y="359"/>
                </a:lnTo>
                <a:lnTo>
                  <a:pt x="0" y="359"/>
                </a:lnTo>
                <a:lnTo>
                  <a:pt x="0" y="32"/>
                </a:lnTo>
                <a:lnTo>
                  <a:pt x="60" y="32"/>
                </a:lnTo>
                <a:lnTo>
                  <a:pt x="60" y="66"/>
                </a:lnTo>
                <a:lnTo>
                  <a:pt x="107" y="66"/>
                </a:lnTo>
                <a:lnTo>
                  <a:pt x="107" y="32"/>
                </a:lnTo>
                <a:moveTo>
                  <a:pt x="236" y="32"/>
                </a:moveTo>
                <a:lnTo>
                  <a:pt x="135" y="32"/>
                </a:lnTo>
                <a:moveTo>
                  <a:pt x="239" y="156"/>
                </a:moveTo>
                <a:lnTo>
                  <a:pt x="198" y="156"/>
                </a:lnTo>
                <a:lnTo>
                  <a:pt x="198" y="191"/>
                </a:lnTo>
                <a:lnTo>
                  <a:pt x="239" y="191"/>
                </a:lnTo>
                <a:lnTo>
                  <a:pt x="239" y="156"/>
                </a:lnTo>
                <a:moveTo>
                  <a:pt x="311" y="156"/>
                </a:moveTo>
                <a:lnTo>
                  <a:pt x="269" y="156"/>
                </a:lnTo>
                <a:lnTo>
                  <a:pt x="269" y="191"/>
                </a:lnTo>
                <a:lnTo>
                  <a:pt x="311" y="191"/>
                </a:lnTo>
                <a:lnTo>
                  <a:pt x="311" y="156"/>
                </a:lnTo>
                <a:moveTo>
                  <a:pt x="167" y="221"/>
                </a:moveTo>
                <a:lnTo>
                  <a:pt x="125" y="221"/>
                </a:lnTo>
                <a:lnTo>
                  <a:pt x="125" y="257"/>
                </a:lnTo>
                <a:lnTo>
                  <a:pt x="167" y="257"/>
                </a:lnTo>
                <a:lnTo>
                  <a:pt x="167" y="221"/>
                </a:lnTo>
                <a:moveTo>
                  <a:pt x="239" y="221"/>
                </a:moveTo>
                <a:lnTo>
                  <a:pt x="198" y="221"/>
                </a:lnTo>
                <a:lnTo>
                  <a:pt x="198" y="257"/>
                </a:lnTo>
                <a:lnTo>
                  <a:pt x="239" y="257"/>
                </a:lnTo>
                <a:lnTo>
                  <a:pt x="239" y="221"/>
                </a:lnTo>
                <a:moveTo>
                  <a:pt x="311" y="221"/>
                </a:moveTo>
                <a:lnTo>
                  <a:pt x="269" y="221"/>
                </a:lnTo>
                <a:lnTo>
                  <a:pt x="269" y="257"/>
                </a:lnTo>
                <a:lnTo>
                  <a:pt x="311" y="257"/>
                </a:lnTo>
                <a:lnTo>
                  <a:pt x="311" y="221"/>
                </a:lnTo>
                <a:moveTo>
                  <a:pt x="95" y="221"/>
                </a:moveTo>
                <a:lnTo>
                  <a:pt x="54" y="221"/>
                </a:lnTo>
                <a:lnTo>
                  <a:pt x="54" y="257"/>
                </a:lnTo>
                <a:lnTo>
                  <a:pt x="95" y="257"/>
                </a:lnTo>
                <a:lnTo>
                  <a:pt x="95" y="221"/>
                </a:lnTo>
                <a:moveTo>
                  <a:pt x="125" y="321"/>
                </a:moveTo>
                <a:lnTo>
                  <a:pt x="167" y="321"/>
                </a:lnTo>
                <a:lnTo>
                  <a:pt x="167" y="286"/>
                </a:lnTo>
                <a:lnTo>
                  <a:pt x="125" y="286"/>
                </a:lnTo>
                <a:lnTo>
                  <a:pt x="125" y="321"/>
                </a:lnTo>
                <a:moveTo>
                  <a:pt x="54" y="321"/>
                </a:moveTo>
                <a:lnTo>
                  <a:pt x="95" y="321"/>
                </a:lnTo>
                <a:lnTo>
                  <a:pt x="95" y="286"/>
                </a:lnTo>
                <a:lnTo>
                  <a:pt x="54" y="286"/>
                </a:lnTo>
                <a:lnTo>
                  <a:pt x="54" y="321"/>
                </a:lnTo>
                <a:moveTo>
                  <a:pt x="198" y="321"/>
                </a:moveTo>
                <a:lnTo>
                  <a:pt x="239" y="321"/>
                </a:lnTo>
                <a:lnTo>
                  <a:pt x="239" y="286"/>
                </a:lnTo>
                <a:lnTo>
                  <a:pt x="198" y="286"/>
                </a:lnTo>
                <a:lnTo>
                  <a:pt x="198" y="321"/>
                </a:lnTo>
                <a:moveTo>
                  <a:pt x="269" y="321"/>
                </a:moveTo>
                <a:lnTo>
                  <a:pt x="311" y="321"/>
                </a:lnTo>
                <a:lnTo>
                  <a:pt x="311" y="286"/>
                </a:lnTo>
                <a:lnTo>
                  <a:pt x="269" y="286"/>
                </a:lnTo>
                <a:lnTo>
                  <a:pt x="269" y="321"/>
                </a:lnTo>
                <a:moveTo>
                  <a:pt x="84" y="47"/>
                </a:moveTo>
                <a:lnTo>
                  <a:pt x="84" y="0"/>
                </a:lnTo>
                <a:moveTo>
                  <a:pt x="289" y="47"/>
                </a:moveTo>
                <a:lnTo>
                  <a:pt x="289" y="0"/>
                </a:lnTo>
                <a:moveTo>
                  <a:pt x="4" y="113"/>
                </a:moveTo>
                <a:lnTo>
                  <a:pt x="357" y="11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76" title="calendar icon"/>
          <p:cNvSpPr>
            <a:spLocks noChangeAspect="1" noEditPoints="1"/>
          </p:cNvSpPr>
          <p:nvPr/>
        </p:nvSpPr>
        <p:spPr bwMode="auto">
          <a:xfrm>
            <a:off x="1715609" y="4878387"/>
            <a:ext cx="513219" cy="504781"/>
          </a:xfrm>
          <a:custGeom>
            <a:avLst/>
            <a:gdLst>
              <a:gd name="T0" fmla="*/ 264 w 365"/>
              <a:gd name="T1" fmla="*/ 32 h 359"/>
              <a:gd name="T2" fmla="*/ 264 w 365"/>
              <a:gd name="T3" fmla="*/ 66 h 359"/>
              <a:gd name="T4" fmla="*/ 313 w 365"/>
              <a:gd name="T5" fmla="*/ 66 h 359"/>
              <a:gd name="T6" fmla="*/ 313 w 365"/>
              <a:gd name="T7" fmla="*/ 32 h 359"/>
              <a:gd name="T8" fmla="*/ 365 w 365"/>
              <a:gd name="T9" fmla="*/ 32 h 359"/>
              <a:gd name="T10" fmla="*/ 365 w 365"/>
              <a:gd name="T11" fmla="*/ 359 h 359"/>
              <a:gd name="T12" fmla="*/ 0 w 365"/>
              <a:gd name="T13" fmla="*/ 359 h 359"/>
              <a:gd name="T14" fmla="*/ 0 w 365"/>
              <a:gd name="T15" fmla="*/ 32 h 359"/>
              <a:gd name="T16" fmla="*/ 60 w 365"/>
              <a:gd name="T17" fmla="*/ 32 h 359"/>
              <a:gd name="T18" fmla="*/ 60 w 365"/>
              <a:gd name="T19" fmla="*/ 66 h 359"/>
              <a:gd name="T20" fmla="*/ 109 w 365"/>
              <a:gd name="T21" fmla="*/ 66 h 359"/>
              <a:gd name="T22" fmla="*/ 109 w 365"/>
              <a:gd name="T23" fmla="*/ 32 h 359"/>
              <a:gd name="T24" fmla="*/ 236 w 365"/>
              <a:gd name="T25" fmla="*/ 32 h 359"/>
              <a:gd name="T26" fmla="*/ 137 w 365"/>
              <a:gd name="T27" fmla="*/ 32 h 359"/>
              <a:gd name="T28" fmla="*/ 90 w 365"/>
              <a:gd name="T29" fmla="*/ 156 h 359"/>
              <a:gd name="T30" fmla="*/ 49 w 365"/>
              <a:gd name="T31" fmla="*/ 156 h 359"/>
              <a:gd name="T32" fmla="*/ 49 w 365"/>
              <a:gd name="T33" fmla="*/ 191 h 359"/>
              <a:gd name="T34" fmla="*/ 90 w 365"/>
              <a:gd name="T35" fmla="*/ 191 h 359"/>
              <a:gd name="T36" fmla="*/ 90 w 365"/>
              <a:gd name="T37" fmla="*/ 156 h 359"/>
              <a:gd name="T38" fmla="*/ 162 w 365"/>
              <a:gd name="T39" fmla="*/ 156 h 359"/>
              <a:gd name="T40" fmla="*/ 120 w 365"/>
              <a:gd name="T41" fmla="*/ 156 h 359"/>
              <a:gd name="T42" fmla="*/ 120 w 365"/>
              <a:gd name="T43" fmla="*/ 191 h 359"/>
              <a:gd name="T44" fmla="*/ 162 w 365"/>
              <a:gd name="T45" fmla="*/ 191 h 359"/>
              <a:gd name="T46" fmla="*/ 162 w 365"/>
              <a:gd name="T47" fmla="*/ 156 h 359"/>
              <a:gd name="T48" fmla="*/ 90 w 365"/>
              <a:gd name="T49" fmla="*/ 221 h 359"/>
              <a:gd name="T50" fmla="*/ 49 w 365"/>
              <a:gd name="T51" fmla="*/ 221 h 359"/>
              <a:gd name="T52" fmla="*/ 49 w 365"/>
              <a:gd name="T53" fmla="*/ 257 h 359"/>
              <a:gd name="T54" fmla="*/ 90 w 365"/>
              <a:gd name="T55" fmla="*/ 257 h 359"/>
              <a:gd name="T56" fmla="*/ 90 w 365"/>
              <a:gd name="T57" fmla="*/ 221 h 359"/>
              <a:gd name="T58" fmla="*/ 162 w 365"/>
              <a:gd name="T59" fmla="*/ 221 h 359"/>
              <a:gd name="T60" fmla="*/ 120 w 365"/>
              <a:gd name="T61" fmla="*/ 221 h 359"/>
              <a:gd name="T62" fmla="*/ 120 w 365"/>
              <a:gd name="T63" fmla="*/ 257 h 359"/>
              <a:gd name="T64" fmla="*/ 162 w 365"/>
              <a:gd name="T65" fmla="*/ 257 h 359"/>
              <a:gd name="T66" fmla="*/ 162 w 365"/>
              <a:gd name="T67" fmla="*/ 221 h 359"/>
              <a:gd name="T68" fmla="*/ 49 w 365"/>
              <a:gd name="T69" fmla="*/ 321 h 359"/>
              <a:gd name="T70" fmla="*/ 90 w 365"/>
              <a:gd name="T71" fmla="*/ 321 h 359"/>
              <a:gd name="T72" fmla="*/ 90 w 365"/>
              <a:gd name="T73" fmla="*/ 286 h 359"/>
              <a:gd name="T74" fmla="*/ 49 w 365"/>
              <a:gd name="T75" fmla="*/ 286 h 359"/>
              <a:gd name="T76" fmla="*/ 49 w 365"/>
              <a:gd name="T77" fmla="*/ 321 h 359"/>
              <a:gd name="T78" fmla="*/ 120 w 365"/>
              <a:gd name="T79" fmla="*/ 321 h 359"/>
              <a:gd name="T80" fmla="*/ 162 w 365"/>
              <a:gd name="T81" fmla="*/ 321 h 359"/>
              <a:gd name="T82" fmla="*/ 162 w 365"/>
              <a:gd name="T83" fmla="*/ 286 h 359"/>
              <a:gd name="T84" fmla="*/ 120 w 365"/>
              <a:gd name="T85" fmla="*/ 286 h 359"/>
              <a:gd name="T86" fmla="*/ 120 w 365"/>
              <a:gd name="T87" fmla="*/ 321 h 359"/>
              <a:gd name="T88" fmla="*/ 84 w 365"/>
              <a:gd name="T89" fmla="*/ 47 h 359"/>
              <a:gd name="T90" fmla="*/ 84 w 365"/>
              <a:gd name="T91" fmla="*/ 0 h 359"/>
              <a:gd name="T92" fmla="*/ 289 w 365"/>
              <a:gd name="T93" fmla="*/ 47 h 359"/>
              <a:gd name="T94" fmla="*/ 289 w 365"/>
              <a:gd name="T95" fmla="*/ 0 h 359"/>
              <a:gd name="T96" fmla="*/ 10 w 365"/>
              <a:gd name="T97" fmla="*/ 113 h 359"/>
              <a:gd name="T98" fmla="*/ 358 w 365"/>
              <a:gd name="T99" fmla="*/ 113 h 359"/>
              <a:gd name="T100" fmla="*/ 238 w 365"/>
              <a:gd name="T101" fmla="*/ 187 h 359"/>
              <a:gd name="T102" fmla="*/ 295 w 365"/>
              <a:gd name="T103" fmla="*/ 285 h 359"/>
              <a:gd name="T104" fmla="*/ 238 w 365"/>
              <a:gd name="T105" fmla="*/ 285 h 359"/>
              <a:gd name="T106" fmla="*/ 295 w 365"/>
              <a:gd name="T107" fmla="*/ 187 h 359"/>
              <a:gd name="T108" fmla="*/ 210 w 365"/>
              <a:gd name="T109" fmla="*/ 236 h 359"/>
              <a:gd name="T110" fmla="*/ 323 w 365"/>
              <a:gd name="T111" fmla="*/ 23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5" h="359">
                <a:moveTo>
                  <a:pt x="264" y="32"/>
                </a:moveTo>
                <a:lnTo>
                  <a:pt x="264" y="66"/>
                </a:lnTo>
                <a:lnTo>
                  <a:pt x="313" y="66"/>
                </a:lnTo>
                <a:lnTo>
                  <a:pt x="313" y="32"/>
                </a:lnTo>
                <a:lnTo>
                  <a:pt x="365" y="32"/>
                </a:lnTo>
                <a:lnTo>
                  <a:pt x="365" y="359"/>
                </a:lnTo>
                <a:lnTo>
                  <a:pt x="0" y="359"/>
                </a:lnTo>
                <a:lnTo>
                  <a:pt x="0" y="32"/>
                </a:lnTo>
                <a:lnTo>
                  <a:pt x="60" y="32"/>
                </a:lnTo>
                <a:lnTo>
                  <a:pt x="60" y="66"/>
                </a:lnTo>
                <a:lnTo>
                  <a:pt x="109" y="66"/>
                </a:lnTo>
                <a:lnTo>
                  <a:pt x="109" y="32"/>
                </a:lnTo>
                <a:moveTo>
                  <a:pt x="236" y="32"/>
                </a:moveTo>
                <a:lnTo>
                  <a:pt x="137" y="32"/>
                </a:lnTo>
                <a:moveTo>
                  <a:pt x="90" y="156"/>
                </a:moveTo>
                <a:lnTo>
                  <a:pt x="49" y="156"/>
                </a:lnTo>
                <a:lnTo>
                  <a:pt x="49" y="191"/>
                </a:lnTo>
                <a:lnTo>
                  <a:pt x="90" y="191"/>
                </a:lnTo>
                <a:lnTo>
                  <a:pt x="90" y="156"/>
                </a:lnTo>
                <a:moveTo>
                  <a:pt x="162" y="156"/>
                </a:moveTo>
                <a:lnTo>
                  <a:pt x="120" y="156"/>
                </a:lnTo>
                <a:lnTo>
                  <a:pt x="120" y="191"/>
                </a:lnTo>
                <a:lnTo>
                  <a:pt x="162" y="191"/>
                </a:lnTo>
                <a:lnTo>
                  <a:pt x="162" y="156"/>
                </a:lnTo>
                <a:moveTo>
                  <a:pt x="90" y="221"/>
                </a:moveTo>
                <a:lnTo>
                  <a:pt x="49" y="221"/>
                </a:lnTo>
                <a:lnTo>
                  <a:pt x="49" y="257"/>
                </a:lnTo>
                <a:lnTo>
                  <a:pt x="90" y="257"/>
                </a:lnTo>
                <a:lnTo>
                  <a:pt x="90" y="221"/>
                </a:lnTo>
                <a:moveTo>
                  <a:pt x="162" y="221"/>
                </a:moveTo>
                <a:lnTo>
                  <a:pt x="120" y="221"/>
                </a:lnTo>
                <a:lnTo>
                  <a:pt x="120" y="257"/>
                </a:lnTo>
                <a:lnTo>
                  <a:pt x="162" y="257"/>
                </a:lnTo>
                <a:lnTo>
                  <a:pt x="162" y="221"/>
                </a:lnTo>
                <a:moveTo>
                  <a:pt x="49" y="321"/>
                </a:moveTo>
                <a:lnTo>
                  <a:pt x="90" y="321"/>
                </a:lnTo>
                <a:lnTo>
                  <a:pt x="90" y="286"/>
                </a:lnTo>
                <a:lnTo>
                  <a:pt x="49" y="286"/>
                </a:lnTo>
                <a:lnTo>
                  <a:pt x="49" y="321"/>
                </a:lnTo>
                <a:moveTo>
                  <a:pt x="120" y="321"/>
                </a:moveTo>
                <a:lnTo>
                  <a:pt x="162" y="321"/>
                </a:lnTo>
                <a:lnTo>
                  <a:pt x="162" y="286"/>
                </a:lnTo>
                <a:lnTo>
                  <a:pt x="120" y="286"/>
                </a:lnTo>
                <a:lnTo>
                  <a:pt x="120" y="321"/>
                </a:lnTo>
                <a:moveTo>
                  <a:pt x="84" y="47"/>
                </a:moveTo>
                <a:lnTo>
                  <a:pt x="84" y="0"/>
                </a:lnTo>
                <a:moveTo>
                  <a:pt x="289" y="47"/>
                </a:moveTo>
                <a:lnTo>
                  <a:pt x="289" y="0"/>
                </a:lnTo>
                <a:moveTo>
                  <a:pt x="10" y="113"/>
                </a:moveTo>
                <a:lnTo>
                  <a:pt x="358" y="113"/>
                </a:lnTo>
                <a:moveTo>
                  <a:pt x="238" y="187"/>
                </a:moveTo>
                <a:lnTo>
                  <a:pt x="295" y="285"/>
                </a:lnTo>
                <a:moveTo>
                  <a:pt x="238" y="285"/>
                </a:moveTo>
                <a:lnTo>
                  <a:pt x="295" y="187"/>
                </a:lnTo>
                <a:moveTo>
                  <a:pt x="210" y="236"/>
                </a:moveTo>
                <a:lnTo>
                  <a:pt x="323" y="23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77" title="calendar icon"/>
          <p:cNvSpPr>
            <a:spLocks noChangeAspect="1" noEditPoints="1"/>
          </p:cNvSpPr>
          <p:nvPr/>
        </p:nvSpPr>
        <p:spPr bwMode="auto">
          <a:xfrm>
            <a:off x="2590251" y="4878387"/>
            <a:ext cx="513219" cy="504781"/>
          </a:xfrm>
          <a:custGeom>
            <a:avLst/>
            <a:gdLst>
              <a:gd name="T0" fmla="*/ 264 w 365"/>
              <a:gd name="T1" fmla="*/ 32 h 359"/>
              <a:gd name="T2" fmla="*/ 264 w 365"/>
              <a:gd name="T3" fmla="*/ 66 h 359"/>
              <a:gd name="T4" fmla="*/ 313 w 365"/>
              <a:gd name="T5" fmla="*/ 66 h 359"/>
              <a:gd name="T6" fmla="*/ 313 w 365"/>
              <a:gd name="T7" fmla="*/ 32 h 359"/>
              <a:gd name="T8" fmla="*/ 365 w 365"/>
              <a:gd name="T9" fmla="*/ 32 h 359"/>
              <a:gd name="T10" fmla="*/ 365 w 365"/>
              <a:gd name="T11" fmla="*/ 359 h 359"/>
              <a:gd name="T12" fmla="*/ 0 w 365"/>
              <a:gd name="T13" fmla="*/ 359 h 359"/>
              <a:gd name="T14" fmla="*/ 0 w 365"/>
              <a:gd name="T15" fmla="*/ 32 h 359"/>
              <a:gd name="T16" fmla="*/ 59 w 365"/>
              <a:gd name="T17" fmla="*/ 32 h 359"/>
              <a:gd name="T18" fmla="*/ 59 w 365"/>
              <a:gd name="T19" fmla="*/ 66 h 359"/>
              <a:gd name="T20" fmla="*/ 108 w 365"/>
              <a:gd name="T21" fmla="*/ 66 h 359"/>
              <a:gd name="T22" fmla="*/ 108 w 365"/>
              <a:gd name="T23" fmla="*/ 32 h 359"/>
              <a:gd name="T24" fmla="*/ 236 w 365"/>
              <a:gd name="T25" fmla="*/ 32 h 359"/>
              <a:gd name="T26" fmla="*/ 142 w 365"/>
              <a:gd name="T27" fmla="*/ 32 h 359"/>
              <a:gd name="T28" fmla="*/ 90 w 365"/>
              <a:gd name="T29" fmla="*/ 156 h 359"/>
              <a:gd name="T30" fmla="*/ 49 w 365"/>
              <a:gd name="T31" fmla="*/ 156 h 359"/>
              <a:gd name="T32" fmla="*/ 49 w 365"/>
              <a:gd name="T33" fmla="*/ 191 h 359"/>
              <a:gd name="T34" fmla="*/ 90 w 365"/>
              <a:gd name="T35" fmla="*/ 191 h 359"/>
              <a:gd name="T36" fmla="*/ 90 w 365"/>
              <a:gd name="T37" fmla="*/ 156 h 359"/>
              <a:gd name="T38" fmla="*/ 162 w 365"/>
              <a:gd name="T39" fmla="*/ 156 h 359"/>
              <a:gd name="T40" fmla="*/ 121 w 365"/>
              <a:gd name="T41" fmla="*/ 156 h 359"/>
              <a:gd name="T42" fmla="*/ 121 w 365"/>
              <a:gd name="T43" fmla="*/ 191 h 359"/>
              <a:gd name="T44" fmla="*/ 162 w 365"/>
              <a:gd name="T45" fmla="*/ 191 h 359"/>
              <a:gd name="T46" fmla="*/ 162 w 365"/>
              <a:gd name="T47" fmla="*/ 156 h 359"/>
              <a:gd name="T48" fmla="*/ 90 w 365"/>
              <a:gd name="T49" fmla="*/ 221 h 359"/>
              <a:gd name="T50" fmla="*/ 49 w 365"/>
              <a:gd name="T51" fmla="*/ 221 h 359"/>
              <a:gd name="T52" fmla="*/ 49 w 365"/>
              <a:gd name="T53" fmla="*/ 257 h 359"/>
              <a:gd name="T54" fmla="*/ 90 w 365"/>
              <a:gd name="T55" fmla="*/ 257 h 359"/>
              <a:gd name="T56" fmla="*/ 90 w 365"/>
              <a:gd name="T57" fmla="*/ 221 h 359"/>
              <a:gd name="T58" fmla="*/ 162 w 365"/>
              <a:gd name="T59" fmla="*/ 221 h 359"/>
              <a:gd name="T60" fmla="*/ 121 w 365"/>
              <a:gd name="T61" fmla="*/ 221 h 359"/>
              <a:gd name="T62" fmla="*/ 121 w 365"/>
              <a:gd name="T63" fmla="*/ 257 h 359"/>
              <a:gd name="T64" fmla="*/ 162 w 365"/>
              <a:gd name="T65" fmla="*/ 257 h 359"/>
              <a:gd name="T66" fmla="*/ 162 w 365"/>
              <a:gd name="T67" fmla="*/ 221 h 359"/>
              <a:gd name="T68" fmla="*/ 49 w 365"/>
              <a:gd name="T69" fmla="*/ 321 h 359"/>
              <a:gd name="T70" fmla="*/ 90 w 365"/>
              <a:gd name="T71" fmla="*/ 321 h 359"/>
              <a:gd name="T72" fmla="*/ 90 w 365"/>
              <a:gd name="T73" fmla="*/ 286 h 359"/>
              <a:gd name="T74" fmla="*/ 49 w 365"/>
              <a:gd name="T75" fmla="*/ 286 h 359"/>
              <a:gd name="T76" fmla="*/ 49 w 365"/>
              <a:gd name="T77" fmla="*/ 321 h 359"/>
              <a:gd name="T78" fmla="*/ 121 w 365"/>
              <a:gd name="T79" fmla="*/ 321 h 359"/>
              <a:gd name="T80" fmla="*/ 162 w 365"/>
              <a:gd name="T81" fmla="*/ 321 h 359"/>
              <a:gd name="T82" fmla="*/ 162 w 365"/>
              <a:gd name="T83" fmla="*/ 286 h 359"/>
              <a:gd name="T84" fmla="*/ 121 w 365"/>
              <a:gd name="T85" fmla="*/ 286 h 359"/>
              <a:gd name="T86" fmla="*/ 121 w 365"/>
              <a:gd name="T87" fmla="*/ 321 h 359"/>
              <a:gd name="T88" fmla="*/ 84 w 365"/>
              <a:gd name="T89" fmla="*/ 0 h 359"/>
              <a:gd name="T90" fmla="*/ 84 w 365"/>
              <a:gd name="T91" fmla="*/ 47 h 359"/>
              <a:gd name="T92" fmla="*/ 290 w 365"/>
              <a:gd name="T93" fmla="*/ 0 h 359"/>
              <a:gd name="T94" fmla="*/ 290 w 365"/>
              <a:gd name="T95" fmla="*/ 47 h 359"/>
              <a:gd name="T96" fmla="*/ 9 w 365"/>
              <a:gd name="T97" fmla="*/ 113 h 359"/>
              <a:gd name="T98" fmla="*/ 358 w 365"/>
              <a:gd name="T99" fmla="*/ 113 h 359"/>
              <a:gd name="T100" fmla="*/ 234 w 365"/>
              <a:gd name="T101" fmla="*/ 186 h 359"/>
              <a:gd name="T102" fmla="*/ 269 w 365"/>
              <a:gd name="T103" fmla="*/ 246 h 359"/>
              <a:gd name="T104" fmla="*/ 269 w 365"/>
              <a:gd name="T105" fmla="*/ 246 h 359"/>
              <a:gd name="T106" fmla="*/ 302 w 365"/>
              <a:gd name="T107" fmla="*/ 186 h 359"/>
              <a:gd name="T108" fmla="*/ 269 w 365"/>
              <a:gd name="T109" fmla="*/ 246 h 359"/>
              <a:gd name="T110" fmla="*/ 269 w 365"/>
              <a:gd name="T111" fmla="*/ 29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5" h="359">
                <a:moveTo>
                  <a:pt x="264" y="32"/>
                </a:moveTo>
                <a:lnTo>
                  <a:pt x="264" y="66"/>
                </a:lnTo>
                <a:lnTo>
                  <a:pt x="313" y="66"/>
                </a:lnTo>
                <a:lnTo>
                  <a:pt x="313" y="32"/>
                </a:lnTo>
                <a:lnTo>
                  <a:pt x="365" y="32"/>
                </a:lnTo>
                <a:lnTo>
                  <a:pt x="365" y="359"/>
                </a:lnTo>
                <a:lnTo>
                  <a:pt x="0" y="359"/>
                </a:lnTo>
                <a:lnTo>
                  <a:pt x="0" y="32"/>
                </a:lnTo>
                <a:lnTo>
                  <a:pt x="59" y="32"/>
                </a:lnTo>
                <a:lnTo>
                  <a:pt x="59" y="66"/>
                </a:lnTo>
                <a:lnTo>
                  <a:pt x="108" y="66"/>
                </a:lnTo>
                <a:lnTo>
                  <a:pt x="108" y="32"/>
                </a:lnTo>
                <a:moveTo>
                  <a:pt x="236" y="32"/>
                </a:moveTo>
                <a:lnTo>
                  <a:pt x="142" y="32"/>
                </a:lnTo>
                <a:moveTo>
                  <a:pt x="90" y="156"/>
                </a:moveTo>
                <a:lnTo>
                  <a:pt x="49" y="156"/>
                </a:lnTo>
                <a:lnTo>
                  <a:pt x="49" y="191"/>
                </a:lnTo>
                <a:lnTo>
                  <a:pt x="90" y="191"/>
                </a:lnTo>
                <a:lnTo>
                  <a:pt x="90" y="156"/>
                </a:lnTo>
                <a:moveTo>
                  <a:pt x="162" y="156"/>
                </a:moveTo>
                <a:lnTo>
                  <a:pt x="121" y="156"/>
                </a:lnTo>
                <a:lnTo>
                  <a:pt x="121" y="191"/>
                </a:lnTo>
                <a:lnTo>
                  <a:pt x="162" y="191"/>
                </a:lnTo>
                <a:lnTo>
                  <a:pt x="162" y="156"/>
                </a:lnTo>
                <a:moveTo>
                  <a:pt x="90" y="221"/>
                </a:moveTo>
                <a:lnTo>
                  <a:pt x="49" y="221"/>
                </a:lnTo>
                <a:lnTo>
                  <a:pt x="49" y="257"/>
                </a:lnTo>
                <a:lnTo>
                  <a:pt x="90" y="257"/>
                </a:lnTo>
                <a:lnTo>
                  <a:pt x="90" y="221"/>
                </a:lnTo>
                <a:moveTo>
                  <a:pt x="162" y="221"/>
                </a:moveTo>
                <a:lnTo>
                  <a:pt x="121" y="221"/>
                </a:lnTo>
                <a:lnTo>
                  <a:pt x="121" y="257"/>
                </a:lnTo>
                <a:lnTo>
                  <a:pt x="162" y="257"/>
                </a:lnTo>
                <a:lnTo>
                  <a:pt x="162" y="221"/>
                </a:lnTo>
                <a:moveTo>
                  <a:pt x="49" y="321"/>
                </a:moveTo>
                <a:lnTo>
                  <a:pt x="90" y="321"/>
                </a:lnTo>
                <a:lnTo>
                  <a:pt x="90" y="286"/>
                </a:lnTo>
                <a:lnTo>
                  <a:pt x="49" y="286"/>
                </a:lnTo>
                <a:lnTo>
                  <a:pt x="49" y="321"/>
                </a:lnTo>
                <a:moveTo>
                  <a:pt x="121" y="321"/>
                </a:moveTo>
                <a:lnTo>
                  <a:pt x="162" y="321"/>
                </a:lnTo>
                <a:lnTo>
                  <a:pt x="162" y="286"/>
                </a:lnTo>
                <a:lnTo>
                  <a:pt x="121" y="286"/>
                </a:lnTo>
                <a:lnTo>
                  <a:pt x="121" y="321"/>
                </a:lnTo>
                <a:moveTo>
                  <a:pt x="84" y="0"/>
                </a:moveTo>
                <a:lnTo>
                  <a:pt x="84" y="47"/>
                </a:lnTo>
                <a:moveTo>
                  <a:pt x="290" y="0"/>
                </a:moveTo>
                <a:lnTo>
                  <a:pt x="290" y="47"/>
                </a:lnTo>
                <a:moveTo>
                  <a:pt x="9" y="113"/>
                </a:moveTo>
                <a:lnTo>
                  <a:pt x="358" y="113"/>
                </a:lnTo>
                <a:moveTo>
                  <a:pt x="234" y="186"/>
                </a:moveTo>
                <a:lnTo>
                  <a:pt x="269" y="246"/>
                </a:lnTo>
                <a:moveTo>
                  <a:pt x="269" y="246"/>
                </a:moveTo>
                <a:lnTo>
                  <a:pt x="302" y="186"/>
                </a:lnTo>
                <a:moveTo>
                  <a:pt x="269" y="246"/>
                </a:moveTo>
                <a:lnTo>
                  <a:pt x="269" y="297"/>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78" title="calendar icon"/>
          <p:cNvSpPr>
            <a:spLocks noChangeAspect="1" noEditPoints="1"/>
          </p:cNvSpPr>
          <p:nvPr/>
        </p:nvSpPr>
        <p:spPr bwMode="auto">
          <a:xfrm>
            <a:off x="3464894" y="4878387"/>
            <a:ext cx="514623" cy="504780"/>
          </a:xfrm>
          <a:custGeom>
            <a:avLst/>
            <a:gdLst>
              <a:gd name="T0" fmla="*/ 189 w 262"/>
              <a:gd name="T1" fmla="*/ 23 h 257"/>
              <a:gd name="T2" fmla="*/ 189 w 262"/>
              <a:gd name="T3" fmla="*/ 47 h 257"/>
              <a:gd name="T4" fmla="*/ 224 w 262"/>
              <a:gd name="T5" fmla="*/ 47 h 257"/>
              <a:gd name="T6" fmla="*/ 224 w 262"/>
              <a:gd name="T7" fmla="*/ 23 h 257"/>
              <a:gd name="T8" fmla="*/ 262 w 262"/>
              <a:gd name="T9" fmla="*/ 23 h 257"/>
              <a:gd name="T10" fmla="*/ 262 w 262"/>
              <a:gd name="T11" fmla="*/ 257 h 257"/>
              <a:gd name="T12" fmla="*/ 0 w 262"/>
              <a:gd name="T13" fmla="*/ 257 h 257"/>
              <a:gd name="T14" fmla="*/ 0 w 262"/>
              <a:gd name="T15" fmla="*/ 23 h 257"/>
              <a:gd name="T16" fmla="*/ 43 w 262"/>
              <a:gd name="T17" fmla="*/ 23 h 257"/>
              <a:gd name="T18" fmla="*/ 43 w 262"/>
              <a:gd name="T19" fmla="*/ 47 h 257"/>
              <a:gd name="T20" fmla="*/ 78 w 262"/>
              <a:gd name="T21" fmla="*/ 47 h 257"/>
              <a:gd name="T22" fmla="*/ 78 w 262"/>
              <a:gd name="T23" fmla="*/ 23 h 257"/>
              <a:gd name="T24" fmla="*/ 169 w 262"/>
              <a:gd name="T25" fmla="*/ 23 h 257"/>
              <a:gd name="T26" fmla="*/ 102 w 262"/>
              <a:gd name="T27" fmla="*/ 23 h 257"/>
              <a:gd name="T28" fmla="*/ 65 w 262"/>
              <a:gd name="T29" fmla="*/ 112 h 257"/>
              <a:gd name="T30" fmla="*/ 35 w 262"/>
              <a:gd name="T31" fmla="*/ 112 h 257"/>
              <a:gd name="T32" fmla="*/ 35 w 262"/>
              <a:gd name="T33" fmla="*/ 137 h 257"/>
              <a:gd name="T34" fmla="*/ 65 w 262"/>
              <a:gd name="T35" fmla="*/ 137 h 257"/>
              <a:gd name="T36" fmla="*/ 65 w 262"/>
              <a:gd name="T37" fmla="*/ 112 h 257"/>
              <a:gd name="T38" fmla="*/ 116 w 262"/>
              <a:gd name="T39" fmla="*/ 112 h 257"/>
              <a:gd name="T40" fmla="*/ 87 w 262"/>
              <a:gd name="T41" fmla="*/ 112 h 257"/>
              <a:gd name="T42" fmla="*/ 87 w 262"/>
              <a:gd name="T43" fmla="*/ 137 h 257"/>
              <a:gd name="T44" fmla="*/ 116 w 262"/>
              <a:gd name="T45" fmla="*/ 137 h 257"/>
              <a:gd name="T46" fmla="*/ 116 w 262"/>
              <a:gd name="T47" fmla="*/ 112 h 257"/>
              <a:gd name="T48" fmla="*/ 65 w 262"/>
              <a:gd name="T49" fmla="*/ 158 h 257"/>
              <a:gd name="T50" fmla="*/ 35 w 262"/>
              <a:gd name="T51" fmla="*/ 158 h 257"/>
              <a:gd name="T52" fmla="*/ 35 w 262"/>
              <a:gd name="T53" fmla="*/ 184 h 257"/>
              <a:gd name="T54" fmla="*/ 65 w 262"/>
              <a:gd name="T55" fmla="*/ 184 h 257"/>
              <a:gd name="T56" fmla="*/ 65 w 262"/>
              <a:gd name="T57" fmla="*/ 158 h 257"/>
              <a:gd name="T58" fmla="*/ 116 w 262"/>
              <a:gd name="T59" fmla="*/ 158 h 257"/>
              <a:gd name="T60" fmla="*/ 87 w 262"/>
              <a:gd name="T61" fmla="*/ 158 h 257"/>
              <a:gd name="T62" fmla="*/ 87 w 262"/>
              <a:gd name="T63" fmla="*/ 184 h 257"/>
              <a:gd name="T64" fmla="*/ 116 w 262"/>
              <a:gd name="T65" fmla="*/ 184 h 257"/>
              <a:gd name="T66" fmla="*/ 116 w 262"/>
              <a:gd name="T67" fmla="*/ 158 h 257"/>
              <a:gd name="T68" fmla="*/ 35 w 262"/>
              <a:gd name="T69" fmla="*/ 230 h 257"/>
              <a:gd name="T70" fmla="*/ 65 w 262"/>
              <a:gd name="T71" fmla="*/ 230 h 257"/>
              <a:gd name="T72" fmla="*/ 65 w 262"/>
              <a:gd name="T73" fmla="*/ 205 h 257"/>
              <a:gd name="T74" fmla="*/ 35 w 262"/>
              <a:gd name="T75" fmla="*/ 205 h 257"/>
              <a:gd name="T76" fmla="*/ 35 w 262"/>
              <a:gd name="T77" fmla="*/ 230 h 257"/>
              <a:gd name="T78" fmla="*/ 87 w 262"/>
              <a:gd name="T79" fmla="*/ 230 h 257"/>
              <a:gd name="T80" fmla="*/ 116 w 262"/>
              <a:gd name="T81" fmla="*/ 230 h 257"/>
              <a:gd name="T82" fmla="*/ 116 w 262"/>
              <a:gd name="T83" fmla="*/ 205 h 257"/>
              <a:gd name="T84" fmla="*/ 87 w 262"/>
              <a:gd name="T85" fmla="*/ 205 h 257"/>
              <a:gd name="T86" fmla="*/ 87 w 262"/>
              <a:gd name="T87" fmla="*/ 230 h 257"/>
              <a:gd name="T88" fmla="*/ 61 w 262"/>
              <a:gd name="T89" fmla="*/ 34 h 257"/>
              <a:gd name="T90" fmla="*/ 61 w 262"/>
              <a:gd name="T91" fmla="*/ 0 h 257"/>
              <a:gd name="T92" fmla="*/ 207 w 262"/>
              <a:gd name="T93" fmla="*/ 34 h 257"/>
              <a:gd name="T94" fmla="*/ 207 w 262"/>
              <a:gd name="T95" fmla="*/ 0 h 257"/>
              <a:gd name="T96" fmla="*/ 7 w 262"/>
              <a:gd name="T97" fmla="*/ 81 h 257"/>
              <a:gd name="T98" fmla="*/ 257 w 262"/>
              <a:gd name="T99" fmla="*/ 81 h 257"/>
              <a:gd name="T100" fmla="*/ 192 w 262"/>
              <a:gd name="T101" fmla="*/ 134 h 257"/>
              <a:gd name="T102" fmla="*/ 160 w 262"/>
              <a:gd name="T103" fmla="*/ 173 h 257"/>
              <a:gd name="T104" fmla="*/ 192 w 262"/>
              <a:gd name="T105" fmla="*/ 212 h 257"/>
              <a:gd name="T106" fmla="*/ 225 w 262"/>
              <a:gd name="T107" fmla="*/ 173 h 257"/>
              <a:gd name="T108" fmla="*/ 192 w 262"/>
              <a:gd name="T109" fmla="*/ 134 h 257"/>
              <a:gd name="T110" fmla="*/ 225 w 262"/>
              <a:gd name="T111" fmla="*/ 216 h 257"/>
              <a:gd name="T112" fmla="*/ 200 w 262"/>
              <a:gd name="T113" fmla="*/ 19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2" h="257">
                <a:moveTo>
                  <a:pt x="189" y="23"/>
                </a:moveTo>
                <a:cubicBezTo>
                  <a:pt x="189" y="47"/>
                  <a:pt x="189" y="47"/>
                  <a:pt x="189" y="47"/>
                </a:cubicBezTo>
                <a:cubicBezTo>
                  <a:pt x="224" y="47"/>
                  <a:pt x="224" y="47"/>
                  <a:pt x="224" y="47"/>
                </a:cubicBezTo>
                <a:cubicBezTo>
                  <a:pt x="224" y="23"/>
                  <a:pt x="224" y="23"/>
                  <a:pt x="224" y="23"/>
                </a:cubicBezTo>
                <a:cubicBezTo>
                  <a:pt x="262" y="23"/>
                  <a:pt x="262" y="23"/>
                  <a:pt x="262" y="23"/>
                </a:cubicBezTo>
                <a:cubicBezTo>
                  <a:pt x="262" y="257"/>
                  <a:pt x="262" y="257"/>
                  <a:pt x="262" y="257"/>
                </a:cubicBezTo>
                <a:cubicBezTo>
                  <a:pt x="0" y="257"/>
                  <a:pt x="0" y="257"/>
                  <a:pt x="0" y="257"/>
                </a:cubicBezTo>
                <a:cubicBezTo>
                  <a:pt x="0" y="23"/>
                  <a:pt x="0" y="23"/>
                  <a:pt x="0" y="23"/>
                </a:cubicBezTo>
                <a:cubicBezTo>
                  <a:pt x="43" y="23"/>
                  <a:pt x="43" y="23"/>
                  <a:pt x="43" y="23"/>
                </a:cubicBezTo>
                <a:cubicBezTo>
                  <a:pt x="43" y="47"/>
                  <a:pt x="43" y="47"/>
                  <a:pt x="43" y="47"/>
                </a:cubicBezTo>
                <a:cubicBezTo>
                  <a:pt x="78" y="47"/>
                  <a:pt x="78" y="47"/>
                  <a:pt x="78" y="47"/>
                </a:cubicBezTo>
                <a:cubicBezTo>
                  <a:pt x="78" y="23"/>
                  <a:pt x="78" y="23"/>
                  <a:pt x="78" y="23"/>
                </a:cubicBezTo>
                <a:moveTo>
                  <a:pt x="169" y="23"/>
                </a:moveTo>
                <a:cubicBezTo>
                  <a:pt x="102" y="23"/>
                  <a:pt x="102" y="23"/>
                  <a:pt x="102" y="23"/>
                </a:cubicBezTo>
                <a:moveTo>
                  <a:pt x="65" y="112"/>
                </a:moveTo>
                <a:cubicBezTo>
                  <a:pt x="35" y="112"/>
                  <a:pt x="35" y="112"/>
                  <a:pt x="35" y="112"/>
                </a:cubicBezTo>
                <a:cubicBezTo>
                  <a:pt x="35" y="137"/>
                  <a:pt x="35" y="137"/>
                  <a:pt x="35" y="137"/>
                </a:cubicBezTo>
                <a:cubicBezTo>
                  <a:pt x="65" y="137"/>
                  <a:pt x="65" y="137"/>
                  <a:pt x="65" y="137"/>
                </a:cubicBezTo>
                <a:lnTo>
                  <a:pt x="65" y="112"/>
                </a:lnTo>
                <a:close/>
                <a:moveTo>
                  <a:pt x="116" y="112"/>
                </a:moveTo>
                <a:cubicBezTo>
                  <a:pt x="87" y="112"/>
                  <a:pt x="87" y="112"/>
                  <a:pt x="87" y="112"/>
                </a:cubicBezTo>
                <a:cubicBezTo>
                  <a:pt x="87" y="137"/>
                  <a:pt x="87" y="137"/>
                  <a:pt x="87" y="137"/>
                </a:cubicBezTo>
                <a:cubicBezTo>
                  <a:pt x="116" y="137"/>
                  <a:pt x="116" y="137"/>
                  <a:pt x="116" y="137"/>
                </a:cubicBezTo>
                <a:lnTo>
                  <a:pt x="116" y="112"/>
                </a:lnTo>
                <a:close/>
                <a:moveTo>
                  <a:pt x="65" y="158"/>
                </a:moveTo>
                <a:cubicBezTo>
                  <a:pt x="35" y="158"/>
                  <a:pt x="35" y="158"/>
                  <a:pt x="35" y="158"/>
                </a:cubicBezTo>
                <a:cubicBezTo>
                  <a:pt x="35" y="184"/>
                  <a:pt x="35" y="184"/>
                  <a:pt x="35" y="184"/>
                </a:cubicBezTo>
                <a:cubicBezTo>
                  <a:pt x="65" y="184"/>
                  <a:pt x="65" y="184"/>
                  <a:pt x="65" y="184"/>
                </a:cubicBezTo>
                <a:lnTo>
                  <a:pt x="65" y="158"/>
                </a:lnTo>
                <a:close/>
                <a:moveTo>
                  <a:pt x="116" y="158"/>
                </a:moveTo>
                <a:cubicBezTo>
                  <a:pt x="87" y="158"/>
                  <a:pt x="87" y="158"/>
                  <a:pt x="87" y="158"/>
                </a:cubicBezTo>
                <a:cubicBezTo>
                  <a:pt x="87" y="184"/>
                  <a:pt x="87" y="184"/>
                  <a:pt x="87" y="184"/>
                </a:cubicBezTo>
                <a:cubicBezTo>
                  <a:pt x="116" y="184"/>
                  <a:pt x="116" y="184"/>
                  <a:pt x="116" y="184"/>
                </a:cubicBezTo>
                <a:lnTo>
                  <a:pt x="116" y="158"/>
                </a:lnTo>
                <a:close/>
                <a:moveTo>
                  <a:pt x="35" y="230"/>
                </a:moveTo>
                <a:cubicBezTo>
                  <a:pt x="65" y="230"/>
                  <a:pt x="65" y="230"/>
                  <a:pt x="65" y="230"/>
                </a:cubicBezTo>
                <a:cubicBezTo>
                  <a:pt x="65" y="205"/>
                  <a:pt x="65" y="205"/>
                  <a:pt x="65" y="205"/>
                </a:cubicBezTo>
                <a:cubicBezTo>
                  <a:pt x="35" y="205"/>
                  <a:pt x="35" y="205"/>
                  <a:pt x="35" y="205"/>
                </a:cubicBezTo>
                <a:lnTo>
                  <a:pt x="35" y="230"/>
                </a:lnTo>
                <a:close/>
                <a:moveTo>
                  <a:pt x="87" y="230"/>
                </a:moveTo>
                <a:cubicBezTo>
                  <a:pt x="116" y="230"/>
                  <a:pt x="116" y="230"/>
                  <a:pt x="116" y="230"/>
                </a:cubicBezTo>
                <a:cubicBezTo>
                  <a:pt x="116" y="205"/>
                  <a:pt x="116" y="205"/>
                  <a:pt x="116" y="205"/>
                </a:cubicBezTo>
                <a:cubicBezTo>
                  <a:pt x="87" y="205"/>
                  <a:pt x="87" y="205"/>
                  <a:pt x="87" y="205"/>
                </a:cubicBezTo>
                <a:lnTo>
                  <a:pt x="87" y="230"/>
                </a:lnTo>
                <a:close/>
                <a:moveTo>
                  <a:pt x="61" y="34"/>
                </a:moveTo>
                <a:cubicBezTo>
                  <a:pt x="61" y="0"/>
                  <a:pt x="61" y="0"/>
                  <a:pt x="61" y="0"/>
                </a:cubicBezTo>
                <a:moveTo>
                  <a:pt x="207" y="34"/>
                </a:moveTo>
                <a:cubicBezTo>
                  <a:pt x="207" y="0"/>
                  <a:pt x="207" y="0"/>
                  <a:pt x="207" y="0"/>
                </a:cubicBezTo>
                <a:moveTo>
                  <a:pt x="7" y="81"/>
                </a:moveTo>
                <a:cubicBezTo>
                  <a:pt x="257" y="81"/>
                  <a:pt x="257" y="81"/>
                  <a:pt x="257" y="81"/>
                </a:cubicBezTo>
                <a:moveTo>
                  <a:pt x="192" y="134"/>
                </a:moveTo>
                <a:cubicBezTo>
                  <a:pt x="175" y="134"/>
                  <a:pt x="160" y="152"/>
                  <a:pt x="160" y="173"/>
                </a:cubicBezTo>
                <a:cubicBezTo>
                  <a:pt x="160" y="195"/>
                  <a:pt x="175" y="212"/>
                  <a:pt x="192" y="212"/>
                </a:cubicBezTo>
                <a:cubicBezTo>
                  <a:pt x="210" y="212"/>
                  <a:pt x="225" y="195"/>
                  <a:pt x="225" y="173"/>
                </a:cubicBezTo>
                <a:cubicBezTo>
                  <a:pt x="225" y="152"/>
                  <a:pt x="210" y="134"/>
                  <a:pt x="192" y="134"/>
                </a:cubicBezTo>
                <a:close/>
                <a:moveTo>
                  <a:pt x="225" y="216"/>
                </a:moveTo>
                <a:cubicBezTo>
                  <a:pt x="200" y="191"/>
                  <a:pt x="200" y="191"/>
                  <a:pt x="200" y="19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88" title="calendar icon"/>
          <p:cNvSpPr>
            <a:spLocks noChangeAspect="1" noEditPoints="1"/>
          </p:cNvSpPr>
          <p:nvPr/>
        </p:nvSpPr>
        <p:spPr bwMode="auto">
          <a:xfrm>
            <a:off x="820019" y="5938521"/>
            <a:ext cx="514623" cy="504780"/>
          </a:xfrm>
          <a:custGeom>
            <a:avLst/>
            <a:gdLst>
              <a:gd name="T0" fmla="*/ 264 w 366"/>
              <a:gd name="T1" fmla="*/ 32 h 359"/>
              <a:gd name="T2" fmla="*/ 264 w 366"/>
              <a:gd name="T3" fmla="*/ 66 h 359"/>
              <a:gd name="T4" fmla="*/ 313 w 366"/>
              <a:gd name="T5" fmla="*/ 66 h 359"/>
              <a:gd name="T6" fmla="*/ 313 w 366"/>
              <a:gd name="T7" fmla="*/ 32 h 359"/>
              <a:gd name="T8" fmla="*/ 366 w 366"/>
              <a:gd name="T9" fmla="*/ 32 h 359"/>
              <a:gd name="T10" fmla="*/ 366 w 366"/>
              <a:gd name="T11" fmla="*/ 359 h 359"/>
              <a:gd name="T12" fmla="*/ 0 w 366"/>
              <a:gd name="T13" fmla="*/ 359 h 359"/>
              <a:gd name="T14" fmla="*/ 0 w 366"/>
              <a:gd name="T15" fmla="*/ 32 h 359"/>
              <a:gd name="T16" fmla="*/ 60 w 366"/>
              <a:gd name="T17" fmla="*/ 32 h 359"/>
              <a:gd name="T18" fmla="*/ 60 w 366"/>
              <a:gd name="T19" fmla="*/ 66 h 359"/>
              <a:gd name="T20" fmla="*/ 109 w 366"/>
              <a:gd name="T21" fmla="*/ 66 h 359"/>
              <a:gd name="T22" fmla="*/ 109 w 366"/>
              <a:gd name="T23" fmla="*/ 32 h 359"/>
              <a:gd name="T24" fmla="*/ 236 w 366"/>
              <a:gd name="T25" fmla="*/ 32 h 359"/>
              <a:gd name="T26" fmla="*/ 143 w 366"/>
              <a:gd name="T27" fmla="*/ 32 h 359"/>
              <a:gd name="T28" fmla="*/ 91 w 366"/>
              <a:gd name="T29" fmla="*/ 156 h 359"/>
              <a:gd name="T30" fmla="*/ 49 w 366"/>
              <a:gd name="T31" fmla="*/ 156 h 359"/>
              <a:gd name="T32" fmla="*/ 49 w 366"/>
              <a:gd name="T33" fmla="*/ 191 h 359"/>
              <a:gd name="T34" fmla="*/ 91 w 366"/>
              <a:gd name="T35" fmla="*/ 191 h 359"/>
              <a:gd name="T36" fmla="*/ 91 w 366"/>
              <a:gd name="T37" fmla="*/ 156 h 359"/>
              <a:gd name="T38" fmla="*/ 162 w 366"/>
              <a:gd name="T39" fmla="*/ 156 h 359"/>
              <a:gd name="T40" fmla="*/ 122 w 366"/>
              <a:gd name="T41" fmla="*/ 156 h 359"/>
              <a:gd name="T42" fmla="*/ 122 w 366"/>
              <a:gd name="T43" fmla="*/ 191 h 359"/>
              <a:gd name="T44" fmla="*/ 162 w 366"/>
              <a:gd name="T45" fmla="*/ 191 h 359"/>
              <a:gd name="T46" fmla="*/ 162 w 366"/>
              <a:gd name="T47" fmla="*/ 156 h 359"/>
              <a:gd name="T48" fmla="*/ 91 w 366"/>
              <a:gd name="T49" fmla="*/ 221 h 359"/>
              <a:gd name="T50" fmla="*/ 49 w 366"/>
              <a:gd name="T51" fmla="*/ 221 h 359"/>
              <a:gd name="T52" fmla="*/ 49 w 366"/>
              <a:gd name="T53" fmla="*/ 257 h 359"/>
              <a:gd name="T54" fmla="*/ 91 w 366"/>
              <a:gd name="T55" fmla="*/ 257 h 359"/>
              <a:gd name="T56" fmla="*/ 91 w 366"/>
              <a:gd name="T57" fmla="*/ 221 h 359"/>
              <a:gd name="T58" fmla="*/ 162 w 366"/>
              <a:gd name="T59" fmla="*/ 221 h 359"/>
              <a:gd name="T60" fmla="*/ 122 w 366"/>
              <a:gd name="T61" fmla="*/ 221 h 359"/>
              <a:gd name="T62" fmla="*/ 122 w 366"/>
              <a:gd name="T63" fmla="*/ 257 h 359"/>
              <a:gd name="T64" fmla="*/ 162 w 366"/>
              <a:gd name="T65" fmla="*/ 257 h 359"/>
              <a:gd name="T66" fmla="*/ 162 w 366"/>
              <a:gd name="T67" fmla="*/ 221 h 359"/>
              <a:gd name="T68" fmla="*/ 49 w 366"/>
              <a:gd name="T69" fmla="*/ 321 h 359"/>
              <a:gd name="T70" fmla="*/ 91 w 366"/>
              <a:gd name="T71" fmla="*/ 321 h 359"/>
              <a:gd name="T72" fmla="*/ 91 w 366"/>
              <a:gd name="T73" fmla="*/ 286 h 359"/>
              <a:gd name="T74" fmla="*/ 49 w 366"/>
              <a:gd name="T75" fmla="*/ 286 h 359"/>
              <a:gd name="T76" fmla="*/ 49 w 366"/>
              <a:gd name="T77" fmla="*/ 321 h 359"/>
              <a:gd name="T78" fmla="*/ 122 w 366"/>
              <a:gd name="T79" fmla="*/ 321 h 359"/>
              <a:gd name="T80" fmla="*/ 162 w 366"/>
              <a:gd name="T81" fmla="*/ 321 h 359"/>
              <a:gd name="T82" fmla="*/ 162 w 366"/>
              <a:gd name="T83" fmla="*/ 286 h 359"/>
              <a:gd name="T84" fmla="*/ 122 w 366"/>
              <a:gd name="T85" fmla="*/ 286 h 359"/>
              <a:gd name="T86" fmla="*/ 122 w 366"/>
              <a:gd name="T87" fmla="*/ 321 h 359"/>
              <a:gd name="T88" fmla="*/ 85 w 366"/>
              <a:gd name="T89" fmla="*/ 0 h 359"/>
              <a:gd name="T90" fmla="*/ 85 w 366"/>
              <a:gd name="T91" fmla="*/ 47 h 359"/>
              <a:gd name="T92" fmla="*/ 289 w 366"/>
              <a:gd name="T93" fmla="*/ 47 h 359"/>
              <a:gd name="T94" fmla="*/ 289 w 366"/>
              <a:gd name="T95" fmla="*/ 0 h 359"/>
              <a:gd name="T96" fmla="*/ 10 w 366"/>
              <a:gd name="T97" fmla="*/ 113 h 359"/>
              <a:gd name="T98" fmla="*/ 359 w 366"/>
              <a:gd name="T99" fmla="*/ 113 h 359"/>
              <a:gd name="T100" fmla="*/ 310 w 366"/>
              <a:gd name="T101" fmla="*/ 299 h 359"/>
              <a:gd name="T102" fmla="*/ 310 w 366"/>
              <a:gd name="T103" fmla="*/ 188 h 359"/>
              <a:gd name="T104" fmla="*/ 264 w 366"/>
              <a:gd name="T105" fmla="*/ 226 h 359"/>
              <a:gd name="T106" fmla="*/ 264 w 366"/>
              <a:gd name="T107" fmla="*/ 226 h 359"/>
              <a:gd name="T108" fmla="*/ 218 w 366"/>
              <a:gd name="T109" fmla="*/ 188 h 359"/>
              <a:gd name="T110" fmla="*/ 218 w 366"/>
              <a:gd name="T111" fmla="*/ 29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6" h="359">
                <a:moveTo>
                  <a:pt x="264" y="32"/>
                </a:moveTo>
                <a:lnTo>
                  <a:pt x="264" y="66"/>
                </a:lnTo>
                <a:lnTo>
                  <a:pt x="313" y="66"/>
                </a:lnTo>
                <a:lnTo>
                  <a:pt x="313" y="32"/>
                </a:lnTo>
                <a:lnTo>
                  <a:pt x="366" y="32"/>
                </a:lnTo>
                <a:lnTo>
                  <a:pt x="366" y="359"/>
                </a:lnTo>
                <a:lnTo>
                  <a:pt x="0" y="359"/>
                </a:lnTo>
                <a:lnTo>
                  <a:pt x="0" y="32"/>
                </a:lnTo>
                <a:lnTo>
                  <a:pt x="60" y="32"/>
                </a:lnTo>
                <a:lnTo>
                  <a:pt x="60" y="66"/>
                </a:lnTo>
                <a:lnTo>
                  <a:pt x="109" y="66"/>
                </a:lnTo>
                <a:lnTo>
                  <a:pt x="109" y="32"/>
                </a:lnTo>
                <a:moveTo>
                  <a:pt x="236" y="32"/>
                </a:moveTo>
                <a:lnTo>
                  <a:pt x="143" y="32"/>
                </a:lnTo>
                <a:moveTo>
                  <a:pt x="91" y="156"/>
                </a:moveTo>
                <a:lnTo>
                  <a:pt x="49" y="156"/>
                </a:lnTo>
                <a:lnTo>
                  <a:pt x="49" y="191"/>
                </a:lnTo>
                <a:lnTo>
                  <a:pt x="91" y="191"/>
                </a:lnTo>
                <a:lnTo>
                  <a:pt x="91" y="156"/>
                </a:lnTo>
                <a:moveTo>
                  <a:pt x="162" y="156"/>
                </a:moveTo>
                <a:lnTo>
                  <a:pt x="122" y="156"/>
                </a:lnTo>
                <a:lnTo>
                  <a:pt x="122" y="191"/>
                </a:lnTo>
                <a:lnTo>
                  <a:pt x="162" y="191"/>
                </a:lnTo>
                <a:lnTo>
                  <a:pt x="162" y="156"/>
                </a:lnTo>
                <a:moveTo>
                  <a:pt x="91" y="221"/>
                </a:moveTo>
                <a:lnTo>
                  <a:pt x="49" y="221"/>
                </a:lnTo>
                <a:lnTo>
                  <a:pt x="49" y="257"/>
                </a:lnTo>
                <a:lnTo>
                  <a:pt x="91" y="257"/>
                </a:lnTo>
                <a:lnTo>
                  <a:pt x="91" y="221"/>
                </a:lnTo>
                <a:moveTo>
                  <a:pt x="162" y="221"/>
                </a:moveTo>
                <a:lnTo>
                  <a:pt x="122" y="221"/>
                </a:lnTo>
                <a:lnTo>
                  <a:pt x="122" y="257"/>
                </a:lnTo>
                <a:lnTo>
                  <a:pt x="162" y="257"/>
                </a:lnTo>
                <a:lnTo>
                  <a:pt x="162" y="221"/>
                </a:lnTo>
                <a:moveTo>
                  <a:pt x="49" y="321"/>
                </a:moveTo>
                <a:lnTo>
                  <a:pt x="91" y="321"/>
                </a:lnTo>
                <a:lnTo>
                  <a:pt x="91" y="286"/>
                </a:lnTo>
                <a:lnTo>
                  <a:pt x="49" y="286"/>
                </a:lnTo>
                <a:lnTo>
                  <a:pt x="49" y="321"/>
                </a:lnTo>
                <a:moveTo>
                  <a:pt x="122" y="321"/>
                </a:moveTo>
                <a:lnTo>
                  <a:pt x="162" y="321"/>
                </a:lnTo>
                <a:lnTo>
                  <a:pt x="162" y="286"/>
                </a:lnTo>
                <a:lnTo>
                  <a:pt x="122" y="286"/>
                </a:lnTo>
                <a:lnTo>
                  <a:pt x="122" y="321"/>
                </a:lnTo>
                <a:moveTo>
                  <a:pt x="85" y="0"/>
                </a:moveTo>
                <a:lnTo>
                  <a:pt x="85" y="47"/>
                </a:lnTo>
                <a:moveTo>
                  <a:pt x="289" y="47"/>
                </a:moveTo>
                <a:lnTo>
                  <a:pt x="289" y="0"/>
                </a:lnTo>
                <a:moveTo>
                  <a:pt x="10" y="113"/>
                </a:moveTo>
                <a:lnTo>
                  <a:pt x="359" y="113"/>
                </a:lnTo>
                <a:moveTo>
                  <a:pt x="310" y="299"/>
                </a:moveTo>
                <a:lnTo>
                  <a:pt x="310" y="188"/>
                </a:lnTo>
                <a:lnTo>
                  <a:pt x="264" y="226"/>
                </a:lnTo>
                <a:lnTo>
                  <a:pt x="264" y="226"/>
                </a:lnTo>
                <a:lnTo>
                  <a:pt x="218" y="188"/>
                </a:lnTo>
                <a:lnTo>
                  <a:pt x="218" y="299"/>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9" title="calendar icon"/>
          <p:cNvSpPr>
            <a:spLocks noChangeAspect="1" noEditPoints="1"/>
          </p:cNvSpPr>
          <p:nvPr/>
        </p:nvSpPr>
        <p:spPr bwMode="auto">
          <a:xfrm>
            <a:off x="1734607" y="5938521"/>
            <a:ext cx="514623" cy="504780"/>
          </a:xfrm>
          <a:custGeom>
            <a:avLst/>
            <a:gdLst>
              <a:gd name="T0" fmla="*/ 217 w 262"/>
              <a:gd name="T1" fmla="*/ 213 h 257"/>
              <a:gd name="T2" fmla="*/ 171 w 262"/>
              <a:gd name="T3" fmla="*/ 213 h 257"/>
              <a:gd name="T4" fmla="*/ 167 w 262"/>
              <a:gd name="T5" fmla="*/ 213 h 257"/>
              <a:gd name="T6" fmla="*/ 169 w 262"/>
              <a:gd name="T7" fmla="*/ 210 h 257"/>
              <a:gd name="T8" fmla="*/ 195 w 262"/>
              <a:gd name="T9" fmla="*/ 176 h 257"/>
              <a:gd name="T10" fmla="*/ 195 w 262"/>
              <a:gd name="T11" fmla="*/ 171 h 257"/>
              <a:gd name="T12" fmla="*/ 171 w 262"/>
              <a:gd name="T13" fmla="*/ 138 h 257"/>
              <a:gd name="T14" fmla="*/ 169 w 262"/>
              <a:gd name="T15" fmla="*/ 135 h 257"/>
              <a:gd name="T16" fmla="*/ 172 w 262"/>
              <a:gd name="T17" fmla="*/ 135 h 257"/>
              <a:gd name="T18" fmla="*/ 212 w 262"/>
              <a:gd name="T19" fmla="*/ 135 h 257"/>
              <a:gd name="T20" fmla="*/ 78 w 262"/>
              <a:gd name="T21" fmla="*/ 23 h 257"/>
              <a:gd name="T22" fmla="*/ 78 w 262"/>
              <a:gd name="T23" fmla="*/ 47 h 257"/>
              <a:gd name="T24" fmla="*/ 43 w 262"/>
              <a:gd name="T25" fmla="*/ 47 h 257"/>
              <a:gd name="T26" fmla="*/ 43 w 262"/>
              <a:gd name="T27" fmla="*/ 23 h 257"/>
              <a:gd name="T28" fmla="*/ 0 w 262"/>
              <a:gd name="T29" fmla="*/ 23 h 257"/>
              <a:gd name="T30" fmla="*/ 0 w 262"/>
              <a:gd name="T31" fmla="*/ 257 h 257"/>
              <a:gd name="T32" fmla="*/ 262 w 262"/>
              <a:gd name="T33" fmla="*/ 257 h 257"/>
              <a:gd name="T34" fmla="*/ 262 w 262"/>
              <a:gd name="T35" fmla="*/ 23 h 257"/>
              <a:gd name="T36" fmla="*/ 224 w 262"/>
              <a:gd name="T37" fmla="*/ 23 h 257"/>
              <a:gd name="T38" fmla="*/ 224 w 262"/>
              <a:gd name="T39" fmla="*/ 47 h 257"/>
              <a:gd name="T40" fmla="*/ 189 w 262"/>
              <a:gd name="T41" fmla="*/ 47 h 257"/>
              <a:gd name="T42" fmla="*/ 189 w 262"/>
              <a:gd name="T43" fmla="*/ 23 h 257"/>
              <a:gd name="T44" fmla="*/ 169 w 262"/>
              <a:gd name="T45" fmla="*/ 23 h 257"/>
              <a:gd name="T46" fmla="*/ 101 w 262"/>
              <a:gd name="T47" fmla="*/ 23 h 257"/>
              <a:gd name="T48" fmla="*/ 65 w 262"/>
              <a:gd name="T49" fmla="*/ 112 h 257"/>
              <a:gd name="T50" fmla="*/ 35 w 262"/>
              <a:gd name="T51" fmla="*/ 112 h 257"/>
              <a:gd name="T52" fmla="*/ 35 w 262"/>
              <a:gd name="T53" fmla="*/ 137 h 257"/>
              <a:gd name="T54" fmla="*/ 65 w 262"/>
              <a:gd name="T55" fmla="*/ 137 h 257"/>
              <a:gd name="T56" fmla="*/ 65 w 262"/>
              <a:gd name="T57" fmla="*/ 112 h 257"/>
              <a:gd name="T58" fmla="*/ 116 w 262"/>
              <a:gd name="T59" fmla="*/ 112 h 257"/>
              <a:gd name="T60" fmla="*/ 87 w 262"/>
              <a:gd name="T61" fmla="*/ 112 h 257"/>
              <a:gd name="T62" fmla="*/ 87 w 262"/>
              <a:gd name="T63" fmla="*/ 137 h 257"/>
              <a:gd name="T64" fmla="*/ 116 w 262"/>
              <a:gd name="T65" fmla="*/ 137 h 257"/>
              <a:gd name="T66" fmla="*/ 116 w 262"/>
              <a:gd name="T67" fmla="*/ 112 h 257"/>
              <a:gd name="T68" fmla="*/ 65 w 262"/>
              <a:gd name="T69" fmla="*/ 158 h 257"/>
              <a:gd name="T70" fmla="*/ 35 w 262"/>
              <a:gd name="T71" fmla="*/ 158 h 257"/>
              <a:gd name="T72" fmla="*/ 35 w 262"/>
              <a:gd name="T73" fmla="*/ 184 h 257"/>
              <a:gd name="T74" fmla="*/ 65 w 262"/>
              <a:gd name="T75" fmla="*/ 184 h 257"/>
              <a:gd name="T76" fmla="*/ 65 w 262"/>
              <a:gd name="T77" fmla="*/ 158 h 257"/>
              <a:gd name="T78" fmla="*/ 116 w 262"/>
              <a:gd name="T79" fmla="*/ 158 h 257"/>
              <a:gd name="T80" fmla="*/ 87 w 262"/>
              <a:gd name="T81" fmla="*/ 158 h 257"/>
              <a:gd name="T82" fmla="*/ 87 w 262"/>
              <a:gd name="T83" fmla="*/ 184 h 257"/>
              <a:gd name="T84" fmla="*/ 116 w 262"/>
              <a:gd name="T85" fmla="*/ 184 h 257"/>
              <a:gd name="T86" fmla="*/ 116 w 262"/>
              <a:gd name="T87" fmla="*/ 158 h 257"/>
              <a:gd name="T88" fmla="*/ 35 w 262"/>
              <a:gd name="T89" fmla="*/ 230 h 257"/>
              <a:gd name="T90" fmla="*/ 65 w 262"/>
              <a:gd name="T91" fmla="*/ 230 h 257"/>
              <a:gd name="T92" fmla="*/ 65 w 262"/>
              <a:gd name="T93" fmla="*/ 205 h 257"/>
              <a:gd name="T94" fmla="*/ 35 w 262"/>
              <a:gd name="T95" fmla="*/ 205 h 257"/>
              <a:gd name="T96" fmla="*/ 35 w 262"/>
              <a:gd name="T97" fmla="*/ 230 h 257"/>
              <a:gd name="T98" fmla="*/ 87 w 262"/>
              <a:gd name="T99" fmla="*/ 230 h 257"/>
              <a:gd name="T100" fmla="*/ 116 w 262"/>
              <a:gd name="T101" fmla="*/ 230 h 257"/>
              <a:gd name="T102" fmla="*/ 116 w 262"/>
              <a:gd name="T103" fmla="*/ 205 h 257"/>
              <a:gd name="T104" fmla="*/ 87 w 262"/>
              <a:gd name="T105" fmla="*/ 205 h 257"/>
              <a:gd name="T106" fmla="*/ 87 w 262"/>
              <a:gd name="T107" fmla="*/ 230 h 257"/>
              <a:gd name="T108" fmla="*/ 61 w 262"/>
              <a:gd name="T109" fmla="*/ 0 h 257"/>
              <a:gd name="T110" fmla="*/ 61 w 262"/>
              <a:gd name="T111" fmla="*/ 34 h 257"/>
              <a:gd name="T112" fmla="*/ 206 w 262"/>
              <a:gd name="T113" fmla="*/ 0 h 257"/>
              <a:gd name="T114" fmla="*/ 206 w 262"/>
              <a:gd name="T115" fmla="*/ 34 h 257"/>
              <a:gd name="T116" fmla="*/ 7 w 262"/>
              <a:gd name="T117" fmla="*/ 81 h 257"/>
              <a:gd name="T118" fmla="*/ 257 w 262"/>
              <a:gd name="T119" fmla="*/ 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2" h="257">
                <a:moveTo>
                  <a:pt x="217" y="213"/>
                </a:moveTo>
                <a:cubicBezTo>
                  <a:pt x="171" y="213"/>
                  <a:pt x="171" y="213"/>
                  <a:pt x="171" y="213"/>
                </a:cubicBezTo>
                <a:cubicBezTo>
                  <a:pt x="169" y="213"/>
                  <a:pt x="167" y="213"/>
                  <a:pt x="167" y="213"/>
                </a:cubicBezTo>
                <a:cubicBezTo>
                  <a:pt x="167" y="213"/>
                  <a:pt x="168" y="211"/>
                  <a:pt x="169" y="210"/>
                </a:cubicBezTo>
                <a:cubicBezTo>
                  <a:pt x="195" y="176"/>
                  <a:pt x="195" y="176"/>
                  <a:pt x="195" y="176"/>
                </a:cubicBezTo>
                <a:cubicBezTo>
                  <a:pt x="196" y="175"/>
                  <a:pt x="196" y="172"/>
                  <a:pt x="195" y="171"/>
                </a:cubicBezTo>
                <a:cubicBezTo>
                  <a:pt x="171" y="138"/>
                  <a:pt x="171" y="138"/>
                  <a:pt x="171" y="138"/>
                </a:cubicBezTo>
                <a:cubicBezTo>
                  <a:pt x="170" y="137"/>
                  <a:pt x="169" y="135"/>
                  <a:pt x="169" y="135"/>
                </a:cubicBezTo>
                <a:cubicBezTo>
                  <a:pt x="169" y="135"/>
                  <a:pt x="170" y="135"/>
                  <a:pt x="172" y="135"/>
                </a:cubicBezTo>
                <a:cubicBezTo>
                  <a:pt x="212" y="135"/>
                  <a:pt x="212" y="135"/>
                  <a:pt x="212" y="135"/>
                </a:cubicBezTo>
                <a:moveTo>
                  <a:pt x="78" y="23"/>
                </a:moveTo>
                <a:cubicBezTo>
                  <a:pt x="78" y="47"/>
                  <a:pt x="78" y="47"/>
                  <a:pt x="78" y="47"/>
                </a:cubicBezTo>
                <a:cubicBezTo>
                  <a:pt x="43" y="47"/>
                  <a:pt x="43" y="47"/>
                  <a:pt x="43" y="47"/>
                </a:cubicBezTo>
                <a:cubicBezTo>
                  <a:pt x="43" y="23"/>
                  <a:pt x="43" y="23"/>
                  <a:pt x="43" y="23"/>
                </a:cubicBezTo>
                <a:cubicBezTo>
                  <a:pt x="0" y="23"/>
                  <a:pt x="0" y="23"/>
                  <a:pt x="0" y="23"/>
                </a:cubicBezTo>
                <a:cubicBezTo>
                  <a:pt x="0" y="257"/>
                  <a:pt x="0" y="257"/>
                  <a:pt x="0" y="257"/>
                </a:cubicBezTo>
                <a:cubicBezTo>
                  <a:pt x="262" y="257"/>
                  <a:pt x="262" y="257"/>
                  <a:pt x="262" y="257"/>
                </a:cubicBezTo>
                <a:cubicBezTo>
                  <a:pt x="262" y="23"/>
                  <a:pt x="262" y="23"/>
                  <a:pt x="262" y="23"/>
                </a:cubicBezTo>
                <a:cubicBezTo>
                  <a:pt x="224" y="23"/>
                  <a:pt x="224" y="23"/>
                  <a:pt x="224" y="23"/>
                </a:cubicBezTo>
                <a:cubicBezTo>
                  <a:pt x="224" y="47"/>
                  <a:pt x="224" y="47"/>
                  <a:pt x="224" y="47"/>
                </a:cubicBezTo>
                <a:cubicBezTo>
                  <a:pt x="189" y="47"/>
                  <a:pt x="189" y="47"/>
                  <a:pt x="189" y="47"/>
                </a:cubicBezTo>
                <a:cubicBezTo>
                  <a:pt x="189" y="23"/>
                  <a:pt x="189" y="23"/>
                  <a:pt x="189" y="23"/>
                </a:cubicBezTo>
                <a:moveTo>
                  <a:pt x="169" y="23"/>
                </a:moveTo>
                <a:cubicBezTo>
                  <a:pt x="101" y="23"/>
                  <a:pt x="101" y="23"/>
                  <a:pt x="101" y="23"/>
                </a:cubicBezTo>
                <a:moveTo>
                  <a:pt x="65" y="112"/>
                </a:moveTo>
                <a:cubicBezTo>
                  <a:pt x="35" y="112"/>
                  <a:pt x="35" y="112"/>
                  <a:pt x="35" y="112"/>
                </a:cubicBezTo>
                <a:cubicBezTo>
                  <a:pt x="35" y="137"/>
                  <a:pt x="35" y="137"/>
                  <a:pt x="35" y="137"/>
                </a:cubicBezTo>
                <a:cubicBezTo>
                  <a:pt x="65" y="137"/>
                  <a:pt x="65" y="137"/>
                  <a:pt x="65" y="137"/>
                </a:cubicBezTo>
                <a:lnTo>
                  <a:pt x="65" y="112"/>
                </a:lnTo>
                <a:close/>
                <a:moveTo>
                  <a:pt x="116" y="112"/>
                </a:moveTo>
                <a:cubicBezTo>
                  <a:pt x="87" y="112"/>
                  <a:pt x="87" y="112"/>
                  <a:pt x="87" y="112"/>
                </a:cubicBezTo>
                <a:cubicBezTo>
                  <a:pt x="87" y="137"/>
                  <a:pt x="87" y="137"/>
                  <a:pt x="87" y="137"/>
                </a:cubicBezTo>
                <a:cubicBezTo>
                  <a:pt x="116" y="137"/>
                  <a:pt x="116" y="137"/>
                  <a:pt x="116" y="137"/>
                </a:cubicBezTo>
                <a:lnTo>
                  <a:pt x="116" y="112"/>
                </a:lnTo>
                <a:close/>
                <a:moveTo>
                  <a:pt x="65" y="158"/>
                </a:moveTo>
                <a:cubicBezTo>
                  <a:pt x="35" y="158"/>
                  <a:pt x="35" y="158"/>
                  <a:pt x="35" y="158"/>
                </a:cubicBezTo>
                <a:cubicBezTo>
                  <a:pt x="35" y="184"/>
                  <a:pt x="35" y="184"/>
                  <a:pt x="35" y="184"/>
                </a:cubicBezTo>
                <a:cubicBezTo>
                  <a:pt x="65" y="184"/>
                  <a:pt x="65" y="184"/>
                  <a:pt x="65" y="184"/>
                </a:cubicBezTo>
                <a:lnTo>
                  <a:pt x="65" y="158"/>
                </a:lnTo>
                <a:close/>
                <a:moveTo>
                  <a:pt x="116" y="158"/>
                </a:moveTo>
                <a:cubicBezTo>
                  <a:pt x="87" y="158"/>
                  <a:pt x="87" y="158"/>
                  <a:pt x="87" y="158"/>
                </a:cubicBezTo>
                <a:cubicBezTo>
                  <a:pt x="87" y="184"/>
                  <a:pt x="87" y="184"/>
                  <a:pt x="87" y="184"/>
                </a:cubicBezTo>
                <a:cubicBezTo>
                  <a:pt x="116" y="184"/>
                  <a:pt x="116" y="184"/>
                  <a:pt x="116" y="184"/>
                </a:cubicBezTo>
                <a:lnTo>
                  <a:pt x="116" y="158"/>
                </a:lnTo>
                <a:close/>
                <a:moveTo>
                  <a:pt x="35" y="230"/>
                </a:moveTo>
                <a:cubicBezTo>
                  <a:pt x="65" y="230"/>
                  <a:pt x="65" y="230"/>
                  <a:pt x="65" y="230"/>
                </a:cubicBezTo>
                <a:cubicBezTo>
                  <a:pt x="65" y="205"/>
                  <a:pt x="65" y="205"/>
                  <a:pt x="65" y="205"/>
                </a:cubicBezTo>
                <a:cubicBezTo>
                  <a:pt x="35" y="205"/>
                  <a:pt x="35" y="205"/>
                  <a:pt x="35" y="205"/>
                </a:cubicBezTo>
                <a:lnTo>
                  <a:pt x="35" y="230"/>
                </a:lnTo>
                <a:close/>
                <a:moveTo>
                  <a:pt x="87" y="230"/>
                </a:moveTo>
                <a:cubicBezTo>
                  <a:pt x="116" y="230"/>
                  <a:pt x="116" y="230"/>
                  <a:pt x="116" y="230"/>
                </a:cubicBezTo>
                <a:cubicBezTo>
                  <a:pt x="116" y="205"/>
                  <a:pt x="116" y="205"/>
                  <a:pt x="116" y="205"/>
                </a:cubicBezTo>
                <a:cubicBezTo>
                  <a:pt x="87" y="205"/>
                  <a:pt x="87" y="205"/>
                  <a:pt x="87" y="205"/>
                </a:cubicBezTo>
                <a:lnTo>
                  <a:pt x="87" y="230"/>
                </a:lnTo>
                <a:close/>
                <a:moveTo>
                  <a:pt x="61" y="0"/>
                </a:moveTo>
                <a:cubicBezTo>
                  <a:pt x="61" y="34"/>
                  <a:pt x="61" y="34"/>
                  <a:pt x="61" y="34"/>
                </a:cubicBezTo>
                <a:moveTo>
                  <a:pt x="206" y="0"/>
                </a:moveTo>
                <a:cubicBezTo>
                  <a:pt x="206" y="34"/>
                  <a:pt x="206" y="34"/>
                  <a:pt x="206" y="34"/>
                </a:cubicBezTo>
                <a:moveTo>
                  <a:pt x="7" y="81"/>
                </a:moveTo>
                <a:cubicBezTo>
                  <a:pt x="257" y="81"/>
                  <a:pt x="257" y="81"/>
                  <a:pt x="257" y="8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22" title="clock icon"/>
          <p:cNvSpPr>
            <a:spLocks noChangeAspect="1" noEditPoints="1"/>
          </p:cNvSpPr>
          <p:nvPr/>
        </p:nvSpPr>
        <p:spPr bwMode="auto">
          <a:xfrm>
            <a:off x="5033514" y="4896666"/>
            <a:ext cx="486503" cy="486503"/>
          </a:xfrm>
          <a:custGeom>
            <a:avLst/>
            <a:gdLst>
              <a:gd name="T0" fmla="*/ 244 w 244"/>
              <a:gd name="T1" fmla="*/ 60 h 244"/>
              <a:gd name="T2" fmla="*/ 244 w 244"/>
              <a:gd name="T3" fmla="*/ 220 h 244"/>
              <a:gd name="T4" fmla="*/ 220 w 244"/>
              <a:gd name="T5" fmla="*/ 244 h 244"/>
              <a:gd name="T6" fmla="*/ 24 w 244"/>
              <a:gd name="T7" fmla="*/ 244 h 244"/>
              <a:gd name="T8" fmla="*/ 0 w 244"/>
              <a:gd name="T9" fmla="*/ 220 h 244"/>
              <a:gd name="T10" fmla="*/ 0 w 244"/>
              <a:gd name="T11" fmla="*/ 24 h 244"/>
              <a:gd name="T12" fmla="*/ 24 w 244"/>
              <a:gd name="T13" fmla="*/ 0 h 244"/>
              <a:gd name="T14" fmla="*/ 220 w 244"/>
              <a:gd name="T15" fmla="*/ 0 h 244"/>
              <a:gd name="T16" fmla="*/ 244 w 244"/>
              <a:gd name="T17" fmla="*/ 24 h 244"/>
              <a:gd name="T18" fmla="*/ 134 w 244"/>
              <a:gd name="T19" fmla="*/ 27 h 244"/>
              <a:gd name="T20" fmla="*/ 111 w 244"/>
              <a:gd name="T21" fmla="*/ 27 h 244"/>
              <a:gd name="T22" fmla="*/ 111 w 244"/>
              <a:gd name="T23" fmla="*/ 51 h 244"/>
              <a:gd name="T24" fmla="*/ 134 w 244"/>
              <a:gd name="T25" fmla="*/ 51 h 244"/>
              <a:gd name="T26" fmla="*/ 134 w 244"/>
              <a:gd name="T27" fmla="*/ 27 h 244"/>
              <a:gd name="T28" fmla="*/ 134 w 244"/>
              <a:gd name="T29" fmla="*/ 193 h 244"/>
              <a:gd name="T30" fmla="*/ 111 w 244"/>
              <a:gd name="T31" fmla="*/ 193 h 244"/>
              <a:gd name="T32" fmla="*/ 111 w 244"/>
              <a:gd name="T33" fmla="*/ 217 h 244"/>
              <a:gd name="T34" fmla="*/ 134 w 244"/>
              <a:gd name="T35" fmla="*/ 217 h 244"/>
              <a:gd name="T36" fmla="*/ 134 w 244"/>
              <a:gd name="T37" fmla="*/ 193 h 244"/>
              <a:gd name="T38" fmla="*/ 217 w 244"/>
              <a:gd name="T39" fmla="*/ 134 h 244"/>
              <a:gd name="T40" fmla="*/ 217 w 244"/>
              <a:gd name="T41" fmla="*/ 110 h 244"/>
              <a:gd name="T42" fmla="*/ 194 w 244"/>
              <a:gd name="T43" fmla="*/ 110 h 244"/>
              <a:gd name="T44" fmla="*/ 194 w 244"/>
              <a:gd name="T45" fmla="*/ 134 h 244"/>
              <a:gd name="T46" fmla="*/ 217 w 244"/>
              <a:gd name="T47" fmla="*/ 134 h 244"/>
              <a:gd name="T48" fmla="*/ 51 w 244"/>
              <a:gd name="T49" fmla="*/ 134 h 244"/>
              <a:gd name="T50" fmla="*/ 51 w 244"/>
              <a:gd name="T51" fmla="*/ 110 h 244"/>
              <a:gd name="T52" fmla="*/ 28 w 244"/>
              <a:gd name="T53" fmla="*/ 110 h 244"/>
              <a:gd name="T54" fmla="*/ 28 w 244"/>
              <a:gd name="T55" fmla="*/ 134 h 244"/>
              <a:gd name="T56" fmla="*/ 51 w 244"/>
              <a:gd name="T57" fmla="*/ 134 h 244"/>
              <a:gd name="T58" fmla="*/ 122 w 244"/>
              <a:gd name="T59" fmla="*/ 116 h 244"/>
              <a:gd name="T60" fmla="*/ 113 w 244"/>
              <a:gd name="T61" fmla="*/ 125 h 244"/>
              <a:gd name="T62" fmla="*/ 122 w 244"/>
              <a:gd name="T63" fmla="*/ 134 h 244"/>
              <a:gd name="T64" fmla="*/ 132 w 244"/>
              <a:gd name="T65" fmla="*/ 125 h 244"/>
              <a:gd name="T66" fmla="*/ 122 w 244"/>
              <a:gd name="T67" fmla="*/ 116 h 244"/>
              <a:gd name="T68" fmla="*/ 122 w 244"/>
              <a:gd name="T69" fmla="*/ 125 h 244"/>
              <a:gd name="T70" fmla="*/ 88 w 244"/>
              <a:gd name="T71" fmla="*/ 73 h 244"/>
              <a:gd name="T72" fmla="*/ 122 w 244"/>
              <a:gd name="T73" fmla="*/ 125 h 244"/>
              <a:gd name="T74" fmla="*/ 199 w 244"/>
              <a:gd name="T75" fmla="*/ 5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4" h="244">
                <a:moveTo>
                  <a:pt x="244" y="60"/>
                </a:moveTo>
                <a:cubicBezTo>
                  <a:pt x="244" y="220"/>
                  <a:pt x="244" y="220"/>
                  <a:pt x="244" y="220"/>
                </a:cubicBezTo>
                <a:cubicBezTo>
                  <a:pt x="244" y="233"/>
                  <a:pt x="233" y="244"/>
                  <a:pt x="220" y="244"/>
                </a:cubicBezTo>
                <a:cubicBezTo>
                  <a:pt x="24" y="244"/>
                  <a:pt x="24" y="244"/>
                  <a:pt x="24" y="244"/>
                </a:cubicBezTo>
                <a:cubicBezTo>
                  <a:pt x="11" y="244"/>
                  <a:pt x="0" y="233"/>
                  <a:pt x="0" y="220"/>
                </a:cubicBezTo>
                <a:cubicBezTo>
                  <a:pt x="0" y="24"/>
                  <a:pt x="0" y="24"/>
                  <a:pt x="0" y="24"/>
                </a:cubicBezTo>
                <a:cubicBezTo>
                  <a:pt x="0" y="11"/>
                  <a:pt x="11" y="0"/>
                  <a:pt x="24" y="0"/>
                </a:cubicBezTo>
                <a:cubicBezTo>
                  <a:pt x="220" y="0"/>
                  <a:pt x="220" y="0"/>
                  <a:pt x="220" y="0"/>
                </a:cubicBezTo>
                <a:cubicBezTo>
                  <a:pt x="233" y="0"/>
                  <a:pt x="244" y="11"/>
                  <a:pt x="244" y="24"/>
                </a:cubicBezTo>
                <a:moveTo>
                  <a:pt x="134" y="27"/>
                </a:moveTo>
                <a:cubicBezTo>
                  <a:pt x="111" y="27"/>
                  <a:pt x="111" y="27"/>
                  <a:pt x="111" y="27"/>
                </a:cubicBezTo>
                <a:cubicBezTo>
                  <a:pt x="111" y="51"/>
                  <a:pt x="111" y="51"/>
                  <a:pt x="111" y="51"/>
                </a:cubicBezTo>
                <a:cubicBezTo>
                  <a:pt x="134" y="51"/>
                  <a:pt x="134" y="51"/>
                  <a:pt x="134" y="51"/>
                </a:cubicBezTo>
                <a:lnTo>
                  <a:pt x="134" y="27"/>
                </a:lnTo>
                <a:close/>
                <a:moveTo>
                  <a:pt x="134" y="193"/>
                </a:moveTo>
                <a:cubicBezTo>
                  <a:pt x="111" y="193"/>
                  <a:pt x="111" y="193"/>
                  <a:pt x="111" y="193"/>
                </a:cubicBezTo>
                <a:cubicBezTo>
                  <a:pt x="111" y="217"/>
                  <a:pt x="111" y="217"/>
                  <a:pt x="111" y="217"/>
                </a:cubicBezTo>
                <a:cubicBezTo>
                  <a:pt x="134" y="217"/>
                  <a:pt x="134" y="217"/>
                  <a:pt x="134" y="217"/>
                </a:cubicBezTo>
                <a:lnTo>
                  <a:pt x="134" y="193"/>
                </a:lnTo>
                <a:close/>
                <a:moveTo>
                  <a:pt x="217" y="134"/>
                </a:moveTo>
                <a:cubicBezTo>
                  <a:pt x="217" y="110"/>
                  <a:pt x="217" y="110"/>
                  <a:pt x="217" y="110"/>
                </a:cubicBezTo>
                <a:cubicBezTo>
                  <a:pt x="194" y="110"/>
                  <a:pt x="194" y="110"/>
                  <a:pt x="194" y="110"/>
                </a:cubicBezTo>
                <a:cubicBezTo>
                  <a:pt x="194" y="134"/>
                  <a:pt x="194" y="134"/>
                  <a:pt x="194" y="134"/>
                </a:cubicBezTo>
                <a:lnTo>
                  <a:pt x="217" y="134"/>
                </a:lnTo>
                <a:close/>
                <a:moveTo>
                  <a:pt x="51" y="134"/>
                </a:moveTo>
                <a:cubicBezTo>
                  <a:pt x="51" y="110"/>
                  <a:pt x="51" y="110"/>
                  <a:pt x="51" y="110"/>
                </a:cubicBezTo>
                <a:cubicBezTo>
                  <a:pt x="28" y="110"/>
                  <a:pt x="28" y="110"/>
                  <a:pt x="28" y="110"/>
                </a:cubicBezTo>
                <a:cubicBezTo>
                  <a:pt x="28" y="134"/>
                  <a:pt x="28" y="134"/>
                  <a:pt x="28" y="134"/>
                </a:cubicBezTo>
                <a:lnTo>
                  <a:pt x="51" y="134"/>
                </a:lnTo>
                <a:close/>
                <a:moveTo>
                  <a:pt x="122" y="116"/>
                </a:moveTo>
                <a:cubicBezTo>
                  <a:pt x="117" y="116"/>
                  <a:pt x="113" y="120"/>
                  <a:pt x="113" y="125"/>
                </a:cubicBezTo>
                <a:cubicBezTo>
                  <a:pt x="113" y="130"/>
                  <a:pt x="117" y="134"/>
                  <a:pt x="122" y="134"/>
                </a:cubicBezTo>
                <a:cubicBezTo>
                  <a:pt x="127" y="134"/>
                  <a:pt x="132" y="130"/>
                  <a:pt x="132" y="125"/>
                </a:cubicBezTo>
                <a:cubicBezTo>
                  <a:pt x="132" y="120"/>
                  <a:pt x="127" y="116"/>
                  <a:pt x="122" y="116"/>
                </a:cubicBezTo>
                <a:close/>
                <a:moveTo>
                  <a:pt x="122" y="125"/>
                </a:moveTo>
                <a:cubicBezTo>
                  <a:pt x="88" y="73"/>
                  <a:pt x="88" y="73"/>
                  <a:pt x="88" y="73"/>
                </a:cubicBezTo>
                <a:moveTo>
                  <a:pt x="122" y="125"/>
                </a:moveTo>
                <a:cubicBezTo>
                  <a:pt x="199" y="54"/>
                  <a:pt x="199" y="54"/>
                  <a:pt x="199" y="5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0" title="calendar icon"/>
          <p:cNvSpPr>
            <a:spLocks noChangeAspect="1" noEditPoints="1"/>
          </p:cNvSpPr>
          <p:nvPr/>
        </p:nvSpPr>
        <p:spPr bwMode="auto">
          <a:xfrm>
            <a:off x="2649197" y="5938520"/>
            <a:ext cx="509945" cy="504781"/>
          </a:xfrm>
          <a:custGeom>
            <a:avLst/>
            <a:gdLst>
              <a:gd name="T0" fmla="*/ 285 w 395"/>
              <a:gd name="T1" fmla="*/ 73 h 391"/>
              <a:gd name="T2" fmla="*/ 338 w 395"/>
              <a:gd name="T3" fmla="*/ 36 h 391"/>
              <a:gd name="T4" fmla="*/ 395 w 395"/>
              <a:gd name="T5" fmla="*/ 391 h 391"/>
              <a:gd name="T6" fmla="*/ 0 w 395"/>
              <a:gd name="T7" fmla="*/ 36 h 391"/>
              <a:gd name="T8" fmla="*/ 65 w 395"/>
              <a:gd name="T9" fmla="*/ 73 h 391"/>
              <a:gd name="T10" fmla="*/ 117 w 395"/>
              <a:gd name="T11" fmla="*/ 36 h 391"/>
              <a:gd name="T12" fmla="*/ 148 w 395"/>
              <a:gd name="T13" fmla="*/ 36 h 391"/>
              <a:gd name="T14" fmla="*/ 214 w 395"/>
              <a:gd name="T15" fmla="*/ 171 h 391"/>
              <a:gd name="T16" fmla="*/ 258 w 395"/>
              <a:gd name="T17" fmla="*/ 209 h 391"/>
              <a:gd name="T18" fmla="*/ 244 w 395"/>
              <a:gd name="T19" fmla="*/ 183 h 391"/>
              <a:gd name="T20" fmla="*/ 228 w 395"/>
              <a:gd name="T21" fmla="*/ 197 h 391"/>
              <a:gd name="T22" fmla="*/ 244 w 395"/>
              <a:gd name="T23" fmla="*/ 183 h 391"/>
              <a:gd name="T24" fmla="*/ 291 w 395"/>
              <a:gd name="T25" fmla="*/ 171 h 391"/>
              <a:gd name="T26" fmla="*/ 336 w 395"/>
              <a:gd name="T27" fmla="*/ 209 h 391"/>
              <a:gd name="T28" fmla="*/ 181 w 395"/>
              <a:gd name="T29" fmla="*/ 241 h 391"/>
              <a:gd name="T30" fmla="*/ 137 w 395"/>
              <a:gd name="T31" fmla="*/ 279 h 391"/>
              <a:gd name="T32" fmla="*/ 181 w 395"/>
              <a:gd name="T33" fmla="*/ 241 h 391"/>
              <a:gd name="T34" fmla="*/ 214 w 395"/>
              <a:gd name="T35" fmla="*/ 241 h 391"/>
              <a:gd name="T36" fmla="*/ 258 w 395"/>
              <a:gd name="T37" fmla="*/ 279 h 391"/>
              <a:gd name="T38" fmla="*/ 336 w 395"/>
              <a:gd name="T39" fmla="*/ 241 h 391"/>
              <a:gd name="T40" fmla="*/ 291 w 395"/>
              <a:gd name="T41" fmla="*/ 279 h 391"/>
              <a:gd name="T42" fmla="*/ 336 w 395"/>
              <a:gd name="T43" fmla="*/ 241 h 391"/>
              <a:gd name="T44" fmla="*/ 58 w 395"/>
              <a:gd name="T45" fmla="*/ 241 h 391"/>
              <a:gd name="T46" fmla="*/ 102 w 395"/>
              <a:gd name="T47" fmla="*/ 279 h 391"/>
              <a:gd name="T48" fmla="*/ 137 w 395"/>
              <a:gd name="T49" fmla="*/ 350 h 391"/>
              <a:gd name="T50" fmla="*/ 181 w 395"/>
              <a:gd name="T51" fmla="*/ 311 h 391"/>
              <a:gd name="T52" fmla="*/ 137 w 395"/>
              <a:gd name="T53" fmla="*/ 350 h 391"/>
              <a:gd name="T54" fmla="*/ 104 w 395"/>
              <a:gd name="T55" fmla="*/ 350 h 391"/>
              <a:gd name="T56" fmla="*/ 58 w 395"/>
              <a:gd name="T57" fmla="*/ 311 h 391"/>
              <a:gd name="T58" fmla="*/ 214 w 395"/>
              <a:gd name="T59" fmla="*/ 350 h 391"/>
              <a:gd name="T60" fmla="*/ 258 w 395"/>
              <a:gd name="T61" fmla="*/ 311 h 391"/>
              <a:gd name="T62" fmla="*/ 214 w 395"/>
              <a:gd name="T63" fmla="*/ 350 h 391"/>
              <a:gd name="T64" fmla="*/ 336 w 395"/>
              <a:gd name="T65" fmla="*/ 350 h 391"/>
              <a:gd name="T66" fmla="*/ 291 w 395"/>
              <a:gd name="T67" fmla="*/ 311 h 391"/>
              <a:gd name="T68" fmla="*/ 92 w 395"/>
              <a:gd name="T69" fmla="*/ 53 h 391"/>
              <a:gd name="T70" fmla="*/ 312 w 395"/>
              <a:gd name="T71" fmla="*/ 0 h 391"/>
              <a:gd name="T72" fmla="*/ 4 w 395"/>
              <a:gd name="T73" fmla="*/ 12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5" h="391">
                <a:moveTo>
                  <a:pt x="285" y="36"/>
                </a:moveTo>
                <a:lnTo>
                  <a:pt x="285" y="73"/>
                </a:lnTo>
                <a:lnTo>
                  <a:pt x="338" y="73"/>
                </a:lnTo>
                <a:lnTo>
                  <a:pt x="338" y="36"/>
                </a:lnTo>
                <a:lnTo>
                  <a:pt x="395" y="36"/>
                </a:lnTo>
                <a:lnTo>
                  <a:pt x="395" y="391"/>
                </a:lnTo>
                <a:lnTo>
                  <a:pt x="0" y="391"/>
                </a:lnTo>
                <a:lnTo>
                  <a:pt x="0" y="36"/>
                </a:lnTo>
                <a:lnTo>
                  <a:pt x="65" y="36"/>
                </a:lnTo>
                <a:lnTo>
                  <a:pt x="65" y="73"/>
                </a:lnTo>
                <a:lnTo>
                  <a:pt x="117" y="73"/>
                </a:lnTo>
                <a:lnTo>
                  <a:pt x="117" y="36"/>
                </a:lnTo>
                <a:moveTo>
                  <a:pt x="255" y="36"/>
                </a:moveTo>
                <a:lnTo>
                  <a:pt x="148" y="36"/>
                </a:lnTo>
                <a:moveTo>
                  <a:pt x="258" y="171"/>
                </a:moveTo>
                <a:lnTo>
                  <a:pt x="214" y="171"/>
                </a:lnTo>
                <a:lnTo>
                  <a:pt x="214" y="209"/>
                </a:lnTo>
                <a:lnTo>
                  <a:pt x="258" y="209"/>
                </a:lnTo>
                <a:lnTo>
                  <a:pt x="258" y="171"/>
                </a:lnTo>
                <a:moveTo>
                  <a:pt x="244" y="183"/>
                </a:moveTo>
                <a:lnTo>
                  <a:pt x="228" y="183"/>
                </a:lnTo>
                <a:lnTo>
                  <a:pt x="228" y="197"/>
                </a:lnTo>
                <a:lnTo>
                  <a:pt x="244" y="197"/>
                </a:lnTo>
                <a:lnTo>
                  <a:pt x="244" y="183"/>
                </a:lnTo>
                <a:moveTo>
                  <a:pt x="336" y="171"/>
                </a:moveTo>
                <a:lnTo>
                  <a:pt x="291" y="171"/>
                </a:lnTo>
                <a:lnTo>
                  <a:pt x="291" y="209"/>
                </a:lnTo>
                <a:lnTo>
                  <a:pt x="336" y="209"/>
                </a:lnTo>
                <a:lnTo>
                  <a:pt x="336" y="171"/>
                </a:lnTo>
                <a:moveTo>
                  <a:pt x="181" y="241"/>
                </a:moveTo>
                <a:lnTo>
                  <a:pt x="137" y="241"/>
                </a:lnTo>
                <a:lnTo>
                  <a:pt x="137" y="279"/>
                </a:lnTo>
                <a:lnTo>
                  <a:pt x="181" y="279"/>
                </a:lnTo>
                <a:lnTo>
                  <a:pt x="181" y="241"/>
                </a:lnTo>
                <a:moveTo>
                  <a:pt x="258" y="241"/>
                </a:moveTo>
                <a:lnTo>
                  <a:pt x="214" y="241"/>
                </a:lnTo>
                <a:lnTo>
                  <a:pt x="214" y="279"/>
                </a:lnTo>
                <a:lnTo>
                  <a:pt x="258" y="279"/>
                </a:lnTo>
                <a:lnTo>
                  <a:pt x="258" y="241"/>
                </a:lnTo>
                <a:moveTo>
                  <a:pt x="336" y="241"/>
                </a:moveTo>
                <a:lnTo>
                  <a:pt x="291" y="241"/>
                </a:lnTo>
                <a:lnTo>
                  <a:pt x="291" y="279"/>
                </a:lnTo>
                <a:lnTo>
                  <a:pt x="336" y="279"/>
                </a:lnTo>
                <a:lnTo>
                  <a:pt x="336" y="241"/>
                </a:lnTo>
                <a:moveTo>
                  <a:pt x="102" y="241"/>
                </a:moveTo>
                <a:lnTo>
                  <a:pt x="58" y="241"/>
                </a:lnTo>
                <a:lnTo>
                  <a:pt x="58" y="279"/>
                </a:lnTo>
                <a:lnTo>
                  <a:pt x="102" y="279"/>
                </a:lnTo>
                <a:lnTo>
                  <a:pt x="102" y="241"/>
                </a:lnTo>
                <a:moveTo>
                  <a:pt x="137" y="350"/>
                </a:moveTo>
                <a:lnTo>
                  <a:pt x="181" y="350"/>
                </a:lnTo>
                <a:lnTo>
                  <a:pt x="181" y="311"/>
                </a:lnTo>
                <a:lnTo>
                  <a:pt x="137" y="311"/>
                </a:lnTo>
                <a:lnTo>
                  <a:pt x="137" y="350"/>
                </a:lnTo>
                <a:moveTo>
                  <a:pt x="58" y="350"/>
                </a:moveTo>
                <a:lnTo>
                  <a:pt x="104" y="350"/>
                </a:lnTo>
                <a:lnTo>
                  <a:pt x="104" y="311"/>
                </a:lnTo>
                <a:lnTo>
                  <a:pt x="58" y="311"/>
                </a:lnTo>
                <a:lnTo>
                  <a:pt x="58" y="350"/>
                </a:lnTo>
                <a:moveTo>
                  <a:pt x="214" y="350"/>
                </a:moveTo>
                <a:lnTo>
                  <a:pt x="258" y="350"/>
                </a:lnTo>
                <a:lnTo>
                  <a:pt x="258" y="311"/>
                </a:lnTo>
                <a:lnTo>
                  <a:pt x="214" y="311"/>
                </a:lnTo>
                <a:lnTo>
                  <a:pt x="214" y="350"/>
                </a:lnTo>
                <a:moveTo>
                  <a:pt x="291" y="350"/>
                </a:moveTo>
                <a:lnTo>
                  <a:pt x="336" y="350"/>
                </a:lnTo>
                <a:lnTo>
                  <a:pt x="336" y="311"/>
                </a:lnTo>
                <a:lnTo>
                  <a:pt x="291" y="311"/>
                </a:lnTo>
                <a:lnTo>
                  <a:pt x="291" y="350"/>
                </a:lnTo>
                <a:moveTo>
                  <a:pt x="92" y="53"/>
                </a:moveTo>
                <a:lnTo>
                  <a:pt x="92" y="0"/>
                </a:lnTo>
                <a:moveTo>
                  <a:pt x="312" y="0"/>
                </a:moveTo>
                <a:lnTo>
                  <a:pt x="312" y="53"/>
                </a:lnTo>
                <a:moveTo>
                  <a:pt x="4" y="123"/>
                </a:moveTo>
                <a:lnTo>
                  <a:pt x="352" y="12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1" title="calendar icon"/>
          <p:cNvSpPr>
            <a:spLocks noChangeAspect="1" noEditPoints="1"/>
          </p:cNvSpPr>
          <p:nvPr/>
        </p:nvSpPr>
        <p:spPr bwMode="auto">
          <a:xfrm>
            <a:off x="3559107" y="5938520"/>
            <a:ext cx="511235" cy="504781"/>
          </a:xfrm>
          <a:custGeom>
            <a:avLst/>
            <a:gdLst>
              <a:gd name="T0" fmla="*/ 59 w 396"/>
              <a:gd name="T1" fmla="*/ 279 h 391"/>
              <a:gd name="T2" fmla="*/ 104 w 396"/>
              <a:gd name="T3" fmla="*/ 241 h 391"/>
              <a:gd name="T4" fmla="*/ 89 w 396"/>
              <a:gd name="T5" fmla="*/ 253 h 391"/>
              <a:gd name="T6" fmla="*/ 72 w 396"/>
              <a:gd name="T7" fmla="*/ 267 h 391"/>
              <a:gd name="T8" fmla="*/ 89 w 396"/>
              <a:gd name="T9" fmla="*/ 253 h 391"/>
              <a:gd name="T10" fmla="*/ 137 w 396"/>
              <a:gd name="T11" fmla="*/ 241 h 391"/>
              <a:gd name="T12" fmla="*/ 181 w 396"/>
              <a:gd name="T13" fmla="*/ 279 h 391"/>
              <a:gd name="T14" fmla="*/ 167 w 396"/>
              <a:gd name="T15" fmla="*/ 253 h 391"/>
              <a:gd name="T16" fmla="*/ 151 w 396"/>
              <a:gd name="T17" fmla="*/ 267 h 391"/>
              <a:gd name="T18" fmla="*/ 167 w 396"/>
              <a:gd name="T19" fmla="*/ 253 h 391"/>
              <a:gd name="T20" fmla="*/ 214 w 396"/>
              <a:gd name="T21" fmla="*/ 241 h 391"/>
              <a:gd name="T22" fmla="*/ 260 w 396"/>
              <a:gd name="T23" fmla="*/ 279 h 391"/>
              <a:gd name="T24" fmla="*/ 244 w 396"/>
              <a:gd name="T25" fmla="*/ 253 h 391"/>
              <a:gd name="T26" fmla="*/ 228 w 396"/>
              <a:gd name="T27" fmla="*/ 267 h 391"/>
              <a:gd name="T28" fmla="*/ 244 w 396"/>
              <a:gd name="T29" fmla="*/ 253 h 391"/>
              <a:gd name="T30" fmla="*/ 293 w 396"/>
              <a:gd name="T31" fmla="*/ 241 h 391"/>
              <a:gd name="T32" fmla="*/ 337 w 396"/>
              <a:gd name="T33" fmla="*/ 279 h 391"/>
              <a:gd name="T34" fmla="*/ 323 w 396"/>
              <a:gd name="T35" fmla="*/ 253 h 391"/>
              <a:gd name="T36" fmla="*/ 306 w 396"/>
              <a:gd name="T37" fmla="*/ 267 h 391"/>
              <a:gd name="T38" fmla="*/ 323 w 396"/>
              <a:gd name="T39" fmla="*/ 253 h 391"/>
              <a:gd name="T40" fmla="*/ 118 w 396"/>
              <a:gd name="T41" fmla="*/ 73 h 391"/>
              <a:gd name="T42" fmla="*/ 65 w 396"/>
              <a:gd name="T43" fmla="*/ 36 h 391"/>
              <a:gd name="T44" fmla="*/ 0 w 396"/>
              <a:gd name="T45" fmla="*/ 391 h 391"/>
              <a:gd name="T46" fmla="*/ 396 w 396"/>
              <a:gd name="T47" fmla="*/ 36 h 391"/>
              <a:gd name="T48" fmla="*/ 338 w 396"/>
              <a:gd name="T49" fmla="*/ 73 h 391"/>
              <a:gd name="T50" fmla="*/ 287 w 396"/>
              <a:gd name="T51" fmla="*/ 36 h 391"/>
              <a:gd name="T52" fmla="*/ 148 w 396"/>
              <a:gd name="T53" fmla="*/ 36 h 391"/>
              <a:gd name="T54" fmla="*/ 214 w 396"/>
              <a:gd name="T55" fmla="*/ 171 h 391"/>
              <a:gd name="T56" fmla="*/ 260 w 396"/>
              <a:gd name="T57" fmla="*/ 209 h 391"/>
              <a:gd name="T58" fmla="*/ 337 w 396"/>
              <a:gd name="T59" fmla="*/ 171 h 391"/>
              <a:gd name="T60" fmla="*/ 293 w 396"/>
              <a:gd name="T61" fmla="*/ 209 h 391"/>
              <a:gd name="T62" fmla="*/ 337 w 396"/>
              <a:gd name="T63" fmla="*/ 171 h 391"/>
              <a:gd name="T64" fmla="*/ 181 w 396"/>
              <a:gd name="T65" fmla="*/ 350 h 391"/>
              <a:gd name="T66" fmla="*/ 137 w 396"/>
              <a:gd name="T67" fmla="*/ 311 h 391"/>
              <a:gd name="T68" fmla="*/ 59 w 396"/>
              <a:gd name="T69" fmla="*/ 350 h 391"/>
              <a:gd name="T70" fmla="*/ 104 w 396"/>
              <a:gd name="T71" fmla="*/ 311 h 391"/>
              <a:gd name="T72" fmla="*/ 59 w 396"/>
              <a:gd name="T73" fmla="*/ 350 h 391"/>
              <a:gd name="T74" fmla="*/ 260 w 396"/>
              <a:gd name="T75" fmla="*/ 350 h 391"/>
              <a:gd name="T76" fmla="*/ 214 w 396"/>
              <a:gd name="T77" fmla="*/ 311 h 391"/>
              <a:gd name="T78" fmla="*/ 293 w 396"/>
              <a:gd name="T79" fmla="*/ 350 h 391"/>
              <a:gd name="T80" fmla="*/ 337 w 396"/>
              <a:gd name="T81" fmla="*/ 311 h 391"/>
              <a:gd name="T82" fmla="*/ 293 w 396"/>
              <a:gd name="T83" fmla="*/ 350 h 391"/>
              <a:gd name="T84" fmla="*/ 92 w 396"/>
              <a:gd name="T85" fmla="*/ 53 h 391"/>
              <a:gd name="T86" fmla="*/ 314 w 396"/>
              <a:gd name="T87" fmla="*/ 0 h 391"/>
              <a:gd name="T88" fmla="*/ 352 w 396"/>
              <a:gd name="T89" fmla="*/ 12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6" h="391">
                <a:moveTo>
                  <a:pt x="104" y="279"/>
                </a:moveTo>
                <a:lnTo>
                  <a:pt x="59" y="279"/>
                </a:lnTo>
                <a:lnTo>
                  <a:pt x="59" y="241"/>
                </a:lnTo>
                <a:lnTo>
                  <a:pt x="104" y="241"/>
                </a:lnTo>
                <a:lnTo>
                  <a:pt x="104" y="279"/>
                </a:lnTo>
                <a:moveTo>
                  <a:pt x="89" y="253"/>
                </a:moveTo>
                <a:lnTo>
                  <a:pt x="72" y="253"/>
                </a:lnTo>
                <a:lnTo>
                  <a:pt x="72" y="267"/>
                </a:lnTo>
                <a:lnTo>
                  <a:pt x="89" y="267"/>
                </a:lnTo>
                <a:lnTo>
                  <a:pt x="89" y="253"/>
                </a:lnTo>
                <a:moveTo>
                  <a:pt x="181" y="241"/>
                </a:moveTo>
                <a:lnTo>
                  <a:pt x="137" y="241"/>
                </a:lnTo>
                <a:lnTo>
                  <a:pt x="137" y="279"/>
                </a:lnTo>
                <a:lnTo>
                  <a:pt x="181" y="279"/>
                </a:lnTo>
                <a:lnTo>
                  <a:pt x="181" y="241"/>
                </a:lnTo>
                <a:moveTo>
                  <a:pt x="167" y="253"/>
                </a:moveTo>
                <a:lnTo>
                  <a:pt x="151" y="253"/>
                </a:lnTo>
                <a:lnTo>
                  <a:pt x="151" y="267"/>
                </a:lnTo>
                <a:lnTo>
                  <a:pt x="167" y="267"/>
                </a:lnTo>
                <a:lnTo>
                  <a:pt x="167" y="253"/>
                </a:lnTo>
                <a:moveTo>
                  <a:pt x="260" y="241"/>
                </a:moveTo>
                <a:lnTo>
                  <a:pt x="214" y="241"/>
                </a:lnTo>
                <a:lnTo>
                  <a:pt x="214" y="279"/>
                </a:lnTo>
                <a:lnTo>
                  <a:pt x="260" y="279"/>
                </a:lnTo>
                <a:lnTo>
                  <a:pt x="260" y="241"/>
                </a:lnTo>
                <a:moveTo>
                  <a:pt x="244" y="253"/>
                </a:moveTo>
                <a:lnTo>
                  <a:pt x="228" y="253"/>
                </a:lnTo>
                <a:lnTo>
                  <a:pt x="228" y="267"/>
                </a:lnTo>
                <a:lnTo>
                  <a:pt x="244" y="267"/>
                </a:lnTo>
                <a:lnTo>
                  <a:pt x="244" y="253"/>
                </a:lnTo>
                <a:moveTo>
                  <a:pt x="337" y="241"/>
                </a:moveTo>
                <a:lnTo>
                  <a:pt x="293" y="241"/>
                </a:lnTo>
                <a:lnTo>
                  <a:pt x="293" y="279"/>
                </a:lnTo>
                <a:lnTo>
                  <a:pt x="337" y="279"/>
                </a:lnTo>
                <a:lnTo>
                  <a:pt x="337" y="241"/>
                </a:lnTo>
                <a:moveTo>
                  <a:pt x="323" y="253"/>
                </a:moveTo>
                <a:lnTo>
                  <a:pt x="306" y="253"/>
                </a:lnTo>
                <a:lnTo>
                  <a:pt x="306" y="267"/>
                </a:lnTo>
                <a:lnTo>
                  <a:pt x="323" y="267"/>
                </a:lnTo>
                <a:lnTo>
                  <a:pt x="323" y="253"/>
                </a:lnTo>
                <a:moveTo>
                  <a:pt x="118" y="36"/>
                </a:moveTo>
                <a:lnTo>
                  <a:pt x="118" y="73"/>
                </a:lnTo>
                <a:lnTo>
                  <a:pt x="65" y="73"/>
                </a:lnTo>
                <a:lnTo>
                  <a:pt x="65" y="36"/>
                </a:lnTo>
                <a:lnTo>
                  <a:pt x="0" y="36"/>
                </a:lnTo>
                <a:lnTo>
                  <a:pt x="0" y="391"/>
                </a:lnTo>
                <a:lnTo>
                  <a:pt x="396" y="391"/>
                </a:lnTo>
                <a:lnTo>
                  <a:pt x="396" y="36"/>
                </a:lnTo>
                <a:lnTo>
                  <a:pt x="338" y="36"/>
                </a:lnTo>
                <a:lnTo>
                  <a:pt x="338" y="73"/>
                </a:lnTo>
                <a:lnTo>
                  <a:pt x="287" y="73"/>
                </a:lnTo>
                <a:lnTo>
                  <a:pt x="287" y="36"/>
                </a:lnTo>
                <a:moveTo>
                  <a:pt x="257" y="36"/>
                </a:moveTo>
                <a:lnTo>
                  <a:pt x="148" y="36"/>
                </a:lnTo>
                <a:moveTo>
                  <a:pt x="260" y="171"/>
                </a:moveTo>
                <a:lnTo>
                  <a:pt x="214" y="171"/>
                </a:lnTo>
                <a:lnTo>
                  <a:pt x="214" y="209"/>
                </a:lnTo>
                <a:lnTo>
                  <a:pt x="260" y="209"/>
                </a:lnTo>
                <a:lnTo>
                  <a:pt x="260" y="171"/>
                </a:lnTo>
                <a:moveTo>
                  <a:pt x="337" y="171"/>
                </a:moveTo>
                <a:lnTo>
                  <a:pt x="293" y="171"/>
                </a:lnTo>
                <a:lnTo>
                  <a:pt x="293" y="209"/>
                </a:lnTo>
                <a:lnTo>
                  <a:pt x="337" y="209"/>
                </a:lnTo>
                <a:lnTo>
                  <a:pt x="337" y="171"/>
                </a:lnTo>
                <a:moveTo>
                  <a:pt x="137" y="350"/>
                </a:moveTo>
                <a:lnTo>
                  <a:pt x="181" y="350"/>
                </a:lnTo>
                <a:lnTo>
                  <a:pt x="181" y="311"/>
                </a:lnTo>
                <a:lnTo>
                  <a:pt x="137" y="311"/>
                </a:lnTo>
                <a:lnTo>
                  <a:pt x="137" y="350"/>
                </a:lnTo>
                <a:moveTo>
                  <a:pt x="59" y="350"/>
                </a:moveTo>
                <a:lnTo>
                  <a:pt x="104" y="350"/>
                </a:lnTo>
                <a:lnTo>
                  <a:pt x="104" y="311"/>
                </a:lnTo>
                <a:lnTo>
                  <a:pt x="59" y="311"/>
                </a:lnTo>
                <a:lnTo>
                  <a:pt x="59" y="350"/>
                </a:lnTo>
                <a:moveTo>
                  <a:pt x="214" y="350"/>
                </a:moveTo>
                <a:lnTo>
                  <a:pt x="260" y="350"/>
                </a:lnTo>
                <a:lnTo>
                  <a:pt x="260" y="311"/>
                </a:lnTo>
                <a:lnTo>
                  <a:pt x="214" y="311"/>
                </a:lnTo>
                <a:lnTo>
                  <a:pt x="214" y="350"/>
                </a:lnTo>
                <a:moveTo>
                  <a:pt x="293" y="350"/>
                </a:moveTo>
                <a:lnTo>
                  <a:pt x="337" y="350"/>
                </a:lnTo>
                <a:lnTo>
                  <a:pt x="337" y="311"/>
                </a:lnTo>
                <a:lnTo>
                  <a:pt x="293" y="311"/>
                </a:lnTo>
                <a:lnTo>
                  <a:pt x="293" y="350"/>
                </a:lnTo>
                <a:moveTo>
                  <a:pt x="92" y="0"/>
                </a:moveTo>
                <a:lnTo>
                  <a:pt x="92" y="53"/>
                </a:lnTo>
                <a:moveTo>
                  <a:pt x="314" y="53"/>
                </a:moveTo>
                <a:lnTo>
                  <a:pt x="314" y="0"/>
                </a:lnTo>
                <a:moveTo>
                  <a:pt x="4" y="123"/>
                </a:moveTo>
                <a:lnTo>
                  <a:pt x="352" y="12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5" title="hour glass icon"/>
          <p:cNvSpPr>
            <a:spLocks noChangeAspect="1" noEditPoints="1"/>
          </p:cNvSpPr>
          <p:nvPr/>
        </p:nvSpPr>
        <p:spPr bwMode="auto">
          <a:xfrm>
            <a:off x="4340941" y="4847603"/>
            <a:ext cx="331151" cy="535564"/>
          </a:xfrm>
          <a:custGeom>
            <a:avLst/>
            <a:gdLst>
              <a:gd name="T0" fmla="*/ 174 w 174"/>
              <a:gd name="T1" fmla="*/ 16 h 281"/>
              <a:gd name="T2" fmla="*/ 164 w 174"/>
              <a:gd name="T3" fmla="*/ 27 h 281"/>
              <a:gd name="T4" fmla="*/ 10 w 174"/>
              <a:gd name="T5" fmla="*/ 27 h 281"/>
              <a:gd name="T6" fmla="*/ 0 w 174"/>
              <a:gd name="T7" fmla="*/ 16 h 281"/>
              <a:gd name="T8" fmla="*/ 0 w 174"/>
              <a:gd name="T9" fmla="*/ 11 h 281"/>
              <a:gd name="T10" fmla="*/ 10 w 174"/>
              <a:gd name="T11" fmla="*/ 0 h 281"/>
              <a:gd name="T12" fmla="*/ 164 w 174"/>
              <a:gd name="T13" fmla="*/ 0 h 281"/>
              <a:gd name="T14" fmla="*/ 174 w 174"/>
              <a:gd name="T15" fmla="*/ 11 h 281"/>
              <a:gd name="T16" fmla="*/ 174 w 174"/>
              <a:gd name="T17" fmla="*/ 16 h 281"/>
              <a:gd name="T18" fmla="*/ 174 w 174"/>
              <a:gd name="T19" fmla="*/ 265 h 281"/>
              <a:gd name="T20" fmla="*/ 164 w 174"/>
              <a:gd name="T21" fmla="*/ 255 h 281"/>
              <a:gd name="T22" fmla="*/ 10 w 174"/>
              <a:gd name="T23" fmla="*/ 255 h 281"/>
              <a:gd name="T24" fmla="*/ 0 w 174"/>
              <a:gd name="T25" fmla="*/ 265 h 281"/>
              <a:gd name="T26" fmla="*/ 0 w 174"/>
              <a:gd name="T27" fmla="*/ 271 h 281"/>
              <a:gd name="T28" fmla="*/ 10 w 174"/>
              <a:gd name="T29" fmla="*/ 281 h 281"/>
              <a:gd name="T30" fmla="*/ 164 w 174"/>
              <a:gd name="T31" fmla="*/ 281 h 281"/>
              <a:gd name="T32" fmla="*/ 174 w 174"/>
              <a:gd name="T33" fmla="*/ 271 h 281"/>
              <a:gd name="T34" fmla="*/ 174 w 174"/>
              <a:gd name="T35" fmla="*/ 265 h 281"/>
              <a:gd name="T36" fmla="*/ 24 w 174"/>
              <a:gd name="T37" fmla="*/ 255 h 281"/>
              <a:gd name="T38" fmla="*/ 73 w 174"/>
              <a:gd name="T39" fmla="*/ 141 h 281"/>
              <a:gd name="T40" fmla="*/ 24 w 174"/>
              <a:gd name="T41" fmla="*/ 27 h 281"/>
              <a:gd name="T42" fmla="*/ 147 w 174"/>
              <a:gd name="T43" fmla="*/ 70 h 281"/>
              <a:gd name="T44" fmla="*/ 104 w 174"/>
              <a:gd name="T45" fmla="*/ 141 h 281"/>
              <a:gd name="T46" fmla="*/ 153 w 174"/>
              <a:gd name="T47" fmla="*/ 255 h 281"/>
              <a:gd name="T48" fmla="*/ 152 w 174"/>
              <a:gd name="T49" fmla="*/ 45 h 281"/>
              <a:gd name="T50" fmla="*/ 153 w 174"/>
              <a:gd name="T51" fmla="*/ 27 h 281"/>
              <a:gd name="T52" fmla="*/ 131 w 174"/>
              <a:gd name="T53" fmla="*/ 255 h 281"/>
              <a:gd name="T54" fmla="*/ 131 w 174"/>
              <a:gd name="T55" fmla="*/ 242 h 281"/>
              <a:gd name="T56" fmla="*/ 89 w 174"/>
              <a:gd name="T57" fmla="*/ 195 h 281"/>
              <a:gd name="T58" fmla="*/ 47 w 174"/>
              <a:gd name="T59" fmla="*/ 243 h 281"/>
              <a:gd name="T60" fmla="*/ 46 w 174"/>
              <a:gd name="T61" fmla="*/ 255 h 281"/>
              <a:gd name="T62" fmla="*/ 54 w 174"/>
              <a:gd name="T63" fmla="*/ 78 h 281"/>
              <a:gd name="T64" fmla="*/ 89 w 174"/>
              <a:gd name="T65" fmla="*/ 124 h 281"/>
              <a:gd name="T66" fmla="*/ 124 w 174"/>
              <a:gd name="T67" fmla="*/ 77 h 281"/>
              <a:gd name="T68" fmla="*/ 54 w 174"/>
              <a:gd name="T69"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 h="281">
                <a:moveTo>
                  <a:pt x="174" y="16"/>
                </a:moveTo>
                <a:cubicBezTo>
                  <a:pt x="174" y="22"/>
                  <a:pt x="170" y="27"/>
                  <a:pt x="164" y="27"/>
                </a:cubicBezTo>
                <a:cubicBezTo>
                  <a:pt x="10" y="27"/>
                  <a:pt x="10" y="27"/>
                  <a:pt x="10" y="27"/>
                </a:cubicBezTo>
                <a:cubicBezTo>
                  <a:pt x="5" y="27"/>
                  <a:pt x="0" y="22"/>
                  <a:pt x="0" y="16"/>
                </a:cubicBezTo>
                <a:cubicBezTo>
                  <a:pt x="0" y="11"/>
                  <a:pt x="0" y="11"/>
                  <a:pt x="0" y="11"/>
                </a:cubicBezTo>
                <a:cubicBezTo>
                  <a:pt x="0" y="5"/>
                  <a:pt x="5" y="0"/>
                  <a:pt x="10" y="0"/>
                </a:cubicBezTo>
                <a:cubicBezTo>
                  <a:pt x="164" y="0"/>
                  <a:pt x="164" y="0"/>
                  <a:pt x="164" y="0"/>
                </a:cubicBezTo>
                <a:cubicBezTo>
                  <a:pt x="170" y="0"/>
                  <a:pt x="174" y="5"/>
                  <a:pt x="174" y="11"/>
                </a:cubicBezTo>
                <a:lnTo>
                  <a:pt x="174" y="16"/>
                </a:lnTo>
                <a:close/>
                <a:moveTo>
                  <a:pt x="174" y="265"/>
                </a:moveTo>
                <a:cubicBezTo>
                  <a:pt x="174" y="260"/>
                  <a:pt x="170" y="255"/>
                  <a:pt x="164" y="255"/>
                </a:cubicBezTo>
                <a:cubicBezTo>
                  <a:pt x="10" y="255"/>
                  <a:pt x="10" y="255"/>
                  <a:pt x="10" y="255"/>
                </a:cubicBezTo>
                <a:cubicBezTo>
                  <a:pt x="5" y="255"/>
                  <a:pt x="0" y="260"/>
                  <a:pt x="0" y="265"/>
                </a:cubicBezTo>
                <a:cubicBezTo>
                  <a:pt x="0" y="271"/>
                  <a:pt x="0" y="271"/>
                  <a:pt x="0" y="271"/>
                </a:cubicBezTo>
                <a:cubicBezTo>
                  <a:pt x="0" y="277"/>
                  <a:pt x="5" y="281"/>
                  <a:pt x="10" y="281"/>
                </a:cubicBezTo>
                <a:cubicBezTo>
                  <a:pt x="164" y="281"/>
                  <a:pt x="164" y="281"/>
                  <a:pt x="164" y="281"/>
                </a:cubicBezTo>
                <a:cubicBezTo>
                  <a:pt x="170" y="281"/>
                  <a:pt x="174" y="277"/>
                  <a:pt x="174" y="271"/>
                </a:cubicBezTo>
                <a:lnTo>
                  <a:pt x="174" y="265"/>
                </a:lnTo>
                <a:close/>
                <a:moveTo>
                  <a:pt x="24" y="255"/>
                </a:moveTo>
                <a:cubicBezTo>
                  <a:pt x="24" y="178"/>
                  <a:pt x="73" y="163"/>
                  <a:pt x="73" y="141"/>
                </a:cubicBezTo>
                <a:cubicBezTo>
                  <a:pt x="73" y="119"/>
                  <a:pt x="24" y="110"/>
                  <a:pt x="24" y="27"/>
                </a:cubicBezTo>
                <a:moveTo>
                  <a:pt x="147" y="70"/>
                </a:moveTo>
                <a:cubicBezTo>
                  <a:pt x="134" y="114"/>
                  <a:pt x="104" y="124"/>
                  <a:pt x="104" y="141"/>
                </a:cubicBezTo>
                <a:cubicBezTo>
                  <a:pt x="104" y="163"/>
                  <a:pt x="153" y="178"/>
                  <a:pt x="153" y="255"/>
                </a:cubicBezTo>
                <a:moveTo>
                  <a:pt x="152" y="45"/>
                </a:moveTo>
                <a:cubicBezTo>
                  <a:pt x="153" y="39"/>
                  <a:pt x="153" y="33"/>
                  <a:pt x="153" y="27"/>
                </a:cubicBezTo>
                <a:moveTo>
                  <a:pt x="131" y="255"/>
                </a:moveTo>
                <a:cubicBezTo>
                  <a:pt x="131" y="255"/>
                  <a:pt x="131" y="245"/>
                  <a:pt x="131" y="242"/>
                </a:cubicBezTo>
                <a:cubicBezTo>
                  <a:pt x="128" y="236"/>
                  <a:pt x="109" y="206"/>
                  <a:pt x="89" y="195"/>
                </a:cubicBezTo>
                <a:cubicBezTo>
                  <a:pt x="61" y="213"/>
                  <a:pt x="48" y="237"/>
                  <a:pt x="47" y="243"/>
                </a:cubicBezTo>
                <a:cubicBezTo>
                  <a:pt x="46" y="246"/>
                  <a:pt x="46" y="250"/>
                  <a:pt x="46" y="255"/>
                </a:cubicBezTo>
                <a:moveTo>
                  <a:pt x="54" y="78"/>
                </a:moveTo>
                <a:cubicBezTo>
                  <a:pt x="54" y="78"/>
                  <a:pt x="67" y="107"/>
                  <a:pt x="89" y="124"/>
                </a:cubicBezTo>
                <a:cubicBezTo>
                  <a:pt x="107" y="108"/>
                  <a:pt x="121" y="88"/>
                  <a:pt x="124" y="77"/>
                </a:cubicBezTo>
                <a:cubicBezTo>
                  <a:pt x="104" y="85"/>
                  <a:pt x="81" y="89"/>
                  <a:pt x="54" y="7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46" title="alarm clock icon">
            <a:extLst>
              <a:ext uri="{FF2B5EF4-FFF2-40B4-BE49-F238E27FC236}">
                <a16:creationId xmlns:a16="http://schemas.microsoft.com/office/drawing/2014/main" id="{4BD5DFBF-8485-471C-AEC2-3A0AAFD17019}"/>
              </a:ext>
            </a:extLst>
          </p:cNvPr>
          <p:cNvSpPr>
            <a:spLocks noChangeAspect="1" noEditPoints="1"/>
          </p:cNvSpPr>
          <p:nvPr/>
        </p:nvSpPr>
        <p:spPr bwMode="auto">
          <a:xfrm>
            <a:off x="5470644" y="5878944"/>
            <a:ext cx="639197" cy="564357"/>
          </a:xfrm>
          <a:custGeom>
            <a:avLst/>
            <a:gdLst>
              <a:gd name="T0" fmla="*/ 0 w 388"/>
              <a:gd name="T1" fmla="*/ 161 h 342"/>
              <a:gd name="T2" fmla="*/ 45 w 388"/>
              <a:gd name="T3" fmla="*/ 178 h 342"/>
              <a:gd name="T4" fmla="*/ 26 w 388"/>
              <a:gd name="T5" fmla="*/ 193 h 342"/>
              <a:gd name="T6" fmla="*/ 69 w 388"/>
              <a:gd name="T7" fmla="*/ 210 h 342"/>
              <a:gd name="T8" fmla="*/ 81 w 388"/>
              <a:gd name="T9" fmla="*/ 102 h 342"/>
              <a:gd name="T10" fmla="*/ 49 w 388"/>
              <a:gd name="T11" fmla="*/ 68 h 342"/>
              <a:gd name="T12" fmla="*/ 73 w 388"/>
              <a:gd name="T13" fmla="*/ 63 h 342"/>
              <a:gd name="T14" fmla="*/ 39 w 388"/>
              <a:gd name="T15" fmla="*/ 28 h 342"/>
              <a:gd name="T16" fmla="*/ 341 w 388"/>
              <a:gd name="T17" fmla="*/ 28 h 342"/>
              <a:gd name="T18" fmla="*/ 307 w 388"/>
              <a:gd name="T19" fmla="*/ 63 h 342"/>
              <a:gd name="T20" fmla="*/ 331 w 388"/>
              <a:gd name="T21" fmla="*/ 68 h 342"/>
              <a:gd name="T22" fmla="*/ 299 w 388"/>
              <a:gd name="T23" fmla="*/ 102 h 342"/>
              <a:gd name="T24" fmla="*/ 388 w 388"/>
              <a:gd name="T25" fmla="*/ 161 h 342"/>
              <a:gd name="T26" fmla="*/ 342 w 388"/>
              <a:gd name="T27" fmla="*/ 178 h 342"/>
              <a:gd name="T28" fmla="*/ 362 w 388"/>
              <a:gd name="T29" fmla="*/ 193 h 342"/>
              <a:gd name="T30" fmla="*/ 318 w 388"/>
              <a:gd name="T31" fmla="*/ 210 h 342"/>
              <a:gd name="T32" fmla="*/ 208 w 388"/>
              <a:gd name="T33" fmla="*/ 0 h 342"/>
              <a:gd name="T34" fmla="*/ 184 w 388"/>
              <a:gd name="T35" fmla="*/ 42 h 342"/>
              <a:gd name="T36" fmla="*/ 209 w 388"/>
              <a:gd name="T37" fmla="*/ 42 h 342"/>
              <a:gd name="T38" fmla="*/ 186 w 388"/>
              <a:gd name="T39" fmla="*/ 83 h 342"/>
              <a:gd name="T40" fmla="*/ 193 w 388"/>
              <a:gd name="T41" fmla="*/ 137 h 342"/>
              <a:gd name="T42" fmla="*/ 90 w 388"/>
              <a:gd name="T43" fmla="*/ 240 h 342"/>
              <a:gd name="T44" fmla="*/ 193 w 388"/>
              <a:gd name="T45" fmla="*/ 342 h 342"/>
              <a:gd name="T46" fmla="*/ 295 w 388"/>
              <a:gd name="T47" fmla="*/ 240 h 342"/>
              <a:gd name="T48" fmla="*/ 193 w 388"/>
              <a:gd name="T49" fmla="*/ 137 h 342"/>
              <a:gd name="T50" fmla="*/ 110 w 388"/>
              <a:gd name="T51" fmla="*/ 342 h 342"/>
              <a:gd name="T52" fmla="*/ 125 w 388"/>
              <a:gd name="T53" fmla="*/ 318 h 342"/>
              <a:gd name="T54" fmla="*/ 276 w 388"/>
              <a:gd name="T55" fmla="*/ 342 h 342"/>
              <a:gd name="T56" fmla="*/ 260 w 388"/>
              <a:gd name="T57" fmla="*/ 318 h 342"/>
              <a:gd name="T58" fmla="*/ 193 w 388"/>
              <a:gd name="T59" fmla="*/ 172 h 342"/>
              <a:gd name="T60" fmla="*/ 193 w 388"/>
              <a:gd name="T61" fmla="*/ 240 h 342"/>
              <a:gd name="T62" fmla="*/ 232 w 388"/>
              <a:gd name="T63" fmla="*/ 216 h 342"/>
              <a:gd name="T64" fmla="*/ 193 w 388"/>
              <a:gd name="T65" fmla="*/ 240 h 342"/>
              <a:gd name="T66" fmla="*/ 135 w 388"/>
              <a:gd name="T67" fmla="*/ 130 h 342"/>
              <a:gd name="T68" fmla="*/ 95 w 388"/>
              <a:gd name="T69" fmla="*/ 127 h 342"/>
              <a:gd name="T70" fmla="*/ 91 w 388"/>
              <a:gd name="T71" fmla="*/ 166 h 342"/>
              <a:gd name="T72" fmla="*/ 292 w 388"/>
              <a:gd name="T73" fmla="*/ 166 h 342"/>
              <a:gd name="T74" fmla="*/ 288 w 388"/>
              <a:gd name="T75" fmla="*/ 127 h 342"/>
              <a:gd name="T76" fmla="*/ 249 w 388"/>
              <a:gd name="T77" fmla="*/ 13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8" h="342">
                <a:moveTo>
                  <a:pt x="0" y="161"/>
                </a:moveTo>
                <a:cubicBezTo>
                  <a:pt x="0" y="161"/>
                  <a:pt x="0" y="161"/>
                  <a:pt x="45" y="178"/>
                </a:cubicBezTo>
                <a:cubicBezTo>
                  <a:pt x="45" y="178"/>
                  <a:pt x="45" y="178"/>
                  <a:pt x="26" y="193"/>
                </a:cubicBezTo>
                <a:cubicBezTo>
                  <a:pt x="26" y="193"/>
                  <a:pt x="26" y="193"/>
                  <a:pt x="69" y="210"/>
                </a:cubicBezTo>
                <a:moveTo>
                  <a:pt x="81" y="102"/>
                </a:moveTo>
                <a:cubicBezTo>
                  <a:pt x="49" y="68"/>
                  <a:pt x="49" y="68"/>
                  <a:pt x="49" y="68"/>
                </a:cubicBezTo>
                <a:cubicBezTo>
                  <a:pt x="73" y="63"/>
                  <a:pt x="73" y="63"/>
                  <a:pt x="73" y="63"/>
                </a:cubicBezTo>
                <a:cubicBezTo>
                  <a:pt x="39" y="28"/>
                  <a:pt x="39" y="28"/>
                  <a:pt x="39" y="28"/>
                </a:cubicBezTo>
                <a:moveTo>
                  <a:pt x="341" y="28"/>
                </a:moveTo>
                <a:cubicBezTo>
                  <a:pt x="341" y="28"/>
                  <a:pt x="341" y="28"/>
                  <a:pt x="307" y="63"/>
                </a:cubicBezTo>
                <a:cubicBezTo>
                  <a:pt x="307" y="63"/>
                  <a:pt x="307" y="63"/>
                  <a:pt x="331" y="68"/>
                </a:cubicBezTo>
                <a:cubicBezTo>
                  <a:pt x="331" y="68"/>
                  <a:pt x="331" y="68"/>
                  <a:pt x="299" y="102"/>
                </a:cubicBezTo>
                <a:moveTo>
                  <a:pt x="388" y="161"/>
                </a:moveTo>
                <a:cubicBezTo>
                  <a:pt x="388" y="161"/>
                  <a:pt x="388" y="161"/>
                  <a:pt x="342" y="178"/>
                </a:cubicBezTo>
                <a:cubicBezTo>
                  <a:pt x="342" y="178"/>
                  <a:pt x="342" y="178"/>
                  <a:pt x="362" y="193"/>
                </a:cubicBezTo>
                <a:cubicBezTo>
                  <a:pt x="362" y="193"/>
                  <a:pt x="362" y="193"/>
                  <a:pt x="318" y="210"/>
                </a:cubicBezTo>
                <a:moveTo>
                  <a:pt x="208" y="0"/>
                </a:moveTo>
                <a:cubicBezTo>
                  <a:pt x="208" y="0"/>
                  <a:pt x="208" y="0"/>
                  <a:pt x="184" y="42"/>
                </a:cubicBezTo>
                <a:cubicBezTo>
                  <a:pt x="184" y="42"/>
                  <a:pt x="184" y="42"/>
                  <a:pt x="209" y="42"/>
                </a:cubicBezTo>
                <a:cubicBezTo>
                  <a:pt x="209" y="42"/>
                  <a:pt x="209" y="42"/>
                  <a:pt x="186" y="83"/>
                </a:cubicBezTo>
                <a:moveTo>
                  <a:pt x="193" y="137"/>
                </a:moveTo>
                <a:cubicBezTo>
                  <a:pt x="136" y="137"/>
                  <a:pt x="90" y="183"/>
                  <a:pt x="90" y="240"/>
                </a:cubicBezTo>
                <a:cubicBezTo>
                  <a:pt x="90" y="296"/>
                  <a:pt x="136" y="342"/>
                  <a:pt x="193" y="342"/>
                </a:cubicBezTo>
                <a:cubicBezTo>
                  <a:pt x="249" y="342"/>
                  <a:pt x="295" y="296"/>
                  <a:pt x="295" y="240"/>
                </a:cubicBezTo>
                <a:cubicBezTo>
                  <a:pt x="295" y="183"/>
                  <a:pt x="249" y="137"/>
                  <a:pt x="193" y="137"/>
                </a:cubicBezTo>
                <a:close/>
                <a:moveTo>
                  <a:pt x="110" y="342"/>
                </a:moveTo>
                <a:cubicBezTo>
                  <a:pt x="125" y="318"/>
                  <a:pt x="125" y="318"/>
                  <a:pt x="125" y="318"/>
                </a:cubicBezTo>
                <a:moveTo>
                  <a:pt x="276" y="342"/>
                </a:moveTo>
                <a:cubicBezTo>
                  <a:pt x="260" y="318"/>
                  <a:pt x="260" y="318"/>
                  <a:pt x="260" y="318"/>
                </a:cubicBezTo>
                <a:moveTo>
                  <a:pt x="193" y="172"/>
                </a:moveTo>
                <a:cubicBezTo>
                  <a:pt x="193" y="240"/>
                  <a:pt x="193" y="240"/>
                  <a:pt x="193" y="240"/>
                </a:cubicBezTo>
                <a:moveTo>
                  <a:pt x="232" y="216"/>
                </a:moveTo>
                <a:cubicBezTo>
                  <a:pt x="193" y="240"/>
                  <a:pt x="193" y="240"/>
                  <a:pt x="193" y="240"/>
                </a:cubicBezTo>
                <a:moveTo>
                  <a:pt x="135" y="130"/>
                </a:moveTo>
                <a:cubicBezTo>
                  <a:pt x="125" y="118"/>
                  <a:pt x="107" y="117"/>
                  <a:pt x="95" y="127"/>
                </a:cubicBezTo>
                <a:cubicBezTo>
                  <a:pt x="83" y="137"/>
                  <a:pt x="81" y="154"/>
                  <a:pt x="91" y="166"/>
                </a:cubicBezTo>
                <a:moveTo>
                  <a:pt x="292" y="166"/>
                </a:moveTo>
                <a:cubicBezTo>
                  <a:pt x="302" y="154"/>
                  <a:pt x="300" y="137"/>
                  <a:pt x="288" y="127"/>
                </a:cubicBezTo>
                <a:cubicBezTo>
                  <a:pt x="277" y="117"/>
                  <a:pt x="259" y="118"/>
                  <a:pt x="249" y="1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5" title="clock moving forward icon">
            <a:extLst>
              <a:ext uri="{FF2B5EF4-FFF2-40B4-BE49-F238E27FC236}">
                <a16:creationId xmlns:a16="http://schemas.microsoft.com/office/drawing/2014/main" id="{E67D3201-69D9-4DCD-B464-A39627309F7C}"/>
              </a:ext>
            </a:extLst>
          </p:cNvPr>
          <p:cNvSpPr>
            <a:spLocks noChangeAspect="1" noEditPoints="1"/>
          </p:cNvSpPr>
          <p:nvPr/>
        </p:nvSpPr>
        <p:spPr bwMode="auto">
          <a:xfrm>
            <a:off x="4470307" y="5792649"/>
            <a:ext cx="600368" cy="650652"/>
          </a:xfrm>
          <a:custGeom>
            <a:avLst/>
            <a:gdLst>
              <a:gd name="T0" fmla="*/ 280 w 331"/>
              <a:gd name="T1" fmla="*/ 147 h 358"/>
              <a:gd name="T2" fmla="*/ 288 w 331"/>
              <a:gd name="T3" fmla="*/ 192 h 358"/>
              <a:gd name="T4" fmla="*/ 166 w 331"/>
              <a:gd name="T5" fmla="*/ 315 h 358"/>
              <a:gd name="T6" fmla="*/ 43 w 331"/>
              <a:gd name="T7" fmla="*/ 192 h 358"/>
              <a:gd name="T8" fmla="*/ 166 w 331"/>
              <a:gd name="T9" fmla="*/ 69 h 358"/>
              <a:gd name="T10" fmla="*/ 262 w 331"/>
              <a:gd name="T11" fmla="*/ 116 h 358"/>
              <a:gd name="T12" fmla="*/ 166 w 331"/>
              <a:gd name="T13" fmla="*/ 26 h 358"/>
              <a:gd name="T14" fmla="*/ 0 w 331"/>
              <a:gd name="T15" fmla="*/ 192 h 358"/>
              <a:gd name="T16" fmla="*/ 166 w 331"/>
              <a:gd name="T17" fmla="*/ 358 h 358"/>
              <a:gd name="T18" fmla="*/ 331 w 331"/>
              <a:gd name="T19" fmla="*/ 192 h 358"/>
              <a:gd name="T20" fmla="*/ 138 w 331"/>
              <a:gd name="T21" fmla="*/ 53 h 358"/>
              <a:gd name="T22" fmla="*/ 173 w 331"/>
              <a:gd name="T23" fmla="*/ 26 h 358"/>
              <a:gd name="T24" fmla="*/ 138 w 331"/>
              <a:gd name="T25" fmla="*/ 0 h 358"/>
              <a:gd name="T26" fmla="*/ 176 w 331"/>
              <a:gd name="T27" fmla="*/ 108 h 358"/>
              <a:gd name="T28" fmla="*/ 176 w 331"/>
              <a:gd name="T29" fmla="*/ 129 h 358"/>
              <a:gd name="T30" fmla="*/ 155 w 331"/>
              <a:gd name="T31" fmla="*/ 129 h 358"/>
              <a:gd name="T32" fmla="*/ 155 w 331"/>
              <a:gd name="T33" fmla="*/ 108 h 358"/>
              <a:gd name="T34" fmla="*/ 176 w 331"/>
              <a:gd name="T35" fmla="*/ 108 h 358"/>
              <a:gd name="T36" fmla="*/ 176 w 331"/>
              <a:gd name="T37" fmla="*/ 255 h 358"/>
              <a:gd name="T38" fmla="*/ 176 w 331"/>
              <a:gd name="T39" fmla="*/ 276 h 358"/>
              <a:gd name="T40" fmla="*/ 155 w 331"/>
              <a:gd name="T41" fmla="*/ 276 h 358"/>
              <a:gd name="T42" fmla="*/ 155 w 331"/>
              <a:gd name="T43" fmla="*/ 255 h 358"/>
              <a:gd name="T44" fmla="*/ 176 w 331"/>
              <a:gd name="T45" fmla="*/ 255 h 358"/>
              <a:gd name="T46" fmla="*/ 249 w 331"/>
              <a:gd name="T47" fmla="*/ 203 h 358"/>
              <a:gd name="T48" fmla="*/ 229 w 331"/>
              <a:gd name="T49" fmla="*/ 203 h 358"/>
              <a:gd name="T50" fmla="*/ 229 w 331"/>
              <a:gd name="T51" fmla="*/ 181 h 358"/>
              <a:gd name="T52" fmla="*/ 249 w 331"/>
              <a:gd name="T53" fmla="*/ 181 h 358"/>
              <a:gd name="T54" fmla="*/ 249 w 331"/>
              <a:gd name="T55" fmla="*/ 203 h 358"/>
              <a:gd name="T56" fmla="*/ 102 w 331"/>
              <a:gd name="T57" fmla="*/ 203 h 358"/>
              <a:gd name="T58" fmla="*/ 82 w 331"/>
              <a:gd name="T59" fmla="*/ 203 h 358"/>
              <a:gd name="T60" fmla="*/ 82 w 331"/>
              <a:gd name="T61" fmla="*/ 181 h 358"/>
              <a:gd name="T62" fmla="*/ 102 w 331"/>
              <a:gd name="T63" fmla="*/ 181 h 358"/>
              <a:gd name="T64" fmla="*/ 102 w 331"/>
              <a:gd name="T65" fmla="*/ 203 h 358"/>
              <a:gd name="T66" fmla="*/ 135 w 331"/>
              <a:gd name="T67" fmla="*/ 149 h 358"/>
              <a:gd name="T68" fmla="*/ 165 w 331"/>
              <a:gd name="T69" fmla="*/ 195 h 358"/>
              <a:gd name="T70" fmla="*/ 233 w 331"/>
              <a:gd name="T71" fmla="*/ 132 h 358"/>
              <a:gd name="T72" fmla="*/ 165 w 331"/>
              <a:gd name="T73" fmla="*/ 195 h 358"/>
              <a:gd name="T74" fmla="*/ 166 w 331"/>
              <a:gd name="T75" fmla="*/ 185 h 358"/>
              <a:gd name="T76" fmla="*/ 158 w 331"/>
              <a:gd name="T77" fmla="*/ 192 h 358"/>
              <a:gd name="T78" fmla="*/ 166 w 331"/>
              <a:gd name="T79" fmla="*/ 199 h 358"/>
              <a:gd name="T80" fmla="*/ 173 w 331"/>
              <a:gd name="T81" fmla="*/ 192 h 358"/>
              <a:gd name="T82" fmla="*/ 166 w 331"/>
              <a:gd name="T83" fmla="*/ 18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1" h="358">
                <a:moveTo>
                  <a:pt x="280" y="147"/>
                </a:moveTo>
                <a:cubicBezTo>
                  <a:pt x="285" y="161"/>
                  <a:pt x="288" y="176"/>
                  <a:pt x="288" y="192"/>
                </a:cubicBezTo>
                <a:cubicBezTo>
                  <a:pt x="288" y="260"/>
                  <a:pt x="233" y="315"/>
                  <a:pt x="166" y="315"/>
                </a:cubicBezTo>
                <a:cubicBezTo>
                  <a:pt x="98" y="315"/>
                  <a:pt x="43" y="260"/>
                  <a:pt x="43" y="192"/>
                </a:cubicBezTo>
                <a:cubicBezTo>
                  <a:pt x="43" y="124"/>
                  <a:pt x="98" y="69"/>
                  <a:pt x="166" y="69"/>
                </a:cubicBezTo>
                <a:cubicBezTo>
                  <a:pt x="204" y="69"/>
                  <a:pt x="239" y="87"/>
                  <a:pt x="262" y="116"/>
                </a:cubicBezTo>
                <a:moveTo>
                  <a:pt x="166" y="26"/>
                </a:moveTo>
                <a:cubicBezTo>
                  <a:pt x="74" y="26"/>
                  <a:pt x="0" y="101"/>
                  <a:pt x="0" y="192"/>
                </a:cubicBezTo>
                <a:cubicBezTo>
                  <a:pt x="0" y="284"/>
                  <a:pt x="74" y="358"/>
                  <a:pt x="166" y="358"/>
                </a:cubicBezTo>
                <a:cubicBezTo>
                  <a:pt x="257" y="358"/>
                  <a:pt x="331" y="284"/>
                  <a:pt x="331" y="192"/>
                </a:cubicBezTo>
                <a:moveTo>
                  <a:pt x="138" y="53"/>
                </a:moveTo>
                <a:cubicBezTo>
                  <a:pt x="173" y="26"/>
                  <a:pt x="173" y="26"/>
                  <a:pt x="173" y="26"/>
                </a:cubicBezTo>
                <a:cubicBezTo>
                  <a:pt x="138" y="0"/>
                  <a:pt x="138" y="0"/>
                  <a:pt x="138" y="0"/>
                </a:cubicBezTo>
                <a:moveTo>
                  <a:pt x="176" y="108"/>
                </a:moveTo>
                <a:cubicBezTo>
                  <a:pt x="176" y="129"/>
                  <a:pt x="176" y="129"/>
                  <a:pt x="176" y="129"/>
                </a:cubicBezTo>
                <a:cubicBezTo>
                  <a:pt x="176" y="129"/>
                  <a:pt x="176" y="129"/>
                  <a:pt x="155" y="129"/>
                </a:cubicBezTo>
                <a:cubicBezTo>
                  <a:pt x="155" y="129"/>
                  <a:pt x="155" y="129"/>
                  <a:pt x="155" y="108"/>
                </a:cubicBezTo>
                <a:cubicBezTo>
                  <a:pt x="155" y="108"/>
                  <a:pt x="155" y="108"/>
                  <a:pt x="176" y="108"/>
                </a:cubicBezTo>
                <a:close/>
                <a:moveTo>
                  <a:pt x="176" y="255"/>
                </a:moveTo>
                <a:cubicBezTo>
                  <a:pt x="176" y="276"/>
                  <a:pt x="176" y="276"/>
                  <a:pt x="176" y="276"/>
                </a:cubicBezTo>
                <a:cubicBezTo>
                  <a:pt x="176" y="276"/>
                  <a:pt x="176" y="276"/>
                  <a:pt x="155" y="276"/>
                </a:cubicBezTo>
                <a:cubicBezTo>
                  <a:pt x="155" y="276"/>
                  <a:pt x="155" y="276"/>
                  <a:pt x="155" y="255"/>
                </a:cubicBezTo>
                <a:cubicBezTo>
                  <a:pt x="155" y="255"/>
                  <a:pt x="155" y="255"/>
                  <a:pt x="176" y="255"/>
                </a:cubicBezTo>
                <a:close/>
                <a:moveTo>
                  <a:pt x="249" y="203"/>
                </a:moveTo>
                <a:cubicBezTo>
                  <a:pt x="229" y="203"/>
                  <a:pt x="229" y="203"/>
                  <a:pt x="229" y="203"/>
                </a:cubicBezTo>
                <a:cubicBezTo>
                  <a:pt x="229" y="203"/>
                  <a:pt x="229" y="203"/>
                  <a:pt x="229" y="181"/>
                </a:cubicBezTo>
                <a:cubicBezTo>
                  <a:pt x="229" y="181"/>
                  <a:pt x="229" y="181"/>
                  <a:pt x="249" y="181"/>
                </a:cubicBezTo>
                <a:cubicBezTo>
                  <a:pt x="249" y="181"/>
                  <a:pt x="249" y="181"/>
                  <a:pt x="249" y="203"/>
                </a:cubicBezTo>
                <a:close/>
                <a:moveTo>
                  <a:pt x="102" y="203"/>
                </a:moveTo>
                <a:cubicBezTo>
                  <a:pt x="82" y="203"/>
                  <a:pt x="82" y="203"/>
                  <a:pt x="82" y="203"/>
                </a:cubicBezTo>
                <a:cubicBezTo>
                  <a:pt x="82" y="203"/>
                  <a:pt x="82" y="203"/>
                  <a:pt x="82" y="181"/>
                </a:cubicBezTo>
                <a:cubicBezTo>
                  <a:pt x="82" y="181"/>
                  <a:pt x="82" y="181"/>
                  <a:pt x="102" y="181"/>
                </a:cubicBezTo>
                <a:cubicBezTo>
                  <a:pt x="102" y="181"/>
                  <a:pt x="102" y="181"/>
                  <a:pt x="102" y="203"/>
                </a:cubicBezTo>
                <a:close/>
                <a:moveTo>
                  <a:pt x="135" y="149"/>
                </a:moveTo>
                <a:cubicBezTo>
                  <a:pt x="135" y="149"/>
                  <a:pt x="135" y="149"/>
                  <a:pt x="165" y="195"/>
                </a:cubicBezTo>
                <a:moveTo>
                  <a:pt x="233" y="132"/>
                </a:moveTo>
                <a:cubicBezTo>
                  <a:pt x="233" y="132"/>
                  <a:pt x="233" y="132"/>
                  <a:pt x="165" y="195"/>
                </a:cubicBezTo>
                <a:moveTo>
                  <a:pt x="166" y="185"/>
                </a:moveTo>
                <a:cubicBezTo>
                  <a:pt x="162" y="185"/>
                  <a:pt x="158" y="188"/>
                  <a:pt x="158" y="192"/>
                </a:cubicBezTo>
                <a:cubicBezTo>
                  <a:pt x="158" y="196"/>
                  <a:pt x="162" y="199"/>
                  <a:pt x="166" y="199"/>
                </a:cubicBezTo>
                <a:cubicBezTo>
                  <a:pt x="169" y="199"/>
                  <a:pt x="173" y="196"/>
                  <a:pt x="173" y="192"/>
                </a:cubicBezTo>
                <a:cubicBezTo>
                  <a:pt x="173" y="188"/>
                  <a:pt x="169" y="185"/>
                  <a:pt x="166" y="185"/>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9" title="hour glass">
            <a:extLst>
              <a:ext uri="{FF2B5EF4-FFF2-40B4-BE49-F238E27FC236}">
                <a16:creationId xmlns:a16="http://schemas.microsoft.com/office/drawing/2014/main" id="{745DC979-A5AE-45EF-8652-CE0538C9734E}"/>
              </a:ext>
            </a:extLst>
          </p:cNvPr>
          <p:cNvSpPr>
            <a:spLocks noEditPoints="1"/>
          </p:cNvSpPr>
          <p:nvPr/>
        </p:nvSpPr>
        <p:spPr bwMode="auto">
          <a:xfrm>
            <a:off x="5881439" y="4839259"/>
            <a:ext cx="351739" cy="543908"/>
          </a:xfrm>
          <a:custGeom>
            <a:avLst/>
            <a:gdLst>
              <a:gd name="T0" fmla="*/ 301 w 326"/>
              <a:gd name="T1" fmla="*/ 38 h 502"/>
              <a:gd name="T2" fmla="*/ 25 w 326"/>
              <a:gd name="T3" fmla="*/ 38 h 502"/>
              <a:gd name="T4" fmla="*/ 25 w 326"/>
              <a:gd name="T5" fmla="*/ 12 h 502"/>
              <a:gd name="T6" fmla="*/ 37 w 326"/>
              <a:gd name="T7" fmla="*/ 0 h 502"/>
              <a:gd name="T8" fmla="*/ 289 w 326"/>
              <a:gd name="T9" fmla="*/ 0 h 502"/>
              <a:gd name="T10" fmla="*/ 301 w 326"/>
              <a:gd name="T11" fmla="*/ 12 h 502"/>
              <a:gd name="T12" fmla="*/ 301 w 326"/>
              <a:gd name="T13" fmla="*/ 38 h 502"/>
              <a:gd name="T14" fmla="*/ 301 w 326"/>
              <a:gd name="T15" fmla="*/ 464 h 502"/>
              <a:gd name="T16" fmla="*/ 25 w 326"/>
              <a:gd name="T17" fmla="*/ 464 h 502"/>
              <a:gd name="T18" fmla="*/ 25 w 326"/>
              <a:gd name="T19" fmla="*/ 490 h 502"/>
              <a:gd name="T20" fmla="*/ 37 w 326"/>
              <a:gd name="T21" fmla="*/ 502 h 502"/>
              <a:gd name="T22" fmla="*/ 289 w 326"/>
              <a:gd name="T23" fmla="*/ 502 h 502"/>
              <a:gd name="T24" fmla="*/ 301 w 326"/>
              <a:gd name="T25" fmla="*/ 490 h 502"/>
              <a:gd name="T26" fmla="*/ 301 w 326"/>
              <a:gd name="T27" fmla="*/ 464 h 502"/>
              <a:gd name="T28" fmla="*/ 49 w 326"/>
              <a:gd name="T29" fmla="*/ 464 h 502"/>
              <a:gd name="T30" fmla="*/ 130 w 326"/>
              <a:gd name="T31" fmla="*/ 277 h 502"/>
              <a:gd name="T32" fmla="*/ 150 w 326"/>
              <a:gd name="T33" fmla="*/ 251 h 502"/>
              <a:gd name="T34" fmla="*/ 130 w 326"/>
              <a:gd name="T35" fmla="*/ 225 h 502"/>
              <a:gd name="T36" fmla="*/ 49 w 326"/>
              <a:gd name="T37" fmla="*/ 38 h 502"/>
              <a:gd name="T38" fmla="*/ 277 w 326"/>
              <a:gd name="T39" fmla="*/ 38 h 502"/>
              <a:gd name="T40" fmla="*/ 196 w 326"/>
              <a:gd name="T41" fmla="*/ 225 h 502"/>
              <a:gd name="T42" fmla="*/ 176 w 326"/>
              <a:gd name="T43" fmla="*/ 251 h 502"/>
              <a:gd name="T44" fmla="*/ 196 w 326"/>
              <a:gd name="T45" fmla="*/ 277 h 502"/>
              <a:gd name="T46" fmla="*/ 277 w 326"/>
              <a:gd name="T47" fmla="*/ 464 h 502"/>
              <a:gd name="T48" fmla="*/ 285 w 326"/>
              <a:gd name="T49" fmla="*/ 395 h 502"/>
              <a:gd name="T50" fmla="*/ 163 w 326"/>
              <a:gd name="T51" fmla="*/ 381 h 502"/>
              <a:gd name="T52" fmla="*/ 41 w 326"/>
              <a:gd name="T53" fmla="*/ 395 h 502"/>
              <a:gd name="T54" fmla="*/ 283 w 326"/>
              <a:gd name="T55" fmla="*/ 114 h 502"/>
              <a:gd name="T56" fmla="*/ 164 w 326"/>
              <a:gd name="T57" fmla="*/ 101 h 502"/>
              <a:gd name="T58" fmla="*/ 44 w 326"/>
              <a:gd name="T59" fmla="*/ 114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6" h="502">
                <a:moveTo>
                  <a:pt x="301" y="38"/>
                </a:moveTo>
                <a:cubicBezTo>
                  <a:pt x="25" y="38"/>
                  <a:pt x="25" y="38"/>
                  <a:pt x="25" y="38"/>
                </a:cubicBezTo>
                <a:cubicBezTo>
                  <a:pt x="25" y="12"/>
                  <a:pt x="25" y="12"/>
                  <a:pt x="25" y="12"/>
                </a:cubicBezTo>
                <a:cubicBezTo>
                  <a:pt x="25" y="5"/>
                  <a:pt x="31" y="0"/>
                  <a:pt x="37" y="0"/>
                </a:cubicBezTo>
                <a:cubicBezTo>
                  <a:pt x="289" y="0"/>
                  <a:pt x="289" y="0"/>
                  <a:pt x="289" y="0"/>
                </a:cubicBezTo>
                <a:cubicBezTo>
                  <a:pt x="295" y="0"/>
                  <a:pt x="301" y="5"/>
                  <a:pt x="301" y="12"/>
                </a:cubicBezTo>
                <a:lnTo>
                  <a:pt x="301" y="38"/>
                </a:lnTo>
                <a:close/>
                <a:moveTo>
                  <a:pt x="301" y="464"/>
                </a:moveTo>
                <a:cubicBezTo>
                  <a:pt x="25" y="464"/>
                  <a:pt x="25" y="464"/>
                  <a:pt x="25" y="464"/>
                </a:cubicBezTo>
                <a:cubicBezTo>
                  <a:pt x="25" y="490"/>
                  <a:pt x="25" y="490"/>
                  <a:pt x="25" y="490"/>
                </a:cubicBezTo>
                <a:cubicBezTo>
                  <a:pt x="25" y="497"/>
                  <a:pt x="31" y="502"/>
                  <a:pt x="37" y="502"/>
                </a:cubicBezTo>
                <a:cubicBezTo>
                  <a:pt x="289" y="502"/>
                  <a:pt x="289" y="502"/>
                  <a:pt x="289" y="502"/>
                </a:cubicBezTo>
                <a:cubicBezTo>
                  <a:pt x="295" y="502"/>
                  <a:pt x="301" y="497"/>
                  <a:pt x="301" y="490"/>
                </a:cubicBezTo>
                <a:lnTo>
                  <a:pt x="301" y="464"/>
                </a:lnTo>
                <a:close/>
                <a:moveTo>
                  <a:pt x="49" y="464"/>
                </a:moveTo>
                <a:cubicBezTo>
                  <a:pt x="49" y="464"/>
                  <a:pt x="0" y="359"/>
                  <a:pt x="130" y="277"/>
                </a:cubicBezTo>
                <a:cubicBezTo>
                  <a:pt x="130" y="277"/>
                  <a:pt x="150" y="265"/>
                  <a:pt x="150" y="251"/>
                </a:cubicBezTo>
                <a:cubicBezTo>
                  <a:pt x="150" y="237"/>
                  <a:pt x="130" y="225"/>
                  <a:pt x="130" y="225"/>
                </a:cubicBezTo>
                <a:cubicBezTo>
                  <a:pt x="0" y="143"/>
                  <a:pt x="49" y="38"/>
                  <a:pt x="49" y="38"/>
                </a:cubicBezTo>
                <a:moveTo>
                  <a:pt x="277" y="38"/>
                </a:moveTo>
                <a:cubicBezTo>
                  <a:pt x="277" y="38"/>
                  <a:pt x="326" y="143"/>
                  <a:pt x="196" y="225"/>
                </a:cubicBezTo>
                <a:cubicBezTo>
                  <a:pt x="196" y="225"/>
                  <a:pt x="176" y="237"/>
                  <a:pt x="176" y="251"/>
                </a:cubicBezTo>
                <a:cubicBezTo>
                  <a:pt x="176" y="265"/>
                  <a:pt x="196" y="277"/>
                  <a:pt x="196" y="277"/>
                </a:cubicBezTo>
                <a:cubicBezTo>
                  <a:pt x="326" y="359"/>
                  <a:pt x="277" y="464"/>
                  <a:pt x="277" y="464"/>
                </a:cubicBezTo>
                <a:moveTo>
                  <a:pt x="285" y="395"/>
                </a:moveTo>
                <a:cubicBezTo>
                  <a:pt x="246" y="386"/>
                  <a:pt x="205" y="381"/>
                  <a:pt x="163" y="381"/>
                </a:cubicBezTo>
                <a:cubicBezTo>
                  <a:pt x="121" y="381"/>
                  <a:pt x="80" y="386"/>
                  <a:pt x="41" y="395"/>
                </a:cubicBezTo>
                <a:moveTo>
                  <a:pt x="283" y="114"/>
                </a:moveTo>
                <a:cubicBezTo>
                  <a:pt x="245" y="106"/>
                  <a:pt x="205" y="101"/>
                  <a:pt x="164" y="101"/>
                </a:cubicBezTo>
                <a:cubicBezTo>
                  <a:pt x="123" y="101"/>
                  <a:pt x="82" y="106"/>
                  <a:pt x="44" y="11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2" name="Rectangle 171" descr="text background"/>
          <p:cNvSpPr/>
          <p:nvPr/>
        </p:nvSpPr>
        <p:spPr>
          <a:xfrm>
            <a:off x="3771780" y="2634"/>
            <a:ext cx="8417840" cy="10303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73"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Strategy, planning, goals, innovation, growth, direction, looking forward, improvement, progress, ideas, challenges, problem solving, planning, calendar, deadline, timeframe, goal, appointment, save the date, due date</a:t>
            </a:r>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3" name="Group 2" descr="image usage example"/>
          <p:cNvGrpSpPr/>
          <p:nvPr/>
        </p:nvGrpSpPr>
        <p:grpSpPr>
          <a:xfrm>
            <a:off x="6740991" y="1456131"/>
            <a:ext cx="5091643" cy="5231708"/>
            <a:chOff x="6740991" y="1456130"/>
            <a:chExt cx="5091642" cy="5231708"/>
          </a:xfrm>
        </p:grpSpPr>
        <p:grpSp>
          <p:nvGrpSpPr>
            <p:cNvPr id="174" name="Grupa 88">
              <a:extLst>
                <a:ext uri="{FF2B5EF4-FFF2-40B4-BE49-F238E27FC236}">
                  <a16:creationId xmlns:a16="http://schemas.microsoft.com/office/drawing/2014/main" id="{49B129CB-F44F-4CF9-98E8-8A1142F675E1}"/>
                </a:ext>
              </a:extLst>
            </p:cNvPr>
            <p:cNvGrpSpPr/>
            <p:nvPr/>
          </p:nvGrpSpPr>
          <p:grpSpPr>
            <a:xfrm>
              <a:off x="9065630" y="4016745"/>
              <a:ext cx="2767003" cy="961183"/>
              <a:chOff x="3592842" y="3500225"/>
              <a:chExt cx="3600148" cy="1250595"/>
            </a:xfrm>
          </p:grpSpPr>
          <p:sp>
            <p:nvSpPr>
              <p:cNvPr id="175" name="Elipsa 23">
                <a:extLst>
                  <a:ext uri="{FF2B5EF4-FFF2-40B4-BE49-F238E27FC236}">
                    <a16:creationId xmlns:a16="http://schemas.microsoft.com/office/drawing/2014/main" id="{80E38538-87CB-4195-9EB0-0971AB736634}"/>
                  </a:ext>
                </a:extLst>
              </p:cNvPr>
              <p:cNvSpPr/>
              <p:nvPr/>
            </p:nvSpPr>
            <p:spPr>
              <a:xfrm>
                <a:off x="3592842" y="3693722"/>
                <a:ext cx="863600" cy="863600"/>
              </a:xfrm>
              <a:prstGeom prst="ellipse">
                <a:avLst/>
              </a:prstGeom>
              <a:solidFill>
                <a:schemeClr val="accent5"/>
              </a:solidFill>
              <a:ln w="101600" cap="rnd">
                <a:solidFill>
                  <a:schemeClr val="accent5">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nvGrpSpPr>
              <p:cNvPr id="176" name="Grupa 21">
                <a:extLst>
                  <a:ext uri="{FF2B5EF4-FFF2-40B4-BE49-F238E27FC236}">
                    <a16:creationId xmlns:a16="http://schemas.microsoft.com/office/drawing/2014/main" id="{623B72A8-C626-43D1-ADCB-B72FFE6BDFF2}"/>
                  </a:ext>
                </a:extLst>
              </p:cNvPr>
              <p:cNvGrpSpPr/>
              <p:nvPr/>
            </p:nvGrpSpPr>
            <p:grpSpPr>
              <a:xfrm>
                <a:off x="4769258" y="3500225"/>
                <a:ext cx="2423732" cy="1250595"/>
                <a:chOff x="4769258" y="3500225"/>
                <a:chExt cx="2423732" cy="1250595"/>
              </a:xfrm>
            </p:grpSpPr>
            <p:sp>
              <p:nvSpPr>
                <p:cNvPr id="177" name="pole tekstowe 71">
                  <a:extLst>
                    <a:ext uri="{FF2B5EF4-FFF2-40B4-BE49-F238E27FC236}">
                      <a16:creationId xmlns:a16="http://schemas.microsoft.com/office/drawing/2014/main" id="{F65C89F8-B5A0-40AE-820D-DD6B9B039BBD}"/>
                    </a:ext>
                  </a:extLst>
                </p:cNvPr>
                <p:cNvSpPr txBox="1"/>
                <p:nvPr/>
              </p:nvSpPr>
              <p:spPr>
                <a:xfrm>
                  <a:off x="4769258" y="3500225"/>
                  <a:ext cx="1656177" cy="447034"/>
                </a:xfrm>
                <a:prstGeom prst="rect">
                  <a:avLst/>
                </a:prstGeom>
                <a:noFill/>
              </p:spPr>
              <p:txBody>
                <a:bodyPr wrap="square" lIns="0" tIns="0" rIns="0" bIns="0" rtlCol="0" anchor="ctr">
                  <a:noAutofit/>
                </a:bodyPr>
                <a:lstStyle/>
                <a:p>
                  <a:r>
                    <a:rPr lang="en-US" sz="2800" b="1" dirty="0">
                      <a:solidFill>
                        <a:schemeClr val="accent5"/>
                      </a:solidFill>
                    </a:rPr>
                    <a:t>1994</a:t>
                  </a:r>
                </a:p>
              </p:txBody>
            </p:sp>
            <p:sp>
              <p:nvSpPr>
                <p:cNvPr id="178" name="TextBox 32">
                  <a:extLst>
                    <a:ext uri="{FF2B5EF4-FFF2-40B4-BE49-F238E27FC236}">
                      <a16:creationId xmlns:a16="http://schemas.microsoft.com/office/drawing/2014/main" id="{A9BCD9D7-47BB-4F4A-97C1-418FFA9BCDE0}"/>
                    </a:ext>
                  </a:extLst>
                </p:cNvPr>
                <p:cNvSpPr txBox="1"/>
                <p:nvPr/>
              </p:nvSpPr>
              <p:spPr>
                <a:xfrm>
                  <a:off x="4769258" y="4066852"/>
                  <a:ext cx="2423732" cy="683968"/>
                </a:xfrm>
                <a:prstGeom prst="rect">
                  <a:avLst/>
                </a:prstGeom>
                <a:noFill/>
              </p:spPr>
              <p:txBody>
                <a:bodyPr wrap="square" lIns="0" tIns="0" rIns="0" bIns="0" rtlCol="0" anchor="ctr">
                  <a:noAutofit/>
                </a:bodyPr>
                <a:lstStyle/>
                <a:p>
                  <a:pPr>
                    <a:spcAft>
                      <a:spcPts val="600"/>
                    </a:spcAft>
                  </a:pPr>
                  <a:r>
                    <a:rPr lang="en-US" sz="1600" b="1" dirty="0">
                      <a:solidFill>
                        <a:schemeClr val="accent5"/>
                      </a:solidFill>
                    </a:rPr>
                    <a:t>Header 3</a:t>
                  </a:r>
                </a:p>
                <a:p>
                  <a:pPr>
                    <a:spcAft>
                      <a:spcPts val="600"/>
                    </a:spcAft>
                  </a:pPr>
                  <a:r>
                    <a:rPr lang="en-US" sz="1200" dirty="0"/>
                    <a:t>Put your text here. Add description. </a:t>
                  </a:r>
                </a:p>
              </p:txBody>
            </p:sp>
          </p:grpSp>
        </p:grpSp>
        <p:grpSp>
          <p:nvGrpSpPr>
            <p:cNvPr id="179" name="Grupa 87">
              <a:extLst>
                <a:ext uri="{FF2B5EF4-FFF2-40B4-BE49-F238E27FC236}">
                  <a16:creationId xmlns:a16="http://schemas.microsoft.com/office/drawing/2014/main" id="{91B157D4-FD71-4E50-BFE0-ACA4167B715A}"/>
                </a:ext>
              </a:extLst>
            </p:cNvPr>
            <p:cNvGrpSpPr/>
            <p:nvPr/>
          </p:nvGrpSpPr>
          <p:grpSpPr>
            <a:xfrm>
              <a:off x="9065630" y="5311341"/>
              <a:ext cx="2715389" cy="961183"/>
              <a:chOff x="3592842" y="5067040"/>
              <a:chExt cx="3532993" cy="1250595"/>
            </a:xfrm>
          </p:grpSpPr>
          <p:sp>
            <p:nvSpPr>
              <p:cNvPr id="180" name="Elipsa 23">
                <a:extLst>
                  <a:ext uri="{FF2B5EF4-FFF2-40B4-BE49-F238E27FC236}">
                    <a16:creationId xmlns:a16="http://schemas.microsoft.com/office/drawing/2014/main" id="{F6526747-0032-455E-9EA7-5712B33E9318}"/>
                  </a:ext>
                </a:extLst>
              </p:cNvPr>
              <p:cNvSpPr/>
              <p:nvPr/>
            </p:nvSpPr>
            <p:spPr>
              <a:xfrm>
                <a:off x="3592842" y="5260537"/>
                <a:ext cx="863600" cy="863600"/>
              </a:xfrm>
              <a:prstGeom prst="ellipse">
                <a:avLst/>
              </a:prstGeom>
              <a:solidFill>
                <a:schemeClr val="accent3"/>
              </a:solidFill>
              <a:ln w="101600" cap="rnd">
                <a:solidFill>
                  <a:schemeClr val="accent3">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nvGrpSpPr>
              <p:cNvPr id="181" name="Grupa 18">
                <a:extLst>
                  <a:ext uri="{FF2B5EF4-FFF2-40B4-BE49-F238E27FC236}">
                    <a16:creationId xmlns:a16="http://schemas.microsoft.com/office/drawing/2014/main" id="{866F41C7-EF97-483D-8C98-3FBB0E4367E1}"/>
                  </a:ext>
                </a:extLst>
              </p:cNvPr>
              <p:cNvGrpSpPr/>
              <p:nvPr/>
            </p:nvGrpSpPr>
            <p:grpSpPr>
              <a:xfrm>
                <a:off x="4774109" y="5067040"/>
                <a:ext cx="2351726" cy="1250595"/>
                <a:chOff x="4774109" y="5067040"/>
                <a:chExt cx="2351726" cy="1250595"/>
              </a:xfrm>
            </p:grpSpPr>
            <p:sp>
              <p:nvSpPr>
                <p:cNvPr id="182" name="pole tekstowe 74">
                  <a:extLst>
                    <a:ext uri="{FF2B5EF4-FFF2-40B4-BE49-F238E27FC236}">
                      <a16:creationId xmlns:a16="http://schemas.microsoft.com/office/drawing/2014/main" id="{6E73B203-4FDF-45B0-BD43-39B8B9F6DF07}"/>
                    </a:ext>
                  </a:extLst>
                </p:cNvPr>
                <p:cNvSpPr txBox="1"/>
                <p:nvPr/>
              </p:nvSpPr>
              <p:spPr>
                <a:xfrm flipH="1">
                  <a:off x="4774109" y="5067040"/>
                  <a:ext cx="1656177" cy="447034"/>
                </a:xfrm>
                <a:prstGeom prst="rect">
                  <a:avLst/>
                </a:prstGeom>
                <a:noFill/>
              </p:spPr>
              <p:txBody>
                <a:bodyPr wrap="square" lIns="0" tIns="0" rIns="0" bIns="0" rtlCol="0" anchor="ctr">
                  <a:noAutofit/>
                </a:bodyPr>
                <a:lstStyle/>
                <a:p>
                  <a:r>
                    <a:rPr lang="en-US" sz="2800" b="1" dirty="0">
                      <a:solidFill>
                        <a:schemeClr val="accent3"/>
                      </a:solidFill>
                    </a:rPr>
                    <a:t>2011</a:t>
                  </a:r>
                </a:p>
              </p:txBody>
            </p:sp>
            <p:sp>
              <p:nvSpPr>
                <p:cNvPr id="183" name="TextBox 32">
                  <a:extLst>
                    <a:ext uri="{FF2B5EF4-FFF2-40B4-BE49-F238E27FC236}">
                      <a16:creationId xmlns:a16="http://schemas.microsoft.com/office/drawing/2014/main" id="{83941289-BCDF-4E44-BCA1-2E6F1B8C49B6}"/>
                    </a:ext>
                  </a:extLst>
                </p:cNvPr>
                <p:cNvSpPr txBox="1"/>
                <p:nvPr/>
              </p:nvSpPr>
              <p:spPr>
                <a:xfrm flipH="1">
                  <a:off x="4774109" y="5633667"/>
                  <a:ext cx="2351726" cy="683968"/>
                </a:xfrm>
                <a:prstGeom prst="rect">
                  <a:avLst/>
                </a:prstGeom>
                <a:noFill/>
              </p:spPr>
              <p:txBody>
                <a:bodyPr wrap="square" lIns="0" tIns="0" rIns="0" bIns="0" rtlCol="0" anchor="ctr">
                  <a:noAutofit/>
                </a:bodyPr>
                <a:lstStyle/>
                <a:p>
                  <a:pPr>
                    <a:spcAft>
                      <a:spcPts val="600"/>
                    </a:spcAft>
                  </a:pPr>
                  <a:r>
                    <a:rPr lang="en-US" sz="1600" b="1" dirty="0">
                      <a:solidFill>
                        <a:schemeClr val="accent3"/>
                      </a:solidFill>
                    </a:rPr>
                    <a:t>Header 4 </a:t>
                  </a:r>
                </a:p>
                <a:p>
                  <a:pPr>
                    <a:spcAft>
                      <a:spcPts val="600"/>
                    </a:spcAft>
                  </a:pPr>
                  <a:r>
                    <a:rPr lang="en-US" sz="1200" dirty="0"/>
                    <a:t>Put your text here. Add description. </a:t>
                  </a:r>
                </a:p>
              </p:txBody>
            </p:sp>
          </p:grpSp>
        </p:grpSp>
        <p:grpSp>
          <p:nvGrpSpPr>
            <p:cNvPr id="185" name="Grupa 89">
              <a:extLst>
                <a:ext uri="{FF2B5EF4-FFF2-40B4-BE49-F238E27FC236}">
                  <a16:creationId xmlns:a16="http://schemas.microsoft.com/office/drawing/2014/main" id="{82B5D9C1-736B-4026-89CC-22D01A4D41E7}"/>
                </a:ext>
              </a:extLst>
            </p:cNvPr>
            <p:cNvGrpSpPr/>
            <p:nvPr/>
          </p:nvGrpSpPr>
          <p:grpSpPr>
            <a:xfrm>
              <a:off x="9065628" y="2731675"/>
              <a:ext cx="2715391" cy="961183"/>
              <a:chOff x="3592839" y="1883664"/>
              <a:chExt cx="3532996" cy="1250595"/>
            </a:xfrm>
          </p:grpSpPr>
          <p:grpSp>
            <p:nvGrpSpPr>
              <p:cNvPr id="186" name="Grupa 24">
                <a:extLst>
                  <a:ext uri="{FF2B5EF4-FFF2-40B4-BE49-F238E27FC236}">
                    <a16:creationId xmlns:a16="http://schemas.microsoft.com/office/drawing/2014/main" id="{04AD50C4-65C2-4283-8116-2FF957FE5FA0}"/>
                  </a:ext>
                </a:extLst>
              </p:cNvPr>
              <p:cNvGrpSpPr/>
              <p:nvPr/>
            </p:nvGrpSpPr>
            <p:grpSpPr>
              <a:xfrm>
                <a:off x="4774109" y="1883664"/>
                <a:ext cx="2351726" cy="1250595"/>
                <a:chOff x="4774109" y="1883664"/>
                <a:chExt cx="2351726" cy="1250595"/>
              </a:xfrm>
            </p:grpSpPr>
            <p:sp>
              <p:nvSpPr>
                <p:cNvPr id="188" name="pole tekstowe 19">
                  <a:extLst>
                    <a:ext uri="{FF2B5EF4-FFF2-40B4-BE49-F238E27FC236}">
                      <a16:creationId xmlns:a16="http://schemas.microsoft.com/office/drawing/2014/main" id="{213725EF-8ADD-4A5C-9B24-BC3F83EDA637}"/>
                    </a:ext>
                  </a:extLst>
                </p:cNvPr>
                <p:cNvSpPr txBox="1"/>
                <p:nvPr/>
              </p:nvSpPr>
              <p:spPr>
                <a:xfrm flipH="1">
                  <a:off x="4774109" y="1883664"/>
                  <a:ext cx="1656177" cy="447034"/>
                </a:xfrm>
                <a:prstGeom prst="rect">
                  <a:avLst/>
                </a:prstGeom>
                <a:noFill/>
              </p:spPr>
              <p:txBody>
                <a:bodyPr wrap="square" lIns="0" tIns="0" rIns="0" bIns="0" rtlCol="0" anchor="ctr">
                  <a:noAutofit/>
                </a:bodyPr>
                <a:lstStyle/>
                <a:p>
                  <a:r>
                    <a:rPr lang="en-US" sz="2800" b="1" dirty="0">
                      <a:solidFill>
                        <a:schemeClr val="accent3"/>
                      </a:solidFill>
                    </a:rPr>
                    <a:t>1989</a:t>
                  </a:r>
                </a:p>
              </p:txBody>
            </p:sp>
            <p:sp>
              <p:nvSpPr>
                <p:cNvPr id="189" name="TextBox 32">
                  <a:extLst>
                    <a:ext uri="{FF2B5EF4-FFF2-40B4-BE49-F238E27FC236}">
                      <a16:creationId xmlns:a16="http://schemas.microsoft.com/office/drawing/2014/main" id="{25D6EEF1-0B55-49B8-AE60-05BD1A6A2C36}"/>
                    </a:ext>
                  </a:extLst>
                </p:cNvPr>
                <p:cNvSpPr txBox="1"/>
                <p:nvPr/>
              </p:nvSpPr>
              <p:spPr>
                <a:xfrm flipH="1">
                  <a:off x="4774109" y="2450291"/>
                  <a:ext cx="2351726" cy="683968"/>
                </a:xfrm>
                <a:prstGeom prst="rect">
                  <a:avLst/>
                </a:prstGeom>
                <a:noFill/>
              </p:spPr>
              <p:txBody>
                <a:bodyPr wrap="square" lIns="0" tIns="0" rIns="0" bIns="0" rtlCol="0" anchor="ctr">
                  <a:noAutofit/>
                </a:bodyPr>
                <a:lstStyle/>
                <a:p>
                  <a:pPr>
                    <a:spcAft>
                      <a:spcPts val="600"/>
                    </a:spcAft>
                  </a:pPr>
                  <a:r>
                    <a:rPr lang="en-US" sz="1600" b="1" dirty="0">
                      <a:solidFill>
                        <a:schemeClr val="accent3"/>
                      </a:solidFill>
                    </a:rPr>
                    <a:t>Header 2</a:t>
                  </a:r>
                </a:p>
                <a:p>
                  <a:r>
                    <a:rPr lang="en-US" sz="1200" dirty="0"/>
                    <a:t>Put your text here. Add description. </a:t>
                  </a:r>
                </a:p>
              </p:txBody>
            </p:sp>
          </p:grpSp>
          <p:sp>
            <p:nvSpPr>
              <p:cNvPr id="187" name="Elipsa 23">
                <a:extLst>
                  <a:ext uri="{FF2B5EF4-FFF2-40B4-BE49-F238E27FC236}">
                    <a16:creationId xmlns:a16="http://schemas.microsoft.com/office/drawing/2014/main" id="{98647E5A-E6B6-4E1B-902C-35EB361CD3CE}"/>
                  </a:ext>
                </a:extLst>
              </p:cNvPr>
              <p:cNvSpPr/>
              <p:nvPr/>
            </p:nvSpPr>
            <p:spPr>
              <a:xfrm>
                <a:off x="3592839" y="2077161"/>
                <a:ext cx="863600" cy="863600"/>
              </a:xfrm>
              <a:prstGeom prst="ellipse">
                <a:avLst/>
              </a:prstGeom>
              <a:solidFill>
                <a:schemeClr val="accent3"/>
              </a:solidFill>
              <a:ln w="101600" cap="rnd">
                <a:solidFill>
                  <a:schemeClr val="accent3">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grpSp>
          <p:nvGrpSpPr>
            <p:cNvPr id="190" name="Grupa 90">
              <a:extLst>
                <a:ext uri="{FF2B5EF4-FFF2-40B4-BE49-F238E27FC236}">
                  <a16:creationId xmlns:a16="http://schemas.microsoft.com/office/drawing/2014/main" id="{7CC4E492-74D4-4565-8697-AC60F47F6689}"/>
                </a:ext>
              </a:extLst>
            </p:cNvPr>
            <p:cNvGrpSpPr/>
            <p:nvPr/>
          </p:nvGrpSpPr>
          <p:grpSpPr>
            <a:xfrm>
              <a:off x="9065628" y="1456130"/>
              <a:ext cx="2767003" cy="961183"/>
              <a:chOff x="3592839" y="385635"/>
              <a:chExt cx="3600148" cy="1250595"/>
            </a:xfrm>
          </p:grpSpPr>
          <p:sp>
            <p:nvSpPr>
              <p:cNvPr id="191" name="Elipsa 23">
                <a:extLst>
                  <a:ext uri="{FF2B5EF4-FFF2-40B4-BE49-F238E27FC236}">
                    <a16:creationId xmlns:a16="http://schemas.microsoft.com/office/drawing/2014/main" id="{F12007FD-0722-4522-97A0-EEA3EA02311A}"/>
                  </a:ext>
                </a:extLst>
              </p:cNvPr>
              <p:cNvSpPr/>
              <p:nvPr/>
            </p:nvSpPr>
            <p:spPr>
              <a:xfrm>
                <a:off x="3592839" y="579132"/>
                <a:ext cx="863600" cy="863600"/>
              </a:xfrm>
              <a:prstGeom prst="ellipse">
                <a:avLst/>
              </a:prstGeom>
              <a:solidFill>
                <a:schemeClr val="accent5"/>
              </a:solidFill>
              <a:ln w="101600" cap="rnd">
                <a:solidFill>
                  <a:schemeClr val="accent5">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nvGrpSpPr>
              <p:cNvPr id="192" name="Grupa 25">
                <a:extLst>
                  <a:ext uri="{FF2B5EF4-FFF2-40B4-BE49-F238E27FC236}">
                    <a16:creationId xmlns:a16="http://schemas.microsoft.com/office/drawing/2014/main" id="{EE739C9B-370C-47DD-B94B-746CCA4A5276}"/>
                  </a:ext>
                </a:extLst>
              </p:cNvPr>
              <p:cNvGrpSpPr/>
              <p:nvPr/>
            </p:nvGrpSpPr>
            <p:grpSpPr>
              <a:xfrm>
                <a:off x="4769255" y="385635"/>
                <a:ext cx="2423732" cy="1250595"/>
                <a:chOff x="4769255" y="385635"/>
                <a:chExt cx="2423732" cy="1250595"/>
              </a:xfrm>
            </p:grpSpPr>
            <p:sp>
              <p:nvSpPr>
                <p:cNvPr id="193" name="pole tekstowe 82">
                  <a:extLst>
                    <a:ext uri="{FF2B5EF4-FFF2-40B4-BE49-F238E27FC236}">
                      <a16:creationId xmlns:a16="http://schemas.microsoft.com/office/drawing/2014/main" id="{12198410-07BE-4DD2-9F17-AC9E9BD18D9F}"/>
                    </a:ext>
                  </a:extLst>
                </p:cNvPr>
                <p:cNvSpPr txBox="1"/>
                <p:nvPr/>
              </p:nvSpPr>
              <p:spPr>
                <a:xfrm>
                  <a:off x="4769255" y="385635"/>
                  <a:ext cx="1656177" cy="447034"/>
                </a:xfrm>
                <a:prstGeom prst="rect">
                  <a:avLst/>
                </a:prstGeom>
                <a:noFill/>
              </p:spPr>
              <p:txBody>
                <a:bodyPr wrap="square" lIns="0" tIns="0" rIns="0" bIns="0" rtlCol="0" anchor="ctr">
                  <a:noAutofit/>
                </a:bodyPr>
                <a:lstStyle/>
                <a:p>
                  <a:r>
                    <a:rPr lang="en-US" sz="2800" b="1" dirty="0">
                      <a:solidFill>
                        <a:schemeClr val="accent5"/>
                      </a:solidFill>
                    </a:rPr>
                    <a:t>1977</a:t>
                  </a:r>
                </a:p>
              </p:txBody>
            </p:sp>
            <p:sp>
              <p:nvSpPr>
                <p:cNvPr id="194" name="TextBox 32">
                  <a:extLst>
                    <a:ext uri="{FF2B5EF4-FFF2-40B4-BE49-F238E27FC236}">
                      <a16:creationId xmlns:a16="http://schemas.microsoft.com/office/drawing/2014/main" id="{C79672BE-FECC-4A8B-A586-E8F8F227CD65}"/>
                    </a:ext>
                  </a:extLst>
                </p:cNvPr>
                <p:cNvSpPr txBox="1"/>
                <p:nvPr/>
              </p:nvSpPr>
              <p:spPr>
                <a:xfrm>
                  <a:off x="4769255" y="952262"/>
                  <a:ext cx="2423732" cy="683968"/>
                </a:xfrm>
                <a:prstGeom prst="rect">
                  <a:avLst/>
                </a:prstGeom>
                <a:noFill/>
              </p:spPr>
              <p:txBody>
                <a:bodyPr wrap="square" lIns="0" tIns="0" rIns="0" bIns="0" rtlCol="0" anchor="ctr">
                  <a:noAutofit/>
                </a:bodyPr>
                <a:lstStyle/>
                <a:p>
                  <a:pPr>
                    <a:spcAft>
                      <a:spcPts val="600"/>
                    </a:spcAft>
                  </a:pPr>
                  <a:r>
                    <a:rPr lang="en-US" sz="1600" b="1" dirty="0">
                      <a:solidFill>
                        <a:schemeClr val="accent5"/>
                      </a:solidFill>
                    </a:rPr>
                    <a:t>Header 1</a:t>
                  </a:r>
                </a:p>
                <a:p>
                  <a:r>
                    <a:rPr lang="en-US" sz="1200" dirty="0"/>
                    <a:t>Put your text here. Add description</a:t>
                  </a:r>
                </a:p>
              </p:txBody>
            </p:sp>
          </p:grpSp>
        </p:grpSp>
        <p:sp>
          <p:nvSpPr>
            <p:cNvPr id="195" name="Elipsa 23">
              <a:extLst>
                <a:ext uri="{FF2B5EF4-FFF2-40B4-BE49-F238E27FC236}">
                  <a16:creationId xmlns:a16="http://schemas.microsoft.com/office/drawing/2014/main" id="{6E71E923-C230-46BD-AB60-0F73F71EF2D2}"/>
                </a:ext>
              </a:extLst>
            </p:cNvPr>
            <p:cNvSpPr/>
            <p:nvPr/>
          </p:nvSpPr>
          <p:spPr>
            <a:xfrm>
              <a:off x="6786437" y="1555144"/>
              <a:ext cx="1799804" cy="1799804"/>
            </a:xfrm>
            <a:prstGeom prst="ellipse">
              <a:avLst/>
            </a:prstGeom>
            <a:solidFill>
              <a:schemeClr val="accent5"/>
            </a:solidFill>
            <a:ln w="101600" cap="rnd">
              <a:solidFill>
                <a:schemeClr val="accent5">
                  <a:alpha val="50000"/>
                </a:schemeClr>
              </a:solidFill>
              <a:prstDash val="solid"/>
              <a:round/>
              <a:headEnd/>
              <a:tailEnd/>
            </a:ln>
          </p:spPr>
          <p:txBody>
            <a:bodyPr vert="horz" wrap="square" lIns="91440" tIns="45720" rIns="91440" bIns="45720" numCol="1" anchor="ctr" anchorCtr="0" compatLnSpc="1">
              <a:prstTxWarp prst="textNoShape">
                <a:avLst/>
              </a:prstTxWarp>
            </a:bodyPr>
            <a:lstStyle/>
            <a:p>
              <a:pPr algn="ctr"/>
              <a:endParaRPr lang="en-US" sz="2000" b="1" dirty="0">
                <a:solidFill>
                  <a:schemeClr val="bg1"/>
                </a:solidFill>
              </a:endParaRPr>
            </a:p>
          </p:txBody>
        </p:sp>
        <p:sp>
          <p:nvSpPr>
            <p:cNvPr id="196" name="Rectangle 62">
              <a:extLst>
                <a:ext uri="{FF2B5EF4-FFF2-40B4-BE49-F238E27FC236}">
                  <a16:creationId xmlns:a16="http://schemas.microsoft.com/office/drawing/2014/main" id="{3EE93D5F-98C3-4464-A500-D9EB978A35A2}"/>
                </a:ext>
              </a:extLst>
            </p:cNvPr>
            <p:cNvSpPr/>
            <p:nvPr/>
          </p:nvSpPr>
          <p:spPr>
            <a:xfrm>
              <a:off x="6740991" y="3688300"/>
              <a:ext cx="1960005" cy="1771760"/>
            </a:xfrm>
            <a:prstGeom prst="rect">
              <a:avLst/>
            </a:prstGeom>
          </p:spPr>
          <p:txBody>
            <a:bodyPr wrap="square" anchor="ctr">
              <a:noAutofit/>
            </a:bodyPr>
            <a:lstStyle/>
            <a:p>
              <a:pPr>
                <a:spcAft>
                  <a:spcPts val="600"/>
                </a:spcAft>
              </a:pPr>
              <a:r>
                <a:rPr lang="en-US" b="1" dirty="0">
                  <a:solidFill>
                    <a:schemeClr val="accent5">
                      <a:lumMod val="75000"/>
                    </a:schemeClr>
                  </a:solidFill>
                </a:rPr>
                <a:t>YOUR HEADER HERE</a:t>
              </a:r>
            </a:p>
            <a:p>
              <a:pPr>
                <a:spcBef>
                  <a:spcPts val="300"/>
                </a:spcBef>
                <a:spcAft>
                  <a:spcPts val="1200"/>
                </a:spcAft>
              </a:pPr>
              <a:r>
                <a:rPr lang="en-US" sz="1400" dirty="0"/>
                <a:t>Write your text here. Add your description. Main commentary of the slide. </a:t>
              </a:r>
            </a:p>
          </p:txBody>
        </p:sp>
        <p:sp>
          <p:nvSpPr>
            <p:cNvPr id="197" name="Freeform 57">
              <a:extLst>
                <a:ext uri="{FF2B5EF4-FFF2-40B4-BE49-F238E27FC236}">
                  <a16:creationId xmlns:a16="http://schemas.microsoft.com/office/drawing/2014/main" id="{DA62AACB-3FF7-48B8-BA8F-0E4F8A14F818}"/>
                </a:ext>
              </a:extLst>
            </p:cNvPr>
            <p:cNvSpPr>
              <a:spLocks noChangeAspect="1" noEditPoints="1"/>
            </p:cNvSpPr>
            <p:nvPr/>
          </p:nvSpPr>
          <p:spPr bwMode="auto">
            <a:xfrm>
              <a:off x="9193449" y="1732122"/>
              <a:ext cx="408108" cy="409198"/>
            </a:xfrm>
            <a:custGeom>
              <a:avLst/>
              <a:gdLst>
                <a:gd name="T0" fmla="*/ 158 w 265"/>
                <a:gd name="T1" fmla="*/ 100 h 265"/>
                <a:gd name="T2" fmla="*/ 178 w 265"/>
                <a:gd name="T3" fmla="*/ 115 h 265"/>
                <a:gd name="T4" fmla="*/ 163 w 265"/>
                <a:gd name="T5" fmla="*/ 136 h 265"/>
                <a:gd name="T6" fmla="*/ 77 w 265"/>
                <a:gd name="T7" fmla="*/ 180 h 265"/>
                <a:gd name="T8" fmla="*/ 60 w 265"/>
                <a:gd name="T9" fmla="*/ 198 h 265"/>
                <a:gd name="T10" fmla="*/ 77 w 265"/>
                <a:gd name="T11" fmla="*/ 215 h 265"/>
                <a:gd name="T12" fmla="*/ 95 w 265"/>
                <a:gd name="T13" fmla="*/ 198 h 265"/>
                <a:gd name="T14" fmla="*/ 77 w 265"/>
                <a:gd name="T15" fmla="*/ 180 h 265"/>
                <a:gd name="T16" fmla="*/ 129 w 265"/>
                <a:gd name="T17" fmla="*/ 50 h 265"/>
                <a:gd name="T18" fmla="*/ 112 w 265"/>
                <a:gd name="T19" fmla="*/ 68 h 265"/>
                <a:gd name="T20" fmla="*/ 129 w 265"/>
                <a:gd name="T21" fmla="*/ 85 h 265"/>
                <a:gd name="T22" fmla="*/ 147 w 265"/>
                <a:gd name="T23" fmla="*/ 68 h 265"/>
                <a:gd name="T24" fmla="*/ 129 w 265"/>
                <a:gd name="T25" fmla="*/ 50 h 265"/>
                <a:gd name="T26" fmla="*/ 215 w 265"/>
                <a:gd name="T27" fmla="*/ 94 h 265"/>
                <a:gd name="T28" fmla="*/ 198 w 265"/>
                <a:gd name="T29" fmla="*/ 112 h 265"/>
                <a:gd name="T30" fmla="*/ 215 w 265"/>
                <a:gd name="T31" fmla="*/ 129 h 265"/>
                <a:gd name="T32" fmla="*/ 232 w 265"/>
                <a:gd name="T33" fmla="*/ 112 h 265"/>
                <a:gd name="T34" fmla="*/ 215 w 265"/>
                <a:gd name="T35" fmla="*/ 94 h 265"/>
                <a:gd name="T36" fmla="*/ 176 w 265"/>
                <a:gd name="T37" fmla="*/ 117 h 265"/>
                <a:gd name="T38" fmla="*/ 96 w 265"/>
                <a:gd name="T39" fmla="*/ 167 h 265"/>
                <a:gd name="T40" fmla="*/ 132 w 265"/>
                <a:gd name="T41" fmla="*/ 0 h 265"/>
                <a:gd name="T42" fmla="*/ 0 w 265"/>
                <a:gd name="T43" fmla="*/ 133 h 265"/>
                <a:gd name="T44" fmla="*/ 132 w 265"/>
                <a:gd name="T45" fmla="*/ 265 h 265"/>
                <a:gd name="T46" fmla="*/ 265 w 265"/>
                <a:gd name="T47" fmla="*/ 133 h 265"/>
                <a:gd name="T48" fmla="*/ 132 w 265"/>
                <a:gd name="T49" fmla="*/ 0 h 265"/>
                <a:gd name="T50" fmla="*/ 51 w 265"/>
                <a:gd name="T51" fmla="*/ 130 h 265"/>
                <a:gd name="T52" fmla="*/ 83 w 265"/>
                <a:gd name="T53" fmla="*/ 98 h 265"/>
                <a:gd name="T54" fmla="*/ 51 w 265"/>
                <a:gd name="T55" fmla="*/ 98 h 265"/>
                <a:gd name="T56" fmla="*/ 83 w 265"/>
                <a:gd name="T57" fmla="*/ 130 h 265"/>
                <a:gd name="T58" fmla="*/ 174 w 265"/>
                <a:gd name="T59" fmla="*/ 173 h 265"/>
                <a:gd name="T60" fmla="*/ 142 w 265"/>
                <a:gd name="T61" fmla="*/ 205 h 265"/>
                <a:gd name="T62" fmla="*/ 174 w 265"/>
                <a:gd name="T63" fmla="*/ 205 h 265"/>
                <a:gd name="T64" fmla="*/ 142 w 265"/>
                <a:gd name="T65" fmla="*/ 17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5" h="265">
                  <a:moveTo>
                    <a:pt x="158" y="100"/>
                  </a:moveTo>
                  <a:cubicBezTo>
                    <a:pt x="178" y="115"/>
                    <a:pt x="178" y="115"/>
                    <a:pt x="178" y="115"/>
                  </a:cubicBezTo>
                  <a:cubicBezTo>
                    <a:pt x="163" y="136"/>
                    <a:pt x="163" y="136"/>
                    <a:pt x="163" y="136"/>
                  </a:cubicBezTo>
                  <a:moveTo>
                    <a:pt x="77" y="180"/>
                  </a:moveTo>
                  <a:cubicBezTo>
                    <a:pt x="68" y="180"/>
                    <a:pt x="60" y="188"/>
                    <a:pt x="60" y="198"/>
                  </a:cubicBezTo>
                  <a:cubicBezTo>
                    <a:pt x="60" y="207"/>
                    <a:pt x="68" y="215"/>
                    <a:pt x="77" y="215"/>
                  </a:cubicBezTo>
                  <a:cubicBezTo>
                    <a:pt x="87" y="215"/>
                    <a:pt x="95" y="207"/>
                    <a:pt x="95" y="198"/>
                  </a:cubicBezTo>
                  <a:cubicBezTo>
                    <a:pt x="95" y="188"/>
                    <a:pt x="87" y="180"/>
                    <a:pt x="77" y="180"/>
                  </a:cubicBezTo>
                  <a:close/>
                  <a:moveTo>
                    <a:pt x="129" y="50"/>
                  </a:moveTo>
                  <a:cubicBezTo>
                    <a:pt x="120" y="50"/>
                    <a:pt x="112" y="58"/>
                    <a:pt x="112" y="68"/>
                  </a:cubicBezTo>
                  <a:cubicBezTo>
                    <a:pt x="112" y="77"/>
                    <a:pt x="120" y="85"/>
                    <a:pt x="129" y="85"/>
                  </a:cubicBezTo>
                  <a:cubicBezTo>
                    <a:pt x="139" y="85"/>
                    <a:pt x="147" y="77"/>
                    <a:pt x="147" y="68"/>
                  </a:cubicBezTo>
                  <a:cubicBezTo>
                    <a:pt x="147" y="58"/>
                    <a:pt x="139" y="50"/>
                    <a:pt x="129" y="50"/>
                  </a:cubicBezTo>
                  <a:close/>
                  <a:moveTo>
                    <a:pt x="215" y="94"/>
                  </a:moveTo>
                  <a:cubicBezTo>
                    <a:pt x="205" y="94"/>
                    <a:pt x="198" y="102"/>
                    <a:pt x="198" y="112"/>
                  </a:cubicBezTo>
                  <a:cubicBezTo>
                    <a:pt x="198" y="121"/>
                    <a:pt x="205" y="129"/>
                    <a:pt x="215" y="129"/>
                  </a:cubicBezTo>
                  <a:cubicBezTo>
                    <a:pt x="225" y="129"/>
                    <a:pt x="232" y="121"/>
                    <a:pt x="232" y="112"/>
                  </a:cubicBezTo>
                  <a:cubicBezTo>
                    <a:pt x="232" y="102"/>
                    <a:pt x="225" y="94"/>
                    <a:pt x="215" y="94"/>
                  </a:cubicBezTo>
                  <a:close/>
                  <a:moveTo>
                    <a:pt x="176" y="117"/>
                  </a:moveTo>
                  <a:cubicBezTo>
                    <a:pt x="117" y="115"/>
                    <a:pt x="96" y="167"/>
                    <a:pt x="96" y="167"/>
                  </a:cubicBezTo>
                  <a:moveTo>
                    <a:pt x="132" y="0"/>
                  </a:moveTo>
                  <a:cubicBezTo>
                    <a:pt x="59" y="0"/>
                    <a:pt x="0" y="60"/>
                    <a:pt x="0" y="133"/>
                  </a:cubicBezTo>
                  <a:cubicBezTo>
                    <a:pt x="0" y="206"/>
                    <a:pt x="59" y="265"/>
                    <a:pt x="132" y="265"/>
                  </a:cubicBezTo>
                  <a:cubicBezTo>
                    <a:pt x="205" y="265"/>
                    <a:pt x="265" y="206"/>
                    <a:pt x="265" y="133"/>
                  </a:cubicBezTo>
                  <a:cubicBezTo>
                    <a:pt x="265" y="60"/>
                    <a:pt x="205" y="0"/>
                    <a:pt x="132" y="0"/>
                  </a:cubicBezTo>
                  <a:close/>
                  <a:moveTo>
                    <a:pt x="51" y="130"/>
                  </a:moveTo>
                  <a:cubicBezTo>
                    <a:pt x="83" y="98"/>
                    <a:pt x="83" y="98"/>
                    <a:pt x="83" y="98"/>
                  </a:cubicBezTo>
                  <a:moveTo>
                    <a:pt x="51" y="98"/>
                  </a:moveTo>
                  <a:cubicBezTo>
                    <a:pt x="83" y="130"/>
                    <a:pt x="83" y="130"/>
                    <a:pt x="83" y="130"/>
                  </a:cubicBezTo>
                  <a:moveTo>
                    <a:pt x="174" y="173"/>
                  </a:moveTo>
                  <a:cubicBezTo>
                    <a:pt x="142" y="205"/>
                    <a:pt x="142" y="205"/>
                    <a:pt x="142" y="205"/>
                  </a:cubicBezTo>
                  <a:moveTo>
                    <a:pt x="174" y="205"/>
                  </a:moveTo>
                  <a:cubicBezTo>
                    <a:pt x="142" y="173"/>
                    <a:pt x="142" y="173"/>
                    <a:pt x="142" y="173"/>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cxnSp>
          <p:nvCxnSpPr>
            <p:cNvPr id="198" name="Łącznik prosty ze strzałką 55">
              <a:extLst>
                <a:ext uri="{FF2B5EF4-FFF2-40B4-BE49-F238E27FC236}">
                  <a16:creationId xmlns:a16="http://schemas.microsoft.com/office/drawing/2014/main" id="{3ECFBA13-DB05-4145-9AE2-79D433618293}"/>
                </a:ext>
              </a:extLst>
            </p:cNvPr>
            <p:cNvCxnSpPr>
              <a:cxnSpLocks/>
              <a:stCxn id="191" idx="4"/>
              <a:endCxn id="187" idx="0"/>
            </p:cNvCxnSpPr>
            <p:nvPr/>
          </p:nvCxnSpPr>
          <p:spPr>
            <a:xfrm>
              <a:off x="9397501" y="2268594"/>
              <a:ext cx="0" cy="611799"/>
            </a:xfrm>
            <a:prstGeom prst="straightConnector1">
              <a:avLst/>
            </a:prstGeom>
            <a:ln w="28575">
              <a:solidFill>
                <a:schemeClr val="accent3">
                  <a:lumMod val="75000"/>
                </a:schemeClr>
              </a:solidFill>
              <a:headEnd type="none" w="med" len="lg"/>
              <a:tailEnd type="arrow"/>
            </a:ln>
          </p:spPr>
          <p:style>
            <a:lnRef idx="1">
              <a:schemeClr val="accent1"/>
            </a:lnRef>
            <a:fillRef idx="0">
              <a:schemeClr val="accent1"/>
            </a:fillRef>
            <a:effectRef idx="0">
              <a:schemeClr val="accent1"/>
            </a:effectRef>
            <a:fontRef idx="minor">
              <a:schemeClr val="tx1"/>
            </a:fontRef>
          </p:style>
        </p:cxnSp>
        <p:cxnSp>
          <p:nvCxnSpPr>
            <p:cNvPr id="199" name="Łącznik prosty ze strzałką 58">
              <a:extLst>
                <a:ext uri="{FF2B5EF4-FFF2-40B4-BE49-F238E27FC236}">
                  <a16:creationId xmlns:a16="http://schemas.microsoft.com/office/drawing/2014/main" id="{DA056324-3B31-4156-B6B6-BEB2F8C41470}"/>
                </a:ext>
              </a:extLst>
            </p:cNvPr>
            <p:cNvCxnSpPr>
              <a:cxnSpLocks/>
              <a:stCxn id="187" idx="4"/>
              <a:endCxn id="175" idx="0"/>
            </p:cNvCxnSpPr>
            <p:nvPr/>
          </p:nvCxnSpPr>
          <p:spPr>
            <a:xfrm>
              <a:off x="9397501" y="3544139"/>
              <a:ext cx="2" cy="621324"/>
            </a:xfrm>
            <a:prstGeom prst="straightConnector1">
              <a:avLst/>
            </a:prstGeom>
            <a:ln w="28575">
              <a:solidFill>
                <a:schemeClr val="accent3">
                  <a:lumMod val="75000"/>
                </a:schemeClr>
              </a:solidFill>
              <a:headEnd type="none" w="med" len="lg"/>
              <a:tailEnd type="arrow"/>
            </a:ln>
          </p:spPr>
          <p:style>
            <a:lnRef idx="1">
              <a:schemeClr val="accent1"/>
            </a:lnRef>
            <a:fillRef idx="0">
              <a:schemeClr val="accent1"/>
            </a:fillRef>
            <a:effectRef idx="0">
              <a:schemeClr val="accent1"/>
            </a:effectRef>
            <a:fontRef idx="minor">
              <a:schemeClr val="tx1"/>
            </a:fontRef>
          </p:style>
        </p:cxnSp>
        <p:cxnSp>
          <p:nvCxnSpPr>
            <p:cNvPr id="200" name="Łącznik prosty ze strzałką 61">
              <a:extLst>
                <a:ext uri="{FF2B5EF4-FFF2-40B4-BE49-F238E27FC236}">
                  <a16:creationId xmlns:a16="http://schemas.microsoft.com/office/drawing/2014/main" id="{FD729D96-A087-4714-8ED4-D9F049CF9DDD}"/>
                </a:ext>
              </a:extLst>
            </p:cNvPr>
            <p:cNvCxnSpPr>
              <a:cxnSpLocks/>
              <a:stCxn id="175" idx="4"/>
              <a:endCxn id="180" idx="0"/>
            </p:cNvCxnSpPr>
            <p:nvPr/>
          </p:nvCxnSpPr>
          <p:spPr>
            <a:xfrm>
              <a:off x="9397503" y="4829209"/>
              <a:ext cx="0" cy="630850"/>
            </a:xfrm>
            <a:prstGeom prst="straightConnector1">
              <a:avLst/>
            </a:prstGeom>
            <a:ln w="28575">
              <a:solidFill>
                <a:schemeClr val="accent3">
                  <a:lumMod val="75000"/>
                </a:schemeClr>
              </a:solidFill>
              <a:headEnd type="none" w="med" len="lg"/>
              <a:tailEnd type="arrow"/>
            </a:ln>
          </p:spPr>
          <p:style>
            <a:lnRef idx="1">
              <a:schemeClr val="accent1"/>
            </a:lnRef>
            <a:fillRef idx="0">
              <a:schemeClr val="accent1"/>
            </a:fillRef>
            <a:effectRef idx="0">
              <a:schemeClr val="accent1"/>
            </a:effectRef>
            <a:fontRef idx="minor">
              <a:schemeClr val="tx1"/>
            </a:fontRef>
          </p:style>
        </p:cxnSp>
        <p:cxnSp>
          <p:nvCxnSpPr>
            <p:cNvPr id="201" name="Łącznik prosty ze strzałką 64">
              <a:extLst>
                <a:ext uri="{FF2B5EF4-FFF2-40B4-BE49-F238E27FC236}">
                  <a16:creationId xmlns:a16="http://schemas.microsoft.com/office/drawing/2014/main" id="{614CE0A4-7CC5-4697-A5C7-C0BA439AC921}"/>
                </a:ext>
              </a:extLst>
            </p:cNvPr>
            <p:cNvCxnSpPr>
              <a:cxnSpLocks/>
              <a:stCxn id="180" idx="4"/>
            </p:cNvCxnSpPr>
            <p:nvPr/>
          </p:nvCxnSpPr>
          <p:spPr>
            <a:xfrm flipH="1">
              <a:off x="9396418" y="6123805"/>
              <a:ext cx="1084" cy="564033"/>
            </a:xfrm>
            <a:prstGeom prst="straightConnector1">
              <a:avLst/>
            </a:prstGeom>
            <a:ln w="28575">
              <a:solidFill>
                <a:schemeClr val="accent3">
                  <a:lumMod val="75000"/>
                </a:schemeClr>
              </a:solidFill>
              <a:headEnd type="none" w="med" len="lg"/>
              <a:tailEnd type="none"/>
            </a:ln>
          </p:spPr>
          <p:style>
            <a:lnRef idx="1">
              <a:schemeClr val="accent1"/>
            </a:lnRef>
            <a:fillRef idx="0">
              <a:schemeClr val="accent1"/>
            </a:fillRef>
            <a:effectRef idx="0">
              <a:schemeClr val="accent1"/>
            </a:effectRef>
            <a:fontRef idx="minor">
              <a:schemeClr val="tx1"/>
            </a:fontRef>
          </p:style>
        </p:cxnSp>
        <p:sp>
          <p:nvSpPr>
            <p:cNvPr id="204" name="Freeform 72"/>
            <p:cNvSpPr>
              <a:spLocks noChangeAspect="1" noEditPoints="1"/>
            </p:cNvSpPr>
            <p:nvPr/>
          </p:nvSpPr>
          <p:spPr bwMode="auto">
            <a:xfrm>
              <a:off x="7260403" y="1969255"/>
              <a:ext cx="841062" cy="993301"/>
            </a:xfrm>
            <a:custGeom>
              <a:avLst/>
              <a:gdLst>
                <a:gd name="T0" fmla="*/ 136 w 241"/>
                <a:gd name="T1" fmla="*/ 262 h 285"/>
                <a:gd name="T2" fmla="*/ 127 w 241"/>
                <a:gd name="T3" fmla="*/ 198 h 285"/>
                <a:gd name="T4" fmla="*/ 104 w 241"/>
                <a:gd name="T5" fmla="*/ 211 h 285"/>
                <a:gd name="T6" fmla="*/ 85 w 241"/>
                <a:gd name="T7" fmla="*/ 196 h 285"/>
                <a:gd name="T8" fmla="*/ 66 w 241"/>
                <a:gd name="T9" fmla="*/ 181 h 285"/>
                <a:gd name="T10" fmla="*/ 74 w 241"/>
                <a:gd name="T11" fmla="*/ 155 h 285"/>
                <a:gd name="T12" fmla="*/ 9 w 241"/>
                <a:gd name="T13" fmla="*/ 161 h 285"/>
                <a:gd name="T14" fmla="*/ 39 w 241"/>
                <a:gd name="T15" fmla="*/ 124 h 285"/>
                <a:gd name="T16" fmla="*/ 103 w 241"/>
                <a:gd name="T17" fmla="*/ 100 h 285"/>
                <a:gd name="T18" fmla="*/ 127 w 241"/>
                <a:gd name="T19" fmla="*/ 70 h 285"/>
                <a:gd name="T20" fmla="*/ 176 w 241"/>
                <a:gd name="T21" fmla="*/ 27 h 285"/>
                <a:gd name="T22" fmla="*/ 197 w 241"/>
                <a:gd name="T23" fmla="*/ 49 h 285"/>
                <a:gd name="T24" fmla="*/ 229 w 241"/>
                <a:gd name="T25" fmla="*/ 66 h 285"/>
                <a:gd name="T26" fmla="*/ 198 w 241"/>
                <a:gd name="T27" fmla="*/ 126 h 285"/>
                <a:gd name="T28" fmla="*/ 174 w 241"/>
                <a:gd name="T29" fmla="*/ 156 h 285"/>
                <a:gd name="T30" fmla="*/ 165 w 241"/>
                <a:gd name="T31" fmla="*/ 224 h 285"/>
                <a:gd name="T32" fmla="*/ 136 w 241"/>
                <a:gd name="T33" fmla="*/ 262 h 285"/>
                <a:gd name="T34" fmla="*/ 189 w 241"/>
                <a:gd name="T35" fmla="*/ 89 h 285"/>
                <a:gd name="T36" fmla="*/ 186 w 241"/>
                <a:gd name="T37" fmla="*/ 68 h 285"/>
                <a:gd name="T38" fmla="*/ 166 w 241"/>
                <a:gd name="T39" fmla="*/ 70 h 285"/>
                <a:gd name="T40" fmla="*/ 168 w 241"/>
                <a:gd name="T41" fmla="*/ 91 h 285"/>
                <a:gd name="T42" fmla="*/ 189 w 241"/>
                <a:gd name="T43" fmla="*/ 89 h 285"/>
                <a:gd name="T44" fmla="*/ 233 w 241"/>
                <a:gd name="T45" fmla="*/ 52 h 285"/>
                <a:gd name="T46" fmla="*/ 240 w 241"/>
                <a:gd name="T47" fmla="*/ 0 h 285"/>
                <a:gd name="T48" fmla="*/ 190 w 241"/>
                <a:gd name="T49" fmla="*/ 19 h 285"/>
                <a:gd name="T50" fmla="*/ 73 w 241"/>
                <a:gd name="T51" fmla="*/ 208 h 285"/>
                <a:gd name="T52" fmla="*/ 22 w 241"/>
                <a:gd name="T53" fmla="*/ 227 h 285"/>
                <a:gd name="T54" fmla="*/ 0 w 241"/>
                <a:gd name="T55" fmla="*/ 273 h 285"/>
                <a:gd name="T56" fmla="*/ 73 w 241"/>
                <a:gd name="T57" fmla="*/ 2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1" h="285">
                  <a:moveTo>
                    <a:pt x="136" y="262"/>
                  </a:moveTo>
                  <a:cubicBezTo>
                    <a:pt x="127" y="198"/>
                    <a:pt x="127" y="198"/>
                    <a:pt x="127" y="198"/>
                  </a:cubicBezTo>
                  <a:cubicBezTo>
                    <a:pt x="113" y="208"/>
                    <a:pt x="104" y="211"/>
                    <a:pt x="104" y="211"/>
                  </a:cubicBezTo>
                  <a:cubicBezTo>
                    <a:pt x="85" y="196"/>
                    <a:pt x="85" y="196"/>
                    <a:pt x="85" y="196"/>
                  </a:cubicBezTo>
                  <a:cubicBezTo>
                    <a:pt x="66" y="181"/>
                    <a:pt x="66" y="181"/>
                    <a:pt x="66" y="181"/>
                  </a:cubicBezTo>
                  <a:cubicBezTo>
                    <a:pt x="66" y="181"/>
                    <a:pt x="67" y="171"/>
                    <a:pt x="74" y="155"/>
                  </a:cubicBezTo>
                  <a:cubicBezTo>
                    <a:pt x="9" y="161"/>
                    <a:pt x="9" y="161"/>
                    <a:pt x="9" y="161"/>
                  </a:cubicBezTo>
                  <a:cubicBezTo>
                    <a:pt x="39" y="124"/>
                    <a:pt x="39" y="124"/>
                    <a:pt x="39" y="124"/>
                  </a:cubicBezTo>
                  <a:cubicBezTo>
                    <a:pt x="103" y="100"/>
                    <a:pt x="103" y="100"/>
                    <a:pt x="103" y="100"/>
                  </a:cubicBezTo>
                  <a:cubicBezTo>
                    <a:pt x="110" y="90"/>
                    <a:pt x="118" y="80"/>
                    <a:pt x="127" y="70"/>
                  </a:cubicBezTo>
                  <a:cubicBezTo>
                    <a:pt x="143" y="51"/>
                    <a:pt x="160" y="37"/>
                    <a:pt x="176" y="27"/>
                  </a:cubicBezTo>
                  <a:cubicBezTo>
                    <a:pt x="182" y="35"/>
                    <a:pt x="189" y="43"/>
                    <a:pt x="197" y="49"/>
                  </a:cubicBezTo>
                  <a:cubicBezTo>
                    <a:pt x="207" y="57"/>
                    <a:pt x="218" y="63"/>
                    <a:pt x="229" y="66"/>
                  </a:cubicBezTo>
                  <a:cubicBezTo>
                    <a:pt x="223" y="84"/>
                    <a:pt x="213" y="105"/>
                    <a:pt x="198" y="126"/>
                  </a:cubicBezTo>
                  <a:cubicBezTo>
                    <a:pt x="190" y="137"/>
                    <a:pt x="182" y="147"/>
                    <a:pt x="174" y="156"/>
                  </a:cubicBezTo>
                  <a:cubicBezTo>
                    <a:pt x="165" y="224"/>
                    <a:pt x="165" y="224"/>
                    <a:pt x="165" y="224"/>
                  </a:cubicBezTo>
                  <a:lnTo>
                    <a:pt x="136" y="262"/>
                  </a:lnTo>
                  <a:close/>
                  <a:moveTo>
                    <a:pt x="189" y="89"/>
                  </a:moveTo>
                  <a:cubicBezTo>
                    <a:pt x="194" y="82"/>
                    <a:pt x="193" y="73"/>
                    <a:pt x="186" y="68"/>
                  </a:cubicBezTo>
                  <a:cubicBezTo>
                    <a:pt x="180" y="63"/>
                    <a:pt x="171" y="64"/>
                    <a:pt x="166" y="70"/>
                  </a:cubicBezTo>
                  <a:cubicBezTo>
                    <a:pt x="160" y="77"/>
                    <a:pt x="162" y="86"/>
                    <a:pt x="168" y="91"/>
                  </a:cubicBezTo>
                  <a:cubicBezTo>
                    <a:pt x="174" y="96"/>
                    <a:pt x="184" y="95"/>
                    <a:pt x="189" y="89"/>
                  </a:cubicBezTo>
                  <a:close/>
                  <a:moveTo>
                    <a:pt x="233" y="52"/>
                  </a:moveTo>
                  <a:cubicBezTo>
                    <a:pt x="241" y="23"/>
                    <a:pt x="240" y="3"/>
                    <a:pt x="240" y="0"/>
                  </a:cubicBezTo>
                  <a:cubicBezTo>
                    <a:pt x="237" y="0"/>
                    <a:pt x="217" y="4"/>
                    <a:pt x="190" y="19"/>
                  </a:cubicBezTo>
                  <a:moveTo>
                    <a:pt x="73" y="208"/>
                  </a:moveTo>
                  <a:cubicBezTo>
                    <a:pt x="42" y="186"/>
                    <a:pt x="24" y="216"/>
                    <a:pt x="22" y="227"/>
                  </a:cubicBezTo>
                  <a:cubicBezTo>
                    <a:pt x="15" y="252"/>
                    <a:pt x="9" y="264"/>
                    <a:pt x="0" y="273"/>
                  </a:cubicBezTo>
                  <a:cubicBezTo>
                    <a:pt x="74" y="285"/>
                    <a:pt x="113" y="237"/>
                    <a:pt x="73" y="208"/>
                  </a:cubicBezTo>
                  <a:close/>
                </a:path>
              </a:pathLst>
            </a:custGeom>
            <a:noFill/>
            <a:ln w="285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79"/>
            <p:cNvSpPr>
              <a:spLocks noChangeAspect="1" noEditPoints="1"/>
            </p:cNvSpPr>
            <p:nvPr/>
          </p:nvSpPr>
          <p:spPr bwMode="auto">
            <a:xfrm>
              <a:off x="9181251" y="5643117"/>
              <a:ext cx="490764" cy="371522"/>
            </a:xfrm>
            <a:custGeom>
              <a:avLst/>
              <a:gdLst>
                <a:gd name="T0" fmla="*/ 208 w 280"/>
                <a:gd name="T1" fmla="*/ 97 h 212"/>
                <a:gd name="T2" fmla="*/ 209 w 280"/>
                <a:gd name="T3" fmla="*/ 107 h 212"/>
                <a:gd name="T4" fmla="*/ 104 w 280"/>
                <a:gd name="T5" fmla="*/ 212 h 212"/>
                <a:gd name="T6" fmla="*/ 0 w 280"/>
                <a:gd name="T7" fmla="*/ 107 h 212"/>
                <a:gd name="T8" fmla="*/ 104 w 280"/>
                <a:gd name="T9" fmla="*/ 3 h 212"/>
                <a:gd name="T10" fmla="*/ 166 w 280"/>
                <a:gd name="T11" fmla="*/ 23 h 212"/>
                <a:gd name="T12" fmla="*/ 104 w 280"/>
                <a:gd name="T13" fmla="*/ 107 h 212"/>
                <a:gd name="T14" fmla="*/ 173 w 280"/>
                <a:gd name="T15" fmla="*/ 77 h 212"/>
                <a:gd name="T16" fmla="*/ 200 w 280"/>
                <a:gd name="T17" fmla="*/ 78 h 212"/>
                <a:gd name="T18" fmla="*/ 280 w 280"/>
                <a:gd name="T19" fmla="*/ 43 h 212"/>
                <a:gd name="T20" fmla="*/ 253 w 280"/>
                <a:gd name="T21" fmla="*/ 29 h 212"/>
                <a:gd name="T22" fmla="*/ 261 w 280"/>
                <a:gd name="T23" fmla="*/ 0 h 212"/>
                <a:gd name="T24" fmla="*/ 183 w 280"/>
                <a:gd name="T25" fmla="*/ 35 h 212"/>
                <a:gd name="T26" fmla="*/ 163 w 280"/>
                <a:gd name="T27" fmla="*/ 56 h 212"/>
                <a:gd name="T28" fmla="*/ 142 w 280"/>
                <a:gd name="T29" fmla="*/ 66 h 212"/>
                <a:gd name="T30" fmla="*/ 109 w 280"/>
                <a:gd name="T31" fmla="*/ 51 h 212"/>
                <a:gd name="T32" fmla="*/ 49 w 280"/>
                <a:gd name="T33" fmla="*/ 102 h 212"/>
                <a:gd name="T34" fmla="*/ 99 w 280"/>
                <a:gd name="T35" fmla="*/ 163 h 212"/>
                <a:gd name="T36" fmla="*/ 160 w 280"/>
                <a:gd name="T37" fmla="*/ 112 h 212"/>
                <a:gd name="T38" fmla="*/ 160 w 280"/>
                <a:gd name="T39" fmla="*/ 104 h 212"/>
                <a:gd name="T40" fmla="*/ 111 w 280"/>
                <a:gd name="T41" fmla="*/ 90 h 212"/>
                <a:gd name="T42" fmla="*/ 87 w 280"/>
                <a:gd name="T43" fmla="*/ 100 h 212"/>
                <a:gd name="T44" fmla="*/ 98 w 280"/>
                <a:gd name="T45" fmla="*/ 124 h 212"/>
                <a:gd name="T46" fmla="*/ 121 w 280"/>
                <a:gd name="T47" fmla="*/ 11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0" h="212">
                  <a:moveTo>
                    <a:pt x="208" y="97"/>
                  </a:moveTo>
                  <a:cubicBezTo>
                    <a:pt x="209" y="101"/>
                    <a:pt x="209" y="104"/>
                    <a:pt x="209" y="107"/>
                  </a:cubicBezTo>
                  <a:cubicBezTo>
                    <a:pt x="209" y="165"/>
                    <a:pt x="162" y="212"/>
                    <a:pt x="104" y="212"/>
                  </a:cubicBezTo>
                  <a:cubicBezTo>
                    <a:pt x="46" y="212"/>
                    <a:pt x="0" y="165"/>
                    <a:pt x="0" y="107"/>
                  </a:cubicBezTo>
                  <a:cubicBezTo>
                    <a:pt x="0" y="49"/>
                    <a:pt x="46" y="3"/>
                    <a:pt x="104" y="3"/>
                  </a:cubicBezTo>
                  <a:cubicBezTo>
                    <a:pt x="127" y="3"/>
                    <a:pt x="149" y="10"/>
                    <a:pt x="166" y="23"/>
                  </a:cubicBezTo>
                  <a:moveTo>
                    <a:pt x="104" y="107"/>
                  </a:moveTo>
                  <a:cubicBezTo>
                    <a:pt x="173" y="77"/>
                    <a:pt x="173" y="77"/>
                    <a:pt x="173" y="77"/>
                  </a:cubicBezTo>
                  <a:cubicBezTo>
                    <a:pt x="200" y="78"/>
                    <a:pt x="200" y="78"/>
                    <a:pt x="200" y="78"/>
                  </a:cubicBezTo>
                  <a:cubicBezTo>
                    <a:pt x="280" y="43"/>
                    <a:pt x="280" y="43"/>
                    <a:pt x="280" y="43"/>
                  </a:cubicBezTo>
                  <a:cubicBezTo>
                    <a:pt x="253" y="29"/>
                    <a:pt x="253" y="29"/>
                    <a:pt x="253" y="29"/>
                  </a:cubicBezTo>
                  <a:cubicBezTo>
                    <a:pt x="261" y="0"/>
                    <a:pt x="261" y="0"/>
                    <a:pt x="261" y="0"/>
                  </a:cubicBezTo>
                  <a:cubicBezTo>
                    <a:pt x="183" y="35"/>
                    <a:pt x="183" y="35"/>
                    <a:pt x="183" y="35"/>
                  </a:cubicBezTo>
                  <a:cubicBezTo>
                    <a:pt x="163" y="56"/>
                    <a:pt x="163" y="56"/>
                    <a:pt x="163" y="56"/>
                  </a:cubicBezTo>
                  <a:moveTo>
                    <a:pt x="142" y="66"/>
                  </a:moveTo>
                  <a:cubicBezTo>
                    <a:pt x="133" y="58"/>
                    <a:pt x="122" y="53"/>
                    <a:pt x="109" y="51"/>
                  </a:cubicBezTo>
                  <a:cubicBezTo>
                    <a:pt x="79" y="49"/>
                    <a:pt x="51" y="71"/>
                    <a:pt x="49" y="102"/>
                  </a:cubicBezTo>
                  <a:cubicBezTo>
                    <a:pt x="46" y="133"/>
                    <a:pt x="68" y="160"/>
                    <a:pt x="99" y="163"/>
                  </a:cubicBezTo>
                  <a:cubicBezTo>
                    <a:pt x="130" y="166"/>
                    <a:pt x="157" y="143"/>
                    <a:pt x="160" y="112"/>
                  </a:cubicBezTo>
                  <a:cubicBezTo>
                    <a:pt x="160" y="109"/>
                    <a:pt x="160" y="107"/>
                    <a:pt x="160" y="104"/>
                  </a:cubicBezTo>
                  <a:moveTo>
                    <a:pt x="111" y="90"/>
                  </a:moveTo>
                  <a:cubicBezTo>
                    <a:pt x="102" y="86"/>
                    <a:pt x="91" y="91"/>
                    <a:pt x="87" y="100"/>
                  </a:cubicBezTo>
                  <a:cubicBezTo>
                    <a:pt x="84" y="110"/>
                    <a:pt x="88" y="120"/>
                    <a:pt x="98" y="124"/>
                  </a:cubicBezTo>
                  <a:cubicBezTo>
                    <a:pt x="107" y="128"/>
                    <a:pt x="118" y="123"/>
                    <a:pt x="121" y="11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68"/>
            <p:cNvSpPr>
              <a:spLocks noChangeAspect="1" noEditPoints="1"/>
            </p:cNvSpPr>
            <p:nvPr/>
          </p:nvSpPr>
          <p:spPr bwMode="auto">
            <a:xfrm>
              <a:off x="9231774" y="4282614"/>
              <a:ext cx="329288" cy="437429"/>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07" name="Freeform 55"/>
            <p:cNvSpPr>
              <a:spLocks noChangeAspect="1" noEditPoints="1"/>
            </p:cNvSpPr>
            <p:nvPr/>
          </p:nvSpPr>
          <p:spPr bwMode="auto">
            <a:xfrm>
              <a:off x="9303140" y="3012608"/>
              <a:ext cx="186555" cy="442333"/>
            </a:xfrm>
            <a:custGeom>
              <a:avLst/>
              <a:gdLst>
                <a:gd name="T0" fmla="*/ 103 w 112"/>
                <a:gd name="T1" fmla="*/ 3 h 266"/>
                <a:gd name="T2" fmla="*/ 103 w 112"/>
                <a:gd name="T3" fmla="*/ 26 h 266"/>
                <a:gd name="T4" fmla="*/ 103 w 112"/>
                <a:gd name="T5" fmla="*/ 27 h 266"/>
                <a:gd name="T6" fmla="*/ 103 w 112"/>
                <a:gd name="T7" fmla="*/ 43 h 266"/>
                <a:gd name="T8" fmla="*/ 84 w 112"/>
                <a:gd name="T9" fmla="*/ 80 h 266"/>
                <a:gd name="T10" fmla="*/ 28 w 112"/>
                <a:gd name="T11" fmla="*/ 80 h 266"/>
                <a:gd name="T12" fmla="*/ 9 w 112"/>
                <a:gd name="T13" fmla="*/ 43 h 266"/>
                <a:gd name="T14" fmla="*/ 9 w 112"/>
                <a:gd name="T15" fmla="*/ 27 h 266"/>
                <a:gd name="T16" fmla="*/ 9 w 112"/>
                <a:gd name="T17" fmla="*/ 26 h 266"/>
                <a:gd name="T18" fmla="*/ 9 w 112"/>
                <a:gd name="T19" fmla="*/ 3 h 266"/>
                <a:gd name="T20" fmla="*/ 12 w 112"/>
                <a:gd name="T21" fmla="*/ 0 h 266"/>
                <a:gd name="T22" fmla="*/ 28 w 112"/>
                <a:gd name="T23" fmla="*/ 0 h 266"/>
                <a:gd name="T24" fmla="*/ 31 w 112"/>
                <a:gd name="T25" fmla="*/ 3 h 266"/>
                <a:gd name="T26" fmla="*/ 31 w 112"/>
                <a:gd name="T27" fmla="*/ 16 h 266"/>
                <a:gd name="T28" fmla="*/ 47 w 112"/>
                <a:gd name="T29" fmla="*/ 16 h 266"/>
                <a:gd name="T30" fmla="*/ 47 w 112"/>
                <a:gd name="T31" fmla="*/ 3 h 266"/>
                <a:gd name="T32" fmla="*/ 49 w 112"/>
                <a:gd name="T33" fmla="*/ 0 h 266"/>
                <a:gd name="T34" fmla="*/ 63 w 112"/>
                <a:gd name="T35" fmla="*/ 0 h 266"/>
                <a:gd name="T36" fmla="*/ 66 w 112"/>
                <a:gd name="T37" fmla="*/ 3 h 266"/>
                <a:gd name="T38" fmla="*/ 66 w 112"/>
                <a:gd name="T39" fmla="*/ 16 h 266"/>
                <a:gd name="T40" fmla="*/ 81 w 112"/>
                <a:gd name="T41" fmla="*/ 16 h 266"/>
                <a:gd name="T42" fmla="*/ 81 w 112"/>
                <a:gd name="T43" fmla="*/ 3 h 266"/>
                <a:gd name="T44" fmla="*/ 84 w 112"/>
                <a:gd name="T45" fmla="*/ 0 h 266"/>
                <a:gd name="T46" fmla="*/ 101 w 112"/>
                <a:gd name="T47" fmla="*/ 0 h 266"/>
                <a:gd name="T48" fmla="*/ 103 w 112"/>
                <a:gd name="T49" fmla="*/ 3 h 266"/>
                <a:gd name="T50" fmla="*/ 97 w 112"/>
                <a:gd name="T51" fmla="*/ 202 h 266"/>
                <a:gd name="T52" fmla="*/ 112 w 112"/>
                <a:gd name="T53" fmla="*/ 191 h 266"/>
                <a:gd name="T54" fmla="*/ 99 w 112"/>
                <a:gd name="T55" fmla="*/ 170 h 266"/>
                <a:gd name="T56" fmla="*/ 85 w 112"/>
                <a:gd name="T57" fmla="*/ 96 h 266"/>
                <a:gd name="T58" fmla="*/ 28 w 112"/>
                <a:gd name="T59" fmla="*/ 96 h 266"/>
                <a:gd name="T60" fmla="*/ 14 w 112"/>
                <a:gd name="T61" fmla="*/ 170 h 266"/>
                <a:gd name="T62" fmla="*/ 1 w 112"/>
                <a:gd name="T63" fmla="*/ 191 h 266"/>
                <a:gd name="T64" fmla="*/ 16 w 112"/>
                <a:gd name="T65" fmla="*/ 202 h 266"/>
                <a:gd name="T66" fmla="*/ 109 w 112"/>
                <a:gd name="T67" fmla="*/ 249 h 266"/>
                <a:gd name="T68" fmla="*/ 100 w 112"/>
                <a:gd name="T69" fmla="*/ 242 h 266"/>
                <a:gd name="T70" fmla="*/ 96 w 112"/>
                <a:gd name="T71" fmla="*/ 234 h 266"/>
                <a:gd name="T72" fmla="*/ 96 w 112"/>
                <a:gd name="T73" fmla="*/ 218 h 266"/>
                <a:gd name="T74" fmla="*/ 16 w 112"/>
                <a:gd name="T75" fmla="*/ 218 h 266"/>
                <a:gd name="T76" fmla="*/ 16 w 112"/>
                <a:gd name="T77" fmla="*/ 234 h 266"/>
                <a:gd name="T78" fmla="*/ 12 w 112"/>
                <a:gd name="T79" fmla="*/ 242 h 266"/>
                <a:gd name="T80" fmla="*/ 3 w 112"/>
                <a:gd name="T81" fmla="*/ 249 h 266"/>
                <a:gd name="T82" fmla="*/ 0 w 112"/>
                <a:gd name="T83" fmla="*/ 257 h 266"/>
                <a:gd name="T84" fmla="*/ 0 w 112"/>
                <a:gd name="T85" fmla="*/ 261 h 266"/>
                <a:gd name="T86" fmla="*/ 4 w 112"/>
                <a:gd name="T87" fmla="*/ 266 h 266"/>
                <a:gd name="T88" fmla="*/ 107 w 112"/>
                <a:gd name="T89" fmla="*/ 266 h 266"/>
                <a:gd name="T90" fmla="*/ 112 w 112"/>
                <a:gd name="T91" fmla="*/ 261 h 266"/>
                <a:gd name="T92" fmla="*/ 112 w 112"/>
                <a:gd name="T93" fmla="*/ 257 h 266"/>
                <a:gd name="T94" fmla="*/ 109 w 112"/>
                <a:gd name="T95" fmla="*/ 24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2" h="266">
                  <a:moveTo>
                    <a:pt x="103" y="3"/>
                  </a:moveTo>
                  <a:cubicBezTo>
                    <a:pt x="103" y="26"/>
                    <a:pt x="103" y="26"/>
                    <a:pt x="103" y="26"/>
                  </a:cubicBezTo>
                  <a:cubicBezTo>
                    <a:pt x="103" y="27"/>
                    <a:pt x="103" y="27"/>
                    <a:pt x="103" y="27"/>
                  </a:cubicBezTo>
                  <a:cubicBezTo>
                    <a:pt x="103" y="43"/>
                    <a:pt x="103" y="43"/>
                    <a:pt x="103" y="43"/>
                  </a:cubicBezTo>
                  <a:cubicBezTo>
                    <a:pt x="103" y="54"/>
                    <a:pt x="85" y="66"/>
                    <a:pt x="84" y="80"/>
                  </a:cubicBezTo>
                  <a:cubicBezTo>
                    <a:pt x="28" y="80"/>
                    <a:pt x="28" y="80"/>
                    <a:pt x="28" y="80"/>
                  </a:cubicBezTo>
                  <a:cubicBezTo>
                    <a:pt x="27" y="64"/>
                    <a:pt x="9" y="54"/>
                    <a:pt x="9" y="43"/>
                  </a:cubicBezTo>
                  <a:cubicBezTo>
                    <a:pt x="9" y="27"/>
                    <a:pt x="9" y="27"/>
                    <a:pt x="9" y="27"/>
                  </a:cubicBezTo>
                  <a:cubicBezTo>
                    <a:pt x="9" y="26"/>
                    <a:pt x="9" y="26"/>
                    <a:pt x="9" y="26"/>
                  </a:cubicBezTo>
                  <a:cubicBezTo>
                    <a:pt x="9" y="3"/>
                    <a:pt x="9" y="3"/>
                    <a:pt x="9" y="3"/>
                  </a:cubicBezTo>
                  <a:cubicBezTo>
                    <a:pt x="9" y="2"/>
                    <a:pt x="10" y="0"/>
                    <a:pt x="12" y="0"/>
                  </a:cubicBezTo>
                  <a:cubicBezTo>
                    <a:pt x="28" y="0"/>
                    <a:pt x="28" y="0"/>
                    <a:pt x="28" y="0"/>
                  </a:cubicBezTo>
                  <a:cubicBezTo>
                    <a:pt x="30" y="0"/>
                    <a:pt x="31" y="2"/>
                    <a:pt x="31" y="3"/>
                  </a:cubicBezTo>
                  <a:cubicBezTo>
                    <a:pt x="31" y="16"/>
                    <a:pt x="31" y="16"/>
                    <a:pt x="31" y="16"/>
                  </a:cubicBezTo>
                  <a:cubicBezTo>
                    <a:pt x="47" y="16"/>
                    <a:pt x="47" y="16"/>
                    <a:pt x="47" y="16"/>
                  </a:cubicBezTo>
                  <a:cubicBezTo>
                    <a:pt x="47" y="3"/>
                    <a:pt x="47" y="3"/>
                    <a:pt x="47" y="3"/>
                  </a:cubicBezTo>
                  <a:cubicBezTo>
                    <a:pt x="47" y="2"/>
                    <a:pt x="48" y="0"/>
                    <a:pt x="49" y="0"/>
                  </a:cubicBezTo>
                  <a:cubicBezTo>
                    <a:pt x="63" y="0"/>
                    <a:pt x="63" y="0"/>
                    <a:pt x="63" y="0"/>
                  </a:cubicBezTo>
                  <a:cubicBezTo>
                    <a:pt x="65" y="0"/>
                    <a:pt x="66" y="2"/>
                    <a:pt x="66" y="3"/>
                  </a:cubicBezTo>
                  <a:cubicBezTo>
                    <a:pt x="66" y="16"/>
                    <a:pt x="66" y="16"/>
                    <a:pt x="66" y="16"/>
                  </a:cubicBezTo>
                  <a:cubicBezTo>
                    <a:pt x="81" y="16"/>
                    <a:pt x="81" y="16"/>
                    <a:pt x="81" y="16"/>
                  </a:cubicBezTo>
                  <a:cubicBezTo>
                    <a:pt x="81" y="3"/>
                    <a:pt x="81" y="3"/>
                    <a:pt x="81" y="3"/>
                  </a:cubicBezTo>
                  <a:cubicBezTo>
                    <a:pt x="81" y="2"/>
                    <a:pt x="83" y="0"/>
                    <a:pt x="84" y="0"/>
                  </a:cubicBezTo>
                  <a:cubicBezTo>
                    <a:pt x="101" y="0"/>
                    <a:pt x="101" y="0"/>
                    <a:pt x="101" y="0"/>
                  </a:cubicBezTo>
                  <a:cubicBezTo>
                    <a:pt x="102" y="0"/>
                    <a:pt x="103" y="2"/>
                    <a:pt x="103" y="3"/>
                  </a:cubicBezTo>
                  <a:close/>
                  <a:moveTo>
                    <a:pt x="97" y="202"/>
                  </a:moveTo>
                  <a:cubicBezTo>
                    <a:pt x="102" y="199"/>
                    <a:pt x="111" y="196"/>
                    <a:pt x="112" y="191"/>
                  </a:cubicBezTo>
                  <a:cubicBezTo>
                    <a:pt x="112" y="187"/>
                    <a:pt x="105" y="180"/>
                    <a:pt x="99" y="170"/>
                  </a:cubicBezTo>
                  <a:cubicBezTo>
                    <a:pt x="88" y="145"/>
                    <a:pt x="85" y="96"/>
                    <a:pt x="85" y="96"/>
                  </a:cubicBezTo>
                  <a:moveTo>
                    <a:pt x="28" y="96"/>
                  </a:moveTo>
                  <a:cubicBezTo>
                    <a:pt x="28" y="96"/>
                    <a:pt x="25" y="145"/>
                    <a:pt x="14" y="170"/>
                  </a:cubicBezTo>
                  <a:cubicBezTo>
                    <a:pt x="8" y="180"/>
                    <a:pt x="1" y="187"/>
                    <a:pt x="1" y="191"/>
                  </a:cubicBezTo>
                  <a:cubicBezTo>
                    <a:pt x="1" y="196"/>
                    <a:pt x="10" y="199"/>
                    <a:pt x="16" y="202"/>
                  </a:cubicBezTo>
                  <a:moveTo>
                    <a:pt x="109" y="249"/>
                  </a:moveTo>
                  <a:cubicBezTo>
                    <a:pt x="100" y="242"/>
                    <a:pt x="100" y="242"/>
                    <a:pt x="100" y="242"/>
                  </a:cubicBezTo>
                  <a:cubicBezTo>
                    <a:pt x="98" y="240"/>
                    <a:pt x="96" y="236"/>
                    <a:pt x="96" y="234"/>
                  </a:cubicBezTo>
                  <a:cubicBezTo>
                    <a:pt x="96" y="218"/>
                    <a:pt x="96" y="218"/>
                    <a:pt x="96" y="218"/>
                  </a:cubicBezTo>
                  <a:cubicBezTo>
                    <a:pt x="16" y="218"/>
                    <a:pt x="16" y="218"/>
                    <a:pt x="16" y="218"/>
                  </a:cubicBezTo>
                  <a:cubicBezTo>
                    <a:pt x="16" y="234"/>
                    <a:pt x="16" y="234"/>
                    <a:pt x="16" y="234"/>
                  </a:cubicBezTo>
                  <a:cubicBezTo>
                    <a:pt x="16" y="236"/>
                    <a:pt x="14" y="240"/>
                    <a:pt x="12" y="242"/>
                  </a:cubicBezTo>
                  <a:cubicBezTo>
                    <a:pt x="3" y="249"/>
                    <a:pt x="3" y="249"/>
                    <a:pt x="3" y="249"/>
                  </a:cubicBezTo>
                  <a:cubicBezTo>
                    <a:pt x="1" y="251"/>
                    <a:pt x="0" y="254"/>
                    <a:pt x="0" y="257"/>
                  </a:cubicBezTo>
                  <a:cubicBezTo>
                    <a:pt x="0" y="261"/>
                    <a:pt x="0" y="261"/>
                    <a:pt x="0" y="261"/>
                  </a:cubicBezTo>
                  <a:cubicBezTo>
                    <a:pt x="0" y="264"/>
                    <a:pt x="2" y="266"/>
                    <a:pt x="4" y="266"/>
                  </a:cubicBezTo>
                  <a:cubicBezTo>
                    <a:pt x="107" y="266"/>
                    <a:pt x="107" y="266"/>
                    <a:pt x="107" y="266"/>
                  </a:cubicBezTo>
                  <a:cubicBezTo>
                    <a:pt x="110" y="266"/>
                    <a:pt x="112" y="264"/>
                    <a:pt x="112" y="261"/>
                  </a:cubicBezTo>
                  <a:cubicBezTo>
                    <a:pt x="112" y="257"/>
                    <a:pt x="112" y="257"/>
                    <a:pt x="112" y="257"/>
                  </a:cubicBezTo>
                  <a:cubicBezTo>
                    <a:pt x="112" y="254"/>
                    <a:pt x="111" y="251"/>
                    <a:pt x="109" y="249"/>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2" name="Group 211" descr="Usage Example&#10;Ungroup to edit this image. Instructions are available on slide 22.&#10;"/>
          <p:cNvGrpSpPr/>
          <p:nvPr/>
        </p:nvGrpSpPr>
        <p:grpSpPr>
          <a:xfrm>
            <a:off x="6753975" y="5682182"/>
            <a:ext cx="1667520" cy="835821"/>
            <a:chOff x="4269056" y="5781456"/>
            <a:chExt cx="1667520" cy="835820"/>
          </a:xfrm>
        </p:grpSpPr>
        <p:sp>
          <p:nvSpPr>
            <p:cNvPr id="213" name="Rectangle 212" descr="Usage Example&#10;Ungroup to edit this image. Instructions are available on slide 22.&#10;"/>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214" name="Chevron 213"/>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Tree>
    <p:extLst>
      <p:ext uri="{BB962C8B-B14F-4D97-AF65-F5344CB8AC3E}">
        <p14:creationId xmlns:p14="http://schemas.microsoft.com/office/powerpoint/2010/main" val="1904506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 Library</a:t>
            </a:r>
          </a:p>
        </p:txBody>
      </p:sp>
      <p:sp>
        <p:nvSpPr>
          <p:cNvPr id="130" name="Freeform 38" title="gavel icon"/>
          <p:cNvSpPr>
            <a:spLocks noChangeAspect="1" noEditPoints="1"/>
          </p:cNvSpPr>
          <p:nvPr/>
        </p:nvSpPr>
        <p:spPr bwMode="auto">
          <a:xfrm>
            <a:off x="6663749" y="2324792"/>
            <a:ext cx="593352" cy="525584"/>
          </a:xfrm>
          <a:custGeom>
            <a:avLst/>
            <a:gdLst>
              <a:gd name="T0" fmla="*/ 159 w 282"/>
              <a:gd name="T1" fmla="*/ 250 h 250"/>
              <a:gd name="T2" fmla="*/ 3 w 282"/>
              <a:gd name="T3" fmla="*/ 250 h 250"/>
              <a:gd name="T4" fmla="*/ 3 w 282"/>
              <a:gd name="T5" fmla="*/ 235 h 250"/>
              <a:gd name="T6" fmla="*/ 19 w 282"/>
              <a:gd name="T7" fmla="*/ 219 h 250"/>
              <a:gd name="T8" fmla="*/ 164 w 282"/>
              <a:gd name="T9" fmla="*/ 219 h 250"/>
              <a:gd name="T10" fmla="*/ 179 w 282"/>
              <a:gd name="T11" fmla="*/ 235 h 250"/>
              <a:gd name="T12" fmla="*/ 179 w 282"/>
              <a:gd name="T13" fmla="*/ 250 h 250"/>
              <a:gd name="T14" fmla="*/ 9 w 282"/>
              <a:gd name="T15" fmla="*/ 142 h 250"/>
              <a:gd name="T16" fmla="*/ 80 w 282"/>
              <a:gd name="T17" fmla="*/ 180 h 250"/>
              <a:gd name="T18" fmla="*/ 98 w 282"/>
              <a:gd name="T19" fmla="*/ 174 h 250"/>
              <a:gd name="T20" fmla="*/ 93 w 282"/>
              <a:gd name="T21" fmla="*/ 156 h 250"/>
              <a:gd name="T22" fmla="*/ 21 w 282"/>
              <a:gd name="T23" fmla="*/ 118 h 250"/>
              <a:gd name="T24" fmla="*/ 3 w 282"/>
              <a:gd name="T25" fmla="*/ 124 h 250"/>
              <a:gd name="T26" fmla="*/ 9 w 282"/>
              <a:gd name="T27" fmla="*/ 142 h 250"/>
              <a:gd name="T28" fmla="*/ 74 w 282"/>
              <a:gd name="T29" fmla="*/ 28 h 250"/>
              <a:gd name="T30" fmla="*/ 145 w 282"/>
              <a:gd name="T31" fmla="*/ 65 h 250"/>
              <a:gd name="T32" fmla="*/ 163 w 282"/>
              <a:gd name="T33" fmla="*/ 60 h 250"/>
              <a:gd name="T34" fmla="*/ 158 w 282"/>
              <a:gd name="T35" fmla="*/ 42 h 250"/>
              <a:gd name="T36" fmla="*/ 86 w 282"/>
              <a:gd name="T37" fmla="*/ 4 h 250"/>
              <a:gd name="T38" fmla="*/ 68 w 282"/>
              <a:gd name="T39" fmla="*/ 10 h 250"/>
              <a:gd name="T40" fmla="*/ 74 w 282"/>
              <a:gd name="T41" fmla="*/ 28 h 250"/>
              <a:gd name="T42" fmla="*/ 98 w 282"/>
              <a:gd name="T43" fmla="*/ 153 h 250"/>
              <a:gd name="T44" fmla="*/ 117 w 282"/>
              <a:gd name="T45" fmla="*/ 127 h 250"/>
              <a:gd name="T46" fmla="*/ 255 w 282"/>
              <a:gd name="T47" fmla="*/ 205 h 250"/>
              <a:gd name="T48" fmla="*/ 278 w 282"/>
              <a:gd name="T49" fmla="*/ 193 h 250"/>
              <a:gd name="T50" fmla="*/ 275 w 282"/>
              <a:gd name="T51" fmla="*/ 167 h 250"/>
              <a:gd name="T52" fmla="*/ 133 w 282"/>
              <a:gd name="T53" fmla="*/ 97 h 250"/>
              <a:gd name="T54" fmla="*/ 143 w 282"/>
              <a:gd name="T55" fmla="*/ 67 h 250"/>
              <a:gd name="T56" fmla="*/ 62 w 282"/>
              <a:gd name="T57" fmla="*/ 45 h 250"/>
              <a:gd name="T58" fmla="*/ 28 w 282"/>
              <a:gd name="T59" fmla="*/ 11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250">
                <a:moveTo>
                  <a:pt x="159" y="250"/>
                </a:moveTo>
                <a:cubicBezTo>
                  <a:pt x="3" y="250"/>
                  <a:pt x="3" y="250"/>
                  <a:pt x="3" y="250"/>
                </a:cubicBezTo>
                <a:cubicBezTo>
                  <a:pt x="3" y="244"/>
                  <a:pt x="3" y="238"/>
                  <a:pt x="3" y="235"/>
                </a:cubicBezTo>
                <a:cubicBezTo>
                  <a:pt x="3" y="226"/>
                  <a:pt x="10" y="219"/>
                  <a:pt x="19" y="219"/>
                </a:cubicBezTo>
                <a:cubicBezTo>
                  <a:pt x="164" y="219"/>
                  <a:pt x="164" y="219"/>
                  <a:pt x="164" y="219"/>
                </a:cubicBezTo>
                <a:cubicBezTo>
                  <a:pt x="172" y="219"/>
                  <a:pt x="179" y="226"/>
                  <a:pt x="179" y="235"/>
                </a:cubicBezTo>
                <a:cubicBezTo>
                  <a:pt x="179" y="238"/>
                  <a:pt x="179" y="244"/>
                  <a:pt x="179" y="250"/>
                </a:cubicBezTo>
                <a:moveTo>
                  <a:pt x="9" y="142"/>
                </a:moveTo>
                <a:cubicBezTo>
                  <a:pt x="80" y="180"/>
                  <a:pt x="80" y="180"/>
                  <a:pt x="80" y="180"/>
                </a:cubicBezTo>
                <a:cubicBezTo>
                  <a:pt x="87" y="183"/>
                  <a:pt x="95" y="180"/>
                  <a:pt x="98" y="174"/>
                </a:cubicBezTo>
                <a:cubicBezTo>
                  <a:pt x="102" y="167"/>
                  <a:pt x="99" y="159"/>
                  <a:pt x="93" y="156"/>
                </a:cubicBezTo>
                <a:cubicBezTo>
                  <a:pt x="21" y="118"/>
                  <a:pt x="21" y="118"/>
                  <a:pt x="21" y="118"/>
                </a:cubicBezTo>
                <a:cubicBezTo>
                  <a:pt x="15" y="115"/>
                  <a:pt x="7" y="117"/>
                  <a:pt x="3" y="124"/>
                </a:cubicBezTo>
                <a:cubicBezTo>
                  <a:pt x="0" y="130"/>
                  <a:pt x="2" y="138"/>
                  <a:pt x="9" y="142"/>
                </a:cubicBezTo>
                <a:close/>
                <a:moveTo>
                  <a:pt x="74" y="28"/>
                </a:moveTo>
                <a:cubicBezTo>
                  <a:pt x="145" y="65"/>
                  <a:pt x="145" y="65"/>
                  <a:pt x="145" y="65"/>
                </a:cubicBezTo>
                <a:cubicBezTo>
                  <a:pt x="152" y="69"/>
                  <a:pt x="160" y="66"/>
                  <a:pt x="163" y="60"/>
                </a:cubicBezTo>
                <a:cubicBezTo>
                  <a:pt x="167" y="53"/>
                  <a:pt x="164" y="45"/>
                  <a:pt x="158" y="42"/>
                </a:cubicBezTo>
                <a:cubicBezTo>
                  <a:pt x="86" y="4"/>
                  <a:pt x="86" y="4"/>
                  <a:pt x="86" y="4"/>
                </a:cubicBezTo>
                <a:cubicBezTo>
                  <a:pt x="80" y="0"/>
                  <a:pt x="71" y="3"/>
                  <a:pt x="68" y="10"/>
                </a:cubicBezTo>
                <a:cubicBezTo>
                  <a:pt x="65" y="16"/>
                  <a:pt x="67" y="24"/>
                  <a:pt x="74" y="28"/>
                </a:cubicBezTo>
                <a:close/>
                <a:moveTo>
                  <a:pt x="98" y="153"/>
                </a:moveTo>
                <a:cubicBezTo>
                  <a:pt x="105" y="145"/>
                  <a:pt x="111" y="136"/>
                  <a:pt x="117" y="127"/>
                </a:cubicBezTo>
                <a:cubicBezTo>
                  <a:pt x="255" y="205"/>
                  <a:pt x="255" y="205"/>
                  <a:pt x="255" y="205"/>
                </a:cubicBezTo>
                <a:cubicBezTo>
                  <a:pt x="262" y="209"/>
                  <a:pt x="274" y="200"/>
                  <a:pt x="278" y="193"/>
                </a:cubicBezTo>
                <a:cubicBezTo>
                  <a:pt x="282" y="186"/>
                  <a:pt x="282" y="171"/>
                  <a:pt x="275" y="167"/>
                </a:cubicBezTo>
                <a:cubicBezTo>
                  <a:pt x="133" y="97"/>
                  <a:pt x="133" y="97"/>
                  <a:pt x="133" y="97"/>
                </a:cubicBezTo>
                <a:cubicBezTo>
                  <a:pt x="137" y="87"/>
                  <a:pt x="140" y="77"/>
                  <a:pt x="143" y="67"/>
                </a:cubicBezTo>
                <a:moveTo>
                  <a:pt x="62" y="45"/>
                </a:moveTo>
                <a:cubicBezTo>
                  <a:pt x="47" y="67"/>
                  <a:pt x="35" y="91"/>
                  <a:pt x="28" y="1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66" title="weighted balance icon"/>
          <p:cNvSpPr>
            <a:spLocks noChangeAspect="1" noEditPoints="1"/>
          </p:cNvSpPr>
          <p:nvPr/>
        </p:nvSpPr>
        <p:spPr bwMode="auto">
          <a:xfrm>
            <a:off x="7518429" y="2342865"/>
            <a:ext cx="557209" cy="507513"/>
          </a:xfrm>
          <a:custGeom>
            <a:avLst/>
            <a:gdLst>
              <a:gd name="T0" fmla="*/ 0 w 265"/>
              <a:gd name="T1" fmla="*/ 110 h 241"/>
              <a:gd name="T2" fmla="*/ 43 w 265"/>
              <a:gd name="T3" fmla="*/ 43 h 241"/>
              <a:gd name="T4" fmla="*/ 87 w 265"/>
              <a:gd name="T5" fmla="*/ 110 h 241"/>
              <a:gd name="T6" fmla="*/ 0 w 265"/>
              <a:gd name="T7" fmla="*/ 112 h 241"/>
              <a:gd name="T8" fmla="*/ 43 w 265"/>
              <a:gd name="T9" fmla="*/ 155 h 241"/>
              <a:gd name="T10" fmla="*/ 87 w 265"/>
              <a:gd name="T11" fmla="*/ 112 h 241"/>
              <a:gd name="T12" fmla="*/ 0 w 265"/>
              <a:gd name="T13" fmla="*/ 112 h 241"/>
              <a:gd name="T14" fmla="*/ 265 w 265"/>
              <a:gd name="T15" fmla="*/ 110 h 241"/>
              <a:gd name="T16" fmla="*/ 222 w 265"/>
              <a:gd name="T17" fmla="*/ 43 h 241"/>
              <a:gd name="T18" fmla="*/ 178 w 265"/>
              <a:gd name="T19" fmla="*/ 110 h 241"/>
              <a:gd name="T20" fmla="*/ 178 w 265"/>
              <a:gd name="T21" fmla="*/ 112 h 241"/>
              <a:gd name="T22" fmla="*/ 222 w 265"/>
              <a:gd name="T23" fmla="*/ 155 h 241"/>
              <a:gd name="T24" fmla="*/ 265 w 265"/>
              <a:gd name="T25" fmla="*/ 112 h 241"/>
              <a:gd name="T26" fmla="*/ 178 w 265"/>
              <a:gd name="T27" fmla="*/ 112 h 241"/>
              <a:gd name="T28" fmla="*/ 176 w 265"/>
              <a:gd name="T29" fmla="*/ 241 h 241"/>
              <a:gd name="T30" fmla="*/ 132 w 265"/>
              <a:gd name="T31" fmla="*/ 214 h 241"/>
              <a:gd name="T32" fmla="*/ 89 w 265"/>
              <a:gd name="T33" fmla="*/ 241 h 241"/>
              <a:gd name="T34" fmla="*/ 176 w 265"/>
              <a:gd name="T35" fmla="*/ 241 h 241"/>
              <a:gd name="T36" fmla="*/ 265 w 265"/>
              <a:gd name="T37" fmla="*/ 36 h 241"/>
              <a:gd name="T38" fmla="*/ 0 w 265"/>
              <a:gd name="T39" fmla="*/ 36 h 241"/>
              <a:gd name="T40" fmla="*/ 104 w 265"/>
              <a:gd name="T41" fmla="*/ 0 h 241"/>
              <a:gd name="T42" fmla="*/ 161 w 265"/>
              <a:gd name="T43" fmla="*/ 0 h 241"/>
              <a:gd name="T44" fmla="*/ 132 w 265"/>
              <a:gd name="T45" fmla="*/ 56 h 241"/>
              <a:gd name="T46" fmla="*/ 132 w 265"/>
              <a:gd name="T47" fmla="*/ 214 h 241"/>
              <a:gd name="T48" fmla="*/ 132 w 265"/>
              <a:gd name="T49" fmla="*/ 0 h 241"/>
              <a:gd name="T50" fmla="*/ 132 w 265"/>
              <a:gd name="T51" fmla="*/ 3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241">
                <a:moveTo>
                  <a:pt x="0" y="110"/>
                </a:moveTo>
                <a:cubicBezTo>
                  <a:pt x="43" y="43"/>
                  <a:pt x="43" y="43"/>
                  <a:pt x="43" y="43"/>
                </a:cubicBezTo>
                <a:cubicBezTo>
                  <a:pt x="87" y="110"/>
                  <a:pt x="87" y="110"/>
                  <a:pt x="87" y="110"/>
                </a:cubicBezTo>
                <a:moveTo>
                  <a:pt x="0" y="112"/>
                </a:moveTo>
                <a:cubicBezTo>
                  <a:pt x="0" y="135"/>
                  <a:pt x="19" y="155"/>
                  <a:pt x="43" y="155"/>
                </a:cubicBezTo>
                <a:cubicBezTo>
                  <a:pt x="67" y="155"/>
                  <a:pt x="87" y="135"/>
                  <a:pt x="87" y="112"/>
                </a:cubicBezTo>
                <a:lnTo>
                  <a:pt x="0" y="112"/>
                </a:lnTo>
                <a:close/>
                <a:moveTo>
                  <a:pt x="265" y="110"/>
                </a:moveTo>
                <a:cubicBezTo>
                  <a:pt x="222" y="43"/>
                  <a:pt x="222" y="43"/>
                  <a:pt x="222" y="43"/>
                </a:cubicBezTo>
                <a:cubicBezTo>
                  <a:pt x="178" y="110"/>
                  <a:pt x="178" y="110"/>
                  <a:pt x="178" y="110"/>
                </a:cubicBezTo>
                <a:moveTo>
                  <a:pt x="178" y="112"/>
                </a:moveTo>
                <a:cubicBezTo>
                  <a:pt x="178" y="135"/>
                  <a:pt x="198" y="155"/>
                  <a:pt x="222" y="155"/>
                </a:cubicBezTo>
                <a:cubicBezTo>
                  <a:pt x="246" y="155"/>
                  <a:pt x="265" y="135"/>
                  <a:pt x="265" y="112"/>
                </a:cubicBezTo>
                <a:lnTo>
                  <a:pt x="178" y="112"/>
                </a:lnTo>
                <a:close/>
                <a:moveTo>
                  <a:pt x="176" y="241"/>
                </a:moveTo>
                <a:cubicBezTo>
                  <a:pt x="175" y="226"/>
                  <a:pt x="156" y="214"/>
                  <a:pt x="132" y="214"/>
                </a:cubicBezTo>
                <a:cubicBezTo>
                  <a:pt x="109" y="214"/>
                  <a:pt x="90" y="226"/>
                  <a:pt x="89" y="241"/>
                </a:cubicBezTo>
                <a:lnTo>
                  <a:pt x="176" y="241"/>
                </a:lnTo>
                <a:close/>
                <a:moveTo>
                  <a:pt x="265" y="36"/>
                </a:moveTo>
                <a:cubicBezTo>
                  <a:pt x="0" y="36"/>
                  <a:pt x="0" y="36"/>
                  <a:pt x="0" y="36"/>
                </a:cubicBezTo>
                <a:moveTo>
                  <a:pt x="104" y="0"/>
                </a:moveTo>
                <a:cubicBezTo>
                  <a:pt x="161" y="0"/>
                  <a:pt x="161" y="0"/>
                  <a:pt x="161" y="0"/>
                </a:cubicBezTo>
                <a:moveTo>
                  <a:pt x="132" y="56"/>
                </a:moveTo>
                <a:cubicBezTo>
                  <a:pt x="132" y="214"/>
                  <a:pt x="132" y="214"/>
                  <a:pt x="132" y="214"/>
                </a:cubicBezTo>
                <a:moveTo>
                  <a:pt x="132" y="0"/>
                </a:moveTo>
                <a:cubicBezTo>
                  <a:pt x="132" y="36"/>
                  <a:pt x="132" y="36"/>
                  <a:pt x="132" y="3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85" title="open book icon"/>
          <p:cNvSpPr>
            <a:spLocks noChangeAspect="1" noEditPoints="1"/>
          </p:cNvSpPr>
          <p:nvPr/>
        </p:nvSpPr>
        <p:spPr bwMode="auto">
          <a:xfrm>
            <a:off x="5736051" y="2375908"/>
            <a:ext cx="666372" cy="474469"/>
          </a:xfrm>
          <a:custGeom>
            <a:avLst/>
            <a:gdLst>
              <a:gd name="T0" fmla="*/ 158 w 316"/>
              <a:gd name="T1" fmla="*/ 224 h 225"/>
              <a:gd name="T2" fmla="*/ 0 w 316"/>
              <a:gd name="T3" fmla="*/ 225 h 225"/>
              <a:gd name="T4" fmla="*/ 0 w 316"/>
              <a:gd name="T5" fmla="*/ 16 h 225"/>
              <a:gd name="T6" fmla="*/ 138 w 316"/>
              <a:gd name="T7" fmla="*/ 10 h 225"/>
              <a:gd name="T8" fmla="*/ 131 w 316"/>
              <a:gd name="T9" fmla="*/ 60 h 225"/>
              <a:gd name="T10" fmla="*/ 27 w 316"/>
              <a:gd name="T11" fmla="*/ 60 h 225"/>
              <a:gd name="T12" fmla="*/ 131 w 316"/>
              <a:gd name="T13" fmla="*/ 96 h 225"/>
              <a:gd name="T14" fmla="*/ 27 w 316"/>
              <a:gd name="T15" fmla="*/ 96 h 225"/>
              <a:gd name="T16" fmla="*/ 131 w 316"/>
              <a:gd name="T17" fmla="*/ 131 h 225"/>
              <a:gd name="T18" fmla="*/ 27 w 316"/>
              <a:gd name="T19" fmla="*/ 131 h 225"/>
              <a:gd name="T20" fmla="*/ 131 w 316"/>
              <a:gd name="T21" fmla="*/ 167 h 225"/>
              <a:gd name="T22" fmla="*/ 27 w 316"/>
              <a:gd name="T23" fmla="*/ 167 h 225"/>
              <a:gd name="T24" fmla="*/ 158 w 316"/>
              <a:gd name="T25" fmla="*/ 224 h 225"/>
              <a:gd name="T26" fmla="*/ 316 w 316"/>
              <a:gd name="T27" fmla="*/ 225 h 225"/>
              <a:gd name="T28" fmla="*/ 316 w 316"/>
              <a:gd name="T29" fmla="*/ 16 h 225"/>
              <a:gd name="T30" fmla="*/ 158 w 316"/>
              <a:gd name="T31" fmla="*/ 16 h 225"/>
              <a:gd name="T32" fmla="*/ 158 w 316"/>
              <a:gd name="T33" fmla="*/ 203 h 225"/>
              <a:gd name="T34" fmla="*/ 258 w 316"/>
              <a:gd name="T35" fmla="*/ 57 h 225"/>
              <a:gd name="T36" fmla="*/ 208 w 316"/>
              <a:gd name="T37" fmla="*/ 76 h 225"/>
              <a:gd name="T38" fmla="*/ 266 w 316"/>
              <a:gd name="T39" fmla="*/ 124 h 225"/>
              <a:gd name="T40" fmla="*/ 261 w 316"/>
              <a:gd name="T41" fmla="*/ 138 h 225"/>
              <a:gd name="T42" fmla="*/ 208 w 316"/>
              <a:gd name="T43" fmla="*/ 164 h 225"/>
              <a:gd name="T44" fmla="*/ 267 w 316"/>
              <a:gd name="T45" fmla="*/ 149 h 225"/>
              <a:gd name="T46" fmla="*/ 209 w 316"/>
              <a:gd name="T47" fmla="*/ 101 h 225"/>
              <a:gd name="T48" fmla="*/ 214 w 316"/>
              <a:gd name="T49" fmla="*/ 87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6" h="225">
                <a:moveTo>
                  <a:pt x="158" y="224"/>
                </a:moveTo>
                <a:cubicBezTo>
                  <a:pt x="112" y="213"/>
                  <a:pt x="46" y="211"/>
                  <a:pt x="0" y="225"/>
                </a:cubicBezTo>
                <a:cubicBezTo>
                  <a:pt x="0" y="155"/>
                  <a:pt x="0" y="85"/>
                  <a:pt x="0" y="16"/>
                </a:cubicBezTo>
                <a:cubicBezTo>
                  <a:pt x="45" y="2"/>
                  <a:pt x="92" y="0"/>
                  <a:pt x="138" y="10"/>
                </a:cubicBezTo>
                <a:moveTo>
                  <a:pt x="131" y="60"/>
                </a:moveTo>
                <a:cubicBezTo>
                  <a:pt x="97" y="53"/>
                  <a:pt x="61" y="53"/>
                  <a:pt x="27" y="60"/>
                </a:cubicBezTo>
                <a:moveTo>
                  <a:pt x="131" y="96"/>
                </a:moveTo>
                <a:cubicBezTo>
                  <a:pt x="97" y="89"/>
                  <a:pt x="61" y="89"/>
                  <a:pt x="27" y="96"/>
                </a:cubicBezTo>
                <a:moveTo>
                  <a:pt x="131" y="131"/>
                </a:moveTo>
                <a:cubicBezTo>
                  <a:pt x="97" y="124"/>
                  <a:pt x="61" y="124"/>
                  <a:pt x="27" y="131"/>
                </a:cubicBezTo>
                <a:moveTo>
                  <a:pt x="131" y="167"/>
                </a:moveTo>
                <a:cubicBezTo>
                  <a:pt x="97" y="160"/>
                  <a:pt x="61" y="160"/>
                  <a:pt x="27" y="167"/>
                </a:cubicBezTo>
                <a:moveTo>
                  <a:pt x="158" y="224"/>
                </a:moveTo>
                <a:cubicBezTo>
                  <a:pt x="204" y="213"/>
                  <a:pt x="270" y="211"/>
                  <a:pt x="316" y="225"/>
                </a:cubicBezTo>
                <a:cubicBezTo>
                  <a:pt x="316" y="155"/>
                  <a:pt x="316" y="85"/>
                  <a:pt x="316" y="16"/>
                </a:cubicBezTo>
                <a:cubicBezTo>
                  <a:pt x="265" y="0"/>
                  <a:pt x="210" y="0"/>
                  <a:pt x="158" y="16"/>
                </a:cubicBezTo>
                <a:cubicBezTo>
                  <a:pt x="158" y="85"/>
                  <a:pt x="158" y="133"/>
                  <a:pt x="158" y="203"/>
                </a:cubicBezTo>
                <a:moveTo>
                  <a:pt x="258" y="57"/>
                </a:moveTo>
                <a:cubicBezTo>
                  <a:pt x="247" y="46"/>
                  <a:pt x="206" y="47"/>
                  <a:pt x="208" y="76"/>
                </a:cubicBezTo>
                <a:cubicBezTo>
                  <a:pt x="211" y="105"/>
                  <a:pt x="268" y="89"/>
                  <a:pt x="266" y="124"/>
                </a:cubicBezTo>
                <a:cubicBezTo>
                  <a:pt x="266" y="130"/>
                  <a:pt x="264" y="134"/>
                  <a:pt x="261" y="138"/>
                </a:cubicBezTo>
                <a:moveTo>
                  <a:pt x="208" y="164"/>
                </a:moveTo>
                <a:cubicBezTo>
                  <a:pt x="211" y="178"/>
                  <a:pt x="269" y="185"/>
                  <a:pt x="267" y="149"/>
                </a:cubicBezTo>
                <a:cubicBezTo>
                  <a:pt x="265" y="120"/>
                  <a:pt x="207" y="136"/>
                  <a:pt x="209" y="101"/>
                </a:cubicBezTo>
                <a:cubicBezTo>
                  <a:pt x="209" y="95"/>
                  <a:pt x="211" y="91"/>
                  <a:pt x="214" y="8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5" title="graduation hat icon"/>
          <p:cNvSpPr>
            <a:spLocks noChangeAspect="1" noEditPoints="1"/>
          </p:cNvSpPr>
          <p:nvPr/>
        </p:nvSpPr>
        <p:spPr bwMode="auto">
          <a:xfrm>
            <a:off x="8336963" y="2453553"/>
            <a:ext cx="619504" cy="396825"/>
          </a:xfrm>
          <a:custGeom>
            <a:avLst/>
            <a:gdLst>
              <a:gd name="T0" fmla="*/ 250 w 275"/>
              <a:gd name="T1" fmla="*/ 80 h 175"/>
              <a:gd name="T2" fmla="*/ 148 w 275"/>
              <a:gd name="T3" fmla="*/ 130 h 175"/>
              <a:gd name="T4" fmla="*/ 127 w 275"/>
              <a:gd name="T5" fmla="*/ 130 h 175"/>
              <a:gd name="T6" fmla="*/ 6 w 275"/>
              <a:gd name="T7" fmla="*/ 71 h 175"/>
              <a:gd name="T8" fmla="*/ 6 w 275"/>
              <a:gd name="T9" fmla="*/ 61 h 175"/>
              <a:gd name="T10" fmla="*/ 127 w 275"/>
              <a:gd name="T11" fmla="*/ 3 h 175"/>
              <a:gd name="T12" fmla="*/ 148 w 275"/>
              <a:gd name="T13" fmla="*/ 3 h 175"/>
              <a:gd name="T14" fmla="*/ 269 w 275"/>
              <a:gd name="T15" fmla="*/ 61 h 175"/>
              <a:gd name="T16" fmla="*/ 269 w 275"/>
              <a:gd name="T17" fmla="*/ 71 h 175"/>
              <a:gd name="T18" fmla="*/ 60 w 275"/>
              <a:gd name="T19" fmla="*/ 98 h 175"/>
              <a:gd name="T20" fmla="*/ 60 w 275"/>
              <a:gd name="T21" fmla="*/ 148 h 175"/>
              <a:gd name="T22" fmla="*/ 137 w 275"/>
              <a:gd name="T23" fmla="*/ 175 h 175"/>
              <a:gd name="T24" fmla="*/ 215 w 275"/>
              <a:gd name="T25" fmla="*/ 148 h 175"/>
              <a:gd name="T26" fmla="*/ 215 w 275"/>
              <a:gd name="T27" fmla="*/ 122 h 175"/>
              <a:gd name="T28" fmla="*/ 250 w 275"/>
              <a:gd name="T29" fmla="*/ 117 h 175"/>
              <a:gd name="T30" fmla="*/ 250 w 275"/>
              <a:gd name="T31" fmla="*/ 80 h 175"/>
              <a:gd name="T32" fmla="*/ 137 w 275"/>
              <a:gd name="T33" fmla="*/ 66 h 175"/>
              <a:gd name="T34" fmla="*/ 250 w 275"/>
              <a:gd name="T35" fmla="*/ 117 h 175"/>
              <a:gd name="T36" fmla="*/ 245 w 275"/>
              <a:gd name="T37" fmla="*/ 123 h 175"/>
              <a:gd name="T38" fmla="*/ 250 w 275"/>
              <a:gd name="T39" fmla="*/ 128 h 175"/>
              <a:gd name="T40" fmla="*/ 256 w 275"/>
              <a:gd name="T41" fmla="*/ 123 h 175"/>
              <a:gd name="T42" fmla="*/ 250 w 275"/>
              <a:gd name="T43" fmla="*/ 117 h 175"/>
              <a:gd name="T44" fmla="*/ 236 w 275"/>
              <a:gd name="T45" fmla="*/ 171 h 175"/>
              <a:gd name="T46" fmla="*/ 246 w 275"/>
              <a:gd name="T47" fmla="*/ 126 h 175"/>
              <a:gd name="T48" fmla="*/ 255 w 275"/>
              <a:gd name="T49" fmla="*/ 126 h 175"/>
              <a:gd name="T50" fmla="*/ 264 w 275"/>
              <a:gd name="T51" fmla="*/ 171 h 175"/>
              <a:gd name="T52" fmla="*/ 250 w 275"/>
              <a:gd name="T53" fmla="*/ 128 h 175"/>
              <a:gd name="T54" fmla="*/ 250 w 275"/>
              <a:gd name="T55"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5" h="175">
                <a:moveTo>
                  <a:pt x="250" y="80"/>
                </a:moveTo>
                <a:cubicBezTo>
                  <a:pt x="148" y="130"/>
                  <a:pt x="148" y="130"/>
                  <a:pt x="148" y="130"/>
                </a:cubicBezTo>
                <a:cubicBezTo>
                  <a:pt x="142" y="133"/>
                  <a:pt x="133" y="133"/>
                  <a:pt x="127" y="130"/>
                </a:cubicBezTo>
                <a:cubicBezTo>
                  <a:pt x="6" y="71"/>
                  <a:pt x="6" y="71"/>
                  <a:pt x="6" y="71"/>
                </a:cubicBezTo>
                <a:cubicBezTo>
                  <a:pt x="0" y="69"/>
                  <a:pt x="0" y="64"/>
                  <a:pt x="6" y="61"/>
                </a:cubicBezTo>
                <a:cubicBezTo>
                  <a:pt x="127" y="3"/>
                  <a:pt x="127" y="3"/>
                  <a:pt x="127" y="3"/>
                </a:cubicBezTo>
                <a:cubicBezTo>
                  <a:pt x="133" y="0"/>
                  <a:pt x="142" y="0"/>
                  <a:pt x="148" y="3"/>
                </a:cubicBezTo>
                <a:cubicBezTo>
                  <a:pt x="269" y="61"/>
                  <a:pt x="269" y="61"/>
                  <a:pt x="269" y="61"/>
                </a:cubicBezTo>
                <a:cubicBezTo>
                  <a:pt x="275" y="64"/>
                  <a:pt x="275" y="69"/>
                  <a:pt x="269" y="71"/>
                </a:cubicBezTo>
                <a:moveTo>
                  <a:pt x="60" y="98"/>
                </a:moveTo>
                <a:cubicBezTo>
                  <a:pt x="60" y="148"/>
                  <a:pt x="60" y="148"/>
                  <a:pt x="60" y="148"/>
                </a:cubicBezTo>
                <a:cubicBezTo>
                  <a:pt x="60" y="163"/>
                  <a:pt x="94" y="175"/>
                  <a:pt x="137" y="175"/>
                </a:cubicBezTo>
                <a:cubicBezTo>
                  <a:pt x="180" y="175"/>
                  <a:pt x="215" y="163"/>
                  <a:pt x="215" y="148"/>
                </a:cubicBezTo>
                <a:cubicBezTo>
                  <a:pt x="215" y="122"/>
                  <a:pt x="215" y="122"/>
                  <a:pt x="215" y="122"/>
                </a:cubicBezTo>
                <a:moveTo>
                  <a:pt x="250" y="117"/>
                </a:moveTo>
                <a:cubicBezTo>
                  <a:pt x="250" y="80"/>
                  <a:pt x="250" y="80"/>
                  <a:pt x="250" y="80"/>
                </a:cubicBezTo>
                <a:cubicBezTo>
                  <a:pt x="137" y="66"/>
                  <a:pt x="137" y="66"/>
                  <a:pt x="137" y="66"/>
                </a:cubicBezTo>
                <a:moveTo>
                  <a:pt x="250" y="117"/>
                </a:moveTo>
                <a:cubicBezTo>
                  <a:pt x="247" y="117"/>
                  <a:pt x="245" y="120"/>
                  <a:pt x="245" y="123"/>
                </a:cubicBezTo>
                <a:cubicBezTo>
                  <a:pt x="245" y="126"/>
                  <a:pt x="247" y="128"/>
                  <a:pt x="250" y="128"/>
                </a:cubicBezTo>
                <a:cubicBezTo>
                  <a:pt x="254" y="128"/>
                  <a:pt x="256" y="126"/>
                  <a:pt x="256" y="123"/>
                </a:cubicBezTo>
                <a:cubicBezTo>
                  <a:pt x="256" y="120"/>
                  <a:pt x="254" y="117"/>
                  <a:pt x="250" y="117"/>
                </a:cubicBezTo>
                <a:close/>
                <a:moveTo>
                  <a:pt x="236" y="171"/>
                </a:moveTo>
                <a:cubicBezTo>
                  <a:pt x="246" y="126"/>
                  <a:pt x="246" y="126"/>
                  <a:pt x="246" y="126"/>
                </a:cubicBezTo>
                <a:moveTo>
                  <a:pt x="255" y="126"/>
                </a:moveTo>
                <a:cubicBezTo>
                  <a:pt x="264" y="171"/>
                  <a:pt x="264" y="171"/>
                  <a:pt x="264" y="171"/>
                </a:cubicBezTo>
                <a:moveTo>
                  <a:pt x="250" y="128"/>
                </a:moveTo>
                <a:cubicBezTo>
                  <a:pt x="250" y="175"/>
                  <a:pt x="250" y="175"/>
                  <a:pt x="250" y="17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7" title="closed book icon"/>
          <p:cNvSpPr>
            <a:spLocks noChangeAspect="1" noEditPoints="1"/>
          </p:cNvSpPr>
          <p:nvPr/>
        </p:nvSpPr>
        <p:spPr bwMode="auto">
          <a:xfrm>
            <a:off x="9217792" y="2360853"/>
            <a:ext cx="444304" cy="489524"/>
          </a:xfrm>
          <a:custGeom>
            <a:avLst/>
            <a:gdLst>
              <a:gd name="T0" fmla="*/ 261 w 261"/>
              <a:gd name="T1" fmla="*/ 286 h 286"/>
              <a:gd name="T2" fmla="*/ 261 w 261"/>
              <a:gd name="T3" fmla="*/ 286 h 286"/>
              <a:gd name="T4" fmla="*/ 35 w 261"/>
              <a:gd name="T5" fmla="*/ 286 h 286"/>
              <a:gd name="T6" fmla="*/ 0 w 261"/>
              <a:gd name="T7" fmla="*/ 252 h 286"/>
              <a:gd name="T8" fmla="*/ 35 w 261"/>
              <a:gd name="T9" fmla="*/ 217 h 286"/>
              <a:gd name="T10" fmla="*/ 261 w 261"/>
              <a:gd name="T11" fmla="*/ 217 h 286"/>
              <a:gd name="T12" fmla="*/ 261 w 261"/>
              <a:gd name="T13" fmla="*/ 217 h 286"/>
              <a:gd name="T14" fmla="*/ 252 w 261"/>
              <a:gd name="T15" fmla="*/ 240 h 286"/>
              <a:gd name="T16" fmla="*/ 23 w 261"/>
              <a:gd name="T17" fmla="*/ 240 h 286"/>
              <a:gd name="T18" fmla="*/ 252 w 261"/>
              <a:gd name="T19" fmla="*/ 263 h 286"/>
              <a:gd name="T20" fmla="*/ 23 w 261"/>
              <a:gd name="T21" fmla="*/ 263 h 286"/>
              <a:gd name="T22" fmla="*/ 261 w 261"/>
              <a:gd name="T23" fmla="*/ 0 h 286"/>
              <a:gd name="T24" fmla="*/ 261 w 261"/>
              <a:gd name="T25" fmla="*/ 0 h 286"/>
              <a:gd name="T26" fmla="*/ 35 w 261"/>
              <a:gd name="T27" fmla="*/ 0 h 286"/>
              <a:gd name="T28" fmla="*/ 0 w 261"/>
              <a:gd name="T29" fmla="*/ 35 h 286"/>
              <a:gd name="T30" fmla="*/ 0 w 261"/>
              <a:gd name="T31" fmla="*/ 37 h 286"/>
              <a:gd name="T32" fmla="*/ 0 w 261"/>
              <a:gd name="T33" fmla="*/ 252 h 286"/>
              <a:gd name="T34" fmla="*/ 261 w 261"/>
              <a:gd name="T35" fmla="*/ 217 h 286"/>
              <a:gd name="T36" fmla="*/ 261 w 261"/>
              <a:gd name="T37" fmla="*/ 0 h 286"/>
              <a:gd name="T38" fmla="*/ 208 w 261"/>
              <a:gd name="T39" fmla="*/ 57 h 286"/>
              <a:gd name="T40" fmla="*/ 55 w 261"/>
              <a:gd name="T41" fmla="*/ 57 h 286"/>
              <a:gd name="T42" fmla="*/ 55 w 261"/>
              <a:gd name="T43" fmla="*/ 109 h 286"/>
              <a:gd name="T44" fmla="*/ 208 w 261"/>
              <a:gd name="T45" fmla="*/ 109 h 286"/>
              <a:gd name="T46" fmla="*/ 208 w 261"/>
              <a:gd name="T47" fmla="*/ 57 h 286"/>
              <a:gd name="T48" fmla="*/ 223 w 261"/>
              <a:gd name="T49" fmla="*/ 0 h 286"/>
              <a:gd name="T50" fmla="*/ 261 w 261"/>
              <a:gd name="T51" fmla="*/ 38 h 286"/>
              <a:gd name="T52" fmla="*/ 223 w 261"/>
              <a:gd name="T53" fmla="*/ 217 h 286"/>
              <a:gd name="T54" fmla="*/ 261 w 261"/>
              <a:gd name="T55" fmla="*/ 179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1" h="286">
                <a:moveTo>
                  <a:pt x="261" y="286"/>
                </a:moveTo>
                <a:cubicBezTo>
                  <a:pt x="261" y="286"/>
                  <a:pt x="261" y="286"/>
                  <a:pt x="261" y="286"/>
                </a:cubicBezTo>
                <a:cubicBezTo>
                  <a:pt x="35" y="286"/>
                  <a:pt x="35" y="286"/>
                  <a:pt x="35" y="286"/>
                </a:cubicBezTo>
                <a:cubicBezTo>
                  <a:pt x="15" y="286"/>
                  <a:pt x="0" y="271"/>
                  <a:pt x="0" y="252"/>
                </a:cubicBezTo>
                <a:cubicBezTo>
                  <a:pt x="0" y="232"/>
                  <a:pt x="15" y="217"/>
                  <a:pt x="35" y="217"/>
                </a:cubicBezTo>
                <a:cubicBezTo>
                  <a:pt x="261" y="217"/>
                  <a:pt x="261" y="217"/>
                  <a:pt x="261" y="217"/>
                </a:cubicBezTo>
                <a:cubicBezTo>
                  <a:pt x="261" y="217"/>
                  <a:pt x="261" y="217"/>
                  <a:pt x="261" y="217"/>
                </a:cubicBezTo>
                <a:moveTo>
                  <a:pt x="252" y="240"/>
                </a:moveTo>
                <a:cubicBezTo>
                  <a:pt x="23" y="240"/>
                  <a:pt x="23" y="240"/>
                  <a:pt x="23" y="240"/>
                </a:cubicBezTo>
                <a:moveTo>
                  <a:pt x="252" y="263"/>
                </a:moveTo>
                <a:cubicBezTo>
                  <a:pt x="23" y="263"/>
                  <a:pt x="23" y="263"/>
                  <a:pt x="23" y="263"/>
                </a:cubicBezTo>
                <a:moveTo>
                  <a:pt x="261" y="0"/>
                </a:moveTo>
                <a:cubicBezTo>
                  <a:pt x="261" y="0"/>
                  <a:pt x="261" y="0"/>
                  <a:pt x="261" y="0"/>
                </a:cubicBezTo>
                <a:cubicBezTo>
                  <a:pt x="35" y="0"/>
                  <a:pt x="35" y="0"/>
                  <a:pt x="35" y="0"/>
                </a:cubicBezTo>
                <a:cubicBezTo>
                  <a:pt x="15" y="0"/>
                  <a:pt x="0" y="16"/>
                  <a:pt x="0" y="35"/>
                </a:cubicBezTo>
                <a:moveTo>
                  <a:pt x="0" y="37"/>
                </a:moveTo>
                <a:cubicBezTo>
                  <a:pt x="0" y="252"/>
                  <a:pt x="0" y="252"/>
                  <a:pt x="0" y="252"/>
                </a:cubicBezTo>
                <a:moveTo>
                  <a:pt x="261" y="217"/>
                </a:moveTo>
                <a:cubicBezTo>
                  <a:pt x="261" y="0"/>
                  <a:pt x="261" y="0"/>
                  <a:pt x="261" y="0"/>
                </a:cubicBezTo>
                <a:moveTo>
                  <a:pt x="208" y="57"/>
                </a:moveTo>
                <a:cubicBezTo>
                  <a:pt x="55" y="57"/>
                  <a:pt x="55" y="57"/>
                  <a:pt x="55" y="57"/>
                </a:cubicBezTo>
                <a:cubicBezTo>
                  <a:pt x="55" y="109"/>
                  <a:pt x="55" y="109"/>
                  <a:pt x="55" y="109"/>
                </a:cubicBezTo>
                <a:cubicBezTo>
                  <a:pt x="208" y="109"/>
                  <a:pt x="208" y="109"/>
                  <a:pt x="208" y="109"/>
                </a:cubicBezTo>
                <a:lnTo>
                  <a:pt x="208" y="57"/>
                </a:lnTo>
                <a:close/>
                <a:moveTo>
                  <a:pt x="223" y="0"/>
                </a:moveTo>
                <a:cubicBezTo>
                  <a:pt x="261" y="38"/>
                  <a:pt x="261" y="38"/>
                  <a:pt x="261" y="38"/>
                </a:cubicBezTo>
                <a:moveTo>
                  <a:pt x="223" y="217"/>
                </a:moveTo>
                <a:cubicBezTo>
                  <a:pt x="261" y="179"/>
                  <a:pt x="261" y="179"/>
                  <a:pt x="261" y="17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0" title="computer with security icon"/>
          <p:cNvSpPr>
            <a:spLocks noChangeAspect="1" noEditPoints="1"/>
          </p:cNvSpPr>
          <p:nvPr/>
        </p:nvSpPr>
        <p:spPr bwMode="auto">
          <a:xfrm>
            <a:off x="4724795" y="3268183"/>
            <a:ext cx="581260" cy="467181"/>
          </a:xfrm>
          <a:custGeom>
            <a:avLst/>
            <a:gdLst>
              <a:gd name="T0" fmla="*/ 134 w 269"/>
              <a:gd name="T1" fmla="*/ 114 h 216"/>
              <a:gd name="T2" fmla="*/ 101 w 269"/>
              <a:gd name="T3" fmla="*/ 87 h 216"/>
              <a:gd name="T4" fmla="*/ 101 w 269"/>
              <a:gd name="T5" fmla="*/ 40 h 216"/>
              <a:gd name="T6" fmla="*/ 134 w 269"/>
              <a:gd name="T7" fmla="*/ 28 h 216"/>
              <a:gd name="T8" fmla="*/ 168 w 269"/>
              <a:gd name="T9" fmla="*/ 40 h 216"/>
              <a:gd name="T10" fmla="*/ 168 w 269"/>
              <a:gd name="T11" fmla="*/ 87 h 216"/>
              <a:gd name="T12" fmla="*/ 134 w 269"/>
              <a:gd name="T13" fmla="*/ 114 h 216"/>
              <a:gd name="T14" fmla="*/ 269 w 269"/>
              <a:gd name="T15" fmla="*/ 12 h 216"/>
              <a:gd name="T16" fmla="*/ 257 w 269"/>
              <a:gd name="T17" fmla="*/ 0 h 216"/>
              <a:gd name="T18" fmla="*/ 12 w 269"/>
              <a:gd name="T19" fmla="*/ 0 h 216"/>
              <a:gd name="T20" fmla="*/ 0 w 269"/>
              <a:gd name="T21" fmla="*/ 12 h 216"/>
              <a:gd name="T22" fmla="*/ 0 w 269"/>
              <a:gd name="T23" fmla="*/ 163 h 216"/>
              <a:gd name="T24" fmla="*/ 12 w 269"/>
              <a:gd name="T25" fmla="*/ 175 h 216"/>
              <a:gd name="T26" fmla="*/ 257 w 269"/>
              <a:gd name="T27" fmla="*/ 175 h 216"/>
              <a:gd name="T28" fmla="*/ 269 w 269"/>
              <a:gd name="T29" fmla="*/ 163 h 216"/>
              <a:gd name="T30" fmla="*/ 269 w 269"/>
              <a:gd name="T31" fmla="*/ 37 h 216"/>
              <a:gd name="T32" fmla="*/ 197 w 269"/>
              <a:gd name="T33" fmla="*/ 216 h 216"/>
              <a:gd name="T34" fmla="*/ 71 w 269"/>
              <a:gd name="T35" fmla="*/ 216 h 216"/>
              <a:gd name="T36" fmla="*/ 134 w 269"/>
              <a:gd name="T37" fmla="*/ 195 h 216"/>
              <a:gd name="T38" fmla="*/ 134 w 269"/>
              <a:gd name="T39" fmla="*/ 214 h 216"/>
              <a:gd name="T40" fmla="*/ 0 w 269"/>
              <a:gd name="T41" fmla="*/ 147 h 216"/>
              <a:gd name="T42" fmla="*/ 268 w 269"/>
              <a:gd name="T43" fmla="*/ 147 h 216"/>
              <a:gd name="T44" fmla="*/ 244 w 269"/>
              <a:gd name="T45" fmla="*/ 161 h 216"/>
              <a:gd name="T46" fmla="*/ 244 w 269"/>
              <a:gd name="T47" fmla="*/ 1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9" h="216">
                <a:moveTo>
                  <a:pt x="134" y="114"/>
                </a:moveTo>
                <a:cubicBezTo>
                  <a:pt x="134" y="114"/>
                  <a:pt x="101" y="98"/>
                  <a:pt x="101" y="87"/>
                </a:cubicBezTo>
                <a:cubicBezTo>
                  <a:pt x="101" y="76"/>
                  <a:pt x="101" y="40"/>
                  <a:pt x="101" y="40"/>
                </a:cubicBezTo>
                <a:cubicBezTo>
                  <a:pt x="101" y="40"/>
                  <a:pt x="122" y="39"/>
                  <a:pt x="134" y="28"/>
                </a:cubicBezTo>
                <a:cubicBezTo>
                  <a:pt x="149" y="38"/>
                  <a:pt x="168" y="40"/>
                  <a:pt x="168" y="40"/>
                </a:cubicBezTo>
                <a:cubicBezTo>
                  <a:pt x="168" y="40"/>
                  <a:pt x="168" y="76"/>
                  <a:pt x="168" y="87"/>
                </a:cubicBezTo>
                <a:cubicBezTo>
                  <a:pt x="168" y="98"/>
                  <a:pt x="134" y="114"/>
                  <a:pt x="134" y="114"/>
                </a:cubicBezTo>
                <a:close/>
                <a:moveTo>
                  <a:pt x="269" y="12"/>
                </a:moveTo>
                <a:cubicBezTo>
                  <a:pt x="269" y="6"/>
                  <a:pt x="263" y="0"/>
                  <a:pt x="257" y="0"/>
                </a:cubicBezTo>
                <a:cubicBezTo>
                  <a:pt x="12" y="0"/>
                  <a:pt x="12" y="0"/>
                  <a:pt x="12" y="0"/>
                </a:cubicBezTo>
                <a:cubicBezTo>
                  <a:pt x="5" y="0"/>
                  <a:pt x="0" y="6"/>
                  <a:pt x="0" y="12"/>
                </a:cubicBezTo>
                <a:cubicBezTo>
                  <a:pt x="0" y="163"/>
                  <a:pt x="0" y="163"/>
                  <a:pt x="0" y="163"/>
                </a:cubicBezTo>
                <a:cubicBezTo>
                  <a:pt x="0" y="170"/>
                  <a:pt x="5" y="175"/>
                  <a:pt x="12" y="175"/>
                </a:cubicBezTo>
                <a:cubicBezTo>
                  <a:pt x="257" y="175"/>
                  <a:pt x="257" y="175"/>
                  <a:pt x="257" y="175"/>
                </a:cubicBezTo>
                <a:cubicBezTo>
                  <a:pt x="263" y="175"/>
                  <a:pt x="269" y="170"/>
                  <a:pt x="269" y="163"/>
                </a:cubicBezTo>
                <a:cubicBezTo>
                  <a:pt x="269" y="37"/>
                  <a:pt x="269" y="37"/>
                  <a:pt x="269" y="37"/>
                </a:cubicBezTo>
                <a:moveTo>
                  <a:pt x="197" y="216"/>
                </a:moveTo>
                <a:cubicBezTo>
                  <a:pt x="71" y="216"/>
                  <a:pt x="71" y="216"/>
                  <a:pt x="71" y="216"/>
                </a:cubicBezTo>
                <a:moveTo>
                  <a:pt x="134" y="195"/>
                </a:moveTo>
                <a:cubicBezTo>
                  <a:pt x="134" y="214"/>
                  <a:pt x="134" y="214"/>
                  <a:pt x="134" y="214"/>
                </a:cubicBezTo>
                <a:moveTo>
                  <a:pt x="0" y="147"/>
                </a:moveTo>
                <a:cubicBezTo>
                  <a:pt x="268" y="147"/>
                  <a:pt x="268" y="147"/>
                  <a:pt x="268" y="147"/>
                </a:cubicBezTo>
                <a:moveTo>
                  <a:pt x="244" y="161"/>
                </a:moveTo>
                <a:cubicBezTo>
                  <a:pt x="244" y="161"/>
                  <a:pt x="244" y="161"/>
                  <a:pt x="244" y="16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4" title="padlock icon"/>
          <p:cNvSpPr>
            <a:spLocks noChangeAspect="1" noEditPoints="1"/>
          </p:cNvSpPr>
          <p:nvPr/>
        </p:nvSpPr>
        <p:spPr bwMode="auto">
          <a:xfrm>
            <a:off x="793991" y="3194849"/>
            <a:ext cx="394696" cy="540515"/>
          </a:xfrm>
          <a:custGeom>
            <a:avLst/>
            <a:gdLst>
              <a:gd name="T0" fmla="*/ 196 w 196"/>
              <a:gd name="T1" fmla="*/ 141 h 266"/>
              <a:gd name="T2" fmla="*/ 196 w 196"/>
              <a:gd name="T3" fmla="*/ 127 h 266"/>
              <a:gd name="T4" fmla="*/ 196 w 196"/>
              <a:gd name="T5" fmla="*/ 127 h 266"/>
              <a:gd name="T6" fmla="*/ 196 w 196"/>
              <a:gd name="T7" fmla="*/ 121 h 266"/>
              <a:gd name="T8" fmla="*/ 189 w 196"/>
              <a:gd name="T9" fmla="*/ 114 h 266"/>
              <a:gd name="T10" fmla="*/ 181 w 196"/>
              <a:gd name="T11" fmla="*/ 114 h 266"/>
              <a:gd name="T12" fmla="*/ 181 w 196"/>
              <a:gd name="T13" fmla="*/ 83 h 266"/>
              <a:gd name="T14" fmla="*/ 98 w 196"/>
              <a:gd name="T15" fmla="*/ 0 h 266"/>
              <a:gd name="T16" fmla="*/ 15 w 196"/>
              <a:gd name="T17" fmla="*/ 83 h 266"/>
              <a:gd name="T18" fmla="*/ 15 w 196"/>
              <a:gd name="T19" fmla="*/ 114 h 266"/>
              <a:gd name="T20" fmla="*/ 8 w 196"/>
              <a:gd name="T21" fmla="*/ 114 h 266"/>
              <a:gd name="T22" fmla="*/ 0 w 196"/>
              <a:gd name="T23" fmla="*/ 121 h 266"/>
              <a:gd name="T24" fmla="*/ 0 w 196"/>
              <a:gd name="T25" fmla="*/ 127 h 266"/>
              <a:gd name="T26" fmla="*/ 0 w 196"/>
              <a:gd name="T27" fmla="*/ 127 h 266"/>
              <a:gd name="T28" fmla="*/ 0 w 196"/>
              <a:gd name="T29" fmla="*/ 192 h 266"/>
              <a:gd name="T30" fmla="*/ 0 w 196"/>
              <a:gd name="T31" fmla="*/ 239 h 266"/>
              <a:gd name="T32" fmla="*/ 28 w 196"/>
              <a:gd name="T33" fmla="*/ 266 h 266"/>
              <a:gd name="T34" fmla="*/ 169 w 196"/>
              <a:gd name="T35" fmla="*/ 266 h 266"/>
              <a:gd name="T36" fmla="*/ 196 w 196"/>
              <a:gd name="T37" fmla="*/ 239 h 266"/>
              <a:gd name="T38" fmla="*/ 196 w 196"/>
              <a:gd name="T39" fmla="*/ 192 h 266"/>
              <a:gd name="T40" fmla="*/ 196 w 196"/>
              <a:gd name="T41" fmla="*/ 180 h 266"/>
              <a:gd name="T42" fmla="*/ 109 w 196"/>
              <a:gd name="T43" fmla="*/ 187 h 266"/>
              <a:gd name="T44" fmla="*/ 112 w 196"/>
              <a:gd name="T45" fmla="*/ 220 h 266"/>
              <a:gd name="T46" fmla="*/ 98 w 196"/>
              <a:gd name="T47" fmla="*/ 231 h 266"/>
              <a:gd name="T48" fmla="*/ 84 w 196"/>
              <a:gd name="T49" fmla="*/ 220 h 266"/>
              <a:gd name="T50" fmla="*/ 87 w 196"/>
              <a:gd name="T51" fmla="*/ 187 h 266"/>
              <a:gd name="T52" fmla="*/ 78 w 196"/>
              <a:gd name="T53" fmla="*/ 170 h 266"/>
              <a:gd name="T54" fmla="*/ 98 w 196"/>
              <a:gd name="T55" fmla="*/ 149 h 266"/>
              <a:gd name="T56" fmla="*/ 119 w 196"/>
              <a:gd name="T57" fmla="*/ 170 h 266"/>
              <a:gd name="T58" fmla="*/ 109 w 196"/>
              <a:gd name="T59" fmla="*/ 187 h 266"/>
              <a:gd name="T60" fmla="*/ 43 w 196"/>
              <a:gd name="T61" fmla="*/ 114 h 266"/>
              <a:gd name="T62" fmla="*/ 43 w 196"/>
              <a:gd name="T63" fmla="*/ 83 h 266"/>
              <a:gd name="T64" fmla="*/ 98 w 196"/>
              <a:gd name="T65" fmla="*/ 28 h 266"/>
              <a:gd name="T66" fmla="*/ 154 w 196"/>
              <a:gd name="T67" fmla="*/ 83 h 266"/>
              <a:gd name="T68" fmla="*/ 154 w 196"/>
              <a:gd name="T69" fmla="*/ 114 h 266"/>
              <a:gd name="T70" fmla="*/ 43 w 196"/>
              <a:gd name="T71" fmla="*/ 114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6" h="266">
                <a:moveTo>
                  <a:pt x="196" y="141"/>
                </a:moveTo>
                <a:cubicBezTo>
                  <a:pt x="196" y="127"/>
                  <a:pt x="196" y="127"/>
                  <a:pt x="196" y="127"/>
                </a:cubicBezTo>
                <a:cubicBezTo>
                  <a:pt x="196" y="127"/>
                  <a:pt x="196" y="127"/>
                  <a:pt x="196" y="127"/>
                </a:cubicBezTo>
                <a:cubicBezTo>
                  <a:pt x="196" y="121"/>
                  <a:pt x="196" y="121"/>
                  <a:pt x="196" y="121"/>
                </a:cubicBezTo>
                <a:cubicBezTo>
                  <a:pt x="196" y="117"/>
                  <a:pt x="193" y="114"/>
                  <a:pt x="189" y="114"/>
                </a:cubicBezTo>
                <a:cubicBezTo>
                  <a:pt x="181" y="114"/>
                  <a:pt x="181" y="114"/>
                  <a:pt x="181" y="114"/>
                </a:cubicBezTo>
                <a:cubicBezTo>
                  <a:pt x="181" y="83"/>
                  <a:pt x="181" y="83"/>
                  <a:pt x="181" y="83"/>
                </a:cubicBezTo>
                <a:cubicBezTo>
                  <a:pt x="181" y="38"/>
                  <a:pt x="144" y="0"/>
                  <a:pt x="98" y="0"/>
                </a:cubicBezTo>
                <a:cubicBezTo>
                  <a:pt x="53" y="0"/>
                  <a:pt x="15" y="38"/>
                  <a:pt x="15" y="83"/>
                </a:cubicBezTo>
                <a:cubicBezTo>
                  <a:pt x="15" y="114"/>
                  <a:pt x="15" y="114"/>
                  <a:pt x="15" y="114"/>
                </a:cubicBezTo>
                <a:cubicBezTo>
                  <a:pt x="8" y="114"/>
                  <a:pt x="8" y="114"/>
                  <a:pt x="8" y="114"/>
                </a:cubicBezTo>
                <a:cubicBezTo>
                  <a:pt x="4" y="114"/>
                  <a:pt x="0" y="117"/>
                  <a:pt x="0" y="121"/>
                </a:cubicBezTo>
                <a:cubicBezTo>
                  <a:pt x="0" y="127"/>
                  <a:pt x="0" y="127"/>
                  <a:pt x="0" y="127"/>
                </a:cubicBezTo>
                <a:cubicBezTo>
                  <a:pt x="0" y="127"/>
                  <a:pt x="0" y="127"/>
                  <a:pt x="0" y="127"/>
                </a:cubicBezTo>
                <a:cubicBezTo>
                  <a:pt x="0" y="192"/>
                  <a:pt x="0" y="192"/>
                  <a:pt x="0" y="192"/>
                </a:cubicBezTo>
                <a:cubicBezTo>
                  <a:pt x="0" y="239"/>
                  <a:pt x="0" y="239"/>
                  <a:pt x="0" y="239"/>
                </a:cubicBezTo>
                <a:cubicBezTo>
                  <a:pt x="0" y="254"/>
                  <a:pt x="12" y="266"/>
                  <a:pt x="28" y="266"/>
                </a:cubicBezTo>
                <a:cubicBezTo>
                  <a:pt x="169" y="266"/>
                  <a:pt x="169" y="266"/>
                  <a:pt x="169" y="266"/>
                </a:cubicBezTo>
                <a:cubicBezTo>
                  <a:pt x="184" y="266"/>
                  <a:pt x="196" y="254"/>
                  <a:pt x="196" y="239"/>
                </a:cubicBezTo>
                <a:cubicBezTo>
                  <a:pt x="196" y="192"/>
                  <a:pt x="196" y="192"/>
                  <a:pt x="196" y="192"/>
                </a:cubicBezTo>
                <a:cubicBezTo>
                  <a:pt x="196" y="180"/>
                  <a:pt x="196" y="180"/>
                  <a:pt x="196" y="180"/>
                </a:cubicBezTo>
                <a:moveTo>
                  <a:pt x="109" y="187"/>
                </a:moveTo>
                <a:cubicBezTo>
                  <a:pt x="112" y="220"/>
                  <a:pt x="112" y="220"/>
                  <a:pt x="112" y="220"/>
                </a:cubicBezTo>
                <a:cubicBezTo>
                  <a:pt x="112" y="226"/>
                  <a:pt x="104" y="231"/>
                  <a:pt x="98" y="231"/>
                </a:cubicBezTo>
                <a:cubicBezTo>
                  <a:pt x="92" y="231"/>
                  <a:pt x="84" y="226"/>
                  <a:pt x="84" y="220"/>
                </a:cubicBezTo>
                <a:cubicBezTo>
                  <a:pt x="87" y="187"/>
                  <a:pt x="87" y="187"/>
                  <a:pt x="87" y="187"/>
                </a:cubicBezTo>
                <a:cubicBezTo>
                  <a:pt x="81" y="184"/>
                  <a:pt x="78" y="177"/>
                  <a:pt x="78" y="170"/>
                </a:cubicBezTo>
                <a:cubicBezTo>
                  <a:pt x="78" y="159"/>
                  <a:pt x="87" y="149"/>
                  <a:pt x="98" y="149"/>
                </a:cubicBezTo>
                <a:cubicBezTo>
                  <a:pt x="110" y="149"/>
                  <a:pt x="119" y="159"/>
                  <a:pt x="119" y="170"/>
                </a:cubicBezTo>
                <a:cubicBezTo>
                  <a:pt x="119" y="177"/>
                  <a:pt x="115" y="184"/>
                  <a:pt x="109" y="187"/>
                </a:cubicBezTo>
                <a:close/>
                <a:moveTo>
                  <a:pt x="43" y="114"/>
                </a:moveTo>
                <a:cubicBezTo>
                  <a:pt x="43" y="83"/>
                  <a:pt x="43" y="83"/>
                  <a:pt x="43" y="83"/>
                </a:cubicBezTo>
                <a:cubicBezTo>
                  <a:pt x="43" y="53"/>
                  <a:pt x="68" y="28"/>
                  <a:pt x="98" y="28"/>
                </a:cubicBezTo>
                <a:cubicBezTo>
                  <a:pt x="129" y="28"/>
                  <a:pt x="154" y="53"/>
                  <a:pt x="154" y="83"/>
                </a:cubicBezTo>
                <a:cubicBezTo>
                  <a:pt x="154" y="114"/>
                  <a:pt x="154" y="114"/>
                  <a:pt x="154" y="114"/>
                </a:cubicBezTo>
                <a:lnTo>
                  <a:pt x="43" y="114"/>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5" title="paddlock unlocked icon"/>
          <p:cNvSpPr>
            <a:spLocks noChangeAspect="1" noEditPoints="1"/>
          </p:cNvSpPr>
          <p:nvPr/>
        </p:nvSpPr>
        <p:spPr bwMode="auto">
          <a:xfrm>
            <a:off x="1657530" y="3161543"/>
            <a:ext cx="382900" cy="573820"/>
          </a:xfrm>
          <a:custGeom>
            <a:avLst/>
            <a:gdLst>
              <a:gd name="T0" fmla="*/ 197 w 197"/>
              <a:gd name="T1" fmla="*/ 167 h 292"/>
              <a:gd name="T2" fmla="*/ 197 w 197"/>
              <a:gd name="T3" fmla="*/ 153 h 292"/>
              <a:gd name="T4" fmla="*/ 197 w 197"/>
              <a:gd name="T5" fmla="*/ 153 h 292"/>
              <a:gd name="T6" fmla="*/ 197 w 197"/>
              <a:gd name="T7" fmla="*/ 147 h 292"/>
              <a:gd name="T8" fmla="*/ 189 w 197"/>
              <a:gd name="T9" fmla="*/ 140 h 292"/>
              <a:gd name="T10" fmla="*/ 43 w 197"/>
              <a:gd name="T11" fmla="*/ 140 h 292"/>
              <a:gd name="T12" fmla="*/ 43 w 197"/>
              <a:gd name="T13" fmla="*/ 83 h 292"/>
              <a:gd name="T14" fmla="*/ 99 w 197"/>
              <a:gd name="T15" fmla="*/ 27 h 292"/>
              <a:gd name="T16" fmla="*/ 154 w 197"/>
              <a:gd name="T17" fmla="*/ 83 h 292"/>
              <a:gd name="T18" fmla="*/ 154 w 197"/>
              <a:gd name="T19" fmla="*/ 113 h 292"/>
              <a:gd name="T20" fmla="*/ 181 w 197"/>
              <a:gd name="T21" fmla="*/ 113 h 292"/>
              <a:gd name="T22" fmla="*/ 181 w 197"/>
              <a:gd name="T23" fmla="*/ 83 h 292"/>
              <a:gd name="T24" fmla="*/ 99 w 197"/>
              <a:gd name="T25" fmla="*/ 0 h 292"/>
              <a:gd name="T26" fmla="*/ 16 w 197"/>
              <a:gd name="T27" fmla="*/ 83 h 292"/>
              <a:gd name="T28" fmla="*/ 16 w 197"/>
              <a:gd name="T29" fmla="*/ 140 h 292"/>
              <a:gd name="T30" fmla="*/ 8 w 197"/>
              <a:gd name="T31" fmla="*/ 140 h 292"/>
              <a:gd name="T32" fmla="*/ 0 w 197"/>
              <a:gd name="T33" fmla="*/ 147 h 292"/>
              <a:gd name="T34" fmla="*/ 0 w 197"/>
              <a:gd name="T35" fmla="*/ 153 h 292"/>
              <a:gd name="T36" fmla="*/ 0 w 197"/>
              <a:gd name="T37" fmla="*/ 153 h 292"/>
              <a:gd name="T38" fmla="*/ 0 w 197"/>
              <a:gd name="T39" fmla="*/ 218 h 292"/>
              <a:gd name="T40" fmla="*/ 0 w 197"/>
              <a:gd name="T41" fmla="*/ 265 h 292"/>
              <a:gd name="T42" fmla="*/ 28 w 197"/>
              <a:gd name="T43" fmla="*/ 292 h 292"/>
              <a:gd name="T44" fmla="*/ 169 w 197"/>
              <a:gd name="T45" fmla="*/ 292 h 292"/>
              <a:gd name="T46" fmla="*/ 197 w 197"/>
              <a:gd name="T47" fmla="*/ 265 h 292"/>
              <a:gd name="T48" fmla="*/ 197 w 197"/>
              <a:gd name="T49" fmla="*/ 218 h 292"/>
              <a:gd name="T50" fmla="*/ 197 w 197"/>
              <a:gd name="T51" fmla="*/ 206 h 292"/>
              <a:gd name="T52" fmla="*/ 110 w 197"/>
              <a:gd name="T53" fmla="*/ 213 h 292"/>
              <a:gd name="T54" fmla="*/ 113 w 197"/>
              <a:gd name="T55" fmla="*/ 246 h 292"/>
              <a:gd name="T56" fmla="*/ 99 w 197"/>
              <a:gd name="T57" fmla="*/ 257 h 292"/>
              <a:gd name="T58" fmla="*/ 84 w 197"/>
              <a:gd name="T59" fmla="*/ 246 h 292"/>
              <a:gd name="T60" fmla="*/ 88 w 197"/>
              <a:gd name="T61" fmla="*/ 213 h 292"/>
              <a:gd name="T62" fmla="*/ 78 w 197"/>
              <a:gd name="T63" fmla="*/ 196 h 292"/>
              <a:gd name="T64" fmla="*/ 99 w 197"/>
              <a:gd name="T65" fmla="*/ 175 h 292"/>
              <a:gd name="T66" fmla="*/ 119 w 197"/>
              <a:gd name="T67" fmla="*/ 196 h 292"/>
              <a:gd name="T68" fmla="*/ 110 w 197"/>
              <a:gd name="T69" fmla="*/ 21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7" h="292">
                <a:moveTo>
                  <a:pt x="197" y="167"/>
                </a:moveTo>
                <a:cubicBezTo>
                  <a:pt x="197" y="153"/>
                  <a:pt x="197" y="153"/>
                  <a:pt x="197" y="153"/>
                </a:cubicBezTo>
                <a:cubicBezTo>
                  <a:pt x="197" y="153"/>
                  <a:pt x="197" y="153"/>
                  <a:pt x="197" y="153"/>
                </a:cubicBezTo>
                <a:cubicBezTo>
                  <a:pt x="197" y="147"/>
                  <a:pt x="197" y="147"/>
                  <a:pt x="197" y="147"/>
                </a:cubicBezTo>
                <a:cubicBezTo>
                  <a:pt x="197" y="143"/>
                  <a:pt x="193" y="140"/>
                  <a:pt x="189" y="140"/>
                </a:cubicBezTo>
                <a:cubicBezTo>
                  <a:pt x="43" y="140"/>
                  <a:pt x="43" y="140"/>
                  <a:pt x="43" y="140"/>
                </a:cubicBezTo>
                <a:cubicBezTo>
                  <a:pt x="43" y="83"/>
                  <a:pt x="43" y="83"/>
                  <a:pt x="43" y="83"/>
                </a:cubicBezTo>
                <a:cubicBezTo>
                  <a:pt x="43" y="52"/>
                  <a:pt x="68" y="27"/>
                  <a:pt x="99" y="27"/>
                </a:cubicBezTo>
                <a:cubicBezTo>
                  <a:pt x="129" y="27"/>
                  <a:pt x="154" y="52"/>
                  <a:pt x="154" y="83"/>
                </a:cubicBezTo>
                <a:cubicBezTo>
                  <a:pt x="154" y="113"/>
                  <a:pt x="154" y="113"/>
                  <a:pt x="154" y="113"/>
                </a:cubicBezTo>
                <a:cubicBezTo>
                  <a:pt x="181" y="113"/>
                  <a:pt x="181" y="113"/>
                  <a:pt x="181" y="113"/>
                </a:cubicBezTo>
                <a:cubicBezTo>
                  <a:pt x="181" y="83"/>
                  <a:pt x="181" y="83"/>
                  <a:pt x="181" y="83"/>
                </a:cubicBezTo>
                <a:cubicBezTo>
                  <a:pt x="181" y="37"/>
                  <a:pt x="144" y="0"/>
                  <a:pt x="99" y="0"/>
                </a:cubicBezTo>
                <a:cubicBezTo>
                  <a:pt x="53" y="0"/>
                  <a:pt x="16" y="37"/>
                  <a:pt x="16" y="83"/>
                </a:cubicBezTo>
                <a:cubicBezTo>
                  <a:pt x="16" y="140"/>
                  <a:pt x="16" y="140"/>
                  <a:pt x="16" y="140"/>
                </a:cubicBezTo>
                <a:cubicBezTo>
                  <a:pt x="8" y="140"/>
                  <a:pt x="8" y="140"/>
                  <a:pt x="8" y="140"/>
                </a:cubicBezTo>
                <a:cubicBezTo>
                  <a:pt x="4" y="140"/>
                  <a:pt x="0" y="143"/>
                  <a:pt x="0" y="147"/>
                </a:cubicBezTo>
                <a:cubicBezTo>
                  <a:pt x="0" y="153"/>
                  <a:pt x="0" y="153"/>
                  <a:pt x="0" y="153"/>
                </a:cubicBezTo>
                <a:cubicBezTo>
                  <a:pt x="0" y="153"/>
                  <a:pt x="0" y="153"/>
                  <a:pt x="0" y="153"/>
                </a:cubicBezTo>
                <a:cubicBezTo>
                  <a:pt x="0" y="218"/>
                  <a:pt x="0" y="218"/>
                  <a:pt x="0" y="218"/>
                </a:cubicBezTo>
                <a:cubicBezTo>
                  <a:pt x="0" y="265"/>
                  <a:pt x="0" y="265"/>
                  <a:pt x="0" y="265"/>
                </a:cubicBezTo>
                <a:cubicBezTo>
                  <a:pt x="0" y="280"/>
                  <a:pt x="13" y="292"/>
                  <a:pt x="28" y="292"/>
                </a:cubicBezTo>
                <a:cubicBezTo>
                  <a:pt x="169" y="292"/>
                  <a:pt x="169" y="292"/>
                  <a:pt x="169" y="292"/>
                </a:cubicBezTo>
                <a:cubicBezTo>
                  <a:pt x="184" y="292"/>
                  <a:pt x="197" y="280"/>
                  <a:pt x="197" y="265"/>
                </a:cubicBezTo>
                <a:cubicBezTo>
                  <a:pt x="197" y="218"/>
                  <a:pt x="197" y="218"/>
                  <a:pt x="197" y="218"/>
                </a:cubicBezTo>
                <a:cubicBezTo>
                  <a:pt x="197" y="206"/>
                  <a:pt x="197" y="206"/>
                  <a:pt x="197" y="206"/>
                </a:cubicBezTo>
                <a:moveTo>
                  <a:pt x="110" y="213"/>
                </a:moveTo>
                <a:cubicBezTo>
                  <a:pt x="113" y="246"/>
                  <a:pt x="113" y="246"/>
                  <a:pt x="113" y="246"/>
                </a:cubicBezTo>
                <a:cubicBezTo>
                  <a:pt x="113" y="252"/>
                  <a:pt x="104" y="257"/>
                  <a:pt x="99" y="257"/>
                </a:cubicBezTo>
                <a:cubicBezTo>
                  <a:pt x="93" y="257"/>
                  <a:pt x="84" y="252"/>
                  <a:pt x="84" y="246"/>
                </a:cubicBezTo>
                <a:cubicBezTo>
                  <a:pt x="88" y="213"/>
                  <a:pt x="88" y="213"/>
                  <a:pt x="88" y="213"/>
                </a:cubicBezTo>
                <a:cubicBezTo>
                  <a:pt x="82" y="210"/>
                  <a:pt x="78" y="203"/>
                  <a:pt x="78" y="196"/>
                </a:cubicBezTo>
                <a:cubicBezTo>
                  <a:pt x="78" y="185"/>
                  <a:pt x="87" y="175"/>
                  <a:pt x="99" y="175"/>
                </a:cubicBezTo>
                <a:cubicBezTo>
                  <a:pt x="110" y="175"/>
                  <a:pt x="119" y="185"/>
                  <a:pt x="119" y="196"/>
                </a:cubicBezTo>
                <a:cubicBezTo>
                  <a:pt x="119" y="203"/>
                  <a:pt x="115" y="210"/>
                  <a:pt x="110" y="21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7" title="sheild icon"/>
          <p:cNvSpPr>
            <a:spLocks noChangeAspect="1" noEditPoints="1"/>
          </p:cNvSpPr>
          <p:nvPr/>
        </p:nvSpPr>
        <p:spPr bwMode="auto">
          <a:xfrm>
            <a:off x="6478370" y="3174020"/>
            <a:ext cx="434164" cy="561345"/>
          </a:xfrm>
          <a:custGeom>
            <a:avLst/>
            <a:gdLst>
              <a:gd name="T0" fmla="*/ 213 w 216"/>
              <a:gd name="T1" fmla="*/ 133 h 276"/>
              <a:gd name="T2" fmla="*/ 108 w 216"/>
              <a:gd name="T3" fmla="*/ 276 h 276"/>
              <a:gd name="T4" fmla="*/ 0 w 216"/>
              <a:gd name="T5" fmla="*/ 95 h 276"/>
              <a:gd name="T6" fmla="*/ 4 w 216"/>
              <a:gd name="T7" fmla="*/ 50 h 276"/>
              <a:gd name="T8" fmla="*/ 108 w 216"/>
              <a:gd name="T9" fmla="*/ 0 h 276"/>
              <a:gd name="T10" fmla="*/ 212 w 216"/>
              <a:gd name="T11" fmla="*/ 50 h 276"/>
              <a:gd name="T12" fmla="*/ 216 w 216"/>
              <a:gd name="T13" fmla="*/ 95 h 276"/>
              <a:gd name="T14" fmla="*/ 187 w 216"/>
              <a:gd name="T15" fmla="*/ 72 h 276"/>
              <a:gd name="T16" fmla="*/ 108 w 216"/>
              <a:gd name="T17" fmla="*/ 34 h 276"/>
              <a:gd name="T18" fmla="*/ 30 w 216"/>
              <a:gd name="T19" fmla="*/ 72 h 276"/>
              <a:gd name="T20" fmla="*/ 27 w 216"/>
              <a:gd name="T21" fmla="*/ 106 h 276"/>
              <a:gd name="T22" fmla="*/ 108 w 216"/>
              <a:gd name="T23" fmla="*/ 242 h 276"/>
              <a:gd name="T24" fmla="*/ 190 w 216"/>
              <a:gd name="T25" fmla="*/ 106 h 276"/>
              <a:gd name="T26" fmla="*/ 187 w 216"/>
              <a:gd name="T27" fmla="*/ 7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276">
                <a:moveTo>
                  <a:pt x="213" y="133"/>
                </a:moveTo>
                <a:cubicBezTo>
                  <a:pt x="195" y="219"/>
                  <a:pt x="124" y="276"/>
                  <a:pt x="108" y="276"/>
                </a:cubicBezTo>
                <a:cubicBezTo>
                  <a:pt x="91" y="276"/>
                  <a:pt x="0" y="203"/>
                  <a:pt x="0" y="95"/>
                </a:cubicBezTo>
                <a:cubicBezTo>
                  <a:pt x="0" y="79"/>
                  <a:pt x="0" y="64"/>
                  <a:pt x="4" y="50"/>
                </a:cubicBezTo>
                <a:cubicBezTo>
                  <a:pt x="4" y="50"/>
                  <a:pt x="64" y="47"/>
                  <a:pt x="108" y="0"/>
                </a:cubicBezTo>
                <a:cubicBezTo>
                  <a:pt x="153" y="47"/>
                  <a:pt x="212" y="50"/>
                  <a:pt x="212" y="50"/>
                </a:cubicBezTo>
                <a:cubicBezTo>
                  <a:pt x="216" y="64"/>
                  <a:pt x="216" y="79"/>
                  <a:pt x="216" y="95"/>
                </a:cubicBezTo>
                <a:moveTo>
                  <a:pt x="187" y="72"/>
                </a:moveTo>
                <a:cubicBezTo>
                  <a:pt x="187" y="72"/>
                  <a:pt x="142" y="70"/>
                  <a:pt x="108" y="34"/>
                </a:cubicBezTo>
                <a:cubicBezTo>
                  <a:pt x="75" y="70"/>
                  <a:pt x="30" y="72"/>
                  <a:pt x="30" y="72"/>
                </a:cubicBezTo>
                <a:cubicBezTo>
                  <a:pt x="27" y="82"/>
                  <a:pt x="27" y="94"/>
                  <a:pt x="27" y="106"/>
                </a:cubicBezTo>
                <a:cubicBezTo>
                  <a:pt x="27" y="187"/>
                  <a:pt x="95" y="242"/>
                  <a:pt x="108" y="242"/>
                </a:cubicBezTo>
                <a:cubicBezTo>
                  <a:pt x="122" y="242"/>
                  <a:pt x="190" y="187"/>
                  <a:pt x="190" y="106"/>
                </a:cubicBezTo>
                <a:cubicBezTo>
                  <a:pt x="190" y="94"/>
                  <a:pt x="190" y="82"/>
                  <a:pt x="187" y="7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22" title="key icon"/>
          <p:cNvSpPr>
            <a:spLocks noChangeAspect="1" noEditPoints="1"/>
          </p:cNvSpPr>
          <p:nvPr/>
        </p:nvSpPr>
        <p:spPr bwMode="auto">
          <a:xfrm>
            <a:off x="5774898" y="3182425"/>
            <a:ext cx="234631" cy="552939"/>
          </a:xfrm>
          <a:custGeom>
            <a:avLst/>
            <a:gdLst>
              <a:gd name="T0" fmla="*/ 97 w 118"/>
              <a:gd name="T1" fmla="*/ 13 h 282"/>
              <a:gd name="T2" fmla="*/ 59 w 118"/>
              <a:gd name="T3" fmla="*/ 0 h 282"/>
              <a:gd name="T4" fmla="*/ 0 w 118"/>
              <a:gd name="T5" fmla="*/ 59 h 282"/>
              <a:gd name="T6" fmla="*/ 43 w 118"/>
              <a:gd name="T7" fmla="*/ 116 h 282"/>
              <a:gd name="T8" fmla="*/ 43 w 118"/>
              <a:gd name="T9" fmla="*/ 118 h 282"/>
              <a:gd name="T10" fmla="*/ 43 w 118"/>
              <a:gd name="T11" fmla="*/ 266 h 282"/>
              <a:gd name="T12" fmla="*/ 59 w 118"/>
              <a:gd name="T13" fmla="*/ 282 h 282"/>
              <a:gd name="T14" fmla="*/ 75 w 118"/>
              <a:gd name="T15" fmla="*/ 266 h 282"/>
              <a:gd name="T16" fmla="*/ 75 w 118"/>
              <a:gd name="T17" fmla="*/ 256 h 282"/>
              <a:gd name="T18" fmla="*/ 106 w 118"/>
              <a:gd name="T19" fmla="*/ 256 h 282"/>
              <a:gd name="T20" fmla="*/ 112 w 118"/>
              <a:gd name="T21" fmla="*/ 249 h 282"/>
              <a:gd name="T22" fmla="*/ 112 w 118"/>
              <a:gd name="T23" fmla="*/ 237 h 282"/>
              <a:gd name="T24" fmla="*/ 106 w 118"/>
              <a:gd name="T25" fmla="*/ 230 h 282"/>
              <a:gd name="T26" fmla="*/ 87 w 118"/>
              <a:gd name="T27" fmla="*/ 230 h 282"/>
              <a:gd name="T28" fmla="*/ 87 w 118"/>
              <a:gd name="T29" fmla="*/ 212 h 282"/>
              <a:gd name="T30" fmla="*/ 106 w 118"/>
              <a:gd name="T31" fmla="*/ 212 h 282"/>
              <a:gd name="T32" fmla="*/ 112 w 118"/>
              <a:gd name="T33" fmla="*/ 205 h 282"/>
              <a:gd name="T34" fmla="*/ 112 w 118"/>
              <a:gd name="T35" fmla="*/ 193 h 282"/>
              <a:gd name="T36" fmla="*/ 106 w 118"/>
              <a:gd name="T37" fmla="*/ 186 h 282"/>
              <a:gd name="T38" fmla="*/ 75 w 118"/>
              <a:gd name="T39" fmla="*/ 186 h 282"/>
              <a:gd name="T40" fmla="*/ 75 w 118"/>
              <a:gd name="T41" fmla="*/ 118 h 282"/>
              <a:gd name="T42" fmla="*/ 75 w 118"/>
              <a:gd name="T43" fmla="*/ 116 h 282"/>
              <a:gd name="T44" fmla="*/ 118 w 118"/>
              <a:gd name="T45" fmla="*/ 59 h 282"/>
              <a:gd name="T46" fmla="*/ 114 w 118"/>
              <a:gd name="T47" fmla="*/ 37 h 282"/>
              <a:gd name="T48" fmla="*/ 31 w 118"/>
              <a:gd name="T49" fmla="*/ 59 h 282"/>
              <a:gd name="T50" fmla="*/ 59 w 118"/>
              <a:gd name="T51" fmla="*/ 31 h 282"/>
              <a:gd name="T52" fmla="*/ 87 w 118"/>
              <a:gd name="T53" fmla="*/ 59 h 282"/>
              <a:gd name="T54" fmla="*/ 59 w 118"/>
              <a:gd name="T55" fmla="*/ 87 h 282"/>
              <a:gd name="T56" fmla="*/ 31 w 118"/>
              <a:gd name="T57" fmla="*/ 5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282">
                <a:moveTo>
                  <a:pt x="97" y="13"/>
                </a:moveTo>
                <a:cubicBezTo>
                  <a:pt x="86" y="5"/>
                  <a:pt x="73" y="0"/>
                  <a:pt x="59" y="0"/>
                </a:cubicBezTo>
                <a:cubicBezTo>
                  <a:pt x="26" y="0"/>
                  <a:pt x="0" y="26"/>
                  <a:pt x="0" y="59"/>
                </a:cubicBezTo>
                <a:cubicBezTo>
                  <a:pt x="0" y="86"/>
                  <a:pt x="18" y="109"/>
                  <a:pt x="43" y="116"/>
                </a:cubicBezTo>
                <a:cubicBezTo>
                  <a:pt x="43" y="116"/>
                  <a:pt x="43" y="117"/>
                  <a:pt x="43" y="118"/>
                </a:cubicBezTo>
                <a:cubicBezTo>
                  <a:pt x="43" y="266"/>
                  <a:pt x="43" y="266"/>
                  <a:pt x="43" y="266"/>
                </a:cubicBezTo>
                <a:cubicBezTo>
                  <a:pt x="43" y="275"/>
                  <a:pt x="50" y="282"/>
                  <a:pt x="59" y="282"/>
                </a:cubicBezTo>
                <a:cubicBezTo>
                  <a:pt x="68" y="282"/>
                  <a:pt x="75" y="275"/>
                  <a:pt x="75" y="266"/>
                </a:cubicBezTo>
                <a:cubicBezTo>
                  <a:pt x="75" y="256"/>
                  <a:pt x="75" y="256"/>
                  <a:pt x="75" y="256"/>
                </a:cubicBezTo>
                <a:cubicBezTo>
                  <a:pt x="106" y="256"/>
                  <a:pt x="106" y="256"/>
                  <a:pt x="106" y="256"/>
                </a:cubicBezTo>
                <a:cubicBezTo>
                  <a:pt x="109" y="256"/>
                  <a:pt x="112" y="253"/>
                  <a:pt x="112" y="249"/>
                </a:cubicBezTo>
                <a:cubicBezTo>
                  <a:pt x="112" y="237"/>
                  <a:pt x="112" y="237"/>
                  <a:pt x="112" y="237"/>
                </a:cubicBezTo>
                <a:cubicBezTo>
                  <a:pt x="112" y="233"/>
                  <a:pt x="109" y="230"/>
                  <a:pt x="106" y="230"/>
                </a:cubicBezTo>
                <a:cubicBezTo>
                  <a:pt x="87" y="230"/>
                  <a:pt x="87" y="230"/>
                  <a:pt x="87" y="230"/>
                </a:cubicBezTo>
                <a:cubicBezTo>
                  <a:pt x="87" y="212"/>
                  <a:pt x="87" y="212"/>
                  <a:pt x="87" y="212"/>
                </a:cubicBezTo>
                <a:cubicBezTo>
                  <a:pt x="106" y="212"/>
                  <a:pt x="106" y="212"/>
                  <a:pt x="106" y="212"/>
                </a:cubicBezTo>
                <a:cubicBezTo>
                  <a:pt x="109" y="212"/>
                  <a:pt x="112" y="209"/>
                  <a:pt x="112" y="205"/>
                </a:cubicBezTo>
                <a:cubicBezTo>
                  <a:pt x="112" y="193"/>
                  <a:pt x="112" y="193"/>
                  <a:pt x="112" y="193"/>
                </a:cubicBezTo>
                <a:cubicBezTo>
                  <a:pt x="112" y="189"/>
                  <a:pt x="109" y="186"/>
                  <a:pt x="106" y="186"/>
                </a:cubicBezTo>
                <a:cubicBezTo>
                  <a:pt x="75" y="186"/>
                  <a:pt x="75" y="186"/>
                  <a:pt x="75" y="186"/>
                </a:cubicBezTo>
                <a:cubicBezTo>
                  <a:pt x="75" y="118"/>
                  <a:pt x="75" y="118"/>
                  <a:pt x="75" y="118"/>
                </a:cubicBezTo>
                <a:cubicBezTo>
                  <a:pt x="75" y="117"/>
                  <a:pt x="75" y="116"/>
                  <a:pt x="75" y="116"/>
                </a:cubicBezTo>
                <a:cubicBezTo>
                  <a:pt x="100" y="109"/>
                  <a:pt x="118" y="86"/>
                  <a:pt x="118" y="59"/>
                </a:cubicBezTo>
                <a:cubicBezTo>
                  <a:pt x="118" y="51"/>
                  <a:pt x="117" y="44"/>
                  <a:pt x="114" y="37"/>
                </a:cubicBezTo>
                <a:moveTo>
                  <a:pt x="31" y="59"/>
                </a:moveTo>
                <a:cubicBezTo>
                  <a:pt x="31" y="44"/>
                  <a:pt x="44" y="31"/>
                  <a:pt x="59" y="31"/>
                </a:cubicBezTo>
                <a:cubicBezTo>
                  <a:pt x="74" y="31"/>
                  <a:pt x="87" y="44"/>
                  <a:pt x="87" y="59"/>
                </a:cubicBezTo>
                <a:cubicBezTo>
                  <a:pt x="87" y="74"/>
                  <a:pt x="74" y="87"/>
                  <a:pt x="59" y="87"/>
                </a:cubicBezTo>
                <a:cubicBezTo>
                  <a:pt x="44" y="87"/>
                  <a:pt x="31" y="74"/>
                  <a:pt x="31" y="5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26" title="hands icon"/>
          <p:cNvSpPr>
            <a:spLocks noChangeAspect="1" noEditPoints="1"/>
          </p:cNvSpPr>
          <p:nvPr/>
        </p:nvSpPr>
        <p:spPr bwMode="auto">
          <a:xfrm>
            <a:off x="3621689" y="3261791"/>
            <a:ext cx="634265" cy="473573"/>
          </a:xfrm>
          <a:custGeom>
            <a:avLst/>
            <a:gdLst>
              <a:gd name="T0" fmla="*/ 227 w 313"/>
              <a:gd name="T1" fmla="*/ 233 h 233"/>
              <a:gd name="T2" fmla="*/ 235 w 313"/>
              <a:gd name="T3" fmla="*/ 204 h 233"/>
              <a:gd name="T4" fmla="*/ 290 w 313"/>
              <a:gd name="T5" fmla="*/ 142 h 233"/>
              <a:gd name="T6" fmla="*/ 312 w 313"/>
              <a:gd name="T7" fmla="*/ 66 h 233"/>
              <a:gd name="T8" fmla="*/ 297 w 313"/>
              <a:gd name="T9" fmla="*/ 10 h 233"/>
              <a:gd name="T10" fmla="*/ 282 w 313"/>
              <a:gd name="T11" fmla="*/ 2 h 233"/>
              <a:gd name="T12" fmla="*/ 276 w 313"/>
              <a:gd name="T13" fmla="*/ 22 h 233"/>
              <a:gd name="T14" fmla="*/ 275 w 313"/>
              <a:gd name="T15" fmla="*/ 83 h 233"/>
              <a:gd name="T16" fmla="*/ 242 w 313"/>
              <a:gd name="T17" fmla="*/ 120 h 233"/>
              <a:gd name="T18" fmla="*/ 257 w 313"/>
              <a:gd name="T19" fmla="*/ 79 h 233"/>
              <a:gd name="T20" fmla="*/ 252 w 313"/>
              <a:gd name="T21" fmla="*/ 43 h 233"/>
              <a:gd name="T22" fmla="*/ 214 w 313"/>
              <a:gd name="T23" fmla="*/ 103 h 233"/>
              <a:gd name="T24" fmla="*/ 182 w 313"/>
              <a:gd name="T25" fmla="*/ 142 h 233"/>
              <a:gd name="T26" fmla="*/ 171 w 313"/>
              <a:gd name="T27" fmla="*/ 195 h 233"/>
              <a:gd name="T28" fmla="*/ 171 w 313"/>
              <a:gd name="T29" fmla="*/ 233 h 233"/>
              <a:gd name="T30" fmla="*/ 227 w 313"/>
              <a:gd name="T31" fmla="*/ 233 h 233"/>
              <a:gd name="T32" fmla="*/ 143 w 313"/>
              <a:gd name="T33" fmla="*/ 233 h 233"/>
              <a:gd name="T34" fmla="*/ 143 w 313"/>
              <a:gd name="T35" fmla="*/ 195 h 233"/>
              <a:gd name="T36" fmla="*/ 132 w 313"/>
              <a:gd name="T37" fmla="*/ 142 h 233"/>
              <a:gd name="T38" fmla="*/ 100 w 313"/>
              <a:gd name="T39" fmla="*/ 103 h 233"/>
              <a:gd name="T40" fmla="*/ 61 w 313"/>
              <a:gd name="T41" fmla="*/ 43 h 233"/>
              <a:gd name="T42" fmla="*/ 57 w 313"/>
              <a:gd name="T43" fmla="*/ 79 h 233"/>
              <a:gd name="T44" fmla="*/ 71 w 313"/>
              <a:gd name="T45" fmla="*/ 120 h 233"/>
              <a:gd name="T46" fmla="*/ 38 w 313"/>
              <a:gd name="T47" fmla="*/ 83 h 233"/>
              <a:gd name="T48" fmla="*/ 37 w 313"/>
              <a:gd name="T49" fmla="*/ 22 h 233"/>
              <a:gd name="T50" fmla="*/ 32 w 313"/>
              <a:gd name="T51" fmla="*/ 2 h 233"/>
              <a:gd name="T52" fmla="*/ 17 w 313"/>
              <a:gd name="T53" fmla="*/ 10 h 233"/>
              <a:gd name="T54" fmla="*/ 2 w 313"/>
              <a:gd name="T55" fmla="*/ 66 h 233"/>
              <a:gd name="T56" fmla="*/ 23 w 313"/>
              <a:gd name="T57" fmla="*/ 142 h 233"/>
              <a:gd name="T58" fmla="*/ 78 w 313"/>
              <a:gd name="T59" fmla="*/ 204 h 233"/>
              <a:gd name="T60" fmla="*/ 87 w 313"/>
              <a:gd name="T61" fmla="*/ 233 h 233"/>
              <a:gd name="T62" fmla="*/ 143 w 313"/>
              <a:gd name="T63"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233">
                <a:moveTo>
                  <a:pt x="227" y="233"/>
                </a:moveTo>
                <a:cubicBezTo>
                  <a:pt x="227" y="233"/>
                  <a:pt x="227" y="218"/>
                  <a:pt x="235" y="204"/>
                </a:cubicBezTo>
                <a:cubicBezTo>
                  <a:pt x="241" y="194"/>
                  <a:pt x="280" y="155"/>
                  <a:pt x="290" y="142"/>
                </a:cubicBezTo>
                <a:cubicBezTo>
                  <a:pt x="302" y="128"/>
                  <a:pt x="313" y="76"/>
                  <a:pt x="312" y="66"/>
                </a:cubicBezTo>
                <a:cubicBezTo>
                  <a:pt x="310" y="54"/>
                  <a:pt x="300" y="18"/>
                  <a:pt x="297" y="10"/>
                </a:cubicBezTo>
                <a:cubicBezTo>
                  <a:pt x="293" y="2"/>
                  <a:pt x="286" y="0"/>
                  <a:pt x="282" y="2"/>
                </a:cubicBezTo>
                <a:cubicBezTo>
                  <a:pt x="277" y="4"/>
                  <a:pt x="274" y="13"/>
                  <a:pt x="276" y="22"/>
                </a:cubicBezTo>
                <a:cubicBezTo>
                  <a:pt x="280" y="35"/>
                  <a:pt x="284" y="62"/>
                  <a:pt x="275" y="83"/>
                </a:cubicBezTo>
                <a:cubicBezTo>
                  <a:pt x="268" y="102"/>
                  <a:pt x="242" y="120"/>
                  <a:pt x="242" y="120"/>
                </a:cubicBezTo>
                <a:cubicBezTo>
                  <a:pt x="242" y="116"/>
                  <a:pt x="249" y="91"/>
                  <a:pt x="257" y="79"/>
                </a:cubicBezTo>
                <a:cubicBezTo>
                  <a:pt x="267" y="62"/>
                  <a:pt x="263" y="45"/>
                  <a:pt x="252" y="43"/>
                </a:cubicBezTo>
                <a:cubicBezTo>
                  <a:pt x="239" y="42"/>
                  <a:pt x="228" y="86"/>
                  <a:pt x="214" y="103"/>
                </a:cubicBezTo>
                <a:cubicBezTo>
                  <a:pt x="202" y="117"/>
                  <a:pt x="197" y="120"/>
                  <a:pt x="182" y="142"/>
                </a:cubicBezTo>
                <a:cubicBezTo>
                  <a:pt x="170" y="159"/>
                  <a:pt x="170" y="185"/>
                  <a:pt x="171" y="195"/>
                </a:cubicBezTo>
                <a:cubicBezTo>
                  <a:pt x="171" y="198"/>
                  <a:pt x="171" y="233"/>
                  <a:pt x="171" y="233"/>
                </a:cubicBezTo>
                <a:lnTo>
                  <a:pt x="227" y="233"/>
                </a:lnTo>
                <a:close/>
                <a:moveTo>
                  <a:pt x="143" y="233"/>
                </a:moveTo>
                <a:cubicBezTo>
                  <a:pt x="143" y="233"/>
                  <a:pt x="143" y="198"/>
                  <a:pt x="143" y="195"/>
                </a:cubicBezTo>
                <a:cubicBezTo>
                  <a:pt x="143" y="185"/>
                  <a:pt x="143" y="159"/>
                  <a:pt x="132" y="142"/>
                </a:cubicBezTo>
                <a:cubicBezTo>
                  <a:pt x="117" y="120"/>
                  <a:pt x="111" y="117"/>
                  <a:pt x="100" y="103"/>
                </a:cubicBezTo>
                <a:cubicBezTo>
                  <a:pt x="86" y="86"/>
                  <a:pt x="75" y="42"/>
                  <a:pt x="61" y="43"/>
                </a:cubicBezTo>
                <a:cubicBezTo>
                  <a:pt x="50" y="45"/>
                  <a:pt x="46" y="62"/>
                  <a:pt x="57" y="79"/>
                </a:cubicBezTo>
                <a:cubicBezTo>
                  <a:pt x="65" y="91"/>
                  <a:pt x="72" y="116"/>
                  <a:pt x="71" y="120"/>
                </a:cubicBezTo>
                <a:cubicBezTo>
                  <a:pt x="71" y="120"/>
                  <a:pt x="46" y="102"/>
                  <a:pt x="38" y="83"/>
                </a:cubicBezTo>
                <a:cubicBezTo>
                  <a:pt x="30" y="62"/>
                  <a:pt x="33" y="35"/>
                  <a:pt x="37" y="22"/>
                </a:cubicBezTo>
                <a:cubicBezTo>
                  <a:pt x="40" y="13"/>
                  <a:pt x="36" y="4"/>
                  <a:pt x="32" y="2"/>
                </a:cubicBezTo>
                <a:cubicBezTo>
                  <a:pt x="27" y="0"/>
                  <a:pt x="21" y="2"/>
                  <a:pt x="17" y="10"/>
                </a:cubicBezTo>
                <a:cubicBezTo>
                  <a:pt x="13" y="18"/>
                  <a:pt x="3" y="54"/>
                  <a:pt x="2" y="66"/>
                </a:cubicBezTo>
                <a:cubicBezTo>
                  <a:pt x="0" y="76"/>
                  <a:pt x="11" y="128"/>
                  <a:pt x="23" y="142"/>
                </a:cubicBezTo>
                <a:cubicBezTo>
                  <a:pt x="34" y="155"/>
                  <a:pt x="72" y="194"/>
                  <a:pt x="78" y="204"/>
                </a:cubicBezTo>
                <a:cubicBezTo>
                  <a:pt x="86" y="218"/>
                  <a:pt x="87" y="233"/>
                  <a:pt x="87" y="233"/>
                </a:cubicBezTo>
                <a:lnTo>
                  <a:pt x="143" y="233"/>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6" title="padlock unlocked icon"/>
          <p:cNvSpPr>
            <a:spLocks noChangeAspect="1" noEditPoints="1"/>
          </p:cNvSpPr>
          <p:nvPr/>
        </p:nvSpPr>
        <p:spPr bwMode="auto">
          <a:xfrm>
            <a:off x="2509271" y="3194849"/>
            <a:ext cx="643575" cy="540515"/>
          </a:xfrm>
          <a:custGeom>
            <a:avLst/>
            <a:gdLst>
              <a:gd name="T0" fmla="*/ 320 w 320"/>
              <a:gd name="T1" fmla="*/ 141 h 266"/>
              <a:gd name="T2" fmla="*/ 320 w 320"/>
              <a:gd name="T3" fmla="*/ 127 h 266"/>
              <a:gd name="T4" fmla="*/ 320 w 320"/>
              <a:gd name="T5" fmla="*/ 127 h 266"/>
              <a:gd name="T6" fmla="*/ 320 w 320"/>
              <a:gd name="T7" fmla="*/ 121 h 266"/>
              <a:gd name="T8" fmla="*/ 312 w 320"/>
              <a:gd name="T9" fmla="*/ 114 h 266"/>
              <a:gd name="T10" fmla="*/ 166 w 320"/>
              <a:gd name="T11" fmla="*/ 114 h 266"/>
              <a:gd name="T12" fmla="*/ 166 w 320"/>
              <a:gd name="T13" fmla="*/ 83 h 266"/>
              <a:gd name="T14" fmla="*/ 83 w 320"/>
              <a:gd name="T15" fmla="*/ 0 h 266"/>
              <a:gd name="T16" fmla="*/ 0 w 320"/>
              <a:gd name="T17" fmla="*/ 79 h 266"/>
              <a:gd name="T18" fmla="*/ 28 w 320"/>
              <a:gd name="T19" fmla="*/ 79 h 266"/>
              <a:gd name="T20" fmla="*/ 83 w 320"/>
              <a:gd name="T21" fmla="*/ 28 h 266"/>
              <a:gd name="T22" fmla="*/ 138 w 320"/>
              <a:gd name="T23" fmla="*/ 83 h 266"/>
              <a:gd name="T24" fmla="*/ 138 w 320"/>
              <a:gd name="T25" fmla="*/ 114 h 266"/>
              <a:gd name="T26" fmla="*/ 131 w 320"/>
              <a:gd name="T27" fmla="*/ 114 h 266"/>
              <a:gd name="T28" fmla="*/ 124 w 320"/>
              <a:gd name="T29" fmla="*/ 121 h 266"/>
              <a:gd name="T30" fmla="*/ 124 w 320"/>
              <a:gd name="T31" fmla="*/ 127 h 266"/>
              <a:gd name="T32" fmla="*/ 124 w 320"/>
              <a:gd name="T33" fmla="*/ 127 h 266"/>
              <a:gd name="T34" fmla="*/ 124 w 320"/>
              <a:gd name="T35" fmla="*/ 192 h 266"/>
              <a:gd name="T36" fmla="*/ 124 w 320"/>
              <a:gd name="T37" fmla="*/ 239 h 266"/>
              <a:gd name="T38" fmla="*/ 151 w 320"/>
              <a:gd name="T39" fmla="*/ 266 h 266"/>
              <a:gd name="T40" fmla="*/ 292 w 320"/>
              <a:gd name="T41" fmla="*/ 266 h 266"/>
              <a:gd name="T42" fmla="*/ 320 w 320"/>
              <a:gd name="T43" fmla="*/ 239 h 266"/>
              <a:gd name="T44" fmla="*/ 320 w 320"/>
              <a:gd name="T45" fmla="*/ 192 h 266"/>
              <a:gd name="T46" fmla="*/ 320 w 320"/>
              <a:gd name="T47" fmla="*/ 180 h 266"/>
              <a:gd name="T48" fmla="*/ 233 w 320"/>
              <a:gd name="T49" fmla="*/ 187 h 266"/>
              <a:gd name="T50" fmla="*/ 236 w 320"/>
              <a:gd name="T51" fmla="*/ 220 h 266"/>
              <a:gd name="T52" fmla="*/ 222 w 320"/>
              <a:gd name="T53" fmla="*/ 231 h 266"/>
              <a:gd name="T54" fmla="*/ 208 w 320"/>
              <a:gd name="T55" fmla="*/ 220 h 266"/>
              <a:gd name="T56" fmla="*/ 211 w 320"/>
              <a:gd name="T57" fmla="*/ 187 h 266"/>
              <a:gd name="T58" fmla="*/ 201 w 320"/>
              <a:gd name="T59" fmla="*/ 170 h 266"/>
              <a:gd name="T60" fmla="*/ 222 w 320"/>
              <a:gd name="T61" fmla="*/ 149 h 266"/>
              <a:gd name="T62" fmla="*/ 242 w 320"/>
              <a:gd name="T63" fmla="*/ 170 h 266"/>
              <a:gd name="T64" fmla="*/ 233 w 320"/>
              <a:gd name="T65" fmla="*/ 187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0" h="266">
                <a:moveTo>
                  <a:pt x="320" y="141"/>
                </a:moveTo>
                <a:cubicBezTo>
                  <a:pt x="320" y="127"/>
                  <a:pt x="320" y="127"/>
                  <a:pt x="320" y="127"/>
                </a:cubicBezTo>
                <a:cubicBezTo>
                  <a:pt x="320" y="127"/>
                  <a:pt x="320" y="127"/>
                  <a:pt x="320" y="127"/>
                </a:cubicBezTo>
                <a:cubicBezTo>
                  <a:pt x="320" y="121"/>
                  <a:pt x="320" y="121"/>
                  <a:pt x="320" y="121"/>
                </a:cubicBezTo>
                <a:cubicBezTo>
                  <a:pt x="320" y="117"/>
                  <a:pt x="316" y="114"/>
                  <a:pt x="312" y="114"/>
                </a:cubicBezTo>
                <a:cubicBezTo>
                  <a:pt x="166" y="114"/>
                  <a:pt x="166" y="114"/>
                  <a:pt x="166" y="114"/>
                </a:cubicBezTo>
                <a:cubicBezTo>
                  <a:pt x="166" y="83"/>
                  <a:pt x="166" y="83"/>
                  <a:pt x="166" y="83"/>
                </a:cubicBezTo>
                <a:cubicBezTo>
                  <a:pt x="166" y="38"/>
                  <a:pt x="129" y="0"/>
                  <a:pt x="83" y="0"/>
                </a:cubicBezTo>
                <a:cubicBezTo>
                  <a:pt x="39" y="0"/>
                  <a:pt x="3" y="35"/>
                  <a:pt x="0" y="79"/>
                </a:cubicBezTo>
                <a:cubicBezTo>
                  <a:pt x="28" y="79"/>
                  <a:pt x="28" y="79"/>
                  <a:pt x="28" y="79"/>
                </a:cubicBezTo>
                <a:cubicBezTo>
                  <a:pt x="30" y="50"/>
                  <a:pt x="54" y="28"/>
                  <a:pt x="83" y="28"/>
                </a:cubicBezTo>
                <a:cubicBezTo>
                  <a:pt x="114" y="28"/>
                  <a:pt x="138" y="53"/>
                  <a:pt x="138" y="83"/>
                </a:cubicBezTo>
                <a:cubicBezTo>
                  <a:pt x="138" y="114"/>
                  <a:pt x="138" y="114"/>
                  <a:pt x="138" y="114"/>
                </a:cubicBezTo>
                <a:cubicBezTo>
                  <a:pt x="131" y="114"/>
                  <a:pt x="131" y="114"/>
                  <a:pt x="131" y="114"/>
                </a:cubicBezTo>
                <a:cubicBezTo>
                  <a:pt x="127" y="114"/>
                  <a:pt x="124" y="117"/>
                  <a:pt x="124" y="121"/>
                </a:cubicBezTo>
                <a:cubicBezTo>
                  <a:pt x="124" y="127"/>
                  <a:pt x="124" y="127"/>
                  <a:pt x="124" y="127"/>
                </a:cubicBezTo>
                <a:cubicBezTo>
                  <a:pt x="124" y="127"/>
                  <a:pt x="124" y="127"/>
                  <a:pt x="124" y="127"/>
                </a:cubicBezTo>
                <a:cubicBezTo>
                  <a:pt x="124" y="192"/>
                  <a:pt x="124" y="192"/>
                  <a:pt x="124" y="192"/>
                </a:cubicBezTo>
                <a:cubicBezTo>
                  <a:pt x="124" y="239"/>
                  <a:pt x="124" y="239"/>
                  <a:pt x="124" y="239"/>
                </a:cubicBezTo>
                <a:cubicBezTo>
                  <a:pt x="124" y="254"/>
                  <a:pt x="136" y="266"/>
                  <a:pt x="151" y="266"/>
                </a:cubicBezTo>
                <a:cubicBezTo>
                  <a:pt x="292" y="266"/>
                  <a:pt x="292" y="266"/>
                  <a:pt x="292" y="266"/>
                </a:cubicBezTo>
                <a:cubicBezTo>
                  <a:pt x="308" y="266"/>
                  <a:pt x="320" y="254"/>
                  <a:pt x="320" y="239"/>
                </a:cubicBezTo>
                <a:cubicBezTo>
                  <a:pt x="320" y="192"/>
                  <a:pt x="320" y="192"/>
                  <a:pt x="320" y="192"/>
                </a:cubicBezTo>
                <a:cubicBezTo>
                  <a:pt x="320" y="180"/>
                  <a:pt x="320" y="180"/>
                  <a:pt x="320" y="180"/>
                </a:cubicBezTo>
                <a:moveTo>
                  <a:pt x="233" y="187"/>
                </a:moveTo>
                <a:cubicBezTo>
                  <a:pt x="236" y="220"/>
                  <a:pt x="236" y="220"/>
                  <a:pt x="236" y="220"/>
                </a:cubicBezTo>
                <a:cubicBezTo>
                  <a:pt x="236" y="226"/>
                  <a:pt x="228" y="231"/>
                  <a:pt x="222" y="231"/>
                </a:cubicBezTo>
                <a:cubicBezTo>
                  <a:pt x="216" y="231"/>
                  <a:pt x="208" y="226"/>
                  <a:pt x="208" y="220"/>
                </a:cubicBezTo>
                <a:cubicBezTo>
                  <a:pt x="211" y="187"/>
                  <a:pt x="211" y="187"/>
                  <a:pt x="211" y="187"/>
                </a:cubicBezTo>
                <a:cubicBezTo>
                  <a:pt x="205" y="184"/>
                  <a:pt x="201" y="177"/>
                  <a:pt x="201" y="170"/>
                </a:cubicBezTo>
                <a:cubicBezTo>
                  <a:pt x="201" y="159"/>
                  <a:pt x="210" y="149"/>
                  <a:pt x="222" y="149"/>
                </a:cubicBezTo>
                <a:cubicBezTo>
                  <a:pt x="233" y="149"/>
                  <a:pt x="242" y="159"/>
                  <a:pt x="242" y="170"/>
                </a:cubicBezTo>
                <a:cubicBezTo>
                  <a:pt x="242" y="177"/>
                  <a:pt x="239" y="184"/>
                  <a:pt x="233" y="187"/>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19" title="data numbers icon">
            <a:extLst>
              <a:ext uri="{FF2B5EF4-FFF2-40B4-BE49-F238E27FC236}">
                <a16:creationId xmlns:a16="http://schemas.microsoft.com/office/drawing/2014/main" id="{70068E77-FBD7-4CE0-82EF-5BF9064E6D52}"/>
              </a:ext>
            </a:extLst>
          </p:cNvPr>
          <p:cNvSpPr>
            <a:spLocks noChangeAspect="1" noEditPoints="1"/>
          </p:cNvSpPr>
          <p:nvPr/>
        </p:nvSpPr>
        <p:spPr bwMode="auto">
          <a:xfrm>
            <a:off x="9383540" y="3237102"/>
            <a:ext cx="446165" cy="498263"/>
          </a:xfrm>
          <a:custGeom>
            <a:avLst/>
            <a:gdLst>
              <a:gd name="T0" fmla="*/ 67 w 454"/>
              <a:gd name="T1" fmla="*/ 107 h 507"/>
              <a:gd name="T2" fmla="*/ 0 w 454"/>
              <a:gd name="T3" fmla="*/ 60 h 507"/>
              <a:gd name="T4" fmla="*/ 68 w 454"/>
              <a:gd name="T5" fmla="*/ 11 h 507"/>
              <a:gd name="T6" fmla="*/ 3 w 454"/>
              <a:gd name="T7" fmla="*/ 86 h 507"/>
              <a:gd name="T8" fmla="*/ 168 w 454"/>
              <a:gd name="T9" fmla="*/ 115 h 507"/>
              <a:gd name="T10" fmla="*/ 134 w 454"/>
              <a:gd name="T11" fmla="*/ 22 h 507"/>
              <a:gd name="T12" fmla="*/ 136 w 454"/>
              <a:gd name="T13" fmla="*/ 115 h 507"/>
              <a:gd name="T14" fmla="*/ 313 w 454"/>
              <a:gd name="T15" fmla="*/ 108 h 507"/>
              <a:gd name="T16" fmla="*/ 246 w 454"/>
              <a:gd name="T17" fmla="*/ 60 h 507"/>
              <a:gd name="T18" fmla="*/ 314 w 454"/>
              <a:gd name="T19" fmla="*/ 11 h 507"/>
              <a:gd name="T20" fmla="*/ 250 w 454"/>
              <a:gd name="T21" fmla="*/ 86 h 507"/>
              <a:gd name="T22" fmla="*/ 415 w 454"/>
              <a:gd name="T23" fmla="*/ 115 h 507"/>
              <a:gd name="T24" fmla="*/ 380 w 454"/>
              <a:gd name="T25" fmla="*/ 22 h 507"/>
              <a:gd name="T26" fmla="*/ 444 w 454"/>
              <a:gd name="T27" fmla="*/ 115 h 507"/>
              <a:gd name="T28" fmla="*/ 436 w 454"/>
              <a:gd name="T29" fmla="*/ 301 h 507"/>
              <a:gd name="T30" fmla="*/ 369 w 454"/>
              <a:gd name="T31" fmla="*/ 254 h 507"/>
              <a:gd name="T32" fmla="*/ 438 w 454"/>
              <a:gd name="T33" fmla="*/ 205 h 507"/>
              <a:gd name="T34" fmla="*/ 450 w 454"/>
              <a:gd name="T35" fmla="*/ 224 h 507"/>
              <a:gd name="T36" fmla="*/ 168 w 454"/>
              <a:gd name="T37" fmla="*/ 309 h 507"/>
              <a:gd name="T38" fmla="*/ 134 w 454"/>
              <a:gd name="T39" fmla="*/ 216 h 507"/>
              <a:gd name="T40" fmla="*/ 197 w 454"/>
              <a:gd name="T41" fmla="*/ 309 h 507"/>
              <a:gd name="T42" fmla="*/ 313 w 454"/>
              <a:gd name="T43" fmla="*/ 302 h 507"/>
              <a:gd name="T44" fmla="*/ 246 w 454"/>
              <a:gd name="T45" fmla="*/ 254 h 507"/>
              <a:gd name="T46" fmla="*/ 314 w 454"/>
              <a:gd name="T47" fmla="*/ 205 h 507"/>
              <a:gd name="T48" fmla="*/ 327 w 454"/>
              <a:gd name="T49" fmla="*/ 224 h 507"/>
              <a:gd name="T50" fmla="*/ 45 w 454"/>
              <a:gd name="T51" fmla="*/ 309 h 507"/>
              <a:gd name="T52" fmla="*/ 11 w 454"/>
              <a:gd name="T53" fmla="*/ 216 h 507"/>
              <a:gd name="T54" fmla="*/ 74 w 454"/>
              <a:gd name="T55" fmla="*/ 309 h 507"/>
              <a:gd name="T56" fmla="*/ 436 w 454"/>
              <a:gd name="T57" fmla="*/ 496 h 507"/>
              <a:gd name="T58" fmla="*/ 369 w 454"/>
              <a:gd name="T59" fmla="*/ 448 h 507"/>
              <a:gd name="T60" fmla="*/ 438 w 454"/>
              <a:gd name="T61" fmla="*/ 399 h 507"/>
              <a:gd name="T62" fmla="*/ 450 w 454"/>
              <a:gd name="T63" fmla="*/ 418 h 507"/>
              <a:gd name="T64" fmla="*/ 292 w 454"/>
              <a:gd name="T65" fmla="*/ 503 h 507"/>
              <a:gd name="T66" fmla="*/ 257 w 454"/>
              <a:gd name="T67" fmla="*/ 410 h 507"/>
              <a:gd name="T68" fmla="*/ 320 w 454"/>
              <a:gd name="T69" fmla="*/ 503 h 507"/>
              <a:gd name="T70" fmla="*/ 190 w 454"/>
              <a:gd name="T71" fmla="*/ 495 h 507"/>
              <a:gd name="T72" fmla="*/ 123 w 454"/>
              <a:gd name="T73" fmla="*/ 448 h 507"/>
              <a:gd name="T74" fmla="*/ 191 w 454"/>
              <a:gd name="T75" fmla="*/ 399 h 507"/>
              <a:gd name="T76" fmla="*/ 204 w 454"/>
              <a:gd name="T77" fmla="*/ 418 h 507"/>
              <a:gd name="T78" fmla="*/ 45 w 454"/>
              <a:gd name="T79" fmla="*/ 503 h 507"/>
              <a:gd name="T80" fmla="*/ 11 w 454"/>
              <a:gd name="T81" fmla="*/ 411 h 507"/>
              <a:gd name="T82" fmla="*/ 74 w 454"/>
              <a:gd name="T83" fmla="*/ 503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4" h="507">
                <a:moveTo>
                  <a:pt x="85" y="59"/>
                </a:moveTo>
                <a:cubicBezTo>
                  <a:pt x="85" y="76"/>
                  <a:pt x="81" y="96"/>
                  <a:pt x="67" y="107"/>
                </a:cubicBezTo>
                <a:cubicBezTo>
                  <a:pt x="53" y="118"/>
                  <a:pt x="30" y="119"/>
                  <a:pt x="17" y="108"/>
                </a:cubicBezTo>
                <a:cubicBezTo>
                  <a:pt x="3" y="96"/>
                  <a:pt x="0" y="77"/>
                  <a:pt x="0" y="60"/>
                </a:cubicBezTo>
                <a:cubicBezTo>
                  <a:pt x="0" y="42"/>
                  <a:pt x="3" y="22"/>
                  <a:pt x="18" y="11"/>
                </a:cubicBezTo>
                <a:cubicBezTo>
                  <a:pt x="32" y="0"/>
                  <a:pt x="54" y="0"/>
                  <a:pt x="68" y="11"/>
                </a:cubicBezTo>
                <a:cubicBezTo>
                  <a:pt x="82" y="22"/>
                  <a:pt x="85" y="42"/>
                  <a:pt x="85" y="59"/>
                </a:cubicBezTo>
                <a:moveTo>
                  <a:pt x="3" y="86"/>
                </a:moveTo>
                <a:cubicBezTo>
                  <a:pt x="81" y="30"/>
                  <a:pt x="81" y="30"/>
                  <a:pt x="81" y="30"/>
                </a:cubicBezTo>
                <a:moveTo>
                  <a:pt x="168" y="115"/>
                </a:moveTo>
                <a:cubicBezTo>
                  <a:pt x="168" y="4"/>
                  <a:pt x="168" y="4"/>
                  <a:pt x="168" y="4"/>
                </a:cubicBezTo>
                <a:cubicBezTo>
                  <a:pt x="134" y="22"/>
                  <a:pt x="134" y="22"/>
                  <a:pt x="134" y="22"/>
                </a:cubicBezTo>
                <a:moveTo>
                  <a:pt x="197" y="115"/>
                </a:moveTo>
                <a:cubicBezTo>
                  <a:pt x="136" y="115"/>
                  <a:pt x="136" y="115"/>
                  <a:pt x="136" y="115"/>
                </a:cubicBezTo>
                <a:moveTo>
                  <a:pt x="331" y="59"/>
                </a:moveTo>
                <a:cubicBezTo>
                  <a:pt x="331" y="76"/>
                  <a:pt x="328" y="96"/>
                  <a:pt x="313" y="108"/>
                </a:cubicBezTo>
                <a:cubicBezTo>
                  <a:pt x="299" y="119"/>
                  <a:pt x="277" y="119"/>
                  <a:pt x="263" y="108"/>
                </a:cubicBezTo>
                <a:cubicBezTo>
                  <a:pt x="249" y="97"/>
                  <a:pt x="246" y="77"/>
                  <a:pt x="246" y="60"/>
                </a:cubicBezTo>
                <a:cubicBezTo>
                  <a:pt x="246" y="43"/>
                  <a:pt x="250" y="23"/>
                  <a:pt x="264" y="11"/>
                </a:cubicBezTo>
                <a:cubicBezTo>
                  <a:pt x="278" y="1"/>
                  <a:pt x="301" y="0"/>
                  <a:pt x="314" y="11"/>
                </a:cubicBezTo>
                <a:cubicBezTo>
                  <a:pt x="328" y="22"/>
                  <a:pt x="331" y="42"/>
                  <a:pt x="331" y="59"/>
                </a:cubicBezTo>
                <a:moveTo>
                  <a:pt x="250" y="86"/>
                </a:moveTo>
                <a:cubicBezTo>
                  <a:pt x="327" y="30"/>
                  <a:pt x="327" y="30"/>
                  <a:pt x="327" y="30"/>
                </a:cubicBezTo>
                <a:moveTo>
                  <a:pt x="415" y="115"/>
                </a:moveTo>
                <a:cubicBezTo>
                  <a:pt x="415" y="4"/>
                  <a:pt x="415" y="4"/>
                  <a:pt x="415" y="4"/>
                </a:cubicBezTo>
                <a:cubicBezTo>
                  <a:pt x="380" y="22"/>
                  <a:pt x="380" y="22"/>
                  <a:pt x="380" y="22"/>
                </a:cubicBezTo>
                <a:moveTo>
                  <a:pt x="382" y="115"/>
                </a:moveTo>
                <a:cubicBezTo>
                  <a:pt x="444" y="115"/>
                  <a:pt x="444" y="115"/>
                  <a:pt x="444" y="115"/>
                </a:cubicBezTo>
                <a:moveTo>
                  <a:pt x="454" y="253"/>
                </a:moveTo>
                <a:cubicBezTo>
                  <a:pt x="454" y="270"/>
                  <a:pt x="451" y="290"/>
                  <a:pt x="436" y="301"/>
                </a:cubicBezTo>
                <a:cubicBezTo>
                  <a:pt x="423" y="312"/>
                  <a:pt x="400" y="313"/>
                  <a:pt x="386" y="302"/>
                </a:cubicBezTo>
                <a:cubicBezTo>
                  <a:pt x="372" y="290"/>
                  <a:pt x="369" y="271"/>
                  <a:pt x="369" y="254"/>
                </a:cubicBezTo>
                <a:cubicBezTo>
                  <a:pt x="369" y="236"/>
                  <a:pt x="373" y="216"/>
                  <a:pt x="388" y="205"/>
                </a:cubicBezTo>
                <a:cubicBezTo>
                  <a:pt x="401" y="194"/>
                  <a:pt x="424" y="193"/>
                  <a:pt x="438" y="205"/>
                </a:cubicBezTo>
                <a:cubicBezTo>
                  <a:pt x="452" y="216"/>
                  <a:pt x="454" y="236"/>
                  <a:pt x="454" y="253"/>
                </a:cubicBezTo>
                <a:moveTo>
                  <a:pt x="450" y="224"/>
                </a:moveTo>
                <a:cubicBezTo>
                  <a:pt x="373" y="280"/>
                  <a:pt x="373" y="280"/>
                  <a:pt x="373" y="280"/>
                </a:cubicBezTo>
                <a:moveTo>
                  <a:pt x="168" y="309"/>
                </a:moveTo>
                <a:cubicBezTo>
                  <a:pt x="168" y="197"/>
                  <a:pt x="168" y="197"/>
                  <a:pt x="168" y="197"/>
                </a:cubicBezTo>
                <a:cubicBezTo>
                  <a:pt x="134" y="216"/>
                  <a:pt x="134" y="216"/>
                  <a:pt x="134" y="216"/>
                </a:cubicBezTo>
                <a:moveTo>
                  <a:pt x="136" y="309"/>
                </a:moveTo>
                <a:cubicBezTo>
                  <a:pt x="197" y="309"/>
                  <a:pt x="197" y="309"/>
                  <a:pt x="197" y="309"/>
                </a:cubicBezTo>
                <a:moveTo>
                  <a:pt x="331" y="253"/>
                </a:moveTo>
                <a:cubicBezTo>
                  <a:pt x="331" y="270"/>
                  <a:pt x="328" y="290"/>
                  <a:pt x="313" y="302"/>
                </a:cubicBezTo>
                <a:cubicBezTo>
                  <a:pt x="299" y="312"/>
                  <a:pt x="277" y="313"/>
                  <a:pt x="263" y="302"/>
                </a:cubicBezTo>
                <a:cubicBezTo>
                  <a:pt x="249" y="291"/>
                  <a:pt x="246" y="271"/>
                  <a:pt x="246" y="254"/>
                </a:cubicBezTo>
                <a:cubicBezTo>
                  <a:pt x="246" y="237"/>
                  <a:pt x="250" y="217"/>
                  <a:pt x="264" y="205"/>
                </a:cubicBezTo>
                <a:cubicBezTo>
                  <a:pt x="278" y="194"/>
                  <a:pt x="301" y="194"/>
                  <a:pt x="314" y="205"/>
                </a:cubicBezTo>
                <a:cubicBezTo>
                  <a:pt x="328" y="216"/>
                  <a:pt x="331" y="236"/>
                  <a:pt x="331" y="253"/>
                </a:cubicBezTo>
                <a:moveTo>
                  <a:pt x="327" y="224"/>
                </a:moveTo>
                <a:cubicBezTo>
                  <a:pt x="250" y="280"/>
                  <a:pt x="250" y="280"/>
                  <a:pt x="250" y="280"/>
                </a:cubicBezTo>
                <a:moveTo>
                  <a:pt x="45" y="309"/>
                </a:moveTo>
                <a:cubicBezTo>
                  <a:pt x="45" y="198"/>
                  <a:pt x="45" y="198"/>
                  <a:pt x="45" y="198"/>
                </a:cubicBezTo>
                <a:cubicBezTo>
                  <a:pt x="11" y="216"/>
                  <a:pt x="11" y="216"/>
                  <a:pt x="11" y="216"/>
                </a:cubicBezTo>
                <a:moveTo>
                  <a:pt x="12" y="309"/>
                </a:moveTo>
                <a:cubicBezTo>
                  <a:pt x="74" y="309"/>
                  <a:pt x="74" y="309"/>
                  <a:pt x="74" y="309"/>
                </a:cubicBezTo>
                <a:moveTo>
                  <a:pt x="454" y="447"/>
                </a:moveTo>
                <a:cubicBezTo>
                  <a:pt x="454" y="464"/>
                  <a:pt x="451" y="484"/>
                  <a:pt x="436" y="496"/>
                </a:cubicBezTo>
                <a:cubicBezTo>
                  <a:pt x="423" y="506"/>
                  <a:pt x="400" y="507"/>
                  <a:pt x="386" y="496"/>
                </a:cubicBezTo>
                <a:cubicBezTo>
                  <a:pt x="372" y="485"/>
                  <a:pt x="369" y="465"/>
                  <a:pt x="369" y="448"/>
                </a:cubicBezTo>
                <a:cubicBezTo>
                  <a:pt x="369" y="431"/>
                  <a:pt x="373" y="411"/>
                  <a:pt x="388" y="399"/>
                </a:cubicBezTo>
                <a:cubicBezTo>
                  <a:pt x="401" y="388"/>
                  <a:pt x="424" y="388"/>
                  <a:pt x="438" y="399"/>
                </a:cubicBezTo>
                <a:cubicBezTo>
                  <a:pt x="452" y="410"/>
                  <a:pt x="454" y="430"/>
                  <a:pt x="454" y="447"/>
                </a:cubicBezTo>
                <a:moveTo>
                  <a:pt x="450" y="418"/>
                </a:moveTo>
                <a:cubicBezTo>
                  <a:pt x="373" y="474"/>
                  <a:pt x="373" y="474"/>
                  <a:pt x="373" y="474"/>
                </a:cubicBezTo>
                <a:moveTo>
                  <a:pt x="292" y="503"/>
                </a:moveTo>
                <a:cubicBezTo>
                  <a:pt x="292" y="392"/>
                  <a:pt x="292" y="392"/>
                  <a:pt x="292" y="392"/>
                </a:cubicBezTo>
                <a:cubicBezTo>
                  <a:pt x="257" y="410"/>
                  <a:pt x="257" y="410"/>
                  <a:pt x="257" y="410"/>
                </a:cubicBezTo>
                <a:moveTo>
                  <a:pt x="259" y="503"/>
                </a:moveTo>
                <a:cubicBezTo>
                  <a:pt x="320" y="503"/>
                  <a:pt x="320" y="503"/>
                  <a:pt x="320" y="503"/>
                </a:cubicBezTo>
                <a:moveTo>
                  <a:pt x="208" y="447"/>
                </a:moveTo>
                <a:cubicBezTo>
                  <a:pt x="208" y="464"/>
                  <a:pt x="204" y="484"/>
                  <a:pt x="190" y="495"/>
                </a:cubicBezTo>
                <a:cubicBezTo>
                  <a:pt x="176" y="506"/>
                  <a:pt x="154" y="507"/>
                  <a:pt x="140" y="496"/>
                </a:cubicBezTo>
                <a:cubicBezTo>
                  <a:pt x="126" y="484"/>
                  <a:pt x="123" y="464"/>
                  <a:pt x="123" y="448"/>
                </a:cubicBezTo>
                <a:cubicBezTo>
                  <a:pt x="123" y="430"/>
                  <a:pt x="127" y="410"/>
                  <a:pt x="141" y="399"/>
                </a:cubicBezTo>
                <a:cubicBezTo>
                  <a:pt x="155" y="388"/>
                  <a:pt x="178" y="387"/>
                  <a:pt x="191" y="399"/>
                </a:cubicBezTo>
                <a:cubicBezTo>
                  <a:pt x="205" y="410"/>
                  <a:pt x="208" y="430"/>
                  <a:pt x="208" y="447"/>
                </a:cubicBezTo>
                <a:moveTo>
                  <a:pt x="204" y="418"/>
                </a:moveTo>
                <a:cubicBezTo>
                  <a:pt x="126" y="474"/>
                  <a:pt x="126" y="474"/>
                  <a:pt x="126" y="474"/>
                </a:cubicBezTo>
                <a:moveTo>
                  <a:pt x="45" y="503"/>
                </a:moveTo>
                <a:cubicBezTo>
                  <a:pt x="45" y="392"/>
                  <a:pt x="45" y="392"/>
                  <a:pt x="45" y="392"/>
                </a:cubicBezTo>
                <a:cubicBezTo>
                  <a:pt x="11" y="411"/>
                  <a:pt x="11" y="411"/>
                  <a:pt x="11" y="411"/>
                </a:cubicBezTo>
                <a:moveTo>
                  <a:pt x="12" y="503"/>
                </a:moveTo>
                <a:cubicBezTo>
                  <a:pt x="74" y="503"/>
                  <a:pt x="74" y="503"/>
                  <a:pt x="74" y="50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5" title="brain network icon">
            <a:extLst>
              <a:ext uri="{FF2B5EF4-FFF2-40B4-BE49-F238E27FC236}">
                <a16:creationId xmlns:a16="http://schemas.microsoft.com/office/drawing/2014/main" id="{9547C55D-1D16-4731-8CA1-D71A115531D1}"/>
              </a:ext>
            </a:extLst>
          </p:cNvPr>
          <p:cNvSpPr>
            <a:spLocks noChangeAspect="1" noEditPoints="1"/>
          </p:cNvSpPr>
          <p:nvPr/>
        </p:nvSpPr>
        <p:spPr bwMode="auto">
          <a:xfrm>
            <a:off x="7381376" y="3178534"/>
            <a:ext cx="694261" cy="556831"/>
          </a:xfrm>
          <a:custGeom>
            <a:avLst/>
            <a:gdLst>
              <a:gd name="T0" fmla="*/ 24 w 656"/>
              <a:gd name="T1" fmla="*/ 217 h 526"/>
              <a:gd name="T2" fmla="*/ 139 w 656"/>
              <a:gd name="T3" fmla="*/ 312 h 526"/>
              <a:gd name="T4" fmla="*/ 116 w 656"/>
              <a:gd name="T5" fmla="*/ 335 h 526"/>
              <a:gd name="T6" fmla="*/ 289 w 656"/>
              <a:gd name="T7" fmla="*/ 288 h 526"/>
              <a:gd name="T8" fmla="*/ 313 w 656"/>
              <a:gd name="T9" fmla="*/ 312 h 526"/>
              <a:gd name="T10" fmla="*/ 178 w 656"/>
              <a:gd name="T11" fmla="*/ 195 h 526"/>
              <a:gd name="T12" fmla="*/ 371 w 656"/>
              <a:gd name="T13" fmla="*/ 195 h 526"/>
              <a:gd name="T14" fmla="*/ 348 w 656"/>
              <a:gd name="T15" fmla="*/ 219 h 526"/>
              <a:gd name="T16" fmla="*/ 497 w 656"/>
              <a:gd name="T17" fmla="*/ 194 h 526"/>
              <a:gd name="T18" fmla="*/ 521 w 656"/>
              <a:gd name="T19" fmla="*/ 217 h 526"/>
              <a:gd name="T20" fmla="*/ 410 w 656"/>
              <a:gd name="T21" fmla="*/ 351 h 526"/>
              <a:gd name="T22" fmla="*/ 473 w 656"/>
              <a:gd name="T23" fmla="*/ 503 h 526"/>
              <a:gd name="T24" fmla="*/ 450 w 656"/>
              <a:gd name="T25" fmla="*/ 526 h 526"/>
              <a:gd name="T26" fmla="*/ 104 w 656"/>
              <a:gd name="T27" fmla="*/ 71 h 526"/>
              <a:gd name="T28" fmla="*/ 127 w 656"/>
              <a:gd name="T29" fmla="*/ 94 h 526"/>
              <a:gd name="T30" fmla="*/ 266 w 656"/>
              <a:gd name="T31" fmla="*/ 24 h 526"/>
              <a:gd name="T32" fmla="*/ 508 w 656"/>
              <a:gd name="T33" fmla="*/ 63 h 526"/>
              <a:gd name="T34" fmla="*/ 485 w 656"/>
              <a:gd name="T35" fmla="*/ 86 h 526"/>
              <a:gd name="T36" fmla="*/ 615 w 656"/>
              <a:gd name="T37" fmla="*/ 182 h 526"/>
              <a:gd name="T38" fmla="*/ 638 w 656"/>
              <a:gd name="T39" fmla="*/ 205 h 526"/>
              <a:gd name="T40" fmla="*/ 609 w 656"/>
              <a:gd name="T41" fmla="*/ 329 h 526"/>
              <a:gd name="T42" fmla="*/ 568 w 656"/>
              <a:gd name="T43" fmla="*/ 413 h 526"/>
              <a:gd name="T44" fmla="*/ 545 w 656"/>
              <a:gd name="T45" fmla="*/ 436 h 526"/>
              <a:gd name="T46" fmla="*/ 32 w 656"/>
              <a:gd name="T47" fmla="*/ 219 h 526"/>
              <a:gd name="T48" fmla="*/ 313 w 656"/>
              <a:gd name="T49" fmla="*/ 22 h 526"/>
              <a:gd name="T50" fmla="*/ 602 w 656"/>
              <a:gd name="T51" fmla="*/ 186 h 526"/>
              <a:gd name="T52" fmla="*/ 617 w 656"/>
              <a:gd name="T53" fmla="*/ 347 h 526"/>
              <a:gd name="T54" fmla="*/ 299 w 656"/>
              <a:gd name="T55" fmla="*/ 333 h 526"/>
              <a:gd name="T56" fmla="*/ 93 w 656"/>
              <a:gd name="T57" fmla="*/ 305 h 526"/>
              <a:gd name="T58" fmla="*/ 116 w 656"/>
              <a:gd name="T59" fmla="*/ 114 h 526"/>
              <a:gd name="T60" fmla="*/ 190 w 656"/>
              <a:gd name="T61" fmla="*/ 215 h 526"/>
              <a:gd name="T62" fmla="*/ 299 w 656"/>
              <a:gd name="T63" fmla="*/ 45 h 526"/>
              <a:gd name="T64" fmla="*/ 525 w 656"/>
              <a:gd name="T65" fmla="*/ 400 h 526"/>
              <a:gd name="T66" fmla="*/ 609 w 656"/>
              <a:gd name="T67" fmla="*/ 328 h 526"/>
              <a:gd name="T68" fmla="*/ 592 w 656"/>
              <a:gd name="T69" fmla="*/ 205 h 526"/>
              <a:gd name="T70" fmla="*/ 617 w 656"/>
              <a:gd name="T71" fmla="*/ 311 h 526"/>
              <a:gd name="T72" fmla="*/ 279 w 656"/>
              <a:gd name="T73" fmla="*/ 291 h 526"/>
              <a:gd name="T74" fmla="*/ 299 w 656"/>
              <a:gd name="T75" fmla="*/ 291 h 526"/>
              <a:gd name="T76" fmla="*/ 420 w 656"/>
              <a:gd name="T77" fmla="*/ 332 h 526"/>
              <a:gd name="T78" fmla="*/ 489 w 656"/>
              <a:gd name="T79" fmla="*/ 86 h 526"/>
              <a:gd name="T80" fmla="*/ 215 w 656"/>
              <a:gd name="T81" fmla="*/ 176 h 526"/>
              <a:gd name="T82" fmla="*/ 533 w 656"/>
              <a:gd name="T83" fmla="*/ 433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6" h="526">
                <a:moveTo>
                  <a:pt x="24" y="264"/>
                </a:moveTo>
                <a:cubicBezTo>
                  <a:pt x="11" y="264"/>
                  <a:pt x="0" y="253"/>
                  <a:pt x="0" y="240"/>
                </a:cubicBezTo>
                <a:cubicBezTo>
                  <a:pt x="0" y="228"/>
                  <a:pt x="11" y="217"/>
                  <a:pt x="24" y="217"/>
                </a:cubicBezTo>
                <a:cubicBezTo>
                  <a:pt x="37" y="217"/>
                  <a:pt x="47" y="228"/>
                  <a:pt x="47" y="240"/>
                </a:cubicBezTo>
                <a:cubicBezTo>
                  <a:pt x="47" y="253"/>
                  <a:pt x="37" y="264"/>
                  <a:pt x="24" y="264"/>
                </a:cubicBezTo>
                <a:close/>
                <a:moveTo>
                  <a:pt x="139" y="312"/>
                </a:moveTo>
                <a:cubicBezTo>
                  <a:pt x="139" y="299"/>
                  <a:pt x="129" y="288"/>
                  <a:pt x="116" y="288"/>
                </a:cubicBezTo>
                <a:cubicBezTo>
                  <a:pt x="103" y="288"/>
                  <a:pt x="92" y="299"/>
                  <a:pt x="92" y="312"/>
                </a:cubicBezTo>
                <a:cubicBezTo>
                  <a:pt x="92" y="325"/>
                  <a:pt x="103" y="335"/>
                  <a:pt x="116" y="335"/>
                </a:cubicBezTo>
                <a:cubicBezTo>
                  <a:pt x="129" y="335"/>
                  <a:pt x="139" y="325"/>
                  <a:pt x="139" y="312"/>
                </a:cubicBezTo>
                <a:close/>
                <a:moveTo>
                  <a:pt x="313" y="312"/>
                </a:moveTo>
                <a:cubicBezTo>
                  <a:pt x="313" y="299"/>
                  <a:pt x="302" y="288"/>
                  <a:pt x="289" y="288"/>
                </a:cubicBezTo>
                <a:cubicBezTo>
                  <a:pt x="276" y="288"/>
                  <a:pt x="266" y="299"/>
                  <a:pt x="266" y="312"/>
                </a:cubicBezTo>
                <a:cubicBezTo>
                  <a:pt x="266" y="325"/>
                  <a:pt x="276" y="335"/>
                  <a:pt x="289" y="335"/>
                </a:cubicBezTo>
                <a:cubicBezTo>
                  <a:pt x="302" y="335"/>
                  <a:pt x="313" y="325"/>
                  <a:pt x="313" y="312"/>
                </a:cubicBezTo>
                <a:close/>
                <a:moveTo>
                  <a:pt x="225" y="195"/>
                </a:moveTo>
                <a:cubicBezTo>
                  <a:pt x="225" y="182"/>
                  <a:pt x="215" y="172"/>
                  <a:pt x="202" y="172"/>
                </a:cubicBezTo>
                <a:cubicBezTo>
                  <a:pt x="189" y="172"/>
                  <a:pt x="178" y="182"/>
                  <a:pt x="178" y="195"/>
                </a:cubicBezTo>
                <a:cubicBezTo>
                  <a:pt x="178" y="208"/>
                  <a:pt x="189" y="219"/>
                  <a:pt x="202" y="219"/>
                </a:cubicBezTo>
                <a:cubicBezTo>
                  <a:pt x="215" y="219"/>
                  <a:pt x="225" y="208"/>
                  <a:pt x="225" y="195"/>
                </a:cubicBezTo>
                <a:close/>
                <a:moveTo>
                  <a:pt x="371" y="195"/>
                </a:moveTo>
                <a:cubicBezTo>
                  <a:pt x="371" y="182"/>
                  <a:pt x="361" y="172"/>
                  <a:pt x="348" y="172"/>
                </a:cubicBezTo>
                <a:cubicBezTo>
                  <a:pt x="335" y="172"/>
                  <a:pt x="324" y="182"/>
                  <a:pt x="324" y="195"/>
                </a:cubicBezTo>
                <a:cubicBezTo>
                  <a:pt x="324" y="208"/>
                  <a:pt x="335" y="219"/>
                  <a:pt x="348" y="219"/>
                </a:cubicBezTo>
                <a:cubicBezTo>
                  <a:pt x="361" y="219"/>
                  <a:pt x="371" y="208"/>
                  <a:pt x="371" y="195"/>
                </a:cubicBezTo>
                <a:close/>
                <a:moveTo>
                  <a:pt x="521" y="217"/>
                </a:moveTo>
                <a:cubicBezTo>
                  <a:pt x="521" y="204"/>
                  <a:pt x="510" y="194"/>
                  <a:pt x="497" y="194"/>
                </a:cubicBezTo>
                <a:cubicBezTo>
                  <a:pt x="484" y="194"/>
                  <a:pt x="474" y="204"/>
                  <a:pt x="474" y="217"/>
                </a:cubicBezTo>
                <a:cubicBezTo>
                  <a:pt x="474" y="230"/>
                  <a:pt x="484" y="240"/>
                  <a:pt x="497" y="240"/>
                </a:cubicBezTo>
                <a:cubicBezTo>
                  <a:pt x="510" y="240"/>
                  <a:pt x="521" y="230"/>
                  <a:pt x="521" y="217"/>
                </a:cubicBezTo>
                <a:close/>
                <a:moveTo>
                  <a:pt x="457" y="351"/>
                </a:moveTo>
                <a:cubicBezTo>
                  <a:pt x="457" y="338"/>
                  <a:pt x="447" y="328"/>
                  <a:pt x="434" y="328"/>
                </a:cubicBezTo>
                <a:cubicBezTo>
                  <a:pt x="421" y="328"/>
                  <a:pt x="410" y="338"/>
                  <a:pt x="410" y="351"/>
                </a:cubicBezTo>
                <a:cubicBezTo>
                  <a:pt x="410" y="364"/>
                  <a:pt x="421" y="375"/>
                  <a:pt x="434" y="375"/>
                </a:cubicBezTo>
                <a:cubicBezTo>
                  <a:pt x="447" y="375"/>
                  <a:pt x="457" y="364"/>
                  <a:pt x="457" y="351"/>
                </a:cubicBezTo>
                <a:close/>
                <a:moveTo>
                  <a:pt x="473" y="503"/>
                </a:moveTo>
                <a:cubicBezTo>
                  <a:pt x="473" y="490"/>
                  <a:pt x="463" y="479"/>
                  <a:pt x="450" y="479"/>
                </a:cubicBezTo>
                <a:cubicBezTo>
                  <a:pt x="437" y="479"/>
                  <a:pt x="427" y="490"/>
                  <a:pt x="427" y="503"/>
                </a:cubicBezTo>
                <a:cubicBezTo>
                  <a:pt x="427" y="516"/>
                  <a:pt x="437" y="526"/>
                  <a:pt x="450" y="526"/>
                </a:cubicBezTo>
                <a:cubicBezTo>
                  <a:pt x="463" y="526"/>
                  <a:pt x="473" y="516"/>
                  <a:pt x="473" y="503"/>
                </a:cubicBezTo>
                <a:close/>
                <a:moveTo>
                  <a:pt x="127" y="94"/>
                </a:moveTo>
                <a:cubicBezTo>
                  <a:pt x="127" y="81"/>
                  <a:pt x="117" y="71"/>
                  <a:pt x="104" y="71"/>
                </a:cubicBezTo>
                <a:cubicBezTo>
                  <a:pt x="91" y="71"/>
                  <a:pt x="80" y="81"/>
                  <a:pt x="80" y="94"/>
                </a:cubicBezTo>
                <a:cubicBezTo>
                  <a:pt x="80" y="107"/>
                  <a:pt x="91" y="118"/>
                  <a:pt x="104" y="118"/>
                </a:cubicBezTo>
                <a:cubicBezTo>
                  <a:pt x="117" y="118"/>
                  <a:pt x="127" y="107"/>
                  <a:pt x="127" y="94"/>
                </a:cubicBezTo>
                <a:close/>
                <a:moveTo>
                  <a:pt x="313" y="24"/>
                </a:moveTo>
                <a:cubicBezTo>
                  <a:pt x="313" y="11"/>
                  <a:pt x="302" y="0"/>
                  <a:pt x="289" y="0"/>
                </a:cubicBezTo>
                <a:cubicBezTo>
                  <a:pt x="276" y="0"/>
                  <a:pt x="266" y="11"/>
                  <a:pt x="266" y="24"/>
                </a:cubicBezTo>
                <a:cubicBezTo>
                  <a:pt x="266" y="37"/>
                  <a:pt x="276" y="47"/>
                  <a:pt x="289" y="47"/>
                </a:cubicBezTo>
                <a:cubicBezTo>
                  <a:pt x="302" y="47"/>
                  <a:pt x="313" y="37"/>
                  <a:pt x="313" y="24"/>
                </a:cubicBezTo>
                <a:close/>
                <a:moveTo>
                  <a:pt x="508" y="63"/>
                </a:moveTo>
                <a:cubicBezTo>
                  <a:pt x="508" y="50"/>
                  <a:pt x="498" y="40"/>
                  <a:pt x="485" y="40"/>
                </a:cubicBezTo>
                <a:cubicBezTo>
                  <a:pt x="472" y="40"/>
                  <a:pt x="461" y="50"/>
                  <a:pt x="461" y="63"/>
                </a:cubicBezTo>
                <a:cubicBezTo>
                  <a:pt x="461" y="76"/>
                  <a:pt x="472" y="86"/>
                  <a:pt x="485" y="86"/>
                </a:cubicBezTo>
                <a:cubicBezTo>
                  <a:pt x="498" y="86"/>
                  <a:pt x="508" y="76"/>
                  <a:pt x="508" y="63"/>
                </a:cubicBezTo>
                <a:close/>
                <a:moveTo>
                  <a:pt x="638" y="205"/>
                </a:moveTo>
                <a:cubicBezTo>
                  <a:pt x="638" y="192"/>
                  <a:pt x="628" y="182"/>
                  <a:pt x="615" y="182"/>
                </a:cubicBezTo>
                <a:cubicBezTo>
                  <a:pt x="602" y="182"/>
                  <a:pt x="592" y="192"/>
                  <a:pt x="592" y="205"/>
                </a:cubicBezTo>
                <a:cubicBezTo>
                  <a:pt x="592" y="218"/>
                  <a:pt x="602" y="228"/>
                  <a:pt x="615" y="228"/>
                </a:cubicBezTo>
                <a:cubicBezTo>
                  <a:pt x="628" y="228"/>
                  <a:pt x="638" y="218"/>
                  <a:pt x="638" y="205"/>
                </a:cubicBezTo>
                <a:close/>
                <a:moveTo>
                  <a:pt x="656" y="329"/>
                </a:moveTo>
                <a:cubicBezTo>
                  <a:pt x="656" y="317"/>
                  <a:pt x="645" y="306"/>
                  <a:pt x="632" y="306"/>
                </a:cubicBezTo>
                <a:cubicBezTo>
                  <a:pt x="619" y="306"/>
                  <a:pt x="609" y="317"/>
                  <a:pt x="609" y="329"/>
                </a:cubicBezTo>
                <a:cubicBezTo>
                  <a:pt x="609" y="342"/>
                  <a:pt x="619" y="353"/>
                  <a:pt x="632" y="353"/>
                </a:cubicBezTo>
                <a:cubicBezTo>
                  <a:pt x="645" y="353"/>
                  <a:pt x="656" y="342"/>
                  <a:pt x="656" y="329"/>
                </a:cubicBezTo>
                <a:close/>
                <a:moveTo>
                  <a:pt x="568" y="413"/>
                </a:moveTo>
                <a:cubicBezTo>
                  <a:pt x="568" y="400"/>
                  <a:pt x="558" y="389"/>
                  <a:pt x="545" y="389"/>
                </a:cubicBezTo>
                <a:cubicBezTo>
                  <a:pt x="532" y="389"/>
                  <a:pt x="521" y="400"/>
                  <a:pt x="521" y="413"/>
                </a:cubicBezTo>
                <a:cubicBezTo>
                  <a:pt x="521" y="426"/>
                  <a:pt x="532" y="436"/>
                  <a:pt x="545" y="436"/>
                </a:cubicBezTo>
                <a:cubicBezTo>
                  <a:pt x="558" y="436"/>
                  <a:pt x="568" y="426"/>
                  <a:pt x="568" y="413"/>
                </a:cubicBezTo>
                <a:close/>
                <a:moveTo>
                  <a:pt x="90" y="113"/>
                </a:moveTo>
                <a:cubicBezTo>
                  <a:pt x="32" y="219"/>
                  <a:pt x="32" y="219"/>
                  <a:pt x="32" y="219"/>
                </a:cubicBezTo>
                <a:moveTo>
                  <a:pt x="267" y="32"/>
                </a:moveTo>
                <a:cubicBezTo>
                  <a:pt x="126" y="86"/>
                  <a:pt x="126" y="86"/>
                  <a:pt x="126" y="86"/>
                </a:cubicBezTo>
                <a:moveTo>
                  <a:pt x="313" y="22"/>
                </a:moveTo>
                <a:cubicBezTo>
                  <a:pt x="461" y="55"/>
                  <a:pt x="461" y="55"/>
                  <a:pt x="461" y="55"/>
                </a:cubicBezTo>
                <a:moveTo>
                  <a:pt x="505" y="74"/>
                </a:moveTo>
                <a:cubicBezTo>
                  <a:pt x="602" y="186"/>
                  <a:pt x="602" y="186"/>
                  <a:pt x="602" y="186"/>
                </a:cubicBezTo>
                <a:moveTo>
                  <a:pt x="632" y="306"/>
                </a:moveTo>
                <a:cubicBezTo>
                  <a:pt x="619" y="228"/>
                  <a:pt x="619" y="228"/>
                  <a:pt x="619" y="228"/>
                </a:cubicBezTo>
                <a:moveTo>
                  <a:pt x="617" y="347"/>
                </a:moveTo>
                <a:cubicBezTo>
                  <a:pt x="564" y="399"/>
                  <a:pt x="564" y="399"/>
                  <a:pt x="564" y="399"/>
                </a:cubicBezTo>
                <a:moveTo>
                  <a:pt x="428" y="495"/>
                </a:moveTo>
                <a:cubicBezTo>
                  <a:pt x="299" y="333"/>
                  <a:pt x="299" y="333"/>
                  <a:pt x="299" y="333"/>
                </a:cubicBezTo>
                <a:moveTo>
                  <a:pt x="266" y="312"/>
                </a:moveTo>
                <a:cubicBezTo>
                  <a:pt x="139" y="312"/>
                  <a:pt x="139" y="312"/>
                  <a:pt x="139" y="312"/>
                </a:cubicBezTo>
                <a:moveTo>
                  <a:pt x="93" y="305"/>
                </a:moveTo>
                <a:cubicBezTo>
                  <a:pt x="30" y="263"/>
                  <a:pt x="30" y="263"/>
                  <a:pt x="30" y="263"/>
                </a:cubicBezTo>
                <a:moveTo>
                  <a:pt x="192" y="174"/>
                </a:moveTo>
                <a:cubicBezTo>
                  <a:pt x="116" y="114"/>
                  <a:pt x="116" y="114"/>
                  <a:pt x="116" y="114"/>
                </a:cubicBezTo>
                <a:moveTo>
                  <a:pt x="181" y="205"/>
                </a:moveTo>
                <a:cubicBezTo>
                  <a:pt x="47" y="240"/>
                  <a:pt x="47" y="240"/>
                  <a:pt x="47" y="240"/>
                </a:cubicBezTo>
                <a:moveTo>
                  <a:pt x="190" y="215"/>
                </a:moveTo>
                <a:cubicBezTo>
                  <a:pt x="128" y="292"/>
                  <a:pt x="128" y="292"/>
                  <a:pt x="128" y="292"/>
                </a:cubicBezTo>
                <a:moveTo>
                  <a:pt x="348" y="172"/>
                </a:moveTo>
                <a:cubicBezTo>
                  <a:pt x="299" y="45"/>
                  <a:pt x="299" y="45"/>
                  <a:pt x="299" y="45"/>
                </a:cubicBezTo>
                <a:moveTo>
                  <a:pt x="366" y="181"/>
                </a:moveTo>
                <a:cubicBezTo>
                  <a:pt x="468" y="80"/>
                  <a:pt x="468" y="80"/>
                  <a:pt x="468" y="80"/>
                </a:cubicBezTo>
                <a:moveTo>
                  <a:pt x="525" y="400"/>
                </a:moveTo>
                <a:cubicBezTo>
                  <a:pt x="450" y="368"/>
                  <a:pt x="450" y="368"/>
                  <a:pt x="450" y="368"/>
                </a:cubicBezTo>
                <a:moveTo>
                  <a:pt x="457" y="349"/>
                </a:moveTo>
                <a:cubicBezTo>
                  <a:pt x="609" y="328"/>
                  <a:pt x="609" y="328"/>
                  <a:pt x="609" y="328"/>
                </a:cubicBezTo>
                <a:moveTo>
                  <a:pt x="447" y="332"/>
                </a:moveTo>
                <a:cubicBezTo>
                  <a:pt x="486" y="237"/>
                  <a:pt x="486" y="237"/>
                  <a:pt x="486" y="237"/>
                </a:cubicBezTo>
                <a:moveTo>
                  <a:pt x="592" y="205"/>
                </a:moveTo>
                <a:cubicBezTo>
                  <a:pt x="521" y="217"/>
                  <a:pt x="521" y="217"/>
                  <a:pt x="521" y="217"/>
                </a:cubicBezTo>
                <a:moveTo>
                  <a:pt x="511" y="236"/>
                </a:moveTo>
                <a:cubicBezTo>
                  <a:pt x="617" y="311"/>
                  <a:pt x="617" y="311"/>
                  <a:pt x="617" y="311"/>
                </a:cubicBezTo>
                <a:moveTo>
                  <a:pt x="474" y="217"/>
                </a:moveTo>
                <a:cubicBezTo>
                  <a:pt x="370" y="201"/>
                  <a:pt x="370" y="201"/>
                  <a:pt x="370" y="201"/>
                </a:cubicBezTo>
                <a:moveTo>
                  <a:pt x="279" y="291"/>
                </a:moveTo>
                <a:cubicBezTo>
                  <a:pt x="217" y="213"/>
                  <a:pt x="217" y="213"/>
                  <a:pt x="217" y="213"/>
                </a:cubicBezTo>
                <a:moveTo>
                  <a:pt x="342" y="218"/>
                </a:moveTo>
                <a:cubicBezTo>
                  <a:pt x="299" y="291"/>
                  <a:pt x="299" y="291"/>
                  <a:pt x="299" y="291"/>
                </a:cubicBezTo>
                <a:moveTo>
                  <a:pt x="411" y="345"/>
                </a:moveTo>
                <a:cubicBezTo>
                  <a:pt x="312" y="316"/>
                  <a:pt x="312" y="316"/>
                  <a:pt x="312" y="316"/>
                </a:cubicBezTo>
                <a:moveTo>
                  <a:pt x="420" y="332"/>
                </a:moveTo>
                <a:cubicBezTo>
                  <a:pt x="363" y="213"/>
                  <a:pt x="363" y="213"/>
                  <a:pt x="363" y="213"/>
                </a:cubicBezTo>
                <a:moveTo>
                  <a:pt x="496" y="194"/>
                </a:moveTo>
                <a:cubicBezTo>
                  <a:pt x="489" y="86"/>
                  <a:pt x="489" y="86"/>
                  <a:pt x="489" y="86"/>
                </a:cubicBezTo>
                <a:moveTo>
                  <a:pt x="324" y="195"/>
                </a:moveTo>
                <a:cubicBezTo>
                  <a:pt x="225" y="195"/>
                  <a:pt x="225" y="195"/>
                  <a:pt x="225" y="195"/>
                </a:cubicBezTo>
                <a:moveTo>
                  <a:pt x="215" y="176"/>
                </a:moveTo>
                <a:cubicBezTo>
                  <a:pt x="282" y="46"/>
                  <a:pt x="282" y="46"/>
                  <a:pt x="282" y="46"/>
                </a:cubicBezTo>
                <a:moveTo>
                  <a:pt x="473" y="503"/>
                </a:moveTo>
                <a:cubicBezTo>
                  <a:pt x="533" y="433"/>
                  <a:pt x="533" y="433"/>
                  <a:pt x="533" y="433"/>
                </a:cubicBezTo>
                <a:moveTo>
                  <a:pt x="450" y="479"/>
                </a:moveTo>
                <a:cubicBezTo>
                  <a:pt x="434" y="375"/>
                  <a:pt x="434" y="375"/>
                  <a:pt x="434" y="37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8" name="Freeform 6" title="caluclater icon">
            <a:extLst>
              <a:ext uri="{FF2B5EF4-FFF2-40B4-BE49-F238E27FC236}">
                <a16:creationId xmlns:a16="http://schemas.microsoft.com/office/drawing/2014/main" id="{FF6955E6-EAA9-43BA-9DD0-59E80B588753}"/>
              </a:ext>
            </a:extLst>
          </p:cNvPr>
          <p:cNvSpPr>
            <a:spLocks noChangeAspect="1" noEditPoints="1"/>
          </p:cNvSpPr>
          <p:nvPr/>
        </p:nvSpPr>
        <p:spPr bwMode="auto">
          <a:xfrm>
            <a:off x="8544479" y="3249572"/>
            <a:ext cx="370220" cy="485793"/>
          </a:xfrm>
          <a:custGeom>
            <a:avLst/>
            <a:gdLst>
              <a:gd name="T0" fmla="*/ 220 w 254"/>
              <a:gd name="T1" fmla="*/ 333 h 333"/>
              <a:gd name="T2" fmla="*/ 254 w 254"/>
              <a:gd name="T3" fmla="*/ 38 h 333"/>
              <a:gd name="T4" fmla="*/ 133 w 254"/>
              <a:gd name="T5" fmla="*/ 0 h 333"/>
              <a:gd name="T6" fmla="*/ 0 w 254"/>
              <a:gd name="T7" fmla="*/ 38 h 333"/>
              <a:gd name="T8" fmla="*/ 34 w 254"/>
              <a:gd name="T9" fmla="*/ 333 h 333"/>
              <a:gd name="T10" fmla="*/ 222 w 254"/>
              <a:gd name="T11" fmla="*/ 56 h 333"/>
              <a:gd name="T12" fmla="*/ 51 w 254"/>
              <a:gd name="T13" fmla="*/ 39 h 333"/>
              <a:gd name="T14" fmla="*/ 33 w 254"/>
              <a:gd name="T15" fmla="*/ 85 h 333"/>
              <a:gd name="T16" fmla="*/ 205 w 254"/>
              <a:gd name="T17" fmla="*/ 103 h 333"/>
              <a:gd name="T18" fmla="*/ 222 w 254"/>
              <a:gd name="T19" fmla="*/ 56 h 333"/>
              <a:gd name="T20" fmla="*/ 77 w 254"/>
              <a:gd name="T21" fmla="*/ 140 h 333"/>
              <a:gd name="T22" fmla="*/ 48 w 254"/>
              <a:gd name="T23" fmla="*/ 132 h 333"/>
              <a:gd name="T24" fmla="*/ 40 w 254"/>
              <a:gd name="T25" fmla="*/ 159 h 333"/>
              <a:gd name="T26" fmla="*/ 69 w 254"/>
              <a:gd name="T27" fmla="*/ 167 h 333"/>
              <a:gd name="T28" fmla="*/ 77 w 254"/>
              <a:gd name="T29" fmla="*/ 140 h 333"/>
              <a:gd name="T30" fmla="*/ 147 w 254"/>
              <a:gd name="T31" fmla="*/ 140 h 333"/>
              <a:gd name="T32" fmla="*/ 118 w 254"/>
              <a:gd name="T33" fmla="*/ 132 h 333"/>
              <a:gd name="T34" fmla="*/ 110 w 254"/>
              <a:gd name="T35" fmla="*/ 159 h 333"/>
              <a:gd name="T36" fmla="*/ 139 w 254"/>
              <a:gd name="T37" fmla="*/ 167 h 333"/>
              <a:gd name="T38" fmla="*/ 147 w 254"/>
              <a:gd name="T39" fmla="*/ 140 h 333"/>
              <a:gd name="T40" fmla="*/ 217 w 254"/>
              <a:gd name="T41" fmla="*/ 140 h 333"/>
              <a:gd name="T42" fmla="*/ 190 w 254"/>
              <a:gd name="T43" fmla="*/ 132 h 333"/>
              <a:gd name="T44" fmla="*/ 182 w 254"/>
              <a:gd name="T45" fmla="*/ 159 h 333"/>
              <a:gd name="T46" fmla="*/ 209 w 254"/>
              <a:gd name="T47" fmla="*/ 167 h 333"/>
              <a:gd name="T48" fmla="*/ 217 w 254"/>
              <a:gd name="T49" fmla="*/ 140 h 333"/>
              <a:gd name="T50" fmla="*/ 77 w 254"/>
              <a:gd name="T51" fmla="*/ 203 h 333"/>
              <a:gd name="T52" fmla="*/ 48 w 254"/>
              <a:gd name="T53" fmla="*/ 195 h 333"/>
              <a:gd name="T54" fmla="*/ 40 w 254"/>
              <a:gd name="T55" fmla="*/ 224 h 333"/>
              <a:gd name="T56" fmla="*/ 69 w 254"/>
              <a:gd name="T57" fmla="*/ 232 h 333"/>
              <a:gd name="T58" fmla="*/ 77 w 254"/>
              <a:gd name="T59" fmla="*/ 203 h 333"/>
              <a:gd name="T60" fmla="*/ 147 w 254"/>
              <a:gd name="T61" fmla="*/ 203 h 333"/>
              <a:gd name="T62" fmla="*/ 118 w 254"/>
              <a:gd name="T63" fmla="*/ 195 h 333"/>
              <a:gd name="T64" fmla="*/ 110 w 254"/>
              <a:gd name="T65" fmla="*/ 224 h 333"/>
              <a:gd name="T66" fmla="*/ 139 w 254"/>
              <a:gd name="T67" fmla="*/ 232 h 333"/>
              <a:gd name="T68" fmla="*/ 147 w 254"/>
              <a:gd name="T69" fmla="*/ 203 h 333"/>
              <a:gd name="T70" fmla="*/ 217 w 254"/>
              <a:gd name="T71" fmla="*/ 203 h 333"/>
              <a:gd name="T72" fmla="*/ 190 w 254"/>
              <a:gd name="T73" fmla="*/ 195 h 333"/>
              <a:gd name="T74" fmla="*/ 182 w 254"/>
              <a:gd name="T75" fmla="*/ 224 h 333"/>
              <a:gd name="T76" fmla="*/ 209 w 254"/>
              <a:gd name="T77" fmla="*/ 232 h 333"/>
              <a:gd name="T78" fmla="*/ 217 w 254"/>
              <a:gd name="T79" fmla="*/ 203 h 333"/>
              <a:gd name="T80" fmla="*/ 77 w 254"/>
              <a:gd name="T81" fmla="*/ 268 h 333"/>
              <a:gd name="T82" fmla="*/ 48 w 254"/>
              <a:gd name="T83" fmla="*/ 260 h 333"/>
              <a:gd name="T84" fmla="*/ 40 w 254"/>
              <a:gd name="T85" fmla="*/ 287 h 333"/>
              <a:gd name="T86" fmla="*/ 69 w 254"/>
              <a:gd name="T87" fmla="*/ 295 h 333"/>
              <a:gd name="T88" fmla="*/ 77 w 254"/>
              <a:gd name="T89" fmla="*/ 268 h 333"/>
              <a:gd name="T90" fmla="*/ 147 w 254"/>
              <a:gd name="T91" fmla="*/ 268 h 333"/>
              <a:gd name="T92" fmla="*/ 118 w 254"/>
              <a:gd name="T93" fmla="*/ 260 h 333"/>
              <a:gd name="T94" fmla="*/ 110 w 254"/>
              <a:gd name="T95" fmla="*/ 287 h 333"/>
              <a:gd name="T96" fmla="*/ 139 w 254"/>
              <a:gd name="T97" fmla="*/ 295 h 333"/>
              <a:gd name="T98" fmla="*/ 147 w 254"/>
              <a:gd name="T99" fmla="*/ 268 h 333"/>
              <a:gd name="T100" fmla="*/ 217 w 254"/>
              <a:gd name="T101" fmla="*/ 268 h 333"/>
              <a:gd name="T102" fmla="*/ 190 w 254"/>
              <a:gd name="T103" fmla="*/ 260 h 333"/>
              <a:gd name="T104" fmla="*/ 182 w 254"/>
              <a:gd name="T105" fmla="*/ 287 h 333"/>
              <a:gd name="T106" fmla="*/ 209 w 254"/>
              <a:gd name="T107" fmla="*/ 295 h 333"/>
              <a:gd name="T108" fmla="*/ 217 w 254"/>
              <a:gd name="T109" fmla="*/ 26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4" h="333">
                <a:moveTo>
                  <a:pt x="128" y="333"/>
                </a:moveTo>
                <a:cubicBezTo>
                  <a:pt x="176" y="333"/>
                  <a:pt x="129" y="333"/>
                  <a:pt x="220" y="333"/>
                </a:cubicBezTo>
                <a:cubicBezTo>
                  <a:pt x="240" y="333"/>
                  <a:pt x="254" y="315"/>
                  <a:pt x="254" y="295"/>
                </a:cubicBezTo>
                <a:cubicBezTo>
                  <a:pt x="254" y="295"/>
                  <a:pt x="254" y="295"/>
                  <a:pt x="254" y="38"/>
                </a:cubicBezTo>
                <a:cubicBezTo>
                  <a:pt x="254" y="18"/>
                  <a:pt x="240" y="0"/>
                  <a:pt x="220" y="0"/>
                </a:cubicBezTo>
                <a:cubicBezTo>
                  <a:pt x="220" y="0"/>
                  <a:pt x="177" y="0"/>
                  <a:pt x="133" y="0"/>
                </a:cubicBezTo>
                <a:cubicBezTo>
                  <a:pt x="34" y="0"/>
                  <a:pt x="34" y="0"/>
                  <a:pt x="34" y="0"/>
                </a:cubicBezTo>
                <a:cubicBezTo>
                  <a:pt x="14" y="0"/>
                  <a:pt x="0" y="18"/>
                  <a:pt x="0" y="38"/>
                </a:cubicBezTo>
                <a:cubicBezTo>
                  <a:pt x="0" y="295"/>
                  <a:pt x="0" y="295"/>
                  <a:pt x="0" y="295"/>
                </a:cubicBezTo>
                <a:cubicBezTo>
                  <a:pt x="0" y="315"/>
                  <a:pt x="14" y="333"/>
                  <a:pt x="34" y="333"/>
                </a:cubicBezTo>
                <a:lnTo>
                  <a:pt x="128" y="333"/>
                </a:lnTo>
                <a:close/>
                <a:moveTo>
                  <a:pt x="222" y="56"/>
                </a:moveTo>
                <a:cubicBezTo>
                  <a:pt x="222" y="47"/>
                  <a:pt x="214" y="39"/>
                  <a:pt x="205" y="39"/>
                </a:cubicBezTo>
                <a:cubicBezTo>
                  <a:pt x="51" y="39"/>
                  <a:pt x="51" y="39"/>
                  <a:pt x="51" y="39"/>
                </a:cubicBezTo>
                <a:cubicBezTo>
                  <a:pt x="42" y="39"/>
                  <a:pt x="33" y="47"/>
                  <a:pt x="33" y="56"/>
                </a:cubicBezTo>
                <a:cubicBezTo>
                  <a:pt x="33" y="85"/>
                  <a:pt x="33" y="85"/>
                  <a:pt x="33" y="85"/>
                </a:cubicBezTo>
                <a:cubicBezTo>
                  <a:pt x="33" y="95"/>
                  <a:pt x="42" y="103"/>
                  <a:pt x="51" y="103"/>
                </a:cubicBezTo>
                <a:cubicBezTo>
                  <a:pt x="205" y="103"/>
                  <a:pt x="205" y="103"/>
                  <a:pt x="205" y="103"/>
                </a:cubicBezTo>
                <a:cubicBezTo>
                  <a:pt x="214" y="103"/>
                  <a:pt x="222" y="95"/>
                  <a:pt x="222" y="85"/>
                </a:cubicBezTo>
                <a:cubicBezTo>
                  <a:pt x="222" y="56"/>
                  <a:pt x="222" y="56"/>
                  <a:pt x="222" y="56"/>
                </a:cubicBezTo>
                <a:cubicBezTo>
                  <a:pt x="222" y="56"/>
                  <a:pt x="222" y="56"/>
                  <a:pt x="222" y="56"/>
                </a:cubicBezTo>
                <a:close/>
                <a:moveTo>
                  <a:pt x="77" y="140"/>
                </a:moveTo>
                <a:cubicBezTo>
                  <a:pt x="77" y="136"/>
                  <a:pt x="73" y="132"/>
                  <a:pt x="69" y="132"/>
                </a:cubicBezTo>
                <a:cubicBezTo>
                  <a:pt x="48" y="132"/>
                  <a:pt x="48" y="132"/>
                  <a:pt x="48" y="132"/>
                </a:cubicBezTo>
                <a:cubicBezTo>
                  <a:pt x="44" y="132"/>
                  <a:pt x="40" y="136"/>
                  <a:pt x="40" y="140"/>
                </a:cubicBezTo>
                <a:cubicBezTo>
                  <a:pt x="40" y="159"/>
                  <a:pt x="40" y="159"/>
                  <a:pt x="40" y="159"/>
                </a:cubicBezTo>
                <a:cubicBezTo>
                  <a:pt x="40" y="163"/>
                  <a:pt x="44" y="167"/>
                  <a:pt x="48" y="167"/>
                </a:cubicBezTo>
                <a:cubicBezTo>
                  <a:pt x="69" y="167"/>
                  <a:pt x="69" y="167"/>
                  <a:pt x="69" y="167"/>
                </a:cubicBezTo>
                <a:cubicBezTo>
                  <a:pt x="73" y="167"/>
                  <a:pt x="77" y="163"/>
                  <a:pt x="77" y="159"/>
                </a:cubicBezTo>
                <a:cubicBezTo>
                  <a:pt x="77" y="140"/>
                  <a:pt x="77" y="140"/>
                  <a:pt x="77" y="140"/>
                </a:cubicBezTo>
                <a:cubicBezTo>
                  <a:pt x="77" y="140"/>
                  <a:pt x="77" y="140"/>
                  <a:pt x="77" y="140"/>
                </a:cubicBezTo>
                <a:close/>
                <a:moveTo>
                  <a:pt x="147" y="140"/>
                </a:moveTo>
                <a:cubicBezTo>
                  <a:pt x="147" y="136"/>
                  <a:pt x="143" y="132"/>
                  <a:pt x="139" y="132"/>
                </a:cubicBezTo>
                <a:cubicBezTo>
                  <a:pt x="118" y="132"/>
                  <a:pt x="118" y="132"/>
                  <a:pt x="118" y="132"/>
                </a:cubicBezTo>
                <a:cubicBezTo>
                  <a:pt x="114" y="132"/>
                  <a:pt x="110" y="136"/>
                  <a:pt x="110" y="140"/>
                </a:cubicBezTo>
                <a:cubicBezTo>
                  <a:pt x="110" y="159"/>
                  <a:pt x="110" y="159"/>
                  <a:pt x="110" y="159"/>
                </a:cubicBezTo>
                <a:cubicBezTo>
                  <a:pt x="110" y="163"/>
                  <a:pt x="114" y="167"/>
                  <a:pt x="118" y="167"/>
                </a:cubicBezTo>
                <a:cubicBezTo>
                  <a:pt x="139" y="167"/>
                  <a:pt x="139" y="167"/>
                  <a:pt x="139" y="167"/>
                </a:cubicBezTo>
                <a:cubicBezTo>
                  <a:pt x="143" y="167"/>
                  <a:pt x="147" y="163"/>
                  <a:pt x="147" y="159"/>
                </a:cubicBezTo>
                <a:cubicBezTo>
                  <a:pt x="147" y="140"/>
                  <a:pt x="147" y="140"/>
                  <a:pt x="147" y="140"/>
                </a:cubicBezTo>
                <a:cubicBezTo>
                  <a:pt x="147" y="140"/>
                  <a:pt x="147" y="140"/>
                  <a:pt x="147" y="140"/>
                </a:cubicBezTo>
                <a:close/>
                <a:moveTo>
                  <a:pt x="217" y="140"/>
                </a:moveTo>
                <a:cubicBezTo>
                  <a:pt x="217" y="136"/>
                  <a:pt x="213" y="132"/>
                  <a:pt x="209" y="132"/>
                </a:cubicBezTo>
                <a:cubicBezTo>
                  <a:pt x="190" y="132"/>
                  <a:pt x="190" y="132"/>
                  <a:pt x="190" y="132"/>
                </a:cubicBezTo>
                <a:cubicBezTo>
                  <a:pt x="186" y="132"/>
                  <a:pt x="182" y="136"/>
                  <a:pt x="182" y="140"/>
                </a:cubicBezTo>
                <a:cubicBezTo>
                  <a:pt x="182" y="159"/>
                  <a:pt x="182" y="159"/>
                  <a:pt x="182" y="159"/>
                </a:cubicBezTo>
                <a:cubicBezTo>
                  <a:pt x="182" y="163"/>
                  <a:pt x="186" y="167"/>
                  <a:pt x="190" y="167"/>
                </a:cubicBezTo>
                <a:cubicBezTo>
                  <a:pt x="209" y="167"/>
                  <a:pt x="209" y="167"/>
                  <a:pt x="209" y="167"/>
                </a:cubicBezTo>
                <a:cubicBezTo>
                  <a:pt x="213" y="167"/>
                  <a:pt x="217" y="163"/>
                  <a:pt x="217" y="159"/>
                </a:cubicBezTo>
                <a:cubicBezTo>
                  <a:pt x="217" y="140"/>
                  <a:pt x="217" y="140"/>
                  <a:pt x="217" y="140"/>
                </a:cubicBezTo>
                <a:cubicBezTo>
                  <a:pt x="217" y="140"/>
                  <a:pt x="217" y="140"/>
                  <a:pt x="217" y="140"/>
                </a:cubicBezTo>
                <a:close/>
                <a:moveTo>
                  <a:pt x="77" y="203"/>
                </a:moveTo>
                <a:cubicBezTo>
                  <a:pt x="77" y="199"/>
                  <a:pt x="73" y="195"/>
                  <a:pt x="69" y="195"/>
                </a:cubicBezTo>
                <a:cubicBezTo>
                  <a:pt x="48" y="195"/>
                  <a:pt x="48" y="195"/>
                  <a:pt x="48" y="195"/>
                </a:cubicBezTo>
                <a:cubicBezTo>
                  <a:pt x="44" y="195"/>
                  <a:pt x="40" y="199"/>
                  <a:pt x="40" y="203"/>
                </a:cubicBezTo>
                <a:cubicBezTo>
                  <a:pt x="40" y="224"/>
                  <a:pt x="40" y="224"/>
                  <a:pt x="40" y="224"/>
                </a:cubicBezTo>
                <a:cubicBezTo>
                  <a:pt x="40" y="228"/>
                  <a:pt x="44" y="232"/>
                  <a:pt x="48" y="232"/>
                </a:cubicBezTo>
                <a:cubicBezTo>
                  <a:pt x="69" y="232"/>
                  <a:pt x="69" y="232"/>
                  <a:pt x="69" y="232"/>
                </a:cubicBezTo>
                <a:cubicBezTo>
                  <a:pt x="73" y="232"/>
                  <a:pt x="77" y="228"/>
                  <a:pt x="77" y="224"/>
                </a:cubicBezTo>
                <a:cubicBezTo>
                  <a:pt x="77" y="203"/>
                  <a:pt x="77" y="203"/>
                  <a:pt x="77" y="203"/>
                </a:cubicBezTo>
                <a:cubicBezTo>
                  <a:pt x="77" y="203"/>
                  <a:pt x="77" y="203"/>
                  <a:pt x="77" y="203"/>
                </a:cubicBezTo>
                <a:close/>
                <a:moveTo>
                  <a:pt x="147" y="203"/>
                </a:moveTo>
                <a:cubicBezTo>
                  <a:pt x="147" y="199"/>
                  <a:pt x="143" y="195"/>
                  <a:pt x="139" y="195"/>
                </a:cubicBezTo>
                <a:cubicBezTo>
                  <a:pt x="118" y="195"/>
                  <a:pt x="118" y="195"/>
                  <a:pt x="118" y="195"/>
                </a:cubicBezTo>
                <a:cubicBezTo>
                  <a:pt x="114" y="195"/>
                  <a:pt x="110" y="199"/>
                  <a:pt x="110" y="203"/>
                </a:cubicBezTo>
                <a:cubicBezTo>
                  <a:pt x="110" y="224"/>
                  <a:pt x="110" y="224"/>
                  <a:pt x="110" y="224"/>
                </a:cubicBezTo>
                <a:cubicBezTo>
                  <a:pt x="110" y="228"/>
                  <a:pt x="114" y="232"/>
                  <a:pt x="118" y="232"/>
                </a:cubicBezTo>
                <a:cubicBezTo>
                  <a:pt x="139" y="232"/>
                  <a:pt x="139" y="232"/>
                  <a:pt x="139" y="232"/>
                </a:cubicBezTo>
                <a:cubicBezTo>
                  <a:pt x="143" y="232"/>
                  <a:pt x="147" y="228"/>
                  <a:pt x="147" y="224"/>
                </a:cubicBezTo>
                <a:cubicBezTo>
                  <a:pt x="147" y="203"/>
                  <a:pt x="147" y="203"/>
                  <a:pt x="147" y="203"/>
                </a:cubicBezTo>
                <a:cubicBezTo>
                  <a:pt x="147" y="203"/>
                  <a:pt x="147" y="203"/>
                  <a:pt x="147" y="203"/>
                </a:cubicBezTo>
                <a:close/>
                <a:moveTo>
                  <a:pt x="217" y="203"/>
                </a:moveTo>
                <a:cubicBezTo>
                  <a:pt x="217" y="199"/>
                  <a:pt x="213" y="195"/>
                  <a:pt x="209" y="195"/>
                </a:cubicBezTo>
                <a:cubicBezTo>
                  <a:pt x="190" y="195"/>
                  <a:pt x="190" y="195"/>
                  <a:pt x="190" y="195"/>
                </a:cubicBezTo>
                <a:cubicBezTo>
                  <a:pt x="186" y="195"/>
                  <a:pt x="182" y="199"/>
                  <a:pt x="182" y="203"/>
                </a:cubicBezTo>
                <a:cubicBezTo>
                  <a:pt x="182" y="224"/>
                  <a:pt x="182" y="224"/>
                  <a:pt x="182" y="224"/>
                </a:cubicBezTo>
                <a:cubicBezTo>
                  <a:pt x="182" y="228"/>
                  <a:pt x="186" y="232"/>
                  <a:pt x="190" y="232"/>
                </a:cubicBezTo>
                <a:cubicBezTo>
                  <a:pt x="209" y="232"/>
                  <a:pt x="209" y="232"/>
                  <a:pt x="209" y="232"/>
                </a:cubicBezTo>
                <a:cubicBezTo>
                  <a:pt x="213" y="232"/>
                  <a:pt x="217" y="228"/>
                  <a:pt x="217" y="224"/>
                </a:cubicBezTo>
                <a:cubicBezTo>
                  <a:pt x="217" y="203"/>
                  <a:pt x="217" y="203"/>
                  <a:pt x="217" y="203"/>
                </a:cubicBezTo>
                <a:cubicBezTo>
                  <a:pt x="217" y="203"/>
                  <a:pt x="217" y="203"/>
                  <a:pt x="217" y="203"/>
                </a:cubicBezTo>
                <a:close/>
                <a:moveTo>
                  <a:pt x="77" y="268"/>
                </a:moveTo>
                <a:cubicBezTo>
                  <a:pt x="77" y="262"/>
                  <a:pt x="73" y="260"/>
                  <a:pt x="69" y="260"/>
                </a:cubicBezTo>
                <a:cubicBezTo>
                  <a:pt x="48" y="260"/>
                  <a:pt x="48" y="260"/>
                  <a:pt x="48" y="260"/>
                </a:cubicBezTo>
                <a:cubicBezTo>
                  <a:pt x="44" y="260"/>
                  <a:pt x="40" y="262"/>
                  <a:pt x="40" y="268"/>
                </a:cubicBezTo>
                <a:cubicBezTo>
                  <a:pt x="40" y="287"/>
                  <a:pt x="40" y="287"/>
                  <a:pt x="40" y="287"/>
                </a:cubicBezTo>
                <a:cubicBezTo>
                  <a:pt x="40" y="291"/>
                  <a:pt x="44" y="295"/>
                  <a:pt x="48" y="295"/>
                </a:cubicBezTo>
                <a:cubicBezTo>
                  <a:pt x="69" y="295"/>
                  <a:pt x="69" y="295"/>
                  <a:pt x="69" y="295"/>
                </a:cubicBezTo>
                <a:cubicBezTo>
                  <a:pt x="73" y="295"/>
                  <a:pt x="77" y="291"/>
                  <a:pt x="77" y="287"/>
                </a:cubicBezTo>
                <a:cubicBezTo>
                  <a:pt x="77" y="268"/>
                  <a:pt x="77" y="268"/>
                  <a:pt x="77" y="268"/>
                </a:cubicBezTo>
                <a:cubicBezTo>
                  <a:pt x="77" y="268"/>
                  <a:pt x="77" y="268"/>
                  <a:pt x="77" y="268"/>
                </a:cubicBezTo>
                <a:close/>
                <a:moveTo>
                  <a:pt x="147" y="268"/>
                </a:moveTo>
                <a:cubicBezTo>
                  <a:pt x="147" y="262"/>
                  <a:pt x="143" y="260"/>
                  <a:pt x="139" y="260"/>
                </a:cubicBezTo>
                <a:cubicBezTo>
                  <a:pt x="118" y="260"/>
                  <a:pt x="118" y="260"/>
                  <a:pt x="118" y="260"/>
                </a:cubicBezTo>
                <a:cubicBezTo>
                  <a:pt x="114" y="260"/>
                  <a:pt x="110" y="262"/>
                  <a:pt x="110" y="268"/>
                </a:cubicBezTo>
                <a:cubicBezTo>
                  <a:pt x="110" y="287"/>
                  <a:pt x="110" y="287"/>
                  <a:pt x="110" y="287"/>
                </a:cubicBezTo>
                <a:cubicBezTo>
                  <a:pt x="110" y="291"/>
                  <a:pt x="114" y="295"/>
                  <a:pt x="118" y="295"/>
                </a:cubicBezTo>
                <a:cubicBezTo>
                  <a:pt x="139" y="295"/>
                  <a:pt x="139" y="295"/>
                  <a:pt x="139" y="295"/>
                </a:cubicBezTo>
                <a:cubicBezTo>
                  <a:pt x="143" y="295"/>
                  <a:pt x="147" y="291"/>
                  <a:pt x="147" y="287"/>
                </a:cubicBezTo>
                <a:cubicBezTo>
                  <a:pt x="147" y="268"/>
                  <a:pt x="147" y="268"/>
                  <a:pt x="147" y="268"/>
                </a:cubicBezTo>
                <a:cubicBezTo>
                  <a:pt x="147" y="268"/>
                  <a:pt x="147" y="268"/>
                  <a:pt x="147" y="268"/>
                </a:cubicBezTo>
                <a:close/>
                <a:moveTo>
                  <a:pt x="217" y="268"/>
                </a:moveTo>
                <a:cubicBezTo>
                  <a:pt x="217" y="262"/>
                  <a:pt x="213" y="260"/>
                  <a:pt x="209" y="260"/>
                </a:cubicBezTo>
                <a:cubicBezTo>
                  <a:pt x="190" y="260"/>
                  <a:pt x="190" y="260"/>
                  <a:pt x="190" y="260"/>
                </a:cubicBezTo>
                <a:cubicBezTo>
                  <a:pt x="186" y="260"/>
                  <a:pt x="182" y="262"/>
                  <a:pt x="182" y="268"/>
                </a:cubicBezTo>
                <a:cubicBezTo>
                  <a:pt x="182" y="287"/>
                  <a:pt x="182" y="287"/>
                  <a:pt x="182" y="287"/>
                </a:cubicBezTo>
                <a:cubicBezTo>
                  <a:pt x="182" y="291"/>
                  <a:pt x="186" y="295"/>
                  <a:pt x="190" y="295"/>
                </a:cubicBezTo>
                <a:cubicBezTo>
                  <a:pt x="209" y="295"/>
                  <a:pt x="209" y="295"/>
                  <a:pt x="209" y="295"/>
                </a:cubicBezTo>
                <a:cubicBezTo>
                  <a:pt x="213" y="295"/>
                  <a:pt x="217" y="291"/>
                  <a:pt x="217" y="287"/>
                </a:cubicBezTo>
                <a:cubicBezTo>
                  <a:pt x="217" y="268"/>
                  <a:pt x="217" y="268"/>
                  <a:pt x="217" y="268"/>
                </a:cubicBezTo>
                <a:cubicBezTo>
                  <a:pt x="217" y="268"/>
                  <a:pt x="217" y="268"/>
                  <a:pt x="217" y="26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9" name="Freeform 10" title="cloud network icon">
            <a:extLst>
              <a:ext uri="{FF2B5EF4-FFF2-40B4-BE49-F238E27FC236}">
                <a16:creationId xmlns:a16="http://schemas.microsoft.com/office/drawing/2014/main" id="{A1FE93F2-5CF0-4E22-89CC-B0DAE1B58B4E}"/>
              </a:ext>
            </a:extLst>
          </p:cNvPr>
          <p:cNvSpPr>
            <a:spLocks noChangeAspect="1" noEditPoints="1"/>
          </p:cNvSpPr>
          <p:nvPr/>
        </p:nvSpPr>
        <p:spPr bwMode="auto">
          <a:xfrm>
            <a:off x="10298545" y="3043863"/>
            <a:ext cx="831080" cy="691501"/>
          </a:xfrm>
          <a:custGeom>
            <a:avLst/>
            <a:gdLst>
              <a:gd name="T0" fmla="*/ 454 w 533"/>
              <a:gd name="T1" fmla="*/ 265 h 443"/>
              <a:gd name="T2" fmla="*/ 181 w 533"/>
              <a:gd name="T3" fmla="*/ 326 h 443"/>
              <a:gd name="T4" fmla="*/ 106 w 533"/>
              <a:gd name="T5" fmla="*/ 249 h 443"/>
              <a:gd name="T6" fmla="*/ 140 w 533"/>
              <a:gd name="T7" fmla="*/ 173 h 443"/>
              <a:gd name="T8" fmla="*/ 288 w 533"/>
              <a:gd name="T9" fmla="*/ 142 h 443"/>
              <a:gd name="T10" fmla="*/ 372 w 533"/>
              <a:gd name="T11" fmla="*/ 165 h 443"/>
              <a:gd name="T12" fmla="*/ 425 w 533"/>
              <a:gd name="T13" fmla="*/ 205 h 443"/>
              <a:gd name="T14" fmla="*/ 447 w 533"/>
              <a:gd name="T15" fmla="*/ 240 h 443"/>
              <a:gd name="T16" fmla="*/ 282 w 533"/>
              <a:gd name="T17" fmla="*/ 327 h 443"/>
              <a:gd name="T18" fmla="*/ 262 w 533"/>
              <a:gd name="T19" fmla="*/ 423 h 443"/>
              <a:gd name="T20" fmla="*/ 304 w 533"/>
              <a:gd name="T21" fmla="*/ 423 h 443"/>
              <a:gd name="T22" fmla="*/ 358 w 533"/>
              <a:gd name="T23" fmla="*/ 327 h 443"/>
              <a:gd name="T24" fmla="*/ 358 w 533"/>
              <a:gd name="T25" fmla="*/ 360 h 443"/>
              <a:gd name="T26" fmla="*/ 358 w 533"/>
              <a:gd name="T27" fmla="*/ 403 h 443"/>
              <a:gd name="T28" fmla="*/ 358 w 533"/>
              <a:gd name="T29" fmla="*/ 360 h 443"/>
              <a:gd name="T30" fmla="*/ 336 w 533"/>
              <a:gd name="T31" fmla="*/ 124 h 443"/>
              <a:gd name="T32" fmla="*/ 357 w 533"/>
              <a:gd name="T33" fmla="*/ 22 h 443"/>
              <a:gd name="T34" fmla="*/ 314 w 533"/>
              <a:gd name="T35" fmla="*/ 22 h 443"/>
              <a:gd name="T36" fmla="*/ 241 w 533"/>
              <a:gd name="T37" fmla="*/ 69 h 443"/>
              <a:gd name="T38" fmla="*/ 241 w 533"/>
              <a:gd name="T39" fmla="*/ 69 h 443"/>
              <a:gd name="T40" fmla="*/ 241 w 533"/>
              <a:gd name="T41" fmla="*/ 26 h 443"/>
              <a:gd name="T42" fmla="*/ 241 w 533"/>
              <a:gd name="T43" fmla="*/ 69 h 443"/>
              <a:gd name="T44" fmla="*/ 44 w 533"/>
              <a:gd name="T45" fmla="*/ 236 h 443"/>
              <a:gd name="T46" fmla="*/ 22 w 533"/>
              <a:gd name="T47" fmla="*/ 214 h 443"/>
              <a:gd name="T48" fmla="*/ 22 w 533"/>
              <a:gd name="T49" fmla="*/ 257 h 443"/>
              <a:gd name="T50" fmla="*/ 142 w 533"/>
              <a:gd name="T51" fmla="*/ 153 h 443"/>
              <a:gd name="T52" fmla="*/ 110 w 533"/>
              <a:gd name="T53" fmla="*/ 153 h 443"/>
              <a:gd name="T54" fmla="*/ 66 w 533"/>
              <a:gd name="T55" fmla="*/ 153 h 443"/>
              <a:gd name="T56" fmla="*/ 110 w 533"/>
              <a:gd name="T57" fmla="*/ 153 h 443"/>
              <a:gd name="T58" fmla="*/ 489 w 533"/>
              <a:gd name="T59" fmla="*/ 273 h 443"/>
              <a:gd name="T60" fmla="*/ 511 w 533"/>
              <a:gd name="T61" fmla="*/ 295 h 443"/>
              <a:gd name="T62" fmla="*/ 511 w 533"/>
              <a:gd name="T63" fmla="*/ 253 h 443"/>
              <a:gd name="T64" fmla="*/ 147 w 533"/>
              <a:gd name="T65" fmla="*/ 374 h 443"/>
              <a:gd name="T66" fmla="*/ 147 w 533"/>
              <a:gd name="T67" fmla="*/ 418 h 443"/>
              <a:gd name="T68" fmla="*/ 147 w 533"/>
              <a:gd name="T69" fmla="*/ 374 h 443"/>
              <a:gd name="T70" fmla="*/ 219 w 533"/>
              <a:gd name="T71" fmla="*/ 397 h 443"/>
              <a:gd name="T72" fmla="*/ 466 w 533"/>
              <a:gd name="T73" fmla="*/ 141 h 443"/>
              <a:gd name="T74" fmla="*/ 466 w 533"/>
              <a:gd name="T75" fmla="*/ 97 h 443"/>
              <a:gd name="T76" fmla="*/ 466 w 533"/>
              <a:gd name="T77" fmla="*/ 141 h 443"/>
              <a:gd name="T78" fmla="*/ 395 w 533"/>
              <a:gd name="T79" fmla="*/ 118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33" h="443">
                <a:moveTo>
                  <a:pt x="447" y="240"/>
                </a:moveTo>
                <a:cubicBezTo>
                  <a:pt x="451" y="248"/>
                  <a:pt x="454" y="256"/>
                  <a:pt x="454" y="265"/>
                </a:cubicBezTo>
                <a:cubicBezTo>
                  <a:pt x="454" y="299"/>
                  <a:pt x="426" y="326"/>
                  <a:pt x="393" y="326"/>
                </a:cubicBezTo>
                <a:cubicBezTo>
                  <a:pt x="181" y="326"/>
                  <a:pt x="181" y="326"/>
                  <a:pt x="181" y="326"/>
                </a:cubicBezTo>
                <a:cubicBezTo>
                  <a:pt x="181" y="326"/>
                  <a:pt x="181" y="326"/>
                  <a:pt x="181" y="326"/>
                </a:cubicBezTo>
                <a:cubicBezTo>
                  <a:pt x="140" y="325"/>
                  <a:pt x="106" y="290"/>
                  <a:pt x="106" y="249"/>
                </a:cubicBezTo>
                <a:cubicBezTo>
                  <a:pt x="106" y="222"/>
                  <a:pt x="120" y="197"/>
                  <a:pt x="141" y="184"/>
                </a:cubicBezTo>
                <a:cubicBezTo>
                  <a:pt x="140" y="180"/>
                  <a:pt x="140" y="176"/>
                  <a:pt x="140" y="173"/>
                </a:cubicBezTo>
                <a:cubicBezTo>
                  <a:pt x="140" y="130"/>
                  <a:pt x="175" y="95"/>
                  <a:pt x="216" y="95"/>
                </a:cubicBezTo>
                <a:cubicBezTo>
                  <a:pt x="249" y="95"/>
                  <a:pt x="275" y="115"/>
                  <a:pt x="288" y="142"/>
                </a:cubicBezTo>
                <a:cubicBezTo>
                  <a:pt x="295" y="130"/>
                  <a:pt x="310" y="122"/>
                  <a:pt x="325" y="122"/>
                </a:cubicBezTo>
                <a:cubicBezTo>
                  <a:pt x="349" y="122"/>
                  <a:pt x="369" y="142"/>
                  <a:pt x="372" y="165"/>
                </a:cubicBezTo>
                <a:cubicBezTo>
                  <a:pt x="374" y="164"/>
                  <a:pt x="378" y="164"/>
                  <a:pt x="382" y="164"/>
                </a:cubicBezTo>
                <a:cubicBezTo>
                  <a:pt x="406" y="164"/>
                  <a:pt x="425" y="182"/>
                  <a:pt x="425" y="205"/>
                </a:cubicBezTo>
                <a:cubicBezTo>
                  <a:pt x="425" y="209"/>
                  <a:pt x="425" y="211"/>
                  <a:pt x="424" y="214"/>
                </a:cubicBezTo>
                <a:cubicBezTo>
                  <a:pt x="424" y="214"/>
                  <a:pt x="441" y="225"/>
                  <a:pt x="447" y="240"/>
                </a:cubicBezTo>
                <a:close/>
                <a:moveTo>
                  <a:pt x="282" y="401"/>
                </a:moveTo>
                <a:cubicBezTo>
                  <a:pt x="282" y="327"/>
                  <a:pt x="282" y="327"/>
                  <a:pt x="282" y="327"/>
                </a:cubicBezTo>
                <a:moveTo>
                  <a:pt x="282" y="401"/>
                </a:moveTo>
                <a:cubicBezTo>
                  <a:pt x="271" y="401"/>
                  <a:pt x="262" y="410"/>
                  <a:pt x="262" y="423"/>
                </a:cubicBezTo>
                <a:cubicBezTo>
                  <a:pt x="262" y="434"/>
                  <a:pt x="271" y="443"/>
                  <a:pt x="282" y="443"/>
                </a:cubicBezTo>
                <a:cubicBezTo>
                  <a:pt x="295" y="443"/>
                  <a:pt x="304" y="434"/>
                  <a:pt x="304" y="423"/>
                </a:cubicBezTo>
                <a:cubicBezTo>
                  <a:pt x="304" y="410"/>
                  <a:pt x="295" y="401"/>
                  <a:pt x="282" y="401"/>
                </a:cubicBezTo>
                <a:close/>
                <a:moveTo>
                  <a:pt x="358" y="327"/>
                </a:moveTo>
                <a:cubicBezTo>
                  <a:pt x="358" y="360"/>
                  <a:pt x="358" y="360"/>
                  <a:pt x="358" y="360"/>
                </a:cubicBezTo>
                <a:moveTo>
                  <a:pt x="358" y="360"/>
                </a:moveTo>
                <a:cubicBezTo>
                  <a:pt x="345" y="360"/>
                  <a:pt x="336" y="370"/>
                  <a:pt x="336" y="381"/>
                </a:cubicBezTo>
                <a:cubicBezTo>
                  <a:pt x="336" y="393"/>
                  <a:pt x="345" y="403"/>
                  <a:pt x="358" y="403"/>
                </a:cubicBezTo>
                <a:cubicBezTo>
                  <a:pt x="369" y="403"/>
                  <a:pt x="378" y="393"/>
                  <a:pt x="378" y="381"/>
                </a:cubicBezTo>
                <a:cubicBezTo>
                  <a:pt x="378" y="370"/>
                  <a:pt x="369" y="360"/>
                  <a:pt x="358" y="360"/>
                </a:cubicBezTo>
                <a:close/>
                <a:moveTo>
                  <a:pt x="336" y="44"/>
                </a:moveTo>
                <a:cubicBezTo>
                  <a:pt x="336" y="44"/>
                  <a:pt x="336" y="44"/>
                  <a:pt x="336" y="124"/>
                </a:cubicBezTo>
                <a:moveTo>
                  <a:pt x="336" y="44"/>
                </a:moveTo>
                <a:cubicBezTo>
                  <a:pt x="348" y="44"/>
                  <a:pt x="357" y="33"/>
                  <a:pt x="357" y="22"/>
                </a:cubicBezTo>
                <a:cubicBezTo>
                  <a:pt x="357" y="10"/>
                  <a:pt x="348" y="0"/>
                  <a:pt x="336" y="0"/>
                </a:cubicBezTo>
                <a:cubicBezTo>
                  <a:pt x="323" y="0"/>
                  <a:pt x="314" y="10"/>
                  <a:pt x="314" y="22"/>
                </a:cubicBezTo>
                <a:cubicBezTo>
                  <a:pt x="314" y="33"/>
                  <a:pt x="323" y="44"/>
                  <a:pt x="336" y="44"/>
                </a:cubicBezTo>
                <a:close/>
                <a:moveTo>
                  <a:pt x="241" y="69"/>
                </a:moveTo>
                <a:cubicBezTo>
                  <a:pt x="241" y="69"/>
                  <a:pt x="241" y="69"/>
                  <a:pt x="241" y="99"/>
                </a:cubicBezTo>
                <a:moveTo>
                  <a:pt x="241" y="69"/>
                </a:moveTo>
                <a:cubicBezTo>
                  <a:pt x="252" y="69"/>
                  <a:pt x="262" y="59"/>
                  <a:pt x="262" y="47"/>
                </a:cubicBezTo>
                <a:cubicBezTo>
                  <a:pt x="262" y="36"/>
                  <a:pt x="252" y="26"/>
                  <a:pt x="241" y="26"/>
                </a:cubicBezTo>
                <a:cubicBezTo>
                  <a:pt x="228" y="26"/>
                  <a:pt x="219" y="36"/>
                  <a:pt x="219" y="47"/>
                </a:cubicBezTo>
                <a:cubicBezTo>
                  <a:pt x="219" y="59"/>
                  <a:pt x="228" y="69"/>
                  <a:pt x="241" y="69"/>
                </a:cubicBezTo>
                <a:close/>
                <a:moveTo>
                  <a:pt x="103" y="236"/>
                </a:moveTo>
                <a:cubicBezTo>
                  <a:pt x="44" y="236"/>
                  <a:pt x="44" y="236"/>
                  <a:pt x="44" y="236"/>
                </a:cubicBezTo>
                <a:moveTo>
                  <a:pt x="44" y="236"/>
                </a:moveTo>
                <a:cubicBezTo>
                  <a:pt x="44" y="223"/>
                  <a:pt x="34" y="214"/>
                  <a:pt x="22" y="214"/>
                </a:cubicBezTo>
                <a:cubicBezTo>
                  <a:pt x="11" y="214"/>
                  <a:pt x="0" y="223"/>
                  <a:pt x="0" y="236"/>
                </a:cubicBezTo>
                <a:cubicBezTo>
                  <a:pt x="0" y="248"/>
                  <a:pt x="11" y="257"/>
                  <a:pt x="22" y="257"/>
                </a:cubicBezTo>
                <a:cubicBezTo>
                  <a:pt x="34" y="257"/>
                  <a:pt x="44" y="248"/>
                  <a:pt x="44" y="236"/>
                </a:cubicBezTo>
                <a:close/>
                <a:moveTo>
                  <a:pt x="142" y="153"/>
                </a:moveTo>
                <a:cubicBezTo>
                  <a:pt x="110" y="153"/>
                  <a:pt x="110" y="153"/>
                  <a:pt x="110" y="153"/>
                </a:cubicBezTo>
                <a:moveTo>
                  <a:pt x="110" y="153"/>
                </a:moveTo>
                <a:cubicBezTo>
                  <a:pt x="110" y="140"/>
                  <a:pt x="99" y="131"/>
                  <a:pt x="88" y="131"/>
                </a:cubicBezTo>
                <a:cubicBezTo>
                  <a:pt x="76" y="131"/>
                  <a:pt x="66" y="140"/>
                  <a:pt x="66" y="153"/>
                </a:cubicBezTo>
                <a:cubicBezTo>
                  <a:pt x="66" y="165"/>
                  <a:pt x="76" y="174"/>
                  <a:pt x="88" y="174"/>
                </a:cubicBezTo>
                <a:cubicBezTo>
                  <a:pt x="99" y="174"/>
                  <a:pt x="110" y="165"/>
                  <a:pt x="110" y="153"/>
                </a:cubicBezTo>
                <a:close/>
                <a:moveTo>
                  <a:pt x="453" y="273"/>
                </a:moveTo>
                <a:cubicBezTo>
                  <a:pt x="489" y="273"/>
                  <a:pt x="489" y="273"/>
                  <a:pt x="489" y="273"/>
                </a:cubicBezTo>
                <a:moveTo>
                  <a:pt x="489" y="273"/>
                </a:moveTo>
                <a:cubicBezTo>
                  <a:pt x="489" y="286"/>
                  <a:pt x="499" y="295"/>
                  <a:pt x="511" y="295"/>
                </a:cubicBezTo>
                <a:cubicBezTo>
                  <a:pt x="522" y="295"/>
                  <a:pt x="533" y="286"/>
                  <a:pt x="533" y="273"/>
                </a:cubicBezTo>
                <a:cubicBezTo>
                  <a:pt x="533" y="262"/>
                  <a:pt x="522" y="253"/>
                  <a:pt x="511" y="253"/>
                </a:cubicBezTo>
                <a:cubicBezTo>
                  <a:pt x="499" y="253"/>
                  <a:pt x="489" y="262"/>
                  <a:pt x="489" y="273"/>
                </a:cubicBezTo>
                <a:close/>
                <a:moveTo>
                  <a:pt x="147" y="374"/>
                </a:moveTo>
                <a:cubicBezTo>
                  <a:pt x="136" y="374"/>
                  <a:pt x="125" y="384"/>
                  <a:pt x="125" y="396"/>
                </a:cubicBezTo>
                <a:cubicBezTo>
                  <a:pt x="125" y="407"/>
                  <a:pt x="136" y="418"/>
                  <a:pt x="147" y="418"/>
                </a:cubicBezTo>
                <a:cubicBezTo>
                  <a:pt x="159" y="418"/>
                  <a:pt x="169" y="407"/>
                  <a:pt x="169" y="396"/>
                </a:cubicBezTo>
                <a:cubicBezTo>
                  <a:pt x="169" y="384"/>
                  <a:pt x="159" y="374"/>
                  <a:pt x="147" y="374"/>
                </a:cubicBezTo>
                <a:close/>
                <a:moveTo>
                  <a:pt x="169" y="397"/>
                </a:moveTo>
                <a:cubicBezTo>
                  <a:pt x="219" y="397"/>
                  <a:pt x="219" y="397"/>
                  <a:pt x="219" y="397"/>
                </a:cubicBezTo>
                <a:cubicBezTo>
                  <a:pt x="219" y="327"/>
                  <a:pt x="219" y="327"/>
                  <a:pt x="219" y="327"/>
                </a:cubicBezTo>
                <a:moveTo>
                  <a:pt x="466" y="141"/>
                </a:moveTo>
                <a:cubicBezTo>
                  <a:pt x="478" y="141"/>
                  <a:pt x="488" y="131"/>
                  <a:pt x="488" y="119"/>
                </a:cubicBezTo>
                <a:cubicBezTo>
                  <a:pt x="488" y="108"/>
                  <a:pt x="478" y="97"/>
                  <a:pt x="466" y="97"/>
                </a:cubicBezTo>
                <a:cubicBezTo>
                  <a:pt x="454" y="97"/>
                  <a:pt x="444" y="108"/>
                  <a:pt x="444" y="119"/>
                </a:cubicBezTo>
                <a:cubicBezTo>
                  <a:pt x="444" y="131"/>
                  <a:pt x="454" y="141"/>
                  <a:pt x="466" y="141"/>
                </a:cubicBezTo>
                <a:close/>
                <a:moveTo>
                  <a:pt x="444" y="118"/>
                </a:moveTo>
                <a:cubicBezTo>
                  <a:pt x="395" y="118"/>
                  <a:pt x="395" y="118"/>
                  <a:pt x="395" y="118"/>
                </a:cubicBezTo>
                <a:cubicBezTo>
                  <a:pt x="395" y="165"/>
                  <a:pt x="395" y="165"/>
                  <a:pt x="395" y="16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0" name="Freeform 6" title="data transfer icon">
            <a:extLst>
              <a:ext uri="{FF2B5EF4-FFF2-40B4-BE49-F238E27FC236}">
                <a16:creationId xmlns:a16="http://schemas.microsoft.com/office/drawing/2014/main" id="{23800754-A478-4F66-BF1D-885D447AD6F7}"/>
              </a:ext>
            </a:extLst>
          </p:cNvPr>
          <p:cNvSpPr>
            <a:spLocks noChangeAspect="1" noEditPoints="1"/>
          </p:cNvSpPr>
          <p:nvPr/>
        </p:nvSpPr>
        <p:spPr bwMode="auto">
          <a:xfrm>
            <a:off x="10993401" y="2106372"/>
            <a:ext cx="862112" cy="863421"/>
          </a:xfrm>
          <a:custGeom>
            <a:avLst/>
            <a:gdLst>
              <a:gd name="T0" fmla="*/ 0 w 1233"/>
              <a:gd name="T1" fmla="*/ 617 h 1233"/>
              <a:gd name="T2" fmla="*/ 1105 w 1233"/>
              <a:gd name="T3" fmla="*/ 691 h 1233"/>
              <a:gd name="T4" fmla="*/ 1106 w 1233"/>
              <a:gd name="T5" fmla="*/ 543 h 1233"/>
              <a:gd name="T6" fmla="*/ 179 w 1233"/>
              <a:gd name="T7" fmla="*/ 1052 h 1233"/>
              <a:gd name="T8" fmla="*/ 1015 w 1233"/>
              <a:gd name="T9" fmla="*/ 321 h 1233"/>
              <a:gd name="T10" fmla="*/ 910 w 1233"/>
              <a:gd name="T11" fmla="*/ 216 h 1233"/>
              <a:gd name="T12" fmla="*/ 617 w 1233"/>
              <a:gd name="T13" fmla="*/ 0 h 1233"/>
              <a:gd name="T14" fmla="*/ 543 w 1233"/>
              <a:gd name="T15" fmla="*/ 1105 h 1233"/>
              <a:gd name="T16" fmla="*/ 691 w 1233"/>
              <a:gd name="T17" fmla="*/ 1105 h 1233"/>
              <a:gd name="T18" fmla="*/ 179 w 1233"/>
              <a:gd name="T19" fmla="*/ 178 h 1233"/>
              <a:gd name="T20" fmla="*/ 910 w 1233"/>
              <a:gd name="T21" fmla="*/ 1014 h 1233"/>
              <a:gd name="T22" fmla="*/ 1015 w 1233"/>
              <a:gd name="T23" fmla="*/ 909 h 1233"/>
              <a:gd name="T24" fmla="*/ 0 w 1233"/>
              <a:gd name="T25" fmla="*/ 617 h 1233"/>
              <a:gd name="T26" fmla="*/ 995 w 1233"/>
              <a:gd name="T27" fmla="*/ 617 h 1233"/>
              <a:gd name="T28" fmla="*/ 179 w 1233"/>
              <a:gd name="T29" fmla="*/ 1052 h 1233"/>
              <a:gd name="T30" fmla="*/ 1052 w 1233"/>
              <a:gd name="T31" fmla="*/ 178 h 1233"/>
              <a:gd name="T32" fmla="*/ 617 w 1233"/>
              <a:gd name="T33" fmla="*/ 0 h 1233"/>
              <a:gd name="T34" fmla="*/ 617 w 1233"/>
              <a:gd name="T35" fmla="*/ 1233 h 1233"/>
              <a:gd name="T36" fmla="*/ 179 w 1233"/>
              <a:gd name="T37" fmla="*/ 178 h 1233"/>
              <a:gd name="T38" fmla="*/ 1052 w 1233"/>
              <a:gd name="T39" fmla="*/ 1052 h 1233"/>
              <a:gd name="T40" fmla="*/ 616 w 1233"/>
              <a:gd name="T41" fmla="*/ 350 h 1233"/>
              <a:gd name="T42" fmla="*/ 616 w 1233"/>
              <a:gd name="T43" fmla="*/ 410 h 1233"/>
              <a:gd name="T44" fmla="*/ 836 w 1233"/>
              <a:gd name="T45" fmla="*/ 432 h 1233"/>
              <a:gd name="T46" fmla="*/ 616 w 1233"/>
              <a:gd name="T47" fmla="*/ 528 h 1233"/>
              <a:gd name="T48" fmla="*/ 396 w 1233"/>
              <a:gd name="T49" fmla="*/ 381 h 1233"/>
              <a:gd name="T50" fmla="*/ 836 w 1233"/>
              <a:gd name="T51" fmla="*/ 553 h 1233"/>
              <a:gd name="T52" fmla="*/ 616 w 1233"/>
              <a:gd name="T53" fmla="*/ 702 h 1233"/>
              <a:gd name="T54" fmla="*/ 396 w 1233"/>
              <a:gd name="T55" fmla="*/ 553 h 1233"/>
              <a:gd name="T56" fmla="*/ 616 w 1233"/>
              <a:gd name="T57" fmla="*/ 764 h 1233"/>
              <a:gd name="T58" fmla="*/ 836 w 1233"/>
              <a:gd name="T59" fmla="*/ 852 h 1233"/>
              <a:gd name="T60" fmla="*/ 396 w 1233"/>
              <a:gd name="T61" fmla="*/ 852 h 1233"/>
              <a:gd name="T62" fmla="*/ 616 w 1233"/>
              <a:gd name="T63" fmla="*/ 764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33" h="1233">
                <a:moveTo>
                  <a:pt x="128" y="691"/>
                </a:moveTo>
                <a:cubicBezTo>
                  <a:pt x="0" y="617"/>
                  <a:pt x="0" y="617"/>
                  <a:pt x="0" y="617"/>
                </a:cubicBezTo>
                <a:cubicBezTo>
                  <a:pt x="128" y="543"/>
                  <a:pt x="128" y="543"/>
                  <a:pt x="128" y="543"/>
                </a:cubicBezTo>
                <a:moveTo>
                  <a:pt x="1105" y="691"/>
                </a:moveTo>
                <a:cubicBezTo>
                  <a:pt x="1233" y="617"/>
                  <a:pt x="1233" y="617"/>
                  <a:pt x="1233" y="617"/>
                </a:cubicBezTo>
                <a:cubicBezTo>
                  <a:pt x="1106" y="543"/>
                  <a:pt x="1106" y="543"/>
                  <a:pt x="1106" y="543"/>
                </a:cubicBezTo>
                <a:moveTo>
                  <a:pt x="216" y="909"/>
                </a:moveTo>
                <a:cubicBezTo>
                  <a:pt x="179" y="1052"/>
                  <a:pt x="179" y="1052"/>
                  <a:pt x="179" y="1052"/>
                </a:cubicBezTo>
                <a:cubicBezTo>
                  <a:pt x="321" y="1014"/>
                  <a:pt x="321" y="1014"/>
                  <a:pt x="321" y="1014"/>
                </a:cubicBezTo>
                <a:moveTo>
                  <a:pt x="1015" y="321"/>
                </a:moveTo>
                <a:cubicBezTo>
                  <a:pt x="1052" y="178"/>
                  <a:pt x="1052" y="178"/>
                  <a:pt x="1052" y="178"/>
                </a:cubicBezTo>
                <a:cubicBezTo>
                  <a:pt x="910" y="216"/>
                  <a:pt x="910" y="216"/>
                  <a:pt x="910" y="216"/>
                </a:cubicBezTo>
                <a:moveTo>
                  <a:pt x="691" y="128"/>
                </a:moveTo>
                <a:cubicBezTo>
                  <a:pt x="617" y="0"/>
                  <a:pt x="617" y="0"/>
                  <a:pt x="617" y="0"/>
                </a:cubicBezTo>
                <a:cubicBezTo>
                  <a:pt x="543" y="128"/>
                  <a:pt x="543" y="128"/>
                  <a:pt x="543" y="128"/>
                </a:cubicBezTo>
                <a:moveTo>
                  <a:pt x="543" y="1105"/>
                </a:moveTo>
                <a:cubicBezTo>
                  <a:pt x="617" y="1233"/>
                  <a:pt x="617" y="1233"/>
                  <a:pt x="617" y="1233"/>
                </a:cubicBezTo>
                <a:cubicBezTo>
                  <a:pt x="691" y="1105"/>
                  <a:pt x="691" y="1105"/>
                  <a:pt x="691" y="1105"/>
                </a:cubicBezTo>
                <a:moveTo>
                  <a:pt x="321" y="216"/>
                </a:moveTo>
                <a:cubicBezTo>
                  <a:pt x="179" y="178"/>
                  <a:pt x="179" y="178"/>
                  <a:pt x="179" y="178"/>
                </a:cubicBezTo>
                <a:cubicBezTo>
                  <a:pt x="216" y="321"/>
                  <a:pt x="216" y="321"/>
                  <a:pt x="216" y="321"/>
                </a:cubicBezTo>
                <a:moveTo>
                  <a:pt x="910" y="1014"/>
                </a:moveTo>
                <a:cubicBezTo>
                  <a:pt x="1052" y="1052"/>
                  <a:pt x="1052" y="1052"/>
                  <a:pt x="1052" y="1052"/>
                </a:cubicBezTo>
                <a:cubicBezTo>
                  <a:pt x="1015" y="909"/>
                  <a:pt x="1015" y="909"/>
                  <a:pt x="1015" y="909"/>
                </a:cubicBezTo>
                <a:moveTo>
                  <a:pt x="236" y="617"/>
                </a:moveTo>
                <a:cubicBezTo>
                  <a:pt x="0" y="617"/>
                  <a:pt x="0" y="617"/>
                  <a:pt x="0" y="617"/>
                </a:cubicBezTo>
                <a:moveTo>
                  <a:pt x="1233" y="617"/>
                </a:moveTo>
                <a:cubicBezTo>
                  <a:pt x="995" y="617"/>
                  <a:pt x="995" y="617"/>
                  <a:pt x="995" y="617"/>
                </a:cubicBezTo>
                <a:moveTo>
                  <a:pt x="347" y="883"/>
                </a:moveTo>
                <a:cubicBezTo>
                  <a:pt x="179" y="1052"/>
                  <a:pt x="179" y="1052"/>
                  <a:pt x="179" y="1052"/>
                </a:cubicBezTo>
                <a:moveTo>
                  <a:pt x="884" y="347"/>
                </a:moveTo>
                <a:cubicBezTo>
                  <a:pt x="1052" y="178"/>
                  <a:pt x="1052" y="178"/>
                  <a:pt x="1052" y="178"/>
                </a:cubicBezTo>
                <a:moveTo>
                  <a:pt x="617" y="236"/>
                </a:moveTo>
                <a:cubicBezTo>
                  <a:pt x="617" y="0"/>
                  <a:pt x="617" y="0"/>
                  <a:pt x="617" y="0"/>
                </a:cubicBezTo>
                <a:moveTo>
                  <a:pt x="617" y="995"/>
                </a:moveTo>
                <a:cubicBezTo>
                  <a:pt x="617" y="1233"/>
                  <a:pt x="617" y="1233"/>
                  <a:pt x="617" y="1233"/>
                </a:cubicBezTo>
                <a:moveTo>
                  <a:pt x="348" y="347"/>
                </a:moveTo>
                <a:cubicBezTo>
                  <a:pt x="179" y="178"/>
                  <a:pt x="179" y="178"/>
                  <a:pt x="179" y="178"/>
                </a:cubicBezTo>
                <a:moveTo>
                  <a:pt x="884" y="884"/>
                </a:moveTo>
                <a:cubicBezTo>
                  <a:pt x="1052" y="1052"/>
                  <a:pt x="1052" y="1052"/>
                  <a:pt x="1052" y="1052"/>
                </a:cubicBezTo>
                <a:moveTo>
                  <a:pt x="836" y="381"/>
                </a:moveTo>
                <a:cubicBezTo>
                  <a:pt x="836" y="363"/>
                  <a:pt x="739" y="350"/>
                  <a:pt x="616" y="350"/>
                </a:cubicBezTo>
                <a:cubicBezTo>
                  <a:pt x="493" y="350"/>
                  <a:pt x="396" y="363"/>
                  <a:pt x="396" y="381"/>
                </a:cubicBezTo>
                <a:cubicBezTo>
                  <a:pt x="396" y="397"/>
                  <a:pt x="493" y="410"/>
                  <a:pt x="616" y="410"/>
                </a:cubicBezTo>
                <a:cubicBezTo>
                  <a:pt x="739" y="410"/>
                  <a:pt x="836" y="397"/>
                  <a:pt x="836" y="381"/>
                </a:cubicBezTo>
                <a:close/>
                <a:moveTo>
                  <a:pt x="836" y="432"/>
                </a:moveTo>
                <a:cubicBezTo>
                  <a:pt x="836" y="432"/>
                  <a:pt x="836" y="432"/>
                  <a:pt x="836" y="498"/>
                </a:cubicBezTo>
                <a:cubicBezTo>
                  <a:pt x="836" y="516"/>
                  <a:pt x="739" y="528"/>
                  <a:pt x="616" y="528"/>
                </a:cubicBezTo>
                <a:cubicBezTo>
                  <a:pt x="493" y="528"/>
                  <a:pt x="396" y="516"/>
                  <a:pt x="396" y="498"/>
                </a:cubicBezTo>
                <a:cubicBezTo>
                  <a:pt x="396" y="498"/>
                  <a:pt x="396" y="498"/>
                  <a:pt x="396" y="381"/>
                </a:cubicBezTo>
                <a:moveTo>
                  <a:pt x="616" y="584"/>
                </a:moveTo>
                <a:cubicBezTo>
                  <a:pt x="739" y="584"/>
                  <a:pt x="836" y="571"/>
                  <a:pt x="836" y="553"/>
                </a:cubicBezTo>
                <a:cubicBezTo>
                  <a:pt x="836" y="553"/>
                  <a:pt x="836" y="553"/>
                  <a:pt x="836" y="672"/>
                </a:cubicBezTo>
                <a:cubicBezTo>
                  <a:pt x="836" y="688"/>
                  <a:pt x="739" y="702"/>
                  <a:pt x="616" y="702"/>
                </a:cubicBezTo>
                <a:cubicBezTo>
                  <a:pt x="493" y="702"/>
                  <a:pt x="396" y="688"/>
                  <a:pt x="396" y="672"/>
                </a:cubicBezTo>
                <a:cubicBezTo>
                  <a:pt x="396" y="672"/>
                  <a:pt x="396" y="672"/>
                  <a:pt x="396" y="553"/>
                </a:cubicBezTo>
                <a:cubicBezTo>
                  <a:pt x="396" y="571"/>
                  <a:pt x="493" y="584"/>
                  <a:pt x="616" y="584"/>
                </a:cubicBezTo>
                <a:close/>
                <a:moveTo>
                  <a:pt x="616" y="764"/>
                </a:moveTo>
                <a:cubicBezTo>
                  <a:pt x="739" y="764"/>
                  <a:pt x="836" y="751"/>
                  <a:pt x="836" y="733"/>
                </a:cubicBezTo>
                <a:cubicBezTo>
                  <a:pt x="836" y="733"/>
                  <a:pt x="836" y="733"/>
                  <a:pt x="836" y="852"/>
                </a:cubicBezTo>
                <a:cubicBezTo>
                  <a:pt x="836" y="868"/>
                  <a:pt x="739" y="882"/>
                  <a:pt x="616" y="882"/>
                </a:cubicBezTo>
                <a:cubicBezTo>
                  <a:pt x="493" y="882"/>
                  <a:pt x="396" y="868"/>
                  <a:pt x="396" y="852"/>
                </a:cubicBezTo>
                <a:cubicBezTo>
                  <a:pt x="396" y="852"/>
                  <a:pt x="396" y="852"/>
                  <a:pt x="396" y="733"/>
                </a:cubicBezTo>
                <a:cubicBezTo>
                  <a:pt x="396" y="751"/>
                  <a:pt x="493" y="764"/>
                  <a:pt x="616" y="76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47" title="tool box icon"/>
          <p:cNvSpPr>
            <a:spLocks noChangeAspect="1" noEditPoints="1"/>
          </p:cNvSpPr>
          <p:nvPr/>
        </p:nvSpPr>
        <p:spPr bwMode="auto">
          <a:xfrm>
            <a:off x="1635724" y="1431249"/>
            <a:ext cx="607149" cy="500983"/>
          </a:xfrm>
          <a:custGeom>
            <a:avLst/>
            <a:gdLst>
              <a:gd name="T0" fmla="*/ 243 w 288"/>
              <a:gd name="T1" fmla="*/ 111 h 227"/>
              <a:gd name="T2" fmla="*/ 278 w 288"/>
              <a:gd name="T3" fmla="*/ 111 h 227"/>
              <a:gd name="T4" fmla="*/ 278 w 288"/>
              <a:gd name="T5" fmla="*/ 197 h 227"/>
              <a:gd name="T6" fmla="*/ 249 w 288"/>
              <a:gd name="T7" fmla="*/ 227 h 227"/>
              <a:gd name="T8" fmla="*/ 40 w 288"/>
              <a:gd name="T9" fmla="*/ 227 h 227"/>
              <a:gd name="T10" fmla="*/ 10 w 288"/>
              <a:gd name="T11" fmla="*/ 197 h 227"/>
              <a:gd name="T12" fmla="*/ 10 w 288"/>
              <a:gd name="T13" fmla="*/ 111 h 227"/>
              <a:gd name="T14" fmla="*/ 10 w 288"/>
              <a:gd name="T15" fmla="*/ 111 h 227"/>
              <a:gd name="T16" fmla="*/ 46 w 288"/>
              <a:gd name="T17" fmla="*/ 111 h 227"/>
              <a:gd name="T18" fmla="*/ 202 w 288"/>
              <a:gd name="T19" fmla="*/ 131 h 227"/>
              <a:gd name="T20" fmla="*/ 202 w 288"/>
              <a:gd name="T21" fmla="*/ 143 h 227"/>
              <a:gd name="T22" fmla="*/ 243 w 288"/>
              <a:gd name="T23" fmla="*/ 143 h 227"/>
              <a:gd name="T24" fmla="*/ 243 w 288"/>
              <a:gd name="T25" fmla="*/ 131 h 227"/>
              <a:gd name="T26" fmla="*/ 202 w 288"/>
              <a:gd name="T27" fmla="*/ 111 h 227"/>
              <a:gd name="T28" fmla="*/ 88 w 288"/>
              <a:gd name="T29" fmla="*/ 111 h 227"/>
              <a:gd name="T30" fmla="*/ 46 w 288"/>
              <a:gd name="T31" fmla="*/ 131 h 227"/>
              <a:gd name="T32" fmla="*/ 46 w 288"/>
              <a:gd name="T33" fmla="*/ 143 h 227"/>
              <a:gd name="T34" fmla="*/ 88 w 288"/>
              <a:gd name="T35" fmla="*/ 143 h 227"/>
              <a:gd name="T36" fmla="*/ 88 w 288"/>
              <a:gd name="T37" fmla="*/ 131 h 227"/>
              <a:gd name="T38" fmla="*/ 255 w 288"/>
              <a:gd name="T39" fmla="*/ 45 h 227"/>
              <a:gd name="T40" fmla="*/ 210 w 288"/>
              <a:gd name="T41" fmla="*/ 45 h 227"/>
              <a:gd name="T42" fmla="*/ 192 w 288"/>
              <a:gd name="T43" fmla="*/ 9 h 227"/>
              <a:gd name="T44" fmla="*/ 176 w 288"/>
              <a:gd name="T45" fmla="*/ 0 h 227"/>
              <a:gd name="T46" fmla="*/ 111 w 288"/>
              <a:gd name="T47" fmla="*/ 0 h 227"/>
              <a:gd name="T48" fmla="*/ 95 w 288"/>
              <a:gd name="T49" fmla="*/ 10 h 227"/>
              <a:gd name="T50" fmla="*/ 78 w 288"/>
              <a:gd name="T51" fmla="*/ 45 h 227"/>
              <a:gd name="T52" fmla="*/ 33 w 288"/>
              <a:gd name="T53" fmla="*/ 45 h 227"/>
              <a:gd name="T54" fmla="*/ 0 w 288"/>
              <a:gd name="T55" fmla="*/ 78 h 227"/>
              <a:gd name="T56" fmla="*/ 0 w 288"/>
              <a:gd name="T57" fmla="*/ 111 h 227"/>
              <a:gd name="T58" fmla="*/ 46 w 288"/>
              <a:gd name="T59" fmla="*/ 111 h 227"/>
              <a:gd name="T60" fmla="*/ 46 w 288"/>
              <a:gd name="T61" fmla="*/ 89 h 227"/>
              <a:gd name="T62" fmla="*/ 88 w 288"/>
              <a:gd name="T63" fmla="*/ 89 h 227"/>
              <a:gd name="T64" fmla="*/ 88 w 288"/>
              <a:gd name="T65" fmla="*/ 111 h 227"/>
              <a:gd name="T66" fmla="*/ 202 w 288"/>
              <a:gd name="T67" fmla="*/ 111 h 227"/>
              <a:gd name="T68" fmla="*/ 202 w 288"/>
              <a:gd name="T69" fmla="*/ 89 h 227"/>
              <a:gd name="T70" fmla="*/ 243 w 288"/>
              <a:gd name="T71" fmla="*/ 89 h 227"/>
              <a:gd name="T72" fmla="*/ 243 w 288"/>
              <a:gd name="T73" fmla="*/ 111 h 227"/>
              <a:gd name="T74" fmla="*/ 288 w 288"/>
              <a:gd name="T75" fmla="*/ 111 h 227"/>
              <a:gd name="T76" fmla="*/ 288 w 288"/>
              <a:gd name="T77" fmla="*/ 78 h 227"/>
              <a:gd name="T78" fmla="*/ 255 w 288"/>
              <a:gd name="T79" fmla="*/ 45 h 227"/>
              <a:gd name="T80" fmla="*/ 82 w 288"/>
              <a:gd name="T81" fmla="*/ 45 h 227"/>
              <a:gd name="T82" fmla="*/ 212 w 288"/>
              <a:gd name="T83" fmla="*/ 4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8" h="227">
                <a:moveTo>
                  <a:pt x="243" y="111"/>
                </a:moveTo>
                <a:cubicBezTo>
                  <a:pt x="278" y="111"/>
                  <a:pt x="278" y="111"/>
                  <a:pt x="278" y="111"/>
                </a:cubicBezTo>
                <a:cubicBezTo>
                  <a:pt x="278" y="197"/>
                  <a:pt x="278" y="197"/>
                  <a:pt x="278" y="197"/>
                </a:cubicBezTo>
                <a:cubicBezTo>
                  <a:pt x="278" y="213"/>
                  <a:pt x="265" y="227"/>
                  <a:pt x="249" y="227"/>
                </a:cubicBezTo>
                <a:cubicBezTo>
                  <a:pt x="40" y="227"/>
                  <a:pt x="40" y="227"/>
                  <a:pt x="40" y="227"/>
                </a:cubicBezTo>
                <a:cubicBezTo>
                  <a:pt x="24" y="227"/>
                  <a:pt x="10" y="213"/>
                  <a:pt x="10" y="197"/>
                </a:cubicBezTo>
                <a:cubicBezTo>
                  <a:pt x="10" y="111"/>
                  <a:pt x="10" y="111"/>
                  <a:pt x="10" y="111"/>
                </a:cubicBezTo>
                <a:cubicBezTo>
                  <a:pt x="10" y="111"/>
                  <a:pt x="10" y="111"/>
                  <a:pt x="10" y="111"/>
                </a:cubicBezTo>
                <a:cubicBezTo>
                  <a:pt x="46" y="111"/>
                  <a:pt x="46" y="111"/>
                  <a:pt x="46" y="111"/>
                </a:cubicBezTo>
                <a:moveTo>
                  <a:pt x="202" y="131"/>
                </a:moveTo>
                <a:cubicBezTo>
                  <a:pt x="202" y="143"/>
                  <a:pt x="202" y="143"/>
                  <a:pt x="202" y="143"/>
                </a:cubicBezTo>
                <a:cubicBezTo>
                  <a:pt x="243" y="143"/>
                  <a:pt x="243" y="143"/>
                  <a:pt x="243" y="143"/>
                </a:cubicBezTo>
                <a:cubicBezTo>
                  <a:pt x="243" y="131"/>
                  <a:pt x="243" y="131"/>
                  <a:pt x="243" y="131"/>
                </a:cubicBezTo>
                <a:moveTo>
                  <a:pt x="202" y="111"/>
                </a:moveTo>
                <a:cubicBezTo>
                  <a:pt x="88" y="111"/>
                  <a:pt x="88" y="111"/>
                  <a:pt x="88" y="111"/>
                </a:cubicBezTo>
                <a:moveTo>
                  <a:pt x="46" y="131"/>
                </a:moveTo>
                <a:cubicBezTo>
                  <a:pt x="46" y="143"/>
                  <a:pt x="46" y="143"/>
                  <a:pt x="46" y="143"/>
                </a:cubicBezTo>
                <a:cubicBezTo>
                  <a:pt x="88" y="143"/>
                  <a:pt x="88" y="143"/>
                  <a:pt x="88" y="143"/>
                </a:cubicBezTo>
                <a:cubicBezTo>
                  <a:pt x="88" y="131"/>
                  <a:pt x="88" y="131"/>
                  <a:pt x="88" y="131"/>
                </a:cubicBezTo>
                <a:moveTo>
                  <a:pt x="255" y="45"/>
                </a:moveTo>
                <a:cubicBezTo>
                  <a:pt x="210" y="45"/>
                  <a:pt x="210" y="45"/>
                  <a:pt x="210" y="45"/>
                </a:cubicBezTo>
                <a:cubicBezTo>
                  <a:pt x="192" y="9"/>
                  <a:pt x="192" y="9"/>
                  <a:pt x="192" y="9"/>
                </a:cubicBezTo>
                <a:cubicBezTo>
                  <a:pt x="189" y="4"/>
                  <a:pt x="182" y="0"/>
                  <a:pt x="176" y="0"/>
                </a:cubicBezTo>
                <a:cubicBezTo>
                  <a:pt x="111" y="0"/>
                  <a:pt x="111" y="0"/>
                  <a:pt x="111" y="0"/>
                </a:cubicBezTo>
                <a:cubicBezTo>
                  <a:pt x="105" y="0"/>
                  <a:pt x="98" y="4"/>
                  <a:pt x="95" y="10"/>
                </a:cubicBezTo>
                <a:cubicBezTo>
                  <a:pt x="78" y="45"/>
                  <a:pt x="78" y="45"/>
                  <a:pt x="78" y="45"/>
                </a:cubicBezTo>
                <a:cubicBezTo>
                  <a:pt x="33" y="45"/>
                  <a:pt x="33" y="45"/>
                  <a:pt x="33" y="45"/>
                </a:cubicBezTo>
                <a:cubicBezTo>
                  <a:pt x="15" y="45"/>
                  <a:pt x="0" y="60"/>
                  <a:pt x="0" y="78"/>
                </a:cubicBezTo>
                <a:cubicBezTo>
                  <a:pt x="0" y="111"/>
                  <a:pt x="0" y="111"/>
                  <a:pt x="0" y="111"/>
                </a:cubicBezTo>
                <a:cubicBezTo>
                  <a:pt x="46" y="111"/>
                  <a:pt x="46" y="111"/>
                  <a:pt x="46" y="111"/>
                </a:cubicBezTo>
                <a:cubicBezTo>
                  <a:pt x="46" y="89"/>
                  <a:pt x="46" y="89"/>
                  <a:pt x="46" y="89"/>
                </a:cubicBezTo>
                <a:cubicBezTo>
                  <a:pt x="88" y="89"/>
                  <a:pt x="88" y="89"/>
                  <a:pt x="88" y="89"/>
                </a:cubicBezTo>
                <a:cubicBezTo>
                  <a:pt x="88" y="111"/>
                  <a:pt x="88" y="111"/>
                  <a:pt x="88" y="111"/>
                </a:cubicBezTo>
                <a:cubicBezTo>
                  <a:pt x="202" y="111"/>
                  <a:pt x="202" y="111"/>
                  <a:pt x="202" y="111"/>
                </a:cubicBezTo>
                <a:cubicBezTo>
                  <a:pt x="202" y="89"/>
                  <a:pt x="202" y="89"/>
                  <a:pt x="202" y="89"/>
                </a:cubicBezTo>
                <a:cubicBezTo>
                  <a:pt x="243" y="89"/>
                  <a:pt x="243" y="89"/>
                  <a:pt x="243" y="89"/>
                </a:cubicBezTo>
                <a:cubicBezTo>
                  <a:pt x="243" y="111"/>
                  <a:pt x="243" y="111"/>
                  <a:pt x="243" y="111"/>
                </a:cubicBezTo>
                <a:cubicBezTo>
                  <a:pt x="288" y="111"/>
                  <a:pt x="288" y="111"/>
                  <a:pt x="288" y="111"/>
                </a:cubicBezTo>
                <a:cubicBezTo>
                  <a:pt x="288" y="78"/>
                  <a:pt x="288" y="78"/>
                  <a:pt x="288" y="78"/>
                </a:cubicBezTo>
                <a:cubicBezTo>
                  <a:pt x="288" y="60"/>
                  <a:pt x="273" y="45"/>
                  <a:pt x="255" y="45"/>
                </a:cubicBezTo>
                <a:close/>
                <a:moveTo>
                  <a:pt x="82" y="45"/>
                </a:moveTo>
                <a:cubicBezTo>
                  <a:pt x="212" y="45"/>
                  <a:pt x="212" y="45"/>
                  <a:pt x="212" y="4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2" name="Freeform 65" title="state or federal building icon"/>
          <p:cNvSpPr>
            <a:spLocks noChangeAspect="1" noEditPoints="1"/>
          </p:cNvSpPr>
          <p:nvPr/>
        </p:nvSpPr>
        <p:spPr bwMode="auto">
          <a:xfrm>
            <a:off x="761112" y="1454954"/>
            <a:ext cx="644909" cy="477277"/>
          </a:xfrm>
          <a:custGeom>
            <a:avLst/>
            <a:gdLst>
              <a:gd name="T0" fmla="*/ 17 w 306"/>
              <a:gd name="T1" fmla="*/ 61 h 216"/>
              <a:gd name="T2" fmla="*/ 16 w 306"/>
              <a:gd name="T3" fmla="*/ 58 h 216"/>
              <a:gd name="T4" fmla="*/ 146 w 306"/>
              <a:gd name="T5" fmla="*/ 1 h 216"/>
              <a:gd name="T6" fmla="*/ 159 w 306"/>
              <a:gd name="T7" fmla="*/ 1 h 216"/>
              <a:gd name="T8" fmla="*/ 290 w 306"/>
              <a:gd name="T9" fmla="*/ 58 h 216"/>
              <a:gd name="T10" fmla="*/ 289 w 306"/>
              <a:gd name="T11" fmla="*/ 61 h 216"/>
              <a:gd name="T12" fmla="*/ 17 w 306"/>
              <a:gd name="T13" fmla="*/ 61 h 216"/>
              <a:gd name="T14" fmla="*/ 75 w 306"/>
              <a:gd name="T15" fmla="*/ 88 h 216"/>
              <a:gd name="T16" fmla="*/ 67 w 306"/>
              <a:gd name="T17" fmla="*/ 80 h 216"/>
              <a:gd name="T18" fmla="*/ 52 w 306"/>
              <a:gd name="T19" fmla="*/ 80 h 216"/>
              <a:gd name="T20" fmla="*/ 45 w 306"/>
              <a:gd name="T21" fmla="*/ 88 h 216"/>
              <a:gd name="T22" fmla="*/ 45 w 306"/>
              <a:gd name="T23" fmla="*/ 166 h 216"/>
              <a:gd name="T24" fmla="*/ 52 w 306"/>
              <a:gd name="T25" fmla="*/ 173 h 216"/>
              <a:gd name="T26" fmla="*/ 67 w 306"/>
              <a:gd name="T27" fmla="*/ 173 h 216"/>
              <a:gd name="T28" fmla="*/ 75 w 306"/>
              <a:gd name="T29" fmla="*/ 166 h 216"/>
              <a:gd name="T30" fmla="*/ 75 w 306"/>
              <a:gd name="T31" fmla="*/ 106 h 216"/>
              <a:gd name="T32" fmla="*/ 137 w 306"/>
              <a:gd name="T33" fmla="*/ 88 h 216"/>
              <a:gd name="T34" fmla="*/ 129 w 306"/>
              <a:gd name="T35" fmla="*/ 80 h 216"/>
              <a:gd name="T36" fmla="*/ 114 w 306"/>
              <a:gd name="T37" fmla="*/ 80 h 216"/>
              <a:gd name="T38" fmla="*/ 107 w 306"/>
              <a:gd name="T39" fmla="*/ 88 h 216"/>
              <a:gd name="T40" fmla="*/ 107 w 306"/>
              <a:gd name="T41" fmla="*/ 166 h 216"/>
              <a:gd name="T42" fmla="*/ 114 w 306"/>
              <a:gd name="T43" fmla="*/ 173 h 216"/>
              <a:gd name="T44" fmla="*/ 129 w 306"/>
              <a:gd name="T45" fmla="*/ 173 h 216"/>
              <a:gd name="T46" fmla="*/ 137 w 306"/>
              <a:gd name="T47" fmla="*/ 166 h 216"/>
              <a:gd name="T48" fmla="*/ 137 w 306"/>
              <a:gd name="T49" fmla="*/ 106 h 216"/>
              <a:gd name="T50" fmla="*/ 199 w 306"/>
              <a:gd name="T51" fmla="*/ 88 h 216"/>
              <a:gd name="T52" fmla="*/ 191 w 306"/>
              <a:gd name="T53" fmla="*/ 80 h 216"/>
              <a:gd name="T54" fmla="*/ 176 w 306"/>
              <a:gd name="T55" fmla="*/ 80 h 216"/>
              <a:gd name="T56" fmla="*/ 168 w 306"/>
              <a:gd name="T57" fmla="*/ 88 h 216"/>
              <a:gd name="T58" fmla="*/ 168 w 306"/>
              <a:gd name="T59" fmla="*/ 166 h 216"/>
              <a:gd name="T60" fmla="*/ 176 w 306"/>
              <a:gd name="T61" fmla="*/ 173 h 216"/>
              <a:gd name="T62" fmla="*/ 191 w 306"/>
              <a:gd name="T63" fmla="*/ 173 h 216"/>
              <a:gd name="T64" fmla="*/ 199 w 306"/>
              <a:gd name="T65" fmla="*/ 166 h 216"/>
              <a:gd name="T66" fmla="*/ 199 w 306"/>
              <a:gd name="T67" fmla="*/ 106 h 216"/>
              <a:gd name="T68" fmla="*/ 260 w 306"/>
              <a:gd name="T69" fmla="*/ 88 h 216"/>
              <a:gd name="T70" fmla="*/ 253 w 306"/>
              <a:gd name="T71" fmla="*/ 80 h 216"/>
              <a:gd name="T72" fmla="*/ 238 w 306"/>
              <a:gd name="T73" fmla="*/ 80 h 216"/>
              <a:gd name="T74" fmla="*/ 230 w 306"/>
              <a:gd name="T75" fmla="*/ 88 h 216"/>
              <a:gd name="T76" fmla="*/ 230 w 306"/>
              <a:gd name="T77" fmla="*/ 166 h 216"/>
              <a:gd name="T78" fmla="*/ 238 w 306"/>
              <a:gd name="T79" fmla="*/ 173 h 216"/>
              <a:gd name="T80" fmla="*/ 253 w 306"/>
              <a:gd name="T81" fmla="*/ 173 h 216"/>
              <a:gd name="T82" fmla="*/ 260 w 306"/>
              <a:gd name="T83" fmla="*/ 166 h 216"/>
              <a:gd name="T84" fmla="*/ 260 w 306"/>
              <a:gd name="T85" fmla="*/ 106 h 216"/>
              <a:gd name="T86" fmla="*/ 289 w 306"/>
              <a:gd name="T87" fmla="*/ 193 h 216"/>
              <a:gd name="T88" fmla="*/ 16 w 306"/>
              <a:gd name="T89" fmla="*/ 193 h 216"/>
              <a:gd name="T90" fmla="*/ 306 w 306"/>
              <a:gd name="T91" fmla="*/ 216 h 216"/>
              <a:gd name="T92" fmla="*/ 0 w 306"/>
              <a:gd name="T93"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6" h="216">
                <a:moveTo>
                  <a:pt x="17" y="61"/>
                </a:moveTo>
                <a:cubicBezTo>
                  <a:pt x="12" y="61"/>
                  <a:pt x="12" y="59"/>
                  <a:pt x="16" y="58"/>
                </a:cubicBezTo>
                <a:cubicBezTo>
                  <a:pt x="146" y="1"/>
                  <a:pt x="146" y="1"/>
                  <a:pt x="146" y="1"/>
                </a:cubicBezTo>
                <a:cubicBezTo>
                  <a:pt x="150" y="0"/>
                  <a:pt x="156" y="0"/>
                  <a:pt x="159" y="1"/>
                </a:cubicBezTo>
                <a:cubicBezTo>
                  <a:pt x="290" y="58"/>
                  <a:pt x="290" y="58"/>
                  <a:pt x="290" y="58"/>
                </a:cubicBezTo>
                <a:cubicBezTo>
                  <a:pt x="293" y="59"/>
                  <a:pt x="293" y="61"/>
                  <a:pt x="289" y="61"/>
                </a:cubicBezTo>
                <a:lnTo>
                  <a:pt x="17" y="61"/>
                </a:lnTo>
                <a:close/>
                <a:moveTo>
                  <a:pt x="75" y="88"/>
                </a:moveTo>
                <a:cubicBezTo>
                  <a:pt x="75" y="83"/>
                  <a:pt x="72" y="80"/>
                  <a:pt x="67" y="80"/>
                </a:cubicBezTo>
                <a:cubicBezTo>
                  <a:pt x="52" y="80"/>
                  <a:pt x="52" y="80"/>
                  <a:pt x="52" y="80"/>
                </a:cubicBezTo>
                <a:cubicBezTo>
                  <a:pt x="48" y="80"/>
                  <a:pt x="45" y="83"/>
                  <a:pt x="45" y="88"/>
                </a:cubicBezTo>
                <a:cubicBezTo>
                  <a:pt x="45" y="166"/>
                  <a:pt x="45" y="166"/>
                  <a:pt x="45" y="166"/>
                </a:cubicBezTo>
                <a:cubicBezTo>
                  <a:pt x="45" y="170"/>
                  <a:pt x="48" y="173"/>
                  <a:pt x="52" y="173"/>
                </a:cubicBezTo>
                <a:cubicBezTo>
                  <a:pt x="67" y="173"/>
                  <a:pt x="67" y="173"/>
                  <a:pt x="67" y="173"/>
                </a:cubicBezTo>
                <a:cubicBezTo>
                  <a:pt x="72" y="173"/>
                  <a:pt x="75" y="170"/>
                  <a:pt x="75" y="166"/>
                </a:cubicBezTo>
                <a:cubicBezTo>
                  <a:pt x="75" y="106"/>
                  <a:pt x="75" y="106"/>
                  <a:pt x="75" y="106"/>
                </a:cubicBezTo>
                <a:moveTo>
                  <a:pt x="137" y="88"/>
                </a:moveTo>
                <a:cubicBezTo>
                  <a:pt x="137" y="83"/>
                  <a:pt x="133" y="80"/>
                  <a:pt x="129" y="80"/>
                </a:cubicBezTo>
                <a:cubicBezTo>
                  <a:pt x="114" y="80"/>
                  <a:pt x="114" y="80"/>
                  <a:pt x="114" y="80"/>
                </a:cubicBezTo>
                <a:cubicBezTo>
                  <a:pt x="110" y="80"/>
                  <a:pt x="107" y="83"/>
                  <a:pt x="107" y="88"/>
                </a:cubicBezTo>
                <a:cubicBezTo>
                  <a:pt x="107" y="166"/>
                  <a:pt x="107" y="166"/>
                  <a:pt x="107" y="166"/>
                </a:cubicBezTo>
                <a:cubicBezTo>
                  <a:pt x="107" y="170"/>
                  <a:pt x="110" y="173"/>
                  <a:pt x="114" y="173"/>
                </a:cubicBezTo>
                <a:cubicBezTo>
                  <a:pt x="129" y="173"/>
                  <a:pt x="129" y="173"/>
                  <a:pt x="129" y="173"/>
                </a:cubicBezTo>
                <a:cubicBezTo>
                  <a:pt x="133" y="173"/>
                  <a:pt x="137" y="170"/>
                  <a:pt x="137" y="166"/>
                </a:cubicBezTo>
                <a:cubicBezTo>
                  <a:pt x="137" y="106"/>
                  <a:pt x="137" y="106"/>
                  <a:pt x="137" y="106"/>
                </a:cubicBezTo>
                <a:moveTo>
                  <a:pt x="199" y="88"/>
                </a:moveTo>
                <a:cubicBezTo>
                  <a:pt x="199" y="83"/>
                  <a:pt x="195" y="80"/>
                  <a:pt x="191" y="80"/>
                </a:cubicBezTo>
                <a:cubicBezTo>
                  <a:pt x="176" y="80"/>
                  <a:pt x="176" y="80"/>
                  <a:pt x="176" y="80"/>
                </a:cubicBezTo>
                <a:cubicBezTo>
                  <a:pt x="172" y="80"/>
                  <a:pt x="168" y="83"/>
                  <a:pt x="168" y="88"/>
                </a:cubicBezTo>
                <a:cubicBezTo>
                  <a:pt x="168" y="166"/>
                  <a:pt x="168" y="166"/>
                  <a:pt x="168" y="166"/>
                </a:cubicBezTo>
                <a:cubicBezTo>
                  <a:pt x="168" y="170"/>
                  <a:pt x="172" y="173"/>
                  <a:pt x="176" y="173"/>
                </a:cubicBezTo>
                <a:cubicBezTo>
                  <a:pt x="191" y="173"/>
                  <a:pt x="191" y="173"/>
                  <a:pt x="191" y="173"/>
                </a:cubicBezTo>
                <a:cubicBezTo>
                  <a:pt x="195" y="173"/>
                  <a:pt x="199" y="170"/>
                  <a:pt x="199" y="166"/>
                </a:cubicBezTo>
                <a:cubicBezTo>
                  <a:pt x="199" y="106"/>
                  <a:pt x="199" y="106"/>
                  <a:pt x="199" y="106"/>
                </a:cubicBezTo>
                <a:moveTo>
                  <a:pt x="260" y="88"/>
                </a:moveTo>
                <a:cubicBezTo>
                  <a:pt x="260" y="83"/>
                  <a:pt x="257" y="80"/>
                  <a:pt x="253" y="80"/>
                </a:cubicBezTo>
                <a:cubicBezTo>
                  <a:pt x="238" y="80"/>
                  <a:pt x="238" y="80"/>
                  <a:pt x="238" y="80"/>
                </a:cubicBezTo>
                <a:cubicBezTo>
                  <a:pt x="234" y="80"/>
                  <a:pt x="230" y="83"/>
                  <a:pt x="230" y="88"/>
                </a:cubicBezTo>
                <a:cubicBezTo>
                  <a:pt x="230" y="166"/>
                  <a:pt x="230" y="166"/>
                  <a:pt x="230" y="166"/>
                </a:cubicBezTo>
                <a:cubicBezTo>
                  <a:pt x="230" y="170"/>
                  <a:pt x="234" y="173"/>
                  <a:pt x="238" y="173"/>
                </a:cubicBezTo>
                <a:cubicBezTo>
                  <a:pt x="253" y="173"/>
                  <a:pt x="253" y="173"/>
                  <a:pt x="253" y="173"/>
                </a:cubicBezTo>
                <a:cubicBezTo>
                  <a:pt x="257" y="173"/>
                  <a:pt x="260" y="170"/>
                  <a:pt x="260" y="166"/>
                </a:cubicBezTo>
                <a:cubicBezTo>
                  <a:pt x="260" y="106"/>
                  <a:pt x="260" y="106"/>
                  <a:pt x="260" y="106"/>
                </a:cubicBezTo>
                <a:moveTo>
                  <a:pt x="289" y="193"/>
                </a:moveTo>
                <a:cubicBezTo>
                  <a:pt x="16" y="193"/>
                  <a:pt x="16" y="193"/>
                  <a:pt x="16" y="193"/>
                </a:cubicBezTo>
                <a:moveTo>
                  <a:pt x="306" y="216"/>
                </a:moveTo>
                <a:cubicBezTo>
                  <a:pt x="0" y="216"/>
                  <a:pt x="0" y="216"/>
                  <a:pt x="0" y="21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3" name="Freeform 64" title="hands shaking icon"/>
          <p:cNvSpPr>
            <a:spLocks noChangeAspect="1" noEditPoints="1"/>
          </p:cNvSpPr>
          <p:nvPr/>
        </p:nvSpPr>
        <p:spPr bwMode="auto">
          <a:xfrm>
            <a:off x="2472577" y="1415444"/>
            <a:ext cx="845779" cy="516787"/>
          </a:xfrm>
          <a:custGeom>
            <a:avLst/>
            <a:gdLst>
              <a:gd name="T0" fmla="*/ 85 w 401"/>
              <a:gd name="T1" fmla="*/ 132 h 234"/>
              <a:gd name="T2" fmla="*/ 96 w 401"/>
              <a:gd name="T3" fmla="*/ 41 h 234"/>
              <a:gd name="T4" fmla="*/ 158 w 401"/>
              <a:gd name="T5" fmla="*/ 156 h 234"/>
              <a:gd name="T6" fmla="*/ 127 w 401"/>
              <a:gd name="T7" fmla="*/ 180 h 234"/>
              <a:gd name="T8" fmla="*/ 135 w 401"/>
              <a:gd name="T9" fmla="*/ 196 h 234"/>
              <a:gd name="T10" fmla="*/ 166 w 401"/>
              <a:gd name="T11" fmla="*/ 172 h 234"/>
              <a:gd name="T12" fmla="*/ 158 w 401"/>
              <a:gd name="T13" fmla="*/ 156 h 234"/>
              <a:gd name="T14" fmla="*/ 164 w 401"/>
              <a:gd name="T15" fmla="*/ 174 h 234"/>
              <a:gd name="T16" fmla="*/ 156 w 401"/>
              <a:gd name="T17" fmla="*/ 211 h 234"/>
              <a:gd name="T18" fmla="*/ 173 w 401"/>
              <a:gd name="T19" fmla="*/ 210 h 234"/>
              <a:gd name="T20" fmla="*/ 182 w 401"/>
              <a:gd name="T21" fmla="*/ 173 h 234"/>
              <a:gd name="T22" fmla="*/ 199 w 401"/>
              <a:gd name="T23" fmla="*/ 191 h 234"/>
              <a:gd name="T24" fmla="*/ 174 w 401"/>
              <a:gd name="T25" fmla="*/ 210 h 234"/>
              <a:gd name="T26" fmla="*/ 180 w 401"/>
              <a:gd name="T27" fmla="*/ 225 h 234"/>
              <a:gd name="T28" fmla="*/ 206 w 401"/>
              <a:gd name="T29" fmla="*/ 207 h 234"/>
              <a:gd name="T30" fmla="*/ 199 w 401"/>
              <a:gd name="T31" fmla="*/ 191 h 234"/>
              <a:gd name="T32" fmla="*/ 123 w 401"/>
              <a:gd name="T33" fmla="*/ 142 h 234"/>
              <a:gd name="T34" fmla="*/ 113 w 401"/>
              <a:gd name="T35" fmla="*/ 179 h 234"/>
              <a:gd name="T36" fmla="*/ 129 w 401"/>
              <a:gd name="T37" fmla="*/ 177 h 234"/>
              <a:gd name="T38" fmla="*/ 139 w 401"/>
              <a:gd name="T39" fmla="*/ 140 h 234"/>
              <a:gd name="T40" fmla="*/ 214 w 401"/>
              <a:gd name="T41" fmla="*/ 225 h 234"/>
              <a:gd name="T42" fmla="*/ 247 w 401"/>
              <a:gd name="T43" fmla="*/ 223 h 234"/>
              <a:gd name="T44" fmla="*/ 235 w 401"/>
              <a:gd name="T45" fmla="*/ 198 h 234"/>
              <a:gd name="T46" fmla="*/ 275 w 401"/>
              <a:gd name="T47" fmla="*/ 200 h 234"/>
              <a:gd name="T48" fmla="*/ 266 w 401"/>
              <a:gd name="T49" fmla="*/ 177 h 234"/>
              <a:gd name="T50" fmla="*/ 305 w 401"/>
              <a:gd name="T51" fmla="*/ 178 h 234"/>
              <a:gd name="T52" fmla="*/ 291 w 401"/>
              <a:gd name="T53" fmla="*/ 151 h 234"/>
              <a:gd name="T54" fmla="*/ 329 w 401"/>
              <a:gd name="T55" fmla="*/ 153 h 234"/>
              <a:gd name="T56" fmla="*/ 322 w 401"/>
              <a:gd name="T57" fmla="*/ 130 h 234"/>
              <a:gd name="T58" fmla="*/ 89 w 401"/>
              <a:gd name="T59" fmla="*/ 22 h 234"/>
              <a:gd name="T60" fmla="*/ 0 w 401"/>
              <a:gd name="T61" fmla="*/ 108 h 234"/>
              <a:gd name="T62" fmla="*/ 306 w 401"/>
              <a:gd name="T63" fmla="*/ 122 h 234"/>
              <a:gd name="T64" fmla="*/ 316 w 401"/>
              <a:gd name="T65" fmla="*/ 41 h 234"/>
              <a:gd name="T66" fmla="*/ 227 w 401"/>
              <a:gd name="T67" fmla="*/ 29 h 234"/>
              <a:gd name="T68" fmla="*/ 155 w 401"/>
              <a:gd name="T69" fmla="*/ 33 h 234"/>
              <a:gd name="T70" fmla="*/ 116 w 401"/>
              <a:gd name="T71" fmla="*/ 66 h 234"/>
              <a:gd name="T72" fmla="*/ 140 w 401"/>
              <a:gd name="T73" fmla="*/ 81 h 234"/>
              <a:gd name="T74" fmla="*/ 204 w 401"/>
              <a:gd name="T75" fmla="*/ 66 h 234"/>
              <a:gd name="T76" fmla="*/ 401 w 401"/>
              <a:gd name="T77" fmla="*/ 108 h 234"/>
              <a:gd name="T78" fmla="*/ 316 w 401"/>
              <a:gd name="T79" fmla="*/ 24 h 234"/>
              <a:gd name="T80" fmla="*/ 20 w 401"/>
              <a:gd name="T81" fmla="*/ 96 h 234"/>
              <a:gd name="T82" fmla="*/ 40 w 401"/>
              <a:gd name="T83" fmla="*/ 96 h 234"/>
              <a:gd name="T84" fmla="*/ 377 w 401"/>
              <a:gd name="T85" fmla="*/ 82 h 234"/>
              <a:gd name="T86" fmla="*/ 377 w 401"/>
              <a:gd name="T87" fmla="*/ 102 h 234"/>
              <a:gd name="T88" fmla="*/ 377 w 401"/>
              <a:gd name="T89" fmla="*/ 82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1" h="234">
                <a:moveTo>
                  <a:pt x="100" y="144"/>
                </a:moveTo>
                <a:cubicBezTo>
                  <a:pt x="95" y="140"/>
                  <a:pt x="89" y="135"/>
                  <a:pt x="85" y="132"/>
                </a:cubicBezTo>
                <a:cubicBezTo>
                  <a:pt x="80" y="127"/>
                  <a:pt x="65" y="120"/>
                  <a:pt x="65" y="120"/>
                </a:cubicBezTo>
                <a:cubicBezTo>
                  <a:pt x="63" y="73"/>
                  <a:pt x="96" y="41"/>
                  <a:pt x="96" y="41"/>
                </a:cubicBezTo>
                <a:cubicBezTo>
                  <a:pt x="112" y="46"/>
                  <a:pt x="112" y="46"/>
                  <a:pt x="112" y="46"/>
                </a:cubicBezTo>
                <a:moveTo>
                  <a:pt x="158" y="156"/>
                </a:moveTo>
                <a:cubicBezTo>
                  <a:pt x="152" y="152"/>
                  <a:pt x="145" y="153"/>
                  <a:pt x="142" y="158"/>
                </a:cubicBezTo>
                <a:cubicBezTo>
                  <a:pt x="127" y="180"/>
                  <a:pt x="127" y="180"/>
                  <a:pt x="127" y="180"/>
                </a:cubicBezTo>
                <a:cubicBezTo>
                  <a:pt x="125" y="185"/>
                  <a:pt x="127" y="191"/>
                  <a:pt x="133" y="195"/>
                </a:cubicBezTo>
                <a:cubicBezTo>
                  <a:pt x="135" y="196"/>
                  <a:pt x="135" y="196"/>
                  <a:pt x="135" y="196"/>
                </a:cubicBezTo>
                <a:cubicBezTo>
                  <a:pt x="141" y="200"/>
                  <a:pt x="148" y="199"/>
                  <a:pt x="151" y="194"/>
                </a:cubicBezTo>
                <a:cubicBezTo>
                  <a:pt x="166" y="172"/>
                  <a:pt x="166" y="172"/>
                  <a:pt x="166" y="172"/>
                </a:cubicBezTo>
                <a:cubicBezTo>
                  <a:pt x="169" y="167"/>
                  <a:pt x="166" y="160"/>
                  <a:pt x="160" y="157"/>
                </a:cubicBezTo>
                <a:lnTo>
                  <a:pt x="158" y="156"/>
                </a:lnTo>
                <a:close/>
                <a:moveTo>
                  <a:pt x="180" y="172"/>
                </a:moveTo>
                <a:cubicBezTo>
                  <a:pt x="174" y="168"/>
                  <a:pt x="167" y="169"/>
                  <a:pt x="164" y="174"/>
                </a:cubicBezTo>
                <a:cubicBezTo>
                  <a:pt x="150" y="196"/>
                  <a:pt x="150" y="196"/>
                  <a:pt x="150" y="196"/>
                </a:cubicBezTo>
                <a:cubicBezTo>
                  <a:pt x="147" y="201"/>
                  <a:pt x="150" y="208"/>
                  <a:pt x="156" y="211"/>
                </a:cubicBezTo>
                <a:cubicBezTo>
                  <a:pt x="157" y="212"/>
                  <a:pt x="157" y="212"/>
                  <a:pt x="157" y="212"/>
                </a:cubicBezTo>
                <a:cubicBezTo>
                  <a:pt x="163" y="216"/>
                  <a:pt x="170" y="215"/>
                  <a:pt x="173" y="210"/>
                </a:cubicBezTo>
                <a:cubicBezTo>
                  <a:pt x="188" y="188"/>
                  <a:pt x="188" y="188"/>
                  <a:pt x="188" y="188"/>
                </a:cubicBezTo>
                <a:cubicBezTo>
                  <a:pt x="190" y="183"/>
                  <a:pt x="188" y="176"/>
                  <a:pt x="182" y="173"/>
                </a:cubicBezTo>
                <a:lnTo>
                  <a:pt x="180" y="172"/>
                </a:lnTo>
                <a:close/>
                <a:moveTo>
                  <a:pt x="199" y="191"/>
                </a:moveTo>
                <a:cubicBezTo>
                  <a:pt x="193" y="188"/>
                  <a:pt x="186" y="189"/>
                  <a:pt x="184" y="194"/>
                </a:cubicBezTo>
                <a:cubicBezTo>
                  <a:pt x="174" y="210"/>
                  <a:pt x="174" y="210"/>
                  <a:pt x="174" y="210"/>
                </a:cubicBezTo>
                <a:cubicBezTo>
                  <a:pt x="171" y="214"/>
                  <a:pt x="173" y="221"/>
                  <a:pt x="179" y="224"/>
                </a:cubicBezTo>
                <a:cubicBezTo>
                  <a:pt x="180" y="225"/>
                  <a:pt x="180" y="225"/>
                  <a:pt x="180" y="225"/>
                </a:cubicBezTo>
                <a:cubicBezTo>
                  <a:pt x="186" y="229"/>
                  <a:pt x="193" y="227"/>
                  <a:pt x="196" y="223"/>
                </a:cubicBezTo>
                <a:cubicBezTo>
                  <a:pt x="206" y="207"/>
                  <a:pt x="206" y="207"/>
                  <a:pt x="206" y="207"/>
                </a:cubicBezTo>
                <a:cubicBezTo>
                  <a:pt x="208" y="202"/>
                  <a:pt x="206" y="195"/>
                  <a:pt x="200" y="192"/>
                </a:cubicBezTo>
                <a:lnTo>
                  <a:pt x="199" y="191"/>
                </a:lnTo>
                <a:close/>
                <a:moveTo>
                  <a:pt x="138" y="139"/>
                </a:moveTo>
                <a:cubicBezTo>
                  <a:pt x="132" y="136"/>
                  <a:pt x="125" y="137"/>
                  <a:pt x="123" y="142"/>
                </a:cubicBezTo>
                <a:cubicBezTo>
                  <a:pt x="108" y="164"/>
                  <a:pt x="108" y="164"/>
                  <a:pt x="108" y="164"/>
                </a:cubicBezTo>
                <a:cubicBezTo>
                  <a:pt x="105" y="169"/>
                  <a:pt x="107" y="175"/>
                  <a:pt x="113" y="179"/>
                </a:cubicBezTo>
                <a:cubicBezTo>
                  <a:pt x="114" y="180"/>
                  <a:pt x="114" y="180"/>
                  <a:pt x="114" y="180"/>
                </a:cubicBezTo>
                <a:cubicBezTo>
                  <a:pt x="120" y="183"/>
                  <a:pt x="126" y="182"/>
                  <a:pt x="129" y="177"/>
                </a:cubicBezTo>
                <a:cubicBezTo>
                  <a:pt x="144" y="154"/>
                  <a:pt x="144" y="154"/>
                  <a:pt x="144" y="154"/>
                </a:cubicBezTo>
                <a:cubicBezTo>
                  <a:pt x="147" y="150"/>
                  <a:pt x="145" y="143"/>
                  <a:pt x="139" y="140"/>
                </a:cubicBezTo>
                <a:lnTo>
                  <a:pt x="138" y="139"/>
                </a:lnTo>
                <a:close/>
                <a:moveTo>
                  <a:pt x="214" y="225"/>
                </a:moveTo>
                <a:cubicBezTo>
                  <a:pt x="227" y="231"/>
                  <a:pt x="227" y="231"/>
                  <a:pt x="227" y="231"/>
                </a:cubicBezTo>
                <a:cubicBezTo>
                  <a:pt x="235" y="234"/>
                  <a:pt x="244" y="231"/>
                  <a:pt x="247" y="223"/>
                </a:cubicBezTo>
                <a:cubicBezTo>
                  <a:pt x="248" y="221"/>
                  <a:pt x="248" y="221"/>
                  <a:pt x="248" y="221"/>
                </a:cubicBezTo>
                <a:cubicBezTo>
                  <a:pt x="251" y="212"/>
                  <a:pt x="241" y="202"/>
                  <a:pt x="235" y="198"/>
                </a:cubicBezTo>
                <a:cubicBezTo>
                  <a:pt x="255" y="208"/>
                  <a:pt x="255" y="208"/>
                  <a:pt x="255" y="208"/>
                </a:cubicBezTo>
                <a:cubicBezTo>
                  <a:pt x="263" y="212"/>
                  <a:pt x="272" y="208"/>
                  <a:pt x="275" y="200"/>
                </a:cubicBezTo>
                <a:cubicBezTo>
                  <a:pt x="276" y="198"/>
                  <a:pt x="276" y="198"/>
                  <a:pt x="276" y="198"/>
                </a:cubicBezTo>
                <a:cubicBezTo>
                  <a:pt x="278" y="190"/>
                  <a:pt x="272" y="181"/>
                  <a:pt x="266" y="177"/>
                </a:cubicBezTo>
                <a:cubicBezTo>
                  <a:pt x="285" y="186"/>
                  <a:pt x="285" y="186"/>
                  <a:pt x="285" y="186"/>
                </a:cubicBezTo>
                <a:cubicBezTo>
                  <a:pt x="293" y="189"/>
                  <a:pt x="302" y="186"/>
                  <a:pt x="305" y="178"/>
                </a:cubicBezTo>
                <a:cubicBezTo>
                  <a:pt x="306" y="176"/>
                  <a:pt x="306" y="176"/>
                  <a:pt x="306" y="176"/>
                </a:cubicBezTo>
                <a:cubicBezTo>
                  <a:pt x="312" y="165"/>
                  <a:pt x="297" y="155"/>
                  <a:pt x="291" y="151"/>
                </a:cubicBezTo>
                <a:cubicBezTo>
                  <a:pt x="308" y="160"/>
                  <a:pt x="308" y="160"/>
                  <a:pt x="308" y="160"/>
                </a:cubicBezTo>
                <a:cubicBezTo>
                  <a:pt x="316" y="164"/>
                  <a:pt x="325" y="160"/>
                  <a:pt x="329" y="153"/>
                </a:cubicBezTo>
                <a:cubicBezTo>
                  <a:pt x="330" y="151"/>
                  <a:pt x="330" y="151"/>
                  <a:pt x="330" y="151"/>
                </a:cubicBezTo>
                <a:cubicBezTo>
                  <a:pt x="333" y="143"/>
                  <a:pt x="330" y="134"/>
                  <a:pt x="322" y="130"/>
                </a:cubicBezTo>
                <a:cubicBezTo>
                  <a:pt x="204" y="66"/>
                  <a:pt x="204" y="66"/>
                  <a:pt x="204" y="66"/>
                </a:cubicBezTo>
                <a:moveTo>
                  <a:pt x="89" y="22"/>
                </a:moveTo>
                <a:cubicBezTo>
                  <a:pt x="50" y="0"/>
                  <a:pt x="50" y="0"/>
                  <a:pt x="50" y="0"/>
                </a:cubicBezTo>
                <a:cubicBezTo>
                  <a:pt x="2" y="36"/>
                  <a:pt x="0" y="108"/>
                  <a:pt x="0" y="108"/>
                </a:cubicBezTo>
                <a:cubicBezTo>
                  <a:pt x="49" y="133"/>
                  <a:pt x="49" y="133"/>
                  <a:pt x="49" y="133"/>
                </a:cubicBezTo>
                <a:moveTo>
                  <a:pt x="306" y="122"/>
                </a:moveTo>
                <a:cubicBezTo>
                  <a:pt x="310" y="124"/>
                  <a:pt x="344" y="117"/>
                  <a:pt x="344" y="117"/>
                </a:cubicBezTo>
                <a:cubicBezTo>
                  <a:pt x="344" y="117"/>
                  <a:pt x="347" y="73"/>
                  <a:pt x="316" y="41"/>
                </a:cubicBezTo>
                <a:cubicBezTo>
                  <a:pt x="316" y="41"/>
                  <a:pt x="299" y="50"/>
                  <a:pt x="287" y="48"/>
                </a:cubicBezTo>
                <a:cubicBezTo>
                  <a:pt x="275" y="46"/>
                  <a:pt x="233" y="32"/>
                  <a:pt x="227" y="29"/>
                </a:cubicBezTo>
                <a:cubicBezTo>
                  <a:pt x="223" y="27"/>
                  <a:pt x="216" y="24"/>
                  <a:pt x="210" y="24"/>
                </a:cubicBezTo>
                <a:cubicBezTo>
                  <a:pt x="200" y="25"/>
                  <a:pt x="158" y="33"/>
                  <a:pt x="155" y="33"/>
                </a:cubicBezTo>
                <a:cubicBezTo>
                  <a:pt x="153" y="34"/>
                  <a:pt x="146" y="34"/>
                  <a:pt x="143" y="38"/>
                </a:cubicBezTo>
                <a:cubicBezTo>
                  <a:pt x="139" y="41"/>
                  <a:pt x="118" y="65"/>
                  <a:pt x="116" y="66"/>
                </a:cubicBezTo>
                <a:cubicBezTo>
                  <a:pt x="115" y="67"/>
                  <a:pt x="112" y="71"/>
                  <a:pt x="115" y="74"/>
                </a:cubicBezTo>
                <a:cubicBezTo>
                  <a:pt x="117" y="77"/>
                  <a:pt x="128" y="85"/>
                  <a:pt x="140" y="81"/>
                </a:cubicBezTo>
                <a:cubicBezTo>
                  <a:pt x="151" y="77"/>
                  <a:pt x="163" y="70"/>
                  <a:pt x="168" y="62"/>
                </a:cubicBezTo>
                <a:cubicBezTo>
                  <a:pt x="168" y="62"/>
                  <a:pt x="197" y="65"/>
                  <a:pt x="204" y="66"/>
                </a:cubicBezTo>
                <a:moveTo>
                  <a:pt x="355" y="133"/>
                </a:moveTo>
                <a:cubicBezTo>
                  <a:pt x="401" y="108"/>
                  <a:pt x="401" y="108"/>
                  <a:pt x="401" y="108"/>
                </a:cubicBezTo>
                <a:cubicBezTo>
                  <a:pt x="401" y="108"/>
                  <a:pt x="401" y="30"/>
                  <a:pt x="353" y="3"/>
                </a:cubicBezTo>
                <a:cubicBezTo>
                  <a:pt x="316" y="24"/>
                  <a:pt x="316" y="24"/>
                  <a:pt x="316" y="24"/>
                </a:cubicBezTo>
                <a:moveTo>
                  <a:pt x="30" y="85"/>
                </a:moveTo>
                <a:cubicBezTo>
                  <a:pt x="24" y="85"/>
                  <a:pt x="20" y="90"/>
                  <a:pt x="20" y="96"/>
                </a:cubicBezTo>
                <a:cubicBezTo>
                  <a:pt x="20" y="101"/>
                  <a:pt x="24" y="106"/>
                  <a:pt x="30" y="106"/>
                </a:cubicBezTo>
                <a:cubicBezTo>
                  <a:pt x="36" y="106"/>
                  <a:pt x="40" y="101"/>
                  <a:pt x="40" y="96"/>
                </a:cubicBezTo>
                <a:cubicBezTo>
                  <a:pt x="40" y="90"/>
                  <a:pt x="36" y="85"/>
                  <a:pt x="30" y="85"/>
                </a:cubicBezTo>
                <a:close/>
                <a:moveTo>
                  <a:pt x="377" y="82"/>
                </a:moveTo>
                <a:cubicBezTo>
                  <a:pt x="371" y="82"/>
                  <a:pt x="366" y="86"/>
                  <a:pt x="366" y="92"/>
                </a:cubicBezTo>
                <a:cubicBezTo>
                  <a:pt x="366" y="97"/>
                  <a:pt x="371" y="102"/>
                  <a:pt x="377" y="102"/>
                </a:cubicBezTo>
                <a:cubicBezTo>
                  <a:pt x="382" y="102"/>
                  <a:pt x="387" y="97"/>
                  <a:pt x="387" y="92"/>
                </a:cubicBezTo>
                <a:cubicBezTo>
                  <a:pt x="387" y="86"/>
                  <a:pt x="382" y="82"/>
                  <a:pt x="377" y="8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5" name="Freeform 32" title="award ribbon icon"/>
          <p:cNvSpPr>
            <a:spLocks noChangeAspect="1" noEditPoints="1"/>
          </p:cNvSpPr>
          <p:nvPr/>
        </p:nvSpPr>
        <p:spPr bwMode="auto">
          <a:xfrm>
            <a:off x="3018261" y="2145788"/>
            <a:ext cx="488967" cy="704589"/>
          </a:xfrm>
          <a:custGeom>
            <a:avLst/>
            <a:gdLst>
              <a:gd name="T0" fmla="*/ 99 w 203"/>
              <a:gd name="T1" fmla="*/ 204 h 293"/>
              <a:gd name="T2" fmla="*/ 81 w 203"/>
              <a:gd name="T3" fmla="*/ 293 h 293"/>
              <a:gd name="T4" fmla="*/ 58 w 203"/>
              <a:gd name="T5" fmla="*/ 262 h 293"/>
              <a:gd name="T6" fmla="*/ 24 w 203"/>
              <a:gd name="T7" fmla="*/ 282 h 293"/>
              <a:gd name="T8" fmla="*/ 43 w 203"/>
              <a:gd name="T9" fmla="*/ 189 h 293"/>
              <a:gd name="T10" fmla="*/ 99 w 203"/>
              <a:gd name="T11" fmla="*/ 203 h 293"/>
              <a:gd name="T12" fmla="*/ 118 w 203"/>
              <a:gd name="T13" fmla="*/ 277 h 293"/>
              <a:gd name="T14" fmla="*/ 139 w 203"/>
              <a:gd name="T15" fmla="*/ 244 h 293"/>
              <a:gd name="T16" fmla="*/ 174 w 203"/>
              <a:gd name="T17" fmla="*/ 263 h 293"/>
              <a:gd name="T18" fmla="*/ 155 w 203"/>
              <a:gd name="T19" fmla="*/ 189 h 293"/>
              <a:gd name="T20" fmla="*/ 70 w 203"/>
              <a:gd name="T21" fmla="*/ 0 h 293"/>
              <a:gd name="T22" fmla="*/ 54 w 203"/>
              <a:gd name="T23" fmla="*/ 31 h 293"/>
              <a:gd name="T24" fmla="*/ 19 w 203"/>
              <a:gd name="T25" fmla="*/ 37 h 293"/>
              <a:gd name="T26" fmla="*/ 24 w 203"/>
              <a:gd name="T27" fmla="*/ 72 h 293"/>
              <a:gd name="T28" fmla="*/ 0 w 203"/>
              <a:gd name="T29" fmla="*/ 97 h 293"/>
              <a:gd name="T30" fmla="*/ 24 w 203"/>
              <a:gd name="T31" fmla="*/ 122 h 293"/>
              <a:gd name="T32" fmla="*/ 19 w 203"/>
              <a:gd name="T33" fmla="*/ 156 h 293"/>
              <a:gd name="T34" fmla="*/ 54 w 203"/>
              <a:gd name="T35" fmla="*/ 162 h 293"/>
              <a:gd name="T36" fmla="*/ 70 w 203"/>
              <a:gd name="T37" fmla="*/ 193 h 293"/>
              <a:gd name="T38" fmla="*/ 101 w 203"/>
              <a:gd name="T39" fmla="*/ 178 h 293"/>
              <a:gd name="T40" fmla="*/ 133 w 203"/>
              <a:gd name="T41" fmla="*/ 193 h 293"/>
              <a:gd name="T42" fmla="*/ 149 w 203"/>
              <a:gd name="T43" fmla="*/ 162 h 293"/>
              <a:gd name="T44" fmla="*/ 184 w 203"/>
              <a:gd name="T45" fmla="*/ 156 h 293"/>
              <a:gd name="T46" fmla="*/ 179 w 203"/>
              <a:gd name="T47" fmla="*/ 122 h 293"/>
              <a:gd name="T48" fmla="*/ 203 w 203"/>
              <a:gd name="T49" fmla="*/ 97 h 293"/>
              <a:gd name="T50" fmla="*/ 179 w 203"/>
              <a:gd name="T51" fmla="*/ 72 h 293"/>
              <a:gd name="T52" fmla="*/ 184 w 203"/>
              <a:gd name="T53" fmla="*/ 37 h 293"/>
              <a:gd name="T54" fmla="*/ 149 w 203"/>
              <a:gd name="T55" fmla="*/ 31 h 293"/>
              <a:gd name="T56" fmla="*/ 133 w 203"/>
              <a:gd name="T57" fmla="*/ 0 h 293"/>
              <a:gd name="T58" fmla="*/ 101 w 203"/>
              <a:gd name="T59" fmla="*/ 15 h 293"/>
              <a:gd name="T60" fmla="*/ 70 w 203"/>
              <a:gd name="T61" fmla="*/ 0 h 293"/>
              <a:gd name="T62" fmla="*/ 136 w 203"/>
              <a:gd name="T63" fmla="*/ 56 h 293"/>
              <a:gd name="T64" fmla="*/ 101 w 203"/>
              <a:gd name="T65" fmla="*/ 43 h 293"/>
              <a:gd name="T66" fmla="*/ 48 w 203"/>
              <a:gd name="T67" fmla="*/ 97 h 293"/>
              <a:gd name="T68" fmla="*/ 101 w 203"/>
              <a:gd name="T69" fmla="*/ 150 h 293"/>
              <a:gd name="T70" fmla="*/ 155 w 203"/>
              <a:gd name="T71" fmla="*/ 97 h 293"/>
              <a:gd name="T72" fmla="*/ 151 w 203"/>
              <a:gd name="T73" fmla="*/ 76 h 293"/>
              <a:gd name="T74" fmla="*/ 105 w 203"/>
              <a:gd name="T75" fmla="*/ 127 h 293"/>
              <a:gd name="T76" fmla="*/ 105 w 203"/>
              <a:gd name="T77" fmla="*/ 70 h 293"/>
              <a:gd name="T78" fmla="*/ 105 w 203"/>
              <a:gd name="T79" fmla="*/ 70 h 293"/>
              <a:gd name="T80" fmla="*/ 82 w 203"/>
              <a:gd name="T81" fmla="*/ 94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3" h="293">
                <a:moveTo>
                  <a:pt x="99" y="204"/>
                </a:moveTo>
                <a:cubicBezTo>
                  <a:pt x="81" y="293"/>
                  <a:pt x="81" y="293"/>
                  <a:pt x="81" y="293"/>
                </a:cubicBezTo>
                <a:cubicBezTo>
                  <a:pt x="58" y="262"/>
                  <a:pt x="58" y="262"/>
                  <a:pt x="58" y="262"/>
                </a:cubicBezTo>
                <a:cubicBezTo>
                  <a:pt x="24" y="282"/>
                  <a:pt x="24" y="282"/>
                  <a:pt x="24" y="282"/>
                </a:cubicBezTo>
                <a:cubicBezTo>
                  <a:pt x="43" y="189"/>
                  <a:pt x="43" y="189"/>
                  <a:pt x="43" y="189"/>
                </a:cubicBezTo>
                <a:moveTo>
                  <a:pt x="99" y="203"/>
                </a:moveTo>
                <a:cubicBezTo>
                  <a:pt x="118" y="277"/>
                  <a:pt x="118" y="277"/>
                  <a:pt x="118" y="277"/>
                </a:cubicBezTo>
                <a:cubicBezTo>
                  <a:pt x="139" y="244"/>
                  <a:pt x="139" y="244"/>
                  <a:pt x="139" y="244"/>
                </a:cubicBezTo>
                <a:cubicBezTo>
                  <a:pt x="174" y="263"/>
                  <a:pt x="174" y="263"/>
                  <a:pt x="174" y="263"/>
                </a:cubicBezTo>
                <a:cubicBezTo>
                  <a:pt x="155" y="189"/>
                  <a:pt x="155" y="189"/>
                  <a:pt x="155" y="189"/>
                </a:cubicBezTo>
                <a:moveTo>
                  <a:pt x="70" y="0"/>
                </a:moveTo>
                <a:cubicBezTo>
                  <a:pt x="54" y="31"/>
                  <a:pt x="54" y="31"/>
                  <a:pt x="54" y="31"/>
                </a:cubicBezTo>
                <a:cubicBezTo>
                  <a:pt x="19" y="37"/>
                  <a:pt x="19" y="37"/>
                  <a:pt x="19" y="37"/>
                </a:cubicBezTo>
                <a:cubicBezTo>
                  <a:pt x="24" y="72"/>
                  <a:pt x="24" y="72"/>
                  <a:pt x="24" y="72"/>
                </a:cubicBezTo>
                <a:cubicBezTo>
                  <a:pt x="0" y="97"/>
                  <a:pt x="0" y="97"/>
                  <a:pt x="0" y="97"/>
                </a:cubicBezTo>
                <a:cubicBezTo>
                  <a:pt x="24" y="122"/>
                  <a:pt x="24" y="122"/>
                  <a:pt x="24" y="122"/>
                </a:cubicBezTo>
                <a:cubicBezTo>
                  <a:pt x="19" y="156"/>
                  <a:pt x="19" y="156"/>
                  <a:pt x="19" y="156"/>
                </a:cubicBezTo>
                <a:cubicBezTo>
                  <a:pt x="54" y="162"/>
                  <a:pt x="54" y="162"/>
                  <a:pt x="54" y="162"/>
                </a:cubicBezTo>
                <a:cubicBezTo>
                  <a:pt x="70" y="193"/>
                  <a:pt x="70" y="193"/>
                  <a:pt x="70" y="193"/>
                </a:cubicBezTo>
                <a:cubicBezTo>
                  <a:pt x="101" y="178"/>
                  <a:pt x="101" y="178"/>
                  <a:pt x="101" y="178"/>
                </a:cubicBezTo>
                <a:cubicBezTo>
                  <a:pt x="133" y="193"/>
                  <a:pt x="133" y="193"/>
                  <a:pt x="133" y="193"/>
                </a:cubicBezTo>
                <a:cubicBezTo>
                  <a:pt x="149" y="162"/>
                  <a:pt x="149" y="162"/>
                  <a:pt x="149" y="162"/>
                </a:cubicBezTo>
                <a:cubicBezTo>
                  <a:pt x="184" y="156"/>
                  <a:pt x="184" y="156"/>
                  <a:pt x="184" y="156"/>
                </a:cubicBezTo>
                <a:cubicBezTo>
                  <a:pt x="179" y="122"/>
                  <a:pt x="179" y="122"/>
                  <a:pt x="179" y="122"/>
                </a:cubicBezTo>
                <a:cubicBezTo>
                  <a:pt x="203" y="97"/>
                  <a:pt x="203" y="97"/>
                  <a:pt x="203" y="97"/>
                </a:cubicBezTo>
                <a:cubicBezTo>
                  <a:pt x="179" y="72"/>
                  <a:pt x="179" y="72"/>
                  <a:pt x="179" y="72"/>
                </a:cubicBezTo>
                <a:cubicBezTo>
                  <a:pt x="184" y="37"/>
                  <a:pt x="184" y="37"/>
                  <a:pt x="184" y="37"/>
                </a:cubicBezTo>
                <a:cubicBezTo>
                  <a:pt x="149" y="31"/>
                  <a:pt x="149" y="31"/>
                  <a:pt x="149" y="31"/>
                </a:cubicBezTo>
                <a:cubicBezTo>
                  <a:pt x="133" y="0"/>
                  <a:pt x="133" y="0"/>
                  <a:pt x="133" y="0"/>
                </a:cubicBezTo>
                <a:cubicBezTo>
                  <a:pt x="101" y="15"/>
                  <a:pt x="101" y="15"/>
                  <a:pt x="101" y="15"/>
                </a:cubicBezTo>
                <a:lnTo>
                  <a:pt x="70" y="0"/>
                </a:lnTo>
                <a:close/>
                <a:moveTo>
                  <a:pt x="136" y="56"/>
                </a:moveTo>
                <a:cubicBezTo>
                  <a:pt x="127" y="48"/>
                  <a:pt x="115" y="43"/>
                  <a:pt x="101" y="43"/>
                </a:cubicBezTo>
                <a:cubicBezTo>
                  <a:pt x="72" y="43"/>
                  <a:pt x="48" y="67"/>
                  <a:pt x="48" y="97"/>
                </a:cubicBezTo>
                <a:cubicBezTo>
                  <a:pt x="48" y="126"/>
                  <a:pt x="72" y="150"/>
                  <a:pt x="101" y="150"/>
                </a:cubicBezTo>
                <a:cubicBezTo>
                  <a:pt x="131" y="150"/>
                  <a:pt x="155" y="126"/>
                  <a:pt x="155" y="97"/>
                </a:cubicBezTo>
                <a:cubicBezTo>
                  <a:pt x="155" y="89"/>
                  <a:pt x="153" y="83"/>
                  <a:pt x="151" y="76"/>
                </a:cubicBezTo>
                <a:moveTo>
                  <a:pt x="105" y="127"/>
                </a:moveTo>
                <a:cubicBezTo>
                  <a:pt x="105" y="70"/>
                  <a:pt x="105" y="70"/>
                  <a:pt x="105" y="70"/>
                </a:cubicBezTo>
                <a:moveTo>
                  <a:pt x="105" y="70"/>
                </a:moveTo>
                <a:cubicBezTo>
                  <a:pt x="82" y="94"/>
                  <a:pt x="82" y="94"/>
                  <a:pt x="82" y="9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6" name="Freeform 33" title="award ribbon icon"/>
          <p:cNvSpPr>
            <a:spLocks noChangeAspect="1" noEditPoints="1"/>
          </p:cNvSpPr>
          <p:nvPr/>
        </p:nvSpPr>
        <p:spPr bwMode="auto">
          <a:xfrm>
            <a:off x="2266267" y="2145786"/>
            <a:ext cx="490667" cy="704591"/>
          </a:xfrm>
          <a:custGeom>
            <a:avLst/>
            <a:gdLst>
              <a:gd name="T0" fmla="*/ 100 w 204"/>
              <a:gd name="T1" fmla="*/ 204 h 293"/>
              <a:gd name="T2" fmla="*/ 81 w 204"/>
              <a:gd name="T3" fmla="*/ 293 h 293"/>
              <a:gd name="T4" fmla="*/ 58 w 204"/>
              <a:gd name="T5" fmla="*/ 262 h 293"/>
              <a:gd name="T6" fmla="*/ 25 w 204"/>
              <a:gd name="T7" fmla="*/ 282 h 293"/>
              <a:gd name="T8" fmla="*/ 44 w 204"/>
              <a:gd name="T9" fmla="*/ 189 h 293"/>
              <a:gd name="T10" fmla="*/ 100 w 204"/>
              <a:gd name="T11" fmla="*/ 203 h 293"/>
              <a:gd name="T12" fmla="*/ 119 w 204"/>
              <a:gd name="T13" fmla="*/ 277 h 293"/>
              <a:gd name="T14" fmla="*/ 140 w 204"/>
              <a:gd name="T15" fmla="*/ 244 h 293"/>
              <a:gd name="T16" fmla="*/ 175 w 204"/>
              <a:gd name="T17" fmla="*/ 263 h 293"/>
              <a:gd name="T18" fmla="*/ 156 w 204"/>
              <a:gd name="T19" fmla="*/ 189 h 293"/>
              <a:gd name="T20" fmla="*/ 71 w 204"/>
              <a:gd name="T21" fmla="*/ 0 h 293"/>
              <a:gd name="T22" fmla="*/ 54 w 204"/>
              <a:gd name="T23" fmla="*/ 31 h 293"/>
              <a:gd name="T24" fmla="*/ 20 w 204"/>
              <a:gd name="T25" fmla="*/ 37 h 293"/>
              <a:gd name="T26" fmla="*/ 25 w 204"/>
              <a:gd name="T27" fmla="*/ 72 h 293"/>
              <a:gd name="T28" fmla="*/ 0 w 204"/>
              <a:gd name="T29" fmla="*/ 97 h 293"/>
              <a:gd name="T30" fmla="*/ 25 w 204"/>
              <a:gd name="T31" fmla="*/ 122 h 293"/>
              <a:gd name="T32" fmla="*/ 20 w 204"/>
              <a:gd name="T33" fmla="*/ 156 h 293"/>
              <a:gd name="T34" fmla="*/ 54 w 204"/>
              <a:gd name="T35" fmla="*/ 162 h 293"/>
              <a:gd name="T36" fmla="*/ 71 w 204"/>
              <a:gd name="T37" fmla="*/ 193 h 293"/>
              <a:gd name="T38" fmla="*/ 102 w 204"/>
              <a:gd name="T39" fmla="*/ 178 h 293"/>
              <a:gd name="T40" fmla="*/ 133 w 204"/>
              <a:gd name="T41" fmla="*/ 193 h 293"/>
              <a:gd name="T42" fmla="*/ 150 w 204"/>
              <a:gd name="T43" fmla="*/ 162 h 293"/>
              <a:gd name="T44" fmla="*/ 184 w 204"/>
              <a:gd name="T45" fmla="*/ 156 h 293"/>
              <a:gd name="T46" fmla="*/ 179 w 204"/>
              <a:gd name="T47" fmla="*/ 122 h 293"/>
              <a:gd name="T48" fmla="*/ 204 w 204"/>
              <a:gd name="T49" fmla="*/ 97 h 293"/>
              <a:gd name="T50" fmla="*/ 179 w 204"/>
              <a:gd name="T51" fmla="*/ 72 h 293"/>
              <a:gd name="T52" fmla="*/ 184 w 204"/>
              <a:gd name="T53" fmla="*/ 37 h 293"/>
              <a:gd name="T54" fmla="*/ 150 w 204"/>
              <a:gd name="T55" fmla="*/ 31 h 293"/>
              <a:gd name="T56" fmla="*/ 133 w 204"/>
              <a:gd name="T57" fmla="*/ 0 h 293"/>
              <a:gd name="T58" fmla="*/ 102 w 204"/>
              <a:gd name="T59" fmla="*/ 15 h 293"/>
              <a:gd name="T60" fmla="*/ 71 w 204"/>
              <a:gd name="T61" fmla="*/ 0 h 293"/>
              <a:gd name="T62" fmla="*/ 137 w 204"/>
              <a:gd name="T63" fmla="*/ 56 h 293"/>
              <a:gd name="T64" fmla="*/ 102 w 204"/>
              <a:gd name="T65" fmla="*/ 43 h 293"/>
              <a:gd name="T66" fmla="*/ 49 w 204"/>
              <a:gd name="T67" fmla="*/ 97 h 293"/>
              <a:gd name="T68" fmla="*/ 102 w 204"/>
              <a:gd name="T69" fmla="*/ 150 h 293"/>
              <a:gd name="T70" fmla="*/ 155 w 204"/>
              <a:gd name="T71" fmla="*/ 97 h 293"/>
              <a:gd name="T72" fmla="*/ 151 w 204"/>
              <a:gd name="T73" fmla="*/ 7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93">
                <a:moveTo>
                  <a:pt x="100" y="204"/>
                </a:moveTo>
                <a:cubicBezTo>
                  <a:pt x="81" y="293"/>
                  <a:pt x="81" y="293"/>
                  <a:pt x="81" y="293"/>
                </a:cubicBezTo>
                <a:cubicBezTo>
                  <a:pt x="58" y="262"/>
                  <a:pt x="58" y="262"/>
                  <a:pt x="58" y="262"/>
                </a:cubicBezTo>
                <a:cubicBezTo>
                  <a:pt x="25" y="282"/>
                  <a:pt x="25" y="282"/>
                  <a:pt x="25" y="282"/>
                </a:cubicBezTo>
                <a:cubicBezTo>
                  <a:pt x="44" y="189"/>
                  <a:pt x="44" y="189"/>
                  <a:pt x="44" y="189"/>
                </a:cubicBezTo>
                <a:moveTo>
                  <a:pt x="100" y="203"/>
                </a:moveTo>
                <a:cubicBezTo>
                  <a:pt x="119" y="277"/>
                  <a:pt x="119" y="277"/>
                  <a:pt x="119" y="277"/>
                </a:cubicBezTo>
                <a:cubicBezTo>
                  <a:pt x="140" y="244"/>
                  <a:pt x="140" y="244"/>
                  <a:pt x="140" y="244"/>
                </a:cubicBezTo>
                <a:cubicBezTo>
                  <a:pt x="175" y="263"/>
                  <a:pt x="175" y="263"/>
                  <a:pt x="175" y="263"/>
                </a:cubicBezTo>
                <a:cubicBezTo>
                  <a:pt x="156" y="189"/>
                  <a:pt x="156" y="189"/>
                  <a:pt x="156" y="189"/>
                </a:cubicBezTo>
                <a:moveTo>
                  <a:pt x="71" y="0"/>
                </a:moveTo>
                <a:cubicBezTo>
                  <a:pt x="54" y="31"/>
                  <a:pt x="54" y="31"/>
                  <a:pt x="54" y="31"/>
                </a:cubicBezTo>
                <a:cubicBezTo>
                  <a:pt x="20" y="37"/>
                  <a:pt x="20" y="37"/>
                  <a:pt x="20" y="37"/>
                </a:cubicBezTo>
                <a:cubicBezTo>
                  <a:pt x="25" y="72"/>
                  <a:pt x="25" y="72"/>
                  <a:pt x="25" y="72"/>
                </a:cubicBezTo>
                <a:cubicBezTo>
                  <a:pt x="0" y="97"/>
                  <a:pt x="0" y="97"/>
                  <a:pt x="0" y="97"/>
                </a:cubicBezTo>
                <a:cubicBezTo>
                  <a:pt x="25" y="122"/>
                  <a:pt x="25" y="122"/>
                  <a:pt x="25" y="122"/>
                </a:cubicBezTo>
                <a:cubicBezTo>
                  <a:pt x="20" y="156"/>
                  <a:pt x="20" y="156"/>
                  <a:pt x="20" y="156"/>
                </a:cubicBezTo>
                <a:cubicBezTo>
                  <a:pt x="54" y="162"/>
                  <a:pt x="54" y="162"/>
                  <a:pt x="54" y="162"/>
                </a:cubicBezTo>
                <a:cubicBezTo>
                  <a:pt x="71" y="193"/>
                  <a:pt x="71" y="193"/>
                  <a:pt x="71" y="193"/>
                </a:cubicBezTo>
                <a:cubicBezTo>
                  <a:pt x="102" y="178"/>
                  <a:pt x="102" y="178"/>
                  <a:pt x="102" y="178"/>
                </a:cubicBezTo>
                <a:cubicBezTo>
                  <a:pt x="133" y="193"/>
                  <a:pt x="133" y="193"/>
                  <a:pt x="133" y="193"/>
                </a:cubicBezTo>
                <a:cubicBezTo>
                  <a:pt x="150" y="162"/>
                  <a:pt x="150" y="162"/>
                  <a:pt x="150" y="162"/>
                </a:cubicBezTo>
                <a:cubicBezTo>
                  <a:pt x="184" y="156"/>
                  <a:pt x="184" y="156"/>
                  <a:pt x="184" y="156"/>
                </a:cubicBezTo>
                <a:cubicBezTo>
                  <a:pt x="179" y="122"/>
                  <a:pt x="179" y="122"/>
                  <a:pt x="179" y="122"/>
                </a:cubicBezTo>
                <a:cubicBezTo>
                  <a:pt x="204" y="97"/>
                  <a:pt x="204" y="97"/>
                  <a:pt x="204" y="97"/>
                </a:cubicBezTo>
                <a:cubicBezTo>
                  <a:pt x="179" y="72"/>
                  <a:pt x="179" y="72"/>
                  <a:pt x="179" y="72"/>
                </a:cubicBezTo>
                <a:cubicBezTo>
                  <a:pt x="184" y="37"/>
                  <a:pt x="184" y="37"/>
                  <a:pt x="184" y="37"/>
                </a:cubicBezTo>
                <a:cubicBezTo>
                  <a:pt x="150" y="31"/>
                  <a:pt x="150" y="31"/>
                  <a:pt x="150" y="31"/>
                </a:cubicBezTo>
                <a:cubicBezTo>
                  <a:pt x="133" y="0"/>
                  <a:pt x="133" y="0"/>
                  <a:pt x="133" y="0"/>
                </a:cubicBezTo>
                <a:cubicBezTo>
                  <a:pt x="102" y="15"/>
                  <a:pt x="102" y="15"/>
                  <a:pt x="102" y="15"/>
                </a:cubicBezTo>
                <a:lnTo>
                  <a:pt x="71" y="0"/>
                </a:lnTo>
                <a:close/>
                <a:moveTo>
                  <a:pt x="137" y="56"/>
                </a:moveTo>
                <a:cubicBezTo>
                  <a:pt x="127" y="48"/>
                  <a:pt x="115" y="43"/>
                  <a:pt x="102" y="43"/>
                </a:cubicBezTo>
                <a:cubicBezTo>
                  <a:pt x="73" y="43"/>
                  <a:pt x="49" y="67"/>
                  <a:pt x="49" y="97"/>
                </a:cubicBezTo>
                <a:cubicBezTo>
                  <a:pt x="49" y="126"/>
                  <a:pt x="73" y="150"/>
                  <a:pt x="102" y="150"/>
                </a:cubicBezTo>
                <a:cubicBezTo>
                  <a:pt x="131" y="150"/>
                  <a:pt x="155" y="126"/>
                  <a:pt x="155" y="97"/>
                </a:cubicBezTo>
                <a:cubicBezTo>
                  <a:pt x="155" y="89"/>
                  <a:pt x="154" y="83"/>
                  <a:pt x="151" y="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7" name="Freeform 63" title="trophy icon"/>
          <p:cNvSpPr>
            <a:spLocks noChangeAspect="1" noEditPoints="1"/>
          </p:cNvSpPr>
          <p:nvPr/>
        </p:nvSpPr>
        <p:spPr bwMode="auto">
          <a:xfrm>
            <a:off x="3548057" y="1360071"/>
            <a:ext cx="634979" cy="572160"/>
          </a:xfrm>
          <a:custGeom>
            <a:avLst/>
            <a:gdLst>
              <a:gd name="T0" fmla="*/ 264 w 264"/>
              <a:gd name="T1" fmla="*/ 53 h 238"/>
              <a:gd name="T2" fmla="*/ 192 w 264"/>
              <a:gd name="T3" fmla="*/ 125 h 238"/>
              <a:gd name="T4" fmla="*/ 217 w 264"/>
              <a:gd name="T5" fmla="*/ 32 h 238"/>
              <a:gd name="T6" fmla="*/ 264 w 264"/>
              <a:gd name="T7" fmla="*/ 32 h 238"/>
              <a:gd name="T8" fmla="*/ 48 w 264"/>
              <a:gd name="T9" fmla="*/ 32 h 238"/>
              <a:gd name="T10" fmla="*/ 1 w 264"/>
              <a:gd name="T11" fmla="*/ 32 h 238"/>
              <a:gd name="T12" fmla="*/ 1 w 264"/>
              <a:gd name="T13" fmla="*/ 49 h 238"/>
              <a:gd name="T14" fmla="*/ 72 w 264"/>
              <a:gd name="T15" fmla="*/ 125 h 238"/>
              <a:gd name="T16" fmla="*/ 215 w 264"/>
              <a:gd name="T17" fmla="*/ 4 h 238"/>
              <a:gd name="T18" fmla="*/ 208 w 264"/>
              <a:gd name="T19" fmla="*/ 0 h 238"/>
              <a:gd name="T20" fmla="*/ 132 w 264"/>
              <a:gd name="T21" fmla="*/ 0 h 238"/>
              <a:gd name="T22" fmla="*/ 132 w 264"/>
              <a:gd name="T23" fmla="*/ 0 h 238"/>
              <a:gd name="T24" fmla="*/ 56 w 264"/>
              <a:gd name="T25" fmla="*/ 0 h 238"/>
              <a:gd name="T26" fmla="*/ 49 w 264"/>
              <a:gd name="T27" fmla="*/ 4 h 238"/>
              <a:gd name="T28" fmla="*/ 48 w 264"/>
              <a:gd name="T29" fmla="*/ 29 h 238"/>
              <a:gd name="T30" fmla="*/ 132 w 264"/>
              <a:gd name="T31" fmla="*/ 160 h 238"/>
              <a:gd name="T32" fmla="*/ 132 w 264"/>
              <a:gd name="T33" fmla="*/ 160 h 238"/>
              <a:gd name="T34" fmla="*/ 132 w 264"/>
              <a:gd name="T35" fmla="*/ 160 h 238"/>
              <a:gd name="T36" fmla="*/ 132 w 264"/>
              <a:gd name="T37" fmla="*/ 160 h 238"/>
              <a:gd name="T38" fmla="*/ 132 w 264"/>
              <a:gd name="T39" fmla="*/ 160 h 238"/>
              <a:gd name="T40" fmla="*/ 217 w 264"/>
              <a:gd name="T41" fmla="*/ 29 h 238"/>
              <a:gd name="T42" fmla="*/ 215 w 264"/>
              <a:gd name="T43" fmla="*/ 4 h 238"/>
              <a:gd name="T44" fmla="*/ 111 w 264"/>
              <a:gd name="T45" fmla="*/ 179 h 238"/>
              <a:gd name="T46" fmla="*/ 89 w 264"/>
              <a:gd name="T47" fmla="*/ 202 h 238"/>
              <a:gd name="T48" fmla="*/ 67 w 264"/>
              <a:gd name="T49" fmla="*/ 225 h 238"/>
              <a:gd name="T50" fmla="*/ 67 w 264"/>
              <a:gd name="T51" fmla="*/ 238 h 238"/>
              <a:gd name="T52" fmla="*/ 197 w 264"/>
              <a:gd name="T53" fmla="*/ 238 h 238"/>
              <a:gd name="T54" fmla="*/ 197 w 264"/>
              <a:gd name="T55" fmla="*/ 225 h 238"/>
              <a:gd name="T56" fmla="*/ 175 w 264"/>
              <a:gd name="T57" fmla="*/ 202 h 238"/>
              <a:gd name="T58" fmla="*/ 154 w 264"/>
              <a:gd name="T59" fmla="*/ 179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4" h="238">
                <a:moveTo>
                  <a:pt x="264" y="53"/>
                </a:moveTo>
                <a:cubicBezTo>
                  <a:pt x="263" y="73"/>
                  <a:pt x="256" y="121"/>
                  <a:pt x="192" y="125"/>
                </a:cubicBezTo>
                <a:moveTo>
                  <a:pt x="217" y="32"/>
                </a:moveTo>
                <a:cubicBezTo>
                  <a:pt x="264" y="32"/>
                  <a:pt x="264" y="32"/>
                  <a:pt x="264" y="32"/>
                </a:cubicBezTo>
                <a:moveTo>
                  <a:pt x="48" y="32"/>
                </a:moveTo>
                <a:cubicBezTo>
                  <a:pt x="1" y="32"/>
                  <a:pt x="1" y="32"/>
                  <a:pt x="1" y="32"/>
                </a:cubicBezTo>
                <a:cubicBezTo>
                  <a:pt x="1" y="32"/>
                  <a:pt x="0" y="33"/>
                  <a:pt x="1" y="49"/>
                </a:cubicBezTo>
                <a:cubicBezTo>
                  <a:pt x="1" y="64"/>
                  <a:pt x="2" y="121"/>
                  <a:pt x="72" y="125"/>
                </a:cubicBezTo>
                <a:moveTo>
                  <a:pt x="215" y="4"/>
                </a:moveTo>
                <a:cubicBezTo>
                  <a:pt x="213" y="0"/>
                  <a:pt x="208" y="0"/>
                  <a:pt x="208" y="0"/>
                </a:cubicBezTo>
                <a:cubicBezTo>
                  <a:pt x="132" y="0"/>
                  <a:pt x="132" y="0"/>
                  <a:pt x="132" y="0"/>
                </a:cubicBezTo>
                <a:cubicBezTo>
                  <a:pt x="132" y="0"/>
                  <a:pt x="132" y="0"/>
                  <a:pt x="132" y="0"/>
                </a:cubicBezTo>
                <a:cubicBezTo>
                  <a:pt x="56" y="0"/>
                  <a:pt x="56" y="0"/>
                  <a:pt x="56" y="0"/>
                </a:cubicBezTo>
                <a:cubicBezTo>
                  <a:pt x="56" y="0"/>
                  <a:pt x="52" y="0"/>
                  <a:pt x="49" y="4"/>
                </a:cubicBezTo>
                <a:cubicBezTo>
                  <a:pt x="47" y="7"/>
                  <a:pt x="48" y="19"/>
                  <a:pt x="48" y="29"/>
                </a:cubicBezTo>
                <a:cubicBezTo>
                  <a:pt x="48" y="101"/>
                  <a:pt x="79" y="160"/>
                  <a:pt x="132" y="160"/>
                </a:cubicBezTo>
                <a:cubicBezTo>
                  <a:pt x="132" y="160"/>
                  <a:pt x="132" y="160"/>
                  <a:pt x="132" y="160"/>
                </a:cubicBezTo>
                <a:cubicBezTo>
                  <a:pt x="132" y="160"/>
                  <a:pt x="132" y="160"/>
                  <a:pt x="132" y="160"/>
                </a:cubicBezTo>
                <a:cubicBezTo>
                  <a:pt x="132" y="160"/>
                  <a:pt x="132" y="160"/>
                  <a:pt x="132" y="160"/>
                </a:cubicBezTo>
                <a:cubicBezTo>
                  <a:pt x="132" y="160"/>
                  <a:pt x="132" y="160"/>
                  <a:pt x="132" y="160"/>
                </a:cubicBezTo>
                <a:cubicBezTo>
                  <a:pt x="186" y="160"/>
                  <a:pt x="217" y="101"/>
                  <a:pt x="217" y="29"/>
                </a:cubicBezTo>
                <a:cubicBezTo>
                  <a:pt x="217" y="19"/>
                  <a:pt x="217" y="7"/>
                  <a:pt x="215" y="4"/>
                </a:cubicBezTo>
                <a:close/>
                <a:moveTo>
                  <a:pt x="111" y="179"/>
                </a:moveTo>
                <a:cubicBezTo>
                  <a:pt x="111" y="191"/>
                  <a:pt x="99" y="199"/>
                  <a:pt x="89" y="202"/>
                </a:cubicBezTo>
                <a:cubicBezTo>
                  <a:pt x="79" y="206"/>
                  <a:pt x="67" y="215"/>
                  <a:pt x="67" y="225"/>
                </a:cubicBezTo>
                <a:cubicBezTo>
                  <a:pt x="67" y="238"/>
                  <a:pt x="67" y="238"/>
                  <a:pt x="67" y="238"/>
                </a:cubicBezTo>
                <a:cubicBezTo>
                  <a:pt x="197" y="238"/>
                  <a:pt x="197" y="238"/>
                  <a:pt x="197" y="238"/>
                </a:cubicBezTo>
                <a:cubicBezTo>
                  <a:pt x="197" y="225"/>
                  <a:pt x="197" y="225"/>
                  <a:pt x="197" y="225"/>
                </a:cubicBezTo>
                <a:cubicBezTo>
                  <a:pt x="197" y="215"/>
                  <a:pt x="185" y="206"/>
                  <a:pt x="175" y="202"/>
                </a:cubicBezTo>
                <a:cubicBezTo>
                  <a:pt x="166" y="199"/>
                  <a:pt x="154" y="191"/>
                  <a:pt x="154" y="17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8" name="Freeform 5" title="certificate icon"/>
          <p:cNvSpPr>
            <a:spLocks noChangeAspect="1" noEditPoints="1"/>
          </p:cNvSpPr>
          <p:nvPr/>
        </p:nvSpPr>
        <p:spPr bwMode="auto">
          <a:xfrm>
            <a:off x="1589717" y="2262277"/>
            <a:ext cx="415224" cy="588099"/>
          </a:xfrm>
          <a:custGeom>
            <a:avLst/>
            <a:gdLst>
              <a:gd name="T0" fmla="*/ 107 w 215"/>
              <a:gd name="T1" fmla="*/ 245 h 305"/>
              <a:gd name="T2" fmla="*/ 94 w 215"/>
              <a:gd name="T3" fmla="*/ 305 h 305"/>
              <a:gd name="T4" fmla="*/ 79 w 215"/>
              <a:gd name="T5" fmla="*/ 284 h 305"/>
              <a:gd name="T6" fmla="*/ 57 w 215"/>
              <a:gd name="T7" fmla="*/ 297 h 305"/>
              <a:gd name="T8" fmla="*/ 69 w 215"/>
              <a:gd name="T9" fmla="*/ 236 h 305"/>
              <a:gd name="T10" fmla="*/ 107 w 215"/>
              <a:gd name="T11" fmla="*/ 245 h 305"/>
              <a:gd name="T12" fmla="*/ 120 w 215"/>
              <a:gd name="T13" fmla="*/ 294 h 305"/>
              <a:gd name="T14" fmla="*/ 134 w 215"/>
              <a:gd name="T15" fmla="*/ 272 h 305"/>
              <a:gd name="T16" fmla="*/ 157 w 215"/>
              <a:gd name="T17" fmla="*/ 284 h 305"/>
              <a:gd name="T18" fmla="*/ 144 w 215"/>
              <a:gd name="T19" fmla="*/ 236 h 305"/>
              <a:gd name="T20" fmla="*/ 87 w 215"/>
              <a:gd name="T21" fmla="*/ 109 h 305"/>
              <a:gd name="T22" fmla="*/ 77 w 215"/>
              <a:gd name="T23" fmla="*/ 130 h 305"/>
              <a:gd name="T24" fmla="*/ 54 w 215"/>
              <a:gd name="T25" fmla="*/ 134 h 305"/>
              <a:gd name="T26" fmla="*/ 57 w 215"/>
              <a:gd name="T27" fmla="*/ 157 h 305"/>
              <a:gd name="T28" fmla="*/ 41 w 215"/>
              <a:gd name="T29" fmla="*/ 174 h 305"/>
              <a:gd name="T30" fmla="*/ 57 w 215"/>
              <a:gd name="T31" fmla="*/ 190 h 305"/>
              <a:gd name="T32" fmla="*/ 54 w 215"/>
              <a:gd name="T33" fmla="*/ 214 h 305"/>
              <a:gd name="T34" fmla="*/ 77 w 215"/>
              <a:gd name="T35" fmla="*/ 218 h 305"/>
              <a:gd name="T36" fmla="*/ 87 w 215"/>
              <a:gd name="T37" fmla="*/ 238 h 305"/>
              <a:gd name="T38" fmla="*/ 108 w 215"/>
              <a:gd name="T39" fmla="*/ 228 h 305"/>
              <a:gd name="T40" fmla="*/ 129 w 215"/>
              <a:gd name="T41" fmla="*/ 238 h 305"/>
              <a:gd name="T42" fmla="*/ 140 w 215"/>
              <a:gd name="T43" fmla="*/ 218 h 305"/>
              <a:gd name="T44" fmla="*/ 163 w 215"/>
              <a:gd name="T45" fmla="*/ 214 h 305"/>
              <a:gd name="T46" fmla="*/ 160 w 215"/>
              <a:gd name="T47" fmla="*/ 190 h 305"/>
              <a:gd name="T48" fmla="*/ 176 w 215"/>
              <a:gd name="T49" fmla="*/ 174 h 305"/>
              <a:gd name="T50" fmla="*/ 160 w 215"/>
              <a:gd name="T51" fmla="*/ 157 h 305"/>
              <a:gd name="T52" fmla="*/ 163 w 215"/>
              <a:gd name="T53" fmla="*/ 134 h 305"/>
              <a:gd name="T54" fmla="*/ 140 w 215"/>
              <a:gd name="T55" fmla="*/ 130 h 305"/>
              <a:gd name="T56" fmla="*/ 129 w 215"/>
              <a:gd name="T57" fmla="*/ 109 h 305"/>
              <a:gd name="T58" fmla="*/ 108 w 215"/>
              <a:gd name="T59" fmla="*/ 120 h 305"/>
              <a:gd name="T60" fmla="*/ 87 w 215"/>
              <a:gd name="T61" fmla="*/ 109 h 305"/>
              <a:gd name="T62" fmla="*/ 131 w 215"/>
              <a:gd name="T63" fmla="*/ 147 h 305"/>
              <a:gd name="T64" fmla="*/ 108 w 215"/>
              <a:gd name="T65" fmla="*/ 138 h 305"/>
              <a:gd name="T66" fmla="*/ 73 w 215"/>
              <a:gd name="T67" fmla="*/ 174 h 305"/>
              <a:gd name="T68" fmla="*/ 108 w 215"/>
              <a:gd name="T69" fmla="*/ 209 h 305"/>
              <a:gd name="T70" fmla="*/ 144 w 215"/>
              <a:gd name="T71" fmla="*/ 174 h 305"/>
              <a:gd name="T72" fmla="*/ 141 w 215"/>
              <a:gd name="T73" fmla="*/ 160 h 305"/>
              <a:gd name="T74" fmla="*/ 41 w 215"/>
              <a:gd name="T75" fmla="*/ 275 h 305"/>
              <a:gd name="T76" fmla="*/ 8 w 215"/>
              <a:gd name="T77" fmla="*/ 275 h 305"/>
              <a:gd name="T78" fmla="*/ 0 w 215"/>
              <a:gd name="T79" fmla="*/ 267 h 305"/>
              <a:gd name="T80" fmla="*/ 0 w 215"/>
              <a:gd name="T81" fmla="*/ 7 h 305"/>
              <a:gd name="T82" fmla="*/ 8 w 215"/>
              <a:gd name="T83" fmla="*/ 0 h 305"/>
              <a:gd name="T84" fmla="*/ 140 w 215"/>
              <a:gd name="T85" fmla="*/ 0 h 305"/>
              <a:gd name="T86" fmla="*/ 153 w 215"/>
              <a:gd name="T87" fmla="*/ 5 h 305"/>
              <a:gd name="T88" fmla="*/ 209 w 215"/>
              <a:gd name="T89" fmla="*/ 62 h 305"/>
              <a:gd name="T90" fmla="*/ 215 w 215"/>
              <a:gd name="T91" fmla="*/ 75 h 305"/>
              <a:gd name="T92" fmla="*/ 215 w 215"/>
              <a:gd name="T93" fmla="*/ 267 h 305"/>
              <a:gd name="T94" fmla="*/ 207 w 215"/>
              <a:gd name="T95" fmla="*/ 275 h 305"/>
              <a:gd name="T96" fmla="*/ 177 w 215"/>
              <a:gd name="T97" fmla="*/ 275 h 305"/>
              <a:gd name="T98" fmla="*/ 148 w 215"/>
              <a:gd name="T99" fmla="*/ 26 h 305"/>
              <a:gd name="T100" fmla="*/ 148 w 215"/>
              <a:gd name="T101" fmla="*/ 54 h 305"/>
              <a:gd name="T102" fmla="*/ 159 w 215"/>
              <a:gd name="T103" fmla="*/ 65 h 305"/>
              <a:gd name="T104" fmla="*/ 211 w 215"/>
              <a:gd name="T105" fmla="*/ 65 h 305"/>
              <a:gd name="T106" fmla="*/ 99 w 215"/>
              <a:gd name="T107" fmla="*/ 65 h 305"/>
              <a:gd name="T108" fmla="*/ 41 w 215"/>
              <a:gd name="T109" fmla="*/ 6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305">
                <a:moveTo>
                  <a:pt x="107" y="245"/>
                </a:moveTo>
                <a:cubicBezTo>
                  <a:pt x="94" y="305"/>
                  <a:pt x="94" y="305"/>
                  <a:pt x="94" y="305"/>
                </a:cubicBezTo>
                <a:cubicBezTo>
                  <a:pt x="79" y="284"/>
                  <a:pt x="79" y="284"/>
                  <a:pt x="79" y="284"/>
                </a:cubicBezTo>
                <a:cubicBezTo>
                  <a:pt x="57" y="297"/>
                  <a:pt x="57" y="297"/>
                  <a:pt x="57" y="297"/>
                </a:cubicBezTo>
                <a:cubicBezTo>
                  <a:pt x="69" y="236"/>
                  <a:pt x="69" y="236"/>
                  <a:pt x="69" y="236"/>
                </a:cubicBezTo>
                <a:moveTo>
                  <a:pt x="107" y="245"/>
                </a:moveTo>
                <a:cubicBezTo>
                  <a:pt x="120" y="294"/>
                  <a:pt x="120" y="294"/>
                  <a:pt x="120" y="294"/>
                </a:cubicBezTo>
                <a:cubicBezTo>
                  <a:pt x="134" y="272"/>
                  <a:pt x="134" y="272"/>
                  <a:pt x="134" y="272"/>
                </a:cubicBezTo>
                <a:cubicBezTo>
                  <a:pt x="157" y="284"/>
                  <a:pt x="157" y="284"/>
                  <a:pt x="157" y="284"/>
                </a:cubicBezTo>
                <a:cubicBezTo>
                  <a:pt x="144" y="236"/>
                  <a:pt x="144" y="236"/>
                  <a:pt x="144" y="236"/>
                </a:cubicBezTo>
                <a:moveTo>
                  <a:pt x="87" y="109"/>
                </a:moveTo>
                <a:cubicBezTo>
                  <a:pt x="77" y="130"/>
                  <a:pt x="77" y="130"/>
                  <a:pt x="77" y="130"/>
                </a:cubicBezTo>
                <a:cubicBezTo>
                  <a:pt x="54" y="134"/>
                  <a:pt x="54" y="134"/>
                  <a:pt x="54" y="134"/>
                </a:cubicBezTo>
                <a:cubicBezTo>
                  <a:pt x="57" y="157"/>
                  <a:pt x="57" y="157"/>
                  <a:pt x="57" y="157"/>
                </a:cubicBezTo>
                <a:cubicBezTo>
                  <a:pt x="41" y="174"/>
                  <a:pt x="41" y="174"/>
                  <a:pt x="41" y="174"/>
                </a:cubicBezTo>
                <a:cubicBezTo>
                  <a:pt x="57" y="190"/>
                  <a:pt x="57" y="190"/>
                  <a:pt x="57" y="190"/>
                </a:cubicBezTo>
                <a:cubicBezTo>
                  <a:pt x="54" y="214"/>
                  <a:pt x="54" y="214"/>
                  <a:pt x="54" y="214"/>
                </a:cubicBezTo>
                <a:cubicBezTo>
                  <a:pt x="77" y="218"/>
                  <a:pt x="77" y="218"/>
                  <a:pt x="77" y="218"/>
                </a:cubicBezTo>
                <a:cubicBezTo>
                  <a:pt x="87" y="238"/>
                  <a:pt x="87" y="238"/>
                  <a:pt x="87" y="238"/>
                </a:cubicBezTo>
                <a:cubicBezTo>
                  <a:pt x="108" y="228"/>
                  <a:pt x="108" y="228"/>
                  <a:pt x="108" y="228"/>
                </a:cubicBezTo>
                <a:cubicBezTo>
                  <a:pt x="129" y="238"/>
                  <a:pt x="129" y="238"/>
                  <a:pt x="129" y="238"/>
                </a:cubicBezTo>
                <a:cubicBezTo>
                  <a:pt x="140" y="218"/>
                  <a:pt x="140" y="218"/>
                  <a:pt x="140" y="218"/>
                </a:cubicBezTo>
                <a:cubicBezTo>
                  <a:pt x="163" y="214"/>
                  <a:pt x="163" y="214"/>
                  <a:pt x="163" y="214"/>
                </a:cubicBezTo>
                <a:cubicBezTo>
                  <a:pt x="160" y="190"/>
                  <a:pt x="160" y="190"/>
                  <a:pt x="160" y="190"/>
                </a:cubicBezTo>
                <a:cubicBezTo>
                  <a:pt x="176" y="174"/>
                  <a:pt x="176" y="174"/>
                  <a:pt x="176" y="174"/>
                </a:cubicBezTo>
                <a:cubicBezTo>
                  <a:pt x="160" y="157"/>
                  <a:pt x="160" y="157"/>
                  <a:pt x="160" y="157"/>
                </a:cubicBezTo>
                <a:cubicBezTo>
                  <a:pt x="163" y="134"/>
                  <a:pt x="163" y="134"/>
                  <a:pt x="163" y="134"/>
                </a:cubicBezTo>
                <a:cubicBezTo>
                  <a:pt x="140" y="130"/>
                  <a:pt x="140" y="130"/>
                  <a:pt x="140" y="130"/>
                </a:cubicBezTo>
                <a:cubicBezTo>
                  <a:pt x="129" y="109"/>
                  <a:pt x="129" y="109"/>
                  <a:pt x="129" y="109"/>
                </a:cubicBezTo>
                <a:cubicBezTo>
                  <a:pt x="108" y="120"/>
                  <a:pt x="108" y="120"/>
                  <a:pt x="108" y="120"/>
                </a:cubicBezTo>
                <a:lnTo>
                  <a:pt x="87" y="109"/>
                </a:lnTo>
                <a:close/>
                <a:moveTo>
                  <a:pt x="131" y="147"/>
                </a:moveTo>
                <a:cubicBezTo>
                  <a:pt x="125" y="142"/>
                  <a:pt x="117" y="138"/>
                  <a:pt x="108" y="138"/>
                </a:cubicBezTo>
                <a:cubicBezTo>
                  <a:pt x="89" y="138"/>
                  <a:pt x="73" y="154"/>
                  <a:pt x="73" y="174"/>
                </a:cubicBezTo>
                <a:cubicBezTo>
                  <a:pt x="73" y="193"/>
                  <a:pt x="89" y="209"/>
                  <a:pt x="108" y="209"/>
                </a:cubicBezTo>
                <a:cubicBezTo>
                  <a:pt x="128" y="209"/>
                  <a:pt x="144" y="193"/>
                  <a:pt x="144" y="174"/>
                </a:cubicBezTo>
                <a:cubicBezTo>
                  <a:pt x="144" y="169"/>
                  <a:pt x="143" y="164"/>
                  <a:pt x="141" y="160"/>
                </a:cubicBezTo>
                <a:moveTo>
                  <a:pt x="41" y="275"/>
                </a:moveTo>
                <a:cubicBezTo>
                  <a:pt x="8" y="275"/>
                  <a:pt x="8" y="275"/>
                  <a:pt x="8" y="275"/>
                </a:cubicBezTo>
                <a:cubicBezTo>
                  <a:pt x="3" y="275"/>
                  <a:pt x="0" y="271"/>
                  <a:pt x="0" y="267"/>
                </a:cubicBezTo>
                <a:cubicBezTo>
                  <a:pt x="0" y="7"/>
                  <a:pt x="0" y="7"/>
                  <a:pt x="0" y="7"/>
                </a:cubicBezTo>
                <a:cubicBezTo>
                  <a:pt x="0" y="3"/>
                  <a:pt x="3" y="0"/>
                  <a:pt x="8" y="0"/>
                </a:cubicBezTo>
                <a:cubicBezTo>
                  <a:pt x="140" y="0"/>
                  <a:pt x="140" y="0"/>
                  <a:pt x="140" y="0"/>
                </a:cubicBezTo>
                <a:cubicBezTo>
                  <a:pt x="144" y="0"/>
                  <a:pt x="150" y="2"/>
                  <a:pt x="153" y="5"/>
                </a:cubicBezTo>
                <a:cubicBezTo>
                  <a:pt x="209" y="62"/>
                  <a:pt x="209" y="62"/>
                  <a:pt x="209" y="62"/>
                </a:cubicBezTo>
                <a:cubicBezTo>
                  <a:pt x="212" y="65"/>
                  <a:pt x="215" y="71"/>
                  <a:pt x="215" y="75"/>
                </a:cubicBezTo>
                <a:cubicBezTo>
                  <a:pt x="215" y="267"/>
                  <a:pt x="215" y="267"/>
                  <a:pt x="215" y="267"/>
                </a:cubicBezTo>
                <a:cubicBezTo>
                  <a:pt x="215" y="271"/>
                  <a:pt x="211" y="275"/>
                  <a:pt x="207" y="275"/>
                </a:cubicBezTo>
                <a:cubicBezTo>
                  <a:pt x="177" y="275"/>
                  <a:pt x="177" y="275"/>
                  <a:pt x="177" y="275"/>
                </a:cubicBezTo>
                <a:moveTo>
                  <a:pt x="148" y="26"/>
                </a:moveTo>
                <a:cubicBezTo>
                  <a:pt x="148" y="54"/>
                  <a:pt x="148" y="54"/>
                  <a:pt x="148" y="54"/>
                </a:cubicBezTo>
                <a:cubicBezTo>
                  <a:pt x="148" y="60"/>
                  <a:pt x="153" y="65"/>
                  <a:pt x="159" y="65"/>
                </a:cubicBezTo>
                <a:cubicBezTo>
                  <a:pt x="211" y="65"/>
                  <a:pt x="211" y="65"/>
                  <a:pt x="211" y="65"/>
                </a:cubicBezTo>
                <a:moveTo>
                  <a:pt x="99" y="65"/>
                </a:moveTo>
                <a:cubicBezTo>
                  <a:pt x="41" y="65"/>
                  <a:pt x="41" y="65"/>
                  <a:pt x="41" y="6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9" name="Freeform 52" title="stars icon"/>
          <p:cNvSpPr>
            <a:spLocks noChangeAspect="1" noEditPoints="1"/>
          </p:cNvSpPr>
          <p:nvPr/>
        </p:nvSpPr>
        <p:spPr bwMode="auto">
          <a:xfrm>
            <a:off x="4412739" y="1312291"/>
            <a:ext cx="594672" cy="619940"/>
          </a:xfrm>
          <a:custGeom>
            <a:avLst/>
            <a:gdLst>
              <a:gd name="T0" fmla="*/ 195 w 249"/>
              <a:gd name="T1" fmla="*/ 156 h 260"/>
              <a:gd name="T2" fmla="*/ 174 w 249"/>
              <a:gd name="T3" fmla="*/ 177 h 260"/>
              <a:gd name="T4" fmla="*/ 167 w 249"/>
              <a:gd name="T5" fmla="*/ 198 h 260"/>
              <a:gd name="T6" fmla="*/ 176 w 249"/>
              <a:gd name="T7" fmla="*/ 250 h 260"/>
              <a:gd name="T8" fmla="*/ 167 w 249"/>
              <a:gd name="T9" fmla="*/ 257 h 260"/>
              <a:gd name="T10" fmla="*/ 120 w 249"/>
              <a:gd name="T11" fmla="*/ 232 h 260"/>
              <a:gd name="T12" fmla="*/ 98 w 249"/>
              <a:gd name="T13" fmla="*/ 232 h 260"/>
              <a:gd name="T14" fmla="*/ 50 w 249"/>
              <a:gd name="T15" fmla="*/ 257 h 260"/>
              <a:gd name="T16" fmla="*/ 41 w 249"/>
              <a:gd name="T17" fmla="*/ 250 h 260"/>
              <a:gd name="T18" fmla="*/ 50 w 249"/>
              <a:gd name="T19" fmla="*/ 198 h 260"/>
              <a:gd name="T20" fmla="*/ 43 w 249"/>
              <a:gd name="T21" fmla="*/ 177 h 260"/>
              <a:gd name="T22" fmla="*/ 5 w 249"/>
              <a:gd name="T23" fmla="*/ 139 h 260"/>
              <a:gd name="T24" fmla="*/ 9 w 249"/>
              <a:gd name="T25" fmla="*/ 129 h 260"/>
              <a:gd name="T26" fmla="*/ 61 w 249"/>
              <a:gd name="T27" fmla="*/ 121 h 260"/>
              <a:gd name="T28" fmla="*/ 79 w 249"/>
              <a:gd name="T29" fmla="*/ 108 h 260"/>
              <a:gd name="T30" fmla="*/ 103 w 249"/>
              <a:gd name="T31" fmla="*/ 60 h 260"/>
              <a:gd name="T32" fmla="*/ 114 w 249"/>
              <a:gd name="T33" fmla="*/ 60 h 260"/>
              <a:gd name="T34" fmla="*/ 138 w 249"/>
              <a:gd name="T35" fmla="*/ 108 h 260"/>
              <a:gd name="T36" fmla="*/ 156 w 249"/>
              <a:gd name="T37" fmla="*/ 121 h 260"/>
              <a:gd name="T38" fmla="*/ 209 w 249"/>
              <a:gd name="T39" fmla="*/ 129 h 260"/>
              <a:gd name="T40" fmla="*/ 212 w 249"/>
              <a:gd name="T41" fmla="*/ 139 h 260"/>
              <a:gd name="T42" fmla="*/ 247 w 249"/>
              <a:gd name="T43" fmla="*/ 42 h 260"/>
              <a:gd name="T44" fmla="*/ 245 w 249"/>
              <a:gd name="T45" fmla="*/ 37 h 260"/>
              <a:gd name="T46" fmla="*/ 220 w 249"/>
              <a:gd name="T47" fmla="*/ 33 h 260"/>
              <a:gd name="T48" fmla="*/ 211 w 249"/>
              <a:gd name="T49" fmla="*/ 26 h 260"/>
              <a:gd name="T50" fmla="*/ 199 w 249"/>
              <a:gd name="T51" fmla="*/ 3 h 260"/>
              <a:gd name="T52" fmla="*/ 194 w 249"/>
              <a:gd name="T53" fmla="*/ 3 h 260"/>
              <a:gd name="T54" fmla="*/ 182 w 249"/>
              <a:gd name="T55" fmla="*/ 26 h 260"/>
              <a:gd name="T56" fmla="*/ 174 w 249"/>
              <a:gd name="T57" fmla="*/ 33 h 260"/>
              <a:gd name="T58" fmla="*/ 148 w 249"/>
              <a:gd name="T59" fmla="*/ 37 h 260"/>
              <a:gd name="T60" fmla="*/ 146 w 249"/>
              <a:gd name="T61" fmla="*/ 42 h 260"/>
              <a:gd name="T62" fmla="*/ 165 w 249"/>
              <a:gd name="T63" fmla="*/ 60 h 260"/>
              <a:gd name="T64" fmla="*/ 168 w 249"/>
              <a:gd name="T65" fmla="*/ 70 h 260"/>
              <a:gd name="T66" fmla="*/ 164 w 249"/>
              <a:gd name="T67" fmla="*/ 96 h 260"/>
              <a:gd name="T68" fmla="*/ 168 w 249"/>
              <a:gd name="T69" fmla="*/ 99 h 260"/>
              <a:gd name="T70" fmla="*/ 191 w 249"/>
              <a:gd name="T71" fmla="*/ 87 h 260"/>
              <a:gd name="T72" fmla="*/ 202 w 249"/>
              <a:gd name="T73" fmla="*/ 87 h 260"/>
              <a:gd name="T74" fmla="*/ 225 w 249"/>
              <a:gd name="T75" fmla="*/ 99 h 260"/>
              <a:gd name="T76" fmla="*/ 229 w 249"/>
              <a:gd name="T77" fmla="*/ 96 h 260"/>
              <a:gd name="T78" fmla="*/ 225 w 249"/>
              <a:gd name="T79" fmla="*/ 70 h 260"/>
              <a:gd name="T80" fmla="*/ 228 w 249"/>
              <a:gd name="T81" fmla="*/ 60 h 260"/>
              <a:gd name="T82" fmla="*/ 233 w 249"/>
              <a:gd name="T83" fmla="*/ 5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9" h="260">
                <a:moveTo>
                  <a:pt x="195" y="156"/>
                </a:moveTo>
                <a:cubicBezTo>
                  <a:pt x="174" y="177"/>
                  <a:pt x="174" y="177"/>
                  <a:pt x="174" y="177"/>
                </a:cubicBezTo>
                <a:cubicBezTo>
                  <a:pt x="169" y="181"/>
                  <a:pt x="166" y="191"/>
                  <a:pt x="167" y="198"/>
                </a:cubicBezTo>
                <a:cubicBezTo>
                  <a:pt x="176" y="250"/>
                  <a:pt x="176" y="250"/>
                  <a:pt x="176" y="250"/>
                </a:cubicBezTo>
                <a:cubicBezTo>
                  <a:pt x="177" y="257"/>
                  <a:pt x="173" y="260"/>
                  <a:pt x="167" y="257"/>
                </a:cubicBezTo>
                <a:cubicBezTo>
                  <a:pt x="120" y="232"/>
                  <a:pt x="120" y="232"/>
                  <a:pt x="120" y="232"/>
                </a:cubicBezTo>
                <a:cubicBezTo>
                  <a:pt x="114" y="229"/>
                  <a:pt x="104" y="229"/>
                  <a:pt x="98" y="232"/>
                </a:cubicBezTo>
                <a:cubicBezTo>
                  <a:pt x="50" y="257"/>
                  <a:pt x="50" y="257"/>
                  <a:pt x="50" y="257"/>
                </a:cubicBezTo>
                <a:cubicBezTo>
                  <a:pt x="44" y="260"/>
                  <a:pt x="40" y="257"/>
                  <a:pt x="41" y="250"/>
                </a:cubicBezTo>
                <a:cubicBezTo>
                  <a:pt x="50" y="198"/>
                  <a:pt x="50" y="198"/>
                  <a:pt x="50" y="198"/>
                </a:cubicBezTo>
                <a:cubicBezTo>
                  <a:pt x="51" y="191"/>
                  <a:pt x="48" y="181"/>
                  <a:pt x="43" y="177"/>
                </a:cubicBezTo>
                <a:cubicBezTo>
                  <a:pt x="5" y="139"/>
                  <a:pt x="5" y="139"/>
                  <a:pt x="5" y="139"/>
                </a:cubicBezTo>
                <a:cubicBezTo>
                  <a:pt x="0" y="134"/>
                  <a:pt x="2" y="130"/>
                  <a:pt x="9" y="129"/>
                </a:cubicBezTo>
                <a:cubicBezTo>
                  <a:pt x="61" y="121"/>
                  <a:pt x="61" y="121"/>
                  <a:pt x="61" y="121"/>
                </a:cubicBezTo>
                <a:cubicBezTo>
                  <a:pt x="68" y="120"/>
                  <a:pt x="76" y="114"/>
                  <a:pt x="79" y="108"/>
                </a:cubicBezTo>
                <a:cubicBezTo>
                  <a:pt x="103" y="60"/>
                  <a:pt x="103" y="60"/>
                  <a:pt x="103" y="60"/>
                </a:cubicBezTo>
                <a:cubicBezTo>
                  <a:pt x="106" y="54"/>
                  <a:pt x="111" y="54"/>
                  <a:pt x="114" y="60"/>
                </a:cubicBezTo>
                <a:cubicBezTo>
                  <a:pt x="138" y="108"/>
                  <a:pt x="138" y="108"/>
                  <a:pt x="138" y="108"/>
                </a:cubicBezTo>
                <a:cubicBezTo>
                  <a:pt x="141" y="114"/>
                  <a:pt x="149" y="120"/>
                  <a:pt x="156" y="121"/>
                </a:cubicBezTo>
                <a:cubicBezTo>
                  <a:pt x="209" y="129"/>
                  <a:pt x="209" y="129"/>
                  <a:pt x="209" y="129"/>
                </a:cubicBezTo>
                <a:cubicBezTo>
                  <a:pt x="216" y="130"/>
                  <a:pt x="217" y="134"/>
                  <a:pt x="212" y="139"/>
                </a:cubicBezTo>
                <a:moveTo>
                  <a:pt x="247" y="42"/>
                </a:moveTo>
                <a:cubicBezTo>
                  <a:pt x="249" y="39"/>
                  <a:pt x="249" y="37"/>
                  <a:pt x="245" y="37"/>
                </a:cubicBezTo>
                <a:cubicBezTo>
                  <a:pt x="220" y="33"/>
                  <a:pt x="220" y="33"/>
                  <a:pt x="220" y="33"/>
                </a:cubicBezTo>
                <a:cubicBezTo>
                  <a:pt x="216" y="32"/>
                  <a:pt x="212" y="30"/>
                  <a:pt x="211" y="26"/>
                </a:cubicBezTo>
                <a:cubicBezTo>
                  <a:pt x="199" y="3"/>
                  <a:pt x="199" y="3"/>
                  <a:pt x="199" y="3"/>
                </a:cubicBezTo>
                <a:cubicBezTo>
                  <a:pt x="198" y="0"/>
                  <a:pt x="195" y="0"/>
                  <a:pt x="194" y="3"/>
                </a:cubicBezTo>
                <a:cubicBezTo>
                  <a:pt x="182" y="26"/>
                  <a:pt x="182" y="26"/>
                  <a:pt x="182" y="26"/>
                </a:cubicBezTo>
                <a:cubicBezTo>
                  <a:pt x="181" y="30"/>
                  <a:pt x="177" y="32"/>
                  <a:pt x="174" y="33"/>
                </a:cubicBezTo>
                <a:cubicBezTo>
                  <a:pt x="148" y="37"/>
                  <a:pt x="148" y="37"/>
                  <a:pt x="148" y="37"/>
                </a:cubicBezTo>
                <a:cubicBezTo>
                  <a:pt x="144" y="37"/>
                  <a:pt x="144" y="39"/>
                  <a:pt x="146" y="42"/>
                </a:cubicBezTo>
                <a:cubicBezTo>
                  <a:pt x="165" y="60"/>
                  <a:pt x="165" y="60"/>
                  <a:pt x="165" y="60"/>
                </a:cubicBezTo>
                <a:cubicBezTo>
                  <a:pt x="167" y="62"/>
                  <a:pt x="169" y="67"/>
                  <a:pt x="168" y="70"/>
                </a:cubicBezTo>
                <a:cubicBezTo>
                  <a:pt x="164" y="96"/>
                  <a:pt x="164" y="96"/>
                  <a:pt x="164" y="96"/>
                </a:cubicBezTo>
                <a:cubicBezTo>
                  <a:pt x="163" y="99"/>
                  <a:pt x="165" y="101"/>
                  <a:pt x="168" y="99"/>
                </a:cubicBezTo>
                <a:cubicBezTo>
                  <a:pt x="191" y="87"/>
                  <a:pt x="191" y="87"/>
                  <a:pt x="191" y="87"/>
                </a:cubicBezTo>
                <a:cubicBezTo>
                  <a:pt x="194" y="85"/>
                  <a:pt x="199" y="85"/>
                  <a:pt x="202" y="87"/>
                </a:cubicBezTo>
                <a:cubicBezTo>
                  <a:pt x="225" y="99"/>
                  <a:pt x="225" y="99"/>
                  <a:pt x="225" y="99"/>
                </a:cubicBezTo>
                <a:cubicBezTo>
                  <a:pt x="228" y="101"/>
                  <a:pt x="230" y="99"/>
                  <a:pt x="229" y="96"/>
                </a:cubicBezTo>
                <a:cubicBezTo>
                  <a:pt x="225" y="70"/>
                  <a:pt x="225" y="70"/>
                  <a:pt x="225" y="70"/>
                </a:cubicBezTo>
                <a:cubicBezTo>
                  <a:pt x="224" y="67"/>
                  <a:pt x="226" y="62"/>
                  <a:pt x="228" y="60"/>
                </a:cubicBezTo>
                <a:cubicBezTo>
                  <a:pt x="233" y="55"/>
                  <a:pt x="233" y="55"/>
                  <a:pt x="233" y="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100" name="Freeform 8" title="certificate icon">
            <a:extLst>
              <a:ext uri="{FF2B5EF4-FFF2-40B4-BE49-F238E27FC236}">
                <a16:creationId xmlns:a16="http://schemas.microsoft.com/office/drawing/2014/main" id="{0036E7ED-CE83-4AD7-83B2-6CAC0A90C566}"/>
              </a:ext>
            </a:extLst>
          </p:cNvPr>
          <p:cNvSpPr>
            <a:spLocks noEditPoints="1"/>
          </p:cNvSpPr>
          <p:nvPr/>
        </p:nvSpPr>
        <p:spPr bwMode="auto">
          <a:xfrm>
            <a:off x="761114" y="2315626"/>
            <a:ext cx="567279" cy="534751"/>
          </a:xfrm>
          <a:custGeom>
            <a:avLst/>
            <a:gdLst>
              <a:gd name="T0" fmla="*/ 141 w 507"/>
              <a:gd name="T1" fmla="*/ 339 h 477"/>
              <a:gd name="T2" fmla="*/ 31 w 507"/>
              <a:gd name="T3" fmla="*/ 339 h 477"/>
              <a:gd name="T4" fmla="*/ 1 w 507"/>
              <a:gd name="T5" fmla="*/ 310 h 477"/>
              <a:gd name="T6" fmla="*/ 0 w 507"/>
              <a:gd name="T7" fmla="*/ 32 h 477"/>
              <a:gd name="T8" fmla="*/ 29 w 507"/>
              <a:gd name="T9" fmla="*/ 3 h 477"/>
              <a:gd name="T10" fmla="*/ 477 w 507"/>
              <a:gd name="T11" fmla="*/ 1 h 477"/>
              <a:gd name="T12" fmla="*/ 506 w 507"/>
              <a:gd name="T13" fmla="*/ 29 h 477"/>
              <a:gd name="T14" fmla="*/ 507 w 507"/>
              <a:gd name="T15" fmla="*/ 308 h 477"/>
              <a:gd name="T16" fmla="*/ 478 w 507"/>
              <a:gd name="T17" fmla="*/ 337 h 477"/>
              <a:gd name="T18" fmla="*/ 368 w 507"/>
              <a:gd name="T19" fmla="*/ 338 h 477"/>
              <a:gd name="T20" fmla="*/ 337 w 507"/>
              <a:gd name="T21" fmla="*/ 337 h 477"/>
              <a:gd name="T22" fmla="*/ 254 w 507"/>
              <a:gd name="T23" fmla="*/ 255 h 477"/>
              <a:gd name="T24" fmla="*/ 172 w 507"/>
              <a:gd name="T25" fmla="*/ 338 h 477"/>
              <a:gd name="T26" fmla="*/ 255 w 507"/>
              <a:gd name="T27" fmla="*/ 420 h 477"/>
              <a:gd name="T28" fmla="*/ 337 w 507"/>
              <a:gd name="T29" fmla="*/ 337 h 477"/>
              <a:gd name="T30" fmla="*/ 209 w 507"/>
              <a:gd name="T31" fmla="*/ 346 h 477"/>
              <a:gd name="T32" fmla="*/ 255 w 507"/>
              <a:gd name="T33" fmla="*/ 384 h 477"/>
              <a:gd name="T34" fmla="*/ 300 w 507"/>
              <a:gd name="T35" fmla="*/ 337 h 477"/>
              <a:gd name="T36" fmla="*/ 263 w 507"/>
              <a:gd name="T37" fmla="*/ 293 h 477"/>
              <a:gd name="T38" fmla="*/ 337 w 507"/>
              <a:gd name="T39" fmla="*/ 249 h 477"/>
              <a:gd name="T40" fmla="*/ 171 w 507"/>
              <a:gd name="T41" fmla="*/ 250 h 477"/>
              <a:gd name="T42" fmla="*/ 278 w 507"/>
              <a:gd name="T43" fmla="*/ 418 h 477"/>
              <a:gd name="T44" fmla="*/ 336 w 507"/>
              <a:gd name="T45" fmla="*/ 476 h 477"/>
              <a:gd name="T46" fmla="*/ 336 w 507"/>
              <a:gd name="T47" fmla="*/ 418 h 477"/>
              <a:gd name="T48" fmla="*/ 394 w 507"/>
              <a:gd name="T49" fmla="*/ 418 h 477"/>
              <a:gd name="T50" fmla="*/ 335 w 507"/>
              <a:gd name="T51" fmla="*/ 360 h 477"/>
              <a:gd name="T52" fmla="*/ 174 w 507"/>
              <a:gd name="T53" fmla="*/ 361 h 477"/>
              <a:gd name="T54" fmla="*/ 116 w 507"/>
              <a:gd name="T55" fmla="*/ 419 h 477"/>
              <a:gd name="T56" fmla="*/ 174 w 507"/>
              <a:gd name="T57" fmla="*/ 419 h 477"/>
              <a:gd name="T58" fmla="*/ 174 w 507"/>
              <a:gd name="T59" fmla="*/ 477 h 477"/>
              <a:gd name="T60" fmla="*/ 232 w 507"/>
              <a:gd name="T61" fmla="*/ 419 h 477"/>
              <a:gd name="T62" fmla="*/ 362 w 507"/>
              <a:gd name="T63" fmla="*/ 143 h 477"/>
              <a:gd name="T64" fmla="*/ 147 w 507"/>
              <a:gd name="T65" fmla="*/ 144 h 477"/>
              <a:gd name="T66" fmla="*/ 109 w 507"/>
              <a:gd name="T67" fmla="*/ 94 h 477"/>
              <a:gd name="T68" fmla="*/ 400 w 507"/>
              <a:gd name="T69" fmla="*/ 93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7" h="477">
                <a:moveTo>
                  <a:pt x="141" y="339"/>
                </a:moveTo>
                <a:cubicBezTo>
                  <a:pt x="31" y="339"/>
                  <a:pt x="31" y="339"/>
                  <a:pt x="31" y="339"/>
                </a:cubicBezTo>
                <a:cubicBezTo>
                  <a:pt x="15" y="339"/>
                  <a:pt x="2" y="326"/>
                  <a:pt x="1" y="310"/>
                </a:cubicBezTo>
                <a:cubicBezTo>
                  <a:pt x="0" y="32"/>
                  <a:pt x="0" y="32"/>
                  <a:pt x="0" y="32"/>
                </a:cubicBezTo>
                <a:cubicBezTo>
                  <a:pt x="0" y="16"/>
                  <a:pt x="13" y="3"/>
                  <a:pt x="29" y="3"/>
                </a:cubicBezTo>
                <a:cubicBezTo>
                  <a:pt x="477" y="1"/>
                  <a:pt x="477" y="1"/>
                  <a:pt x="477" y="1"/>
                </a:cubicBezTo>
                <a:cubicBezTo>
                  <a:pt x="493" y="0"/>
                  <a:pt x="506" y="13"/>
                  <a:pt x="506" y="29"/>
                </a:cubicBezTo>
                <a:cubicBezTo>
                  <a:pt x="507" y="308"/>
                  <a:pt x="507" y="308"/>
                  <a:pt x="507" y="308"/>
                </a:cubicBezTo>
                <a:cubicBezTo>
                  <a:pt x="507" y="324"/>
                  <a:pt x="494" y="337"/>
                  <a:pt x="478" y="337"/>
                </a:cubicBezTo>
                <a:cubicBezTo>
                  <a:pt x="368" y="338"/>
                  <a:pt x="368" y="338"/>
                  <a:pt x="368" y="338"/>
                </a:cubicBezTo>
                <a:moveTo>
                  <a:pt x="337" y="337"/>
                </a:moveTo>
                <a:cubicBezTo>
                  <a:pt x="337" y="292"/>
                  <a:pt x="300" y="255"/>
                  <a:pt x="254" y="255"/>
                </a:cubicBezTo>
                <a:cubicBezTo>
                  <a:pt x="208" y="255"/>
                  <a:pt x="172" y="292"/>
                  <a:pt x="172" y="338"/>
                </a:cubicBezTo>
                <a:cubicBezTo>
                  <a:pt x="172" y="384"/>
                  <a:pt x="209" y="420"/>
                  <a:pt x="255" y="420"/>
                </a:cubicBezTo>
                <a:cubicBezTo>
                  <a:pt x="300" y="420"/>
                  <a:pt x="337" y="383"/>
                  <a:pt x="337" y="337"/>
                </a:cubicBezTo>
                <a:close/>
                <a:moveTo>
                  <a:pt x="209" y="346"/>
                </a:moveTo>
                <a:cubicBezTo>
                  <a:pt x="213" y="368"/>
                  <a:pt x="232" y="384"/>
                  <a:pt x="255" y="384"/>
                </a:cubicBezTo>
                <a:cubicBezTo>
                  <a:pt x="280" y="383"/>
                  <a:pt x="300" y="363"/>
                  <a:pt x="300" y="337"/>
                </a:cubicBezTo>
                <a:cubicBezTo>
                  <a:pt x="300" y="315"/>
                  <a:pt x="284" y="296"/>
                  <a:pt x="263" y="293"/>
                </a:cubicBezTo>
                <a:moveTo>
                  <a:pt x="337" y="249"/>
                </a:moveTo>
                <a:cubicBezTo>
                  <a:pt x="291" y="203"/>
                  <a:pt x="217" y="204"/>
                  <a:pt x="171" y="250"/>
                </a:cubicBezTo>
                <a:moveTo>
                  <a:pt x="278" y="418"/>
                </a:moveTo>
                <a:cubicBezTo>
                  <a:pt x="336" y="476"/>
                  <a:pt x="336" y="476"/>
                  <a:pt x="336" y="476"/>
                </a:cubicBezTo>
                <a:cubicBezTo>
                  <a:pt x="336" y="418"/>
                  <a:pt x="336" y="418"/>
                  <a:pt x="336" y="418"/>
                </a:cubicBezTo>
                <a:cubicBezTo>
                  <a:pt x="394" y="418"/>
                  <a:pt x="394" y="418"/>
                  <a:pt x="394" y="418"/>
                </a:cubicBezTo>
                <a:cubicBezTo>
                  <a:pt x="335" y="360"/>
                  <a:pt x="335" y="360"/>
                  <a:pt x="335" y="360"/>
                </a:cubicBezTo>
                <a:moveTo>
                  <a:pt x="174" y="361"/>
                </a:moveTo>
                <a:cubicBezTo>
                  <a:pt x="116" y="419"/>
                  <a:pt x="116" y="419"/>
                  <a:pt x="116" y="419"/>
                </a:cubicBezTo>
                <a:cubicBezTo>
                  <a:pt x="174" y="419"/>
                  <a:pt x="174" y="419"/>
                  <a:pt x="174" y="419"/>
                </a:cubicBezTo>
                <a:cubicBezTo>
                  <a:pt x="174" y="477"/>
                  <a:pt x="174" y="477"/>
                  <a:pt x="174" y="477"/>
                </a:cubicBezTo>
                <a:cubicBezTo>
                  <a:pt x="232" y="419"/>
                  <a:pt x="232" y="419"/>
                  <a:pt x="232" y="419"/>
                </a:cubicBezTo>
                <a:moveTo>
                  <a:pt x="362" y="143"/>
                </a:moveTo>
                <a:cubicBezTo>
                  <a:pt x="147" y="144"/>
                  <a:pt x="147" y="144"/>
                  <a:pt x="147" y="144"/>
                </a:cubicBezTo>
                <a:moveTo>
                  <a:pt x="109" y="94"/>
                </a:moveTo>
                <a:cubicBezTo>
                  <a:pt x="400" y="93"/>
                  <a:pt x="400" y="93"/>
                  <a:pt x="400" y="9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101" name="Freeform 9" title="compass icon">
            <a:extLst>
              <a:ext uri="{FF2B5EF4-FFF2-40B4-BE49-F238E27FC236}">
                <a16:creationId xmlns:a16="http://schemas.microsoft.com/office/drawing/2014/main" id="{B01E4201-6621-44B9-8237-73035C9DF825}"/>
              </a:ext>
            </a:extLst>
          </p:cNvPr>
          <p:cNvSpPr>
            <a:spLocks noChangeAspect="1" noEditPoints="1"/>
          </p:cNvSpPr>
          <p:nvPr/>
        </p:nvSpPr>
        <p:spPr bwMode="auto">
          <a:xfrm>
            <a:off x="6044235" y="1318548"/>
            <a:ext cx="612980" cy="613683"/>
          </a:xfrm>
          <a:custGeom>
            <a:avLst/>
            <a:gdLst>
              <a:gd name="T0" fmla="*/ 1104 w 3341"/>
              <a:gd name="T1" fmla="*/ 2229 h 3343"/>
              <a:gd name="T2" fmla="*/ 1535 w 3341"/>
              <a:gd name="T3" fmla="*/ 1537 h 3343"/>
              <a:gd name="T4" fmla="*/ 1796 w 3341"/>
              <a:gd name="T5" fmla="*/ 1798 h 3343"/>
              <a:gd name="T6" fmla="*/ 1104 w 3341"/>
              <a:gd name="T7" fmla="*/ 2229 h 3343"/>
              <a:gd name="T8" fmla="*/ 1104 w 3341"/>
              <a:gd name="T9" fmla="*/ 2229 h 3343"/>
              <a:gd name="T10" fmla="*/ 1535 w 3341"/>
              <a:gd name="T11" fmla="*/ 1537 h 3343"/>
              <a:gd name="T12" fmla="*/ 1796 w 3341"/>
              <a:gd name="T13" fmla="*/ 1798 h 3343"/>
              <a:gd name="T14" fmla="*/ 2227 w 3341"/>
              <a:gd name="T15" fmla="*/ 1105 h 3343"/>
              <a:gd name="T16" fmla="*/ 1535 w 3341"/>
              <a:gd name="T17" fmla="*/ 1537 h 3343"/>
              <a:gd name="T18" fmla="*/ 1535 w 3341"/>
              <a:gd name="T19" fmla="*/ 1537 h 3343"/>
              <a:gd name="T20" fmla="*/ 1853 w 3341"/>
              <a:gd name="T21" fmla="*/ 1708 h 3343"/>
              <a:gd name="T22" fmla="*/ 1625 w 3341"/>
              <a:gd name="T23" fmla="*/ 1480 h 3343"/>
              <a:gd name="T24" fmla="*/ 1723 w 3341"/>
              <a:gd name="T25" fmla="*/ 1423 h 3343"/>
              <a:gd name="T26" fmla="*/ 1910 w 3341"/>
              <a:gd name="T27" fmla="*/ 1610 h 3343"/>
              <a:gd name="T28" fmla="*/ 1812 w 3341"/>
              <a:gd name="T29" fmla="*/ 1366 h 3343"/>
              <a:gd name="T30" fmla="*/ 1967 w 3341"/>
              <a:gd name="T31" fmla="*/ 1521 h 3343"/>
              <a:gd name="T32" fmla="*/ 1911 w 3341"/>
              <a:gd name="T33" fmla="*/ 1302 h 3343"/>
              <a:gd name="T34" fmla="*/ 2030 w 3341"/>
              <a:gd name="T35" fmla="*/ 1421 h 3343"/>
              <a:gd name="T36" fmla="*/ 2002 w 3341"/>
              <a:gd name="T37" fmla="*/ 1246 h 3343"/>
              <a:gd name="T38" fmla="*/ 2087 w 3341"/>
              <a:gd name="T39" fmla="*/ 1331 h 3343"/>
              <a:gd name="T40" fmla="*/ 2092 w 3341"/>
              <a:gd name="T41" fmla="*/ 1190 h 3343"/>
              <a:gd name="T42" fmla="*/ 2142 w 3341"/>
              <a:gd name="T43" fmla="*/ 1240 h 3343"/>
              <a:gd name="T44" fmla="*/ 1832 w 3341"/>
              <a:gd name="T45" fmla="*/ 667 h 3343"/>
              <a:gd name="T46" fmla="*/ 1832 w 3341"/>
              <a:gd name="T47" fmla="*/ 986 h 3343"/>
              <a:gd name="T48" fmla="*/ 1500 w 3341"/>
              <a:gd name="T49" fmla="*/ 667 h 3343"/>
              <a:gd name="T50" fmla="*/ 1500 w 3341"/>
              <a:gd name="T51" fmla="*/ 986 h 3343"/>
              <a:gd name="T52" fmla="*/ 656 w 3341"/>
              <a:gd name="T53" fmla="*/ 1667 h 3343"/>
              <a:gd name="T54" fmla="*/ 966 w 3341"/>
              <a:gd name="T55" fmla="*/ 1667 h 3343"/>
              <a:gd name="T56" fmla="*/ 1666 w 3341"/>
              <a:gd name="T57" fmla="*/ 2677 h 3343"/>
              <a:gd name="T58" fmla="*/ 1666 w 3341"/>
              <a:gd name="T59" fmla="*/ 2367 h 3343"/>
              <a:gd name="T60" fmla="*/ 2675 w 3341"/>
              <a:gd name="T61" fmla="*/ 1667 h 3343"/>
              <a:gd name="T62" fmla="*/ 2365 w 3341"/>
              <a:gd name="T63" fmla="*/ 1667 h 3343"/>
              <a:gd name="T64" fmla="*/ 3341 w 3341"/>
              <a:gd name="T65" fmla="*/ 1667 h 3343"/>
              <a:gd name="T66" fmla="*/ 1666 w 3341"/>
              <a:gd name="T67" fmla="*/ 0 h 3343"/>
              <a:gd name="T68" fmla="*/ 0 w 3341"/>
              <a:gd name="T69" fmla="*/ 1667 h 3343"/>
              <a:gd name="T70" fmla="*/ 1666 w 3341"/>
              <a:gd name="T71" fmla="*/ 3343 h 3343"/>
              <a:gd name="T72" fmla="*/ 3341 w 3341"/>
              <a:gd name="T73" fmla="*/ 1667 h 3343"/>
              <a:gd name="T74" fmla="*/ 2958 w 3341"/>
              <a:gd name="T75" fmla="*/ 1667 h 3343"/>
              <a:gd name="T76" fmla="*/ 1666 w 3341"/>
              <a:gd name="T77" fmla="*/ 374 h 3343"/>
              <a:gd name="T78" fmla="*/ 373 w 3341"/>
              <a:gd name="T79" fmla="*/ 1667 h 3343"/>
              <a:gd name="T80" fmla="*/ 1666 w 3341"/>
              <a:gd name="T81" fmla="*/ 2961 h 3343"/>
              <a:gd name="T82" fmla="*/ 2958 w 3341"/>
              <a:gd name="T83" fmla="*/ 1667 h 3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41" h="3343">
                <a:moveTo>
                  <a:pt x="1104" y="2229"/>
                </a:moveTo>
                <a:cubicBezTo>
                  <a:pt x="1535" y="1537"/>
                  <a:pt x="1535" y="1537"/>
                  <a:pt x="1535" y="1537"/>
                </a:cubicBezTo>
                <a:cubicBezTo>
                  <a:pt x="1796" y="1798"/>
                  <a:pt x="1796" y="1798"/>
                  <a:pt x="1796" y="1798"/>
                </a:cubicBezTo>
                <a:cubicBezTo>
                  <a:pt x="1104" y="2229"/>
                  <a:pt x="1104" y="2229"/>
                  <a:pt x="1104" y="2229"/>
                </a:cubicBezTo>
                <a:cubicBezTo>
                  <a:pt x="1104" y="2229"/>
                  <a:pt x="1104" y="2229"/>
                  <a:pt x="1104" y="2229"/>
                </a:cubicBezTo>
                <a:close/>
                <a:moveTo>
                  <a:pt x="1535" y="1537"/>
                </a:moveTo>
                <a:cubicBezTo>
                  <a:pt x="1796" y="1798"/>
                  <a:pt x="1796" y="1798"/>
                  <a:pt x="1796" y="1798"/>
                </a:cubicBezTo>
                <a:cubicBezTo>
                  <a:pt x="2227" y="1105"/>
                  <a:pt x="2227" y="1105"/>
                  <a:pt x="2227" y="1105"/>
                </a:cubicBezTo>
                <a:cubicBezTo>
                  <a:pt x="1535" y="1537"/>
                  <a:pt x="1535" y="1537"/>
                  <a:pt x="1535" y="1537"/>
                </a:cubicBezTo>
                <a:cubicBezTo>
                  <a:pt x="1535" y="1537"/>
                  <a:pt x="1535" y="1537"/>
                  <a:pt x="1535" y="1537"/>
                </a:cubicBezTo>
                <a:close/>
                <a:moveTo>
                  <a:pt x="1853" y="1708"/>
                </a:moveTo>
                <a:cubicBezTo>
                  <a:pt x="1625" y="1480"/>
                  <a:pt x="1625" y="1480"/>
                  <a:pt x="1625" y="1480"/>
                </a:cubicBezTo>
                <a:moveTo>
                  <a:pt x="1723" y="1423"/>
                </a:moveTo>
                <a:cubicBezTo>
                  <a:pt x="1910" y="1610"/>
                  <a:pt x="1910" y="1610"/>
                  <a:pt x="1910" y="1610"/>
                </a:cubicBezTo>
                <a:moveTo>
                  <a:pt x="1812" y="1366"/>
                </a:moveTo>
                <a:cubicBezTo>
                  <a:pt x="1967" y="1521"/>
                  <a:pt x="1967" y="1521"/>
                  <a:pt x="1967" y="1521"/>
                </a:cubicBezTo>
                <a:moveTo>
                  <a:pt x="1911" y="1302"/>
                </a:moveTo>
                <a:cubicBezTo>
                  <a:pt x="2030" y="1421"/>
                  <a:pt x="2030" y="1421"/>
                  <a:pt x="2030" y="1421"/>
                </a:cubicBezTo>
                <a:moveTo>
                  <a:pt x="2002" y="1246"/>
                </a:moveTo>
                <a:cubicBezTo>
                  <a:pt x="2087" y="1331"/>
                  <a:pt x="2087" y="1331"/>
                  <a:pt x="2087" y="1331"/>
                </a:cubicBezTo>
                <a:moveTo>
                  <a:pt x="2092" y="1190"/>
                </a:moveTo>
                <a:cubicBezTo>
                  <a:pt x="2142" y="1240"/>
                  <a:pt x="2142" y="1240"/>
                  <a:pt x="2142" y="1240"/>
                </a:cubicBezTo>
                <a:moveTo>
                  <a:pt x="1832" y="667"/>
                </a:moveTo>
                <a:cubicBezTo>
                  <a:pt x="1832" y="986"/>
                  <a:pt x="1832" y="986"/>
                  <a:pt x="1832" y="986"/>
                </a:cubicBezTo>
                <a:cubicBezTo>
                  <a:pt x="1500" y="667"/>
                  <a:pt x="1500" y="667"/>
                  <a:pt x="1500" y="667"/>
                </a:cubicBezTo>
                <a:cubicBezTo>
                  <a:pt x="1500" y="986"/>
                  <a:pt x="1500" y="986"/>
                  <a:pt x="1500" y="986"/>
                </a:cubicBezTo>
                <a:moveTo>
                  <a:pt x="656" y="1667"/>
                </a:moveTo>
                <a:cubicBezTo>
                  <a:pt x="966" y="1667"/>
                  <a:pt x="966" y="1667"/>
                  <a:pt x="966" y="1667"/>
                </a:cubicBezTo>
                <a:moveTo>
                  <a:pt x="1666" y="2677"/>
                </a:moveTo>
                <a:cubicBezTo>
                  <a:pt x="1666" y="2367"/>
                  <a:pt x="1666" y="2367"/>
                  <a:pt x="1666" y="2367"/>
                </a:cubicBezTo>
                <a:moveTo>
                  <a:pt x="2675" y="1667"/>
                </a:moveTo>
                <a:cubicBezTo>
                  <a:pt x="2365" y="1667"/>
                  <a:pt x="2365" y="1667"/>
                  <a:pt x="2365" y="1667"/>
                </a:cubicBezTo>
                <a:moveTo>
                  <a:pt x="3341" y="1667"/>
                </a:moveTo>
                <a:cubicBezTo>
                  <a:pt x="3341" y="747"/>
                  <a:pt x="2585" y="0"/>
                  <a:pt x="1666" y="0"/>
                </a:cubicBezTo>
                <a:cubicBezTo>
                  <a:pt x="746" y="0"/>
                  <a:pt x="0" y="747"/>
                  <a:pt x="0" y="1667"/>
                </a:cubicBezTo>
                <a:cubicBezTo>
                  <a:pt x="0" y="2587"/>
                  <a:pt x="746" y="3343"/>
                  <a:pt x="1666" y="3343"/>
                </a:cubicBezTo>
                <a:cubicBezTo>
                  <a:pt x="2585" y="3343"/>
                  <a:pt x="3341" y="2587"/>
                  <a:pt x="3341" y="1667"/>
                </a:cubicBezTo>
                <a:close/>
                <a:moveTo>
                  <a:pt x="2958" y="1667"/>
                </a:moveTo>
                <a:cubicBezTo>
                  <a:pt x="2958" y="948"/>
                  <a:pt x="2385" y="374"/>
                  <a:pt x="1666" y="374"/>
                </a:cubicBezTo>
                <a:cubicBezTo>
                  <a:pt x="946" y="374"/>
                  <a:pt x="373" y="948"/>
                  <a:pt x="373" y="1667"/>
                </a:cubicBezTo>
                <a:cubicBezTo>
                  <a:pt x="373" y="2387"/>
                  <a:pt x="946" y="2961"/>
                  <a:pt x="1666" y="2961"/>
                </a:cubicBezTo>
                <a:cubicBezTo>
                  <a:pt x="2385" y="2961"/>
                  <a:pt x="2958" y="2387"/>
                  <a:pt x="2958" y="1667"/>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3" title="flag at the top of a mountain icon">
            <a:extLst>
              <a:ext uri="{FF2B5EF4-FFF2-40B4-BE49-F238E27FC236}">
                <a16:creationId xmlns:a16="http://schemas.microsoft.com/office/drawing/2014/main" id="{599614AB-4A57-48DD-8241-D83C2447A723}"/>
              </a:ext>
            </a:extLst>
          </p:cNvPr>
          <p:cNvSpPr>
            <a:spLocks noChangeAspect="1" noEditPoints="1"/>
          </p:cNvSpPr>
          <p:nvPr/>
        </p:nvSpPr>
        <p:spPr bwMode="auto">
          <a:xfrm>
            <a:off x="3768552" y="2340770"/>
            <a:ext cx="610613" cy="509607"/>
          </a:xfrm>
          <a:custGeom>
            <a:avLst/>
            <a:gdLst>
              <a:gd name="T0" fmla="*/ 155 w 279"/>
              <a:gd name="T1" fmla="*/ 232 h 232"/>
              <a:gd name="T2" fmla="*/ 0 w 279"/>
              <a:gd name="T3" fmla="*/ 232 h 232"/>
              <a:gd name="T4" fmla="*/ 112 w 279"/>
              <a:gd name="T5" fmla="*/ 61 h 232"/>
              <a:gd name="T6" fmla="*/ 218 w 279"/>
              <a:gd name="T7" fmla="*/ 232 h 232"/>
              <a:gd name="T8" fmla="*/ 279 w 279"/>
              <a:gd name="T9" fmla="*/ 232 h 232"/>
              <a:gd name="T10" fmla="*/ 201 w 279"/>
              <a:gd name="T11" fmla="*/ 105 h 232"/>
              <a:gd name="T12" fmla="*/ 169 w 279"/>
              <a:gd name="T13" fmla="*/ 153 h 232"/>
              <a:gd name="T14" fmla="*/ 111 w 279"/>
              <a:gd name="T15" fmla="*/ 0 h 232"/>
              <a:gd name="T16" fmla="*/ 111 w 279"/>
              <a:gd name="T17" fmla="*/ 63 h 232"/>
              <a:gd name="T18" fmla="*/ 111 w 279"/>
              <a:gd name="T19" fmla="*/ 38 h 232"/>
              <a:gd name="T20" fmla="*/ 170 w 279"/>
              <a:gd name="T21" fmla="*/ 11 h 232"/>
              <a:gd name="T22" fmla="*/ 111 w 279"/>
              <a:gd name="T23" fmla="*/ 0 h 232"/>
              <a:gd name="T24" fmla="*/ 65 w 279"/>
              <a:gd name="T25" fmla="*/ 132 h 232"/>
              <a:gd name="T26" fmla="*/ 86 w 279"/>
              <a:gd name="T27" fmla="*/ 164 h 232"/>
              <a:gd name="T28" fmla="*/ 111 w 279"/>
              <a:gd name="T29" fmla="*/ 132 h 232"/>
              <a:gd name="T30" fmla="*/ 136 w 279"/>
              <a:gd name="T31" fmla="*/ 164 h 232"/>
              <a:gd name="T32" fmla="*/ 156 w 279"/>
              <a:gd name="T33" fmla="*/ 1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9" h="232">
                <a:moveTo>
                  <a:pt x="155" y="232"/>
                </a:moveTo>
                <a:cubicBezTo>
                  <a:pt x="0" y="232"/>
                  <a:pt x="0" y="232"/>
                  <a:pt x="0" y="232"/>
                </a:cubicBezTo>
                <a:cubicBezTo>
                  <a:pt x="112" y="61"/>
                  <a:pt x="112" y="61"/>
                  <a:pt x="112" y="61"/>
                </a:cubicBezTo>
                <a:cubicBezTo>
                  <a:pt x="218" y="232"/>
                  <a:pt x="218" y="232"/>
                  <a:pt x="218" y="232"/>
                </a:cubicBezTo>
                <a:moveTo>
                  <a:pt x="279" y="232"/>
                </a:moveTo>
                <a:cubicBezTo>
                  <a:pt x="201" y="105"/>
                  <a:pt x="201" y="105"/>
                  <a:pt x="201" y="105"/>
                </a:cubicBezTo>
                <a:cubicBezTo>
                  <a:pt x="169" y="153"/>
                  <a:pt x="169" y="153"/>
                  <a:pt x="169" y="153"/>
                </a:cubicBezTo>
                <a:moveTo>
                  <a:pt x="111" y="0"/>
                </a:moveTo>
                <a:cubicBezTo>
                  <a:pt x="111" y="63"/>
                  <a:pt x="111" y="63"/>
                  <a:pt x="111" y="63"/>
                </a:cubicBezTo>
                <a:moveTo>
                  <a:pt x="111" y="38"/>
                </a:moveTo>
                <a:cubicBezTo>
                  <a:pt x="149" y="39"/>
                  <a:pt x="170" y="11"/>
                  <a:pt x="170" y="11"/>
                </a:cubicBezTo>
                <a:cubicBezTo>
                  <a:pt x="144" y="13"/>
                  <a:pt x="111" y="0"/>
                  <a:pt x="111" y="0"/>
                </a:cubicBezTo>
                <a:moveTo>
                  <a:pt x="65" y="132"/>
                </a:moveTo>
                <a:cubicBezTo>
                  <a:pt x="86" y="164"/>
                  <a:pt x="86" y="164"/>
                  <a:pt x="86" y="164"/>
                </a:cubicBezTo>
                <a:cubicBezTo>
                  <a:pt x="111" y="132"/>
                  <a:pt x="111" y="132"/>
                  <a:pt x="111" y="132"/>
                </a:cubicBezTo>
                <a:cubicBezTo>
                  <a:pt x="136" y="164"/>
                  <a:pt x="136" y="164"/>
                  <a:pt x="136" y="164"/>
                </a:cubicBezTo>
                <a:cubicBezTo>
                  <a:pt x="156" y="132"/>
                  <a:pt x="156" y="132"/>
                  <a:pt x="156" y="13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103" name="Freeform 10" title="word bubble with star icon">
            <a:extLst>
              <a:ext uri="{FF2B5EF4-FFF2-40B4-BE49-F238E27FC236}">
                <a16:creationId xmlns:a16="http://schemas.microsoft.com/office/drawing/2014/main" id="{31D31831-C7F1-4784-9958-8830EAE6131B}"/>
              </a:ext>
            </a:extLst>
          </p:cNvPr>
          <p:cNvSpPr>
            <a:spLocks noChangeAspect="1" noEditPoints="1"/>
          </p:cNvSpPr>
          <p:nvPr/>
        </p:nvSpPr>
        <p:spPr bwMode="auto">
          <a:xfrm>
            <a:off x="5237113" y="1472233"/>
            <a:ext cx="577419" cy="459999"/>
          </a:xfrm>
          <a:custGeom>
            <a:avLst/>
            <a:gdLst>
              <a:gd name="T0" fmla="*/ 1241 w 1900"/>
              <a:gd name="T1" fmla="*/ 598 h 1512"/>
              <a:gd name="T2" fmla="*/ 1169 w 1900"/>
              <a:gd name="T3" fmla="*/ 670 h 1512"/>
              <a:gd name="T4" fmla="*/ 1145 w 1900"/>
              <a:gd name="T5" fmla="*/ 741 h 1512"/>
              <a:gd name="T6" fmla="*/ 1176 w 1900"/>
              <a:gd name="T7" fmla="*/ 920 h 1512"/>
              <a:gd name="T8" fmla="*/ 1145 w 1900"/>
              <a:gd name="T9" fmla="*/ 944 h 1512"/>
              <a:gd name="T10" fmla="*/ 984 w 1900"/>
              <a:gd name="T11" fmla="*/ 858 h 1512"/>
              <a:gd name="T12" fmla="*/ 908 w 1900"/>
              <a:gd name="T13" fmla="*/ 858 h 1512"/>
              <a:gd name="T14" fmla="*/ 743 w 1900"/>
              <a:gd name="T15" fmla="*/ 944 h 1512"/>
              <a:gd name="T16" fmla="*/ 713 w 1900"/>
              <a:gd name="T17" fmla="*/ 920 h 1512"/>
              <a:gd name="T18" fmla="*/ 743 w 1900"/>
              <a:gd name="T19" fmla="*/ 741 h 1512"/>
              <a:gd name="T20" fmla="*/ 719 w 1900"/>
              <a:gd name="T21" fmla="*/ 670 h 1512"/>
              <a:gd name="T22" fmla="*/ 589 w 1900"/>
              <a:gd name="T23" fmla="*/ 539 h 1512"/>
              <a:gd name="T24" fmla="*/ 603 w 1900"/>
              <a:gd name="T25" fmla="*/ 505 h 1512"/>
              <a:gd name="T26" fmla="*/ 781 w 1900"/>
              <a:gd name="T27" fmla="*/ 478 h 1512"/>
              <a:gd name="T28" fmla="*/ 843 w 1900"/>
              <a:gd name="T29" fmla="*/ 433 h 1512"/>
              <a:gd name="T30" fmla="*/ 925 w 1900"/>
              <a:gd name="T31" fmla="*/ 268 h 1512"/>
              <a:gd name="T32" fmla="*/ 963 w 1900"/>
              <a:gd name="T33" fmla="*/ 268 h 1512"/>
              <a:gd name="T34" fmla="*/ 1046 w 1900"/>
              <a:gd name="T35" fmla="*/ 433 h 1512"/>
              <a:gd name="T36" fmla="*/ 1108 w 1900"/>
              <a:gd name="T37" fmla="*/ 478 h 1512"/>
              <a:gd name="T38" fmla="*/ 1290 w 1900"/>
              <a:gd name="T39" fmla="*/ 505 h 1512"/>
              <a:gd name="T40" fmla="*/ 1300 w 1900"/>
              <a:gd name="T41" fmla="*/ 539 h 1512"/>
              <a:gd name="T42" fmla="*/ 1241 w 1900"/>
              <a:gd name="T43" fmla="*/ 598 h 1512"/>
              <a:gd name="T44" fmla="*/ 1198 w 1900"/>
              <a:gd name="T45" fmla="*/ 1210 h 1512"/>
              <a:gd name="T46" fmla="*/ 943 w 1900"/>
              <a:gd name="T47" fmla="*/ 1512 h 1512"/>
              <a:gd name="T48" fmla="*/ 1569 w 1900"/>
              <a:gd name="T49" fmla="*/ 1086 h 1512"/>
              <a:gd name="T50" fmla="*/ 1900 w 1900"/>
              <a:gd name="T51" fmla="*/ 618 h 1512"/>
              <a:gd name="T52" fmla="*/ 950 w 1900"/>
              <a:gd name="T53" fmla="*/ 0 h 1512"/>
              <a:gd name="T54" fmla="*/ 0 w 1900"/>
              <a:gd name="T55" fmla="*/ 618 h 1512"/>
              <a:gd name="T56" fmla="*/ 950 w 1900"/>
              <a:gd name="T57" fmla="*/ 1230 h 1512"/>
              <a:gd name="T58" fmla="*/ 1032 w 1900"/>
              <a:gd name="T59" fmla="*/ 1230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00" h="1512">
                <a:moveTo>
                  <a:pt x="1241" y="598"/>
                </a:moveTo>
                <a:cubicBezTo>
                  <a:pt x="1169" y="670"/>
                  <a:pt x="1169" y="670"/>
                  <a:pt x="1169" y="670"/>
                </a:cubicBezTo>
                <a:cubicBezTo>
                  <a:pt x="1152" y="683"/>
                  <a:pt x="1142" y="717"/>
                  <a:pt x="1145" y="741"/>
                </a:cubicBezTo>
                <a:cubicBezTo>
                  <a:pt x="1176" y="920"/>
                  <a:pt x="1176" y="920"/>
                  <a:pt x="1176" y="920"/>
                </a:cubicBezTo>
                <a:cubicBezTo>
                  <a:pt x="1180" y="944"/>
                  <a:pt x="1166" y="954"/>
                  <a:pt x="1145" y="944"/>
                </a:cubicBezTo>
                <a:cubicBezTo>
                  <a:pt x="984" y="858"/>
                  <a:pt x="984" y="858"/>
                  <a:pt x="984" y="858"/>
                </a:cubicBezTo>
                <a:cubicBezTo>
                  <a:pt x="963" y="848"/>
                  <a:pt x="929" y="848"/>
                  <a:pt x="908" y="858"/>
                </a:cubicBezTo>
                <a:cubicBezTo>
                  <a:pt x="743" y="944"/>
                  <a:pt x="743" y="944"/>
                  <a:pt x="743" y="944"/>
                </a:cubicBezTo>
                <a:cubicBezTo>
                  <a:pt x="723" y="954"/>
                  <a:pt x="709" y="944"/>
                  <a:pt x="713" y="920"/>
                </a:cubicBezTo>
                <a:cubicBezTo>
                  <a:pt x="743" y="741"/>
                  <a:pt x="743" y="741"/>
                  <a:pt x="743" y="741"/>
                </a:cubicBezTo>
                <a:cubicBezTo>
                  <a:pt x="747" y="717"/>
                  <a:pt x="737" y="683"/>
                  <a:pt x="719" y="670"/>
                </a:cubicBezTo>
                <a:cubicBezTo>
                  <a:pt x="589" y="539"/>
                  <a:pt x="589" y="539"/>
                  <a:pt x="589" y="539"/>
                </a:cubicBezTo>
                <a:cubicBezTo>
                  <a:pt x="572" y="522"/>
                  <a:pt x="579" y="508"/>
                  <a:pt x="603" y="505"/>
                </a:cubicBezTo>
                <a:cubicBezTo>
                  <a:pt x="781" y="478"/>
                  <a:pt x="781" y="478"/>
                  <a:pt x="781" y="478"/>
                </a:cubicBezTo>
                <a:cubicBezTo>
                  <a:pt x="805" y="474"/>
                  <a:pt x="833" y="454"/>
                  <a:pt x="843" y="433"/>
                </a:cubicBezTo>
                <a:cubicBezTo>
                  <a:pt x="925" y="268"/>
                  <a:pt x="925" y="268"/>
                  <a:pt x="925" y="268"/>
                </a:cubicBezTo>
                <a:cubicBezTo>
                  <a:pt x="936" y="248"/>
                  <a:pt x="953" y="248"/>
                  <a:pt x="963" y="268"/>
                </a:cubicBezTo>
                <a:cubicBezTo>
                  <a:pt x="1046" y="433"/>
                  <a:pt x="1046" y="433"/>
                  <a:pt x="1046" y="433"/>
                </a:cubicBezTo>
                <a:cubicBezTo>
                  <a:pt x="1056" y="454"/>
                  <a:pt x="1083" y="474"/>
                  <a:pt x="1108" y="478"/>
                </a:cubicBezTo>
                <a:cubicBezTo>
                  <a:pt x="1290" y="505"/>
                  <a:pt x="1290" y="505"/>
                  <a:pt x="1290" y="505"/>
                </a:cubicBezTo>
                <a:cubicBezTo>
                  <a:pt x="1314" y="508"/>
                  <a:pt x="1317" y="522"/>
                  <a:pt x="1300" y="539"/>
                </a:cubicBezTo>
                <a:lnTo>
                  <a:pt x="1241" y="598"/>
                </a:lnTo>
                <a:close/>
                <a:moveTo>
                  <a:pt x="1198" y="1210"/>
                </a:moveTo>
                <a:cubicBezTo>
                  <a:pt x="1191" y="1278"/>
                  <a:pt x="1156" y="1395"/>
                  <a:pt x="943" y="1512"/>
                </a:cubicBezTo>
                <a:cubicBezTo>
                  <a:pt x="1363" y="1512"/>
                  <a:pt x="1521" y="1230"/>
                  <a:pt x="1569" y="1086"/>
                </a:cubicBezTo>
                <a:cubicBezTo>
                  <a:pt x="1769" y="969"/>
                  <a:pt x="1900" y="804"/>
                  <a:pt x="1900" y="618"/>
                </a:cubicBezTo>
                <a:cubicBezTo>
                  <a:pt x="1900" y="275"/>
                  <a:pt x="1473" y="0"/>
                  <a:pt x="950" y="0"/>
                </a:cubicBezTo>
                <a:cubicBezTo>
                  <a:pt x="420" y="0"/>
                  <a:pt x="0" y="275"/>
                  <a:pt x="0" y="618"/>
                </a:cubicBezTo>
                <a:cubicBezTo>
                  <a:pt x="0" y="955"/>
                  <a:pt x="420" y="1230"/>
                  <a:pt x="950" y="1230"/>
                </a:cubicBezTo>
                <a:cubicBezTo>
                  <a:pt x="977" y="1230"/>
                  <a:pt x="1005" y="1230"/>
                  <a:pt x="1032" y="1230"/>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title="computer screen with graduation hat icon">
            <a:extLst>
              <a:ext uri="{FF2B5EF4-FFF2-40B4-BE49-F238E27FC236}">
                <a16:creationId xmlns:a16="http://schemas.microsoft.com/office/drawing/2014/main" id="{7C9943DC-DDD8-42DE-AEC5-0401795BB3C2}"/>
              </a:ext>
            </a:extLst>
          </p:cNvPr>
          <p:cNvSpPr>
            <a:spLocks noChangeAspect="1" noEditPoints="1"/>
          </p:cNvSpPr>
          <p:nvPr/>
        </p:nvSpPr>
        <p:spPr bwMode="auto">
          <a:xfrm>
            <a:off x="4640491" y="2314557"/>
            <a:ext cx="834235" cy="535820"/>
          </a:xfrm>
          <a:custGeom>
            <a:avLst/>
            <a:gdLst>
              <a:gd name="T0" fmla="*/ 1233 w 1826"/>
              <a:gd name="T1" fmla="*/ 487 h 1172"/>
              <a:gd name="T2" fmla="*/ 920 w 1826"/>
              <a:gd name="T3" fmla="*/ 642 h 1172"/>
              <a:gd name="T4" fmla="*/ 856 w 1826"/>
              <a:gd name="T5" fmla="*/ 642 h 1172"/>
              <a:gd name="T6" fmla="*/ 485 w 1826"/>
              <a:gd name="T7" fmla="*/ 459 h 1172"/>
              <a:gd name="T8" fmla="*/ 485 w 1826"/>
              <a:gd name="T9" fmla="*/ 428 h 1172"/>
              <a:gd name="T10" fmla="*/ 856 w 1826"/>
              <a:gd name="T11" fmla="*/ 249 h 1172"/>
              <a:gd name="T12" fmla="*/ 920 w 1826"/>
              <a:gd name="T13" fmla="*/ 249 h 1172"/>
              <a:gd name="T14" fmla="*/ 1291 w 1826"/>
              <a:gd name="T15" fmla="*/ 428 h 1172"/>
              <a:gd name="T16" fmla="*/ 1291 w 1826"/>
              <a:gd name="T17" fmla="*/ 459 h 1172"/>
              <a:gd name="T18" fmla="*/ 650 w 1826"/>
              <a:gd name="T19" fmla="*/ 543 h 1172"/>
              <a:gd name="T20" fmla="*/ 650 w 1826"/>
              <a:gd name="T21" fmla="*/ 698 h 1172"/>
              <a:gd name="T22" fmla="*/ 886 w 1826"/>
              <a:gd name="T23" fmla="*/ 781 h 1172"/>
              <a:gd name="T24" fmla="*/ 1126 w 1826"/>
              <a:gd name="T25" fmla="*/ 698 h 1172"/>
              <a:gd name="T26" fmla="*/ 1126 w 1826"/>
              <a:gd name="T27" fmla="*/ 617 h 1172"/>
              <a:gd name="T28" fmla="*/ 1233 w 1826"/>
              <a:gd name="T29" fmla="*/ 602 h 1172"/>
              <a:gd name="T30" fmla="*/ 1233 w 1826"/>
              <a:gd name="T31" fmla="*/ 487 h 1172"/>
              <a:gd name="T32" fmla="*/ 886 w 1826"/>
              <a:gd name="T33" fmla="*/ 444 h 1172"/>
              <a:gd name="T34" fmla="*/ 1233 w 1826"/>
              <a:gd name="T35" fmla="*/ 602 h 1172"/>
              <a:gd name="T36" fmla="*/ 1218 w 1826"/>
              <a:gd name="T37" fmla="*/ 620 h 1172"/>
              <a:gd name="T38" fmla="*/ 1233 w 1826"/>
              <a:gd name="T39" fmla="*/ 636 h 1172"/>
              <a:gd name="T40" fmla="*/ 1252 w 1826"/>
              <a:gd name="T41" fmla="*/ 620 h 1172"/>
              <a:gd name="T42" fmla="*/ 1233 w 1826"/>
              <a:gd name="T43" fmla="*/ 602 h 1172"/>
              <a:gd name="T44" fmla="*/ 1190 w 1826"/>
              <a:gd name="T45" fmla="*/ 769 h 1172"/>
              <a:gd name="T46" fmla="*/ 1221 w 1826"/>
              <a:gd name="T47" fmla="*/ 630 h 1172"/>
              <a:gd name="T48" fmla="*/ 1249 w 1826"/>
              <a:gd name="T49" fmla="*/ 630 h 1172"/>
              <a:gd name="T50" fmla="*/ 1276 w 1826"/>
              <a:gd name="T51" fmla="*/ 769 h 1172"/>
              <a:gd name="T52" fmla="*/ 1233 w 1826"/>
              <a:gd name="T53" fmla="*/ 636 h 1172"/>
              <a:gd name="T54" fmla="*/ 1233 w 1826"/>
              <a:gd name="T55" fmla="*/ 781 h 1172"/>
              <a:gd name="T56" fmla="*/ 1826 w 1826"/>
              <a:gd name="T57" fmla="*/ 1029 h 1172"/>
              <a:gd name="T58" fmla="*/ 1826 w 1826"/>
              <a:gd name="T59" fmla="*/ 1103 h 1172"/>
              <a:gd name="T60" fmla="*/ 1758 w 1826"/>
              <a:gd name="T61" fmla="*/ 1172 h 1172"/>
              <a:gd name="T62" fmla="*/ 68 w 1826"/>
              <a:gd name="T63" fmla="*/ 1172 h 1172"/>
              <a:gd name="T64" fmla="*/ 0 w 1826"/>
              <a:gd name="T65" fmla="*/ 1103 h 1172"/>
              <a:gd name="T66" fmla="*/ 0 w 1826"/>
              <a:gd name="T67" fmla="*/ 1029 h 1172"/>
              <a:gd name="T68" fmla="*/ 743 w 1826"/>
              <a:gd name="T69" fmla="*/ 1029 h 1172"/>
              <a:gd name="T70" fmla="*/ 749 w 1826"/>
              <a:gd name="T71" fmla="*/ 1060 h 1172"/>
              <a:gd name="T72" fmla="*/ 768 w 1826"/>
              <a:gd name="T73" fmla="*/ 1078 h 1172"/>
              <a:gd name="T74" fmla="*/ 1052 w 1826"/>
              <a:gd name="T75" fmla="*/ 1078 h 1172"/>
              <a:gd name="T76" fmla="*/ 1071 w 1826"/>
              <a:gd name="T77" fmla="*/ 1060 h 1172"/>
              <a:gd name="T78" fmla="*/ 1077 w 1826"/>
              <a:gd name="T79" fmla="*/ 1029 h 1172"/>
              <a:gd name="T80" fmla="*/ 1826 w 1826"/>
              <a:gd name="T81" fmla="*/ 1029 h 1172"/>
              <a:gd name="T82" fmla="*/ 1826 w 1826"/>
              <a:gd name="T83" fmla="*/ 1029 h 1172"/>
              <a:gd name="T84" fmla="*/ 1659 w 1826"/>
              <a:gd name="T85" fmla="*/ 898 h 1172"/>
              <a:gd name="T86" fmla="*/ 1659 w 1826"/>
              <a:gd name="T87" fmla="*/ 69 h 1172"/>
              <a:gd name="T88" fmla="*/ 1585 w 1826"/>
              <a:gd name="T89" fmla="*/ 0 h 1172"/>
              <a:gd name="T90" fmla="*/ 235 w 1826"/>
              <a:gd name="T91" fmla="*/ 0 h 1172"/>
              <a:gd name="T92" fmla="*/ 167 w 1826"/>
              <a:gd name="T93" fmla="*/ 69 h 1172"/>
              <a:gd name="T94" fmla="*/ 167 w 1826"/>
              <a:gd name="T95" fmla="*/ 898 h 1172"/>
              <a:gd name="T96" fmla="*/ 1535 w 1826"/>
              <a:gd name="T97" fmla="*/ 904 h 1172"/>
              <a:gd name="T98" fmla="*/ 1535 w 1826"/>
              <a:gd name="T99" fmla="*/ 162 h 1172"/>
              <a:gd name="T100" fmla="*/ 1535 w 1826"/>
              <a:gd name="T101" fmla="*/ 156 h 1172"/>
              <a:gd name="T102" fmla="*/ 291 w 1826"/>
              <a:gd name="T103" fmla="*/ 156 h 1172"/>
              <a:gd name="T104" fmla="*/ 291 w 1826"/>
              <a:gd name="T105" fmla="*/ 162 h 1172"/>
              <a:gd name="T106" fmla="*/ 291 w 1826"/>
              <a:gd name="T107" fmla="*/ 904 h 1172"/>
              <a:gd name="T108" fmla="*/ 1535 w 1826"/>
              <a:gd name="T109" fmla="*/ 904 h 1172"/>
              <a:gd name="T110" fmla="*/ 1535 w 1826"/>
              <a:gd name="T111" fmla="*/ 904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26" h="1172">
                <a:moveTo>
                  <a:pt x="1233" y="487"/>
                </a:moveTo>
                <a:cubicBezTo>
                  <a:pt x="920" y="642"/>
                  <a:pt x="920" y="642"/>
                  <a:pt x="920" y="642"/>
                </a:cubicBezTo>
                <a:cubicBezTo>
                  <a:pt x="902" y="651"/>
                  <a:pt x="874" y="651"/>
                  <a:pt x="856" y="642"/>
                </a:cubicBezTo>
                <a:cubicBezTo>
                  <a:pt x="485" y="459"/>
                  <a:pt x="485" y="459"/>
                  <a:pt x="485" y="459"/>
                </a:cubicBezTo>
                <a:cubicBezTo>
                  <a:pt x="466" y="453"/>
                  <a:pt x="466" y="438"/>
                  <a:pt x="485" y="428"/>
                </a:cubicBezTo>
                <a:cubicBezTo>
                  <a:pt x="856" y="249"/>
                  <a:pt x="856" y="249"/>
                  <a:pt x="856" y="249"/>
                </a:cubicBezTo>
                <a:cubicBezTo>
                  <a:pt x="874" y="240"/>
                  <a:pt x="902" y="240"/>
                  <a:pt x="920" y="249"/>
                </a:cubicBezTo>
                <a:cubicBezTo>
                  <a:pt x="1291" y="428"/>
                  <a:pt x="1291" y="428"/>
                  <a:pt x="1291" y="428"/>
                </a:cubicBezTo>
                <a:cubicBezTo>
                  <a:pt x="1310" y="438"/>
                  <a:pt x="1310" y="453"/>
                  <a:pt x="1291" y="459"/>
                </a:cubicBezTo>
                <a:moveTo>
                  <a:pt x="650" y="543"/>
                </a:moveTo>
                <a:cubicBezTo>
                  <a:pt x="650" y="698"/>
                  <a:pt x="650" y="698"/>
                  <a:pt x="650" y="698"/>
                </a:cubicBezTo>
                <a:cubicBezTo>
                  <a:pt x="650" y="744"/>
                  <a:pt x="755" y="781"/>
                  <a:pt x="886" y="781"/>
                </a:cubicBezTo>
                <a:cubicBezTo>
                  <a:pt x="1018" y="781"/>
                  <a:pt x="1126" y="744"/>
                  <a:pt x="1126" y="698"/>
                </a:cubicBezTo>
                <a:cubicBezTo>
                  <a:pt x="1126" y="617"/>
                  <a:pt x="1126" y="617"/>
                  <a:pt x="1126" y="617"/>
                </a:cubicBezTo>
                <a:moveTo>
                  <a:pt x="1233" y="602"/>
                </a:moveTo>
                <a:cubicBezTo>
                  <a:pt x="1233" y="487"/>
                  <a:pt x="1233" y="487"/>
                  <a:pt x="1233" y="487"/>
                </a:cubicBezTo>
                <a:cubicBezTo>
                  <a:pt x="886" y="444"/>
                  <a:pt x="886" y="444"/>
                  <a:pt x="886" y="444"/>
                </a:cubicBezTo>
                <a:moveTo>
                  <a:pt x="1233" y="602"/>
                </a:moveTo>
                <a:cubicBezTo>
                  <a:pt x="1224" y="602"/>
                  <a:pt x="1218" y="611"/>
                  <a:pt x="1218" y="620"/>
                </a:cubicBezTo>
                <a:cubicBezTo>
                  <a:pt x="1218" y="630"/>
                  <a:pt x="1224" y="636"/>
                  <a:pt x="1233" y="636"/>
                </a:cubicBezTo>
                <a:cubicBezTo>
                  <a:pt x="1245" y="636"/>
                  <a:pt x="1252" y="630"/>
                  <a:pt x="1252" y="620"/>
                </a:cubicBezTo>
                <a:cubicBezTo>
                  <a:pt x="1252" y="611"/>
                  <a:pt x="1245" y="602"/>
                  <a:pt x="1233" y="602"/>
                </a:cubicBezTo>
                <a:close/>
                <a:moveTo>
                  <a:pt x="1190" y="769"/>
                </a:moveTo>
                <a:cubicBezTo>
                  <a:pt x="1221" y="630"/>
                  <a:pt x="1221" y="630"/>
                  <a:pt x="1221" y="630"/>
                </a:cubicBezTo>
                <a:moveTo>
                  <a:pt x="1249" y="630"/>
                </a:moveTo>
                <a:cubicBezTo>
                  <a:pt x="1276" y="769"/>
                  <a:pt x="1276" y="769"/>
                  <a:pt x="1276" y="769"/>
                </a:cubicBezTo>
                <a:moveTo>
                  <a:pt x="1233" y="636"/>
                </a:moveTo>
                <a:cubicBezTo>
                  <a:pt x="1233" y="781"/>
                  <a:pt x="1233" y="781"/>
                  <a:pt x="1233" y="781"/>
                </a:cubicBezTo>
                <a:moveTo>
                  <a:pt x="1826" y="1029"/>
                </a:moveTo>
                <a:cubicBezTo>
                  <a:pt x="1826" y="1103"/>
                  <a:pt x="1826" y="1103"/>
                  <a:pt x="1826" y="1103"/>
                </a:cubicBezTo>
                <a:cubicBezTo>
                  <a:pt x="1826" y="1141"/>
                  <a:pt x="1795" y="1172"/>
                  <a:pt x="1758" y="1172"/>
                </a:cubicBezTo>
                <a:cubicBezTo>
                  <a:pt x="68" y="1172"/>
                  <a:pt x="68" y="1172"/>
                  <a:pt x="68" y="1172"/>
                </a:cubicBezTo>
                <a:cubicBezTo>
                  <a:pt x="31" y="1172"/>
                  <a:pt x="0" y="1141"/>
                  <a:pt x="0" y="1103"/>
                </a:cubicBezTo>
                <a:cubicBezTo>
                  <a:pt x="0" y="1029"/>
                  <a:pt x="0" y="1029"/>
                  <a:pt x="0" y="1029"/>
                </a:cubicBezTo>
                <a:cubicBezTo>
                  <a:pt x="743" y="1029"/>
                  <a:pt x="743" y="1029"/>
                  <a:pt x="743" y="1029"/>
                </a:cubicBezTo>
                <a:cubicBezTo>
                  <a:pt x="743" y="1035"/>
                  <a:pt x="749" y="1054"/>
                  <a:pt x="749" y="1060"/>
                </a:cubicBezTo>
                <a:cubicBezTo>
                  <a:pt x="755" y="1072"/>
                  <a:pt x="762" y="1078"/>
                  <a:pt x="768" y="1078"/>
                </a:cubicBezTo>
                <a:cubicBezTo>
                  <a:pt x="1052" y="1078"/>
                  <a:pt x="1052" y="1078"/>
                  <a:pt x="1052" y="1078"/>
                </a:cubicBezTo>
                <a:cubicBezTo>
                  <a:pt x="1065" y="1078"/>
                  <a:pt x="1071" y="1072"/>
                  <a:pt x="1071" y="1060"/>
                </a:cubicBezTo>
                <a:cubicBezTo>
                  <a:pt x="1077" y="1054"/>
                  <a:pt x="1077" y="1035"/>
                  <a:pt x="1077" y="1029"/>
                </a:cubicBezTo>
                <a:cubicBezTo>
                  <a:pt x="1826" y="1029"/>
                  <a:pt x="1826" y="1029"/>
                  <a:pt x="1826" y="1029"/>
                </a:cubicBezTo>
                <a:cubicBezTo>
                  <a:pt x="1826" y="1029"/>
                  <a:pt x="1826" y="1029"/>
                  <a:pt x="1826" y="1029"/>
                </a:cubicBezTo>
                <a:close/>
                <a:moveTo>
                  <a:pt x="1659" y="898"/>
                </a:moveTo>
                <a:cubicBezTo>
                  <a:pt x="1659" y="69"/>
                  <a:pt x="1659" y="69"/>
                  <a:pt x="1659" y="69"/>
                </a:cubicBezTo>
                <a:cubicBezTo>
                  <a:pt x="1659" y="31"/>
                  <a:pt x="1628" y="0"/>
                  <a:pt x="1585" y="0"/>
                </a:cubicBezTo>
                <a:cubicBezTo>
                  <a:pt x="235" y="0"/>
                  <a:pt x="235" y="0"/>
                  <a:pt x="235" y="0"/>
                </a:cubicBezTo>
                <a:cubicBezTo>
                  <a:pt x="198" y="0"/>
                  <a:pt x="167" y="31"/>
                  <a:pt x="167" y="69"/>
                </a:cubicBezTo>
                <a:cubicBezTo>
                  <a:pt x="167" y="898"/>
                  <a:pt x="167" y="898"/>
                  <a:pt x="167" y="898"/>
                </a:cubicBezTo>
                <a:moveTo>
                  <a:pt x="1535" y="904"/>
                </a:moveTo>
                <a:cubicBezTo>
                  <a:pt x="1535" y="162"/>
                  <a:pt x="1535" y="162"/>
                  <a:pt x="1535" y="162"/>
                </a:cubicBezTo>
                <a:cubicBezTo>
                  <a:pt x="1535" y="156"/>
                  <a:pt x="1535" y="156"/>
                  <a:pt x="1535" y="156"/>
                </a:cubicBezTo>
                <a:cubicBezTo>
                  <a:pt x="291" y="156"/>
                  <a:pt x="291" y="156"/>
                  <a:pt x="291" y="156"/>
                </a:cubicBezTo>
                <a:cubicBezTo>
                  <a:pt x="291" y="156"/>
                  <a:pt x="291" y="156"/>
                  <a:pt x="291" y="162"/>
                </a:cubicBezTo>
                <a:cubicBezTo>
                  <a:pt x="291" y="904"/>
                  <a:pt x="291" y="904"/>
                  <a:pt x="291" y="904"/>
                </a:cubicBezTo>
                <a:cubicBezTo>
                  <a:pt x="1535" y="904"/>
                  <a:pt x="1535" y="904"/>
                  <a:pt x="1535" y="904"/>
                </a:cubicBezTo>
                <a:cubicBezTo>
                  <a:pt x="1535" y="904"/>
                  <a:pt x="1535" y="904"/>
                  <a:pt x="1535" y="90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2" name="Freeform 8" title="computer screen with pen and paper icon">
            <a:extLst>
              <a:ext uri="{FF2B5EF4-FFF2-40B4-BE49-F238E27FC236}">
                <a16:creationId xmlns:a16="http://schemas.microsoft.com/office/drawing/2014/main" id="{FE68244D-A931-4DF5-B1DF-827B4D962C1F}"/>
              </a:ext>
            </a:extLst>
          </p:cNvPr>
          <p:cNvSpPr>
            <a:spLocks noChangeAspect="1" noEditPoints="1"/>
          </p:cNvSpPr>
          <p:nvPr/>
        </p:nvSpPr>
        <p:spPr bwMode="auto">
          <a:xfrm>
            <a:off x="7834233" y="1393250"/>
            <a:ext cx="864068" cy="538981"/>
          </a:xfrm>
          <a:custGeom>
            <a:avLst/>
            <a:gdLst>
              <a:gd name="T0" fmla="*/ 1639 w 1801"/>
              <a:gd name="T1" fmla="*/ 962 h 1122"/>
              <a:gd name="T2" fmla="*/ 1565 w 1801"/>
              <a:gd name="T3" fmla="*/ 0 h 1122"/>
              <a:gd name="T4" fmla="*/ 168 w 1801"/>
              <a:gd name="T5" fmla="*/ 68 h 1122"/>
              <a:gd name="T6" fmla="*/ 1515 w 1801"/>
              <a:gd name="T7" fmla="*/ 962 h 1122"/>
              <a:gd name="T8" fmla="*/ 1509 w 1801"/>
              <a:gd name="T9" fmla="*/ 117 h 1122"/>
              <a:gd name="T10" fmla="*/ 292 w 1801"/>
              <a:gd name="T11" fmla="*/ 123 h 1122"/>
              <a:gd name="T12" fmla="*/ 0 w 1801"/>
              <a:gd name="T13" fmla="*/ 987 h 1122"/>
              <a:gd name="T14" fmla="*/ 74 w 1801"/>
              <a:gd name="T15" fmla="*/ 1122 h 1122"/>
              <a:gd name="T16" fmla="*/ 1801 w 1801"/>
              <a:gd name="T17" fmla="*/ 1054 h 1122"/>
              <a:gd name="T18" fmla="*/ 0 w 1801"/>
              <a:gd name="T19" fmla="*/ 987 h 1122"/>
              <a:gd name="T20" fmla="*/ 1159 w 1801"/>
              <a:gd name="T21" fmla="*/ 732 h 1122"/>
              <a:gd name="T22" fmla="*/ 1138 w 1801"/>
              <a:gd name="T23" fmla="*/ 870 h 1122"/>
              <a:gd name="T24" fmla="*/ 655 w 1801"/>
              <a:gd name="T25" fmla="*/ 852 h 1122"/>
              <a:gd name="T26" fmla="*/ 673 w 1801"/>
              <a:gd name="T27" fmla="*/ 227 h 1122"/>
              <a:gd name="T28" fmla="*/ 1014 w 1801"/>
              <a:gd name="T29" fmla="*/ 240 h 1122"/>
              <a:gd name="T30" fmla="*/ 1159 w 1801"/>
              <a:gd name="T31" fmla="*/ 403 h 1122"/>
              <a:gd name="T32" fmla="*/ 1001 w 1801"/>
              <a:gd name="T33" fmla="*/ 294 h 1122"/>
              <a:gd name="T34" fmla="*/ 1026 w 1801"/>
              <a:gd name="T35" fmla="*/ 380 h 1122"/>
              <a:gd name="T36" fmla="*/ 751 w 1801"/>
              <a:gd name="T37" fmla="*/ 436 h 1122"/>
              <a:gd name="T38" fmla="*/ 886 w 1801"/>
              <a:gd name="T39" fmla="*/ 638 h 1122"/>
              <a:gd name="T40" fmla="*/ 973 w 1801"/>
              <a:gd name="T41" fmla="*/ 536 h 1122"/>
              <a:gd name="T42" fmla="*/ 1334 w 1801"/>
              <a:gd name="T43" fmla="*/ 526 h 1122"/>
              <a:gd name="T44" fmla="*/ 1337 w 1801"/>
              <a:gd name="T45" fmla="*/ 439 h 1122"/>
              <a:gd name="T46" fmla="*/ 1250 w 1801"/>
              <a:gd name="T47" fmla="*/ 421 h 1122"/>
              <a:gd name="T48" fmla="*/ 1225 w 1801"/>
              <a:gd name="T49" fmla="*/ 444 h 1122"/>
              <a:gd name="T50" fmla="*/ 940 w 1801"/>
              <a:gd name="T51" fmla="*/ 673 h 1122"/>
              <a:gd name="T52" fmla="*/ 886 w 1801"/>
              <a:gd name="T53" fmla="*/ 791 h 1122"/>
              <a:gd name="T54" fmla="*/ 897 w 1801"/>
              <a:gd name="T55" fmla="*/ 801 h 1122"/>
              <a:gd name="T56" fmla="*/ 1039 w 1801"/>
              <a:gd name="T57" fmla="*/ 763 h 1122"/>
              <a:gd name="T58" fmla="*/ 1306 w 1801"/>
              <a:gd name="T59" fmla="*/ 551 h 1122"/>
              <a:gd name="T60" fmla="*/ 1024 w 1801"/>
              <a:gd name="T61" fmla="*/ 775 h 1122"/>
              <a:gd name="T62" fmla="*/ 981 w 1801"/>
              <a:gd name="T63" fmla="*/ 724 h 1122"/>
              <a:gd name="T64" fmla="*/ 940 w 1801"/>
              <a:gd name="T65" fmla="*/ 671 h 1122"/>
              <a:gd name="T66" fmla="*/ 1024 w 1801"/>
              <a:gd name="T67" fmla="*/ 760 h 1122"/>
              <a:gd name="T68" fmla="*/ 952 w 1801"/>
              <a:gd name="T69" fmla="*/ 775 h 1122"/>
              <a:gd name="T70" fmla="*/ 917 w 1801"/>
              <a:gd name="T71" fmla="*/ 732 h 1122"/>
              <a:gd name="T72" fmla="*/ 927 w 1801"/>
              <a:gd name="T73" fmla="*/ 742 h 1122"/>
              <a:gd name="T74" fmla="*/ 955 w 1801"/>
              <a:gd name="T75" fmla="*/ 676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01" h="1122">
                <a:moveTo>
                  <a:pt x="1639" y="227"/>
                </a:moveTo>
                <a:cubicBezTo>
                  <a:pt x="1639" y="962"/>
                  <a:pt x="1639" y="962"/>
                  <a:pt x="1639" y="962"/>
                </a:cubicBezTo>
                <a:moveTo>
                  <a:pt x="1639" y="68"/>
                </a:moveTo>
                <a:cubicBezTo>
                  <a:pt x="1639" y="31"/>
                  <a:pt x="1608" y="0"/>
                  <a:pt x="1565" y="0"/>
                </a:cubicBezTo>
                <a:cubicBezTo>
                  <a:pt x="236" y="0"/>
                  <a:pt x="236" y="0"/>
                  <a:pt x="236" y="0"/>
                </a:cubicBezTo>
                <a:cubicBezTo>
                  <a:pt x="199" y="0"/>
                  <a:pt x="168" y="31"/>
                  <a:pt x="168" y="68"/>
                </a:cubicBezTo>
                <a:cubicBezTo>
                  <a:pt x="168" y="962"/>
                  <a:pt x="168" y="962"/>
                  <a:pt x="168" y="962"/>
                </a:cubicBezTo>
                <a:moveTo>
                  <a:pt x="1515" y="962"/>
                </a:moveTo>
                <a:cubicBezTo>
                  <a:pt x="1515" y="123"/>
                  <a:pt x="1515" y="123"/>
                  <a:pt x="1515" y="123"/>
                </a:cubicBezTo>
                <a:cubicBezTo>
                  <a:pt x="1515" y="117"/>
                  <a:pt x="1509" y="117"/>
                  <a:pt x="1509" y="117"/>
                </a:cubicBezTo>
                <a:cubicBezTo>
                  <a:pt x="298" y="117"/>
                  <a:pt x="298" y="117"/>
                  <a:pt x="298" y="117"/>
                </a:cubicBezTo>
                <a:cubicBezTo>
                  <a:pt x="298" y="117"/>
                  <a:pt x="292" y="117"/>
                  <a:pt x="292" y="123"/>
                </a:cubicBezTo>
                <a:cubicBezTo>
                  <a:pt x="292" y="962"/>
                  <a:pt x="292" y="962"/>
                  <a:pt x="292" y="962"/>
                </a:cubicBezTo>
                <a:moveTo>
                  <a:pt x="0" y="987"/>
                </a:moveTo>
                <a:cubicBezTo>
                  <a:pt x="0" y="1054"/>
                  <a:pt x="0" y="1054"/>
                  <a:pt x="0" y="1054"/>
                </a:cubicBezTo>
                <a:cubicBezTo>
                  <a:pt x="0" y="1091"/>
                  <a:pt x="31" y="1122"/>
                  <a:pt x="74" y="1122"/>
                </a:cubicBezTo>
                <a:cubicBezTo>
                  <a:pt x="1732" y="1122"/>
                  <a:pt x="1732" y="1122"/>
                  <a:pt x="1732" y="1122"/>
                </a:cubicBezTo>
                <a:cubicBezTo>
                  <a:pt x="1770" y="1122"/>
                  <a:pt x="1801" y="1091"/>
                  <a:pt x="1801" y="1054"/>
                </a:cubicBezTo>
                <a:cubicBezTo>
                  <a:pt x="1801" y="987"/>
                  <a:pt x="1801" y="987"/>
                  <a:pt x="1801" y="987"/>
                </a:cubicBezTo>
                <a:cubicBezTo>
                  <a:pt x="0" y="987"/>
                  <a:pt x="0" y="987"/>
                  <a:pt x="0" y="987"/>
                </a:cubicBezTo>
                <a:cubicBezTo>
                  <a:pt x="0" y="987"/>
                  <a:pt x="0" y="987"/>
                  <a:pt x="0" y="987"/>
                </a:cubicBezTo>
                <a:close/>
                <a:moveTo>
                  <a:pt x="1159" y="732"/>
                </a:moveTo>
                <a:cubicBezTo>
                  <a:pt x="1159" y="852"/>
                  <a:pt x="1159" y="852"/>
                  <a:pt x="1159" y="852"/>
                </a:cubicBezTo>
                <a:cubicBezTo>
                  <a:pt x="1159" y="862"/>
                  <a:pt x="1148" y="870"/>
                  <a:pt x="1138" y="870"/>
                </a:cubicBezTo>
                <a:cubicBezTo>
                  <a:pt x="673" y="870"/>
                  <a:pt x="673" y="870"/>
                  <a:pt x="673" y="870"/>
                </a:cubicBezTo>
                <a:cubicBezTo>
                  <a:pt x="662" y="870"/>
                  <a:pt x="655" y="862"/>
                  <a:pt x="655" y="852"/>
                </a:cubicBezTo>
                <a:cubicBezTo>
                  <a:pt x="655" y="245"/>
                  <a:pt x="655" y="245"/>
                  <a:pt x="655" y="245"/>
                </a:cubicBezTo>
                <a:cubicBezTo>
                  <a:pt x="655" y="235"/>
                  <a:pt x="662" y="227"/>
                  <a:pt x="673" y="227"/>
                </a:cubicBezTo>
                <a:cubicBezTo>
                  <a:pt x="983" y="227"/>
                  <a:pt x="983" y="227"/>
                  <a:pt x="983" y="227"/>
                </a:cubicBezTo>
                <a:cubicBezTo>
                  <a:pt x="991" y="227"/>
                  <a:pt x="1006" y="232"/>
                  <a:pt x="1014" y="240"/>
                </a:cubicBezTo>
                <a:cubicBezTo>
                  <a:pt x="1143" y="370"/>
                  <a:pt x="1143" y="370"/>
                  <a:pt x="1143" y="370"/>
                </a:cubicBezTo>
                <a:cubicBezTo>
                  <a:pt x="1151" y="378"/>
                  <a:pt x="1159" y="393"/>
                  <a:pt x="1159" y="403"/>
                </a:cubicBezTo>
                <a:cubicBezTo>
                  <a:pt x="1159" y="436"/>
                  <a:pt x="1159" y="436"/>
                  <a:pt x="1159" y="436"/>
                </a:cubicBezTo>
                <a:moveTo>
                  <a:pt x="1001" y="294"/>
                </a:moveTo>
                <a:cubicBezTo>
                  <a:pt x="1001" y="355"/>
                  <a:pt x="1001" y="355"/>
                  <a:pt x="1001" y="355"/>
                </a:cubicBezTo>
                <a:cubicBezTo>
                  <a:pt x="1001" y="367"/>
                  <a:pt x="1014" y="380"/>
                  <a:pt x="1026" y="380"/>
                </a:cubicBezTo>
                <a:cubicBezTo>
                  <a:pt x="1148" y="380"/>
                  <a:pt x="1148" y="380"/>
                  <a:pt x="1148" y="380"/>
                </a:cubicBezTo>
                <a:moveTo>
                  <a:pt x="751" y="436"/>
                </a:moveTo>
                <a:cubicBezTo>
                  <a:pt x="886" y="436"/>
                  <a:pt x="886" y="436"/>
                  <a:pt x="886" y="436"/>
                </a:cubicBezTo>
                <a:moveTo>
                  <a:pt x="886" y="638"/>
                </a:moveTo>
                <a:cubicBezTo>
                  <a:pt x="751" y="638"/>
                  <a:pt x="751" y="638"/>
                  <a:pt x="751" y="638"/>
                </a:cubicBezTo>
                <a:moveTo>
                  <a:pt x="973" y="536"/>
                </a:moveTo>
                <a:cubicBezTo>
                  <a:pt x="749" y="536"/>
                  <a:pt x="749" y="536"/>
                  <a:pt x="749" y="536"/>
                </a:cubicBezTo>
                <a:moveTo>
                  <a:pt x="1334" y="526"/>
                </a:moveTo>
                <a:cubicBezTo>
                  <a:pt x="1367" y="500"/>
                  <a:pt x="1367" y="500"/>
                  <a:pt x="1367" y="500"/>
                </a:cubicBezTo>
                <a:cubicBezTo>
                  <a:pt x="1372" y="495"/>
                  <a:pt x="1360" y="467"/>
                  <a:pt x="1337" y="439"/>
                </a:cubicBezTo>
                <a:cubicBezTo>
                  <a:pt x="1314" y="411"/>
                  <a:pt x="1288" y="390"/>
                  <a:pt x="1283" y="396"/>
                </a:cubicBezTo>
                <a:cubicBezTo>
                  <a:pt x="1250" y="421"/>
                  <a:pt x="1250" y="421"/>
                  <a:pt x="1250" y="421"/>
                </a:cubicBezTo>
                <a:moveTo>
                  <a:pt x="1255" y="505"/>
                </a:moveTo>
                <a:cubicBezTo>
                  <a:pt x="1232" y="477"/>
                  <a:pt x="1227" y="457"/>
                  <a:pt x="1225" y="444"/>
                </a:cubicBezTo>
                <a:cubicBezTo>
                  <a:pt x="1220" y="449"/>
                  <a:pt x="955" y="658"/>
                  <a:pt x="955" y="658"/>
                </a:cubicBezTo>
                <a:cubicBezTo>
                  <a:pt x="940" y="673"/>
                  <a:pt x="940" y="673"/>
                  <a:pt x="940" y="673"/>
                </a:cubicBezTo>
                <a:cubicBezTo>
                  <a:pt x="940" y="673"/>
                  <a:pt x="940" y="673"/>
                  <a:pt x="940" y="673"/>
                </a:cubicBezTo>
                <a:cubicBezTo>
                  <a:pt x="886" y="791"/>
                  <a:pt x="886" y="791"/>
                  <a:pt x="886" y="791"/>
                </a:cubicBezTo>
                <a:cubicBezTo>
                  <a:pt x="886" y="793"/>
                  <a:pt x="886" y="796"/>
                  <a:pt x="889" y="798"/>
                </a:cubicBezTo>
                <a:cubicBezTo>
                  <a:pt x="891" y="801"/>
                  <a:pt x="894" y="803"/>
                  <a:pt x="897" y="801"/>
                </a:cubicBezTo>
                <a:cubicBezTo>
                  <a:pt x="1021" y="778"/>
                  <a:pt x="1021" y="778"/>
                  <a:pt x="1021" y="778"/>
                </a:cubicBezTo>
                <a:cubicBezTo>
                  <a:pt x="1039" y="763"/>
                  <a:pt x="1039" y="763"/>
                  <a:pt x="1039" y="763"/>
                </a:cubicBezTo>
                <a:cubicBezTo>
                  <a:pt x="1039" y="763"/>
                  <a:pt x="1039" y="763"/>
                  <a:pt x="1039" y="763"/>
                </a:cubicBezTo>
                <a:cubicBezTo>
                  <a:pt x="1039" y="763"/>
                  <a:pt x="1296" y="556"/>
                  <a:pt x="1306" y="551"/>
                </a:cubicBezTo>
                <a:cubicBezTo>
                  <a:pt x="1294" y="543"/>
                  <a:pt x="1276" y="533"/>
                  <a:pt x="1255" y="505"/>
                </a:cubicBezTo>
                <a:close/>
                <a:moveTo>
                  <a:pt x="1024" y="775"/>
                </a:moveTo>
                <a:cubicBezTo>
                  <a:pt x="1024" y="732"/>
                  <a:pt x="1024" y="732"/>
                  <a:pt x="1024" y="732"/>
                </a:cubicBezTo>
                <a:cubicBezTo>
                  <a:pt x="981" y="724"/>
                  <a:pt x="981" y="724"/>
                  <a:pt x="981" y="724"/>
                </a:cubicBezTo>
                <a:cubicBezTo>
                  <a:pt x="983" y="681"/>
                  <a:pt x="983" y="681"/>
                  <a:pt x="983" y="681"/>
                </a:cubicBezTo>
                <a:cubicBezTo>
                  <a:pt x="940" y="671"/>
                  <a:pt x="940" y="671"/>
                  <a:pt x="940" y="671"/>
                </a:cubicBezTo>
                <a:moveTo>
                  <a:pt x="1024" y="760"/>
                </a:moveTo>
                <a:cubicBezTo>
                  <a:pt x="1024" y="760"/>
                  <a:pt x="1024" y="760"/>
                  <a:pt x="1024" y="760"/>
                </a:cubicBezTo>
                <a:moveTo>
                  <a:pt x="952" y="775"/>
                </a:moveTo>
                <a:cubicBezTo>
                  <a:pt x="952" y="775"/>
                  <a:pt x="952" y="775"/>
                  <a:pt x="952" y="775"/>
                </a:cubicBezTo>
                <a:moveTo>
                  <a:pt x="960" y="786"/>
                </a:moveTo>
                <a:cubicBezTo>
                  <a:pt x="950" y="758"/>
                  <a:pt x="930" y="740"/>
                  <a:pt x="917" y="732"/>
                </a:cubicBezTo>
                <a:moveTo>
                  <a:pt x="927" y="742"/>
                </a:moveTo>
                <a:cubicBezTo>
                  <a:pt x="927" y="742"/>
                  <a:pt x="927" y="742"/>
                  <a:pt x="927" y="742"/>
                </a:cubicBezTo>
                <a:moveTo>
                  <a:pt x="955" y="676"/>
                </a:moveTo>
                <a:cubicBezTo>
                  <a:pt x="955" y="676"/>
                  <a:pt x="955" y="676"/>
                  <a:pt x="955" y="6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12" title="computer screen with group of people icon">
            <a:extLst>
              <a:ext uri="{FF2B5EF4-FFF2-40B4-BE49-F238E27FC236}">
                <a16:creationId xmlns:a16="http://schemas.microsoft.com/office/drawing/2014/main" id="{99AFB0A8-A73D-4E50-AD0D-841039369900}"/>
              </a:ext>
            </a:extLst>
          </p:cNvPr>
          <p:cNvSpPr>
            <a:spLocks noChangeAspect="1" noEditPoints="1"/>
          </p:cNvSpPr>
          <p:nvPr/>
        </p:nvSpPr>
        <p:spPr bwMode="auto">
          <a:xfrm>
            <a:off x="6886919" y="1369313"/>
            <a:ext cx="717611" cy="562919"/>
          </a:xfrm>
          <a:custGeom>
            <a:avLst/>
            <a:gdLst>
              <a:gd name="T0" fmla="*/ 2724 w 2724"/>
              <a:gd name="T1" fmla="*/ 1992 h 2135"/>
              <a:gd name="T2" fmla="*/ 142 w 2724"/>
              <a:gd name="T3" fmla="*/ 2135 h 2135"/>
              <a:gd name="T4" fmla="*/ 0 w 2724"/>
              <a:gd name="T5" fmla="*/ 133 h 2135"/>
              <a:gd name="T6" fmla="*/ 2582 w 2724"/>
              <a:gd name="T7" fmla="*/ 0 h 2135"/>
              <a:gd name="T8" fmla="*/ 2724 w 2724"/>
              <a:gd name="T9" fmla="*/ 460 h 2135"/>
              <a:gd name="T10" fmla="*/ 0 w 2724"/>
              <a:gd name="T11" fmla="*/ 470 h 2135"/>
              <a:gd name="T12" fmla="*/ 2460 w 2724"/>
              <a:gd name="T13" fmla="*/ 245 h 2135"/>
              <a:gd name="T14" fmla="*/ 2114 w 2724"/>
              <a:gd name="T15" fmla="*/ 245 h 2135"/>
              <a:gd name="T16" fmla="*/ 1637 w 2724"/>
              <a:gd name="T17" fmla="*/ 245 h 2135"/>
              <a:gd name="T18" fmla="*/ 887 w 2724"/>
              <a:gd name="T19" fmla="*/ 1253 h 2135"/>
              <a:gd name="T20" fmla="*/ 1364 w 2724"/>
              <a:gd name="T21" fmla="*/ 1908 h 2135"/>
              <a:gd name="T22" fmla="*/ 1846 w 2724"/>
              <a:gd name="T23" fmla="*/ 1262 h 2135"/>
              <a:gd name="T24" fmla="*/ 1175 w 2724"/>
              <a:gd name="T25" fmla="*/ 1061 h 2135"/>
              <a:gd name="T26" fmla="*/ 1231 w 2724"/>
              <a:gd name="T27" fmla="*/ 920 h 2135"/>
              <a:gd name="T28" fmla="*/ 1321 w 2724"/>
              <a:gd name="T29" fmla="*/ 868 h 2135"/>
              <a:gd name="T30" fmla="*/ 1296 w 2724"/>
              <a:gd name="T31" fmla="*/ 804 h 2135"/>
              <a:gd name="T32" fmla="*/ 1296 w 2724"/>
              <a:gd name="T33" fmla="*/ 714 h 2135"/>
              <a:gd name="T34" fmla="*/ 1334 w 2724"/>
              <a:gd name="T35" fmla="*/ 667 h 2135"/>
              <a:gd name="T36" fmla="*/ 1377 w 2724"/>
              <a:gd name="T37" fmla="*/ 663 h 2135"/>
              <a:gd name="T38" fmla="*/ 1442 w 2724"/>
              <a:gd name="T39" fmla="*/ 706 h 2135"/>
              <a:gd name="T40" fmla="*/ 1442 w 2724"/>
              <a:gd name="T41" fmla="*/ 753 h 2135"/>
              <a:gd name="T42" fmla="*/ 1429 w 2724"/>
              <a:gd name="T43" fmla="*/ 825 h 2135"/>
              <a:gd name="T44" fmla="*/ 1424 w 2724"/>
              <a:gd name="T45" fmla="*/ 885 h 2135"/>
              <a:gd name="T46" fmla="*/ 1523 w 2724"/>
              <a:gd name="T47" fmla="*/ 932 h 2135"/>
              <a:gd name="T48" fmla="*/ 1558 w 2724"/>
              <a:gd name="T49" fmla="*/ 1061 h 2135"/>
              <a:gd name="T50" fmla="*/ 1674 w 2724"/>
              <a:gd name="T51" fmla="*/ 1702 h 2135"/>
              <a:gd name="T52" fmla="*/ 1755 w 2724"/>
              <a:gd name="T53" fmla="*/ 1643 h 2135"/>
              <a:gd name="T54" fmla="*/ 1811 w 2724"/>
              <a:gd name="T55" fmla="*/ 1596 h 2135"/>
              <a:gd name="T56" fmla="*/ 1773 w 2724"/>
              <a:gd name="T57" fmla="*/ 1420 h 2135"/>
              <a:gd name="T58" fmla="*/ 1820 w 2724"/>
              <a:gd name="T59" fmla="*/ 1394 h 2135"/>
              <a:gd name="T60" fmla="*/ 1858 w 2724"/>
              <a:gd name="T61" fmla="*/ 1386 h 2135"/>
              <a:gd name="T62" fmla="*/ 1940 w 2724"/>
              <a:gd name="T63" fmla="*/ 1583 h 2135"/>
              <a:gd name="T64" fmla="*/ 1893 w 2724"/>
              <a:gd name="T65" fmla="*/ 1596 h 2135"/>
              <a:gd name="T66" fmla="*/ 1949 w 2724"/>
              <a:gd name="T67" fmla="*/ 1643 h 2135"/>
              <a:gd name="T68" fmla="*/ 2035 w 2724"/>
              <a:gd name="T69" fmla="*/ 1711 h 2135"/>
              <a:gd name="T70" fmla="*/ 685 w 2724"/>
              <a:gd name="T71" fmla="*/ 1801 h 2135"/>
              <a:gd name="T72" fmla="*/ 741 w 2724"/>
              <a:gd name="T73" fmla="*/ 1660 h 2135"/>
              <a:gd name="T74" fmla="*/ 836 w 2724"/>
              <a:gd name="T75" fmla="*/ 1604 h 2135"/>
              <a:gd name="T76" fmla="*/ 776 w 2724"/>
              <a:gd name="T77" fmla="*/ 1583 h 2135"/>
              <a:gd name="T78" fmla="*/ 831 w 2724"/>
              <a:gd name="T79" fmla="*/ 1399 h 2135"/>
              <a:gd name="T80" fmla="*/ 862 w 2724"/>
              <a:gd name="T81" fmla="*/ 1386 h 2135"/>
              <a:gd name="T82" fmla="*/ 965 w 2724"/>
              <a:gd name="T83" fmla="*/ 1450 h 2135"/>
              <a:gd name="T84" fmla="*/ 922 w 2724"/>
              <a:gd name="T85" fmla="*/ 1591 h 2135"/>
              <a:gd name="T86" fmla="*/ 935 w 2724"/>
              <a:gd name="T87" fmla="*/ 1621 h 2135"/>
              <a:gd name="T88" fmla="*/ 1033 w 2724"/>
              <a:gd name="T89" fmla="*/ 1673 h 2135"/>
              <a:gd name="T90" fmla="*/ 1068 w 2724"/>
              <a:gd name="T91" fmla="*/ 1801 h 2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24" h="2135">
                <a:moveTo>
                  <a:pt x="2724" y="715"/>
                </a:moveTo>
                <a:cubicBezTo>
                  <a:pt x="2724" y="1992"/>
                  <a:pt x="2724" y="1992"/>
                  <a:pt x="2724" y="1992"/>
                </a:cubicBezTo>
                <a:cubicBezTo>
                  <a:pt x="2724" y="2074"/>
                  <a:pt x="2663" y="2135"/>
                  <a:pt x="2582" y="2135"/>
                </a:cubicBezTo>
                <a:cubicBezTo>
                  <a:pt x="142" y="2135"/>
                  <a:pt x="142" y="2135"/>
                  <a:pt x="142" y="2135"/>
                </a:cubicBezTo>
                <a:cubicBezTo>
                  <a:pt x="61" y="2135"/>
                  <a:pt x="0" y="2074"/>
                  <a:pt x="0" y="1992"/>
                </a:cubicBezTo>
                <a:cubicBezTo>
                  <a:pt x="0" y="133"/>
                  <a:pt x="0" y="133"/>
                  <a:pt x="0" y="133"/>
                </a:cubicBezTo>
                <a:cubicBezTo>
                  <a:pt x="0" y="61"/>
                  <a:pt x="61" y="0"/>
                  <a:pt x="142" y="0"/>
                </a:cubicBezTo>
                <a:cubicBezTo>
                  <a:pt x="2582" y="0"/>
                  <a:pt x="2582" y="0"/>
                  <a:pt x="2582" y="0"/>
                </a:cubicBezTo>
                <a:cubicBezTo>
                  <a:pt x="2663" y="0"/>
                  <a:pt x="2724" y="61"/>
                  <a:pt x="2724" y="133"/>
                </a:cubicBezTo>
                <a:cubicBezTo>
                  <a:pt x="2724" y="460"/>
                  <a:pt x="2724" y="460"/>
                  <a:pt x="2724" y="460"/>
                </a:cubicBezTo>
                <a:moveTo>
                  <a:pt x="2724" y="470"/>
                </a:moveTo>
                <a:cubicBezTo>
                  <a:pt x="0" y="470"/>
                  <a:pt x="0" y="470"/>
                  <a:pt x="0" y="470"/>
                </a:cubicBezTo>
                <a:moveTo>
                  <a:pt x="2328" y="245"/>
                </a:moveTo>
                <a:cubicBezTo>
                  <a:pt x="2460" y="245"/>
                  <a:pt x="2460" y="245"/>
                  <a:pt x="2460" y="245"/>
                </a:cubicBezTo>
                <a:moveTo>
                  <a:pt x="1982" y="245"/>
                </a:moveTo>
                <a:cubicBezTo>
                  <a:pt x="2114" y="245"/>
                  <a:pt x="2114" y="245"/>
                  <a:pt x="2114" y="245"/>
                </a:cubicBezTo>
                <a:moveTo>
                  <a:pt x="1769" y="245"/>
                </a:moveTo>
                <a:cubicBezTo>
                  <a:pt x="1637" y="245"/>
                  <a:pt x="1637" y="245"/>
                  <a:pt x="1637" y="245"/>
                </a:cubicBezTo>
                <a:moveTo>
                  <a:pt x="1059" y="1009"/>
                </a:moveTo>
                <a:cubicBezTo>
                  <a:pt x="982" y="1074"/>
                  <a:pt x="917" y="1155"/>
                  <a:pt x="887" y="1253"/>
                </a:cubicBezTo>
                <a:moveTo>
                  <a:pt x="1171" y="1865"/>
                </a:moveTo>
                <a:cubicBezTo>
                  <a:pt x="1231" y="1891"/>
                  <a:pt x="1296" y="1908"/>
                  <a:pt x="1364" y="1908"/>
                </a:cubicBezTo>
                <a:cubicBezTo>
                  <a:pt x="1433" y="1908"/>
                  <a:pt x="1502" y="1891"/>
                  <a:pt x="1558" y="1865"/>
                </a:cubicBezTo>
                <a:moveTo>
                  <a:pt x="1846" y="1262"/>
                </a:moveTo>
                <a:cubicBezTo>
                  <a:pt x="1820" y="1163"/>
                  <a:pt x="1760" y="1082"/>
                  <a:pt x="1687" y="1018"/>
                </a:cubicBezTo>
                <a:moveTo>
                  <a:pt x="1175" y="1061"/>
                </a:moveTo>
                <a:cubicBezTo>
                  <a:pt x="1171" y="1052"/>
                  <a:pt x="1175" y="979"/>
                  <a:pt x="1188" y="962"/>
                </a:cubicBezTo>
                <a:cubicBezTo>
                  <a:pt x="1197" y="945"/>
                  <a:pt x="1218" y="924"/>
                  <a:pt x="1231" y="920"/>
                </a:cubicBezTo>
                <a:cubicBezTo>
                  <a:pt x="1248" y="911"/>
                  <a:pt x="1270" y="902"/>
                  <a:pt x="1274" y="898"/>
                </a:cubicBezTo>
                <a:cubicBezTo>
                  <a:pt x="1283" y="898"/>
                  <a:pt x="1317" y="885"/>
                  <a:pt x="1321" y="868"/>
                </a:cubicBezTo>
                <a:cubicBezTo>
                  <a:pt x="1321" y="855"/>
                  <a:pt x="1313" y="830"/>
                  <a:pt x="1308" y="825"/>
                </a:cubicBezTo>
                <a:cubicBezTo>
                  <a:pt x="1300" y="821"/>
                  <a:pt x="1296" y="808"/>
                  <a:pt x="1296" y="804"/>
                </a:cubicBezTo>
                <a:cubicBezTo>
                  <a:pt x="1291" y="800"/>
                  <a:pt x="1283" y="761"/>
                  <a:pt x="1291" y="753"/>
                </a:cubicBezTo>
                <a:cubicBezTo>
                  <a:pt x="1291" y="753"/>
                  <a:pt x="1287" y="723"/>
                  <a:pt x="1296" y="714"/>
                </a:cubicBezTo>
                <a:cubicBezTo>
                  <a:pt x="1296" y="701"/>
                  <a:pt x="1308" y="684"/>
                  <a:pt x="1313" y="684"/>
                </a:cubicBezTo>
                <a:cubicBezTo>
                  <a:pt x="1317" y="676"/>
                  <a:pt x="1326" y="671"/>
                  <a:pt x="1334" y="667"/>
                </a:cubicBezTo>
                <a:cubicBezTo>
                  <a:pt x="1339" y="667"/>
                  <a:pt x="1347" y="663"/>
                  <a:pt x="1356" y="663"/>
                </a:cubicBezTo>
                <a:cubicBezTo>
                  <a:pt x="1364" y="663"/>
                  <a:pt x="1373" y="659"/>
                  <a:pt x="1377" y="663"/>
                </a:cubicBezTo>
                <a:cubicBezTo>
                  <a:pt x="1386" y="663"/>
                  <a:pt x="1403" y="667"/>
                  <a:pt x="1407" y="671"/>
                </a:cubicBezTo>
                <a:cubicBezTo>
                  <a:pt x="1412" y="676"/>
                  <a:pt x="1433" y="684"/>
                  <a:pt x="1442" y="706"/>
                </a:cubicBezTo>
                <a:cubicBezTo>
                  <a:pt x="1446" y="718"/>
                  <a:pt x="1446" y="731"/>
                  <a:pt x="1446" y="731"/>
                </a:cubicBezTo>
                <a:cubicBezTo>
                  <a:pt x="1442" y="753"/>
                  <a:pt x="1442" y="753"/>
                  <a:pt x="1442" y="753"/>
                </a:cubicBezTo>
                <a:cubicBezTo>
                  <a:pt x="1442" y="753"/>
                  <a:pt x="1446" y="761"/>
                  <a:pt x="1446" y="774"/>
                </a:cubicBezTo>
                <a:cubicBezTo>
                  <a:pt x="1446" y="795"/>
                  <a:pt x="1433" y="817"/>
                  <a:pt x="1429" y="825"/>
                </a:cubicBezTo>
                <a:cubicBezTo>
                  <a:pt x="1420" y="838"/>
                  <a:pt x="1420" y="843"/>
                  <a:pt x="1420" y="855"/>
                </a:cubicBezTo>
                <a:cubicBezTo>
                  <a:pt x="1416" y="872"/>
                  <a:pt x="1420" y="881"/>
                  <a:pt x="1424" y="885"/>
                </a:cubicBezTo>
                <a:cubicBezTo>
                  <a:pt x="1433" y="894"/>
                  <a:pt x="1459" y="907"/>
                  <a:pt x="1467" y="907"/>
                </a:cubicBezTo>
                <a:cubicBezTo>
                  <a:pt x="1472" y="907"/>
                  <a:pt x="1510" y="928"/>
                  <a:pt x="1523" y="932"/>
                </a:cubicBezTo>
                <a:cubicBezTo>
                  <a:pt x="1532" y="941"/>
                  <a:pt x="1545" y="958"/>
                  <a:pt x="1549" y="975"/>
                </a:cubicBezTo>
                <a:cubicBezTo>
                  <a:pt x="1553" y="1005"/>
                  <a:pt x="1558" y="1052"/>
                  <a:pt x="1558" y="1061"/>
                </a:cubicBezTo>
                <a:moveTo>
                  <a:pt x="1661" y="1801"/>
                </a:moveTo>
                <a:cubicBezTo>
                  <a:pt x="1656" y="1788"/>
                  <a:pt x="1665" y="1720"/>
                  <a:pt x="1674" y="1702"/>
                </a:cubicBezTo>
                <a:cubicBezTo>
                  <a:pt x="1682" y="1681"/>
                  <a:pt x="1704" y="1664"/>
                  <a:pt x="1717" y="1660"/>
                </a:cubicBezTo>
                <a:cubicBezTo>
                  <a:pt x="1734" y="1651"/>
                  <a:pt x="1747" y="1643"/>
                  <a:pt x="1755" y="1643"/>
                </a:cubicBezTo>
                <a:cubicBezTo>
                  <a:pt x="1764" y="1638"/>
                  <a:pt x="1811" y="1621"/>
                  <a:pt x="1811" y="1604"/>
                </a:cubicBezTo>
                <a:cubicBezTo>
                  <a:pt x="1811" y="1604"/>
                  <a:pt x="1811" y="1600"/>
                  <a:pt x="1811" y="1596"/>
                </a:cubicBezTo>
                <a:cubicBezTo>
                  <a:pt x="1785" y="1591"/>
                  <a:pt x="1755" y="1587"/>
                  <a:pt x="1751" y="1583"/>
                </a:cubicBezTo>
                <a:cubicBezTo>
                  <a:pt x="1747" y="1570"/>
                  <a:pt x="1742" y="1459"/>
                  <a:pt x="1773" y="1420"/>
                </a:cubicBezTo>
                <a:cubicBezTo>
                  <a:pt x="1785" y="1412"/>
                  <a:pt x="1794" y="1403"/>
                  <a:pt x="1807" y="1399"/>
                </a:cubicBezTo>
                <a:cubicBezTo>
                  <a:pt x="1811" y="1394"/>
                  <a:pt x="1820" y="1394"/>
                  <a:pt x="1820" y="1394"/>
                </a:cubicBezTo>
                <a:cubicBezTo>
                  <a:pt x="1824" y="1390"/>
                  <a:pt x="1828" y="1390"/>
                  <a:pt x="1833" y="1386"/>
                </a:cubicBezTo>
                <a:cubicBezTo>
                  <a:pt x="1850" y="1386"/>
                  <a:pt x="1858" y="1386"/>
                  <a:pt x="1858" y="1386"/>
                </a:cubicBezTo>
                <a:cubicBezTo>
                  <a:pt x="1858" y="1386"/>
                  <a:pt x="1927" y="1394"/>
                  <a:pt x="1940" y="1450"/>
                </a:cubicBezTo>
                <a:cubicBezTo>
                  <a:pt x="1953" y="1510"/>
                  <a:pt x="1957" y="1561"/>
                  <a:pt x="1940" y="1583"/>
                </a:cubicBezTo>
                <a:cubicBezTo>
                  <a:pt x="1931" y="1587"/>
                  <a:pt x="1914" y="1591"/>
                  <a:pt x="1893" y="1591"/>
                </a:cubicBezTo>
                <a:cubicBezTo>
                  <a:pt x="1893" y="1591"/>
                  <a:pt x="1893" y="1591"/>
                  <a:pt x="1893" y="1596"/>
                </a:cubicBezTo>
                <a:cubicBezTo>
                  <a:pt x="1893" y="1608"/>
                  <a:pt x="1906" y="1617"/>
                  <a:pt x="1910" y="1621"/>
                </a:cubicBezTo>
                <a:cubicBezTo>
                  <a:pt x="1914" y="1630"/>
                  <a:pt x="1940" y="1643"/>
                  <a:pt x="1949" y="1643"/>
                </a:cubicBezTo>
                <a:cubicBezTo>
                  <a:pt x="1953" y="1647"/>
                  <a:pt x="1996" y="1664"/>
                  <a:pt x="2005" y="1673"/>
                </a:cubicBezTo>
                <a:cubicBezTo>
                  <a:pt x="2017" y="1681"/>
                  <a:pt x="2030" y="1694"/>
                  <a:pt x="2035" y="1711"/>
                </a:cubicBezTo>
                <a:cubicBezTo>
                  <a:pt x="2039" y="1745"/>
                  <a:pt x="2043" y="1788"/>
                  <a:pt x="2039" y="1801"/>
                </a:cubicBezTo>
                <a:moveTo>
                  <a:pt x="685" y="1801"/>
                </a:moveTo>
                <a:cubicBezTo>
                  <a:pt x="681" y="1788"/>
                  <a:pt x="690" y="1720"/>
                  <a:pt x="698" y="1702"/>
                </a:cubicBezTo>
                <a:cubicBezTo>
                  <a:pt x="711" y="1681"/>
                  <a:pt x="728" y="1664"/>
                  <a:pt x="741" y="1660"/>
                </a:cubicBezTo>
                <a:cubicBezTo>
                  <a:pt x="758" y="1651"/>
                  <a:pt x="776" y="1643"/>
                  <a:pt x="784" y="1643"/>
                </a:cubicBezTo>
                <a:cubicBezTo>
                  <a:pt x="789" y="1638"/>
                  <a:pt x="836" y="1621"/>
                  <a:pt x="836" y="1604"/>
                </a:cubicBezTo>
                <a:cubicBezTo>
                  <a:pt x="840" y="1604"/>
                  <a:pt x="836" y="1600"/>
                  <a:pt x="836" y="1596"/>
                </a:cubicBezTo>
                <a:cubicBezTo>
                  <a:pt x="810" y="1591"/>
                  <a:pt x="780" y="1587"/>
                  <a:pt x="776" y="1583"/>
                </a:cubicBezTo>
                <a:cubicBezTo>
                  <a:pt x="776" y="1570"/>
                  <a:pt x="767" y="1459"/>
                  <a:pt x="797" y="1420"/>
                </a:cubicBezTo>
                <a:cubicBezTo>
                  <a:pt x="810" y="1412"/>
                  <a:pt x="819" y="1403"/>
                  <a:pt x="831" y="1399"/>
                </a:cubicBezTo>
                <a:cubicBezTo>
                  <a:pt x="836" y="1394"/>
                  <a:pt x="844" y="1394"/>
                  <a:pt x="849" y="1394"/>
                </a:cubicBezTo>
                <a:cubicBezTo>
                  <a:pt x="849" y="1390"/>
                  <a:pt x="857" y="1390"/>
                  <a:pt x="862" y="1386"/>
                </a:cubicBezTo>
                <a:cubicBezTo>
                  <a:pt x="874" y="1386"/>
                  <a:pt x="883" y="1386"/>
                  <a:pt x="883" y="1386"/>
                </a:cubicBezTo>
                <a:cubicBezTo>
                  <a:pt x="883" y="1386"/>
                  <a:pt x="952" y="1394"/>
                  <a:pt x="965" y="1450"/>
                </a:cubicBezTo>
                <a:cubicBezTo>
                  <a:pt x="978" y="1510"/>
                  <a:pt x="982" y="1561"/>
                  <a:pt x="965" y="1583"/>
                </a:cubicBezTo>
                <a:cubicBezTo>
                  <a:pt x="956" y="1587"/>
                  <a:pt x="939" y="1591"/>
                  <a:pt x="922" y="1591"/>
                </a:cubicBezTo>
                <a:cubicBezTo>
                  <a:pt x="922" y="1591"/>
                  <a:pt x="922" y="1591"/>
                  <a:pt x="922" y="1596"/>
                </a:cubicBezTo>
                <a:cubicBezTo>
                  <a:pt x="917" y="1608"/>
                  <a:pt x="930" y="1617"/>
                  <a:pt x="935" y="1621"/>
                </a:cubicBezTo>
                <a:cubicBezTo>
                  <a:pt x="939" y="1630"/>
                  <a:pt x="965" y="1643"/>
                  <a:pt x="973" y="1643"/>
                </a:cubicBezTo>
                <a:cubicBezTo>
                  <a:pt x="982" y="1647"/>
                  <a:pt x="1021" y="1664"/>
                  <a:pt x="1033" y="1673"/>
                </a:cubicBezTo>
                <a:cubicBezTo>
                  <a:pt x="1042" y="1681"/>
                  <a:pt x="1055" y="1694"/>
                  <a:pt x="1059" y="1711"/>
                </a:cubicBezTo>
                <a:cubicBezTo>
                  <a:pt x="1064" y="1745"/>
                  <a:pt x="1068" y="1788"/>
                  <a:pt x="1068" y="180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4" name="Grafika 5" title="computer with person on screen icon">
            <a:extLst>
              <a:ext uri="{FF2B5EF4-FFF2-40B4-BE49-F238E27FC236}">
                <a16:creationId xmlns:a16="http://schemas.microsoft.com/office/drawing/2014/main" id="{5A480826-CCDE-46C1-93B1-8FCF0B864E67}"/>
              </a:ext>
            </a:extLst>
          </p:cNvPr>
          <p:cNvSpPr>
            <a:spLocks noChangeAspect="1"/>
          </p:cNvSpPr>
          <p:nvPr/>
        </p:nvSpPr>
        <p:spPr>
          <a:xfrm>
            <a:off x="8928003" y="1339740"/>
            <a:ext cx="739776" cy="592491"/>
          </a:xfrm>
          <a:custGeom>
            <a:avLst/>
            <a:gdLst>
              <a:gd name="connsiteX0" fmla="*/ 546830 w 546830"/>
              <a:gd name="connsiteY0" fmla="*/ 74962 h 437959"/>
              <a:gd name="connsiteX1" fmla="*/ 546830 w 546830"/>
              <a:gd name="connsiteY1" fmla="*/ 330518 h 437959"/>
              <a:gd name="connsiteX2" fmla="*/ 522446 w 546830"/>
              <a:gd name="connsiteY2" fmla="*/ 354806 h 437959"/>
              <a:gd name="connsiteX3" fmla="*/ 24384 w 546830"/>
              <a:gd name="connsiteY3" fmla="*/ 354806 h 437959"/>
              <a:gd name="connsiteX4" fmla="*/ 0 w 546830"/>
              <a:gd name="connsiteY4" fmla="*/ 330518 h 437959"/>
              <a:gd name="connsiteX5" fmla="*/ 0 w 546830"/>
              <a:gd name="connsiteY5" fmla="*/ 24289 h 437959"/>
              <a:gd name="connsiteX6" fmla="*/ 24384 w 546830"/>
              <a:gd name="connsiteY6" fmla="*/ 0 h 437959"/>
              <a:gd name="connsiteX7" fmla="*/ 522446 w 546830"/>
              <a:gd name="connsiteY7" fmla="*/ 0 h 437959"/>
              <a:gd name="connsiteX8" fmla="*/ 546830 w 546830"/>
              <a:gd name="connsiteY8" fmla="*/ 24289 h 437959"/>
              <a:gd name="connsiteX9" fmla="*/ 144304 w 546830"/>
              <a:gd name="connsiteY9" fmla="*/ 437960 h 437959"/>
              <a:gd name="connsiteX10" fmla="*/ 400431 w 546830"/>
              <a:gd name="connsiteY10" fmla="*/ 437960 h 437959"/>
              <a:gd name="connsiteX11" fmla="*/ 272415 w 546830"/>
              <a:gd name="connsiteY11" fmla="*/ 395383 h 437959"/>
              <a:gd name="connsiteX12" fmla="*/ 272415 w 546830"/>
              <a:gd name="connsiteY12" fmla="*/ 433959 h 437959"/>
              <a:gd name="connsiteX13" fmla="*/ 0 w 546830"/>
              <a:gd name="connsiteY13" fmla="*/ 296037 h 437959"/>
              <a:gd name="connsiteX14" fmla="*/ 544830 w 546830"/>
              <a:gd name="connsiteY14" fmla="*/ 296037 h 437959"/>
              <a:gd name="connsiteX15" fmla="*/ 495967 w 546830"/>
              <a:gd name="connsiteY15" fmla="*/ 326422 h 437959"/>
              <a:gd name="connsiteX16" fmla="*/ 495967 w 546830"/>
              <a:gd name="connsiteY16" fmla="*/ 326422 h 437959"/>
              <a:gd name="connsiteX17" fmla="*/ 393002 w 546830"/>
              <a:gd name="connsiteY17" fmla="*/ 295656 h 437959"/>
              <a:gd name="connsiteX18" fmla="*/ 387001 w 546830"/>
              <a:gd name="connsiteY18" fmla="*/ 239363 h 437959"/>
              <a:gd name="connsiteX19" fmla="*/ 370999 w 546830"/>
              <a:gd name="connsiteY19" fmla="*/ 214217 h 437959"/>
              <a:gd name="connsiteX20" fmla="*/ 336042 w 546830"/>
              <a:gd name="connsiteY20" fmla="*/ 198120 h 437959"/>
              <a:gd name="connsiteX21" fmla="*/ 311087 w 546830"/>
              <a:gd name="connsiteY21" fmla="*/ 184023 h 437959"/>
              <a:gd name="connsiteX22" fmla="*/ 307086 w 546830"/>
              <a:gd name="connsiteY22" fmla="*/ 165926 h 437959"/>
              <a:gd name="connsiteX23" fmla="*/ 312039 w 546830"/>
              <a:gd name="connsiteY23" fmla="*/ 144780 h 437959"/>
              <a:gd name="connsiteX24" fmla="*/ 324041 w 546830"/>
              <a:gd name="connsiteY24" fmla="*/ 114586 h 437959"/>
              <a:gd name="connsiteX25" fmla="*/ 322040 w 546830"/>
              <a:gd name="connsiteY25" fmla="*/ 98489 h 437959"/>
              <a:gd name="connsiteX26" fmla="*/ 322993 w 546830"/>
              <a:gd name="connsiteY26" fmla="*/ 85439 h 437959"/>
              <a:gd name="connsiteX27" fmla="*/ 320993 w 546830"/>
              <a:gd name="connsiteY27" fmla="*/ 70390 h 437959"/>
              <a:gd name="connsiteX28" fmla="*/ 300990 w 546830"/>
              <a:gd name="connsiteY28" fmla="*/ 48292 h 437959"/>
              <a:gd name="connsiteX29" fmla="*/ 280988 w 546830"/>
              <a:gd name="connsiteY29" fmla="*/ 42291 h 437959"/>
              <a:gd name="connsiteX30" fmla="*/ 266986 w 546830"/>
              <a:gd name="connsiteY30" fmla="*/ 42291 h 437959"/>
              <a:gd name="connsiteX31" fmla="*/ 252984 w 546830"/>
              <a:gd name="connsiteY31" fmla="*/ 46291 h 437959"/>
              <a:gd name="connsiteX32" fmla="*/ 240983 w 546830"/>
              <a:gd name="connsiteY32" fmla="*/ 55340 h 437959"/>
              <a:gd name="connsiteX33" fmla="*/ 228981 w 546830"/>
              <a:gd name="connsiteY33" fmla="*/ 74486 h 437959"/>
              <a:gd name="connsiteX34" fmla="*/ 226981 w 546830"/>
              <a:gd name="connsiteY34" fmla="*/ 98584 h 437959"/>
              <a:gd name="connsiteX35" fmla="*/ 228981 w 546830"/>
              <a:gd name="connsiteY35" fmla="*/ 131731 h 437959"/>
              <a:gd name="connsiteX36" fmla="*/ 236982 w 546830"/>
              <a:gd name="connsiteY36" fmla="*/ 144780 h 437959"/>
              <a:gd name="connsiteX37" fmla="*/ 245936 w 546830"/>
              <a:gd name="connsiteY37" fmla="*/ 173927 h 437959"/>
              <a:gd name="connsiteX38" fmla="*/ 216980 w 546830"/>
              <a:gd name="connsiteY38" fmla="*/ 193072 h 437959"/>
              <a:gd name="connsiteX39" fmla="*/ 190976 w 546830"/>
              <a:gd name="connsiteY39" fmla="*/ 204121 h 437959"/>
              <a:gd name="connsiteX40" fmla="*/ 162020 w 546830"/>
              <a:gd name="connsiteY40" fmla="*/ 233267 h 437959"/>
              <a:gd name="connsiteX41" fmla="*/ 154019 w 546830"/>
              <a:gd name="connsiteY41" fmla="*/ 295656 h 43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46830" h="437959">
                <a:moveTo>
                  <a:pt x="546830" y="74962"/>
                </a:moveTo>
                <a:cubicBezTo>
                  <a:pt x="546830" y="330518"/>
                  <a:pt x="546830" y="330518"/>
                  <a:pt x="546830" y="330518"/>
                </a:cubicBezTo>
                <a:cubicBezTo>
                  <a:pt x="546830" y="344710"/>
                  <a:pt x="534638" y="354806"/>
                  <a:pt x="522446" y="354806"/>
                </a:cubicBezTo>
                <a:cubicBezTo>
                  <a:pt x="24384" y="354806"/>
                  <a:pt x="24384" y="354806"/>
                  <a:pt x="24384" y="354806"/>
                </a:cubicBezTo>
                <a:cubicBezTo>
                  <a:pt x="10192" y="354806"/>
                  <a:pt x="0" y="344710"/>
                  <a:pt x="0" y="330518"/>
                </a:cubicBezTo>
                <a:cubicBezTo>
                  <a:pt x="0" y="24289"/>
                  <a:pt x="0" y="24289"/>
                  <a:pt x="0" y="24289"/>
                </a:cubicBezTo>
                <a:cubicBezTo>
                  <a:pt x="0" y="12097"/>
                  <a:pt x="10192" y="0"/>
                  <a:pt x="24384" y="0"/>
                </a:cubicBezTo>
                <a:cubicBezTo>
                  <a:pt x="522446" y="0"/>
                  <a:pt x="522446" y="0"/>
                  <a:pt x="522446" y="0"/>
                </a:cubicBezTo>
                <a:cubicBezTo>
                  <a:pt x="534638" y="0"/>
                  <a:pt x="546830" y="12192"/>
                  <a:pt x="546830" y="24289"/>
                </a:cubicBezTo>
                <a:moveTo>
                  <a:pt x="144304" y="437960"/>
                </a:moveTo>
                <a:cubicBezTo>
                  <a:pt x="400431" y="437960"/>
                  <a:pt x="400431" y="437960"/>
                  <a:pt x="400431" y="437960"/>
                </a:cubicBezTo>
                <a:moveTo>
                  <a:pt x="272415" y="395383"/>
                </a:moveTo>
                <a:cubicBezTo>
                  <a:pt x="272415" y="433959"/>
                  <a:pt x="272415" y="433959"/>
                  <a:pt x="272415" y="433959"/>
                </a:cubicBezTo>
                <a:moveTo>
                  <a:pt x="0" y="296037"/>
                </a:moveTo>
                <a:cubicBezTo>
                  <a:pt x="544830" y="296037"/>
                  <a:pt x="544830" y="296037"/>
                  <a:pt x="544830" y="296037"/>
                </a:cubicBezTo>
                <a:moveTo>
                  <a:pt x="495967" y="326422"/>
                </a:moveTo>
                <a:lnTo>
                  <a:pt x="495967" y="326422"/>
                </a:lnTo>
                <a:moveTo>
                  <a:pt x="393002" y="295656"/>
                </a:moveTo>
                <a:cubicBezTo>
                  <a:pt x="393002" y="288608"/>
                  <a:pt x="390049" y="259461"/>
                  <a:pt x="387001" y="239363"/>
                </a:cubicBezTo>
                <a:cubicBezTo>
                  <a:pt x="385001" y="229267"/>
                  <a:pt x="377000" y="219266"/>
                  <a:pt x="370999" y="214217"/>
                </a:cubicBezTo>
                <a:cubicBezTo>
                  <a:pt x="364998" y="210217"/>
                  <a:pt x="338995" y="198120"/>
                  <a:pt x="336042" y="198120"/>
                </a:cubicBezTo>
                <a:cubicBezTo>
                  <a:pt x="331089" y="196120"/>
                  <a:pt x="315087" y="188024"/>
                  <a:pt x="311087" y="184023"/>
                </a:cubicBezTo>
                <a:cubicBezTo>
                  <a:pt x="308134" y="180975"/>
                  <a:pt x="306134" y="174974"/>
                  <a:pt x="307086" y="165926"/>
                </a:cubicBezTo>
                <a:cubicBezTo>
                  <a:pt x="308039" y="155829"/>
                  <a:pt x="309086" y="154877"/>
                  <a:pt x="312039" y="144780"/>
                </a:cubicBezTo>
                <a:cubicBezTo>
                  <a:pt x="316040" y="139732"/>
                  <a:pt x="322993" y="125635"/>
                  <a:pt x="324041" y="114586"/>
                </a:cubicBezTo>
                <a:cubicBezTo>
                  <a:pt x="324993" y="105537"/>
                  <a:pt x="322040" y="98489"/>
                  <a:pt x="322040" y="98489"/>
                </a:cubicBezTo>
                <a:cubicBezTo>
                  <a:pt x="322040" y="98489"/>
                  <a:pt x="322040" y="98489"/>
                  <a:pt x="322993" y="85439"/>
                </a:cubicBezTo>
                <a:cubicBezTo>
                  <a:pt x="322993" y="85439"/>
                  <a:pt x="322993" y="78391"/>
                  <a:pt x="320993" y="70390"/>
                </a:cubicBezTo>
                <a:cubicBezTo>
                  <a:pt x="316992" y="57341"/>
                  <a:pt x="302990" y="50292"/>
                  <a:pt x="300990" y="48292"/>
                </a:cubicBezTo>
                <a:cubicBezTo>
                  <a:pt x="296990" y="46291"/>
                  <a:pt x="286036" y="43244"/>
                  <a:pt x="280988" y="42291"/>
                </a:cubicBezTo>
                <a:cubicBezTo>
                  <a:pt x="278035" y="41243"/>
                  <a:pt x="272034" y="42291"/>
                  <a:pt x="266986" y="42291"/>
                </a:cubicBezTo>
                <a:cubicBezTo>
                  <a:pt x="262033" y="42291"/>
                  <a:pt x="256985" y="46291"/>
                  <a:pt x="252984" y="46291"/>
                </a:cubicBezTo>
                <a:cubicBezTo>
                  <a:pt x="250031" y="47339"/>
                  <a:pt x="244031" y="51340"/>
                  <a:pt x="240983" y="55340"/>
                </a:cubicBezTo>
                <a:cubicBezTo>
                  <a:pt x="238982" y="56388"/>
                  <a:pt x="230981" y="68390"/>
                  <a:pt x="228981" y="74486"/>
                </a:cubicBezTo>
                <a:cubicBezTo>
                  <a:pt x="226028" y="80486"/>
                  <a:pt x="226981" y="98584"/>
                  <a:pt x="226981" y="98584"/>
                </a:cubicBezTo>
                <a:cubicBezTo>
                  <a:pt x="222028" y="106585"/>
                  <a:pt x="227933" y="129731"/>
                  <a:pt x="228981" y="131731"/>
                </a:cubicBezTo>
                <a:cubicBezTo>
                  <a:pt x="229934" y="133731"/>
                  <a:pt x="232982" y="141827"/>
                  <a:pt x="236982" y="144780"/>
                </a:cubicBezTo>
                <a:cubicBezTo>
                  <a:pt x="240983" y="149828"/>
                  <a:pt x="246983" y="165926"/>
                  <a:pt x="245936" y="173927"/>
                </a:cubicBezTo>
                <a:cubicBezTo>
                  <a:pt x="243935" y="184023"/>
                  <a:pt x="220980" y="190976"/>
                  <a:pt x="216980" y="193072"/>
                </a:cubicBezTo>
                <a:cubicBezTo>
                  <a:pt x="212979" y="195072"/>
                  <a:pt x="200978" y="200120"/>
                  <a:pt x="190976" y="204121"/>
                </a:cubicBezTo>
                <a:cubicBezTo>
                  <a:pt x="182023" y="208121"/>
                  <a:pt x="168021" y="221171"/>
                  <a:pt x="162020" y="233267"/>
                </a:cubicBezTo>
                <a:cubicBezTo>
                  <a:pt x="156020" y="244316"/>
                  <a:pt x="153067" y="288608"/>
                  <a:pt x="154019" y="29565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7" title="head with headset icon">
            <a:extLst>
              <a:ext uri="{FF2B5EF4-FFF2-40B4-BE49-F238E27FC236}">
                <a16:creationId xmlns:a16="http://schemas.microsoft.com/office/drawing/2014/main" id="{76267BC5-6F65-4E24-9DE0-B9E1B953A773}"/>
              </a:ext>
            </a:extLst>
          </p:cNvPr>
          <p:cNvSpPr>
            <a:spLocks noChangeAspect="1" noEditPoints="1"/>
          </p:cNvSpPr>
          <p:nvPr/>
        </p:nvSpPr>
        <p:spPr bwMode="auto">
          <a:xfrm>
            <a:off x="9923419" y="2136204"/>
            <a:ext cx="751421" cy="714173"/>
          </a:xfrm>
          <a:custGeom>
            <a:avLst/>
            <a:gdLst>
              <a:gd name="T0" fmla="*/ 102 w 521"/>
              <a:gd name="T1" fmla="*/ 372 h 495"/>
              <a:gd name="T2" fmla="*/ 85 w 521"/>
              <a:gd name="T3" fmla="*/ 360 h 495"/>
              <a:gd name="T4" fmla="*/ 58 w 521"/>
              <a:gd name="T5" fmla="*/ 173 h 495"/>
              <a:gd name="T6" fmla="*/ 78 w 521"/>
              <a:gd name="T7" fmla="*/ 159 h 495"/>
              <a:gd name="T8" fmla="*/ 91 w 521"/>
              <a:gd name="T9" fmla="*/ 181 h 495"/>
              <a:gd name="T10" fmla="*/ 116 w 521"/>
              <a:gd name="T11" fmla="*/ 346 h 495"/>
              <a:gd name="T12" fmla="*/ 107 w 521"/>
              <a:gd name="T13" fmla="*/ 370 h 495"/>
              <a:gd name="T14" fmla="*/ 102 w 521"/>
              <a:gd name="T15" fmla="*/ 372 h 495"/>
              <a:gd name="T16" fmla="*/ 29 w 521"/>
              <a:gd name="T17" fmla="*/ 187 h 495"/>
              <a:gd name="T18" fmla="*/ 5 w 521"/>
              <a:gd name="T19" fmla="*/ 267 h 495"/>
              <a:gd name="T20" fmla="*/ 53 w 521"/>
              <a:gd name="T21" fmla="*/ 355 h 495"/>
              <a:gd name="T22" fmla="*/ 419 w 521"/>
              <a:gd name="T23" fmla="*/ 372 h 495"/>
              <a:gd name="T24" fmla="*/ 437 w 521"/>
              <a:gd name="T25" fmla="*/ 360 h 495"/>
              <a:gd name="T26" fmla="*/ 463 w 521"/>
              <a:gd name="T27" fmla="*/ 173 h 495"/>
              <a:gd name="T28" fmla="*/ 444 w 521"/>
              <a:gd name="T29" fmla="*/ 159 h 495"/>
              <a:gd name="T30" fmla="*/ 430 w 521"/>
              <a:gd name="T31" fmla="*/ 181 h 495"/>
              <a:gd name="T32" fmla="*/ 406 w 521"/>
              <a:gd name="T33" fmla="*/ 346 h 495"/>
              <a:gd name="T34" fmla="*/ 414 w 521"/>
              <a:gd name="T35" fmla="*/ 370 h 495"/>
              <a:gd name="T36" fmla="*/ 419 w 521"/>
              <a:gd name="T37" fmla="*/ 372 h 495"/>
              <a:gd name="T38" fmla="*/ 469 w 521"/>
              <a:gd name="T39" fmla="*/ 355 h 495"/>
              <a:gd name="T40" fmla="*/ 517 w 521"/>
              <a:gd name="T41" fmla="*/ 267 h 495"/>
              <a:gd name="T42" fmla="*/ 493 w 521"/>
              <a:gd name="T43" fmla="*/ 187 h 495"/>
              <a:gd name="T44" fmla="*/ 438 w 521"/>
              <a:gd name="T45" fmla="*/ 132 h 495"/>
              <a:gd name="T46" fmla="*/ 261 w 521"/>
              <a:gd name="T47" fmla="*/ 0 h 495"/>
              <a:gd name="T48" fmla="*/ 83 w 521"/>
              <a:gd name="T49" fmla="*/ 132 h 495"/>
              <a:gd name="T50" fmla="*/ 127 w 521"/>
              <a:gd name="T51" fmla="*/ 241 h 495"/>
              <a:gd name="T52" fmla="*/ 261 w 521"/>
              <a:gd name="T53" fmla="*/ 416 h 495"/>
              <a:gd name="T54" fmla="*/ 395 w 521"/>
              <a:gd name="T55" fmla="*/ 241 h 495"/>
              <a:gd name="T56" fmla="*/ 395 w 521"/>
              <a:gd name="T57" fmla="*/ 223 h 495"/>
              <a:gd name="T58" fmla="*/ 261 w 521"/>
              <a:gd name="T59" fmla="*/ 63 h 495"/>
              <a:gd name="T60" fmla="*/ 127 w 521"/>
              <a:gd name="T61" fmla="*/ 223 h 495"/>
              <a:gd name="T62" fmla="*/ 127 w 521"/>
              <a:gd name="T63" fmla="*/ 241 h 495"/>
              <a:gd name="T64" fmla="*/ 373 w 521"/>
              <a:gd name="T65" fmla="*/ 216 h 495"/>
              <a:gd name="T66" fmla="*/ 337 w 521"/>
              <a:gd name="T67" fmla="*/ 169 h 495"/>
              <a:gd name="T68" fmla="*/ 326 w 521"/>
              <a:gd name="T69" fmla="*/ 216 h 495"/>
              <a:gd name="T70" fmla="*/ 219 w 521"/>
              <a:gd name="T71" fmla="*/ 131 h 495"/>
              <a:gd name="T72" fmla="*/ 151 w 521"/>
              <a:gd name="T73" fmla="*/ 216 h 495"/>
              <a:gd name="T74" fmla="*/ 287 w 521"/>
              <a:gd name="T75" fmla="*/ 456 h 495"/>
              <a:gd name="T76" fmla="*/ 247 w 521"/>
              <a:gd name="T77" fmla="*/ 456 h 495"/>
              <a:gd name="T78" fmla="*/ 227 w 521"/>
              <a:gd name="T79" fmla="*/ 476 h 495"/>
              <a:gd name="T80" fmla="*/ 227 w 521"/>
              <a:gd name="T81" fmla="*/ 476 h 495"/>
              <a:gd name="T82" fmla="*/ 247 w 521"/>
              <a:gd name="T83" fmla="*/ 495 h 495"/>
              <a:gd name="T84" fmla="*/ 287 w 521"/>
              <a:gd name="T85" fmla="*/ 495 h 495"/>
              <a:gd name="T86" fmla="*/ 307 w 521"/>
              <a:gd name="T87" fmla="*/ 477 h 495"/>
              <a:gd name="T88" fmla="*/ 307 w 521"/>
              <a:gd name="T89" fmla="*/ 476 h 495"/>
              <a:gd name="T90" fmla="*/ 401 w 521"/>
              <a:gd name="T91" fmla="*/ 393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21" h="495">
                <a:moveTo>
                  <a:pt x="102" y="372"/>
                </a:moveTo>
                <a:cubicBezTo>
                  <a:pt x="95" y="372"/>
                  <a:pt x="88" y="368"/>
                  <a:pt x="85" y="360"/>
                </a:cubicBezTo>
                <a:cubicBezTo>
                  <a:pt x="60" y="297"/>
                  <a:pt x="52" y="216"/>
                  <a:pt x="58" y="173"/>
                </a:cubicBezTo>
                <a:cubicBezTo>
                  <a:pt x="60" y="163"/>
                  <a:pt x="69" y="157"/>
                  <a:pt x="78" y="159"/>
                </a:cubicBezTo>
                <a:cubicBezTo>
                  <a:pt x="87" y="161"/>
                  <a:pt x="93" y="171"/>
                  <a:pt x="91" y="181"/>
                </a:cubicBezTo>
                <a:cubicBezTo>
                  <a:pt x="85" y="218"/>
                  <a:pt x="94" y="292"/>
                  <a:pt x="116" y="346"/>
                </a:cubicBezTo>
                <a:cubicBezTo>
                  <a:pt x="119" y="355"/>
                  <a:pt x="116" y="366"/>
                  <a:pt x="107" y="370"/>
                </a:cubicBezTo>
                <a:cubicBezTo>
                  <a:pt x="106" y="371"/>
                  <a:pt x="104" y="371"/>
                  <a:pt x="102" y="372"/>
                </a:cubicBezTo>
                <a:close/>
                <a:moveTo>
                  <a:pt x="29" y="187"/>
                </a:moveTo>
                <a:cubicBezTo>
                  <a:pt x="17" y="193"/>
                  <a:pt x="0" y="233"/>
                  <a:pt x="5" y="267"/>
                </a:cubicBezTo>
                <a:cubicBezTo>
                  <a:pt x="10" y="305"/>
                  <a:pt x="29" y="337"/>
                  <a:pt x="53" y="355"/>
                </a:cubicBezTo>
                <a:moveTo>
                  <a:pt x="419" y="372"/>
                </a:moveTo>
                <a:cubicBezTo>
                  <a:pt x="426" y="372"/>
                  <a:pt x="433" y="368"/>
                  <a:pt x="437" y="360"/>
                </a:cubicBezTo>
                <a:cubicBezTo>
                  <a:pt x="462" y="297"/>
                  <a:pt x="470" y="216"/>
                  <a:pt x="463" y="173"/>
                </a:cubicBezTo>
                <a:cubicBezTo>
                  <a:pt x="462" y="163"/>
                  <a:pt x="453" y="157"/>
                  <a:pt x="444" y="159"/>
                </a:cubicBezTo>
                <a:cubicBezTo>
                  <a:pt x="435" y="161"/>
                  <a:pt x="429" y="171"/>
                  <a:pt x="430" y="181"/>
                </a:cubicBezTo>
                <a:cubicBezTo>
                  <a:pt x="436" y="218"/>
                  <a:pt x="428" y="292"/>
                  <a:pt x="406" y="346"/>
                </a:cubicBezTo>
                <a:cubicBezTo>
                  <a:pt x="402" y="355"/>
                  <a:pt x="406" y="366"/>
                  <a:pt x="414" y="370"/>
                </a:cubicBezTo>
                <a:cubicBezTo>
                  <a:pt x="416" y="371"/>
                  <a:pt x="418" y="371"/>
                  <a:pt x="419" y="372"/>
                </a:cubicBezTo>
                <a:close/>
                <a:moveTo>
                  <a:pt x="469" y="355"/>
                </a:moveTo>
                <a:cubicBezTo>
                  <a:pt x="493" y="337"/>
                  <a:pt x="512" y="305"/>
                  <a:pt x="517" y="267"/>
                </a:cubicBezTo>
                <a:cubicBezTo>
                  <a:pt x="521" y="233"/>
                  <a:pt x="505" y="193"/>
                  <a:pt x="493" y="187"/>
                </a:cubicBezTo>
                <a:moveTo>
                  <a:pt x="438" y="132"/>
                </a:moveTo>
                <a:cubicBezTo>
                  <a:pt x="429" y="66"/>
                  <a:pt x="368" y="0"/>
                  <a:pt x="261" y="0"/>
                </a:cubicBezTo>
                <a:cubicBezTo>
                  <a:pt x="154" y="0"/>
                  <a:pt x="93" y="66"/>
                  <a:pt x="83" y="132"/>
                </a:cubicBezTo>
                <a:moveTo>
                  <a:pt x="127" y="241"/>
                </a:moveTo>
                <a:cubicBezTo>
                  <a:pt x="128" y="307"/>
                  <a:pt x="171" y="410"/>
                  <a:pt x="261" y="416"/>
                </a:cubicBezTo>
                <a:cubicBezTo>
                  <a:pt x="351" y="410"/>
                  <a:pt x="394" y="307"/>
                  <a:pt x="395" y="241"/>
                </a:cubicBezTo>
                <a:cubicBezTo>
                  <a:pt x="395" y="223"/>
                  <a:pt x="395" y="223"/>
                  <a:pt x="395" y="223"/>
                </a:cubicBezTo>
                <a:cubicBezTo>
                  <a:pt x="394" y="104"/>
                  <a:pt x="315" y="64"/>
                  <a:pt x="261" y="63"/>
                </a:cubicBezTo>
                <a:cubicBezTo>
                  <a:pt x="207" y="64"/>
                  <a:pt x="128" y="104"/>
                  <a:pt x="127" y="223"/>
                </a:cubicBezTo>
                <a:lnTo>
                  <a:pt x="127" y="241"/>
                </a:lnTo>
                <a:close/>
                <a:moveTo>
                  <a:pt x="373" y="216"/>
                </a:moveTo>
                <a:cubicBezTo>
                  <a:pt x="352" y="206"/>
                  <a:pt x="337" y="169"/>
                  <a:pt x="337" y="169"/>
                </a:cubicBezTo>
                <a:cubicBezTo>
                  <a:pt x="337" y="169"/>
                  <a:pt x="321" y="192"/>
                  <a:pt x="326" y="216"/>
                </a:cubicBezTo>
                <a:cubicBezTo>
                  <a:pt x="253" y="179"/>
                  <a:pt x="243" y="154"/>
                  <a:pt x="219" y="131"/>
                </a:cubicBezTo>
                <a:cubicBezTo>
                  <a:pt x="211" y="162"/>
                  <a:pt x="174" y="205"/>
                  <a:pt x="151" y="216"/>
                </a:cubicBezTo>
                <a:moveTo>
                  <a:pt x="287" y="456"/>
                </a:moveTo>
                <a:cubicBezTo>
                  <a:pt x="247" y="456"/>
                  <a:pt x="247" y="456"/>
                  <a:pt x="247" y="456"/>
                </a:cubicBezTo>
                <a:cubicBezTo>
                  <a:pt x="236" y="456"/>
                  <a:pt x="227" y="465"/>
                  <a:pt x="227" y="476"/>
                </a:cubicBezTo>
                <a:cubicBezTo>
                  <a:pt x="227" y="476"/>
                  <a:pt x="227" y="476"/>
                  <a:pt x="227" y="476"/>
                </a:cubicBezTo>
                <a:cubicBezTo>
                  <a:pt x="227" y="486"/>
                  <a:pt x="236" y="495"/>
                  <a:pt x="247" y="495"/>
                </a:cubicBezTo>
                <a:cubicBezTo>
                  <a:pt x="287" y="495"/>
                  <a:pt x="287" y="495"/>
                  <a:pt x="287" y="495"/>
                </a:cubicBezTo>
                <a:cubicBezTo>
                  <a:pt x="298" y="495"/>
                  <a:pt x="306" y="487"/>
                  <a:pt x="307" y="477"/>
                </a:cubicBezTo>
                <a:cubicBezTo>
                  <a:pt x="307" y="476"/>
                  <a:pt x="307" y="476"/>
                  <a:pt x="307" y="476"/>
                </a:cubicBezTo>
                <a:cubicBezTo>
                  <a:pt x="363" y="466"/>
                  <a:pt x="380" y="435"/>
                  <a:pt x="401" y="39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9" title="microphone icon">
            <a:extLst>
              <a:ext uri="{FF2B5EF4-FFF2-40B4-BE49-F238E27FC236}">
                <a16:creationId xmlns:a16="http://schemas.microsoft.com/office/drawing/2014/main" id="{B9541363-2057-4C6B-A232-FCE197AEB35A}"/>
              </a:ext>
            </a:extLst>
          </p:cNvPr>
          <p:cNvSpPr>
            <a:spLocks noChangeAspect="1" noEditPoints="1"/>
          </p:cNvSpPr>
          <p:nvPr/>
        </p:nvSpPr>
        <p:spPr bwMode="auto">
          <a:xfrm>
            <a:off x="10836294" y="1275100"/>
            <a:ext cx="276207" cy="657131"/>
          </a:xfrm>
          <a:custGeom>
            <a:avLst/>
            <a:gdLst>
              <a:gd name="T0" fmla="*/ 165 w 202"/>
              <a:gd name="T1" fmla="*/ 127 h 484"/>
              <a:gd name="T2" fmla="*/ 165 w 202"/>
              <a:gd name="T3" fmla="*/ 297 h 484"/>
              <a:gd name="T4" fmla="*/ 101 w 202"/>
              <a:gd name="T5" fmla="*/ 361 h 484"/>
              <a:gd name="T6" fmla="*/ 101 w 202"/>
              <a:gd name="T7" fmla="*/ 361 h 484"/>
              <a:gd name="T8" fmla="*/ 37 w 202"/>
              <a:gd name="T9" fmla="*/ 297 h 484"/>
              <a:gd name="T10" fmla="*/ 37 w 202"/>
              <a:gd name="T11" fmla="*/ 64 h 484"/>
              <a:gd name="T12" fmla="*/ 101 w 202"/>
              <a:gd name="T13" fmla="*/ 0 h 484"/>
              <a:gd name="T14" fmla="*/ 101 w 202"/>
              <a:gd name="T15" fmla="*/ 0 h 484"/>
              <a:gd name="T16" fmla="*/ 165 w 202"/>
              <a:gd name="T17" fmla="*/ 64 h 484"/>
              <a:gd name="T18" fmla="*/ 101 w 202"/>
              <a:gd name="T19" fmla="*/ 404 h 484"/>
              <a:gd name="T20" fmla="*/ 101 w 202"/>
              <a:gd name="T21" fmla="*/ 484 h 484"/>
              <a:gd name="T22" fmla="*/ 0 w 202"/>
              <a:gd name="T23" fmla="*/ 484 h 484"/>
              <a:gd name="T24" fmla="*/ 202 w 202"/>
              <a:gd name="T25" fmla="*/ 484 h 484"/>
              <a:gd name="T26" fmla="*/ 37 w 202"/>
              <a:gd name="T27" fmla="*/ 254 h 484"/>
              <a:gd name="T28" fmla="*/ 70 w 202"/>
              <a:gd name="T29" fmla="*/ 254 h 484"/>
              <a:gd name="T30" fmla="*/ 37 w 202"/>
              <a:gd name="T31" fmla="*/ 180 h 484"/>
              <a:gd name="T32" fmla="*/ 70 w 202"/>
              <a:gd name="T33" fmla="*/ 180 h 484"/>
              <a:gd name="T34" fmla="*/ 37 w 202"/>
              <a:gd name="T35" fmla="*/ 107 h 484"/>
              <a:gd name="T36" fmla="*/ 70 w 202"/>
              <a:gd name="T37" fmla="*/ 107 h 484"/>
              <a:gd name="T38" fmla="*/ 0 w 202"/>
              <a:gd name="T39" fmla="*/ 180 h 484"/>
              <a:gd name="T40" fmla="*/ 0 w 202"/>
              <a:gd name="T41" fmla="*/ 303 h 484"/>
              <a:gd name="T42" fmla="*/ 101 w 202"/>
              <a:gd name="T43" fmla="*/ 404 h 484"/>
              <a:gd name="T44" fmla="*/ 202 w 202"/>
              <a:gd name="T45" fmla="*/ 303 h 484"/>
              <a:gd name="T46" fmla="*/ 202 w 202"/>
              <a:gd name="T47" fmla="*/ 18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484">
                <a:moveTo>
                  <a:pt x="165" y="127"/>
                </a:moveTo>
                <a:cubicBezTo>
                  <a:pt x="165" y="297"/>
                  <a:pt x="165" y="297"/>
                  <a:pt x="165" y="297"/>
                </a:cubicBezTo>
                <a:cubicBezTo>
                  <a:pt x="165" y="332"/>
                  <a:pt x="137" y="361"/>
                  <a:pt x="101" y="361"/>
                </a:cubicBezTo>
                <a:cubicBezTo>
                  <a:pt x="101" y="361"/>
                  <a:pt x="101" y="361"/>
                  <a:pt x="101" y="361"/>
                </a:cubicBezTo>
                <a:cubicBezTo>
                  <a:pt x="66" y="361"/>
                  <a:pt x="37" y="332"/>
                  <a:pt x="37" y="297"/>
                </a:cubicBezTo>
                <a:cubicBezTo>
                  <a:pt x="37" y="64"/>
                  <a:pt x="37" y="64"/>
                  <a:pt x="37" y="64"/>
                </a:cubicBezTo>
                <a:cubicBezTo>
                  <a:pt x="37" y="29"/>
                  <a:pt x="66" y="0"/>
                  <a:pt x="101" y="0"/>
                </a:cubicBezTo>
                <a:cubicBezTo>
                  <a:pt x="101" y="0"/>
                  <a:pt x="101" y="0"/>
                  <a:pt x="101" y="0"/>
                </a:cubicBezTo>
                <a:cubicBezTo>
                  <a:pt x="137" y="0"/>
                  <a:pt x="165" y="29"/>
                  <a:pt x="165" y="64"/>
                </a:cubicBezTo>
                <a:moveTo>
                  <a:pt x="101" y="404"/>
                </a:moveTo>
                <a:cubicBezTo>
                  <a:pt x="101" y="484"/>
                  <a:pt x="101" y="484"/>
                  <a:pt x="101" y="484"/>
                </a:cubicBezTo>
                <a:moveTo>
                  <a:pt x="0" y="484"/>
                </a:moveTo>
                <a:cubicBezTo>
                  <a:pt x="202" y="484"/>
                  <a:pt x="202" y="484"/>
                  <a:pt x="202" y="484"/>
                </a:cubicBezTo>
                <a:moveTo>
                  <a:pt x="37" y="254"/>
                </a:moveTo>
                <a:cubicBezTo>
                  <a:pt x="70" y="254"/>
                  <a:pt x="70" y="254"/>
                  <a:pt x="70" y="254"/>
                </a:cubicBezTo>
                <a:moveTo>
                  <a:pt x="37" y="180"/>
                </a:moveTo>
                <a:cubicBezTo>
                  <a:pt x="70" y="180"/>
                  <a:pt x="70" y="180"/>
                  <a:pt x="70" y="180"/>
                </a:cubicBezTo>
                <a:moveTo>
                  <a:pt x="37" y="107"/>
                </a:moveTo>
                <a:cubicBezTo>
                  <a:pt x="70" y="107"/>
                  <a:pt x="70" y="107"/>
                  <a:pt x="70" y="107"/>
                </a:cubicBezTo>
                <a:moveTo>
                  <a:pt x="0" y="180"/>
                </a:moveTo>
                <a:cubicBezTo>
                  <a:pt x="0" y="303"/>
                  <a:pt x="0" y="303"/>
                  <a:pt x="0" y="303"/>
                </a:cubicBezTo>
                <a:cubicBezTo>
                  <a:pt x="0" y="359"/>
                  <a:pt x="46" y="404"/>
                  <a:pt x="101" y="404"/>
                </a:cubicBezTo>
                <a:cubicBezTo>
                  <a:pt x="157" y="404"/>
                  <a:pt x="202" y="359"/>
                  <a:pt x="202" y="303"/>
                </a:cubicBezTo>
                <a:cubicBezTo>
                  <a:pt x="202" y="180"/>
                  <a:pt x="202" y="180"/>
                  <a:pt x="202" y="18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5" title="play and pause icon">
            <a:extLst>
              <a:ext uri="{FF2B5EF4-FFF2-40B4-BE49-F238E27FC236}">
                <a16:creationId xmlns:a16="http://schemas.microsoft.com/office/drawing/2014/main" id="{1EAA48EB-EDF2-48AE-B595-CE7BC086B5DE}"/>
              </a:ext>
            </a:extLst>
          </p:cNvPr>
          <p:cNvSpPr>
            <a:spLocks noChangeAspect="1" noEditPoints="1"/>
          </p:cNvSpPr>
          <p:nvPr/>
        </p:nvSpPr>
        <p:spPr bwMode="auto">
          <a:xfrm>
            <a:off x="9897483" y="1447417"/>
            <a:ext cx="709108" cy="484815"/>
          </a:xfrm>
          <a:custGeom>
            <a:avLst/>
            <a:gdLst>
              <a:gd name="T0" fmla="*/ 148 w 342"/>
              <a:gd name="T1" fmla="*/ 82 h 233"/>
              <a:gd name="T2" fmla="*/ 39 w 342"/>
              <a:gd name="T3" fmla="*/ 13 h 233"/>
              <a:gd name="T4" fmla="*/ 39 w 342"/>
              <a:gd name="T5" fmla="*/ 13 h 233"/>
              <a:gd name="T6" fmla="*/ 39 w 342"/>
              <a:gd name="T7" fmla="*/ 13 h 233"/>
              <a:gd name="T8" fmla="*/ 0 w 342"/>
              <a:gd name="T9" fmla="*/ 39 h 233"/>
              <a:gd name="T10" fmla="*/ 0 w 342"/>
              <a:gd name="T11" fmla="*/ 195 h 233"/>
              <a:gd name="T12" fmla="*/ 39 w 342"/>
              <a:gd name="T13" fmla="*/ 220 h 233"/>
              <a:gd name="T14" fmla="*/ 177 w 342"/>
              <a:gd name="T15" fmla="*/ 145 h 233"/>
              <a:gd name="T16" fmla="*/ 177 w 342"/>
              <a:gd name="T17" fmla="*/ 101 h 233"/>
              <a:gd name="T18" fmla="*/ 342 w 342"/>
              <a:gd name="T19" fmla="*/ 99 h 233"/>
              <a:gd name="T20" fmla="*/ 342 w 342"/>
              <a:gd name="T21" fmla="*/ 196 h 233"/>
              <a:gd name="T22" fmla="*/ 325 w 342"/>
              <a:gd name="T23" fmla="*/ 217 h 233"/>
              <a:gd name="T24" fmla="*/ 325 w 342"/>
              <a:gd name="T25" fmla="*/ 217 h 233"/>
              <a:gd name="T26" fmla="*/ 307 w 342"/>
              <a:gd name="T27" fmla="*/ 196 h 233"/>
              <a:gd name="T28" fmla="*/ 307 w 342"/>
              <a:gd name="T29" fmla="*/ 37 h 233"/>
              <a:gd name="T30" fmla="*/ 325 w 342"/>
              <a:gd name="T31" fmla="*/ 16 h 233"/>
              <a:gd name="T32" fmla="*/ 325 w 342"/>
              <a:gd name="T33" fmla="*/ 16 h 233"/>
              <a:gd name="T34" fmla="*/ 342 w 342"/>
              <a:gd name="T35" fmla="*/ 37 h 233"/>
              <a:gd name="T36" fmla="*/ 342 w 342"/>
              <a:gd name="T37" fmla="*/ 62 h 233"/>
              <a:gd name="T38" fmla="*/ 271 w 342"/>
              <a:gd name="T39" fmla="*/ 99 h 233"/>
              <a:gd name="T40" fmla="*/ 271 w 342"/>
              <a:gd name="T41" fmla="*/ 196 h 233"/>
              <a:gd name="T42" fmla="*/ 254 w 342"/>
              <a:gd name="T43" fmla="*/ 217 h 233"/>
              <a:gd name="T44" fmla="*/ 254 w 342"/>
              <a:gd name="T45" fmla="*/ 217 h 233"/>
              <a:gd name="T46" fmla="*/ 236 w 342"/>
              <a:gd name="T47" fmla="*/ 196 h 233"/>
              <a:gd name="T48" fmla="*/ 236 w 342"/>
              <a:gd name="T49" fmla="*/ 37 h 233"/>
              <a:gd name="T50" fmla="*/ 254 w 342"/>
              <a:gd name="T51" fmla="*/ 16 h 233"/>
              <a:gd name="T52" fmla="*/ 254 w 342"/>
              <a:gd name="T53" fmla="*/ 16 h 233"/>
              <a:gd name="T54" fmla="*/ 271 w 342"/>
              <a:gd name="T55" fmla="*/ 37 h 233"/>
              <a:gd name="T56" fmla="*/ 271 w 342"/>
              <a:gd name="T57" fmla="*/ 6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2" h="233">
                <a:moveTo>
                  <a:pt x="148" y="82"/>
                </a:moveTo>
                <a:cubicBezTo>
                  <a:pt x="39" y="13"/>
                  <a:pt x="39" y="13"/>
                  <a:pt x="39" y="13"/>
                </a:cubicBezTo>
                <a:cubicBezTo>
                  <a:pt x="39" y="13"/>
                  <a:pt x="39" y="13"/>
                  <a:pt x="39" y="13"/>
                </a:cubicBezTo>
                <a:cubicBezTo>
                  <a:pt x="39" y="13"/>
                  <a:pt x="39" y="13"/>
                  <a:pt x="39" y="13"/>
                </a:cubicBezTo>
                <a:cubicBezTo>
                  <a:pt x="17" y="0"/>
                  <a:pt x="0" y="11"/>
                  <a:pt x="0" y="39"/>
                </a:cubicBezTo>
                <a:cubicBezTo>
                  <a:pt x="0" y="195"/>
                  <a:pt x="0" y="195"/>
                  <a:pt x="0" y="195"/>
                </a:cubicBezTo>
                <a:cubicBezTo>
                  <a:pt x="0" y="220"/>
                  <a:pt x="17" y="233"/>
                  <a:pt x="39" y="220"/>
                </a:cubicBezTo>
                <a:cubicBezTo>
                  <a:pt x="177" y="145"/>
                  <a:pt x="177" y="145"/>
                  <a:pt x="177" y="145"/>
                </a:cubicBezTo>
                <a:cubicBezTo>
                  <a:pt x="198" y="135"/>
                  <a:pt x="198" y="113"/>
                  <a:pt x="177" y="101"/>
                </a:cubicBezTo>
                <a:moveTo>
                  <a:pt x="342" y="99"/>
                </a:moveTo>
                <a:cubicBezTo>
                  <a:pt x="342" y="196"/>
                  <a:pt x="342" y="196"/>
                  <a:pt x="342" y="196"/>
                </a:cubicBezTo>
                <a:cubicBezTo>
                  <a:pt x="342" y="208"/>
                  <a:pt x="334" y="217"/>
                  <a:pt x="325" y="217"/>
                </a:cubicBezTo>
                <a:cubicBezTo>
                  <a:pt x="325" y="217"/>
                  <a:pt x="325" y="217"/>
                  <a:pt x="325" y="217"/>
                </a:cubicBezTo>
                <a:cubicBezTo>
                  <a:pt x="315" y="217"/>
                  <a:pt x="307" y="208"/>
                  <a:pt x="307" y="196"/>
                </a:cubicBezTo>
                <a:cubicBezTo>
                  <a:pt x="307" y="37"/>
                  <a:pt x="307" y="37"/>
                  <a:pt x="307" y="37"/>
                </a:cubicBezTo>
                <a:cubicBezTo>
                  <a:pt x="307" y="25"/>
                  <a:pt x="315" y="16"/>
                  <a:pt x="325" y="16"/>
                </a:cubicBezTo>
                <a:cubicBezTo>
                  <a:pt x="325" y="16"/>
                  <a:pt x="325" y="16"/>
                  <a:pt x="325" y="16"/>
                </a:cubicBezTo>
                <a:cubicBezTo>
                  <a:pt x="334" y="16"/>
                  <a:pt x="342" y="25"/>
                  <a:pt x="342" y="37"/>
                </a:cubicBezTo>
                <a:cubicBezTo>
                  <a:pt x="342" y="62"/>
                  <a:pt x="342" y="62"/>
                  <a:pt x="342" y="62"/>
                </a:cubicBezTo>
                <a:moveTo>
                  <a:pt x="271" y="99"/>
                </a:moveTo>
                <a:cubicBezTo>
                  <a:pt x="271" y="196"/>
                  <a:pt x="271" y="196"/>
                  <a:pt x="271" y="196"/>
                </a:cubicBezTo>
                <a:cubicBezTo>
                  <a:pt x="271" y="208"/>
                  <a:pt x="264" y="217"/>
                  <a:pt x="254" y="217"/>
                </a:cubicBezTo>
                <a:cubicBezTo>
                  <a:pt x="254" y="217"/>
                  <a:pt x="254" y="217"/>
                  <a:pt x="254" y="217"/>
                </a:cubicBezTo>
                <a:cubicBezTo>
                  <a:pt x="244" y="217"/>
                  <a:pt x="236" y="208"/>
                  <a:pt x="236" y="196"/>
                </a:cubicBezTo>
                <a:cubicBezTo>
                  <a:pt x="236" y="37"/>
                  <a:pt x="236" y="37"/>
                  <a:pt x="236" y="37"/>
                </a:cubicBezTo>
                <a:cubicBezTo>
                  <a:pt x="236" y="25"/>
                  <a:pt x="244" y="16"/>
                  <a:pt x="254" y="16"/>
                </a:cubicBezTo>
                <a:cubicBezTo>
                  <a:pt x="254" y="16"/>
                  <a:pt x="254" y="16"/>
                  <a:pt x="254" y="16"/>
                </a:cubicBezTo>
                <a:cubicBezTo>
                  <a:pt x="264" y="16"/>
                  <a:pt x="271" y="25"/>
                  <a:pt x="271" y="37"/>
                </a:cubicBezTo>
                <a:cubicBezTo>
                  <a:pt x="271" y="62"/>
                  <a:pt x="271" y="62"/>
                  <a:pt x="271" y="6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Rectangle 104" descr="text background"/>
          <p:cNvSpPr/>
          <p:nvPr/>
        </p:nvSpPr>
        <p:spPr>
          <a:xfrm>
            <a:off x="3771780" y="4174"/>
            <a:ext cx="8417840" cy="96333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06"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Business, development, recognition, teamwork, award, certificate, leadership, recognition, direction, education, knowledge, tool box, virtual, eLearning, communication, online meeting, law, justice, ruling, balance, security, IT, data, storage, transfer, cloud</a:t>
            </a:r>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3" name="Group 2" descr="image use example"/>
          <p:cNvGrpSpPr/>
          <p:nvPr/>
        </p:nvGrpSpPr>
        <p:grpSpPr>
          <a:xfrm>
            <a:off x="2311364" y="4187475"/>
            <a:ext cx="9486152" cy="2420552"/>
            <a:chOff x="2311364" y="4187474"/>
            <a:chExt cx="9486152" cy="2420552"/>
          </a:xfrm>
        </p:grpSpPr>
        <p:sp>
          <p:nvSpPr>
            <p:cNvPr id="108" name="pole tekstowe 144">
              <a:extLst>
                <a:ext uri="{FF2B5EF4-FFF2-40B4-BE49-F238E27FC236}">
                  <a16:creationId xmlns:a16="http://schemas.microsoft.com/office/drawing/2014/main" id="{7548E71C-3B6C-4E4A-B422-ADC6F608EE08}"/>
                </a:ext>
              </a:extLst>
            </p:cNvPr>
            <p:cNvSpPr txBox="1"/>
            <p:nvPr/>
          </p:nvSpPr>
          <p:spPr>
            <a:xfrm>
              <a:off x="2311366" y="4350911"/>
              <a:ext cx="2971499" cy="1016256"/>
            </a:xfrm>
            <a:prstGeom prst="rect">
              <a:avLst/>
            </a:prstGeom>
          </p:spPr>
          <p:txBody>
            <a:bodyPr vert="horz" wrap="square" lIns="91440" tIns="0" rIns="91440" bIns="45720" rtlCol="0" anchor="ctr">
              <a:noAutofit/>
            </a:bodyPr>
            <a:lstStyle/>
            <a:p>
              <a:pPr marL="6351" indent="-6351" defTabSz="914377">
                <a:lnSpc>
                  <a:spcPct val="110000"/>
                </a:lnSpc>
                <a:spcBef>
                  <a:spcPct val="20000"/>
                </a:spcBef>
                <a:defRPr/>
              </a:pPr>
              <a:r>
                <a:rPr lang="en-US" sz="1600" b="1" dirty="0">
                  <a:solidFill>
                    <a:schemeClr val="accent1"/>
                  </a:solidFill>
                </a:rPr>
                <a:t>Web/Communication</a:t>
              </a:r>
            </a:p>
            <a:p>
              <a:pPr marL="285744" indent="-285744" defTabSz="914377">
                <a:buClr>
                  <a:schemeClr val="tx1">
                    <a:lumMod val="85000"/>
                    <a:lumOff val="15000"/>
                  </a:schemeClr>
                </a:buClr>
                <a:buFont typeface="Arial" panose="020B0604020202020204" pitchFamily="34" charset="0"/>
                <a:buChar char="•"/>
                <a:defRPr/>
              </a:pPr>
              <a:r>
                <a:rPr lang="en-GB" sz="1200" dirty="0"/>
                <a:t>Member-only Web content</a:t>
              </a:r>
              <a:br>
                <a:rPr lang="en-GB" sz="1200" dirty="0"/>
              </a:br>
              <a:r>
                <a:rPr lang="en-GB" sz="1200" dirty="0"/>
                <a:t>(e.g., protocols, survey data)</a:t>
              </a:r>
            </a:p>
            <a:p>
              <a:pPr marL="285744" indent="-285744" defTabSz="914377">
                <a:buClr>
                  <a:schemeClr val="tx1">
                    <a:lumMod val="85000"/>
                    <a:lumOff val="15000"/>
                  </a:schemeClr>
                </a:buClr>
                <a:buFont typeface="Arial" panose="020B0604020202020204" pitchFamily="34" charset="0"/>
                <a:buChar char="•"/>
                <a:defRPr/>
              </a:pPr>
              <a:r>
                <a:rPr lang="en-GB" sz="1200" dirty="0"/>
                <a:t>ColLABorate</a:t>
              </a:r>
              <a:endParaRPr lang="en-GB" sz="1200" dirty="0">
                <a:cs typeface="Segoe UI"/>
              </a:endParaRPr>
            </a:p>
            <a:p>
              <a:pPr marL="285744" indent="-285744" defTabSz="914377">
                <a:buClr>
                  <a:schemeClr val="tx1">
                    <a:lumMod val="85000"/>
                    <a:lumOff val="15000"/>
                  </a:schemeClr>
                </a:buClr>
                <a:buFont typeface="Arial" panose="020B0604020202020204" pitchFamily="34" charset="0"/>
                <a:buChar char="•"/>
                <a:defRPr/>
              </a:pPr>
              <a:r>
                <a:rPr lang="en-GB" sz="1200" dirty="0"/>
                <a:t>Email communications</a:t>
              </a:r>
              <a:endParaRPr lang="en-GB" sz="1200" dirty="0">
                <a:cs typeface="Segoe UI"/>
              </a:endParaRPr>
            </a:p>
            <a:p>
              <a:pPr marL="285744" indent="-285744" defTabSz="914377">
                <a:buClr>
                  <a:schemeClr val="tx1">
                    <a:lumMod val="85000"/>
                    <a:lumOff val="15000"/>
                  </a:schemeClr>
                </a:buClr>
                <a:buFont typeface="Arial" panose="020B0604020202020204" pitchFamily="34" charset="0"/>
                <a:buChar char="•"/>
                <a:defRPr/>
              </a:pPr>
              <a:r>
                <a:rPr lang="en-GB" sz="1200" dirty="0">
                  <a:solidFill>
                    <a:prstClr val="black"/>
                  </a:solidFill>
                </a:rPr>
                <a:t>Press releases</a:t>
              </a:r>
              <a:endParaRPr lang="en-US" sz="1200" dirty="0">
                <a:solidFill>
                  <a:prstClr val="black"/>
                </a:solidFill>
              </a:endParaRPr>
            </a:p>
          </p:txBody>
        </p:sp>
        <p:cxnSp>
          <p:nvCxnSpPr>
            <p:cNvPr id="109" name="Łącznik prosty 145">
              <a:extLst>
                <a:ext uri="{FF2B5EF4-FFF2-40B4-BE49-F238E27FC236}">
                  <a16:creationId xmlns:a16="http://schemas.microsoft.com/office/drawing/2014/main" id="{328E5188-7D6D-4E05-A584-62A2910964BE}"/>
                </a:ext>
              </a:extLst>
            </p:cNvPr>
            <p:cNvCxnSpPr/>
            <p:nvPr/>
          </p:nvCxnSpPr>
          <p:spPr>
            <a:xfrm>
              <a:off x="5366879" y="4355635"/>
              <a:ext cx="0" cy="733718"/>
            </a:xfrm>
            <a:prstGeom prst="line">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0" name="pole tekstowe 147">
              <a:extLst>
                <a:ext uri="{FF2B5EF4-FFF2-40B4-BE49-F238E27FC236}">
                  <a16:creationId xmlns:a16="http://schemas.microsoft.com/office/drawing/2014/main" id="{556A3E69-CF03-4F9F-AECB-A1E35EF38126}"/>
                </a:ext>
              </a:extLst>
            </p:cNvPr>
            <p:cNvSpPr txBox="1"/>
            <p:nvPr/>
          </p:nvSpPr>
          <p:spPr>
            <a:xfrm>
              <a:off x="8462431" y="4355120"/>
              <a:ext cx="3168809" cy="708331"/>
            </a:xfrm>
            <a:prstGeom prst="rect">
              <a:avLst/>
            </a:prstGeom>
          </p:spPr>
          <p:txBody>
            <a:bodyPr vert="horz" wrap="square" lIns="91440" tIns="0" rIns="91440" bIns="45720" rtlCol="0" anchor="t">
              <a:noAutofit/>
            </a:bodyPr>
            <a:lstStyle/>
            <a:p>
              <a:pPr marL="6351" indent="-6351" defTabSz="914377">
                <a:lnSpc>
                  <a:spcPct val="110000"/>
                </a:lnSpc>
                <a:spcBef>
                  <a:spcPct val="20000"/>
                </a:spcBef>
                <a:defRPr/>
              </a:pPr>
              <a:r>
                <a:rPr lang="en-US" sz="1600" b="1" dirty="0">
                  <a:solidFill>
                    <a:schemeClr val="accent5"/>
                  </a:solidFill>
                </a:rPr>
                <a:t>Survey/Data Collection</a:t>
              </a:r>
            </a:p>
            <a:p>
              <a:pPr marL="285744" indent="-285744" defTabSz="914377">
                <a:buClr>
                  <a:srgbClr val="532E63"/>
                </a:buClr>
                <a:buFont typeface="Arial" panose="020B0604020202020204" pitchFamily="34" charset="0"/>
                <a:buChar char="•"/>
                <a:defRPr/>
              </a:pPr>
              <a:r>
                <a:rPr lang="en-US" sz="1200" dirty="0">
                  <a:solidFill>
                    <a:prstClr val="black"/>
                  </a:solidFill>
                </a:rPr>
                <a:t>Issue briefs</a:t>
              </a:r>
            </a:p>
            <a:p>
              <a:pPr marL="285744" indent="-285744">
                <a:buFont typeface="Arial" panose="020B0604020202020204" pitchFamily="34" charset="0"/>
                <a:buChar char="•"/>
                <a:defRPr/>
              </a:pPr>
              <a:r>
                <a:rPr lang="en-US" sz="1200" dirty="0">
                  <a:cs typeface="Segoe UI"/>
                </a:rPr>
                <a:t>Survey reports</a:t>
              </a:r>
            </a:p>
          </p:txBody>
        </p:sp>
        <p:cxnSp>
          <p:nvCxnSpPr>
            <p:cNvPr id="111" name="Łącznik prosty 148">
              <a:extLst>
                <a:ext uri="{FF2B5EF4-FFF2-40B4-BE49-F238E27FC236}">
                  <a16:creationId xmlns:a16="http://schemas.microsoft.com/office/drawing/2014/main" id="{473FA992-197F-42A6-8EF2-1605D1CADAFA}"/>
                </a:ext>
              </a:extLst>
            </p:cNvPr>
            <p:cNvCxnSpPr/>
            <p:nvPr/>
          </p:nvCxnSpPr>
          <p:spPr>
            <a:xfrm>
              <a:off x="8372138" y="4351136"/>
              <a:ext cx="0" cy="733718"/>
            </a:xfrm>
            <a:prstGeom prst="line">
              <a:avLst/>
            </a:prstGeom>
            <a:ln w="2222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12" name="Grupa 149">
              <a:extLst>
                <a:ext uri="{FF2B5EF4-FFF2-40B4-BE49-F238E27FC236}">
                  <a16:creationId xmlns:a16="http://schemas.microsoft.com/office/drawing/2014/main" id="{D0FE46E6-92DA-4765-91B7-2A99D619060D}"/>
                </a:ext>
              </a:extLst>
            </p:cNvPr>
            <p:cNvGrpSpPr/>
            <p:nvPr/>
          </p:nvGrpSpPr>
          <p:grpSpPr>
            <a:xfrm>
              <a:off x="2311364" y="5667661"/>
              <a:ext cx="3067500" cy="733718"/>
              <a:chOff x="1439485" y="4216890"/>
              <a:chExt cx="3254163" cy="1512168"/>
            </a:xfrm>
          </p:grpSpPr>
          <p:sp>
            <p:nvSpPr>
              <p:cNvPr id="148" name="pole tekstowe 150">
                <a:extLst>
                  <a:ext uri="{FF2B5EF4-FFF2-40B4-BE49-F238E27FC236}">
                    <a16:creationId xmlns:a16="http://schemas.microsoft.com/office/drawing/2014/main" id="{87E81012-0655-40F8-A959-5C9F7CF5BEC9}"/>
                  </a:ext>
                </a:extLst>
              </p:cNvPr>
              <p:cNvSpPr txBox="1"/>
              <p:nvPr/>
            </p:nvSpPr>
            <p:spPr>
              <a:xfrm>
                <a:off x="1439485" y="4216890"/>
                <a:ext cx="2749712" cy="1464716"/>
              </a:xfrm>
              <a:prstGeom prst="rect">
                <a:avLst/>
              </a:prstGeom>
            </p:spPr>
            <p:txBody>
              <a:bodyPr vert="horz" wrap="square" lIns="91440" tIns="0" rIns="91440" bIns="45720" rtlCol="0" anchor="t">
                <a:noAutofit/>
              </a:bodyPr>
              <a:lstStyle/>
              <a:p>
                <a:pPr marL="6351" indent="-6351" defTabSz="914377">
                  <a:lnSpc>
                    <a:spcPct val="110000"/>
                  </a:lnSpc>
                  <a:spcBef>
                    <a:spcPct val="20000"/>
                  </a:spcBef>
                  <a:defRPr/>
                </a:pPr>
                <a:r>
                  <a:rPr lang="en-US" sz="1600" b="1" dirty="0">
                    <a:solidFill>
                      <a:srgbClr val="EDAA00"/>
                    </a:solidFill>
                  </a:rPr>
                  <a:t>Publications</a:t>
                </a:r>
              </a:p>
              <a:p>
                <a:pPr marL="285744" indent="-285744" defTabSz="914377">
                  <a:buClr>
                    <a:schemeClr val="tx1">
                      <a:lumMod val="85000"/>
                      <a:lumOff val="15000"/>
                    </a:schemeClr>
                  </a:buClr>
                  <a:buFont typeface="Arial" panose="020B0604020202020204" pitchFamily="34" charset="0"/>
                  <a:buChar char="•"/>
                  <a:defRPr/>
                </a:pPr>
                <a:r>
                  <a:rPr lang="en-US" sz="1200" i="1" dirty="0">
                    <a:solidFill>
                      <a:prstClr val="black"/>
                    </a:solidFill>
                  </a:rPr>
                  <a:t>Lab Matters</a:t>
                </a:r>
              </a:p>
              <a:p>
                <a:pPr marL="285744" indent="-285744" defTabSz="914377">
                  <a:buClr>
                    <a:schemeClr val="tx1">
                      <a:lumMod val="85000"/>
                      <a:lumOff val="15000"/>
                    </a:schemeClr>
                  </a:buClr>
                  <a:buFont typeface="Arial" panose="020B0604020202020204" pitchFamily="34" charset="0"/>
                  <a:buChar char="•"/>
                  <a:defRPr/>
                </a:pPr>
                <a:r>
                  <a:rPr lang="en-US" sz="1200" i="1" dirty="0">
                    <a:solidFill>
                      <a:prstClr val="black"/>
                    </a:solidFill>
                  </a:rPr>
                  <a:t>eUpdate</a:t>
                </a:r>
              </a:p>
              <a:p>
                <a:pPr marL="285744" indent="-285744" defTabSz="914377">
                  <a:buClr>
                    <a:schemeClr val="tx1">
                      <a:lumMod val="85000"/>
                      <a:lumOff val="15000"/>
                    </a:schemeClr>
                  </a:buClr>
                  <a:buFont typeface="Arial" panose="020B0604020202020204" pitchFamily="34" charset="0"/>
                  <a:buChar char="•"/>
                  <a:defRPr/>
                </a:pPr>
                <a:r>
                  <a:rPr lang="en-US" sz="1200" dirty="0"/>
                  <a:t>Promotional brochures</a:t>
                </a:r>
                <a:endParaRPr lang="en-US" sz="1200" dirty="0">
                  <a:cs typeface="Segoe UI"/>
                </a:endParaRPr>
              </a:p>
            </p:txBody>
          </p:sp>
          <p:cxnSp>
            <p:nvCxnSpPr>
              <p:cNvPr id="149" name="Łącznik prosty 151">
                <a:extLst>
                  <a:ext uri="{FF2B5EF4-FFF2-40B4-BE49-F238E27FC236}">
                    <a16:creationId xmlns:a16="http://schemas.microsoft.com/office/drawing/2014/main" id="{3FF45AE1-90B1-45DC-91F1-244B87963107}"/>
                  </a:ext>
                </a:extLst>
              </p:cNvPr>
              <p:cNvCxnSpPr/>
              <p:nvPr/>
            </p:nvCxnSpPr>
            <p:spPr>
              <a:xfrm>
                <a:off x="4693648" y="4216890"/>
                <a:ext cx="0" cy="1512168"/>
              </a:xfrm>
              <a:prstGeom prst="line">
                <a:avLst/>
              </a:prstGeom>
              <a:ln w="22225">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3" name="Grupa 152">
              <a:extLst>
                <a:ext uri="{FF2B5EF4-FFF2-40B4-BE49-F238E27FC236}">
                  <a16:creationId xmlns:a16="http://schemas.microsoft.com/office/drawing/2014/main" id="{CB6240C3-53E7-44CC-A9D3-7BD9889555C0}"/>
                </a:ext>
              </a:extLst>
            </p:cNvPr>
            <p:cNvGrpSpPr/>
            <p:nvPr/>
          </p:nvGrpSpPr>
          <p:grpSpPr>
            <a:xfrm>
              <a:off x="8372137" y="5676779"/>
              <a:ext cx="3425379" cy="742566"/>
              <a:chOff x="7896200" y="4216890"/>
              <a:chExt cx="3727833" cy="1530403"/>
            </a:xfrm>
          </p:grpSpPr>
          <p:sp>
            <p:nvSpPr>
              <p:cNvPr id="146" name="pole tekstowe 153">
                <a:extLst>
                  <a:ext uri="{FF2B5EF4-FFF2-40B4-BE49-F238E27FC236}">
                    <a16:creationId xmlns:a16="http://schemas.microsoft.com/office/drawing/2014/main" id="{E7B09FB4-5E0F-4895-AC4E-72863B67E7FD}"/>
                  </a:ext>
                </a:extLst>
              </p:cNvPr>
              <p:cNvSpPr txBox="1"/>
              <p:nvPr/>
            </p:nvSpPr>
            <p:spPr>
              <a:xfrm>
                <a:off x="8054729" y="4216890"/>
                <a:ext cx="3569304" cy="1530403"/>
              </a:xfrm>
              <a:prstGeom prst="rect">
                <a:avLst/>
              </a:prstGeom>
            </p:spPr>
            <p:txBody>
              <a:bodyPr vert="horz" wrap="square" lIns="91440" tIns="0" rIns="91440" bIns="45720" rtlCol="0" anchor="t">
                <a:noAutofit/>
              </a:bodyPr>
              <a:lstStyle/>
              <a:p>
                <a:pPr marL="6351" indent="-6351" defTabSz="914377">
                  <a:lnSpc>
                    <a:spcPct val="110000"/>
                  </a:lnSpc>
                  <a:spcBef>
                    <a:spcPct val="20000"/>
                  </a:spcBef>
                  <a:defRPr/>
                </a:pPr>
                <a:r>
                  <a:rPr lang="en-US" sz="1600" b="1" dirty="0">
                    <a:solidFill>
                      <a:schemeClr val="accent4"/>
                    </a:solidFill>
                  </a:rPr>
                  <a:t>Social Media</a:t>
                </a:r>
              </a:p>
              <a:p>
                <a:pPr marL="285744" indent="-285744">
                  <a:buClr>
                    <a:schemeClr val="tx1">
                      <a:lumMod val="85000"/>
                      <a:lumOff val="15000"/>
                    </a:schemeClr>
                  </a:buClr>
                  <a:buFont typeface="Arial" panose="020B0604020202020204" pitchFamily="34" charset="0"/>
                  <a:buChar char="•"/>
                  <a:defRPr/>
                </a:pPr>
                <a:r>
                  <a:rPr lang="en-GB" sz="1200" dirty="0"/>
                  <a:t>Twitter, Facebook, LinkedIn, Instagram</a:t>
                </a:r>
                <a:endParaRPr lang="en-GB" sz="1200" dirty="0">
                  <a:cs typeface="Segoe UI"/>
                </a:endParaRPr>
              </a:p>
              <a:p>
                <a:pPr marL="285744" indent="-285744">
                  <a:buClr>
                    <a:schemeClr val="tx1">
                      <a:lumMod val="85000"/>
                      <a:lumOff val="15000"/>
                    </a:schemeClr>
                  </a:buClr>
                  <a:buFont typeface="Arial" panose="020B0604020202020204" pitchFamily="34" charset="0"/>
                  <a:buChar char="•"/>
                  <a:defRPr/>
                </a:pPr>
                <a:r>
                  <a:rPr lang="en-GB" sz="1200" dirty="0"/>
                  <a:t>YouTube and Vimeo</a:t>
                </a:r>
                <a:endParaRPr lang="en-GB" sz="1200" dirty="0">
                  <a:cs typeface="Segoe UI"/>
                </a:endParaRPr>
              </a:p>
              <a:p>
                <a:pPr marL="285744" indent="-285744" defTabSz="914377">
                  <a:buClr>
                    <a:schemeClr val="tx1">
                      <a:lumMod val="85000"/>
                      <a:lumOff val="15000"/>
                    </a:schemeClr>
                  </a:buClr>
                  <a:buFont typeface="Arial" panose="020B0604020202020204" pitchFamily="34" charset="0"/>
                  <a:buChar char="•"/>
                  <a:defRPr/>
                </a:pPr>
                <a:r>
                  <a:rPr lang="en-GB" sz="1200" dirty="0">
                    <a:solidFill>
                      <a:prstClr val="black"/>
                    </a:solidFill>
                  </a:rPr>
                  <a:t>APHL Blog</a:t>
                </a:r>
              </a:p>
              <a:p>
                <a:pPr marL="285744" indent="-285744" defTabSz="914377">
                  <a:buClr>
                    <a:schemeClr val="tx1">
                      <a:lumMod val="85000"/>
                      <a:lumOff val="15000"/>
                    </a:schemeClr>
                  </a:buClr>
                  <a:buFont typeface="Arial" panose="020B0604020202020204" pitchFamily="34" charset="0"/>
                  <a:buChar char="•"/>
                  <a:defRPr/>
                </a:pPr>
                <a:r>
                  <a:rPr lang="en-GB" sz="1200" i="1" dirty="0">
                    <a:solidFill>
                      <a:prstClr val="black"/>
                    </a:solidFill>
                  </a:rPr>
                  <a:t>Lab Culture p</a:t>
                </a:r>
                <a:r>
                  <a:rPr lang="en-GB" sz="1200" dirty="0">
                    <a:solidFill>
                      <a:prstClr val="black"/>
                    </a:solidFill>
                  </a:rPr>
                  <a:t>odcast </a:t>
                </a:r>
                <a:endParaRPr lang="en-US" sz="1200" dirty="0">
                  <a:solidFill>
                    <a:prstClr val="black"/>
                  </a:solidFill>
                </a:endParaRPr>
              </a:p>
            </p:txBody>
          </p:sp>
          <p:cxnSp>
            <p:nvCxnSpPr>
              <p:cNvPr id="147" name="Łącznik prosty 154">
                <a:extLst>
                  <a:ext uri="{FF2B5EF4-FFF2-40B4-BE49-F238E27FC236}">
                    <a16:creationId xmlns:a16="http://schemas.microsoft.com/office/drawing/2014/main" id="{40EC9A0B-E4CA-4C44-9A87-F7D80BBCB024}"/>
                  </a:ext>
                </a:extLst>
              </p:cNvPr>
              <p:cNvCxnSpPr/>
              <p:nvPr/>
            </p:nvCxnSpPr>
            <p:spPr>
              <a:xfrm>
                <a:off x="7896200" y="4216890"/>
                <a:ext cx="0" cy="1512168"/>
              </a:xfrm>
              <a:prstGeom prst="line">
                <a:avLst/>
              </a:prstGeom>
              <a:ln w="22225">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2B1C96F5-9D78-481D-A14D-8667839B4350}"/>
                </a:ext>
              </a:extLst>
            </p:cNvPr>
            <p:cNvGrpSpPr/>
            <p:nvPr/>
          </p:nvGrpSpPr>
          <p:grpSpPr>
            <a:xfrm>
              <a:off x="5666839" y="4187474"/>
              <a:ext cx="2420552" cy="2420552"/>
              <a:chOff x="4295800" y="2018556"/>
              <a:chExt cx="3298824" cy="3298824"/>
            </a:xfrm>
          </p:grpSpPr>
          <p:grpSp>
            <p:nvGrpSpPr>
              <p:cNvPr id="115" name="Grupa 129">
                <a:extLst>
                  <a:ext uri="{FF2B5EF4-FFF2-40B4-BE49-F238E27FC236}">
                    <a16:creationId xmlns:a16="http://schemas.microsoft.com/office/drawing/2014/main" id="{E9B86626-80D4-40F2-8CA1-A9BE75CA08BF}"/>
                  </a:ext>
                </a:extLst>
              </p:cNvPr>
              <p:cNvGrpSpPr/>
              <p:nvPr/>
            </p:nvGrpSpPr>
            <p:grpSpPr>
              <a:xfrm>
                <a:off x="4295800" y="2018556"/>
                <a:ext cx="3298824" cy="3298824"/>
                <a:chOff x="4474067" y="1949451"/>
                <a:chExt cx="3298824" cy="3298824"/>
              </a:xfrm>
            </p:grpSpPr>
            <p:grpSp>
              <p:nvGrpSpPr>
                <p:cNvPr id="123" name="Grupa 130">
                  <a:extLst>
                    <a:ext uri="{FF2B5EF4-FFF2-40B4-BE49-F238E27FC236}">
                      <a16:creationId xmlns:a16="http://schemas.microsoft.com/office/drawing/2014/main" id="{9AD0196D-C277-434D-A710-76C5686A3132}"/>
                    </a:ext>
                  </a:extLst>
                </p:cNvPr>
                <p:cNvGrpSpPr/>
                <p:nvPr/>
              </p:nvGrpSpPr>
              <p:grpSpPr>
                <a:xfrm>
                  <a:off x="4891308" y="2358966"/>
                  <a:ext cx="2477232" cy="2477234"/>
                  <a:chOff x="4599551" y="2074935"/>
                  <a:chExt cx="3047858" cy="3047860"/>
                </a:xfrm>
              </p:grpSpPr>
              <p:sp>
                <p:nvSpPr>
                  <p:cNvPr id="142" name="Freeform 6">
                    <a:extLst>
                      <a:ext uri="{FF2B5EF4-FFF2-40B4-BE49-F238E27FC236}">
                        <a16:creationId xmlns:a16="http://schemas.microsoft.com/office/drawing/2014/main" id="{D8B49649-311C-4DD2-B7CB-585254A82299}"/>
                      </a:ext>
                    </a:extLst>
                  </p:cNvPr>
                  <p:cNvSpPr>
                    <a:spLocks/>
                  </p:cNvSpPr>
                  <p:nvPr/>
                </p:nvSpPr>
                <p:spPr bwMode="auto">
                  <a:xfrm>
                    <a:off x="6123480" y="2074935"/>
                    <a:ext cx="1523929" cy="1523929"/>
                  </a:xfrm>
                  <a:custGeom>
                    <a:avLst/>
                    <a:gdLst>
                      <a:gd name="T0" fmla="*/ 496 w 628"/>
                      <a:gd name="T1" fmla="*/ 243 h 628"/>
                      <a:gd name="T2" fmla="*/ 496 w 628"/>
                      <a:gd name="T3" fmla="*/ 133 h 628"/>
                      <a:gd name="T4" fmla="*/ 386 w 628"/>
                      <a:gd name="T5" fmla="*/ 133 h 628"/>
                      <a:gd name="T6" fmla="*/ 0 w 628"/>
                      <a:gd name="T7" fmla="*/ 0 h 628"/>
                      <a:gd name="T8" fmla="*/ 0 w 628"/>
                      <a:gd name="T9" fmla="*/ 212 h 628"/>
                      <a:gd name="T10" fmla="*/ 417 w 628"/>
                      <a:gd name="T11" fmla="*/ 628 h 628"/>
                      <a:gd name="T12" fmla="*/ 628 w 628"/>
                      <a:gd name="T13" fmla="*/ 628 h 628"/>
                      <a:gd name="T14" fmla="*/ 496 w 628"/>
                      <a:gd name="T15" fmla="*/ 243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8">
                        <a:moveTo>
                          <a:pt x="496" y="243"/>
                        </a:moveTo>
                        <a:cubicBezTo>
                          <a:pt x="496" y="133"/>
                          <a:pt x="496" y="133"/>
                          <a:pt x="496" y="133"/>
                        </a:cubicBezTo>
                        <a:cubicBezTo>
                          <a:pt x="386" y="133"/>
                          <a:pt x="386" y="133"/>
                          <a:pt x="386" y="133"/>
                        </a:cubicBezTo>
                        <a:cubicBezTo>
                          <a:pt x="279" y="50"/>
                          <a:pt x="145" y="0"/>
                          <a:pt x="0" y="0"/>
                        </a:cubicBezTo>
                        <a:cubicBezTo>
                          <a:pt x="0" y="212"/>
                          <a:pt x="0" y="212"/>
                          <a:pt x="0" y="212"/>
                        </a:cubicBezTo>
                        <a:cubicBezTo>
                          <a:pt x="230" y="212"/>
                          <a:pt x="417" y="398"/>
                          <a:pt x="417" y="628"/>
                        </a:cubicBezTo>
                        <a:cubicBezTo>
                          <a:pt x="628" y="628"/>
                          <a:pt x="628" y="628"/>
                          <a:pt x="628" y="628"/>
                        </a:cubicBezTo>
                        <a:cubicBezTo>
                          <a:pt x="628" y="483"/>
                          <a:pt x="579" y="349"/>
                          <a:pt x="496" y="243"/>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3" name="Freeform 7">
                    <a:extLst>
                      <a:ext uri="{FF2B5EF4-FFF2-40B4-BE49-F238E27FC236}">
                        <a16:creationId xmlns:a16="http://schemas.microsoft.com/office/drawing/2014/main" id="{4DE9B562-8F2D-4BF0-91E6-4BF82CC14F44}"/>
                      </a:ext>
                    </a:extLst>
                  </p:cNvPr>
                  <p:cNvSpPr>
                    <a:spLocks/>
                  </p:cNvSpPr>
                  <p:nvPr/>
                </p:nvSpPr>
                <p:spPr bwMode="auto">
                  <a:xfrm>
                    <a:off x="4599551" y="2074935"/>
                    <a:ext cx="1523929" cy="1523929"/>
                  </a:xfrm>
                  <a:custGeom>
                    <a:avLst/>
                    <a:gdLst>
                      <a:gd name="T0" fmla="*/ 628 w 628"/>
                      <a:gd name="T1" fmla="*/ 212 h 628"/>
                      <a:gd name="T2" fmla="*/ 628 w 628"/>
                      <a:gd name="T3" fmla="*/ 212 h 628"/>
                      <a:gd name="T4" fmla="*/ 628 w 628"/>
                      <a:gd name="T5" fmla="*/ 0 h 628"/>
                      <a:gd name="T6" fmla="*/ 628 w 628"/>
                      <a:gd name="T7" fmla="*/ 0 h 628"/>
                      <a:gd name="T8" fmla="*/ 242 w 628"/>
                      <a:gd name="T9" fmla="*/ 133 h 628"/>
                      <a:gd name="T10" fmla="*/ 132 w 628"/>
                      <a:gd name="T11" fmla="*/ 133 h 628"/>
                      <a:gd name="T12" fmla="*/ 132 w 628"/>
                      <a:gd name="T13" fmla="*/ 243 h 628"/>
                      <a:gd name="T14" fmla="*/ 0 w 628"/>
                      <a:gd name="T15" fmla="*/ 628 h 628"/>
                      <a:gd name="T16" fmla="*/ 211 w 628"/>
                      <a:gd name="T17" fmla="*/ 628 h 628"/>
                      <a:gd name="T18" fmla="*/ 628 w 628"/>
                      <a:gd name="T19" fmla="*/ 212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8" h="628">
                        <a:moveTo>
                          <a:pt x="628" y="212"/>
                        </a:moveTo>
                        <a:cubicBezTo>
                          <a:pt x="628" y="212"/>
                          <a:pt x="628" y="212"/>
                          <a:pt x="628" y="212"/>
                        </a:cubicBezTo>
                        <a:cubicBezTo>
                          <a:pt x="628" y="0"/>
                          <a:pt x="628" y="0"/>
                          <a:pt x="628" y="0"/>
                        </a:cubicBezTo>
                        <a:cubicBezTo>
                          <a:pt x="628" y="0"/>
                          <a:pt x="628" y="0"/>
                          <a:pt x="628" y="0"/>
                        </a:cubicBezTo>
                        <a:cubicBezTo>
                          <a:pt x="483" y="0"/>
                          <a:pt x="349" y="50"/>
                          <a:pt x="242" y="133"/>
                        </a:cubicBezTo>
                        <a:cubicBezTo>
                          <a:pt x="132" y="133"/>
                          <a:pt x="132" y="133"/>
                          <a:pt x="132" y="133"/>
                        </a:cubicBezTo>
                        <a:cubicBezTo>
                          <a:pt x="132" y="243"/>
                          <a:pt x="132" y="243"/>
                          <a:pt x="132" y="243"/>
                        </a:cubicBezTo>
                        <a:cubicBezTo>
                          <a:pt x="49" y="349"/>
                          <a:pt x="0" y="483"/>
                          <a:pt x="0" y="628"/>
                        </a:cubicBezTo>
                        <a:cubicBezTo>
                          <a:pt x="211" y="628"/>
                          <a:pt x="211" y="628"/>
                          <a:pt x="211" y="628"/>
                        </a:cubicBezTo>
                        <a:cubicBezTo>
                          <a:pt x="211" y="398"/>
                          <a:pt x="398" y="212"/>
                          <a:pt x="628" y="212"/>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4" name="Freeform 8">
                    <a:extLst>
                      <a:ext uri="{FF2B5EF4-FFF2-40B4-BE49-F238E27FC236}">
                        <a16:creationId xmlns:a16="http://schemas.microsoft.com/office/drawing/2014/main" id="{907C5C98-63FB-4BE9-AA74-53FF3B8C1C45}"/>
                      </a:ext>
                    </a:extLst>
                  </p:cNvPr>
                  <p:cNvSpPr>
                    <a:spLocks/>
                  </p:cNvSpPr>
                  <p:nvPr/>
                </p:nvSpPr>
                <p:spPr bwMode="auto">
                  <a:xfrm>
                    <a:off x="4599551" y="3598865"/>
                    <a:ext cx="1523929" cy="1523930"/>
                  </a:xfrm>
                  <a:custGeom>
                    <a:avLst/>
                    <a:gdLst>
                      <a:gd name="T0" fmla="*/ 628 w 628"/>
                      <a:gd name="T1" fmla="*/ 417 h 628"/>
                      <a:gd name="T2" fmla="*/ 211 w 628"/>
                      <a:gd name="T3" fmla="*/ 0 h 628"/>
                      <a:gd name="T4" fmla="*/ 0 w 628"/>
                      <a:gd name="T5" fmla="*/ 0 h 628"/>
                      <a:gd name="T6" fmla="*/ 132 w 628"/>
                      <a:gd name="T7" fmla="*/ 386 h 628"/>
                      <a:gd name="T8" fmla="*/ 132 w 628"/>
                      <a:gd name="T9" fmla="*/ 496 h 628"/>
                      <a:gd name="T10" fmla="*/ 242 w 628"/>
                      <a:gd name="T11" fmla="*/ 496 h 628"/>
                      <a:gd name="T12" fmla="*/ 628 w 628"/>
                      <a:gd name="T13" fmla="*/ 628 h 628"/>
                      <a:gd name="T14" fmla="*/ 628 w 628"/>
                      <a:gd name="T15" fmla="*/ 628 h 628"/>
                      <a:gd name="T16" fmla="*/ 628 w 628"/>
                      <a:gd name="T17" fmla="*/ 417 h 628"/>
                      <a:gd name="T18" fmla="*/ 628 w 628"/>
                      <a:gd name="T19" fmla="*/ 417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8" h="628">
                        <a:moveTo>
                          <a:pt x="628" y="417"/>
                        </a:moveTo>
                        <a:cubicBezTo>
                          <a:pt x="398" y="417"/>
                          <a:pt x="211" y="231"/>
                          <a:pt x="211" y="0"/>
                        </a:cubicBezTo>
                        <a:cubicBezTo>
                          <a:pt x="0" y="0"/>
                          <a:pt x="0" y="0"/>
                          <a:pt x="0" y="0"/>
                        </a:cubicBezTo>
                        <a:cubicBezTo>
                          <a:pt x="0" y="146"/>
                          <a:pt x="49" y="280"/>
                          <a:pt x="132" y="386"/>
                        </a:cubicBezTo>
                        <a:cubicBezTo>
                          <a:pt x="132" y="496"/>
                          <a:pt x="132" y="496"/>
                          <a:pt x="132" y="496"/>
                        </a:cubicBezTo>
                        <a:cubicBezTo>
                          <a:pt x="242" y="496"/>
                          <a:pt x="242" y="496"/>
                          <a:pt x="242" y="496"/>
                        </a:cubicBezTo>
                        <a:cubicBezTo>
                          <a:pt x="349" y="579"/>
                          <a:pt x="483" y="628"/>
                          <a:pt x="628" y="628"/>
                        </a:cubicBezTo>
                        <a:cubicBezTo>
                          <a:pt x="628" y="628"/>
                          <a:pt x="628" y="628"/>
                          <a:pt x="628" y="628"/>
                        </a:cubicBezTo>
                        <a:cubicBezTo>
                          <a:pt x="628" y="417"/>
                          <a:pt x="628" y="417"/>
                          <a:pt x="628" y="417"/>
                        </a:cubicBezTo>
                        <a:cubicBezTo>
                          <a:pt x="628" y="417"/>
                          <a:pt x="628" y="417"/>
                          <a:pt x="628" y="417"/>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5" name="Freeform 9">
                    <a:extLst>
                      <a:ext uri="{FF2B5EF4-FFF2-40B4-BE49-F238E27FC236}">
                        <a16:creationId xmlns:a16="http://schemas.microsoft.com/office/drawing/2014/main" id="{5013A0CC-2A03-4889-9E87-CACE9AE43B6D}"/>
                      </a:ext>
                    </a:extLst>
                  </p:cNvPr>
                  <p:cNvSpPr>
                    <a:spLocks/>
                  </p:cNvSpPr>
                  <p:nvPr/>
                </p:nvSpPr>
                <p:spPr bwMode="auto">
                  <a:xfrm>
                    <a:off x="6123480" y="3598864"/>
                    <a:ext cx="1523929" cy="1523929"/>
                  </a:xfrm>
                  <a:custGeom>
                    <a:avLst/>
                    <a:gdLst>
                      <a:gd name="T0" fmla="*/ 417 w 628"/>
                      <a:gd name="T1" fmla="*/ 0 h 628"/>
                      <a:gd name="T2" fmla="*/ 0 w 628"/>
                      <a:gd name="T3" fmla="*/ 417 h 628"/>
                      <a:gd name="T4" fmla="*/ 0 w 628"/>
                      <a:gd name="T5" fmla="*/ 628 h 628"/>
                      <a:gd name="T6" fmla="*/ 397 w 628"/>
                      <a:gd name="T7" fmla="*/ 487 h 628"/>
                      <a:gd name="T8" fmla="*/ 487 w 628"/>
                      <a:gd name="T9" fmla="*/ 487 h 628"/>
                      <a:gd name="T10" fmla="*/ 487 w 628"/>
                      <a:gd name="T11" fmla="*/ 397 h 628"/>
                      <a:gd name="T12" fmla="*/ 628 w 628"/>
                      <a:gd name="T13" fmla="*/ 0 h 628"/>
                      <a:gd name="T14" fmla="*/ 417 w 628"/>
                      <a:gd name="T15" fmla="*/ 0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8">
                        <a:moveTo>
                          <a:pt x="417" y="0"/>
                        </a:moveTo>
                        <a:cubicBezTo>
                          <a:pt x="417" y="231"/>
                          <a:pt x="230" y="417"/>
                          <a:pt x="0" y="417"/>
                        </a:cubicBezTo>
                        <a:cubicBezTo>
                          <a:pt x="0" y="628"/>
                          <a:pt x="0" y="628"/>
                          <a:pt x="0" y="628"/>
                        </a:cubicBezTo>
                        <a:cubicBezTo>
                          <a:pt x="151" y="628"/>
                          <a:pt x="289" y="575"/>
                          <a:pt x="397" y="487"/>
                        </a:cubicBezTo>
                        <a:cubicBezTo>
                          <a:pt x="487" y="487"/>
                          <a:pt x="487" y="487"/>
                          <a:pt x="487" y="487"/>
                        </a:cubicBezTo>
                        <a:cubicBezTo>
                          <a:pt x="487" y="397"/>
                          <a:pt x="487" y="397"/>
                          <a:pt x="487" y="397"/>
                        </a:cubicBezTo>
                        <a:cubicBezTo>
                          <a:pt x="575" y="289"/>
                          <a:pt x="628" y="151"/>
                          <a:pt x="628" y="0"/>
                        </a:cubicBezTo>
                        <a:lnTo>
                          <a:pt x="417"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grpSp>
            <p:sp>
              <p:nvSpPr>
                <p:cNvPr id="124" name="Dowolny kształt: kształt 131">
                  <a:extLst>
                    <a:ext uri="{FF2B5EF4-FFF2-40B4-BE49-F238E27FC236}">
                      <a16:creationId xmlns:a16="http://schemas.microsoft.com/office/drawing/2014/main" id="{F088B8D1-670C-4364-9D20-0D16BA97E6BD}"/>
                    </a:ext>
                  </a:extLst>
                </p:cNvPr>
                <p:cNvSpPr>
                  <a:spLocks/>
                </p:cNvSpPr>
                <p:nvPr/>
              </p:nvSpPr>
              <p:spPr bwMode="auto">
                <a:xfrm>
                  <a:off x="6123479" y="1949451"/>
                  <a:ext cx="1649412" cy="1649413"/>
                </a:xfrm>
                <a:custGeom>
                  <a:avLst/>
                  <a:gdLst>
                    <a:gd name="connsiteX0" fmla="*/ 0 w 1649412"/>
                    <a:gd name="connsiteY0" fmla="*/ 0 h 1649413"/>
                    <a:gd name="connsiteX1" fmla="*/ 1013811 w 1649412"/>
                    <a:gd name="connsiteY1" fmla="*/ 349318 h 1649413"/>
                    <a:gd name="connsiteX2" fmla="*/ 1302720 w 1649412"/>
                    <a:gd name="connsiteY2" fmla="*/ 349318 h 1649413"/>
                    <a:gd name="connsiteX3" fmla="*/ 1302720 w 1649412"/>
                    <a:gd name="connsiteY3" fmla="*/ 638228 h 1649413"/>
                    <a:gd name="connsiteX4" fmla="*/ 1649412 w 1649412"/>
                    <a:gd name="connsiteY4" fmla="*/ 1649412 h 1649413"/>
                    <a:gd name="connsiteX5" fmla="*/ 1415617 w 1649412"/>
                    <a:gd name="connsiteY5" fmla="*/ 1649412 h 1649413"/>
                    <a:gd name="connsiteX6" fmla="*/ 1366205 w 1649412"/>
                    <a:gd name="connsiteY6" fmla="*/ 1649412 h 1649413"/>
                    <a:gd name="connsiteX7" fmla="*/ 1366205 w 1649412"/>
                    <a:gd name="connsiteY7" fmla="*/ 1649413 h 1649413"/>
                    <a:gd name="connsiteX8" fmla="*/ 907178 w 1649412"/>
                    <a:gd name="connsiteY8" fmla="*/ 1649413 h 1649413"/>
                    <a:gd name="connsiteX9" fmla="*/ 1 w 1649412"/>
                    <a:gd name="connsiteY9" fmla="*/ 744412 h 1649413"/>
                    <a:gd name="connsiteX10" fmla="*/ 1 w 1649412"/>
                    <a:gd name="connsiteY10" fmla="*/ 594543 h 1649413"/>
                    <a:gd name="connsiteX11" fmla="*/ 1 w 1649412"/>
                    <a:gd name="connsiteY11" fmla="*/ 556808 h 1649413"/>
                    <a:gd name="connsiteX12" fmla="*/ 0 w 1649412"/>
                    <a:gd name="connsiteY12" fmla="*/ 556808 h 1649413"/>
                    <a:gd name="connsiteX13" fmla="*/ 0 w 1649412"/>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2" h="1649413">
                      <a:moveTo>
                        <a:pt x="0" y="0"/>
                      </a:moveTo>
                      <a:cubicBezTo>
                        <a:pt x="380836" y="0"/>
                        <a:pt x="732780" y="131323"/>
                        <a:pt x="1013811" y="349318"/>
                      </a:cubicBezTo>
                      <a:cubicBezTo>
                        <a:pt x="1013811" y="349318"/>
                        <a:pt x="1013811" y="349318"/>
                        <a:pt x="1302720" y="349318"/>
                      </a:cubicBezTo>
                      <a:cubicBezTo>
                        <a:pt x="1302720" y="349318"/>
                        <a:pt x="1302720" y="349318"/>
                        <a:pt x="1302720" y="638228"/>
                      </a:cubicBezTo>
                      <a:cubicBezTo>
                        <a:pt x="1520716" y="916632"/>
                        <a:pt x="1649412" y="1268577"/>
                        <a:pt x="1649412" y="1649412"/>
                      </a:cubicBezTo>
                      <a:cubicBezTo>
                        <a:pt x="1649412" y="1649412"/>
                        <a:pt x="1649412" y="1649412"/>
                        <a:pt x="1415617" y="1649412"/>
                      </a:cubicBezTo>
                      <a:lnTo>
                        <a:pt x="1366205" y="1649412"/>
                      </a:lnTo>
                      <a:lnTo>
                        <a:pt x="1366205" y="1649413"/>
                      </a:lnTo>
                      <a:cubicBezTo>
                        <a:pt x="1366205" y="1649413"/>
                        <a:pt x="1366205" y="1649413"/>
                        <a:pt x="907178" y="1649413"/>
                      </a:cubicBezTo>
                      <a:cubicBezTo>
                        <a:pt x="907178" y="1149052"/>
                        <a:pt x="500363" y="744412"/>
                        <a:pt x="1" y="744412"/>
                      </a:cubicBezTo>
                      <a:cubicBezTo>
                        <a:pt x="1" y="744412"/>
                        <a:pt x="1" y="744412"/>
                        <a:pt x="1" y="594543"/>
                      </a:cubicBezTo>
                      <a:lnTo>
                        <a:pt x="1" y="556808"/>
                      </a:lnTo>
                      <a:lnTo>
                        <a:pt x="0" y="556808"/>
                      </a:lnTo>
                      <a:cubicBezTo>
                        <a:pt x="0" y="556808"/>
                        <a:pt x="0" y="556808"/>
                        <a:pt x="0"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5" name="Dowolny kształt: kształt 132">
                  <a:extLst>
                    <a:ext uri="{FF2B5EF4-FFF2-40B4-BE49-F238E27FC236}">
                      <a16:creationId xmlns:a16="http://schemas.microsoft.com/office/drawing/2014/main" id="{3765CF69-74C2-45AE-A827-645E15C8515A}"/>
                    </a:ext>
                  </a:extLst>
                </p:cNvPr>
                <p:cNvSpPr>
                  <a:spLocks/>
                </p:cNvSpPr>
                <p:nvPr/>
              </p:nvSpPr>
              <p:spPr bwMode="auto">
                <a:xfrm>
                  <a:off x="4474067" y="1949451"/>
                  <a:ext cx="1649413" cy="1649413"/>
                </a:xfrm>
                <a:custGeom>
                  <a:avLst/>
                  <a:gdLst>
                    <a:gd name="connsiteX0" fmla="*/ 1649412 w 1649413"/>
                    <a:gd name="connsiteY0" fmla="*/ 0 h 1649413"/>
                    <a:gd name="connsiteX1" fmla="*/ 1649412 w 1649413"/>
                    <a:gd name="connsiteY1" fmla="*/ 234903 h 1649413"/>
                    <a:gd name="connsiteX2" fmla="*/ 1649412 w 1649413"/>
                    <a:gd name="connsiteY2" fmla="*/ 283209 h 1649413"/>
                    <a:gd name="connsiteX3" fmla="*/ 1649413 w 1649413"/>
                    <a:gd name="connsiteY3" fmla="*/ 283209 h 1649413"/>
                    <a:gd name="connsiteX4" fmla="*/ 1649413 w 1649413"/>
                    <a:gd name="connsiteY4" fmla="*/ 744412 h 1649413"/>
                    <a:gd name="connsiteX5" fmla="*/ 742236 w 1649413"/>
                    <a:gd name="connsiteY5" fmla="*/ 1649413 h 1649413"/>
                    <a:gd name="connsiteX6" fmla="*/ 283209 w 1649413"/>
                    <a:gd name="connsiteY6" fmla="*/ 1649413 h 1649413"/>
                    <a:gd name="connsiteX7" fmla="*/ 283209 w 1649413"/>
                    <a:gd name="connsiteY7" fmla="*/ 1649412 h 1649413"/>
                    <a:gd name="connsiteX8" fmla="*/ 256931 w 1649413"/>
                    <a:gd name="connsiteY8" fmla="*/ 1649412 h 1649413"/>
                    <a:gd name="connsiteX9" fmla="*/ 0 w 1649413"/>
                    <a:gd name="connsiteY9" fmla="*/ 1649412 h 1649413"/>
                    <a:gd name="connsiteX10" fmla="*/ 346692 w 1649413"/>
                    <a:gd name="connsiteY10" fmla="*/ 638228 h 1649413"/>
                    <a:gd name="connsiteX11" fmla="*/ 346692 w 1649413"/>
                    <a:gd name="connsiteY11" fmla="*/ 349318 h 1649413"/>
                    <a:gd name="connsiteX12" fmla="*/ 635602 w 1649413"/>
                    <a:gd name="connsiteY12" fmla="*/ 349318 h 1649413"/>
                    <a:gd name="connsiteX13" fmla="*/ 1649412 w 1649413"/>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3">
                      <a:moveTo>
                        <a:pt x="1649412" y="0"/>
                      </a:moveTo>
                      <a:cubicBezTo>
                        <a:pt x="1649412" y="0"/>
                        <a:pt x="1649412" y="0"/>
                        <a:pt x="1649412" y="234903"/>
                      </a:cubicBezTo>
                      <a:lnTo>
                        <a:pt x="1649412" y="283209"/>
                      </a:lnTo>
                      <a:lnTo>
                        <a:pt x="1649413" y="283209"/>
                      </a:lnTo>
                      <a:cubicBezTo>
                        <a:pt x="1649413" y="283209"/>
                        <a:pt x="1649413" y="283209"/>
                        <a:pt x="1649413" y="744412"/>
                      </a:cubicBezTo>
                      <a:cubicBezTo>
                        <a:pt x="1149052" y="744412"/>
                        <a:pt x="742236" y="1149052"/>
                        <a:pt x="742236" y="1649413"/>
                      </a:cubicBezTo>
                      <a:cubicBezTo>
                        <a:pt x="742236" y="1649413"/>
                        <a:pt x="742236" y="1649413"/>
                        <a:pt x="283209" y="1649413"/>
                      </a:cubicBezTo>
                      <a:lnTo>
                        <a:pt x="283209" y="1649412"/>
                      </a:lnTo>
                      <a:lnTo>
                        <a:pt x="256931" y="1649412"/>
                      </a:lnTo>
                      <a:cubicBezTo>
                        <a:pt x="188335" y="1649412"/>
                        <a:pt x="103909" y="1649412"/>
                        <a:pt x="0" y="1649412"/>
                      </a:cubicBezTo>
                      <a:cubicBezTo>
                        <a:pt x="0" y="1268577"/>
                        <a:pt x="128696" y="916632"/>
                        <a:pt x="346692" y="638228"/>
                      </a:cubicBezTo>
                      <a:cubicBezTo>
                        <a:pt x="346692" y="638228"/>
                        <a:pt x="346692" y="638228"/>
                        <a:pt x="346692" y="349318"/>
                      </a:cubicBezTo>
                      <a:cubicBezTo>
                        <a:pt x="346692" y="349318"/>
                        <a:pt x="346692" y="349318"/>
                        <a:pt x="635602" y="349318"/>
                      </a:cubicBezTo>
                      <a:cubicBezTo>
                        <a:pt x="916632" y="131323"/>
                        <a:pt x="1268577" y="0"/>
                        <a:pt x="1649412"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6" name="Dowolny kształt: kształt 133">
                  <a:extLst>
                    <a:ext uri="{FF2B5EF4-FFF2-40B4-BE49-F238E27FC236}">
                      <a16:creationId xmlns:a16="http://schemas.microsoft.com/office/drawing/2014/main" id="{7C06ABD5-E900-4B94-A208-F347A2D29757}"/>
                    </a:ext>
                  </a:extLst>
                </p:cNvPr>
                <p:cNvSpPr>
                  <a:spLocks/>
                </p:cNvSpPr>
                <p:nvPr/>
              </p:nvSpPr>
              <p:spPr bwMode="auto">
                <a:xfrm>
                  <a:off x="4474067" y="3598862"/>
                  <a:ext cx="1649413" cy="1649412"/>
                </a:xfrm>
                <a:custGeom>
                  <a:avLst/>
                  <a:gdLst>
                    <a:gd name="connsiteX0" fmla="*/ 0 w 1649413"/>
                    <a:gd name="connsiteY0" fmla="*/ 0 h 1649412"/>
                    <a:gd name="connsiteX1" fmla="*/ 554182 w 1649413"/>
                    <a:gd name="connsiteY1" fmla="*/ 0 h 1649412"/>
                    <a:gd name="connsiteX2" fmla="*/ 554182 w 1649413"/>
                    <a:gd name="connsiteY2" fmla="*/ 2 h 1649412"/>
                    <a:gd name="connsiteX3" fmla="*/ 590722 w 1649413"/>
                    <a:gd name="connsiteY3" fmla="*/ 2 h 1649412"/>
                    <a:gd name="connsiteX4" fmla="*/ 742236 w 1649413"/>
                    <a:gd name="connsiteY4" fmla="*/ 2 h 1649412"/>
                    <a:gd name="connsiteX5" fmla="*/ 1649413 w 1649413"/>
                    <a:gd name="connsiteY5" fmla="*/ 907180 h 1649412"/>
                    <a:gd name="connsiteX6" fmla="*/ 1649413 w 1649413"/>
                    <a:gd name="connsiteY6" fmla="*/ 1366207 h 1649412"/>
                    <a:gd name="connsiteX7" fmla="*/ 1649412 w 1649413"/>
                    <a:gd name="connsiteY7" fmla="*/ 1366207 h 1649412"/>
                    <a:gd name="connsiteX8" fmla="*/ 1649412 w 1649413"/>
                    <a:gd name="connsiteY8" fmla="*/ 1392481 h 1649412"/>
                    <a:gd name="connsiteX9" fmla="*/ 1649412 w 1649413"/>
                    <a:gd name="connsiteY9" fmla="*/ 1649412 h 1649412"/>
                    <a:gd name="connsiteX10" fmla="*/ 635602 w 1649413"/>
                    <a:gd name="connsiteY10" fmla="*/ 1302720 h 1649412"/>
                    <a:gd name="connsiteX11" fmla="*/ 346692 w 1649413"/>
                    <a:gd name="connsiteY11" fmla="*/ 1302720 h 1649412"/>
                    <a:gd name="connsiteX12" fmla="*/ 346692 w 1649413"/>
                    <a:gd name="connsiteY12" fmla="*/ 1013811 h 1649412"/>
                    <a:gd name="connsiteX13" fmla="*/ 0 w 1649413"/>
                    <a:gd name="connsiteY13" fmla="*/ 0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2">
                      <a:moveTo>
                        <a:pt x="0" y="0"/>
                      </a:moveTo>
                      <a:cubicBezTo>
                        <a:pt x="0" y="0"/>
                        <a:pt x="0" y="0"/>
                        <a:pt x="554182" y="0"/>
                      </a:cubicBezTo>
                      <a:lnTo>
                        <a:pt x="554182" y="2"/>
                      </a:lnTo>
                      <a:lnTo>
                        <a:pt x="590722" y="2"/>
                      </a:lnTo>
                      <a:cubicBezTo>
                        <a:pt x="634652" y="2"/>
                        <a:pt x="684858" y="2"/>
                        <a:pt x="742236" y="2"/>
                      </a:cubicBezTo>
                      <a:cubicBezTo>
                        <a:pt x="742236" y="502539"/>
                        <a:pt x="1149052" y="907180"/>
                        <a:pt x="1649413" y="907180"/>
                      </a:cubicBezTo>
                      <a:cubicBezTo>
                        <a:pt x="1649413" y="907180"/>
                        <a:pt x="1649413" y="907180"/>
                        <a:pt x="1649413" y="1366207"/>
                      </a:cubicBezTo>
                      <a:lnTo>
                        <a:pt x="1649412" y="1366207"/>
                      </a:lnTo>
                      <a:lnTo>
                        <a:pt x="1649412" y="1392481"/>
                      </a:lnTo>
                      <a:cubicBezTo>
                        <a:pt x="1649412" y="1461077"/>
                        <a:pt x="1649412" y="1545503"/>
                        <a:pt x="1649412" y="1649412"/>
                      </a:cubicBezTo>
                      <a:cubicBezTo>
                        <a:pt x="1268577" y="1649412"/>
                        <a:pt x="916632" y="1520716"/>
                        <a:pt x="635602" y="1302720"/>
                      </a:cubicBezTo>
                      <a:cubicBezTo>
                        <a:pt x="635602" y="1302720"/>
                        <a:pt x="635602" y="1302720"/>
                        <a:pt x="346692" y="1302720"/>
                      </a:cubicBezTo>
                      <a:cubicBezTo>
                        <a:pt x="346692" y="1302720"/>
                        <a:pt x="346692" y="1302720"/>
                        <a:pt x="346692" y="1013811"/>
                      </a:cubicBezTo>
                      <a:cubicBezTo>
                        <a:pt x="128696" y="735407"/>
                        <a:pt x="0" y="383462"/>
                        <a:pt x="0" y="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7" name="Dowolny kształt: kształt 134">
                  <a:extLst>
                    <a:ext uri="{FF2B5EF4-FFF2-40B4-BE49-F238E27FC236}">
                      <a16:creationId xmlns:a16="http://schemas.microsoft.com/office/drawing/2014/main" id="{E09D9D96-43C6-487A-A374-8F6327CDD30A}"/>
                    </a:ext>
                  </a:extLst>
                </p:cNvPr>
                <p:cNvSpPr>
                  <a:spLocks/>
                </p:cNvSpPr>
                <p:nvPr/>
              </p:nvSpPr>
              <p:spPr bwMode="auto">
                <a:xfrm>
                  <a:off x="6123479" y="3598863"/>
                  <a:ext cx="1649412" cy="1649412"/>
                </a:xfrm>
                <a:custGeom>
                  <a:avLst/>
                  <a:gdLst>
                    <a:gd name="connsiteX0" fmla="*/ 1095231 w 1649412"/>
                    <a:gd name="connsiteY0" fmla="*/ 0 h 1649412"/>
                    <a:gd name="connsiteX1" fmla="*/ 1649412 w 1649412"/>
                    <a:gd name="connsiteY1" fmla="*/ 0 h 1649412"/>
                    <a:gd name="connsiteX2" fmla="*/ 1279082 w 1649412"/>
                    <a:gd name="connsiteY2" fmla="*/ 1042702 h 1649412"/>
                    <a:gd name="connsiteX3" fmla="*/ 1279082 w 1649412"/>
                    <a:gd name="connsiteY3" fmla="*/ 1279082 h 1649412"/>
                    <a:gd name="connsiteX4" fmla="*/ 1042702 w 1649412"/>
                    <a:gd name="connsiteY4" fmla="*/ 1279082 h 1649412"/>
                    <a:gd name="connsiteX5" fmla="*/ 0 w 1649412"/>
                    <a:gd name="connsiteY5" fmla="*/ 1649412 h 1649412"/>
                    <a:gd name="connsiteX6" fmla="*/ 0 w 1649412"/>
                    <a:gd name="connsiteY6" fmla="*/ 1095231 h 1649412"/>
                    <a:gd name="connsiteX7" fmla="*/ 1 w 1649412"/>
                    <a:gd name="connsiteY7" fmla="*/ 1095231 h 1649412"/>
                    <a:gd name="connsiteX8" fmla="*/ 1 w 1649412"/>
                    <a:gd name="connsiteY8" fmla="*/ 1058693 h 1649412"/>
                    <a:gd name="connsiteX9" fmla="*/ 1 w 1649412"/>
                    <a:gd name="connsiteY9" fmla="*/ 907178 h 1649412"/>
                    <a:gd name="connsiteX10" fmla="*/ 907178 w 1649412"/>
                    <a:gd name="connsiteY10" fmla="*/ 1 h 1649412"/>
                    <a:gd name="connsiteX11" fmla="*/ 1095231 w 1649412"/>
                    <a:gd name="connsiteY11" fmla="*/ 1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9412" h="1649412">
                      <a:moveTo>
                        <a:pt x="1095231" y="0"/>
                      </a:moveTo>
                      <a:lnTo>
                        <a:pt x="1649412" y="0"/>
                      </a:lnTo>
                      <a:cubicBezTo>
                        <a:pt x="1649412" y="396594"/>
                        <a:pt x="1510210" y="759045"/>
                        <a:pt x="1279082" y="1042702"/>
                      </a:cubicBezTo>
                      <a:cubicBezTo>
                        <a:pt x="1279082" y="1042702"/>
                        <a:pt x="1279082" y="1042702"/>
                        <a:pt x="1279082" y="1279082"/>
                      </a:cubicBezTo>
                      <a:cubicBezTo>
                        <a:pt x="1279082" y="1279082"/>
                        <a:pt x="1279082" y="1279082"/>
                        <a:pt x="1042702" y="1279082"/>
                      </a:cubicBezTo>
                      <a:cubicBezTo>
                        <a:pt x="759045" y="1510210"/>
                        <a:pt x="396595" y="1649412"/>
                        <a:pt x="0" y="1649412"/>
                      </a:cubicBezTo>
                      <a:cubicBezTo>
                        <a:pt x="0" y="1649412"/>
                        <a:pt x="0" y="1649412"/>
                        <a:pt x="0" y="1095231"/>
                      </a:cubicBezTo>
                      <a:lnTo>
                        <a:pt x="1" y="1095231"/>
                      </a:lnTo>
                      <a:lnTo>
                        <a:pt x="1" y="1058693"/>
                      </a:lnTo>
                      <a:cubicBezTo>
                        <a:pt x="1" y="1014763"/>
                        <a:pt x="1" y="964557"/>
                        <a:pt x="1" y="907178"/>
                      </a:cubicBezTo>
                      <a:cubicBezTo>
                        <a:pt x="500363" y="907178"/>
                        <a:pt x="907178" y="502538"/>
                        <a:pt x="907178" y="1"/>
                      </a:cubicBezTo>
                      <a:lnTo>
                        <a:pt x="1095231" y="1"/>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8" name="Rectangle 10">
                  <a:extLst>
                    <a:ext uri="{FF2B5EF4-FFF2-40B4-BE49-F238E27FC236}">
                      <a16:creationId xmlns:a16="http://schemas.microsoft.com/office/drawing/2014/main" id="{D4270B48-42BE-4A3D-BE73-8027FEC22B38}"/>
                    </a:ext>
                  </a:extLst>
                </p:cNvPr>
                <p:cNvSpPr>
                  <a:spLocks noChangeArrowheads="1"/>
                </p:cNvSpPr>
                <p:nvPr/>
              </p:nvSpPr>
              <p:spPr bwMode="auto">
                <a:xfrm>
                  <a:off x="6123479" y="3598864"/>
                  <a:ext cx="1185" cy="1185"/>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39" name="Rectangle 11">
                  <a:extLst>
                    <a:ext uri="{FF2B5EF4-FFF2-40B4-BE49-F238E27FC236}">
                      <a16:creationId xmlns:a16="http://schemas.microsoft.com/office/drawing/2014/main" id="{123E31FB-81E3-488E-8C92-8A0FAB927B97}"/>
                    </a:ext>
                  </a:extLst>
                </p:cNvPr>
                <p:cNvSpPr>
                  <a:spLocks noChangeArrowheads="1"/>
                </p:cNvSpPr>
                <p:nvPr/>
              </p:nvSpPr>
              <p:spPr bwMode="auto">
                <a:xfrm>
                  <a:off x="6123479" y="3598864"/>
                  <a:ext cx="1185" cy="1185"/>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0" name="Rectangle 10">
                  <a:extLst>
                    <a:ext uri="{FF2B5EF4-FFF2-40B4-BE49-F238E27FC236}">
                      <a16:creationId xmlns:a16="http://schemas.microsoft.com/office/drawing/2014/main" id="{FE007C09-0463-4EDD-9E33-A54A1F707A6C}"/>
                    </a:ext>
                  </a:extLst>
                </p:cNvPr>
                <p:cNvSpPr>
                  <a:spLocks noChangeArrowheads="1"/>
                </p:cNvSpPr>
                <p:nvPr/>
              </p:nvSpPr>
              <p:spPr bwMode="auto">
                <a:xfrm>
                  <a:off x="6123479" y="3598863"/>
                  <a:ext cx="1283" cy="1283"/>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1" name="Rectangle 11">
                  <a:extLst>
                    <a:ext uri="{FF2B5EF4-FFF2-40B4-BE49-F238E27FC236}">
                      <a16:creationId xmlns:a16="http://schemas.microsoft.com/office/drawing/2014/main" id="{02D925FA-E8EC-4B47-81E3-90E90E2C5EA3}"/>
                    </a:ext>
                  </a:extLst>
                </p:cNvPr>
                <p:cNvSpPr>
                  <a:spLocks noChangeArrowheads="1"/>
                </p:cNvSpPr>
                <p:nvPr/>
              </p:nvSpPr>
              <p:spPr bwMode="auto">
                <a:xfrm>
                  <a:off x="6123479" y="3598863"/>
                  <a:ext cx="1283" cy="1283"/>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grpSp>
          <p:sp>
            <p:nvSpPr>
              <p:cNvPr id="116" name="Freeform 91">
                <a:extLst>
                  <a:ext uri="{FF2B5EF4-FFF2-40B4-BE49-F238E27FC236}">
                    <a16:creationId xmlns:a16="http://schemas.microsoft.com/office/drawing/2014/main" id="{1DB4C14B-BDCD-4647-999D-EE6935317064}"/>
                  </a:ext>
                </a:extLst>
              </p:cNvPr>
              <p:cNvSpPr>
                <a:spLocks noChangeAspect="1" noEditPoints="1"/>
              </p:cNvSpPr>
              <p:nvPr/>
            </p:nvSpPr>
            <p:spPr bwMode="auto">
              <a:xfrm>
                <a:off x="4767352" y="2518439"/>
                <a:ext cx="578458" cy="364214"/>
              </a:xfrm>
              <a:custGeom>
                <a:avLst/>
                <a:gdLst>
                  <a:gd name="T0" fmla="*/ 264 w 290"/>
                  <a:gd name="T1" fmla="*/ 157 h 183"/>
                  <a:gd name="T2" fmla="*/ 264 w 290"/>
                  <a:gd name="T3" fmla="*/ 37 h 183"/>
                  <a:gd name="T4" fmla="*/ 264 w 290"/>
                  <a:gd name="T5" fmla="*/ 11 h 183"/>
                  <a:gd name="T6" fmla="*/ 252 w 290"/>
                  <a:gd name="T7" fmla="*/ 0 h 183"/>
                  <a:gd name="T8" fmla="*/ 38 w 290"/>
                  <a:gd name="T9" fmla="*/ 0 h 183"/>
                  <a:gd name="T10" fmla="*/ 27 w 290"/>
                  <a:gd name="T11" fmla="*/ 11 h 183"/>
                  <a:gd name="T12" fmla="*/ 27 w 290"/>
                  <a:gd name="T13" fmla="*/ 157 h 183"/>
                  <a:gd name="T14" fmla="*/ 244 w 290"/>
                  <a:gd name="T15" fmla="*/ 157 h 183"/>
                  <a:gd name="T16" fmla="*/ 244 w 290"/>
                  <a:gd name="T17" fmla="*/ 20 h 183"/>
                  <a:gd name="T18" fmla="*/ 243 w 290"/>
                  <a:gd name="T19" fmla="*/ 19 h 183"/>
                  <a:gd name="T20" fmla="*/ 48 w 290"/>
                  <a:gd name="T21" fmla="*/ 19 h 183"/>
                  <a:gd name="T22" fmla="*/ 47 w 290"/>
                  <a:gd name="T23" fmla="*/ 20 h 183"/>
                  <a:gd name="T24" fmla="*/ 47 w 290"/>
                  <a:gd name="T25" fmla="*/ 157 h 183"/>
                  <a:gd name="T26" fmla="*/ 0 w 290"/>
                  <a:gd name="T27" fmla="*/ 161 h 183"/>
                  <a:gd name="T28" fmla="*/ 0 w 290"/>
                  <a:gd name="T29" fmla="*/ 172 h 183"/>
                  <a:gd name="T30" fmla="*/ 12 w 290"/>
                  <a:gd name="T31" fmla="*/ 183 h 183"/>
                  <a:gd name="T32" fmla="*/ 279 w 290"/>
                  <a:gd name="T33" fmla="*/ 183 h 183"/>
                  <a:gd name="T34" fmla="*/ 290 w 290"/>
                  <a:gd name="T35" fmla="*/ 172 h 183"/>
                  <a:gd name="T36" fmla="*/ 290 w 290"/>
                  <a:gd name="T37" fmla="*/ 161 h 183"/>
                  <a:gd name="T38" fmla="*/ 0 w 290"/>
                  <a:gd name="T39" fmla="*/ 161 h 183"/>
                  <a:gd name="T40" fmla="*/ 182 w 290"/>
                  <a:gd name="T41" fmla="*/ 98 h 183"/>
                  <a:gd name="T42" fmla="*/ 124 w 290"/>
                  <a:gd name="T43" fmla="*/ 48 h 183"/>
                  <a:gd name="T44" fmla="*/ 122 w 290"/>
                  <a:gd name="T45" fmla="*/ 125 h 183"/>
                  <a:gd name="T46" fmla="*/ 148 w 290"/>
                  <a:gd name="T47" fmla="*/ 102 h 183"/>
                  <a:gd name="T48" fmla="*/ 182 w 290"/>
                  <a:gd name="T49" fmla="*/ 98 h 183"/>
                  <a:gd name="T50" fmla="*/ 164 w 290"/>
                  <a:gd name="T51" fmla="*/ 139 h 183"/>
                  <a:gd name="T52" fmla="*/ 148 w 290"/>
                  <a:gd name="T53" fmla="*/ 10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0" h="183">
                    <a:moveTo>
                      <a:pt x="264" y="157"/>
                    </a:moveTo>
                    <a:cubicBezTo>
                      <a:pt x="264" y="37"/>
                      <a:pt x="264" y="37"/>
                      <a:pt x="264" y="37"/>
                    </a:cubicBezTo>
                    <a:moveTo>
                      <a:pt x="264" y="11"/>
                    </a:moveTo>
                    <a:cubicBezTo>
                      <a:pt x="264" y="5"/>
                      <a:pt x="259" y="0"/>
                      <a:pt x="252" y="0"/>
                    </a:cubicBezTo>
                    <a:cubicBezTo>
                      <a:pt x="38" y="0"/>
                      <a:pt x="38" y="0"/>
                      <a:pt x="38" y="0"/>
                    </a:cubicBezTo>
                    <a:cubicBezTo>
                      <a:pt x="32" y="0"/>
                      <a:pt x="27" y="5"/>
                      <a:pt x="27" y="11"/>
                    </a:cubicBezTo>
                    <a:cubicBezTo>
                      <a:pt x="27" y="157"/>
                      <a:pt x="27" y="157"/>
                      <a:pt x="27" y="157"/>
                    </a:cubicBezTo>
                    <a:moveTo>
                      <a:pt x="244" y="157"/>
                    </a:moveTo>
                    <a:cubicBezTo>
                      <a:pt x="244" y="20"/>
                      <a:pt x="244" y="20"/>
                      <a:pt x="244" y="20"/>
                    </a:cubicBezTo>
                    <a:cubicBezTo>
                      <a:pt x="244" y="19"/>
                      <a:pt x="243" y="19"/>
                      <a:pt x="243" y="19"/>
                    </a:cubicBezTo>
                    <a:cubicBezTo>
                      <a:pt x="48" y="19"/>
                      <a:pt x="48" y="19"/>
                      <a:pt x="48" y="19"/>
                    </a:cubicBezTo>
                    <a:cubicBezTo>
                      <a:pt x="48" y="19"/>
                      <a:pt x="47" y="19"/>
                      <a:pt x="47" y="20"/>
                    </a:cubicBezTo>
                    <a:cubicBezTo>
                      <a:pt x="47" y="157"/>
                      <a:pt x="47" y="157"/>
                      <a:pt x="47" y="157"/>
                    </a:cubicBezTo>
                    <a:moveTo>
                      <a:pt x="0" y="161"/>
                    </a:moveTo>
                    <a:cubicBezTo>
                      <a:pt x="0" y="172"/>
                      <a:pt x="0" y="172"/>
                      <a:pt x="0" y="172"/>
                    </a:cubicBezTo>
                    <a:cubicBezTo>
                      <a:pt x="0" y="178"/>
                      <a:pt x="5" y="183"/>
                      <a:pt x="12" y="183"/>
                    </a:cubicBezTo>
                    <a:cubicBezTo>
                      <a:pt x="279" y="183"/>
                      <a:pt x="279" y="183"/>
                      <a:pt x="279" y="183"/>
                    </a:cubicBezTo>
                    <a:cubicBezTo>
                      <a:pt x="285" y="183"/>
                      <a:pt x="290" y="178"/>
                      <a:pt x="290" y="172"/>
                    </a:cubicBezTo>
                    <a:cubicBezTo>
                      <a:pt x="290" y="161"/>
                      <a:pt x="290" y="161"/>
                      <a:pt x="290" y="161"/>
                    </a:cubicBezTo>
                    <a:lnTo>
                      <a:pt x="0" y="161"/>
                    </a:lnTo>
                    <a:close/>
                    <a:moveTo>
                      <a:pt x="182" y="98"/>
                    </a:moveTo>
                    <a:cubicBezTo>
                      <a:pt x="124" y="48"/>
                      <a:pt x="124" y="48"/>
                      <a:pt x="124" y="48"/>
                    </a:cubicBezTo>
                    <a:cubicBezTo>
                      <a:pt x="122" y="125"/>
                      <a:pt x="122" y="125"/>
                      <a:pt x="122" y="125"/>
                    </a:cubicBezTo>
                    <a:cubicBezTo>
                      <a:pt x="148" y="102"/>
                      <a:pt x="148" y="102"/>
                      <a:pt x="148" y="102"/>
                    </a:cubicBezTo>
                    <a:lnTo>
                      <a:pt x="182" y="98"/>
                    </a:lnTo>
                    <a:close/>
                    <a:moveTo>
                      <a:pt x="164" y="139"/>
                    </a:moveTo>
                    <a:cubicBezTo>
                      <a:pt x="148" y="102"/>
                      <a:pt x="148" y="102"/>
                      <a:pt x="148" y="102"/>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19" name="Freeform 5">
                <a:extLst>
                  <a:ext uri="{FF2B5EF4-FFF2-40B4-BE49-F238E27FC236}">
                    <a16:creationId xmlns:a16="http://schemas.microsoft.com/office/drawing/2014/main" id="{BB280F95-6742-4EEE-921E-216F43506F3E}"/>
                  </a:ext>
                </a:extLst>
              </p:cNvPr>
              <p:cNvSpPr>
                <a:spLocks noChangeAspect="1" noEditPoints="1"/>
              </p:cNvSpPr>
              <p:nvPr/>
            </p:nvSpPr>
            <p:spPr bwMode="auto">
              <a:xfrm>
                <a:off x="6621264" y="4254500"/>
                <a:ext cx="512908" cy="475603"/>
              </a:xfrm>
              <a:custGeom>
                <a:avLst/>
                <a:gdLst>
                  <a:gd name="T0" fmla="*/ 1202 w 7973"/>
                  <a:gd name="T1" fmla="*/ 7306 h 7389"/>
                  <a:gd name="T2" fmla="*/ 0 w 7973"/>
                  <a:gd name="T3" fmla="*/ 7306 h 7389"/>
                  <a:gd name="T4" fmla="*/ 0 w 7973"/>
                  <a:gd name="T5" fmla="*/ 4052 h 7389"/>
                  <a:gd name="T6" fmla="*/ 1202 w 7973"/>
                  <a:gd name="T7" fmla="*/ 4052 h 7389"/>
                  <a:gd name="T8" fmla="*/ 7958 w 7973"/>
                  <a:gd name="T9" fmla="*/ 4587 h 7389"/>
                  <a:gd name="T10" fmla="*/ 7885 w 7973"/>
                  <a:gd name="T11" fmla="*/ 4403 h 7389"/>
                  <a:gd name="T12" fmla="*/ 7667 w 7973"/>
                  <a:gd name="T13" fmla="*/ 4204 h 7389"/>
                  <a:gd name="T14" fmla="*/ 7571 w 7973"/>
                  <a:gd name="T15" fmla="*/ 4093 h 7389"/>
                  <a:gd name="T16" fmla="*/ 7585 w 7973"/>
                  <a:gd name="T17" fmla="*/ 3948 h 7389"/>
                  <a:gd name="T18" fmla="*/ 7639 w 7973"/>
                  <a:gd name="T19" fmla="*/ 3581 h 7389"/>
                  <a:gd name="T20" fmla="*/ 7289 w 7973"/>
                  <a:gd name="T21" fmla="*/ 3179 h 7389"/>
                  <a:gd name="T22" fmla="*/ 7157 w 7973"/>
                  <a:gd name="T23" fmla="*/ 3155 h 7389"/>
                  <a:gd name="T24" fmla="*/ 4885 w 7973"/>
                  <a:gd name="T25" fmla="*/ 2935 h 7389"/>
                  <a:gd name="T26" fmla="*/ 4742 w 7973"/>
                  <a:gd name="T27" fmla="*/ 2594 h 7389"/>
                  <a:gd name="T28" fmla="*/ 5144 w 7973"/>
                  <a:gd name="T29" fmla="*/ 1788 h 7389"/>
                  <a:gd name="T30" fmla="*/ 4857 w 7973"/>
                  <a:gd name="T31" fmla="*/ 33 h 7389"/>
                  <a:gd name="T32" fmla="*/ 4356 w 7973"/>
                  <a:gd name="T33" fmla="*/ 829 h 7389"/>
                  <a:gd name="T34" fmla="*/ 2771 w 7973"/>
                  <a:gd name="T35" fmla="*/ 3024 h 7389"/>
                  <a:gd name="T36" fmla="*/ 1669 w 7973"/>
                  <a:gd name="T37" fmla="*/ 4052 h 7389"/>
                  <a:gd name="T38" fmla="*/ 1669 w 7973"/>
                  <a:gd name="T39" fmla="*/ 7306 h 7389"/>
                  <a:gd name="T40" fmla="*/ 2953 w 7973"/>
                  <a:gd name="T41" fmla="*/ 7377 h 7389"/>
                  <a:gd name="T42" fmla="*/ 5561 w 7973"/>
                  <a:gd name="T43" fmla="*/ 7373 h 7389"/>
                  <a:gd name="T44" fmla="*/ 7083 w 7973"/>
                  <a:gd name="T45" fmla="*/ 7304 h 7389"/>
                  <a:gd name="T46" fmla="*/ 7250 w 7973"/>
                  <a:gd name="T47" fmla="*/ 7225 h 7389"/>
                  <a:gd name="T48" fmla="*/ 7382 w 7973"/>
                  <a:gd name="T49" fmla="*/ 7108 h 7389"/>
                  <a:gd name="T50" fmla="*/ 7446 w 7973"/>
                  <a:gd name="T51" fmla="*/ 6992 h 7389"/>
                  <a:gd name="T52" fmla="*/ 7414 w 7973"/>
                  <a:gd name="T53" fmla="*/ 6545 h 7389"/>
                  <a:gd name="T54" fmla="*/ 7396 w 7973"/>
                  <a:gd name="T55" fmla="*/ 6410 h 7389"/>
                  <a:gd name="T56" fmla="*/ 7452 w 7973"/>
                  <a:gd name="T57" fmla="*/ 6323 h 7389"/>
                  <a:gd name="T58" fmla="*/ 7760 w 7973"/>
                  <a:gd name="T59" fmla="*/ 5947 h 7389"/>
                  <a:gd name="T60" fmla="*/ 7661 w 7973"/>
                  <a:gd name="T61" fmla="*/ 5456 h 7389"/>
                  <a:gd name="T62" fmla="*/ 7622 w 7973"/>
                  <a:gd name="T63" fmla="*/ 5309 h 7389"/>
                  <a:gd name="T64" fmla="*/ 7701 w 7973"/>
                  <a:gd name="T65" fmla="*/ 5179 h 7389"/>
                  <a:gd name="T66" fmla="*/ 7777 w 7973"/>
                  <a:gd name="T67" fmla="*/ 5113 h 7389"/>
                  <a:gd name="T68" fmla="*/ 7961 w 7973"/>
                  <a:gd name="T69" fmla="*/ 4794 h 7389"/>
                  <a:gd name="T70" fmla="*/ 7958 w 7973"/>
                  <a:gd name="T71" fmla="*/ 4587 h 7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73" h="7389">
                    <a:moveTo>
                      <a:pt x="1202" y="7306"/>
                    </a:moveTo>
                    <a:cubicBezTo>
                      <a:pt x="0" y="7306"/>
                      <a:pt x="0" y="7306"/>
                      <a:pt x="0" y="7306"/>
                    </a:cubicBezTo>
                    <a:cubicBezTo>
                      <a:pt x="0" y="4519"/>
                      <a:pt x="0" y="4103"/>
                      <a:pt x="0" y="4052"/>
                    </a:cubicBezTo>
                    <a:cubicBezTo>
                      <a:pt x="1202" y="4052"/>
                      <a:pt x="1202" y="4052"/>
                      <a:pt x="1202" y="4052"/>
                    </a:cubicBezTo>
                    <a:moveTo>
                      <a:pt x="7958" y="4587"/>
                    </a:moveTo>
                    <a:cubicBezTo>
                      <a:pt x="7944" y="4520"/>
                      <a:pt x="7919" y="4458"/>
                      <a:pt x="7885" y="4403"/>
                    </a:cubicBezTo>
                    <a:cubicBezTo>
                      <a:pt x="7831" y="4316"/>
                      <a:pt x="7755" y="4247"/>
                      <a:pt x="7667" y="4204"/>
                    </a:cubicBezTo>
                    <a:cubicBezTo>
                      <a:pt x="7621" y="4181"/>
                      <a:pt x="7587" y="4141"/>
                      <a:pt x="7571" y="4093"/>
                    </a:cubicBezTo>
                    <a:cubicBezTo>
                      <a:pt x="7556" y="4045"/>
                      <a:pt x="7561" y="3992"/>
                      <a:pt x="7585" y="3948"/>
                    </a:cubicBezTo>
                    <a:cubicBezTo>
                      <a:pt x="7643" y="3841"/>
                      <a:pt x="7665" y="3712"/>
                      <a:pt x="7639" y="3581"/>
                    </a:cubicBezTo>
                    <a:cubicBezTo>
                      <a:pt x="7599" y="3385"/>
                      <a:pt x="7460" y="3235"/>
                      <a:pt x="7289" y="3179"/>
                    </a:cubicBezTo>
                    <a:cubicBezTo>
                      <a:pt x="7250" y="3171"/>
                      <a:pt x="7206" y="3163"/>
                      <a:pt x="7157" y="3155"/>
                    </a:cubicBezTo>
                    <a:cubicBezTo>
                      <a:pt x="6495" y="3048"/>
                      <a:pt x="4942" y="2964"/>
                      <a:pt x="4885" y="2935"/>
                    </a:cubicBezTo>
                    <a:cubicBezTo>
                      <a:pt x="4819" y="2902"/>
                      <a:pt x="4708" y="2760"/>
                      <a:pt x="4742" y="2594"/>
                    </a:cubicBezTo>
                    <a:cubicBezTo>
                      <a:pt x="4775" y="2428"/>
                      <a:pt x="4810" y="2452"/>
                      <a:pt x="5144" y="1788"/>
                    </a:cubicBezTo>
                    <a:cubicBezTo>
                      <a:pt x="5645" y="759"/>
                      <a:pt x="5258" y="0"/>
                      <a:pt x="4857" y="33"/>
                    </a:cubicBezTo>
                    <a:cubicBezTo>
                      <a:pt x="4490" y="66"/>
                      <a:pt x="4423" y="531"/>
                      <a:pt x="4356" y="829"/>
                    </a:cubicBezTo>
                    <a:cubicBezTo>
                      <a:pt x="4323" y="1095"/>
                      <a:pt x="3105" y="2625"/>
                      <a:pt x="2771" y="3024"/>
                    </a:cubicBezTo>
                    <a:cubicBezTo>
                      <a:pt x="2471" y="3355"/>
                      <a:pt x="1903" y="3820"/>
                      <a:pt x="1669" y="4052"/>
                    </a:cubicBezTo>
                    <a:cubicBezTo>
                      <a:pt x="1669" y="6840"/>
                      <a:pt x="1669" y="7256"/>
                      <a:pt x="1669" y="7306"/>
                    </a:cubicBezTo>
                    <a:cubicBezTo>
                      <a:pt x="2201" y="7362"/>
                      <a:pt x="2953" y="7377"/>
                      <a:pt x="2953" y="7377"/>
                    </a:cubicBezTo>
                    <a:cubicBezTo>
                      <a:pt x="5362" y="7384"/>
                      <a:pt x="5561" y="7373"/>
                      <a:pt x="5561" y="7373"/>
                    </a:cubicBezTo>
                    <a:cubicBezTo>
                      <a:pt x="6414" y="7318"/>
                      <a:pt x="6804" y="7389"/>
                      <a:pt x="7083" y="7304"/>
                    </a:cubicBezTo>
                    <a:cubicBezTo>
                      <a:pt x="7142" y="7286"/>
                      <a:pt x="7197" y="7261"/>
                      <a:pt x="7250" y="7225"/>
                    </a:cubicBezTo>
                    <a:cubicBezTo>
                      <a:pt x="7299" y="7189"/>
                      <a:pt x="7343" y="7150"/>
                      <a:pt x="7382" y="7108"/>
                    </a:cubicBezTo>
                    <a:cubicBezTo>
                      <a:pt x="7408" y="7073"/>
                      <a:pt x="7429" y="7035"/>
                      <a:pt x="7446" y="6992"/>
                    </a:cubicBezTo>
                    <a:cubicBezTo>
                      <a:pt x="7508" y="6838"/>
                      <a:pt x="7491" y="6673"/>
                      <a:pt x="7414" y="6545"/>
                    </a:cubicBezTo>
                    <a:cubicBezTo>
                      <a:pt x="7390" y="6504"/>
                      <a:pt x="7384" y="6455"/>
                      <a:pt x="7396" y="6410"/>
                    </a:cubicBezTo>
                    <a:cubicBezTo>
                      <a:pt x="7406" y="6376"/>
                      <a:pt x="7426" y="6346"/>
                      <a:pt x="7452" y="6323"/>
                    </a:cubicBezTo>
                    <a:cubicBezTo>
                      <a:pt x="7598" y="6255"/>
                      <a:pt x="7715" y="6121"/>
                      <a:pt x="7760" y="5947"/>
                    </a:cubicBezTo>
                    <a:cubicBezTo>
                      <a:pt x="7806" y="5767"/>
                      <a:pt x="7764" y="5587"/>
                      <a:pt x="7661" y="5456"/>
                    </a:cubicBezTo>
                    <a:cubicBezTo>
                      <a:pt x="7628" y="5414"/>
                      <a:pt x="7614" y="5361"/>
                      <a:pt x="7622" y="5309"/>
                    </a:cubicBezTo>
                    <a:cubicBezTo>
                      <a:pt x="7630" y="5256"/>
                      <a:pt x="7658" y="5210"/>
                      <a:pt x="7701" y="5179"/>
                    </a:cubicBezTo>
                    <a:cubicBezTo>
                      <a:pt x="7728" y="5160"/>
                      <a:pt x="7754" y="5138"/>
                      <a:pt x="7777" y="5113"/>
                    </a:cubicBezTo>
                    <a:cubicBezTo>
                      <a:pt x="7873" y="5035"/>
                      <a:pt x="7939" y="4922"/>
                      <a:pt x="7961" y="4794"/>
                    </a:cubicBezTo>
                    <a:cubicBezTo>
                      <a:pt x="7973" y="4728"/>
                      <a:pt x="7972" y="4658"/>
                      <a:pt x="7958" y="4587"/>
                    </a:cubicBez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20" name="Freeform 71">
                <a:extLst>
                  <a:ext uri="{FF2B5EF4-FFF2-40B4-BE49-F238E27FC236}">
                    <a16:creationId xmlns:a16="http://schemas.microsoft.com/office/drawing/2014/main" id="{88D58D4A-6FA7-4B32-934D-C2E215987ABA}"/>
                  </a:ext>
                </a:extLst>
              </p:cNvPr>
              <p:cNvSpPr>
                <a:spLocks noChangeAspect="1" noEditPoints="1"/>
              </p:cNvSpPr>
              <p:nvPr/>
            </p:nvSpPr>
            <p:spPr bwMode="auto">
              <a:xfrm>
                <a:off x="6744072" y="2538702"/>
                <a:ext cx="355228" cy="555422"/>
              </a:xfrm>
              <a:custGeom>
                <a:avLst/>
                <a:gdLst>
                  <a:gd name="T0" fmla="*/ 202 w 236"/>
                  <a:gd name="T1" fmla="*/ 140 h 369"/>
                  <a:gd name="T2" fmla="*/ 119 w 236"/>
                  <a:gd name="T3" fmla="*/ 140 h 369"/>
                  <a:gd name="T4" fmla="*/ 202 w 236"/>
                  <a:gd name="T5" fmla="*/ 218 h 369"/>
                  <a:gd name="T6" fmla="*/ 119 w 236"/>
                  <a:gd name="T7" fmla="*/ 218 h 369"/>
                  <a:gd name="T8" fmla="*/ 119 w 236"/>
                  <a:gd name="T9" fmla="*/ 295 h 369"/>
                  <a:gd name="T10" fmla="*/ 202 w 236"/>
                  <a:gd name="T11" fmla="*/ 295 h 369"/>
                  <a:gd name="T12" fmla="*/ 54 w 236"/>
                  <a:gd name="T13" fmla="*/ 39 h 369"/>
                  <a:gd name="T14" fmla="*/ 0 w 236"/>
                  <a:gd name="T15" fmla="*/ 39 h 369"/>
                  <a:gd name="T16" fmla="*/ 0 w 236"/>
                  <a:gd name="T17" fmla="*/ 369 h 369"/>
                  <a:gd name="T18" fmla="*/ 236 w 236"/>
                  <a:gd name="T19" fmla="*/ 369 h 369"/>
                  <a:gd name="T20" fmla="*/ 236 w 236"/>
                  <a:gd name="T21" fmla="*/ 39 h 369"/>
                  <a:gd name="T22" fmla="*/ 182 w 236"/>
                  <a:gd name="T23" fmla="*/ 39 h 369"/>
                  <a:gd name="T24" fmla="*/ 162 w 236"/>
                  <a:gd name="T25" fmla="*/ 63 h 369"/>
                  <a:gd name="T26" fmla="*/ 155 w 236"/>
                  <a:gd name="T27" fmla="*/ 31 h 369"/>
                  <a:gd name="T28" fmla="*/ 162 w 236"/>
                  <a:gd name="T29" fmla="*/ 0 h 369"/>
                  <a:gd name="T30" fmla="*/ 74 w 236"/>
                  <a:gd name="T31" fmla="*/ 0 h 369"/>
                  <a:gd name="T32" fmla="*/ 80 w 236"/>
                  <a:gd name="T33" fmla="*/ 31 h 369"/>
                  <a:gd name="T34" fmla="*/ 74 w 236"/>
                  <a:gd name="T35" fmla="*/ 63 h 369"/>
                  <a:gd name="T36" fmla="*/ 162 w 236"/>
                  <a:gd name="T37" fmla="*/ 63 h 369"/>
                  <a:gd name="T38" fmla="*/ 86 w 236"/>
                  <a:gd name="T39" fmla="*/ 116 h 369"/>
                  <a:gd name="T40" fmla="*/ 38 w 236"/>
                  <a:gd name="T41" fmla="*/ 116 h 369"/>
                  <a:gd name="T42" fmla="*/ 38 w 236"/>
                  <a:gd name="T43" fmla="*/ 163 h 369"/>
                  <a:gd name="T44" fmla="*/ 86 w 236"/>
                  <a:gd name="T45" fmla="*/ 163 h 369"/>
                  <a:gd name="T46" fmla="*/ 86 w 236"/>
                  <a:gd name="T47" fmla="*/ 116 h 369"/>
                  <a:gd name="T48" fmla="*/ 86 w 236"/>
                  <a:gd name="T49" fmla="*/ 194 h 369"/>
                  <a:gd name="T50" fmla="*/ 38 w 236"/>
                  <a:gd name="T51" fmla="*/ 194 h 369"/>
                  <a:gd name="T52" fmla="*/ 38 w 236"/>
                  <a:gd name="T53" fmla="*/ 242 h 369"/>
                  <a:gd name="T54" fmla="*/ 86 w 236"/>
                  <a:gd name="T55" fmla="*/ 242 h 369"/>
                  <a:gd name="T56" fmla="*/ 86 w 236"/>
                  <a:gd name="T57" fmla="*/ 194 h 369"/>
                  <a:gd name="T58" fmla="*/ 86 w 236"/>
                  <a:gd name="T59" fmla="*/ 271 h 369"/>
                  <a:gd name="T60" fmla="*/ 38 w 236"/>
                  <a:gd name="T61" fmla="*/ 271 h 369"/>
                  <a:gd name="T62" fmla="*/ 38 w 236"/>
                  <a:gd name="T63" fmla="*/ 318 h 369"/>
                  <a:gd name="T64" fmla="*/ 86 w 236"/>
                  <a:gd name="T65" fmla="*/ 318 h 369"/>
                  <a:gd name="T66" fmla="*/ 86 w 236"/>
                  <a:gd name="T67" fmla="*/ 271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369">
                    <a:moveTo>
                      <a:pt x="202" y="140"/>
                    </a:moveTo>
                    <a:lnTo>
                      <a:pt x="119" y="140"/>
                    </a:lnTo>
                    <a:moveTo>
                      <a:pt x="202" y="218"/>
                    </a:moveTo>
                    <a:lnTo>
                      <a:pt x="119" y="218"/>
                    </a:lnTo>
                    <a:moveTo>
                      <a:pt x="119" y="295"/>
                    </a:moveTo>
                    <a:lnTo>
                      <a:pt x="202" y="295"/>
                    </a:lnTo>
                    <a:moveTo>
                      <a:pt x="54" y="39"/>
                    </a:moveTo>
                    <a:lnTo>
                      <a:pt x="0" y="39"/>
                    </a:lnTo>
                    <a:lnTo>
                      <a:pt x="0" y="369"/>
                    </a:lnTo>
                    <a:lnTo>
                      <a:pt x="236" y="369"/>
                    </a:lnTo>
                    <a:lnTo>
                      <a:pt x="236" y="39"/>
                    </a:lnTo>
                    <a:lnTo>
                      <a:pt x="182" y="39"/>
                    </a:lnTo>
                    <a:moveTo>
                      <a:pt x="162" y="63"/>
                    </a:moveTo>
                    <a:lnTo>
                      <a:pt x="155" y="31"/>
                    </a:lnTo>
                    <a:lnTo>
                      <a:pt x="162" y="0"/>
                    </a:lnTo>
                    <a:lnTo>
                      <a:pt x="74" y="0"/>
                    </a:lnTo>
                    <a:lnTo>
                      <a:pt x="80" y="31"/>
                    </a:lnTo>
                    <a:lnTo>
                      <a:pt x="74" y="63"/>
                    </a:lnTo>
                    <a:lnTo>
                      <a:pt x="162" y="63"/>
                    </a:lnTo>
                    <a:moveTo>
                      <a:pt x="86" y="116"/>
                    </a:moveTo>
                    <a:lnTo>
                      <a:pt x="38" y="116"/>
                    </a:lnTo>
                    <a:lnTo>
                      <a:pt x="38" y="163"/>
                    </a:lnTo>
                    <a:lnTo>
                      <a:pt x="86" y="163"/>
                    </a:lnTo>
                    <a:lnTo>
                      <a:pt x="86" y="116"/>
                    </a:lnTo>
                    <a:moveTo>
                      <a:pt x="86" y="194"/>
                    </a:moveTo>
                    <a:lnTo>
                      <a:pt x="38" y="194"/>
                    </a:lnTo>
                    <a:lnTo>
                      <a:pt x="38" y="242"/>
                    </a:lnTo>
                    <a:lnTo>
                      <a:pt x="86" y="242"/>
                    </a:lnTo>
                    <a:lnTo>
                      <a:pt x="86" y="194"/>
                    </a:lnTo>
                    <a:moveTo>
                      <a:pt x="86" y="271"/>
                    </a:moveTo>
                    <a:lnTo>
                      <a:pt x="38" y="271"/>
                    </a:lnTo>
                    <a:lnTo>
                      <a:pt x="38" y="318"/>
                    </a:lnTo>
                    <a:lnTo>
                      <a:pt x="86" y="318"/>
                    </a:lnTo>
                    <a:lnTo>
                      <a:pt x="86" y="271"/>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21" name="Freeform 51">
                <a:extLst>
                  <a:ext uri="{FF2B5EF4-FFF2-40B4-BE49-F238E27FC236}">
                    <a16:creationId xmlns:a16="http://schemas.microsoft.com/office/drawing/2014/main" id="{520C25BF-17BC-4C67-BAA8-4A9901D2EE77}"/>
                  </a:ext>
                </a:extLst>
              </p:cNvPr>
              <p:cNvSpPr>
                <a:spLocks noChangeAspect="1" noEditPoints="1"/>
              </p:cNvSpPr>
              <p:nvPr/>
            </p:nvSpPr>
            <p:spPr bwMode="auto">
              <a:xfrm>
                <a:off x="4812212" y="4285995"/>
                <a:ext cx="609744" cy="544746"/>
              </a:xfrm>
              <a:custGeom>
                <a:avLst/>
                <a:gdLst>
                  <a:gd name="T0" fmla="*/ 198 w 282"/>
                  <a:gd name="T1" fmla="*/ 198 h 252"/>
                  <a:gd name="T2" fmla="*/ 198 w 282"/>
                  <a:gd name="T3" fmla="*/ 245 h 252"/>
                  <a:gd name="T4" fmla="*/ 190 w 282"/>
                  <a:gd name="T5" fmla="*/ 252 h 252"/>
                  <a:gd name="T6" fmla="*/ 7 w 282"/>
                  <a:gd name="T7" fmla="*/ 252 h 252"/>
                  <a:gd name="T8" fmla="*/ 0 w 282"/>
                  <a:gd name="T9" fmla="*/ 245 h 252"/>
                  <a:gd name="T10" fmla="*/ 0 w 282"/>
                  <a:gd name="T11" fmla="*/ 7 h 252"/>
                  <a:gd name="T12" fmla="*/ 7 w 282"/>
                  <a:gd name="T13" fmla="*/ 0 h 252"/>
                  <a:gd name="T14" fmla="*/ 129 w 282"/>
                  <a:gd name="T15" fmla="*/ 0 h 252"/>
                  <a:gd name="T16" fmla="*/ 141 w 282"/>
                  <a:gd name="T17" fmla="*/ 5 h 252"/>
                  <a:gd name="T18" fmla="*/ 192 w 282"/>
                  <a:gd name="T19" fmla="*/ 56 h 252"/>
                  <a:gd name="T20" fmla="*/ 198 w 282"/>
                  <a:gd name="T21" fmla="*/ 69 h 252"/>
                  <a:gd name="T22" fmla="*/ 198 w 282"/>
                  <a:gd name="T23" fmla="*/ 82 h 252"/>
                  <a:gd name="T24" fmla="*/ 136 w 282"/>
                  <a:gd name="T25" fmla="*/ 26 h 252"/>
                  <a:gd name="T26" fmla="*/ 136 w 282"/>
                  <a:gd name="T27" fmla="*/ 50 h 252"/>
                  <a:gd name="T28" fmla="*/ 146 w 282"/>
                  <a:gd name="T29" fmla="*/ 60 h 252"/>
                  <a:gd name="T30" fmla="*/ 194 w 282"/>
                  <a:gd name="T31" fmla="*/ 60 h 252"/>
                  <a:gd name="T32" fmla="*/ 38 w 282"/>
                  <a:gd name="T33" fmla="*/ 82 h 252"/>
                  <a:gd name="T34" fmla="*/ 91 w 282"/>
                  <a:gd name="T35" fmla="*/ 82 h 252"/>
                  <a:gd name="T36" fmla="*/ 91 w 282"/>
                  <a:gd name="T37" fmla="*/ 161 h 252"/>
                  <a:gd name="T38" fmla="*/ 38 w 282"/>
                  <a:gd name="T39" fmla="*/ 161 h 252"/>
                  <a:gd name="T40" fmla="*/ 125 w 282"/>
                  <a:gd name="T41" fmla="*/ 121 h 252"/>
                  <a:gd name="T42" fmla="*/ 37 w 282"/>
                  <a:gd name="T43" fmla="*/ 121 h 252"/>
                  <a:gd name="T44" fmla="*/ 267 w 282"/>
                  <a:gd name="T45" fmla="*/ 117 h 252"/>
                  <a:gd name="T46" fmla="*/ 280 w 282"/>
                  <a:gd name="T47" fmla="*/ 107 h 252"/>
                  <a:gd name="T48" fmla="*/ 268 w 282"/>
                  <a:gd name="T49" fmla="*/ 83 h 252"/>
                  <a:gd name="T50" fmla="*/ 247 w 282"/>
                  <a:gd name="T51" fmla="*/ 66 h 252"/>
                  <a:gd name="T52" fmla="*/ 234 w 282"/>
                  <a:gd name="T53" fmla="*/ 76 h 252"/>
                  <a:gd name="T54" fmla="*/ 236 w 282"/>
                  <a:gd name="T55" fmla="*/ 109 h 252"/>
                  <a:gd name="T56" fmla="*/ 224 w 282"/>
                  <a:gd name="T57" fmla="*/ 85 h 252"/>
                  <a:gd name="T58" fmla="*/ 118 w 282"/>
                  <a:gd name="T59" fmla="*/ 169 h 252"/>
                  <a:gd name="T60" fmla="*/ 112 w 282"/>
                  <a:gd name="T61" fmla="*/ 175 h 252"/>
                  <a:gd name="T62" fmla="*/ 112 w 282"/>
                  <a:gd name="T63" fmla="*/ 175 h 252"/>
                  <a:gd name="T64" fmla="*/ 91 w 282"/>
                  <a:gd name="T65" fmla="*/ 221 h 252"/>
                  <a:gd name="T66" fmla="*/ 92 w 282"/>
                  <a:gd name="T67" fmla="*/ 224 h 252"/>
                  <a:gd name="T68" fmla="*/ 95 w 282"/>
                  <a:gd name="T69" fmla="*/ 225 h 252"/>
                  <a:gd name="T70" fmla="*/ 144 w 282"/>
                  <a:gd name="T71" fmla="*/ 216 h 252"/>
                  <a:gd name="T72" fmla="*/ 151 w 282"/>
                  <a:gd name="T73" fmla="*/ 210 h 252"/>
                  <a:gd name="T74" fmla="*/ 151 w 282"/>
                  <a:gd name="T75" fmla="*/ 210 h 252"/>
                  <a:gd name="T76" fmla="*/ 256 w 282"/>
                  <a:gd name="T77" fmla="*/ 127 h 252"/>
                  <a:gd name="T78" fmla="*/ 236 w 282"/>
                  <a:gd name="T79" fmla="*/ 109 h 252"/>
                  <a:gd name="T80" fmla="*/ 145 w 282"/>
                  <a:gd name="T81" fmla="*/ 215 h 252"/>
                  <a:gd name="T82" fmla="*/ 145 w 282"/>
                  <a:gd name="T83" fmla="*/ 198 h 252"/>
                  <a:gd name="T84" fmla="*/ 128 w 282"/>
                  <a:gd name="T85" fmla="*/ 195 h 252"/>
                  <a:gd name="T86" fmla="*/ 129 w 282"/>
                  <a:gd name="T87" fmla="*/ 178 h 252"/>
                  <a:gd name="T88" fmla="*/ 112 w 282"/>
                  <a:gd name="T89" fmla="*/ 174 h 252"/>
                  <a:gd name="T90" fmla="*/ 145 w 282"/>
                  <a:gd name="T91" fmla="*/ 209 h 252"/>
                  <a:gd name="T92" fmla="*/ 145 w 282"/>
                  <a:gd name="T93" fmla="*/ 209 h 252"/>
                  <a:gd name="T94" fmla="*/ 117 w 282"/>
                  <a:gd name="T95" fmla="*/ 215 h 252"/>
                  <a:gd name="T96" fmla="*/ 117 w 282"/>
                  <a:gd name="T97" fmla="*/ 215 h 252"/>
                  <a:gd name="T98" fmla="*/ 120 w 282"/>
                  <a:gd name="T99" fmla="*/ 219 h 252"/>
                  <a:gd name="T100" fmla="*/ 103 w 282"/>
                  <a:gd name="T101" fmla="*/ 198 h 252"/>
                  <a:gd name="T102" fmla="*/ 107 w 282"/>
                  <a:gd name="T103" fmla="*/ 202 h 252"/>
                  <a:gd name="T104" fmla="*/ 107 w 282"/>
                  <a:gd name="T105" fmla="*/ 202 h 252"/>
                  <a:gd name="T106" fmla="*/ 118 w 282"/>
                  <a:gd name="T107" fmla="*/ 176 h 252"/>
                  <a:gd name="T108" fmla="*/ 118 w 282"/>
                  <a:gd name="T109" fmla="*/ 17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2" h="252">
                    <a:moveTo>
                      <a:pt x="198" y="198"/>
                    </a:moveTo>
                    <a:cubicBezTo>
                      <a:pt x="198" y="245"/>
                      <a:pt x="198" y="245"/>
                      <a:pt x="198" y="245"/>
                    </a:cubicBezTo>
                    <a:cubicBezTo>
                      <a:pt x="198" y="249"/>
                      <a:pt x="194" y="252"/>
                      <a:pt x="190" y="252"/>
                    </a:cubicBezTo>
                    <a:cubicBezTo>
                      <a:pt x="7" y="252"/>
                      <a:pt x="7" y="252"/>
                      <a:pt x="7" y="252"/>
                    </a:cubicBezTo>
                    <a:cubicBezTo>
                      <a:pt x="3" y="252"/>
                      <a:pt x="0" y="249"/>
                      <a:pt x="0" y="245"/>
                    </a:cubicBezTo>
                    <a:cubicBezTo>
                      <a:pt x="0" y="7"/>
                      <a:pt x="0" y="7"/>
                      <a:pt x="0" y="7"/>
                    </a:cubicBezTo>
                    <a:cubicBezTo>
                      <a:pt x="0" y="3"/>
                      <a:pt x="3" y="0"/>
                      <a:pt x="7" y="0"/>
                    </a:cubicBezTo>
                    <a:cubicBezTo>
                      <a:pt x="129" y="0"/>
                      <a:pt x="129" y="0"/>
                      <a:pt x="129" y="0"/>
                    </a:cubicBezTo>
                    <a:cubicBezTo>
                      <a:pt x="132" y="0"/>
                      <a:pt x="138" y="2"/>
                      <a:pt x="141" y="5"/>
                    </a:cubicBezTo>
                    <a:cubicBezTo>
                      <a:pt x="192" y="56"/>
                      <a:pt x="192" y="56"/>
                      <a:pt x="192" y="56"/>
                    </a:cubicBezTo>
                    <a:cubicBezTo>
                      <a:pt x="195" y="59"/>
                      <a:pt x="198" y="65"/>
                      <a:pt x="198" y="69"/>
                    </a:cubicBezTo>
                    <a:cubicBezTo>
                      <a:pt x="198" y="82"/>
                      <a:pt x="198" y="82"/>
                      <a:pt x="198" y="82"/>
                    </a:cubicBezTo>
                    <a:moveTo>
                      <a:pt x="136" y="26"/>
                    </a:moveTo>
                    <a:cubicBezTo>
                      <a:pt x="136" y="50"/>
                      <a:pt x="136" y="50"/>
                      <a:pt x="136" y="50"/>
                    </a:cubicBezTo>
                    <a:cubicBezTo>
                      <a:pt x="136" y="55"/>
                      <a:pt x="141" y="60"/>
                      <a:pt x="146" y="60"/>
                    </a:cubicBezTo>
                    <a:cubicBezTo>
                      <a:pt x="194" y="60"/>
                      <a:pt x="194" y="60"/>
                      <a:pt x="194" y="60"/>
                    </a:cubicBezTo>
                    <a:moveTo>
                      <a:pt x="38" y="82"/>
                    </a:moveTo>
                    <a:cubicBezTo>
                      <a:pt x="91" y="82"/>
                      <a:pt x="91" y="82"/>
                      <a:pt x="91" y="82"/>
                    </a:cubicBezTo>
                    <a:moveTo>
                      <a:pt x="91" y="161"/>
                    </a:moveTo>
                    <a:cubicBezTo>
                      <a:pt x="38" y="161"/>
                      <a:pt x="38" y="161"/>
                      <a:pt x="38" y="161"/>
                    </a:cubicBezTo>
                    <a:moveTo>
                      <a:pt x="125" y="121"/>
                    </a:moveTo>
                    <a:cubicBezTo>
                      <a:pt x="37" y="121"/>
                      <a:pt x="37" y="121"/>
                      <a:pt x="37" y="121"/>
                    </a:cubicBezTo>
                    <a:moveTo>
                      <a:pt x="267" y="117"/>
                    </a:moveTo>
                    <a:cubicBezTo>
                      <a:pt x="280" y="107"/>
                      <a:pt x="280" y="107"/>
                      <a:pt x="280" y="107"/>
                    </a:cubicBezTo>
                    <a:cubicBezTo>
                      <a:pt x="282" y="105"/>
                      <a:pt x="277" y="94"/>
                      <a:pt x="268" y="83"/>
                    </a:cubicBezTo>
                    <a:cubicBezTo>
                      <a:pt x="259" y="72"/>
                      <a:pt x="249" y="64"/>
                      <a:pt x="247" y="66"/>
                    </a:cubicBezTo>
                    <a:cubicBezTo>
                      <a:pt x="234" y="76"/>
                      <a:pt x="234" y="76"/>
                      <a:pt x="234" y="76"/>
                    </a:cubicBezTo>
                    <a:moveTo>
                      <a:pt x="236" y="109"/>
                    </a:moveTo>
                    <a:cubicBezTo>
                      <a:pt x="227" y="98"/>
                      <a:pt x="225" y="90"/>
                      <a:pt x="224" y="85"/>
                    </a:cubicBezTo>
                    <a:cubicBezTo>
                      <a:pt x="222" y="87"/>
                      <a:pt x="118" y="169"/>
                      <a:pt x="118" y="169"/>
                    </a:cubicBezTo>
                    <a:cubicBezTo>
                      <a:pt x="112" y="175"/>
                      <a:pt x="112" y="175"/>
                      <a:pt x="112" y="175"/>
                    </a:cubicBezTo>
                    <a:cubicBezTo>
                      <a:pt x="112" y="175"/>
                      <a:pt x="112" y="175"/>
                      <a:pt x="112" y="175"/>
                    </a:cubicBezTo>
                    <a:cubicBezTo>
                      <a:pt x="91" y="221"/>
                      <a:pt x="91" y="221"/>
                      <a:pt x="91" y="221"/>
                    </a:cubicBezTo>
                    <a:cubicBezTo>
                      <a:pt x="91" y="222"/>
                      <a:pt x="91" y="223"/>
                      <a:pt x="92" y="224"/>
                    </a:cubicBezTo>
                    <a:cubicBezTo>
                      <a:pt x="93" y="225"/>
                      <a:pt x="94" y="226"/>
                      <a:pt x="95" y="225"/>
                    </a:cubicBezTo>
                    <a:cubicBezTo>
                      <a:pt x="144" y="216"/>
                      <a:pt x="144" y="216"/>
                      <a:pt x="144" y="216"/>
                    </a:cubicBezTo>
                    <a:cubicBezTo>
                      <a:pt x="151" y="210"/>
                      <a:pt x="151" y="210"/>
                      <a:pt x="151" y="210"/>
                    </a:cubicBezTo>
                    <a:cubicBezTo>
                      <a:pt x="151" y="210"/>
                      <a:pt x="151" y="210"/>
                      <a:pt x="151" y="210"/>
                    </a:cubicBezTo>
                    <a:cubicBezTo>
                      <a:pt x="151" y="210"/>
                      <a:pt x="252" y="129"/>
                      <a:pt x="256" y="127"/>
                    </a:cubicBezTo>
                    <a:cubicBezTo>
                      <a:pt x="251" y="124"/>
                      <a:pt x="244" y="120"/>
                      <a:pt x="236" y="109"/>
                    </a:cubicBezTo>
                    <a:close/>
                    <a:moveTo>
                      <a:pt x="145" y="215"/>
                    </a:moveTo>
                    <a:cubicBezTo>
                      <a:pt x="145" y="198"/>
                      <a:pt x="145" y="198"/>
                      <a:pt x="145" y="198"/>
                    </a:cubicBezTo>
                    <a:cubicBezTo>
                      <a:pt x="128" y="195"/>
                      <a:pt x="128" y="195"/>
                      <a:pt x="128" y="195"/>
                    </a:cubicBezTo>
                    <a:cubicBezTo>
                      <a:pt x="129" y="178"/>
                      <a:pt x="129" y="178"/>
                      <a:pt x="129" y="178"/>
                    </a:cubicBezTo>
                    <a:cubicBezTo>
                      <a:pt x="112" y="174"/>
                      <a:pt x="112" y="174"/>
                      <a:pt x="112" y="174"/>
                    </a:cubicBezTo>
                    <a:moveTo>
                      <a:pt x="145" y="209"/>
                    </a:moveTo>
                    <a:cubicBezTo>
                      <a:pt x="145" y="209"/>
                      <a:pt x="145" y="209"/>
                      <a:pt x="145" y="209"/>
                    </a:cubicBezTo>
                    <a:moveTo>
                      <a:pt x="117" y="215"/>
                    </a:moveTo>
                    <a:cubicBezTo>
                      <a:pt x="117" y="215"/>
                      <a:pt x="117" y="215"/>
                      <a:pt x="117" y="215"/>
                    </a:cubicBezTo>
                    <a:moveTo>
                      <a:pt x="120" y="219"/>
                    </a:moveTo>
                    <a:cubicBezTo>
                      <a:pt x="116" y="208"/>
                      <a:pt x="108" y="201"/>
                      <a:pt x="103" y="198"/>
                    </a:cubicBezTo>
                    <a:moveTo>
                      <a:pt x="107" y="202"/>
                    </a:moveTo>
                    <a:cubicBezTo>
                      <a:pt x="107" y="202"/>
                      <a:pt x="107" y="202"/>
                      <a:pt x="107" y="202"/>
                    </a:cubicBezTo>
                    <a:moveTo>
                      <a:pt x="118" y="176"/>
                    </a:moveTo>
                    <a:cubicBezTo>
                      <a:pt x="118" y="176"/>
                      <a:pt x="118" y="176"/>
                      <a:pt x="118" y="176"/>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defTabSz="914377">
                  <a:lnSpc>
                    <a:spcPct val="90000"/>
                  </a:lnSpc>
                  <a:defRPr/>
                </a:pPr>
                <a:endParaRPr lang="en-US" dirty="0">
                  <a:solidFill>
                    <a:prstClr val="black"/>
                  </a:solidFill>
                  <a:latin typeface="Segoe UI"/>
                </a:endParaRPr>
              </a:p>
            </p:txBody>
          </p:sp>
          <p:sp>
            <p:nvSpPr>
              <p:cNvPr id="122" name="Freeform 10">
                <a:extLst>
                  <a:ext uri="{FF2B5EF4-FFF2-40B4-BE49-F238E27FC236}">
                    <a16:creationId xmlns:a16="http://schemas.microsoft.com/office/drawing/2014/main" id="{A8B2641E-7B16-4D15-88F7-9ECCF59FB9C0}"/>
                  </a:ext>
                </a:extLst>
              </p:cNvPr>
              <p:cNvSpPr>
                <a:spLocks noChangeAspect="1" noEditPoints="1"/>
              </p:cNvSpPr>
              <p:nvPr/>
            </p:nvSpPr>
            <p:spPr bwMode="auto">
              <a:xfrm>
                <a:off x="5602961" y="3243394"/>
                <a:ext cx="697394" cy="832808"/>
              </a:xfrm>
              <a:custGeom>
                <a:avLst/>
                <a:gdLst>
                  <a:gd name="T0" fmla="*/ 190 w 242"/>
                  <a:gd name="T1" fmla="*/ 20 h 290"/>
                  <a:gd name="T2" fmla="*/ 190 w 242"/>
                  <a:gd name="T3" fmla="*/ 42 h 290"/>
                  <a:gd name="T4" fmla="*/ 198 w 242"/>
                  <a:gd name="T5" fmla="*/ 51 h 290"/>
                  <a:gd name="T6" fmla="*/ 239 w 242"/>
                  <a:gd name="T7" fmla="*/ 51 h 290"/>
                  <a:gd name="T8" fmla="*/ 37 w 242"/>
                  <a:gd name="T9" fmla="*/ 48 h 290"/>
                  <a:gd name="T10" fmla="*/ 37 w 242"/>
                  <a:gd name="T11" fmla="*/ 43 h 290"/>
                  <a:gd name="T12" fmla="*/ 43 w 242"/>
                  <a:gd name="T13" fmla="*/ 37 h 290"/>
                  <a:gd name="T14" fmla="*/ 146 w 242"/>
                  <a:gd name="T15" fmla="*/ 37 h 290"/>
                  <a:gd name="T16" fmla="*/ 156 w 242"/>
                  <a:gd name="T17" fmla="*/ 41 h 290"/>
                  <a:gd name="T18" fmla="*/ 201 w 242"/>
                  <a:gd name="T19" fmla="*/ 85 h 290"/>
                  <a:gd name="T20" fmla="*/ 201 w 242"/>
                  <a:gd name="T21" fmla="*/ 85 h 290"/>
                  <a:gd name="T22" fmla="*/ 201 w 242"/>
                  <a:gd name="T23" fmla="*/ 85 h 290"/>
                  <a:gd name="T24" fmla="*/ 205 w 242"/>
                  <a:gd name="T25" fmla="*/ 96 h 290"/>
                  <a:gd name="T26" fmla="*/ 205 w 242"/>
                  <a:gd name="T27" fmla="*/ 246 h 290"/>
                  <a:gd name="T28" fmla="*/ 199 w 242"/>
                  <a:gd name="T29" fmla="*/ 253 h 290"/>
                  <a:gd name="T30" fmla="*/ 187 w 242"/>
                  <a:gd name="T31" fmla="*/ 253 h 290"/>
                  <a:gd name="T32" fmla="*/ 74 w 242"/>
                  <a:gd name="T33" fmla="*/ 11 h 290"/>
                  <a:gd name="T34" fmla="*/ 74 w 242"/>
                  <a:gd name="T35" fmla="*/ 6 h 290"/>
                  <a:gd name="T36" fmla="*/ 80 w 242"/>
                  <a:gd name="T37" fmla="*/ 0 h 290"/>
                  <a:gd name="T38" fmla="*/ 183 w 242"/>
                  <a:gd name="T39" fmla="*/ 0 h 290"/>
                  <a:gd name="T40" fmla="*/ 193 w 242"/>
                  <a:gd name="T41" fmla="*/ 4 h 290"/>
                  <a:gd name="T42" fmla="*/ 238 w 242"/>
                  <a:gd name="T43" fmla="*/ 48 h 290"/>
                  <a:gd name="T44" fmla="*/ 238 w 242"/>
                  <a:gd name="T45" fmla="*/ 48 h 290"/>
                  <a:gd name="T46" fmla="*/ 238 w 242"/>
                  <a:gd name="T47" fmla="*/ 48 h 290"/>
                  <a:gd name="T48" fmla="*/ 242 w 242"/>
                  <a:gd name="T49" fmla="*/ 59 h 290"/>
                  <a:gd name="T50" fmla="*/ 242 w 242"/>
                  <a:gd name="T51" fmla="*/ 209 h 290"/>
                  <a:gd name="T52" fmla="*/ 236 w 242"/>
                  <a:gd name="T53" fmla="*/ 216 h 290"/>
                  <a:gd name="T54" fmla="*/ 224 w 242"/>
                  <a:gd name="T55" fmla="*/ 216 h 290"/>
                  <a:gd name="T56" fmla="*/ 153 w 242"/>
                  <a:gd name="T57" fmla="*/ 57 h 290"/>
                  <a:gd name="T58" fmla="*/ 153 w 242"/>
                  <a:gd name="T59" fmla="*/ 79 h 290"/>
                  <a:gd name="T60" fmla="*/ 161 w 242"/>
                  <a:gd name="T61" fmla="*/ 88 h 290"/>
                  <a:gd name="T62" fmla="*/ 202 w 242"/>
                  <a:gd name="T63" fmla="*/ 88 h 290"/>
                  <a:gd name="T64" fmla="*/ 164 w 242"/>
                  <a:gd name="T65" fmla="*/ 122 h 290"/>
                  <a:gd name="T66" fmla="*/ 168 w 242"/>
                  <a:gd name="T67" fmla="*/ 132 h 290"/>
                  <a:gd name="T68" fmla="*/ 168 w 242"/>
                  <a:gd name="T69" fmla="*/ 283 h 290"/>
                  <a:gd name="T70" fmla="*/ 162 w 242"/>
                  <a:gd name="T71" fmla="*/ 290 h 290"/>
                  <a:gd name="T72" fmla="*/ 6 w 242"/>
                  <a:gd name="T73" fmla="*/ 290 h 290"/>
                  <a:gd name="T74" fmla="*/ 0 w 242"/>
                  <a:gd name="T75" fmla="*/ 283 h 290"/>
                  <a:gd name="T76" fmla="*/ 0 w 242"/>
                  <a:gd name="T77" fmla="*/ 80 h 290"/>
                  <a:gd name="T78" fmla="*/ 6 w 242"/>
                  <a:gd name="T79" fmla="*/ 74 h 290"/>
                  <a:gd name="T80" fmla="*/ 109 w 242"/>
                  <a:gd name="T81" fmla="*/ 74 h 290"/>
                  <a:gd name="T82" fmla="*/ 119 w 242"/>
                  <a:gd name="T83" fmla="*/ 78 h 290"/>
                  <a:gd name="T84" fmla="*/ 164 w 242"/>
                  <a:gd name="T85" fmla="*/ 122 h 290"/>
                  <a:gd name="T86" fmla="*/ 164 w 242"/>
                  <a:gd name="T87" fmla="*/ 122 h 290"/>
                  <a:gd name="T88" fmla="*/ 116 w 242"/>
                  <a:gd name="T89" fmla="*/ 94 h 290"/>
                  <a:gd name="T90" fmla="*/ 116 w 242"/>
                  <a:gd name="T91" fmla="*/ 116 h 290"/>
                  <a:gd name="T92" fmla="*/ 124 w 242"/>
                  <a:gd name="T93" fmla="*/ 125 h 290"/>
                  <a:gd name="T94" fmla="*/ 165 w 242"/>
                  <a:gd name="T95" fmla="*/ 125 h 290"/>
                  <a:gd name="T96" fmla="*/ 32 w 242"/>
                  <a:gd name="T97" fmla="*/ 143 h 290"/>
                  <a:gd name="T98" fmla="*/ 77 w 242"/>
                  <a:gd name="T99" fmla="*/ 143 h 290"/>
                  <a:gd name="T100" fmla="*/ 32 w 242"/>
                  <a:gd name="T101" fmla="*/ 180 h 290"/>
                  <a:gd name="T102" fmla="*/ 136 w 242"/>
                  <a:gd name="T103" fmla="*/ 180 h 290"/>
                  <a:gd name="T104" fmla="*/ 32 w 242"/>
                  <a:gd name="T105" fmla="*/ 216 h 290"/>
                  <a:gd name="T106" fmla="*/ 136 w 242"/>
                  <a:gd name="T107" fmla="*/ 216 h 290"/>
                  <a:gd name="T108" fmla="*/ 136 w 242"/>
                  <a:gd name="T109" fmla="*/ 252 h 290"/>
                  <a:gd name="T110" fmla="*/ 32 w 242"/>
                  <a:gd name="T111" fmla="*/ 252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2" h="290">
                    <a:moveTo>
                      <a:pt x="190" y="20"/>
                    </a:moveTo>
                    <a:cubicBezTo>
                      <a:pt x="190" y="42"/>
                      <a:pt x="190" y="42"/>
                      <a:pt x="190" y="42"/>
                    </a:cubicBezTo>
                    <a:cubicBezTo>
                      <a:pt x="190" y="47"/>
                      <a:pt x="193" y="51"/>
                      <a:pt x="198" y="51"/>
                    </a:cubicBezTo>
                    <a:cubicBezTo>
                      <a:pt x="239" y="51"/>
                      <a:pt x="239" y="51"/>
                      <a:pt x="239" y="51"/>
                    </a:cubicBezTo>
                    <a:moveTo>
                      <a:pt x="37" y="48"/>
                    </a:moveTo>
                    <a:cubicBezTo>
                      <a:pt x="37" y="43"/>
                      <a:pt x="37" y="43"/>
                      <a:pt x="37" y="43"/>
                    </a:cubicBezTo>
                    <a:cubicBezTo>
                      <a:pt x="37" y="39"/>
                      <a:pt x="40" y="37"/>
                      <a:pt x="43" y="37"/>
                    </a:cubicBezTo>
                    <a:cubicBezTo>
                      <a:pt x="146" y="37"/>
                      <a:pt x="146" y="37"/>
                      <a:pt x="146" y="37"/>
                    </a:cubicBezTo>
                    <a:cubicBezTo>
                      <a:pt x="149" y="37"/>
                      <a:pt x="154" y="38"/>
                      <a:pt x="156" y="41"/>
                    </a:cubicBezTo>
                    <a:cubicBezTo>
                      <a:pt x="201" y="85"/>
                      <a:pt x="201" y="85"/>
                      <a:pt x="201" y="85"/>
                    </a:cubicBezTo>
                    <a:cubicBezTo>
                      <a:pt x="201" y="85"/>
                      <a:pt x="201" y="85"/>
                      <a:pt x="201" y="85"/>
                    </a:cubicBezTo>
                    <a:cubicBezTo>
                      <a:pt x="201" y="85"/>
                      <a:pt x="201" y="85"/>
                      <a:pt x="201" y="85"/>
                    </a:cubicBezTo>
                    <a:cubicBezTo>
                      <a:pt x="203" y="88"/>
                      <a:pt x="205" y="92"/>
                      <a:pt x="205" y="96"/>
                    </a:cubicBezTo>
                    <a:cubicBezTo>
                      <a:pt x="205" y="246"/>
                      <a:pt x="205" y="246"/>
                      <a:pt x="205" y="246"/>
                    </a:cubicBezTo>
                    <a:cubicBezTo>
                      <a:pt x="205" y="249"/>
                      <a:pt x="203" y="253"/>
                      <a:pt x="199" y="253"/>
                    </a:cubicBezTo>
                    <a:cubicBezTo>
                      <a:pt x="195" y="253"/>
                      <a:pt x="191" y="253"/>
                      <a:pt x="187" y="253"/>
                    </a:cubicBezTo>
                    <a:moveTo>
                      <a:pt x="74" y="11"/>
                    </a:moveTo>
                    <a:cubicBezTo>
                      <a:pt x="74" y="6"/>
                      <a:pt x="74" y="6"/>
                      <a:pt x="74" y="6"/>
                    </a:cubicBezTo>
                    <a:cubicBezTo>
                      <a:pt x="74" y="2"/>
                      <a:pt x="77" y="0"/>
                      <a:pt x="80" y="0"/>
                    </a:cubicBezTo>
                    <a:cubicBezTo>
                      <a:pt x="183" y="0"/>
                      <a:pt x="183" y="0"/>
                      <a:pt x="183" y="0"/>
                    </a:cubicBezTo>
                    <a:cubicBezTo>
                      <a:pt x="186" y="0"/>
                      <a:pt x="191" y="1"/>
                      <a:pt x="193" y="4"/>
                    </a:cubicBezTo>
                    <a:cubicBezTo>
                      <a:pt x="238" y="48"/>
                      <a:pt x="238" y="48"/>
                      <a:pt x="238" y="48"/>
                    </a:cubicBezTo>
                    <a:cubicBezTo>
                      <a:pt x="238" y="48"/>
                      <a:pt x="238" y="48"/>
                      <a:pt x="238" y="48"/>
                    </a:cubicBezTo>
                    <a:cubicBezTo>
                      <a:pt x="238" y="48"/>
                      <a:pt x="238" y="48"/>
                      <a:pt x="238" y="48"/>
                    </a:cubicBezTo>
                    <a:cubicBezTo>
                      <a:pt x="240" y="51"/>
                      <a:pt x="242" y="55"/>
                      <a:pt x="242" y="59"/>
                    </a:cubicBezTo>
                    <a:cubicBezTo>
                      <a:pt x="242" y="209"/>
                      <a:pt x="242" y="209"/>
                      <a:pt x="242" y="209"/>
                    </a:cubicBezTo>
                    <a:cubicBezTo>
                      <a:pt x="242" y="212"/>
                      <a:pt x="240" y="216"/>
                      <a:pt x="236" y="216"/>
                    </a:cubicBezTo>
                    <a:cubicBezTo>
                      <a:pt x="232" y="216"/>
                      <a:pt x="228" y="216"/>
                      <a:pt x="224" y="216"/>
                    </a:cubicBezTo>
                    <a:moveTo>
                      <a:pt x="153" y="57"/>
                    </a:moveTo>
                    <a:cubicBezTo>
                      <a:pt x="153" y="79"/>
                      <a:pt x="153" y="79"/>
                      <a:pt x="153" y="79"/>
                    </a:cubicBezTo>
                    <a:cubicBezTo>
                      <a:pt x="153" y="84"/>
                      <a:pt x="156" y="88"/>
                      <a:pt x="161" y="88"/>
                    </a:cubicBezTo>
                    <a:cubicBezTo>
                      <a:pt x="202" y="88"/>
                      <a:pt x="202" y="88"/>
                      <a:pt x="202" y="88"/>
                    </a:cubicBezTo>
                    <a:moveTo>
                      <a:pt x="164" y="122"/>
                    </a:moveTo>
                    <a:cubicBezTo>
                      <a:pt x="166" y="125"/>
                      <a:pt x="168" y="129"/>
                      <a:pt x="168" y="132"/>
                    </a:cubicBezTo>
                    <a:cubicBezTo>
                      <a:pt x="168" y="283"/>
                      <a:pt x="168" y="283"/>
                      <a:pt x="168" y="283"/>
                    </a:cubicBezTo>
                    <a:cubicBezTo>
                      <a:pt x="168" y="286"/>
                      <a:pt x="166" y="290"/>
                      <a:pt x="162" y="290"/>
                    </a:cubicBezTo>
                    <a:cubicBezTo>
                      <a:pt x="6" y="290"/>
                      <a:pt x="6" y="290"/>
                      <a:pt x="6" y="290"/>
                    </a:cubicBezTo>
                    <a:cubicBezTo>
                      <a:pt x="3" y="290"/>
                      <a:pt x="0" y="286"/>
                      <a:pt x="0" y="283"/>
                    </a:cubicBezTo>
                    <a:cubicBezTo>
                      <a:pt x="0" y="80"/>
                      <a:pt x="0" y="80"/>
                      <a:pt x="0" y="80"/>
                    </a:cubicBezTo>
                    <a:cubicBezTo>
                      <a:pt x="0" y="76"/>
                      <a:pt x="3" y="74"/>
                      <a:pt x="6" y="74"/>
                    </a:cubicBezTo>
                    <a:cubicBezTo>
                      <a:pt x="109" y="74"/>
                      <a:pt x="109" y="74"/>
                      <a:pt x="109" y="74"/>
                    </a:cubicBezTo>
                    <a:cubicBezTo>
                      <a:pt x="112" y="74"/>
                      <a:pt x="117" y="75"/>
                      <a:pt x="119" y="78"/>
                    </a:cubicBezTo>
                    <a:cubicBezTo>
                      <a:pt x="164" y="122"/>
                      <a:pt x="164" y="122"/>
                      <a:pt x="164" y="122"/>
                    </a:cubicBezTo>
                    <a:cubicBezTo>
                      <a:pt x="164" y="122"/>
                      <a:pt x="164" y="122"/>
                      <a:pt x="164" y="122"/>
                    </a:cubicBezTo>
                    <a:close/>
                    <a:moveTo>
                      <a:pt x="116" y="94"/>
                    </a:moveTo>
                    <a:cubicBezTo>
                      <a:pt x="116" y="116"/>
                      <a:pt x="116" y="116"/>
                      <a:pt x="116" y="116"/>
                    </a:cubicBezTo>
                    <a:cubicBezTo>
                      <a:pt x="116" y="121"/>
                      <a:pt x="119" y="125"/>
                      <a:pt x="124" y="125"/>
                    </a:cubicBezTo>
                    <a:cubicBezTo>
                      <a:pt x="165" y="125"/>
                      <a:pt x="165" y="125"/>
                      <a:pt x="165" y="125"/>
                    </a:cubicBezTo>
                    <a:moveTo>
                      <a:pt x="32" y="143"/>
                    </a:moveTo>
                    <a:cubicBezTo>
                      <a:pt x="77" y="143"/>
                      <a:pt x="77" y="143"/>
                      <a:pt x="77" y="143"/>
                    </a:cubicBezTo>
                    <a:moveTo>
                      <a:pt x="32" y="180"/>
                    </a:moveTo>
                    <a:cubicBezTo>
                      <a:pt x="136" y="180"/>
                      <a:pt x="136" y="180"/>
                      <a:pt x="136" y="180"/>
                    </a:cubicBezTo>
                    <a:moveTo>
                      <a:pt x="32" y="216"/>
                    </a:moveTo>
                    <a:cubicBezTo>
                      <a:pt x="136" y="216"/>
                      <a:pt x="136" y="216"/>
                      <a:pt x="136" y="216"/>
                    </a:cubicBezTo>
                    <a:moveTo>
                      <a:pt x="136" y="252"/>
                    </a:moveTo>
                    <a:cubicBezTo>
                      <a:pt x="32" y="252"/>
                      <a:pt x="32" y="252"/>
                      <a:pt x="32" y="252"/>
                    </a:cubicBezTo>
                  </a:path>
                </a:pathLst>
              </a:custGeom>
              <a:noFill/>
              <a:ln w="254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grpSp>
      </p:grpSp>
      <p:cxnSp>
        <p:nvCxnSpPr>
          <p:cNvPr id="14" name="Straight Connector 13" descr="section break"/>
          <p:cNvCxnSpPr/>
          <p:nvPr/>
        </p:nvCxnSpPr>
        <p:spPr>
          <a:xfrm>
            <a:off x="761112" y="4025900"/>
            <a:ext cx="10643488" cy="0"/>
          </a:xfrm>
          <a:prstGeom prst="line">
            <a:avLst/>
          </a:prstGeom>
          <a:ln>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grpSp>
        <p:nvGrpSpPr>
          <p:cNvPr id="187" name="Group 186" descr="Usage Example&#10;Ungroup to edit this image. Instructions are available on slide 22.&#10;"/>
          <p:cNvGrpSpPr/>
          <p:nvPr/>
        </p:nvGrpSpPr>
        <p:grpSpPr>
          <a:xfrm>
            <a:off x="337061" y="5667662"/>
            <a:ext cx="1667520" cy="835821"/>
            <a:chOff x="4269056" y="5781456"/>
            <a:chExt cx="1667520" cy="835820"/>
          </a:xfrm>
        </p:grpSpPr>
        <p:sp>
          <p:nvSpPr>
            <p:cNvPr id="188" name="Rectangle 187"/>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189" name="Chevron 188"/>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
        <p:nvSpPr>
          <p:cNvPr id="18" name="Slide Number Placeholder 17"/>
          <p:cNvSpPr>
            <a:spLocks noGrp="1"/>
          </p:cNvSpPr>
          <p:nvPr>
            <p:ph type="sldNum" sz="quarter" idx="12"/>
          </p:nvPr>
        </p:nvSpPr>
        <p:spPr/>
        <p:txBody>
          <a:bodyPr/>
          <a:lstStyle/>
          <a:p>
            <a:fld id="{FFA67747-A1D0-4850-AF9A-570B1A0E3F7F}" type="slidenum">
              <a:rPr lang="en-US" smtClean="0"/>
              <a:pPr/>
              <a:t>14</a:t>
            </a:fld>
            <a:endParaRPr lang="en-US" dirty="0"/>
          </a:p>
        </p:txBody>
      </p:sp>
    </p:spTree>
    <p:extLst>
      <p:ext uri="{BB962C8B-B14F-4D97-AF65-F5344CB8AC3E}">
        <p14:creationId xmlns:p14="http://schemas.microsoft.com/office/powerpoint/2010/main" val="4036840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95326" y="136524"/>
            <a:ext cx="5148263" cy="591821"/>
          </a:xfrm>
        </p:spPr>
        <p:txBody>
          <a:bodyPr/>
          <a:lstStyle/>
          <a:p>
            <a:r>
              <a:rPr lang="en-US" dirty="0"/>
              <a:t>Icon Library</a:t>
            </a:r>
          </a:p>
        </p:txBody>
      </p:sp>
      <p:sp>
        <p:nvSpPr>
          <p:cNvPr id="49" name="Freeform 10"/>
          <p:cNvSpPr>
            <a:spLocks noChangeAspect="1" noEditPoints="1"/>
          </p:cNvSpPr>
          <p:nvPr/>
        </p:nvSpPr>
        <p:spPr bwMode="auto">
          <a:xfrm>
            <a:off x="4731277" y="1474597"/>
            <a:ext cx="387227" cy="495651"/>
          </a:xfrm>
          <a:custGeom>
            <a:avLst/>
            <a:gdLst>
              <a:gd name="T0" fmla="*/ 210 w 215"/>
              <a:gd name="T1" fmla="*/ 62 h 275"/>
              <a:gd name="T2" fmla="*/ 215 w 215"/>
              <a:gd name="T3" fmla="*/ 75 h 275"/>
              <a:gd name="T4" fmla="*/ 215 w 215"/>
              <a:gd name="T5" fmla="*/ 267 h 275"/>
              <a:gd name="T6" fmla="*/ 207 w 215"/>
              <a:gd name="T7" fmla="*/ 275 h 275"/>
              <a:gd name="T8" fmla="*/ 8 w 215"/>
              <a:gd name="T9" fmla="*/ 275 h 275"/>
              <a:gd name="T10" fmla="*/ 0 w 215"/>
              <a:gd name="T11" fmla="*/ 267 h 275"/>
              <a:gd name="T12" fmla="*/ 0 w 215"/>
              <a:gd name="T13" fmla="*/ 8 h 275"/>
              <a:gd name="T14" fmla="*/ 8 w 215"/>
              <a:gd name="T15" fmla="*/ 0 h 275"/>
              <a:gd name="T16" fmla="*/ 140 w 215"/>
              <a:gd name="T17" fmla="*/ 0 h 275"/>
              <a:gd name="T18" fmla="*/ 153 w 215"/>
              <a:gd name="T19" fmla="*/ 5 h 275"/>
              <a:gd name="T20" fmla="*/ 210 w 215"/>
              <a:gd name="T21" fmla="*/ 62 h 275"/>
              <a:gd name="T22" fmla="*/ 148 w 215"/>
              <a:gd name="T23" fmla="*/ 26 h 275"/>
              <a:gd name="T24" fmla="*/ 148 w 215"/>
              <a:gd name="T25" fmla="*/ 54 h 275"/>
              <a:gd name="T26" fmla="*/ 159 w 215"/>
              <a:gd name="T27" fmla="*/ 65 h 275"/>
              <a:gd name="T28" fmla="*/ 211 w 215"/>
              <a:gd name="T29" fmla="*/ 65 h 275"/>
              <a:gd name="T30" fmla="*/ 41 w 215"/>
              <a:gd name="T31" fmla="*/ 89 h 275"/>
              <a:gd name="T32" fmla="*/ 99 w 215"/>
              <a:gd name="T33" fmla="*/ 89 h 275"/>
              <a:gd name="T34" fmla="*/ 41 w 215"/>
              <a:gd name="T35" fmla="*/ 135 h 275"/>
              <a:gd name="T36" fmla="*/ 174 w 215"/>
              <a:gd name="T37" fmla="*/ 135 h 275"/>
              <a:gd name="T38" fmla="*/ 41 w 215"/>
              <a:gd name="T39" fmla="*/ 181 h 275"/>
              <a:gd name="T40" fmla="*/ 174 w 215"/>
              <a:gd name="T41" fmla="*/ 181 h 275"/>
              <a:gd name="T42" fmla="*/ 174 w 215"/>
              <a:gd name="T43" fmla="*/ 227 h 275"/>
              <a:gd name="T44" fmla="*/ 41 w 215"/>
              <a:gd name="T45" fmla="*/ 22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5" h="275">
                <a:moveTo>
                  <a:pt x="210" y="62"/>
                </a:moveTo>
                <a:cubicBezTo>
                  <a:pt x="213" y="65"/>
                  <a:pt x="215" y="71"/>
                  <a:pt x="215" y="75"/>
                </a:cubicBezTo>
                <a:cubicBezTo>
                  <a:pt x="215" y="267"/>
                  <a:pt x="215" y="267"/>
                  <a:pt x="215" y="267"/>
                </a:cubicBezTo>
                <a:cubicBezTo>
                  <a:pt x="215" y="271"/>
                  <a:pt x="212" y="275"/>
                  <a:pt x="207" y="275"/>
                </a:cubicBezTo>
                <a:cubicBezTo>
                  <a:pt x="8" y="275"/>
                  <a:pt x="8" y="275"/>
                  <a:pt x="8" y="275"/>
                </a:cubicBezTo>
                <a:cubicBezTo>
                  <a:pt x="4" y="275"/>
                  <a:pt x="0" y="271"/>
                  <a:pt x="0" y="267"/>
                </a:cubicBezTo>
                <a:cubicBezTo>
                  <a:pt x="0" y="8"/>
                  <a:pt x="0" y="8"/>
                  <a:pt x="0" y="8"/>
                </a:cubicBezTo>
                <a:cubicBezTo>
                  <a:pt x="0" y="3"/>
                  <a:pt x="4" y="0"/>
                  <a:pt x="8" y="0"/>
                </a:cubicBezTo>
                <a:cubicBezTo>
                  <a:pt x="140" y="0"/>
                  <a:pt x="140" y="0"/>
                  <a:pt x="140" y="0"/>
                </a:cubicBezTo>
                <a:cubicBezTo>
                  <a:pt x="144" y="0"/>
                  <a:pt x="150" y="2"/>
                  <a:pt x="153" y="5"/>
                </a:cubicBezTo>
                <a:lnTo>
                  <a:pt x="210" y="62"/>
                </a:lnTo>
                <a:close/>
                <a:moveTo>
                  <a:pt x="148" y="26"/>
                </a:moveTo>
                <a:cubicBezTo>
                  <a:pt x="148" y="54"/>
                  <a:pt x="148" y="54"/>
                  <a:pt x="148" y="54"/>
                </a:cubicBezTo>
                <a:cubicBezTo>
                  <a:pt x="148" y="60"/>
                  <a:pt x="153" y="65"/>
                  <a:pt x="159" y="65"/>
                </a:cubicBezTo>
                <a:cubicBezTo>
                  <a:pt x="211" y="65"/>
                  <a:pt x="211" y="65"/>
                  <a:pt x="211" y="65"/>
                </a:cubicBezTo>
                <a:moveTo>
                  <a:pt x="41" y="89"/>
                </a:moveTo>
                <a:cubicBezTo>
                  <a:pt x="99" y="89"/>
                  <a:pt x="99" y="89"/>
                  <a:pt x="99" y="89"/>
                </a:cubicBezTo>
                <a:moveTo>
                  <a:pt x="41" y="135"/>
                </a:moveTo>
                <a:cubicBezTo>
                  <a:pt x="174" y="135"/>
                  <a:pt x="174" y="135"/>
                  <a:pt x="174" y="135"/>
                </a:cubicBezTo>
                <a:moveTo>
                  <a:pt x="41" y="181"/>
                </a:moveTo>
                <a:cubicBezTo>
                  <a:pt x="174" y="181"/>
                  <a:pt x="174" y="181"/>
                  <a:pt x="174" y="181"/>
                </a:cubicBezTo>
                <a:moveTo>
                  <a:pt x="174" y="227"/>
                </a:moveTo>
                <a:cubicBezTo>
                  <a:pt x="41" y="227"/>
                  <a:pt x="41" y="227"/>
                  <a:pt x="41" y="22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1"/>
          <p:cNvSpPr>
            <a:spLocks noChangeAspect="1" noEditPoints="1"/>
          </p:cNvSpPr>
          <p:nvPr/>
        </p:nvSpPr>
        <p:spPr bwMode="auto">
          <a:xfrm>
            <a:off x="3838012" y="1474682"/>
            <a:ext cx="662257" cy="495567"/>
          </a:xfrm>
          <a:custGeom>
            <a:avLst/>
            <a:gdLst>
              <a:gd name="T0" fmla="*/ 141 w 316"/>
              <a:gd name="T1" fmla="*/ 220 h 236"/>
              <a:gd name="T2" fmla="*/ 0 w 316"/>
              <a:gd name="T3" fmla="*/ 225 h 236"/>
              <a:gd name="T4" fmla="*/ 0 w 316"/>
              <a:gd name="T5" fmla="*/ 16 h 236"/>
              <a:gd name="T6" fmla="*/ 138 w 316"/>
              <a:gd name="T7" fmla="*/ 10 h 236"/>
              <a:gd name="T8" fmla="*/ 131 w 316"/>
              <a:gd name="T9" fmla="*/ 60 h 236"/>
              <a:gd name="T10" fmla="*/ 27 w 316"/>
              <a:gd name="T11" fmla="*/ 60 h 236"/>
              <a:gd name="T12" fmla="*/ 131 w 316"/>
              <a:gd name="T13" fmla="*/ 96 h 236"/>
              <a:gd name="T14" fmla="*/ 27 w 316"/>
              <a:gd name="T15" fmla="*/ 96 h 236"/>
              <a:gd name="T16" fmla="*/ 131 w 316"/>
              <a:gd name="T17" fmla="*/ 131 h 236"/>
              <a:gd name="T18" fmla="*/ 27 w 316"/>
              <a:gd name="T19" fmla="*/ 131 h 236"/>
              <a:gd name="T20" fmla="*/ 131 w 316"/>
              <a:gd name="T21" fmla="*/ 167 h 236"/>
              <a:gd name="T22" fmla="*/ 27 w 316"/>
              <a:gd name="T23" fmla="*/ 167 h 236"/>
              <a:gd name="T24" fmla="*/ 176 w 316"/>
              <a:gd name="T25" fmla="*/ 220 h 236"/>
              <a:gd name="T26" fmla="*/ 316 w 316"/>
              <a:gd name="T27" fmla="*/ 225 h 236"/>
              <a:gd name="T28" fmla="*/ 316 w 316"/>
              <a:gd name="T29" fmla="*/ 16 h 236"/>
              <a:gd name="T30" fmla="*/ 158 w 316"/>
              <a:gd name="T31" fmla="*/ 16 h 236"/>
              <a:gd name="T32" fmla="*/ 158 w 316"/>
              <a:gd name="T33" fmla="*/ 207 h 236"/>
              <a:gd name="T34" fmla="*/ 289 w 316"/>
              <a:gd name="T35" fmla="*/ 60 h 236"/>
              <a:gd name="T36" fmla="*/ 185 w 316"/>
              <a:gd name="T37" fmla="*/ 60 h 236"/>
              <a:gd name="T38" fmla="*/ 289 w 316"/>
              <a:gd name="T39" fmla="*/ 96 h 236"/>
              <a:gd name="T40" fmla="*/ 185 w 316"/>
              <a:gd name="T41" fmla="*/ 96 h 236"/>
              <a:gd name="T42" fmla="*/ 289 w 316"/>
              <a:gd name="T43" fmla="*/ 131 h 236"/>
              <a:gd name="T44" fmla="*/ 185 w 316"/>
              <a:gd name="T45" fmla="*/ 131 h 236"/>
              <a:gd name="T46" fmla="*/ 289 w 316"/>
              <a:gd name="T47" fmla="*/ 167 h 236"/>
              <a:gd name="T48" fmla="*/ 185 w 316"/>
              <a:gd name="T49" fmla="*/ 167 h 236"/>
              <a:gd name="T50" fmla="*/ 141 w 316"/>
              <a:gd name="T51" fmla="*/ 220 h 236"/>
              <a:gd name="T52" fmla="*/ 175 w 316"/>
              <a:gd name="T53" fmla="*/ 2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6" h="236">
                <a:moveTo>
                  <a:pt x="141" y="220"/>
                </a:moveTo>
                <a:cubicBezTo>
                  <a:pt x="95" y="209"/>
                  <a:pt x="46" y="211"/>
                  <a:pt x="0" y="225"/>
                </a:cubicBezTo>
                <a:cubicBezTo>
                  <a:pt x="0" y="155"/>
                  <a:pt x="0" y="85"/>
                  <a:pt x="0" y="16"/>
                </a:cubicBezTo>
                <a:cubicBezTo>
                  <a:pt x="45" y="2"/>
                  <a:pt x="92" y="0"/>
                  <a:pt x="138" y="10"/>
                </a:cubicBezTo>
                <a:moveTo>
                  <a:pt x="131" y="60"/>
                </a:moveTo>
                <a:cubicBezTo>
                  <a:pt x="97" y="53"/>
                  <a:pt x="62" y="53"/>
                  <a:pt x="27" y="60"/>
                </a:cubicBezTo>
                <a:moveTo>
                  <a:pt x="131" y="96"/>
                </a:moveTo>
                <a:cubicBezTo>
                  <a:pt x="97" y="89"/>
                  <a:pt x="62" y="89"/>
                  <a:pt x="27" y="96"/>
                </a:cubicBezTo>
                <a:moveTo>
                  <a:pt x="131" y="131"/>
                </a:moveTo>
                <a:cubicBezTo>
                  <a:pt x="97" y="124"/>
                  <a:pt x="62" y="124"/>
                  <a:pt x="27" y="131"/>
                </a:cubicBezTo>
                <a:moveTo>
                  <a:pt x="131" y="167"/>
                </a:moveTo>
                <a:cubicBezTo>
                  <a:pt x="97" y="160"/>
                  <a:pt x="62" y="160"/>
                  <a:pt x="27" y="167"/>
                </a:cubicBezTo>
                <a:moveTo>
                  <a:pt x="176" y="220"/>
                </a:moveTo>
                <a:cubicBezTo>
                  <a:pt x="222" y="209"/>
                  <a:pt x="271" y="211"/>
                  <a:pt x="316" y="225"/>
                </a:cubicBezTo>
                <a:cubicBezTo>
                  <a:pt x="316" y="155"/>
                  <a:pt x="316" y="85"/>
                  <a:pt x="316" y="16"/>
                </a:cubicBezTo>
                <a:cubicBezTo>
                  <a:pt x="265" y="0"/>
                  <a:pt x="210" y="0"/>
                  <a:pt x="158" y="16"/>
                </a:cubicBezTo>
                <a:cubicBezTo>
                  <a:pt x="158" y="85"/>
                  <a:pt x="158" y="137"/>
                  <a:pt x="158" y="207"/>
                </a:cubicBezTo>
                <a:moveTo>
                  <a:pt x="289" y="60"/>
                </a:moveTo>
                <a:cubicBezTo>
                  <a:pt x="255" y="53"/>
                  <a:pt x="219" y="53"/>
                  <a:pt x="185" y="60"/>
                </a:cubicBezTo>
                <a:moveTo>
                  <a:pt x="289" y="96"/>
                </a:moveTo>
                <a:cubicBezTo>
                  <a:pt x="255" y="89"/>
                  <a:pt x="219" y="89"/>
                  <a:pt x="185" y="96"/>
                </a:cubicBezTo>
                <a:moveTo>
                  <a:pt x="289" y="131"/>
                </a:moveTo>
                <a:cubicBezTo>
                  <a:pt x="255" y="124"/>
                  <a:pt x="219" y="124"/>
                  <a:pt x="185" y="131"/>
                </a:cubicBezTo>
                <a:moveTo>
                  <a:pt x="289" y="167"/>
                </a:moveTo>
                <a:cubicBezTo>
                  <a:pt x="255" y="160"/>
                  <a:pt x="219" y="160"/>
                  <a:pt x="185" y="167"/>
                </a:cubicBezTo>
                <a:moveTo>
                  <a:pt x="141" y="220"/>
                </a:moveTo>
                <a:cubicBezTo>
                  <a:pt x="141" y="220"/>
                  <a:pt x="158" y="236"/>
                  <a:pt x="175" y="22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3"/>
          <p:cNvSpPr>
            <a:spLocks noChangeAspect="1" noEditPoints="1"/>
          </p:cNvSpPr>
          <p:nvPr/>
        </p:nvSpPr>
        <p:spPr bwMode="auto">
          <a:xfrm>
            <a:off x="3232964" y="1385418"/>
            <a:ext cx="374037" cy="584831"/>
          </a:xfrm>
          <a:custGeom>
            <a:avLst/>
            <a:gdLst>
              <a:gd name="T0" fmla="*/ 197 w 236"/>
              <a:gd name="T1" fmla="*/ 134 h 369"/>
              <a:gd name="T2" fmla="*/ 87 w 236"/>
              <a:gd name="T3" fmla="*/ 274 h 369"/>
              <a:gd name="T4" fmla="*/ 39 w 236"/>
              <a:gd name="T5" fmla="*/ 194 h 369"/>
              <a:gd name="T6" fmla="*/ 53 w 236"/>
              <a:gd name="T7" fmla="*/ 39 h 369"/>
              <a:gd name="T8" fmla="*/ 0 w 236"/>
              <a:gd name="T9" fmla="*/ 39 h 369"/>
              <a:gd name="T10" fmla="*/ 0 w 236"/>
              <a:gd name="T11" fmla="*/ 369 h 369"/>
              <a:gd name="T12" fmla="*/ 236 w 236"/>
              <a:gd name="T13" fmla="*/ 369 h 369"/>
              <a:gd name="T14" fmla="*/ 236 w 236"/>
              <a:gd name="T15" fmla="*/ 39 h 369"/>
              <a:gd name="T16" fmla="*/ 181 w 236"/>
              <a:gd name="T17" fmla="*/ 39 h 369"/>
              <a:gd name="T18" fmla="*/ 162 w 236"/>
              <a:gd name="T19" fmla="*/ 63 h 369"/>
              <a:gd name="T20" fmla="*/ 155 w 236"/>
              <a:gd name="T21" fmla="*/ 31 h 369"/>
              <a:gd name="T22" fmla="*/ 162 w 236"/>
              <a:gd name="T23" fmla="*/ 0 h 369"/>
              <a:gd name="T24" fmla="*/ 73 w 236"/>
              <a:gd name="T25" fmla="*/ 0 h 369"/>
              <a:gd name="T26" fmla="*/ 80 w 236"/>
              <a:gd name="T27" fmla="*/ 31 h 369"/>
              <a:gd name="T28" fmla="*/ 73 w 236"/>
              <a:gd name="T29" fmla="*/ 63 h 369"/>
              <a:gd name="T30" fmla="*/ 162 w 236"/>
              <a:gd name="T31" fmla="*/ 6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6" h="369">
                <a:moveTo>
                  <a:pt x="197" y="134"/>
                </a:moveTo>
                <a:lnTo>
                  <a:pt x="87" y="274"/>
                </a:lnTo>
                <a:lnTo>
                  <a:pt x="39" y="194"/>
                </a:lnTo>
                <a:moveTo>
                  <a:pt x="53" y="39"/>
                </a:moveTo>
                <a:lnTo>
                  <a:pt x="0" y="39"/>
                </a:lnTo>
                <a:lnTo>
                  <a:pt x="0" y="369"/>
                </a:lnTo>
                <a:lnTo>
                  <a:pt x="236" y="369"/>
                </a:lnTo>
                <a:lnTo>
                  <a:pt x="236" y="39"/>
                </a:lnTo>
                <a:lnTo>
                  <a:pt x="181" y="39"/>
                </a:lnTo>
                <a:moveTo>
                  <a:pt x="162" y="63"/>
                </a:moveTo>
                <a:lnTo>
                  <a:pt x="155" y="31"/>
                </a:lnTo>
                <a:lnTo>
                  <a:pt x="162" y="0"/>
                </a:lnTo>
                <a:lnTo>
                  <a:pt x="73" y="0"/>
                </a:lnTo>
                <a:lnTo>
                  <a:pt x="80" y="31"/>
                </a:lnTo>
                <a:lnTo>
                  <a:pt x="73" y="63"/>
                </a:lnTo>
                <a:lnTo>
                  <a:pt x="162" y="6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4"/>
          <p:cNvSpPr>
            <a:spLocks noChangeAspect="1" noEditPoints="1"/>
          </p:cNvSpPr>
          <p:nvPr/>
        </p:nvSpPr>
        <p:spPr bwMode="auto">
          <a:xfrm>
            <a:off x="2624207" y="1379613"/>
            <a:ext cx="377749" cy="590635"/>
          </a:xfrm>
          <a:custGeom>
            <a:avLst/>
            <a:gdLst>
              <a:gd name="T0" fmla="*/ 42 w 236"/>
              <a:gd name="T1" fmla="*/ 117 h 369"/>
              <a:gd name="T2" fmla="*/ 107 w 236"/>
              <a:gd name="T3" fmla="*/ 117 h 369"/>
              <a:gd name="T4" fmla="*/ 40 w 236"/>
              <a:gd name="T5" fmla="*/ 182 h 369"/>
              <a:gd name="T6" fmla="*/ 194 w 236"/>
              <a:gd name="T7" fmla="*/ 182 h 369"/>
              <a:gd name="T8" fmla="*/ 40 w 236"/>
              <a:gd name="T9" fmla="*/ 246 h 369"/>
              <a:gd name="T10" fmla="*/ 194 w 236"/>
              <a:gd name="T11" fmla="*/ 246 h 369"/>
              <a:gd name="T12" fmla="*/ 40 w 236"/>
              <a:gd name="T13" fmla="*/ 310 h 369"/>
              <a:gd name="T14" fmla="*/ 194 w 236"/>
              <a:gd name="T15" fmla="*/ 310 h 369"/>
              <a:gd name="T16" fmla="*/ 53 w 236"/>
              <a:gd name="T17" fmla="*/ 39 h 369"/>
              <a:gd name="T18" fmla="*/ 0 w 236"/>
              <a:gd name="T19" fmla="*/ 39 h 369"/>
              <a:gd name="T20" fmla="*/ 0 w 236"/>
              <a:gd name="T21" fmla="*/ 369 h 369"/>
              <a:gd name="T22" fmla="*/ 236 w 236"/>
              <a:gd name="T23" fmla="*/ 369 h 369"/>
              <a:gd name="T24" fmla="*/ 236 w 236"/>
              <a:gd name="T25" fmla="*/ 39 h 369"/>
              <a:gd name="T26" fmla="*/ 180 w 236"/>
              <a:gd name="T27" fmla="*/ 39 h 369"/>
              <a:gd name="T28" fmla="*/ 162 w 236"/>
              <a:gd name="T29" fmla="*/ 63 h 369"/>
              <a:gd name="T30" fmla="*/ 155 w 236"/>
              <a:gd name="T31" fmla="*/ 31 h 369"/>
              <a:gd name="T32" fmla="*/ 162 w 236"/>
              <a:gd name="T33" fmla="*/ 0 h 369"/>
              <a:gd name="T34" fmla="*/ 72 w 236"/>
              <a:gd name="T35" fmla="*/ 0 h 369"/>
              <a:gd name="T36" fmla="*/ 78 w 236"/>
              <a:gd name="T37" fmla="*/ 31 h 369"/>
              <a:gd name="T38" fmla="*/ 72 w 236"/>
              <a:gd name="T39" fmla="*/ 63 h 369"/>
              <a:gd name="T40" fmla="*/ 162 w 236"/>
              <a:gd name="T41" fmla="*/ 6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369">
                <a:moveTo>
                  <a:pt x="42" y="117"/>
                </a:moveTo>
                <a:lnTo>
                  <a:pt x="107" y="117"/>
                </a:lnTo>
                <a:moveTo>
                  <a:pt x="40" y="182"/>
                </a:moveTo>
                <a:lnTo>
                  <a:pt x="194" y="182"/>
                </a:lnTo>
                <a:moveTo>
                  <a:pt x="40" y="246"/>
                </a:moveTo>
                <a:lnTo>
                  <a:pt x="194" y="246"/>
                </a:lnTo>
                <a:moveTo>
                  <a:pt x="40" y="310"/>
                </a:moveTo>
                <a:lnTo>
                  <a:pt x="194" y="310"/>
                </a:lnTo>
                <a:moveTo>
                  <a:pt x="53" y="39"/>
                </a:moveTo>
                <a:lnTo>
                  <a:pt x="0" y="39"/>
                </a:lnTo>
                <a:lnTo>
                  <a:pt x="0" y="369"/>
                </a:lnTo>
                <a:lnTo>
                  <a:pt x="236" y="369"/>
                </a:lnTo>
                <a:lnTo>
                  <a:pt x="236" y="39"/>
                </a:lnTo>
                <a:lnTo>
                  <a:pt x="180" y="39"/>
                </a:lnTo>
                <a:moveTo>
                  <a:pt x="162" y="63"/>
                </a:moveTo>
                <a:lnTo>
                  <a:pt x="155" y="31"/>
                </a:lnTo>
                <a:lnTo>
                  <a:pt x="162" y="0"/>
                </a:lnTo>
                <a:lnTo>
                  <a:pt x="72" y="0"/>
                </a:lnTo>
                <a:lnTo>
                  <a:pt x="78" y="31"/>
                </a:lnTo>
                <a:lnTo>
                  <a:pt x="72" y="63"/>
                </a:lnTo>
                <a:lnTo>
                  <a:pt x="162" y="63"/>
                </a:ln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1"/>
          <p:cNvSpPr>
            <a:spLocks noChangeAspect="1" noEditPoints="1"/>
          </p:cNvSpPr>
          <p:nvPr/>
        </p:nvSpPr>
        <p:spPr bwMode="auto">
          <a:xfrm>
            <a:off x="5349514" y="1474597"/>
            <a:ext cx="554791" cy="495651"/>
          </a:xfrm>
          <a:custGeom>
            <a:avLst/>
            <a:gdLst>
              <a:gd name="T0" fmla="*/ 198 w 282"/>
              <a:gd name="T1" fmla="*/ 198 h 252"/>
              <a:gd name="T2" fmla="*/ 198 w 282"/>
              <a:gd name="T3" fmla="*/ 245 h 252"/>
              <a:gd name="T4" fmla="*/ 190 w 282"/>
              <a:gd name="T5" fmla="*/ 252 h 252"/>
              <a:gd name="T6" fmla="*/ 7 w 282"/>
              <a:gd name="T7" fmla="*/ 252 h 252"/>
              <a:gd name="T8" fmla="*/ 0 w 282"/>
              <a:gd name="T9" fmla="*/ 245 h 252"/>
              <a:gd name="T10" fmla="*/ 0 w 282"/>
              <a:gd name="T11" fmla="*/ 7 h 252"/>
              <a:gd name="T12" fmla="*/ 7 w 282"/>
              <a:gd name="T13" fmla="*/ 0 h 252"/>
              <a:gd name="T14" fmla="*/ 129 w 282"/>
              <a:gd name="T15" fmla="*/ 0 h 252"/>
              <a:gd name="T16" fmla="*/ 141 w 282"/>
              <a:gd name="T17" fmla="*/ 5 h 252"/>
              <a:gd name="T18" fmla="*/ 192 w 282"/>
              <a:gd name="T19" fmla="*/ 56 h 252"/>
              <a:gd name="T20" fmla="*/ 198 w 282"/>
              <a:gd name="T21" fmla="*/ 69 h 252"/>
              <a:gd name="T22" fmla="*/ 198 w 282"/>
              <a:gd name="T23" fmla="*/ 82 h 252"/>
              <a:gd name="T24" fmla="*/ 136 w 282"/>
              <a:gd name="T25" fmla="*/ 26 h 252"/>
              <a:gd name="T26" fmla="*/ 136 w 282"/>
              <a:gd name="T27" fmla="*/ 50 h 252"/>
              <a:gd name="T28" fmla="*/ 146 w 282"/>
              <a:gd name="T29" fmla="*/ 60 h 252"/>
              <a:gd name="T30" fmla="*/ 194 w 282"/>
              <a:gd name="T31" fmla="*/ 60 h 252"/>
              <a:gd name="T32" fmla="*/ 38 w 282"/>
              <a:gd name="T33" fmla="*/ 82 h 252"/>
              <a:gd name="T34" fmla="*/ 91 w 282"/>
              <a:gd name="T35" fmla="*/ 82 h 252"/>
              <a:gd name="T36" fmla="*/ 91 w 282"/>
              <a:gd name="T37" fmla="*/ 161 h 252"/>
              <a:gd name="T38" fmla="*/ 38 w 282"/>
              <a:gd name="T39" fmla="*/ 161 h 252"/>
              <a:gd name="T40" fmla="*/ 125 w 282"/>
              <a:gd name="T41" fmla="*/ 121 h 252"/>
              <a:gd name="T42" fmla="*/ 37 w 282"/>
              <a:gd name="T43" fmla="*/ 121 h 252"/>
              <a:gd name="T44" fmla="*/ 267 w 282"/>
              <a:gd name="T45" fmla="*/ 117 h 252"/>
              <a:gd name="T46" fmla="*/ 280 w 282"/>
              <a:gd name="T47" fmla="*/ 107 h 252"/>
              <a:gd name="T48" fmla="*/ 268 w 282"/>
              <a:gd name="T49" fmla="*/ 83 h 252"/>
              <a:gd name="T50" fmla="*/ 247 w 282"/>
              <a:gd name="T51" fmla="*/ 66 h 252"/>
              <a:gd name="T52" fmla="*/ 234 w 282"/>
              <a:gd name="T53" fmla="*/ 76 h 252"/>
              <a:gd name="T54" fmla="*/ 236 w 282"/>
              <a:gd name="T55" fmla="*/ 109 h 252"/>
              <a:gd name="T56" fmla="*/ 224 w 282"/>
              <a:gd name="T57" fmla="*/ 85 h 252"/>
              <a:gd name="T58" fmla="*/ 118 w 282"/>
              <a:gd name="T59" fmla="*/ 169 h 252"/>
              <a:gd name="T60" fmla="*/ 112 w 282"/>
              <a:gd name="T61" fmla="*/ 175 h 252"/>
              <a:gd name="T62" fmla="*/ 112 w 282"/>
              <a:gd name="T63" fmla="*/ 175 h 252"/>
              <a:gd name="T64" fmla="*/ 91 w 282"/>
              <a:gd name="T65" fmla="*/ 221 h 252"/>
              <a:gd name="T66" fmla="*/ 92 w 282"/>
              <a:gd name="T67" fmla="*/ 224 h 252"/>
              <a:gd name="T68" fmla="*/ 95 w 282"/>
              <a:gd name="T69" fmla="*/ 225 h 252"/>
              <a:gd name="T70" fmla="*/ 144 w 282"/>
              <a:gd name="T71" fmla="*/ 216 h 252"/>
              <a:gd name="T72" fmla="*/ 151 w 282"/>
              <a:gd name="T73" fmla="*/ 210 h 252"/>
              <a:gd name="T74" fmla="*/ 151 w 282"/>
              <a:gd name="T75" fmla="*/ 210 h 252"/>
              <a:gd name="T76" fmla="*/ 256 w 282"/>
              <a:gd name="T77" fmla="*/ 127 h 252"/>
              <a:gd name="T78" fmla="*/ 236 w 282"/>
              <a:gd name="T79" fmla="*/ 109 h 252"/>
              <a:gd name="T80" fmla="*/ 145 w 282"/>
              <a:gd name="T81" fmla="*/ 215 h 252"/>
              <a:gd name="T82" fmla="*/ 145 w 282"/>
              <a:gd name="T83" fmla="*/ 198 h 252"/>
              <a:gd name="T84" fmla="*/ 128 w 282"/>
              <a:gd name="T85" fmla="*/ 195 h 252"/>
              <a:gd name="T86" fmla="*/ 129 w 282"/>
              <a:gd name="T87" fmla="*/ 178 h 252"/>
              <a:gd name="T88" fmla="*/ 112 w 282"/>
              <a:gd name="T89" fmla="*/ 174 h 252"/>
              <a:gd name="T90" fmla="*/ 145 w 282"/>
              <a:gd name="T91" fmla="*/ 209 h 252"/>
              <a:gd name="T92" fmla="*/ 145 w 282"/>
              <a:gd name="T93" fmla="*/ 209 h 252"/>
              <a:gd name="T94" fmla="*/ 117 w 282"/>
              <a:gd name="T95" fmla="*/ 215 h 252"/>
              <a:gd name="T96" fmla="*/ 117 w 282"/>
              <a:gd name="T97" fmla="*/ 215 h 252"/>
              <a:gd name="T98" fmla="*/ 120 w 282"/>
              <a:gd name="T99" fmla="*/ 219 h 252"/>
              <a:gd name="T100" fmla="*/ 103 w 282"/>
              <a:gd name="T101" fmla="*/ 198 h 252"/>
              <a:gd name="T102" fmla="*/ 107 w 282"/>
              <a:gd name="T103" fmla="*/ 202 h 252"/>
              <a:gd name="T104" fmla="*/ 107 w 282"/>
              <a:gd name="T105" fmla="*/ 202 h 252"/>
              <a:gd name="T106" fmla="*/ 118 w 282"/>
              <a:gd name="T107" fmla="*/ 176 h 252"/>
              <a:gd name="T108" fmla="*/ 118 w 282"/>
              <a:gd name="T109" fmla="*/ 17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2" h="252">
                <a:moveTo>
                  <a:pt x="198" y="198"/>
                </a:moveTo>
                <a:cubicBezTo>
                  <a:pt x="198" y="245"/>
                  <a:pt x="198" y="245"/>
                  <a:pt x="198" y="245"/>
                </a:cubicBezTo>
                <a:cubicBezTo>
                  <a:pt x="198" y="249"/>
                  <a:pt x="194" y="252"/>
                  <a:pt x="190" y="252"/>
                </a:cubicBezTo>
                <a:cubicBezTo>
                  <a:pt x="7" y="252"/>
                  <a:pt x="7" y="252"/>
                  <a:pt x="7" y="252"/>
                </a:cubicBezTo>
                <a:cubicBezTo>
                  <a:pt x="3" y="252"/>
                  <a:pt x="0" y="249"/>
                  <a:pt x="0" y="245"/>
                </a:cubicBezTo>
                <a:cubicBezTo>
                  <a:pt x="0" y="7"/>
                  <a:pt x="0" y="7"/>
                  <a:pt x="0" y="7"/>
                </a:cubicBezTo>
                <a:cubicBezTo>
                  <a:pt x="0" y="3"/>
                  <a:pt x="3" y="0"/>
                  <a:pt x="7" y="0"/>
                </a:cubicBezTo>
                <a:cubicBezTo>
                  <a:pt x="129" y="0"/>
                  <a:pt x="129" y="0"/>
                  <a:pt x="129" y="0"/>
                </a:cubicBezTo>
                <a:cubicBezTo>
                  <a:pt x="132" y="0"/>
                  <a:pt x="138" y="2"/>
                  <a:pt x="141" y="5"/>
                </a:cubicBezTo>
                <a:cubicBezTo>
                  <a:pt x="192" y="56"/>
                  <a:pt x="192" y="56"/>
                  <a:pt x="192" y="56"/>
                </a:cubicBezTo>
                <a:cubicBezTo>
                  <a:pt x="195" y="59"/>
                  <a:pt x="198" y="65"/>
                  <a:pt x="198" y="69"/>
                </a:cubicBezTo>
                <a:cubicBezTo>
                  <a:pt x="198" y="82"/>
                  <a:pt x="198" y="82"/>
                  <a:pt x="198" y="82"/>
                </a:cubicBezTo>
                <a:moveTo>
                  <a:pt x="136" y="26"/>
                </a:moveTo>
                <a:cubicBezTo>
                  <a:pt x="136" y="50"/>
                  <a:pt x="136" y="50"/>
                  <a:pt x="136" y="50"/>
                </a:cubicBezTo>
                <a:cubicBezTo>
                  <a:pt x="136" y="55"/>
                  <a:pt x="141" y="60"/>
                  <a:pt x="146" y="60"/>
                </a:cubicBezTo>
                <a:cubicBezTo>
                  <a:pt x="194" y="60"/>
                  <a:pt x="194" y="60"/>
                  <a:pt x="194" y="60"/>
                </a:cubicBezTo>
                <a:moveTo>
                  <a:pt x="38" y="82"/>
                </a:moveTo>
                <a:cubicBezTo>
                  <a:pt x="91" y="82"/>
                  <a:pt x="91" y="82"/>
                  <a:pt x="91" y="82"/>
                </a:cubicBezTo>
                <a:moveTo>
                  <a:pt x="91" y="161"/>
                </a:moveTo>
                <a:cubicBezTo>
                  <a:pt x="38" y="161"/>
                  <a:pt x="38" y="161"/>
                  <a:pt x="38" y="161"/>
                </a:cubicBezTo>
                <a:moveTo>
                  <a:pt x="125" y="121"/>
                </a:moveTo>
                <a:cubicBezTo>
                  <a:pt x="37" y="121"/>
                  <a:pt x="37" y="121"/>
                  <a:pt x="37" y="121"/>
                </a:cubicBezTo>
                <a:moveTo>
                  <a:pt x="267" y="117"/>
                </a:moveTo>
                <a:cubicBezTo>
                  <a:pt x="280" y="107"/>
                  <a:pt x="280" y="107"/>
                  <a:pt x="280" y="107"/>
                </a:cubicBezTo>
                <a:cubicBezTo>
                  <a:pt x="282" y="105"/>
                  <a:pt x="277" y="94"/>
                  <a:pt x="268" y="83"/>
                </a:cubicBezTo>
                <a:cubicBezTo>
                  <a:pt x="259" y="72"/>
                  <a:pt x="249" y="64"/>
                  <a:pt x="247" y="66"/>
                </a:cubicBezTo>
                <a:cubicBezTo>
                  <a:pt x="234" y="76"/>
                  <a:pt x="234" y="76"/>
                  <a:pt x="234" y="76"/>
                </a:cubicBezTo>
                <a:moveTo>
                  <a:pt x="236" y="109"/>
                </a:moveTo>
                <a:cubicBezTo>
                  <a:pt x="227" y="98"/>
                  <a:pt x="225" y="90"/>
                  <a:pt x="224" y="85"/>
                </a:cubicBezTo>
                <a:cubicBezTo>
                  <a:pt x="222" y="87"/>
                  <a:pt x="118" y="169"/>
                  <a:pt x="118" y="169"/>
                </a:cubicBezTo>
                <a:cubicBezTo>
                  <a:pt x="112" y="175"/>
                  <a:pt x="112" y="175"/>
                  <a:pt x="112" y="175"/>
                </a:cubicBezTo>
                <a:cubicBezTo>
                  <a:pt x="112" y="175"/>
                  <a:pt x="112" y="175"/>
                  <a:pt x="112" y="175"/>
                </a:cubicBezTo>
                <a:cubicBezTo>
                  <a:pt x="91" y="221"/>
                  <a:pt x="91" y="221"/>
                  <a:pt x="91" y="221"/>
                </a:cubicBezTo>
                <a:cubicBezTo>
                  <a:pt x="91" y="222"/>
                  <a:pt x="91" y="223"/>
                  <a:pt x="92" y="224"/>
                </a:cubicBezTo>
                <a:cubicBezTo>
                  <a:pt x="93" y="225"/>
                  <a:pt x="94" y="226"/>
                  <a:pt x="95" y="225"/>
                </a:cubicBezTo>
                <a:cubicBezTo>
                  <a:pt x="144" y="216"/>
                  <a:pt x="144" y="216"/>
                  <a:pt x="144" y="216"/>
                </a:cubicBezTo>
                <a:cubicBezTo>
                  <a:pt x="151" y="210"/>
                  <a:pt x="151" y="210"/>
                  <a:pt x="151" y="210"/>
                </a:cubicBezTo>
                <a:cubicBezTo>
                  <a:pt x="151" y="210"/>
                  <a:pt x="151" y="210"/>
                  <a:pt x="151" y="210"/>
                </a:cubicBezTo>
                <a:cubicBezTo>
                  <a:pt x="151" y="210"/>
                  <a:pt x="252" y="129"/>
                  <a:pt x="256" y="127"/>
                </a:cubicBezTo>
                <a:cubicBezTo>
                  <a:pt x="251" y="124"/>
                  <a:pt x="244" y="120"/>
                  <a:pt x="236" y="109"/>
                </a:cubicBezTo>
                <a:close/>
                <a:moveTo>
                  <a:pt x="145" y="215"/>
                </a:moveTo>
                <a:cubicBezTo>
                  <a:pt x="145" y="198"/>
                  <a:pt x="145" y="198"/>
                  <a:pt x="145" y="198"/>
                </a:cubicBezTo>
                <a:cubicBezTo>
                  <a:pt x="128" y="195"/>
                  <a:pt x="128" y="195"/>
                  <a:pt x="128" y="195"/>
                </a:cubicBezTo>
                <a:cubicBezTo>
                  <a:pt x="129" y="178"/>
                  <a:pt x="129" y="178"/>
                  <a:pt x="129" y="178"/>
                </a:cubicBezTo>
                <a:cubicBezTo>
                  <a:pt x="112" y="174"/>
                  <a:pt x="112" y="174"/>
                  <a:pt x="112" y="174"/>
                </a:cubicBezTo>
                <a:moveTo>
                  <a:pt x="145" y="209"/>
                </a:moveTo>
                <a:cubicBezTo>
                  <a:pt x="145" y="209"/>
                  <a:pt x="145" y="209"/>
                  <a:pt x="145" y="209"/>
                </a:cubicBezTo>
                <a:moveTo>
                  <a:pt x="117" y="215"/>
                </a:moveTo>
                <a:cubicBezTo>
                  <a:pt x="117" y="215"/>
                  <a:pt x="117" y="215"/>
                  <a:pt x="117" y="215"/>
                </a:cubicBezTo>
                <a:moveTo>
                  <a:pt x="120" y="219"/>
                </a:moveTo>
                <a:cubicBezTo>
                  <a:pt x="116" y="208"/>
                  <a:pt x="108" y="201"/>
                  <a:pt x="103" y="198"/>
                </a:cubicBezTo>
                <a:moveTo>
                  <a:pt x="107" y="202"/>
                </a:moveTo>
                <a:cubicBezTo>
                  <a:pt x="107" y="202"/>
                  <a:pt x="107" y="202"/>
                  <a:pt x="107" y="202"/>
                </a:cubicBezTo>
                <a:moveTo>
                  <a:pt x="118" y="176"/>
                </a:moveTo>
                <a:cubicBezTo>
                  <a:pt x="118" y="176"/>
                  <a:pt x="118" y="176"/>
                  <a:pt x="118" y="1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71"/>
          <p:cNvSpPr>
            <a:spLocks noChangeAspect="1" noEditPoints="1"/>
          </p:cNvSpPr>
          <p:nvPr/>
        </p:nvSpPr>
        <p:spPr bwMode="auto">
          <a:xfrm>
            <a:off x="2033504" y="1407845"/>
            <a:ext cx="359693" cy="562403"/>
          </a:xfrm>
          <a:custGeom>
            <a:avLst/>
            <a:gdLst>
              <a:gd name="T0" fmla="*/ 202 w 236"/>
              <a:gd name="T1" fmla="*/ 140 h 369"/>
              <a:gd name="T2" fmla="*/ 119 w 236"/>
              <a:gd name="T3" fmla="*/ 140 h 369"/>
              <a:gd name="T4" fmla="*/ 202 w 236"/>
              <a:gd name="T5" fmla="*/ 218 h 369"/>
              <a:gd name="T6" fmla="*/ 119 w 236"/>
              <a:gd name="T7" fmla="*/ 218 h 369"/>
              <a:gd name="T8" fmla="*/ 119 w 236"/>
              <a:gd name="T9" fmla="*/ 295 h 369"/>
              <a:gd name="T10" fmla="*/ 202 w 236"/>
              <a:gd name="T11" fmla="*/ 295 h 369"/>
              <a:gd name="T12" fmla="*/ 54 w 236"/>
              <a:gd name="T13" fmla="*/ 39 h 369"/>
              <a:gd name="T14" fmla="*/ 0 w 236"/>
              <a:gd name="T15" fmla="*/ 39 h 369"/>
              <a:gd name="T16" fmla="*/ 0 w 236"/>
              <a:gd name="T17" fmla="*/ 369 h 369"/>
              <a:gd name="T18" fmla="*/ 236 w 236"/>
              <a:gd name="T19" fmla="*/ 369 h 369"/>
              <a:gd name="T20" fmla="*/ 236 w 236"/>
              <a:gd name="T21" fmla="*/ 39 h 369"/>
              <a:gd name="T22" fmla="*/ 182 w 236"/>
              <a:gd name="T23" fmla="*/ 39 h 369"/>
              <a:gd name="T24" fmla="*/ 162 w 236"/>
              <a:gd name="T25" fmla="*/ 63 h 369"/>
              <a:gd name="T26" fmla="*/ 155 w 236"/>
              <a:gd name="T27" fmla="*/ 31 h 369"/>
              <a:gd name="T28" fmla="*/ 162 w 236"/>
              <a:gd name="T29" fmla="*/ 0 h 369"/>
              <a:gd name="T30" fmla="*/ 74 w 236"/>
              <a:gd name="T31" fmla="*/ 0 h 369"/>
              <a:gd name="T32" fmla="*/ 80 w 236"/>
              <a:gd name="T33" fmla="*/ 31 h 369"/>
              <a:gd name="T34" fmla="*/ 74 w 236"/>
              <a:gd name="T35" fmla="*/ 63 h 369"/>
              <a:gd name="T36" fmla="*/ 162 w 236"/>
              <a:gd name="T37" fmla="*/ 63 h 369"/>
              <a:gd name="T38" fmla="*/ 86 w 236"/>
              <a:gd name="T39" fmla="*/ 116 h 369"/>
              <a:gd name="T40" fmla="*/ 38 w 236"/>
              <a:gd name="T41" fmla="*/ 116 h 369"/>
              <a:gd name="T42" fmla="*/ 38 w 236"/>
              <a:gd name="T43" fmla="*/ 163 h 369"/>
              <a:gd name="T44" fmla="*/ 86 w 236"/>
              <a:gd name="T45" fmla="*/ 163 h 369"/>
              <a:gd name="T46" fmla="*/ 86 w 236"/>
              <a:gd name="T47" fmla="*/ 116 h 369"/>
              <a:gd name="T48" fmla="*/ 86 w 236"/>
              <a:gd name="T49" fmla="*/ 194 h 369"/>
              <a:gd name="T50" fmla="*/ 38 w 236"/>
              <a:gd name="T51" fmla="*/ 194 h 369"/>
              <a:gd name="T52" fmla="*/ 38 w 236"/>
              <a:gd name="T53" fmla="*/ 242 h 369"/>
              <a:gd name="T54" fmla="*/ 86 w 236"/>
              <a:gd name="T55" fmla="*/ 242 h 369"/>
              <a:gd name="T56" fmla="*/ 86 w 236"/>
              <a:gd name="T57" fmla="*/ 194 h 369"/>
              <a:gd name="T58" fmla="*/ 86 w 236"/>
              <a:gd name="T59" fmla="*/ 271 h 369"/>
              <a:gd name="T60" fmla="*/ 38 w 236"/>
              <a:gd name="T61" fmla="*/ 271 h 369"/>
              <a:gd name="T62" fmla="*/ 38 w 236"/>
              <a:gd name="T63" fmla="*/ 318 h 369"/>
              <a:gd name="T64" fmla="*/ 86 w 236"/>
              <a:gd name="T65" fmla="*/ 318 h 369"/>
              <a:gd name="T66" fmla="*/ 86 w 236"/>
              <a:gd name="T67" fmla="*/ 271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369">
                <a:moveTo>
                  <a:pt x="202" y="140"/>
                </a:moveTo>
                <a:lnTo>
                  <a:pt x="119" y="140"/>
                </a:lnTo>
                <a:moveTo>
                  <a:pt x="202" y="218"/>
                </a:moveTo>
                <a:lnTo>
                  <a:pt x="119" y="218"/>
                </a:lnTo>
                <a:moveTo>
                  <a:pt x="119" y="295"/>
                </a:moveTo>
                <a:lnTo>
                  <a:pt x="202" y="295"/>
                </a:lnTo>
                <a:moveTo>
                  <a:pt x="54" y="39"/>
                </a:moveTo>
                <a:lnTo>
                  <a:pt x="0" y="39"/>
                </a:lnTo>
                <a:lnTo>
                  <a:pt x="0" y="369"/>
                </a:lnTo>
                <a:lnTo>
                  <a:pt x="236" y="369"/>
                </a:lnTo>
                <a:lnTo>
                  <a:pt x="236" y="39"/>
                </a:lnTo>
                <a:lnTo>
                  <a:pt x="182" y="39"/>
                </a:lnTo>
                <a:moveTo>
                  <a:pt x="162" y="63"/>
                </a:moveTo>
                <a:lnTo>
                  <a:pt x="155" y="31"/>
                </a:lnTo>
                <a:lnTo>
                  <a:pt x="162" y="0"/>
                </a:lnTo>
                <a:lnTo>
                  <a:pt x="74" y="0"/>
                </a:lnTo>
                <a:lnTo>
                  <a:pt x="80" y="31"/>
                </a:lnTo>
                <a:lnTo>
                  <a:pt x="74" y="63"/>
                </a:lnTo>
                <a:lnTo>
                  <a:pt x="162" y="63"/>
                </a:lnTo>
                <a:moveTo>
                  <a:pt x="86" y="116"/>
                </a:moveTo>
                <a:lnTo>
                  <a:pt x="38" y="116"/>
                </a:lnTo>
                <a:lnTo>
                  <a:pt x="38" y="163"/>
                </a:lnTo>
                <a:lnTo>
                  <a:pt x="86" y="163"/>
                </a:lnTo>
                <a:lnTo>
                  <a:pt x="86" y="116"/>
                </a:lnTo>
                <a:moveTo>
                  <a:pt x="86" y="194"/>
                </a:moveTo>
                <a:lnTo>
                  <a:pt x="38" y="194"/>
                </a:lnTo>
                <a:lnTo>
                  <a:pt x="38" y="242"/>
                </a:lnTo>
                <a:lnTo>
                  <a:pt x="86" y="242"/>
                </a:lnTo>
                <a:lnTo>
                  <a:pt x="86" y="194"/>
                </a:lnTo>
                <a:moveTo>
                  <a:pt x="86" y="271"/>
                </a:moveTo>
                <a:lnTo>
                  <a:pt x="38" y="271"/>
                </a:lnTo>
                <a:lnTo>
                  <a:pt x="38" y="318"/>
                </a:lnTo>
                <a:lnTo>
                  <a:pt x="86" y="318"/>
                </a:lnTo>
                <a:lnTo>
                  <a:pt x="86" y="271"/>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0"/>
          <p:cNvSpPr>
            <a:spLocks noChangeAspect="1" noEditPoints="1"/>
          </p:cNvSpPr>
          <p:nvPr/>
        </p:nvSpPr>
        <p:spPr bwMode="auto">
          <a:xfrm>
            <a:off x="808159" y="3329375"/>
            <a:ext cx="388115" cy="495651"/>
          </a:xfrm>
          <a:custGeom>
            <a:avLst/>
            <a:gdLst>
              <a:gd name="T0" fmla="*/ 209 w 215"/>
              <a:gd name="T1" fmla="*/ 62 h 275"/>
              <a:gd name="T2" fmla="*/ 215 w 215"/>
              <a:gd name="T3" fmla="*/ 75 h 275"/>
              <a:gd name="T4" fmla="*/ 215 w 215"/>
              <a:gd name="T5" fmla="*/ 267 h 275"/>
              <a:gd name="T6" fmla="*/ 207 w 215"/>
              <a:gd name="T7" fmla="*/ 275 h 275"/>
              <a:gd name="T8" fmla="*/ 8 w 215"/>
              <a:gd name="T9" fmla="*/ 275 h 275"/>
              <a:gd name="T10" fmla="*/ 0 w 215"/>
              <a:gd name="T11" fmla="*/ 267 h 275"/>
              <a:gd name="T12" fmla="*/ 0 w 215"/>
              <a:gd name="T13" fmla="*/ 8 h 275"/>
              <a:gd name="T14" fmla="*/ 8 w 215"/>
              <a:gd name="T15" fmla="*/ 0 h 275"/>
              <a:gd name="T16" fmla="*/ 140 w 215"/>
              <a:gd name="T17" fmla="*/ 0 h 275"/>
              <a:gd name="T18" fmla="*/ 153 w 215"/>
              <a:gd name="T19" fmla="*/ 5 h 275"/>
              <a:gd name="T20" fmla="*/ 209 w 215"/>
              <a:gd name="T21" fmla="*/ 62 h 275"/>
              <a:gd name="T22" fmla="*/ 148 w 215"/>
              <a:gd name="T23" fmla="*/ 26 h 275"/>
              <a:gd name="T24" fmla="*/ 148 w 215"/>
              <a:gd name="T25" fmla="*/ 54 h 275"/>
              <a:gd name="T26" fmla="*/ 159 w 215"/>
              <a:gd name="T27" fmla="*/ 65 h 275"/>
              <a:gd name="T28" fmla="*/ 211 w 215"/>
              <a:gd name="T29" fmla="*/ 65 h 275"/>
              <a:gd name="T30" fmla="*/ 174 w 215"/>
              <a:gd name="T31" fmla="*/ 112 h 275"/>
              <a:gd name="T32" fmla="*/ 102 w 215"/>
              <a:gd name="T33" fmla="*/ 112 h 275"/>
              <a:gd name="T34" fmla="*/ 102 w 215"/>
              <a:gd name="T35" fmla="*/ 168 h 275"/>
              <a:gd name="T36" fmla="*/ 174 w 215"/>
              <a:gd name="T37" fmla="*/ 168 h 275"/>
              <a:gd name="T38" fmla="*/ 102 w 215"/>
              <a:gd name="T39" fmla="*/ 223 h 275"/>
              <a:gd name="T40" fmla="*/ 174 w 215"/>
              <a:gd name="T41" fmla="*/ 223 h 275"/>
              <a:gd name="T42" fmla="*/ 75 w 215"/>
              <a:gd name="T43" fmla="*/ 95 h 275"/>
              <a:gd name="T44" fmla="*/ 41 w 215"/>
              <a:gd name="T45" fmla="*/ 95 h 275"/>
              <a:gd name="T46" fmla="*/ 41 w 215"/>
              <a:gd name="T47" fmla="*/ 129 h 275"/>
              <a:gd name="T48" fmla="*/ 75 w 215"/>
              <a:gd name="T49" fmla="*/ 129 h 275"/>
              <a:gd name="T50" fmla="*/ 75 w 215"/>
              <a:gd name="T51" fmla="*/ 95 h 275"/>
              <a:gd name="T52" fmla="*/ 75 w 215"/>
              <a:gd name="T53" fmla="*/ 151 h 275"/>
              <a:gd name="T54" fmla="*/ 41 w 215"/>
              <a:gd name="T55" fmla="*/ 151 h 275"/>
              <a:gd name="T56" fmla="*/ 41 w 215"/>
              <a:gd name="T57" fmla="*/ 185 h 275"/>
              <a:gd name="T58" fmla="*/ 75 w 215"/>
              <a:gd name="T59" fmla="*/ 185 h 275"/>
              <a:gd name="T60" fmla="*/ 75 w 215"/>
              <a:gd name="T61" fmla="*/ 151 h 275"/>
              <a:gd name="T62" fmla="*/ 75 w 215"/>
              <a:gd name="T63" fmla="*/ 206 h 275"/>
              <a:gd name="T64" fmla="*/ 41 w 215"/>
              <a:gd name="T65" fmla="*/ 206 h 275"/>
              <a:gd name="T66" fmla="*/ 41 w 215"/>
              <a:gd name="T67" fmla="*/ 240 h 275"/>
              <a:gd name="T68" fmla="*/ 75 w 215"/>
              <a:gd name="T69" fmla="*/ 240 h 275"/>
              <a:gd name="T70" fmla="*/ 75 w 215"/>
              <a:gd name="T71" fmla="*/ 206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5" h="275">
                <a:moveTo>
                  <a:pt x="209" y="62"/>
                </a:moveTo>
                <a:cubicBezTo>
                  <a:pt x="212" y="65"/>
                  <a:pt x="215" y="71"/>
                  <a:pt x="215" y="75"/>
                </a:cubicBezTo>
                <a:cubicBezTo>
                  <a:pt x="215" y="267"/>
                  <a:pt x="215" y="267"/>
                  <a:pt x="215" y="267"/>
                </a:cubicBezTo>
                <a:cubicBezTo>
                  <a:pt x="215" y="271"/>
                  <a:pt x="211" y="275"/>
                  <a:pt x="207" y="275"/>
                </a:cubicBezTo>
                <a:cubicBezTo>
                  <a:pt x="8" y="275"/>
                  <a:pt x="8" y="275"/>
                  <a:pt x="8" y="275"/>
                </a:cubicBezTo>
                <a:cubicBezTo>
                  <a:pt x="3" y="275"/>
                  <a:pt x="0" y="271"/>
                  <a:pt x="0" y="267"/>
                </a:cubicBezTo>
                <a:cubicBezTo>
                  <a:pt x="0" y="8"/>
                  <a:pt x="0" y="8"/>
                  <a:pt x="0" y="8"/>
                </a:cubicBezTo>
                <a:cubicBezTo>
                  <a:pt x="0" y="3"/>
                  <a:pt x="3" y="0"/>
                  <a:pt x="8" y="0"/>
                </a:cubicBezTo>
                <a:cubicBezTo>
                  <a:pt x="140" y="0"/>
                  <a:pt x="140" y="0"/>
                  <a:pt x="140" y="0"/>
                </a:cubicBezTo>
                <a:cubicBezTo>
                  <a:pt x="144" y="0"/>
                  <a:pt x="150" y="2"/>
                  <a:pt x="153" y="5"/>
                </a:cubicBezTo>
                <a:lnTo>
                  <a:pt x="209" y="62"/>
                </a:lnTo>
                <a:close/>
                <a:moveTo>
                  <a:pt x="148" y="26"/>
                </a:moveTo>
                <a:cubicBezTo>
                  <a:pt x="148" y="54"/>
                  <a:pt x="148" y="54"/>
                  <a:pt x="148" y="54"/>
                </a:cubicBezTo>
                <a:cubicBezTo>
                  <a:pt x="148" y="60"/>
                  <a:pt x="153" y="65"/>
                  <a:pt x="159" y="65"/>
                </a:cubicBezTo>
                <a:cubicBezTo>
                  <a:pt x="211" y="65"/>
                  <a:pt x="211" y="65"/>
                  <a:pt x="211" y="65"/>
                </a:cubicBezTo>
                <a:moveTo>
                  <a:pt x="174" y="112"/>
                </a:moveTo>
                <a:cubicBezTo>
                  <a:pt x="102" y="112"/>
                  <a:pt x="102" y="112"/>
                  <a:pt x="102" y="112"/>
                </a:cubicBezTo>
                <a:moveTo>
                  <a:pt x="102" y="168"/>
                </a:moveTo>
                <a:cubicBezTo>
                  <a:pt x="174" y="168"/>
                  <a:pt x="174" y="168"/>
                  <a:pt x="174" y="168"/>
                </a:cubicBezTo>
                <a:moveTo>
                  <a:pt x="102" y="223"/>
                </a:moveTo>
                <a:cubicBezTo>
                  <a:pt x="174" y="223"/>
                  <a:pt x="174" y="223"/>
                  <a:pt x="174" y="223"/>
                </a:cubicBezTo>
                <a:moveTo>
                  <a:pt x="75" y="95"/>
                </a:moveTo>
                <a:cubicBezTo>
                  <a:pt x="41" y="95"/>
                  <a:pt x="41" y="95"/>
                  <a:pt x="41" y="95"/>
                </a:cubicBezTo>
                <a:cubicBezTo>
                  <a:pt x="41" y="129"/>
                  <a:pt x="41" y="129"/>
                  <a:pt x="41" y="129"/>
                </a:cubicBezTo>
                <a:cubicBezTo>
                  <a:pt x="75" y="129"/>
                  <a:pt x="75" y="129"/>
                  <a:pt x="75" y="129"/>
                </a:cubicBezTo>
                <a:lnTo>
                  <a:pt x="75" y="95"/>
                </a:lnTo>
                <a:close/>
                <a:moveTo>
                  <a:pt x="75" y="151"/>
                </a:moveTo>
                <a:cubicBezTo>
                  <a:pt x="41" y="151"/>
                  <a:pt x="41" y="151"/>
                  <a:pt x="41" y="151"/>
                </a:cubicBezTo>
                <a:cubicBezTo>
                  <a:pt x="41" y="185"/>
                  <a:pt x="41" y="185"/>
                  <a:pt x="41" y="185"/>
                </a:cubicBezTo>
                <a:cubicBezTo>
                  <a:pt x="75" y="185"/>
                  <a:pt x="75" y="185"/>
                  <a:pt x="75" y="185"/>
                </a:cubicBezTo>
                <a:lnTo>
                  <a:pt x="75" y="151"/>
                </a:lnTo>
                <a:close/>
                <a:moveTo>
                  <a:pt x="75" y="206"/>
                </a:moveTo>
                <a:cubicBezTo>
                  <a:pt x="41" y="206"/>
                  <a:pt x="41" y="206"/>
                  <a:pt x="41" y="206"/>
                </a:cubicBezTo>
                <a:cubicBezTo>
                  <a:pt x="41" y="240"/>
                  <a:pt x="41" y="240"/>
                  <a:pt x="41" y="240"/>
                </a:cubicBezTo>
                <a:cubicBezTo>
                  <a:pt x="75" y="240"/>
                  <a:pt x="75" y="240"/>
                  <a:pt x="75" y="240"/>
                </a:cubicBezTo>
                <a:lnTo>
                  <a:pt x="75" y="206"/>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8"/>
          <p:cNvSpPr>
            <a:spLocks noChangeAspect="1" noEditPoints="1"/>
          </p:cNvSpPr>
          <p:nvPr/>
        </p:nvSpPr>
        <p:spPr bwMode="auto">
          <a:xfrm>
            <a:off x="1434485" y="3334691"/>
            <a:ext cx="447139" cy="490335"/>
          </a:xfrm>
          <a:custGeom>
            <a:avLst/>
            <a:gdLst>
              <a:gd name="T0" fmla="*/ 200 w 239"/>
              <a:gd name="T1" fmla="*/ 0 h 261"/>
              <a:gd name="T2" fmla="*/ 221 w 239"/>
              <a:gd name="T3" fmla="*/ 0 h 261"/>
              <a:gd name="T4" fmla="*/ 239 w 239"/>
              <a:gd name="T5" fmla="*/ 19 h 261"/>
              <a:gd name="T6" fmla="*/ 239 w 239"/>
              <a:gd name="T7" fmla="*/ 243 h 261"/>
              <a:gd name="T8" fmla="*/ 221 w 239"/>
              <a:gd name="T9" fmla="*/ 261 h 261"/>
              <a:gd name="T10" fmla="*/ 187 w 239"/>
              <a:gd name="T11" fmla="*/ 261 h 261"/>
              <a:gd name="T12" fmla="*/ 75 w 239"/>
              <a:gd name="T13" fmla="*/ 261 h 261"/>
              <a:gd name="T14" fmla="*/ 40 w 239"/>
              <a:gd name="T15" fmla="*/ 261 h 261"/>
              <a:gd name="T16" fmla="*/ 21 w 239"/>
              <a:gd name="T17" fmla="*/ 243 h 261"/>
              <a:gd name="T18" fmla="*/ 21 w 239"/>
              <a:gd name="T19" fmla="*/ 19 h 261"/>
              <a:gd name="T20" fmla="*/ 40 w 239"/>
              <a:gd name="T21" fmla="*/ 0 h 261"/>
              <a:gd name="T22" fmla="*/ 75 w 239"/>
              <a:gd name="T23" fmla="*/ 0 h 261"/>
              <a:gd name="T24" fmla="*/ 143 w 239"/>
              <a:gd name="T25" fmla="*/ 0 h 261"/>
              <a:gd name="T26" fmla="*/ 143 w 239"/>
              <a:gd name="T27" fmla="*/ 107 h 261"/>
              <a:gd name="T28" fmla="*/ 172 w 239"/>
              <a:gd name="T29" fmla="*/ 83 h 261"/>
              <a:gd name="T30" fmla="*/ 200 w 239"/>
              <a:gd name="T31" fmla="*/ 107 h 261"/>
              <a:gd name="T32" fmla="*/ 200 w 239"/>
              <a:gd name="T33" fmla="*/ 34 h 261"/>
              <a:gd name="T34" fmla="*/ 46 w 239"/>
              <a:gd name="T35" fmla="*/ 35 h 261"/>
              <a:gd name="T36" fmla="*/ 0 w 239"/>
              <a:gd name="T37" fmla="*/ 35 h 261"/>
              <a:gd name="T38" fmla="*/ 46 w 239"/>
              <a:gd name="T39" fmla="*/ 67 h 261"/>
              <a:gd name="T40" fmla="*/ 0 w 239"/>
              <a:gd name="T41" fmla="*/ 67 h 261"/>
              <a:gd name="T42" fmla="*/ 0 w 239"/>
              <a:gd name="T43" fmla="*/ 100 h 261"/>
              <a:gd name="T44" fmla="*/ 46 w 239"/>
              <a:gd name="T45" fmla="*/ 100 h 261"/>
              <a:gd name="T46" fmla="*/ 46 w 239"/>
              <a:gd name="T47" fmla="*/ 133 h 261"/>
              <a:gd name="T48" fmla="*/ 0 w 239"/>
              <a:gd name="T49" fmla="*/ 133 h 261"/>
              <a:gd name="T50" fmla="*/ 0 w 239"/>
              <a:gd name="T51" fmla="*/ 165 h 261"/>
              <a:gd name="T52" fmla="*/ 46 w 239"/>
              <a:gd name="T53" fmla="*/ 165 h 261"/>
              <a:gd name="T54" fmla="*/ 0 w 239"/>
              <a:gd name="T55" fmla="*/ 198 h 261"/>
              <a:gd name="T56" fmla="*/ 46 w 239"/>
              <a:gd name="T57" fmla="*/ 198 h 261"/>
              <a:gd name="T58" fmla="*/ 0 w 239"/>
              <a:gd name="T59" fmla="*/ 231 h 261"/>
              <a:gd name="T60" fmla="*/ 46 w 239"/>
              <a:gd name="T61" fmla="*/ 2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9" h="261">
                <a:moveTo>
                  <a:pt x="200" y="0"/>
                </a:moveTo>
                <a:cubicBezTo>
                  <a:pt x="221" y="0"/>
                  <a:pt x="221" y="0"/>
                  <a:pt x="221" y="0"/>
                </a:cubicBezTo>
                <a:cubicBezTo>
                  <a:pt x="231" y="0"/>
                  <a:pt x="239" y="8"/>
                  <a:pt x="239" y="19"/>
                </a:cubicBezTo>
                <a:cubicBezTo>
                  <a:pt x="239" y="243"/>
                  <a:pt x="239" y="243"/>
                  <a:pt x="239" y="243"/>
                </a:cubicBezTo>
                <a:cubicBezTo>
                  <a:pt x="239" y="253"/>
                  <a:pt x="231" y="261"/>
                  <a:pt x="221" y="261"/>
                </a:cubicBezTo>
                <a:cubicBezTo>
                  <a:pt x="187" y="261"/>
                  <a:pt x="187" y="261"/>
                  <a:pt x="187" y="261"/>
                </a:cubicBezTo>
                <a:cubicBezTo>
                  <a:pt x="75" y="261"/>
                  <a:pt x="75" y="261"/>
                  <a:pt x="75" y="261"/>
                </a:cubicBezTo>
                <a:cubicBezTo>
                  <a:pt x="40" y="261"/>
                  <a:pt x="40" y="261"/>
                  <a:pt x="40" y="261"/>
                </a:cubicBezTo>
                <a:cubicBezTo>
                  <a:pt x="30" y="261"/>
                  <a:pt x="21" y="253"/>
                  <a:pt x="21" y="243"/>
                </a:cubicBezTo>
                <a:cubicBezTo>
                  <a:pt x="21" y="19"/>
                  <a:pt x="21" y="19"/>
                  <a:pt x="21" y="19"/>
                </a:cubicBezTo>
                <a:cubicBezTo>
                  <a:pt x="21" y="8"/>
                  <a:pt x="30" y="0"/>
                  <a:pt x="40" y="0"/>
                </a:cubicBezTo>
                <a:cubicBezTo>
                  <a:pt x="75" y="0"/>
                  <a:pt x="75" y="0"/>
                  <a:pt x="75" y="0"/>
                </a:cubicBezTo>
                <a:cubicBezTo>
                  <a:pt x="143" y="0"/>
                  <a:pt x="143" y="0"/>
                  <a:pt x="143" y="0"/>
                </a:cubicBezTo>
                <a:cubicBezTo>
                  <a:pt x="143" y="107"/>
                  <a:pt x="143" y="107"/>
                  <a:pt x="143" y="107"/>
                </a:cubicBezTo>
                <a:cubicBezTo>
                  <a:pt x="172" y="83"/>
                  <a:pt x="172" y="83"/>
                  <a:pt x="172" y="83"/>
                </a:cubicBezTo>
                <a:cubicBezTo>
                  <a:pt x="200" y="107"/>
                  <a:pt x="200" y="107"/>
                  <a:pt x="200" y="107"/>
                </a:cubicBezTo>
                <a:cubicBezTo>
                  <a:pt x="200" y="34"/>
                  <a:pt x="200" y="34"/>
                  <a:pt x="200" y="34"/>
                </a:cubicBezTo>
                <a:moveTo>
                  <a:pt x="46" y="35"/>
                </a:moveTo>
                <a:cubicBezTo>
                  <a:pt x="0" y="35"/>
                  <a:pt x="0" y="35"/>
                  <a:pt x="0" y="35"/>
                </a:cubicBezTo>
                <a:moveTo>
                  <a:pt x="46" y="67"/>
                </a:moveTo>
                <a:cubicBezTo>
                  <a:pt x="0" y="67"/>
                  <a:pt x="0" y="67"/>
                  <a:pt x="0" y="67"/>
                </a:cubicBezTo>
                <a:moveTo>
                  <a:pt x="0" y="100"/>
                </a:moveTo>
                <a:cubicBezTo>
                  <a:pt x="46" y="100"/>
                  <a:pt x="46" y="100"/>
                  <a:pt x="46" y="100"/>
                </a:cubicBezTo>
                <a:moveTo>
                  <a:pt x="46" y="133"/>
                </a:moveTo>
                <a:cubicBezTo>
                  <a:pt x="0" y="133"/>
                  <a:pt x="0" y="133"/>
                  <a:pt x="0" y="133"/>
                </a:cubicBezTo>
                <a:moveTo>
                  <a:pt x="0" y="165"/>
                </a:moveTo>
                <a:cubicBezTo>
                  <a:pt x="46" y="165"/>
                  <a:pt x="46" y="165"/>
                  <a:pt x="46" y="165"/>
                </a:cubicBezTo>
                <a:moveTo>
                  <a:pt x="0" y="198"/>
                </a:moveTo>
                <a:cubicBezTo>
                  <a:pt x="46" y="198"/>
                  <a:pt x="46" y="198"/>
                  <a:pt x="46" y="198"/>
                </a:cubicBezTo>
                <a:moveTo>
                  <a:pt x="0" y="231"/>
                </a:moveTo>
                <a:cubicBezTo>
                  <a:pt x="46" y="231"/>
                  <a:pt x="46" y="231"/>
                  <a:pt x="46" y="23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
            <a:extLst>
              <a:ext uri="{FF2B5EF4-FFF2-40B4-BE49-F238E27FC236}">
                <a16:creationId xmlns:a16="http://schemas.microsoft.com/office/drawing/2014/main" id="{9160026B-B491-4509-BD08-2486B5B43CA7}"/>
              </a:ext>
            </a:extLst>
          </p:cNvPr>
          <p:cNvSpPr>
            <a:spLocks noChangeAspect="1" noEditPoints="1"/>
          </p:cNvSpPr>
          <p:nvPr/>
        </p:nvSpPr>
        <p:spPr bwMode="auto">
          <a:xfrm>
            <a:off x="1430047" y="1389290"/>
            <a:ext cx="372448" cy="580959"/>
          </a:xfrm>
          <a:custGeom>
            <a:avLst/>
            <a:gdLst>
              <a:gd name="T0" fmla="*/ 44 w 192"/>
              <a:gd name="T1" fmla="*/ 32 h 300"/>
              <a:gd name="T2" fmla="*/ 0 w 192"/>
              <a:gd name="T3" fmla="*/ 32 h 300"/>
              <a:gd name="T4" fmla="*/ 0 w 192"/>
              <a:gd name="T5" fmla="*/ 300 h 300"/>
              <a:gd name="T6" fmla="*/ 192 w 192"/>
              <a:gd name="T7" fmla="*/ 300 h 300"/>
              <a:gd name="T8" fmla="*/ 192 w 192"/>
              <a:gd name="T9" fmla="*/ 32 h 300"/>
              <a:gd name="T10" fmla="*/ 148 w 192"/>
              <a:gd name="T11" fmla="*/ 32 h 300"/>
              <a:gd name="T12" fmla="*/ 132 w 192"/>
              <a:gd name="T13" fmla="*/ 51 h 300"/>
              <a:gd name="T14" fmla="*/ 126 w 192"/>
              <a:gd name="T15" fmla="*/ 25 h 300"/>
              <a:gd name="T16" fmla="*/ 132 w 192"/>
              <a:gd name="T17" fmla="*/ 0 h 300"/>
              <a:gd name="T18" fmla="*/ 60 w 192"/>
              <a:gd name="T19" fmla="*/ 0 h 300"/>
              <a:gd name="T20" fmla="*/ 65 w 192"/>
              <a:gd name="T21" fmla="*/ 25 h 300"/>
              <a:gd name="T22" fmla="*/ 60 w 192"/>
              <a:gd name="T23" fmla="*/ 51 h 300"/>
              <a:gd name="T24" fmla="*/ 132 w 192"/>
              <a:gd name="T25" fmla="*/ 51 h 300"/>
              <a:gd name="T26" fmla="*/ 73 w 192"/>
              <a:gd name="T27" fmla="*/ 78 h 300"/>
              <a:gd name="T28" fmla="*/ 43 w 192"/>
              <a:gd name="T29" fmla="*/ 117 h 300"/>
              <a:gd name="T30" fmla="*/ 43 w 192"/>
              <a:gd name="T31" fmla="*/ 117 h 300"/>
              <a:gd name="T32" fmla="*/ 29 w 192"/>
              <a:gd name="T33" fmla="*/ 93 h 300"/>
              <a:gd name="T34" fmla="*/ 73 w 192"/>
              <a:gd name="T35" fmla="*/ 226 h 300"/>
              <a:gd name="T36" fmla="*/ 43 w 192"/>
              <a:gd name="T37" fmla="*/ 265 h 300"/>
              <a:gd name="T38" fmla="*/ 43 w 192"/>
              <a:gd name="T39" fmla="*/ 265 h 300"/>
              <a:gd name="T40" fmla="*/ 29 w 192"/>
              <a:gd name="T41" fmla="*/ 241 h 300"/>
              <a:gd name="T42" fmla="*/ 29 w 192"/>
              <a:gd name="T43" fmla="*/ 192 h 300"/>
              <a:gd name="T44" fmla="*/ 70 w 192"/>
              <a:gd name="T45" fmla="*/ 151 h 300"/>
              <a:gd name="T46" fmla="*/ 29 w 192"/>
              <a:gd name="T47" fmla="*/ 151 h 300"/>
              <a:gd name="T48" fmla="*/ 68 w 192"/>
              <a:gd name="T49" fmla="*/ 190 h 300"/>
              <a:gd name="T50" fmla="*/ 93 w 192"/>
              <a:gd name="T51" fmla="*/ 98 h 300"/>
              <a:gd name="T52" fmla="*/ 138 w 192"/>
              <a:gd name="T53" fmla="*/ 98 h 300"/>
              <a:gd name="T54" fmla="*/ 93 w 192"/>
              <a:gd name="T55" fmla="*/ 171 h 300"/>
              <a:gd name="T56" fmla="*/ 138 w 192"/>
              <a:gd name="T57" fmla="*/ 171 h 300"/>
              <a:gd name="T58" fmla="*/ 93 w 192"/>
              <a:gd name="T59" fmla="*/ 245 h 300"/>
              <a:gd name="T60" fmla="*/ 138 w 192"/>
              <a:gd name="T61" fmla="*/ 24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2" h="300">
                <a:moveTo>
                  <a:pt x="44" y="32"/>
                </a:moveTo>
                <a:cubicBezTo>
                  <a:pt x="0" y="32"/>
                  <a:pt x="0" y="32"/>
                  <a:pt x="0" y="32"/>
                </a:cubicBezTo>
                <a:cubicBezTo>
                  <a:pt x="0" y="300"/>
                  <a:pt x="0" y="300"/>
                  <a:pt x="0" y="300"/>
                </a:cubicBezTo>
                <a:cubicBezTo>
                  <a:pt x="63" y="300"/>
                  <a:pt x="192" y="300"/>
                  <a:pt x="192" y="300"/>
                </a:cubicBezTo>
                <a:cubicBezTo>
                  <a:pt x="192" y="164"/>
                  <a:pt x="192" y="32"/>
                  <a:pt x="192" y="32"/>
                </a:cubicBezTo>
                <a:cubicBezTo>
                  <a:pt x="148" y="32"/>
                  <a:pt x="148" y="32"/>
                  <a:pt x="148" y="32"/>
                </a:cubicBezTo>
                <a:moveTo>
                  <a:pt x="132" y="51"/>
                </a:moveTo>
                <a:cubicBezTo>
                  <a:pt x="126" y="25"/>
                  <a:pt x="126" y="25"/>
                  <a:pt x="126" y="25"/>
                </a:cubicBezTo>
                <a:cubicBezTo>
                  <a:pt x="132" y="0"/>
                  <a:pt x="132" y="0"/>
                  <a:pt x="132" y="0"/>
                </a:cubicBezTo>
                <a:cubicBezTo>
                  <a:pt x="60" y="0"/>
                  <a:pt x="60" y="0"/>
                  <a:pt x="60" y="0"/>
                </a:cubicBezTo>
                <a:cubicBezTo>
                  <a:pt x="65" y="25"/>
                  <a:pt x="65" y="25"/>
                  <a:pt x="65" y="25"/>
                </a:cubicBezTo>
                <a:cubicBezTo>
                  <a:pt x="60" y="51"/>
                  <a:pt x="60" y="51"/>
                  <a:pt x="60" y="51"/>
                </a:cubicBezTo>
                <a:cubicBezTo>
                  <a:pt x="132" y="51"/>
                  <a:pt x="132" y="51"/>
                  <a:pt x="132" y="51"/>
                </a:cubicBezTo>
                <a:moveTo>
                  <a:pt x="73" y="78"/>
                </a:moveTo>
                <a:cubicBezTo>
                  <a:pt x="43" y="117"/>
                  <a:pt x="43" y="117"/>
                  <a:pt x="43" y="117"/>
                </a:cubicBezTo>
                <a:cubicBezTo>
                  <a:pt x="43" y="117"/>
                  <a:pt x="43" y="117"/>
                  <a:pt x="43" y="117"/>
                </a:cubicBezTo>
                <a:cubicBezTo>
                  <a:pt x="29" y="93"/>
                  <a:pt x="29" y="93"/>
                  <a:pt x="29" y="93"/>
                </a:cubicBezTo>
                <a:moveTo>
                  <a:pt x="73" y="226"/>
                </a:moveTo>
                <a:cubicBezTo>
                  <a:pt x="43" y="265"/>
                  <a:pt x="43" y="265"/>
                  <a:pt x="43" y="265"/>
                </a:cubicBezTo>
                <a:cubicBezTo>
                  <a:pt x="43" y="265"/>
                  <a:pt x="43" y="265"/>
                  <a:pt x="43" y="265"/>
                </a:cubicBezTo>
                <a:cubicBezTo>
                  <a:pt x="29" y="241"/>
                  <a:pt x="29" y="241"/>
                  <a:pt x="29" y="241"/>
                </a:cubicBezTo>
                <a:moveTo>
                  <a:pt x="29" y="192"/>
                </a:moveTo>
                <a:cubicBezTo>
                  <a:pt x="70" y="151"/>
                  <a:pt x="70" y="151"/>
                  <a:pt x="70" y="151"/>
                </a:cubicBezTo>
                <a:moveTo>
                  <a:pt x="29" y="151"/>
                </a:moveTo>
                <a:cubicBezTo>
                  <a:pt x="68" y="190"/>
                  <a:pt x="68" y="190"/>
                  <a:pt x="68" y="190"/>
                </a:cubicBezTo>
                <a:moveTo>
                  <a:pt x="93" y="98"/>
                </a:moveTo>
                <a:cubicBezTo>
                  <a:pt x="138" y="98"/>
                  <a:pt x="138" y="98"/>
                  <a:pt x="138" y="98"/>
                </a:cubicBezTo>
                <a:moveTo>
                  <a:pt x="93" y="171"/>
                </a:moveTo>
                <a:cubicBezTo>
                  <a:pt x="138" y="171"/>
                  <a:pt x="138" y="171"/>
                  <a:pt x="138" y="171"/>
                </a:cubicBezTo>
                <a:moveTo>
                  <a:pt x="93" y="245"/>
                </a:moveTo>
                <a:cubicBezTo>
                  <a:pt x="138" y="245"/>
                  <a:pt x="138" y="245"/>
                  <a:pt x="138" y="24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
            <a:extLst>
              <a:ext uri="{FF2B5EF4-FFF2-40B4-BE49-F238E27FC236}">
                <a16:creationId xmlns:a16="http://schemas.microsoft.com/office/drawing/2014/main" id="{20D47602-B0F3-4406-B539-B6D879550C3B}"/>
              </a:ext>
            </a:extLst>
          </p:cNvPr>
          <p:cNvSpPr>
            <a:spLocks noChangeAspect="1" noEditPoints="1"/>
          </p:cNvSpPr>
          <p:nvPr/>
        </p:nvSpPr>
        <p:spPr bwMode="auto">
          <a:xfrm>
            <a:off x="826591" y="1387685"/>
            <a:ext cx="372448" cy="582564"/>
          </a:xfrm>
          <a:custGeom>
            <a:avLst/>
            <a:gdLst>
              <a:gd name="T0" fmla="*/ 45 w 196"/>
              <a:gd name="T1" fmla="*/ 33 h 308"/>
              <a:gd name="T2" fmla="*/ 0 w 196"/>
              <a:gd name="T3" fmla="*/ 33 h 308"/>
              <a:gd name="T4" fmla="*/ 0 w 196"/>
              <a:gd name="T5" fmla="*/ 308 h 308"/>
              <a:gd name="T6" fmla="*/ 196 w 196"/>
              <a:gd name="T7" fmla="*/ 308 h 308"/>
              <a:gd name="T8" fmla="*/ 196 w 196"/>
              <a:gd name="T9" fmla="*/ 33 h 308"/>
              <a:gd name="T10" fmla="*/ 151 w 196"/>
              <a:gd name="T11" fmla="*/ 33 h 308"/>
              <a:gd name="T12" fmla="*/ 134 w 196"/>
              <a:gd name="T13" fmla="*/ 53 h 308"/>
              <a:gd name="T14" fmla="*/ 128 w 196"/>
              <a:gd name="T15" fmla="*/ 26 h 308"/>
              <a:gd name="T16" fmla="*/ 134 w 196"/>
              <a:gd name="T17" fmla="*/ 0 h 308"/>
              <a:gd name="T18" fmla="*/ 61 w 196"/>
              <a:gd name="T19" fmla="*/ 0 h 308"/>
              <a:gd name="T20" fmla="*/ 66 w 196"/>
              <a:gd name="T21" fmla="*/ 26 h 308"/>
              <a:gd name="T22" fmla="*/ 61 w 196"/>
              <a:gd name="T23" fmla="*/ 53 h 308"/>
              <a:gd name="T24" fmla="*/ 134 w 196"/>
              <a:gd name="T25" fmla="*/ 53 h 308"/>
              <a:gd name="T26" fmla="*/ 167 w 196"/>
              <a:gd name="T27" fmla="*/ 105 h 308"/>
              <a:gd name="T28" fmla="*/ 99 w 196"/>
              <a:gd name="T29" fmla="*/ 105 h 308"/>
              <a:gd name="T30" fmla="*/ 38 w 196"/>
              <a:gd name="T31" fmla="*/ 92 h 308"/>
              <a:gd name="T32" fmla="*/ 55 w 196"/>
              <a:gd name="T33" fmla="*/ 82 h 308"/>
              <a:gd name="T34" fmla="*/ 55 w 196"/>
              <a:gd name="T35" fmla="*/ 128 h 308"/>
              <a:gd name="T36" fmla="*/ 167 w 196"/>
              <a:gd name="T37" fmla="*/ 181 h 308"/>
              <a:gd name="T38" fmla="*/ 99 w 196"/>
              <a:gd name="T39" fmla="*/ 181 h 308"/>
              <a:gd name="T40" fmla="*/ 37 w 196"/>
              <a:gd name="T41" fmla="*/ 173 h 308"/>
              <a:gd name="T42" fmla="*/ 49 w 196"/>
              <a:gd name="T43" fmla="*/ 161 h 308"/>
              <a:gd name="T44" fmla="*/ 60 w 196"/>
              <a:gd name="T45" fmla="*/ 173 h 308"/>
              <a:gd name="T46" fmla="*/ 59 w 196"/>
              <a:gd name="T47" fmla="*/ 177 h 308"/>
              <a:gd name="T48" fmla="*/ 39 w 196"/>
              <a:gd name="T49" fmla="*/ 200 h 308"/>
              <a:gd name="T50" fmla="*/ 62 w 196"/>
              <a:gd name="T51" fmla="*/ 200 h 308"/>
              <a:gd name="T52" fmla="*/ 99 w 196"/>
              <a:gd name="T53" fmla="*/ 256 h 308"/>
              <a:gd name="T54" fmla="*/ 167 w 196"/>
              <a:gd name="T55" fmla="*/ 256 h 308"/>
              <a:gd name="T56" fmla="*/ 41 w 196"/>
              <a:gd name="T57" fmla="*/ 237 h 308"/>
              <a:gd name="T58" fmla="*/ 48 w 196"/>
              <a:gd name="T59" fmla="*/ 234 h 308"/>
              <a:gd name="T60" fmla="*/ 60 w 196"/>
              <a:gd name="T61" fmla="*/ 245 h 308"/>
              <a:gd name="T62" fmla="*/ 48 w 196"/>
              <a:gd name="T63" fmla="*/ 256 h 308"/>
              <a:gd name="T64" fmla="*/ 60 w 196"/>
              <a:gd name="T65" fmla="*/ 268 h 308"/>
              <a:gd name="T66" fmla="*/ 48 w 196"/>
              <a:gd name="T67" fmla="*/ 279 h 308"/>
              <a:gd name="T68" fmla="*/ 41 w 196"/>
              <a:gd name="T69" fmla="*/ 276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6" h="308">
                <a:moveTo>
                  <a:pt x="45" y="33"/>
                </a:moveTo>
                <a:cubicBezTo>
                  <a:pt x="0" y="33"/>
                  <a:pt x="0" y="33"/>
                  <a:pt x="0" y="33"/>
                </a:cubicBezTo>
                <a:cubicBezTo>
                  <a:pt x="0" y="308"/>
                  <a:pt x="0" y="308"/>
                  <a:pt x="0" y="308"/>
                </a:cubicBezTo>
                <a:cubicBezTo>
                  <a:pt x="196" y="308"/>
                  <a:pt x="196" y="308"/>
                  <a:pt x="196" y="308"/>
                </a:cubicBezTo>
                <a:cubicBezTo>
                  <a:pt x="196" y="33"/>
                  <a:pt x="196" y="33"/>
                  <a:pt x="196" y="33"/>
                </a:cubicBezTo>
                <a:cubicBezTo>
                  <a:pt x="151" y="33"/>
                  <a:pt x="151" y="33"/>
                  <a:pt x="151" y="33"/>
                </a:cubicBezTo>
                <a:moveTo>
                  <a:pt x="134" y="53"/>
                </a:moveTo>
                <a:cubicBezTo>
                  <a:pt x="128" y="26"/>
                  <a:pt x="128" y="26"/>
                  <a:pt x="128" y="26"/>
                </a:cubicBezTo>
                <a:cubicBezTo>
                  <a:pt x="134" y="0"/>
                  <a:pt x="134" y="0"/>
                  <a:pt x="134" y="0"/>
                </a:cubicBezTo>
                <a:cubicBezTo>
                  <a:pt x="61" y="0"/>
                  <a:pt x="61" y="0"/>
                  <a:pt x="61" y="0"/>
                </a:cubicBezTo>
                <a:cubicBezTo>
                  <a:pt x="66" y="26"/>
                  <a:pt x="66" y="26"/>
                  <a:pt x="66" y="26"/>
                </a:cubicBezTo>
                <a:cubicBezTo>
                  <a:pt x="61" y="53"/>
                  <a:pt x="61" y="53"/>
                  <a:pt x="61" y="53"/>
                </a:cubicBezTo>
                <a:cubicBezTo>
                  <a:pt x="134" y="53"/>
                  <a:pt x="134" y="53"/>
                  <a:pt x="134" y="53"/>
                </a:cubicBezTo>
                <a:moveTo>
                  <a:pt x="167" y="105"/>
                </a:moveTo>
                <a:cubicBezTo>
                  <a:pt x="99" y="105"/>
                  <a:pt x="99" y="105"/>
                  <a:pt x="99" y="105"/>
                </a:cubicBezTo>
                <a:moveTo>
                  <a:pt x="38" y="92"/>
                </a:moveTo>
                <a:cubicBezTo>
                  <a:pt x="55" y="82"/>
                  <a:pt x="55" y="82"/>
                  <a:pt x="55" y="82"/>
                </a:cubicBezTo>
                <a:cubicBezTo>
                  <a:pt x="55" y="128"/>
                  <a:pt x="55" y="128"/>
                  <a:pt x="55" y="128"/>
                </a:cubicBezTo>
                <a:moveTo>
                  <a:pt x="167" y="181"/>
                </a:moveTo>
                <a:cubicBezTo>
                  <a:pt x="99" y="181"/>
                  <a:pt x="99" y="181"/>
                  <a:pt x="99" y="181"/>
                </a:cubicBezTo>
                <a:moveTo>
                  <a:pt x="37" y="173"/>
                </a:moveTo>
                <a:cubicBezTo>
                  <a:pt x="37" y="166"/>
                  <a:pt x="43" y="161"/>
                  <a:pt x="49" y="161"/>
                </a:cubicBezTo>
                <a:cubicBezTo>
                  <a:pt x="55" y="161"/>
                  <a:pt x="60" y="166"/>
                  <a:pt x="60" y="173"/>
                </a:cubicBezTo>
                <a:cubicBezTo>
                  <a:pt x="60" y="173"/>
                  <a:pt x="60" y="176"/>
                  <a:pt x="59" y="177"/>
                </a:cubicBezTo>
                <a:cubicBezTo>
                  <a:pt x="57" y="179"/>
                  <a:pt x="39" y="200"/>
                  <a:pt x="39" y="200"/>
                </a:cubicBezTo>
                <a:cubicBezTo>
                  <a:pt x="62" y="200"/>
                  <a:pt x="62" y="200"/>
                  <a:pt x="62" y="200"/>
                </a:cubicBezTo>
                <a:moveTo>
                  <a:pt x="99" y="256"/>
                </a:moveTo>
                <a:cubicBezTo>
                  <a:pt x="167" y="256"/>
                  <a:pt x="167" y="256"/>
                  <a:pt x="167" y="256"/>
                </a:cubicBezTo>
                <a:moveTo>
                  <a:pt x="41" y="237"/>
                </a:moveTo>
                <a:cubicBezTo>
                  <a:pt x="43" y="235"/>
                  <a:pt x="45" y="234"/>
                  <a:pt x="48" y="234"/>
                </a:cubicBezTo>
                <a:cubicBezTo>
                  <a:pt x="55" y="234"/>
                  <a:pt x="60" y="239"/>
                  <a:pt x="60" y="245"/>
                </a:cubicBezTo>
                <a:cubicBezTo>
                  <a:pt x="60" y="251"/>
                  <a:pt x="55" y="256"/>
                  <a:pt x="48" y="256"/>
                </a:cubicBezTo>
                <a:cubicBezTo>
                  <a:pt x="55" y="256"/>
                  <a:pt x="60" y="261"/>
                  <a:pt x="60" y="268"/>
                </a:cubicBezTo>
                <a:cubicBezTo>
                  <a:pt x="60" y="274"/>
                  <a:pt x="55" y="279"/>
                  <a:pt x="48" y="279"/>
                </a:cubicBezTo>
                <a:cubicBezTo>
                  <a:pt x="45" y="279"/>
                  <a:pt x="43" y="278"/>
                  <a:pt x="41" y="2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81"/>
          <p:cNvSpPr>
            <a:spLocks noChangeAspect="1" noEditPoints="1"/>
          </p:cNvSpPr>
          <p:nvPr/>
        </p:nvSpPr>
        <p:spPr bwMode="auto">
          <a:xfrm>
            <a:off x="3265555" y="5122502"/>
            <a:ext cx="654771" cy="481599"/>
          </a:xfrm>
          <a:custGeom>
            <a:avLst/>
            <a:gdLst>
              <a:gd name="T0" fmla="*/ 176 w 371"/>
              <a:gd name="T1" fmla="*/ 268 h 273"/>
              <a:gd name="T2" fmla="*/ 5 w 371"/>
              <a:gd name="T3" fmla="*/ 273 h 273"/>
              <a:gd name="T4" fmla="*/ 0 w 371"/>
              <a:gd name="T5" fmla="*/ 5 h 273"/>
              <a:gd name="T6" fmla="*/ 170 w 371"/>
              <a:gd name="T7" fmla="*/ 0 h 273"/>
              <a:gd name="T8" fmla="*/ 176 w 371"/>
              <a:gd name="T9" fmla="*/ 38 h 273"/>
              <a:gd name="T10" fmla="*/ 28 w 371"/>
              <a:gd name="T11" fmla="*/ 200 h 273"/>
              <a:gd name="T12" fmla="*/ 79 w 371"/>
              <a:gd name="T13" fmla="*/ 236 h 273"/>
              <a:gd name="T14" fmla="*/ 79 w 371"/>
              <a:gd name="T15" fmla="*/ 144 h 273"/>
              <a:gd name="T16" fmla="*/ 28 w 371"/>
              <a:gd name="T17" fmla="*/ 180 h 273"/>
              <a:gd name="T18" fmla="*/ 79 w 371"/>
              <a:gd name="T19" fmla="*/ 144 h 273"/>
              <a:gd name="T20" fmla="*/ 28 w 371"/>
              <a:gd name="T21" fmla="*/ 88 h 273"/>
              <a:gd name="T22" fmla="*/ 79 w 371"/>
              <a:gd name="T23" fmla="*/ 124 h 273"/>
              <a:gd name="T24" fmla="*/ 79 w 371"/>
              <a:gd name="T25" fmla="*/ 31 h 273"/>
              <a:gd name="T26" fmla="*/ 28 w 371"/>
              <a:gd name="T27" fmla="*/ 68 h 273"/>
              <a:gd name="T28" fmla="*/ 79 w 371"/>
              <a:gd name="T29" fmla="*/ 31 h 273"/>
              <a:gd name="T30" fmla="*/ 97 w 371"/>
              <a:gd name="T31" fmla="*/ 200 h 273"/>
              <a:gd name="T32" fmla="*/ 148 w 371"/>
              <a:gd name="T33" fmla="*/ 236 h 273"/>
              <a:gd name="T34" fmla="*/ 148 w 371"/>
              <a:gd name="T35" fmla="*/ 144 h 273"/>
              <a:gd name="T36" fmla="*/ 97 w 371"/>
              <a:gd name="T37" fmla="*/ 180 h 273"/>
              <a:gd name="T38" fmla="*/ 148 w 371"/>
              <a:gd name="T39" fmla="*/ 144 h 273"/>
              <a:gd name="T40" fmla="*/ 97 w 371"/>
              <a:gd name="T41" fmla="*/ 88 h 273"/>
              <a:gd name="T42" fmla="*/ 148 w 371"/>
              <a:gd name="T43" fmla="*/ 124 h 273"/>
              <a:gd name="T44" fmla="*/ 148 w 371"/>
              <a:gd name="T45" fmla="*/ 31 h 273"/>
              <a:gd name="T46" fmla="*/ 97 w 371"/>
              <a:gd name="T47" fmla="*/ 68 h 273"/>
              <a:gd name="T48" fmla="*/ 148 w 371"/>
              <a:gd name="T49" fmla="*/ 31 h 273"/>
              <a:gd name="T50" fmla="*/ 200 w 371"/>
              <a:gd name="T51" fmla="*/ 129 h 273"/>
              <a:gd name="T52" fmla="*/ 195 w 371"/>
              <a:gd name="T53" fmla="*/ 268 h 273"/>
              <a:gd name="T54" fmla="*/ 256 w 371"/>
              <a:gd name="T55" fmla="*/ 273 h 273"/>
              <a:gd name="T56" fmla="*/ 310 w 371"/>
              <a:gd name="T57" fmla="*/ 200 h 273"/>
              <a:gd name="T58" fmla="*/ 365 w 371"/>
              <a:gd name="T59" fmla="*/ 273 h 273"/>
              <a:gd name="T60" fmla="*/ 371 w 371"/>
              <a:gd name="T61" fmla="*/ 135 h 273"/>
              <a:gd name="T62" fmla="*/ 194 w 371"/>
              <a:gd name="T63" fmla="*/ 10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1" h="273">
                <a:moveTo>
                  <a:pt x="176" y="68"/>
                </a:moveTo>
                <a:cubicBezTo>
                  <a:pt x="176" y="268"/>
                  <a:pt x="176" y="268"/>
                  <a:pt x="176" y="268"/>
                </a:cubicBezTo>
                <a:cubicBezTo>
                  <a:pt x="176" y="271"/>
                  <a:pt x="173" y="273"/>
                  <a:pt x="170" y="273"/>
                </a:cubicBezTo>
                <a:cubicBezTo>
                  <a:pt x="5" y="273"/>
                  <a:pt x="5" y="273"/>
                  <a:pt x="5" y="273"/>
                </a:cubicBezTo>
                <a:cubicBezTo>
                  <a:pt x="2" y="273"/>
                  <a:pt x="0" y="271"/>
                  <a:pt x="0" y="268"/>
                </a:cubicBezTo>
                <a:cubicBezTo>
                  <a:pt x="0" y="5"/>
                  <a:pt x="0" y="5"/>
                  <a:pt x="0" y="5"/>
                </a:cubicBezTo>
                <a:cubicBezTo>
                  <a:pt x="0" y="3"/>
                  <a:pt x="2" y="0"/>
                  <a:pt x="5" y="0"/>
                </a:cubicBezTo>
                <a:cubicBezTo>
                  <a:pt x="170" y="0"/>
                  <a:pt x="170" y="0"/>
                  <a:pt x="170" y="0"/>
                </a:cubicBezTo>
                <a:cubicBezTo>
                  <a:pt x="173" y="0"/>
                  <a:pt x="176" y="3"/>
                  <a:pt x="176" y="5"/>
                </a:cubicBezTo>
                <a:cubicBezTo>
                  <a:pt x="176" y="38"/>
                  <a:pt x="176" y="38"/>
                  <a:pt x="176" y="38"/>
                </a:cubicBezTo>
                <a:moveTo>
                  <a:pt x="79" y="200"/>
                </a:moveTo>
                <a:cubicBezTo>
                  <a:pt x="28" y="200"/>
                  <a:pt x="28" y="200"/>
                  <a:pt x="28" y="200"/>
                </a:cubicBezTo>
                <a:cubicBezTo>
                  <a:pt x="28" y="236"/>
                  <a:pt x="28" y="236"/>
                  <a:pt x="28" y="236"/>
                </a:cubicBezTo>
                <a:cubicBezTo>
                  <a:pt x="79" y="236"/>
                  <a:pt x="79" y="236"/>
                  <a:pt x="79" y="236"/>
                </a:cubicBezTo>
                <a:lnTo>
                  <a:pt x="79" y="200"/>
                </a:lnTo>
                <a:close/>
                <a:moveTo>
                  <a:pt x="79" y="144"/>
                </a:moveTo>
                <a:cubicBezTo>
                  <a:pt x="28" y="144"/>
                  <a:pt x="28" y="144"/>
                  <a:pt x="28" y="144"/>
                </a:cubicBezTo>
                <a:cubicBezTo>
                  <a:pt x="28" y="180"/>
                  <a:pt x="28" y="180"/>
                  <a:pt x="28" y="180"/>
                </a:cubicBezTo>
                <a:cubicBezTo>
                  <a:pt x="79" y="180"/>
                  <a:pt x="79" y="180"/>
                  <a:pt x="79" y="180"/>
                </a:cubicBezTo>
                <a:lnTo>
                  <a:pt x="79" y="144"/>
                </a:lnTo>
                <a:close/>
                <a:moveTo>
                  <a:pt x="79" y="88"/>
                </a:moveTo>
                <a:cubicBezTo>
                  <a:pt x="28" y="88"/>
                  <a:pt x="28" y="88"/>
                  <a:pt x="28" y="88"/>
                </a:cubicBezTo>
                <a:cubicBezTo>
                  <a:pt x="28" y="124"/>
                  <a:pt x="28" y="124"/>
                  <a:pt x="28" y="124"/>
                </a:cubicBezTo>
                <a:cubicBezTo>
                  <a:pt x="79" y="124"/>
                  <a:pt x="79" y="124"/>
                  <a:pt x="79" y="124"/>
                </a:cubicBezTo>
                <a:lnTo>
                  <a:pt x="79" y="88"/>
                </a:lnTo>
                <a:close/>
                <a:moveTo>
                  <a:pt x="79" y="31"/>
                </a:moveTo>
                <a:cubicBezTo>
                  <a:pt x="28" y="31"/>
                  <a:pt x="28" y="31"/>
                  <a:pt x="28" y="31"/>
                </a:cubicBezTo>
                <a:cubicBezTo>
                  <a:pt x="28" y="68"/>
                  <a:pt x="28" y="68"/>
                  <a:pt x="28" y="68"/>
                </a:cubicBezTo>
                <a:cubicBezTo>
                  <a:pt x="79" y="68"/>
                  <a:pt x="79" y="68"/>
                  <a:pt x="79" y="68"/>
                </a:cubicBezTo>
                <a:lnTo>
                  <a:pt x="79" y="31"/>
                </a:lnTo>
                <a:close/>
                <a:moveTo>
                  <a:pt x="148" y="200"/>
                </a:moveTo>
                <a:cubicBezTo>
                  <a:pt x="97" y="200"/>
                  <a:pt x="97" y="200"/>
                  <a:pt x="97" y="200"/>
                </a:cubicBezTo>
                <a:cubicBezTo>
                  <a:pt x="97" y="236"/>
                  <a:pt x="97" y="236"/>
                  <a:pt x="97" y="236"/>
                </a:cubicBezTo>
                <a:cubicBezTo>
                  <a:pt x="148" y="236"/>
                  <a:pt x="148" y="236"/>
                  <a:pt x="148" y="236"/>
                </a:cubicBezTo>
                <a:lnTo>
                  <a:pt x="148" y="200"/>
                </a:lnTo>
                <a:close/>
                <a:moveTo>
                  <a:pt x="148" y="144"/>
                </a:moveTo>
                <a:cubicBezTo>
                  <a:pt x="97" y="144"/>
                  <a:pt x="97" y="144"/>
                  <a:pt x="97" y="144"/>
                </a:cubicBezTo>
                <a:cubicBezTo>
                  <a:pt x="97" y="180"/>
                  <a:pt x="97" y="180"/>
                  <a:pt x="97" y="180"/>
                </a:cubicBezTo>
                <a:cubicBezTo>
                  <a:pt x="148" y="180"/>
                  <a:pt x="148" y="180"/>
                  <a:pt x="148" y="180"/>
                </a:cubicBezTo>
                <a:lnTo>
                  <a:pt x="148" y="144"/>
                </a:lnTo>
                <a:close/>
                <a:moveTo>
                  <a:pt x="148" y="88"/>
                </a:moveTo>
                <a:cubicBezTo>
                  <a:pt x="97" y="88"/>
                  <a:pt x="97" y="88"/>
                  <a:pt x="97" y="88"/>
                </a:cubicBezTo>
                <a:cubicBezTo>
                  <a:pt x="97" y="124"/>
                  <a:pt x="97" y="124"/>
                  <a:pt x="97" y="124"/>
                </a:cubicBezTo>
                <a:cubicBezTo>
                  <a:pt x="148" y="124"/>
                  <a:pt x="148" y="124"/>
                  <a:pt x="148" y="124"/>
                </a:cubicBezTo>
                <a:lnTo>
                  <a:pt x="148" y="88"/>
                </a:lnTo>
                <a:close/>
                <a:moveTo>
                  <a:pt x="148" y="31"/>
                </a:moveTo>
                <a:cubicBezTo>
                  <a:pt x="97" y="31"/>
                  <a:pt x="97" y="31"/>
                  <a:pt x="97" y="31"/>
                </a:cubicBezTo>
                <a:cubicBezTo>
                  <a:pt x="97" y="68"/>
                  <a:pt x="97" y="68"/>
                  <a:pt x="97" y="68"/>
                </a:cubicBezTo>
                <a:cubicBezTo>
                  <a:pt x="148" y="68"/>
                  <a:pt x="148" y="68"/>
                  <a:pt x="148" y="68"/>
                </a:cubicBezTo>
                <a:lnTo>
                  <a:pt x="148" y="31"/>
                </a:lnTo>
                <a:close/>
                <a:moveTo>
                  <a:pt x="365" y="129"/>
                </a:moveTo>
                <a:cubicBezTo>
                  <a:pt x="200" y="129"/>
                  <a:pt x="200" y="129"/>
                  <a:pt x="200" y="129"/>
                </a:cubicBezTo>
                <a:cubicBezTo>
                  <a:pt x="197" y="129"/>
                  <a:pt x="195" y="132"/>
                  <a:pt x="195" y="135"/>
                </a:cubicBezTo>
                <a:cubicBezTo>
                  <a:pt x="195" y="268"/>
                  <a:pt x="195" y="268"/>
                  <a:pt x="195" y="268"/>
                </a:cubicBezTo>
                <a:cubicBezTo>
                  <a:pt x="195" y="271"/>
                  <a:pt x="197" y="273"/>
                  <a:pt x="200" y="273"/>
                </a:cubicBezTo>
                <a:cubicBezTo>
                  <a:pt x="256" y="273"/>
                  <a:pt x="256" y="273"/>
                  <a:pt x="256" y="273"/>
                </a:cubicBezTo>
                <a:cubicBezTo>
                  <a:pt x="256" y="200"/>
                  <a:pt x="256" y="200"/>
                  <a:pt x="256" y="200"/>
                </a:cubicBezTo>
                <a:cubicBezTo>
                  <a:pt x="310" y="200"/>
                  <a:pt x="310" y="200"/>
                  <a:pt x="310" y="200"/>
                </a:cubicBezTo>
                <a:cubicBezTo>
                  <a:pt x="310" y="273"/>
                  <a:pt x="310" y="273"/>
                  <a:pt x="310" y="273"/>
                </a:cubicBezTo>
                <a:cubicBezTo>
                  <a:pt x="365" y="273"/>
                  <a:pt x="365" y="273"/>
                  <a:pt x="365" y="273"/>
                </a:cubicBezTo>
                <a:cubicBezTo>
                  <a:pt x="368" y="273"/>
                  <a:pt x="371" y="271"/>
                  <a:pt x="371" y="268"/>
                </a:cubicBezTo>
                <a:cubicBezTo>
                  <a:pt x="371" y="135"/>
                  <a:pt x="371" y="135"/>
                  <a:pt x="371" y="135"/>
                </a:cubicBezTo>
                <a:cubicBezTo>
                  <a:pt x="371" y="132"/>
                  <a:pt x="368" y="129"/>
                  <a:pt x="365" y="129"/>
                </a:cubicBezTo>
                <a:close/>
                <a:moveTo>
                  <a:pt x="194" y="106"/>
                </a:moveTo>
                <a:cubicBezTo>
                  <a:pt x="370" y="106"/>
                  <a:pt x="370" y="106"/>
                  <a:pt x="370" y="10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83"/>
          <p:cNvSpPr>
            <a:spLocks noChangeAspect="1" noEditPoints="1"/>
          </p:cNvSpPr>
          <p:nvPr/>
        </p:nvSpPr>
        <p:spPr bwMode="auto">
          <a:xfrm>
            <a:off x="695326" y="5018309"/>
            <a:ext cx="561529" cy="585793"/>
          </a:xfrm>
          <a:custGeom>
            <a:avLst/>
            <a:gdLst>
              <a:gd name="T0" fmla="*/ 324 w 324"/>
              <a:gd name="T1" fmla="*/ 109 h 338"/>
              <a:gd name="T2" fmla="*/ 324 w 324"/>
              <a:gd name="T3" fmla="*/ 338 h 338"/>
              <a:gd name="T4" fmla="*/ 128 w 324"/>
              <a:gd name="T5" fmla="*/ 338 h 338"/>
              <a:gd name="T6" fmla="*/ 128 w 324"/>
              <a:gd name="T7" fmla="*/ 0 h 338"/>
              <a:gd name="T8" fmla="*/ 324 w 324"/>
              <a:gd name="T9" fmla="*/ 36 h 338"/>
              <a:gd name="T10" fmla="*/ 324 w 324"/>
              <a:gd name="T11" fmla="*/ 74 h 338"/>
              <a:gd name="T12" fmla="*/ 128 w 324"/>
              <a:gd name="T13" fmla="*/ 144 h 338"/>
              <a:gd name="T14" fmla="*/ 0 w 324"/>
              <a:gd name="T15" fmla="*/ 169 h 338"/>
              <a:gd name="T16" fmla="*/ 0 w 324"/>
              <a:gd name="T17" fmla="*/ 338 h 338"/>
              <a:gd name="T18" fmla="*/ 128 w 324"/>
              <a:gd name="T19" fmla="*/ 338 h 338"/>
              <a:gd name="T20" fmla="*/ 165 w 324"/>
              <a:gd name="T21" fmla="*/ 66 h 338"/>
              <a:gd name="T22" fmla="*/ 165 w 324"/>
              <a:gd name="T23" fmla="*/ 98 h 338"/>
              <a:gd name="T24" fmla="*/ 195 w 324"/>
              <a:gd name="T25" fmla="*/ 66 h 338"/>
              <a:gd name="T26" fmla="*/ 195 w 324"/>
              <a:gd name="T27" fmla="*/ 98 h 338"/>
              <a:gd name="T28" fmla="*/ 226 w 324"/>
              <a:gd name="T29" fmla="*/ 98 h 338"/>
              <a:gd name="T30" fmla="*/ 226 w 324"/>
              <a:gd name="T31" fmla="*/ 66 h 338"/>
              <a:gd name="T32" fmla="*/ 258 w 324"/>
              <a:gd name="T33" fmla="*/ 66 h 338"/>
              <a:gd name="T34" fmla="*/ 258 w 324"/>
              <a:gd name="T35" fmla="*/ 98 h 338"/>
              <a:gd name="T36" fmla="*/ 289 w 324"/>
              <a:gd name="T37" fmla="*/ 66 h 338"/>
              <a:gd name="T38" fmla="*/ 289 w 324"/>
              <a:gd name="T39" fmla="*/ 98 h 338"/>
              <a:gd name="T40" fmla="*/ 165 w 324"/>
              <a:gd name="T41" fmla="*/ 134 h 338"/>
              <a:gd name="T42" fmla="*/ 165 w 324"/>
              <a:gd name="T43" fmla="*/ 166 h 338"/>
              <a:gd name="T44" fmla="*/ 195 w 324"/>
              <a:gd name="T45" fmla="*/ 134 h 338"/>
              <a:gd name="T46" fmla="*/ 195 w 324"/>
              <a:gd name="T47" fmla="*/ 166 h 338"/>
              <a:gd name="T48" fmla="*/ 226 w 324"/>
              <a:gd name="T49" fmla="*/ 166 h 338"/>
              <a:gd name="T50" fmla="*/ 226 w 324"/>
              <a:gd name="T51" fmla="*/ 134 h 338"/>
              <a:gd name="T52" fmla="*/ 258 w 324"/>
              <a:gd name="T53" fmla="*/ 134 h 338"/>
              <a:gd name="T54" fmla="*/ 258 w 324"/>
              <a:gd name="T55" fmla="*/ 166 h 338"/>
              <a:gd name="T56" fmla="*/ 289 w 324"/>
              <a:gd name="T57" fmla="*/ 134 h 338"/>
              <a:gd name="T58" fmla="*/ 289 w 324"/>
              <a:gd name="T59" fmla="*/ 166 h 338"/>
              <a:gd name="T60" fmla="*/ 165 w 324"/>
              <a:gd name="T61" fmla="*/ 201 h 338"/>
              <a:gd name="T62" fmla="*/ 165 w 324"/>
              <a:gd name="T63" fmla="*/ 233 h 338"/>
              <a:gd name="T64" fmla="*/ 195 w 324"/>
              <a:gd name="T65" fmla="*/ 201 h 338"/>
              <a:gd name="T66" fmla="*/ 195 w 324"/>
              <a:gd name="T67" fmla="*/ 233 h 338"/>
              <a:gd name="T68" fmla="*/ 226 w 324"/>
              <a:gd name="T69" fmla="*/ 233 h 338"/>
              <a:gd name="T70" fmla="*/ 226 w 324"/>
              <a:gd name="T71" fmla="*/ 201 h 338"/>
              <a:gd name="T72" fmla="*/ 258 w 324"/>
              <a:gd name="T73" fmla="*/ 201 h 338"/>
              <a:gd name="T74" fmla="*/ 258 w 324"/>
              <a:gd name="T75" fmla="*/ 233 h 338"/>
              <a:gd name="T76" fmla="*/ 289 w 324"/>
              <a:gd name="T77" fmla="*/ 201 h 338"/>
              <a:gd name="T78" fmla="*/ 289 w 324"/>
              <a:gd name="T79" fmla="*/ 233 h 338"/>
              <a:gd name="T80" fmla="*/ 165 w 324"/>
              <a:gd name="T81" fmla="*/ 270 h 338"/>
              <a:gd name="T82" fmla="*/ 165 w 324"/>
              <a:gd name="T83" fmla="*/ 302 h 338"/>
              <a:gd name="T84" fmla="*/ 195 w 324"/>
              <a:gd name="T85" fmla="*/ 302 h 338"/>
              <a:gd name="T86" fmla="*/ 195 w 324"/>
              <a:gd name="T87" fmla="*/ 270 h 338"/>
              <a:gd name="T88" fmla="*/ 226 w 324"/>
              <a:gd name="T89" fmla="*/ 270 h 338"/>
              <a:gd name="T90" fmla="*/ 226 w 324"/>
              <a:gd name="T91" fmla="*/ 302 h 338"/>
              <a:gd name="T92" fmla="*/ 258 w 324"/>
              <a:gd name="T93" fmla="*/ 302 h 338"/>
              <a:gd name="T94" fmla="*/ 258 w 324"/>
              <a:gd name="T95" fmla="*/ 270 h 338"/>
              <a:gd name="T96" fmla="*/ 289 w 324"/>
              <a:gd name="T97" fmla="*/ 302 h 338"/>
              <a:gd name="T98" fmla="*/ 289 w 324"/>
              <a:gd name="T99" fmla="*/ 270 h 338"/>
              <a:gd name="T100" fmla="*/ 33 w 324"/>
              <a:gd name="T101" fmla="*/ 201 h 338"/>
              <a:gd name="T102" fmla="*/ 33 w 324"/>
              <a:gd name="T103" fmla="*/ 233 h 338"/>
              <a:gd name="T104" fmla="*/ 64 w 324"/>
              <a:gd name="T105" fmla="*/ 201 h 338"/>
              <a:gd name="T106" fmla="*/ 64 w 324"/>
              <a:gd name="T107" fmla="*/ 233 h 338"/>
              <a:gd name="T108" fmla="*/ 96 w 324"/>
              <a:gd name="T109" fmla="*/ 201 h 338"/>
              <a:gd name="T110" fmla="*/ 96 w 324"/>
              <a:gd name="T111" fmla="*/ 233 h 338"/>
              <a:gd name="T112" fmla="*/ 33 w 324"/>
              <a:gd name="T113" fmla="*/ 302 h 338"/>
              <a:gd name="T114" fmla="*/ 33 w 324"/>
              <a:gd name="T115" fmla="*/ 270 h 338"/>
              <a:gd name="T116" fmla="*/ 64 w 324"/>
              <a:gd name="T117" fmla="*/ 302 h 338"/>
              <a:gd name="T118" fmla="*/ 64 w 324"/>
              <a:gd name="T119" fmla="*/ 270 h 338"/>
              <a:gd name="T120" fmla="*/ 96 w 324"/>
              <a:gd name="T121" fmla="*/ 270 h 338"/>
              <a:gd name="T122" fmla="*/ 96 w 324"/>
              <a:gd name="T123" fmla="*/ 30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4" h="338">
                <a:moveTo>
                  <a:pt x="324" y="109"/>
                </a:moveTo>
                <a:lnTo>
                  <a:pt x="324" y="338"/>
                </a:lnTo>
                <a:lnTo>
                  <a:pt x="128" y="338"/>
                </a:lnTo>
                <a:lnTo>
                  <a:pt x="128" y="0"/>
                </a:lnTo>
                <a:lnTo>
                  <a:pt x="324" y="36"/>
                </a:lnTo>
                <a:lnTo>
                  <a:pt x="324" y="74"/>
                </a:lnTo>
                <a:moveTo>
                  <a:pt x="128" y="144"/>
                </a:moveTo>
                <a:lnTo>
                  <a:pt x="0" y="169"/>
                </a:lnTo>
                <a:lnTo>
                  <a:pt x="0" y="338"/>
                </a:lnTo>
                <a:lnTo>
                  <a:pt x="128" y="338"/>
                </a:lnTo>
                <a:moveTo>
                  <a:pt x="165" y="66"/>
                </a:moveTo>
                <a:lnTo>
                  <a:pt x="165" y="98"/>
                </a:lnTo>
                <a:moveTo>
                  <a:pt x="195" y="66"/>
                </a:moveTo>
                <a:lnTo>
                  <a:pt x="195" y="98"/>
                </a:lnTo>
                <a:moveTo>
                  <a:pt x="226" y="98"/>
                </a:moveTo>
                <a:lnTo>
                  <a:pt x="226" y="66"/>
                </a:lnTo>
                <a:moveTo>
                  <a:pt x="258" y="66"/>
                </a:moveTo>
                <a:lnTo>
                  <a:pt x="258" y="98"/>
                </a:lnTo>
                <a:moveTo>
                  <a:pt x="289" y="66"/>
                </a:moveTo>
                <a:lnTo>
                  <a:pt x="289" y="98"/>
                </a:lnTo>
                <a:moveTo>
                  <a:pt x="165" y="134"/>
                </a:moveTo>
                <a:lnTo>
                  <a:pt x="165" y="166"/>
                </a:lnTo>
                <a:moveTo>
                  <a:pt x="195" y="134"/>
                </a:moveTo>
                <a:lnTo>
                  <a:pt x="195" y="166"/>
                </a:lnTo>
                <a:moveTo>
                  <a:pt x="226" y="166"/>
                </a:moveTo>
                <a:lnTo>
                  <a:pt x="226" y="134"/>
                </a:lnTo>
                <a:moveTo>
                  <a:pt x="258" y="134"/>
                </a:moveTo>
                <a:lnTo>
                  <a:pt x="258" y="166"/>
                </a:lnTo>
                <a:moveTo>
                  <a:pt x="289" y="134"/>
                </a:moveTo>
                <a:lnTo>
                  <a:pt x="289" y="166"/>
                </a:lnTo>
                <a:moveTo>
                  <a:pt x="165" y="201"/>
                </a:moveTo>
                <a:lnTo>
                  <a:pt x="165" y="233"/>
                </a:lnTo>
                <a:moveTo>
                  <a:pt x="195" y="201"/>
                </a:moveTo>
                <a:lnTo>
                  <a:pt x="195" y="233"/>
                </a:lnTo>
                <a:moveTo>
                  <a:pt x="226" y="233"/>
                </a:moveTo>
                <a:lnTo>
                  <a:pt x="226" y="201"/>
                </a:lnTo>
                <a:moveTo>
                  <a:pt x="258" y="201"/>
                </a:moveTo>
                <a:lnTo>
                  <a:pt x="258" y="233"/>
                </a:lnTo>
                <a:moveTo>
                  <a:pt x="289" y="201"/>
                </a:moveTo>
                <a:lnTo>
                  <a:pt x="289" y="233"/>
                </a:lnTo>
                <a:moveTo>
                  <a:pt x="165" y="270"/>
                </a:moveTo>
                <a:lnTo>
                  <a:pt x="165" y="302"/>
                </a:lnTo>
                <a:moveTo>
                  <a:pt x="195" y="302"/>
                </a:moveTo>
                <a:lnTo>
                  <a:pt x="195" y="270"/>
                </a:lnTo>
                <a:moveTo>
                  <a:pt x="226" y="270"/>
                </a:moveTo>
                <a:lnTo>
                  <a:pt x="226" y="302"/>
                </a:lnTo>
                <a:moveTo>
                  <a:pt x="258" y="302"/>
                </a:moveTo>
                <a:lnTo>
                  <a:pt x="258" y="270"/>
                </a:lnTo>
                <a:moveTo>
                  <a:pt x="289" y="302"/>
                </a:moveTo>
                <a:lnTo>
                  <a:pt x="289" y="270"/>
                </a:lnTo>
                <a:moveTo>
                  <a:pt x="33" y="201"/>
                </a:moveTo>
                <a:lnTo>
                  <a:pt x="33" y="233"/>
                </a:lnTo>
                <a:moveTo>
                  <a:pt x="64" y="201"/>
                </a:moveTo>
                <a:lnTo>
                  <a:pt x="64" y="233"/>
                </a:lnTo>
                <a:moveTo>
                  <a:pt x="96" y="201"/>
                </a:moveTo>
                <a:lnTo>
                  <a:pt x="96" y="233"/>
                </a:lnTo>
                <a:moveTo>
                  <a:pt x="33" y="302"/>
                </a:moveTo>
                <a:lnTo>
                  <a:pt x="33" y="270"/>
                </a:lnTo>
                <a:moveTo>
                  <a:pt x="64" y="302"/>
                </a:moveTo>
                <a:lnTo>
                  <a:pt x="64" y="270"/>
                </a:lnTo>
                <a:moveTo>
                  <a:pt x="96" y="270"/>
                </a:moveTo>
                <a:lnTo>
                  <a:pt x="96" y="30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82"/>
          <p:cNvSpPr>
            <a:spLocks noChangeAspect="1" noEditPoints="1"/>
          </p:cNvSpPr>
          <p:nvPr/>
        </p:nvSpPr>
        <p:spPr bwMode="auto">
          <a:xfrm>
            <a:off x="1542084" y="5170206"/>
            <a:ext cx="624865" cy="433895"/>
          </a:xfrm>
          <a:custGeom>
            <a:avLst/>
            <a:gdLst>
              <a:gd name="T0" fmla="*/ 30 w 319"/>
              <a:gd name="T1" fmla="*/ 201 h 221"/>
              <a:gd name="T2" fmla="*/ 30 w 319"/>
              <a:gd name="T3" fmla="*/ 72 h 221"/>
              <a:gd name="T4" fmla="*/ 0 w 319"/>
              <a:gd name="T5" fmla="*/ 72 h 221"/>
              <a:gd name="T6" fmla="*/ 159 w 319"/>
              <a:gd name="T7" fmla="*/ 0 h 221"/>
              <a:gd name="T8" fmla="*/ 319 w 319"/>
              <a:gd name="T9" fmla="*/ 72 h 221"/>
              <a:gd name="T10" fmla="*/ 289 w 319"/>
              <a:gd name="T11" fmla="*/ 72 h 221"/>
              <a:gd name="T12" fmla="*/ 289 w 319"/>
              <a:gd name="T13" fmla="*/ 201 h 221"/>
              <a:gd name="T14" fmla="*/ 311 w 319"/>
              <a:gd name="T15" fmla="*/ 201 h 221"/>
              <a:gd name="T16" fmla="*/ 311 w 319"/>
              <a:gd name="T17" fmla="*/ 221 h 221"/>
              <a:gd name="T18" fmla="*/ 8 w 319"/>
              <a:gd name="T19" fmla="*/ 221 h 221"/>
              <a:gd name="T20" fmla="*/ 8 w 319"/>
              <a:gd name="T21" fmla="*/ 201 h 221"/>
              <a:gd name="T22" fmla="*/ 30 w 319"/>
              <a:gd name="T23" fmla="*/ 201 h 221"/>
              <a:gd name="T24" fmla="*/ 142 w 319"/>
              <a:gd name="T25" fmla="*/ 219 h 221"/>
              <a:gd name="T26" fmla="*/ 142 w 319"/>
              <a:gd name="T27" fmla="*/ 111 h 221"/>
              <a:gd name="T28" fmla="*/ 71 w 319"/>
              <a:gd name="T29" fmla="*/ 111 h 221"/>
              <a:gd name="T30" fmla="*/ 71 w 319"/>
              <a:gd name="T31" fmla="*/ 219 h 221"/>
              <a:gd name="T32" fmla="*/ 251 w 319"/>
              <a:gd name="T33" fmla="*/ 111 h 221"/>
              <a:gd name="T34" fmla="*/ 177 w 319"/>
              <a:gd name="T35" fmla="*/ 111 h 221"/>
              <a:gd name="T36" fmla="*/ 177 w 319"/>
              <a:gd name="T37" fmla="*/ 169 h 221"/>
              <a:gd name="T38" fmla="*/ 251 w 319"/>
              <a:gd name="T39" fmla="*/ 169 h 221"/>
              <a:gd name="T40" fmla="*/ 251 w 319"/>
              <a:gd name="T41" fmla="*/ 111 h 221"/>
              <a:gd name="T42" fmla="*/ 122 w 319"/>
              <a:gd name="T43" fmla="*/ 166 h 221"/>
              <a:gd name="T44" fmla="*/ 120 w 319"/>
              <a:gd name="T45" fmla="*/ 169 h 221"/>
              <a:gd name="T46" fmla="*/ 122 w 319"/>
              <a:gd name="T47" fmla="*/ 172 h 221"/>
              <a:gd name="T48" fmla="*/ 125 w 319"/>
              <a:gd name="T49" fmla="*/ 169 h 221"/>
              <a:gd name="T50" fmla="*/ 122 w 319"/>
              <a:gd name="T51" fmla="*/ 166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9" h="221">
                <a:moveTo>
                  <a:pt x="30" y="201"/>
                </a:moveTo>
                <a:cubicBezTo>
                  <a:pt x="30" y="72"/>
                  <a:pt x="30" y="72"/>
                  <a:pt x="30" y="72"/>
                </a:cubicBezTo>
                <a:cubicBezTo>
                  <a:pt x="0" y="72"/>
                  <a:pt x="0" y="72"/>
                  <a:pt x="0" y="72"/>
                </a:cubicBezTo>
                <a:cubicBezTo>
                  <a:pt x="159" y="0"/>
                  <a:pt x="159" y="0"/>
                  <a:pt x="159" y="0"/>
                </a:cubicBezTo>
                <a:cubicBezTo>
                  <a:pt x="319" y="72"/>
                  <a:pt x="319" y="72"/>
                  <a:pt x="319" y="72"/>
                </a:cubicBezTo>
                <a:cubicBezTo>
                  <a:pt x="289" y="72"/>
                  <a:pt x="289" y="72"/>
                  <a:pt x="289" y="72"/>
                </a:cubicBezTo>
                <a:cubicBezTo>
                  <a:pt x="289" y="201"/>
                  <a:pt x="289" y="201"/>
                  <a:pt x="289" y="201"/>
                </a:cubicBezTo>
                <a:cubicBezTo>
                  <a:pt x="311" y="201"/>
                  <a:pt x="311" y="201"/>
                  <a:pt x="311" y="201"/>
                </a:cubicBezTo>
                <a:cubicBezTo>
                  <a:pt x="311" y="221"/>
                  <a:pt x="311" y="221"/>
                  <a:pt x="311" y="221"/>
                </a:cubicBezTo>
                <a:cubicBezTo>
                  <a:pt x="8" y="221"/>
                  <a:pt x="8" y="221"/>
                  <a:pt x="8" y="221"/>
                </a:cubicBezTo>
                <a:cubicBezTo>
                  <a:pt x="8" y="201"/>
                  <a:pt x="8" y="201"/>
                  <a:pt x="8" y="201"/>
                </a:cubicBezTo>
                <a:cubicBezTo>
                  <a:pt x="30" y="201"/>
                  <a:pt x="30" y="201"/>
                  <a:pt x="30" y="201"/>
                </a:cubicBezTo>
                <a:close/>
                <a:moveTo>
                  <a:pt x="142" y="219"/>
                </a:moveTo>
                <a:cubicBezTo>
                  <a:pt x="142" y="111"/>
                  <a:pt x="142" y="111"/>
                  <a:pt x="142" y="111"/>
                </a:cubicBezTo>
                <a:cubicBezTo>
                  <a:pt x="71" y="111"/>
                  <a:pt x="71" y="111"/>
                  <a:pt x="71" y="111"/>
                </a:cubicBezTo>
                <a:cubicBezTo>
                  <a:pt x="71" y="219"/>
                  <a:pt x="71" y="219"/>
                  <a:pt x="71" y="219"/>
                </a:cubicBezTo>
                <a:moveTo>
                  <a:pt x="251" y="111"/>
                </a:moveTo>
                <a:cubicBezTo>
                  <a:pt x="177" y="111"/>
                  <a:pt x="177" y="111"/>
                  <a:pt x="177" y="111"/>
                </a:cubicBezTo>
                <a:cubicBezTo>
                  <a:pt x="177" y="169"/>
                  <a:pt x="177" y="169"/>
                  <a:pt x="177" y="169"/>
                </a:cubicBezTo>
                <a:cubicBezTo>
                  <a:pt x="251" y="169"/>
                  <a:pt x="251" y="169"/>
                  <a:pt x="251" y="169"/>
                </a:cubicBezTo>
                <a:lnTo>
                  <a:pt x="251" y="111"/>
                </a:lnTo>
                <a:close/>
                <a:moveTo>
                  <a:pt x="122" y="166"/>
                </a:moveTo>
                <a:cubicBezTo>
                  <a:pt x="121" y="166"/>
                  <a:pt x="120" y="168"/>
                  <a:pt x="120" y="169"/>
                </a:cubicBezTo>
                <a:cubicBezTo>
                  <a:pt x="120" y="170"/>
                  <a:pt x="121" y="172"/>
                  <a:pt x="122" y="172"/>
                </a:cubicBezTo>
                <a:cubicBezTo>
                  <a:pt x="124" y="172"/>
                  <a:pt x="125" y="170"/>
                  <a:pt x="125" y="169"/>
                </a:cubicBezTo>
                <a:cubicBezTo>
                  <a:pt x="125" y="168"/>
                  <a:pt x="124" y="166"/>
                  <a:pt x="122" y="16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5">
            <a:extLst>
              <a:ext uri="{FF2B5EF4-FFF2-40B4-BE49-F238E27FC236}">
                <a16:creationId xmlns:a16="http://schemas.microsoft.com/office/drawing/2014/main" id="{DFA935CF-9ED8-43F8-954B-EE744B92D8C2}"/>
              </a:ext>
            </a:extLst>
          </p:cNvPr>
          <p:cNvSpPr>
            <a:spLocks noChangeAspect="1" noEditPoints="1"/>
          </p:cNvSpPr>
          <p:nvPr/>
        </p:nvSpPr>
        <p:spPr bwMode="auto">
          <a:xfrm>
            <a:off x="2452175" y="5075461"/>
            <a:ext cx="528152" cy="528641"/>
          </a:xfrm>
          <a:custGeom>
            <a:avLst/>
            <a:gdLst>
              <a:gd name="T0" fmla="*/ 1036 w 5042"/>
              <a:gd name="T1" fmla="*/ 2944 h 5044"/>
              <a:gd name="T2" fmla="*/ 898 w 5042"/>
              <a:gd name="T3" fmla="*/ 2818 h 5044"/>
              <a:gd name="T4" fmla="*/ 655 w 5042"/>
              <a:gd name="T5" fmla="*/ 2818 h 5044"/>
              <a:gd name="T6" fmla="*/ 539 w 5042"/>
              <a:gd name="T7" fmla="*/ 2944 h 5044"/>
              <a:gd name="T8" fmla="*/ 539 w 5042"/>
              <a:gd name="T9" fmla="*/ 4221 h 5044"/>
              <a:gd name="T10" fmla="*/ 655 w 5042"/>
              <a:gd name="T11" fmla="*/ 4337 h 5044"/>
              <a:gd name="T12" fmla="*/ 898 w 5042"/>
              <a:gd name="T13" fmla="*/ 4337 h 5044"/>
              <a:gd name="T14" fmla="*/ 1036 w 5042"/>
              <a:gd name="T15" fmla="*/ 4221 h 5044"/>
              <a:gd name="T16" fmla="*/ 1036 w 5042"/>
              <a:gd name="T17" fmla="*/ 2944 h 5044"/>
              <a:gd name="T18" fmla="*/ 2188 w 5042"/>
              <a:gd name="T19" fmla="*/ 2944 h 5044"/>
              <a:gd name="T20" fmla="*/ 2061 w 5042"/>
              <a:gd name="T21" fmla="*/ 2818 h 5044"/>
              <a:gd name="T22" fmla="*/ 1807 w 5042"/>
              <a:gd name="T23" fmla="*/ 2818 h 5044"/>
              <a:gd name="T24" fmla="*/ 1691 w 5042"/>
              <a:gd name="T25" fmla="*/ 2944 h 5044"/>
              <a:gd name="T26" fmla="*/ 1691 w 5042"/>
              <a:gd name="T27" fmla="*/ 4221 h 5044"/>
              <a:gd name="T28" fmla="*/ 1807 w 5042"/>
              <a:gd name="T29" fmla="*/ 4337 h 5044"/>
              <a:gd name="T30" fmla="*/ 2061 w 5042"/>
              <a:gd name="T31" fmla="*/ 4337 h 5044"/>
              <a:gd name="T32" fmla="*/ 2188 w 5042"/>
              <a:gd name="T33" fmla="*/ 4221 h 5044"/>
              <a:gd name="T34" fmla="*/ 2188 w 5042"/>
              <a:gd name="T35" fmla="*/ 2944 h 5044"/>
              <a:gd name="T36" fmla="*/ 3351 w 5042"/>
              <a:gd name="T37" fmla="*/ 2944 h 5044"/>
              <a:gd name="T38" fmla="*/ 3224 w 5042"/>
              <a:gd name="T39" fmla="*/ 2818 h 5044"/>
              <a:gd name="T40" fmla="*/ 2981 w 5042"/>
              <a:gd name="T41" fmla="*/ 2818 h 5044"/>
              <a:gd name="T42" fmla="*/ 2843 w 5042"/>
              <a:gd name="T43" fmla="*/ 2944 h 5044"/>
              <a:gd name="T44" fmla="*/ 2843 w 5042"/>
              <a:gd name="T45" fmla="*/ 4221 h 5044"/>
              <a:gd name="T46" fmla="*/ 2981 w 5042"/>
              <a:gd name="T47" fmla="*/ 4337 h 5044"/>
              <a:gd name="T48" fmla="*/ 3224 w 5042"/>
              <a:gd name="T49" fmla="*/ 4337 h 5044"/>
              <a:gd name="T50" fmla="*/ 3351 w 5042"/>
              <a:gd name="T51" fmla="*/ 4221 h 5044"/>
              <a:gd name="T52" fmla="*/ 3351 w 5042"/>
              <a:gd name="T53" fmla="*/ 2944 h 5044"/>
              <a:gd name="T54" fmla="*/ 4503 w 5042"/>
              <a:gd name="T55" fmla="*/ 2944 h 5044"/>
              <a:gd name="T56" fmla="*/ 4387 w 5042"/>
              <a:gd name="T57" fmla="*/ 2818 h 5044"/>
              <a:gd name="T58" fmla="*/ 4143 w 5042"/>
              <a:gd name="T59" fmla="*/ 2818 h 5044"/>
              <a:gd name="T60" fmla="*/ 4006 w 5042"/>
              <a:gd name="T61" fmla="*/ 2944 h 5044"/>
              <a:gd name="T62" fmla="*/ 4006 w 5042"/>
              <a:gd name="T63" fmla="*/ 4221 h 5044"/>
              <a:gd name="T64" fmla="*/ 4143 w 5042"/>
              <a:gd name="T65" fmla="*/ 4337 h 5044"/>
              <a:gd name="T66" fmla="*/ 4387 w 5042"/>
              <a:gd name="T67" fmla="*/ 4337 h 5044"/>
              <a:gd name="T68" fmla="*/ 4503 w 5042"/>
              <a:gd name="T69" fmla="*/ 4221 h 5044"/>
              <a:gd name="T70" fmla="*/ 4503 w 5042"/>
              <a:gd name="T71" fmla="*/ 2944 h 5044"/>
              <a:gd name="T72" fmla="*/ 4767 w 5042"/>
              <a:gd name="T73" fmla="*/ 4665 h 5044"/>
              <a:gd name="T74" fmla="*/ 275 w 5042"/>
              <a:gd name="T75" fmla="*/ 4665 h 5044"/>
              <a:gd name="T76" fmla="*/ 5042 w 5042"/>
              <a:gd name="T77" fmla="*/ 5044 h 5044"/>
              <a:gd name="T78" fmla="*/ 0 w 5042"/>
              <a:gd name="T79" fmla="*/ 5044 h 5044"/>
              <a:gd name="T80" fmla="*/ 275 w 5042"/>
              <a:gd name="T81" fmla="*/ 2469 h 5044"/>
              <a:gd name="T82" fmla="*/ 4767 w 5042"/>
              <a:gd name="T83" fmla="*/ 2469 h 5044"/>
              <a:gd name="T84" fmla="*/ 264 w 5042"/>
              <a:gd name="T85" fmla="*/ 2132 h 5044"/>
              <a:gd name="T86" fmla="*/ 4778 w 5042"/>
              <a:gd name="T87" fmla="*/ 2132 h 5044"/>
              <a:gd name="T88" fmla="*/ 2515 w 5042"/>
              <a:gd name="T89" fmla="*/ 654 h 5044"/>
              <a:gd name="T90" fmla="*/ 2515 w 5042"/>
              <a:gd name="T91" fmla="*/ 0 h 5044"/>
              <a:gd name="T92" fmla="*/ 2526 w 5042"/>
              <a:gd name="T93" fmla="*/ 264 h 5044"/>
              <a:gd name="T94" fmla="*/ 3097 w 5042"/>
              <a:gd name="T95" fmla="*/ 264 h 5044"/>
              <a:gd name="T96" fmla="*/ 2515 w 5042"/>
              <a:gd name="T97" fmla="*/ 0 h 5044"/>
              <a:gd name="T98" fmla="*/ 3097 w 5042"/>
              <a:gd name="T99" fmla="*/ 0 h 5044"/>
              <a:gd name="T100" fmla="*/ 3097 w 5042"/>
              <a:gd name="T101" fmla="*/ 0 h 5044"/>
              <a:gd name="T102" fmla="*/ 3097 w 5042"/>
              <a:gd name="T103" fmla="*/ 264 h 5044"/>
              <a:gd name="T104" fmla="*/ 1088 w 5042"/>
              <a:gd name="T105" fmla="*/ 1688 h 5044"/>
              <a:gd name="T106" fmla="*/ 2515 w 5042"/>
              <a:gd name="T107" fmla="*/ 654 h 5044"/>
              <a:gd name="T108" fmla="*/ 3953 w 5042"/>
              <a:gd name="T109" fmla="*/ 1688 h 5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42" h="5044">
                <a:moveTo>
                  <a:pt x="1036" y="2944"/>
                </a:moveTo>
                <a:cubicBezTo>
                  <a:pt x="1036" y="2860"/>
                  <a:pt x="983" y="2818"/>
                  <a:pt x="898" y="2818"/>
                </a:cubicBezTo>
                <a:cubicBezTo>
                  <a:pt x="655" y="2818"/>
                  <a:pt x="655" y="2818"/>
                  <a:pt x="655" y="2818"/>
                </a:cubicBezTo>
                <a:cubicBezTo>
                  <a:pt x="592" y="2818"/>
                  <a:pt x="539" y="2860"/>
                  <a:pt x="539" y="2944"/>
                </a:cubicBezTo>
                <a:cubicBezTo>
                  <a:pt x="539" y="4221"/>
                  <a:pt x="539" y="4221"/>
                  <a:pt x="539" y="4221"/>
                </a:cubicBezTo>
                <a:cubicBezTo>
                  <a:pt x="539" y="4295"/>
                  <a:pt x="592" y="4337"/>
                  <a:pt x="655" y="4337"/>
                </a:cubicBezTo>
                <a:cubicBezTo>
                  <a:pt x="898" y="4337"/>
                  <a:pt x="898" y="4337"/>
                  <a:pt x="898" y="4337"/>
                </a:cubicBezTo>
                <a:cubicBezTo>
                  <a:pt x="983" y="4337"/>
                  <a:pt x="1036" y="4295"/>
                  <a:pt x="1036" y="4221"/>
                </a:cubicBezTo>
                <a:cubicBezTo>
                  <a:pt x="1036" y="3309"/>
                  <a:pt x="1036" y="2944"/>
                  <a:pt x="1036" y="2944"/>
                </a:cubicBezTo>
                <a:moveTo>
                  <a:pt x="2188" y="2944"/>
                </a:moveTo>
                <a:cubicBezTo>
                  <a:pt x="2188" y="2860"/>
                  <a:pt x="2124" y="2818"/>
                  <a:pt x="2061" y="2818"/>
                </a:cubicBezTo>
                <a:cubicBezTo>
                  <a:pt x="1807" y="2818"/>
                  <a:pt x="1807" y="2818"/>
                  <a:pt x="1807" y="2818"/>
                </a:cubicBezTo>
                <a:cubicBezTo>
                  <a:pt x="1744" y="2818"/>
                  <a:pt x="1691" y="2860"/>
                  <a:pt x="1691" y="2944"/>
                </a:cubicBezTo>
                <a:cubicBezTo>
                  <a:pt x="1691" y="4221"/>
                  <a:pt x="1691" y="4221"/>
                  <a:pt x="1691" y="4221"/>
                </a:cubicBezTo>
                <a:cubicBezTo>
                  <a:pt x="1691" y="4295"/>
                  <a:pt x="1744" y="4337"/>
                  <a:pt x="1807" y="4337"/>
                </a:cubicBezTo>
                <a:cubicBezTo>
                  <a:pt x="2061" y="4337"/>
                  <a:pt x="2061" y="4337"/>
                  <a:pt x="2061" y="4337"/>
                </a:cubicBezTo>
                <a:cubicBezTo>
                  <a:pt x="2124" y="4337"/>
                  <a:pt x="2188" y="4295"/>
                  <a:pt x="2188" y="4221"/>
                </a:cubicBezTo>
                <a:cubicBezTo>
                  <a:pt x="2188" y="3287"/>
                  <a:pt x="2188" y="2944"/>
                  <a:pt x="2188" y="2944"/>
                </a:cubicBezTo>
                <a:moveTo>
                  <a:pt x="3351" y="2944"/>
                </a:moveTo>
                <a:cubicBezTo>
                  <a:pt x="3351" y="2860"/>
                  <a:pt x="3287" y="2818"/>
                  <a:pt x="3224" y="2818"/>
                </a:cubicBezTo>
                <a:cubicBezTo>
                  <a:pt x="2981" y="2818"/>
                  <a:pt x="2981" y="2818"/>
                  <a:pt x="2981" y="2818"/>
                </a:cubicBezTo>
                <a:cubicBezTo>
                  <a:pt x="2907" y="2818"/>
                  <a:pt x="2843" y="2860"/>
                  <a:pt x="2843" y="2944"/>
                </a:cubicBezTo>
                <a:cubicBezTo>
                  <a:pt x="2843" y="4221"/>
                  <a:pt x="2843" y="4221"/>
                  <a:pt x="2843" y="4221"/>
                </a:cubicBezTo>
                <a:cubicBezTo>
                  <a:pt x="2843" y="4295"/>
                  <a:pt x="2907" y="4337"/>
                  <a:pt x="2981" y="4337"/>
                </a:cubicBezTo>
                <a:cubicBezTo>
                  <a:pt x="3224" y="4337"/>
                  <a:pt x="3224" y="4337"/>
                  <a:pt x="3224" y="4337"/>
                </a:cubicBezTo>
                <a:cubicBezTo>
                  <a:pt x="3287" y="4337"/>
                  <a:pt x="3351" y="4295"/>
                  <a:pt x="3351" y="4221"/>
                </a:cubicBezTo>
                <a:cubicBezTo>
                  <a:pt x="3351" y="3309"/>
                  <a:pt x="3351" y="2944"/>
                  <a:pt x="3351" y="2944"/>
                </a:cubicBezTo>
                <a:moveTo>
                  <a:pt x="4503" y="2944"/>
                </a:moveTo>
                <a:cubicBezTo>
                  <a:pt x="4503" y="2860"/>
                  <a:pt x="4450" y="2818"/>
                  <a:pt x="4387" y="2818"/>
                </a:cubicBezTo>
                <a:cubicBezTo>
                  <a:pt x="4143" y="2818"/>
                  <a:pt x="4143" y="2818"/>
                  <a:pt x="4143" y="2818"/>
                </a:cubicBezTo>
                <a:cubicBezTo>
                  <a:pt x="4080" y="2818"/>
                  <a:pt x="4006" y="2860"/>
                  <a:pt x="4006" y="2944"/>
                </a:cubicBezTo>
                <a:cubicBezTo>
                  <a:pt x="4006" y="4221"/>
                  <a:pt x="4006" y="4221"/>
                  <a:pt x="4006" y="4221"/>
                </a:cubicBezTo>
                <a:cubicBezTo>
                  <a:pt x="4006" y="4295"/>
                  <a:pt x="4080" y="4337"/>
                  <a:pt x="4143" y="4337"/>
                </a:cubicBezTo>
                <a:cubicBezTo>
                  <a:pt x="4387" y="4337"/>
                  <a:pt x="4387" y="4337"/>
                  <a:pt x="4387" y="4337"/>
                </a:cubicBezTo>
                <a:cubicBezTo>
                  <a:pt x="4450" y="4337"/>
                  <a:pt x="4503" y="4295"/>
                  <a:pt x="4503" y="4221"/>
                </a:cubicBezTo>
                <a:cubicBezTo>
                  <a:pt x="4503" y="3315"/>
                  <a:pt x="4503" y="2944"/>
                  <a:pt x="4503" y="2944"/>
                </a:cubicBezTo>
                <a:moveTo>
                  <a:pt x="4767" y="4665"/>
                </a:moveTo>
                <a:cubicBezTo>
                  <a:pt x="275" y="4665"/>
                  <a:pt x="275" y="4665"/>
                  <a:pt x="275" y="4665"/>
                </a:cubicBezTo>
                <a:moveTo>
                  <a:pt x="5042" y="5044"/>
                </a:moveTo>
                <a:cubicBezTo>
                  <a:pt x="0" y="5044"/>
                  <a:pt x="0" y="5044"/>
                  <a:pt x="0" y="5044"/>
                </a:cubicBezTo>
                <a:moveTo>
                  <a:pt x="275" y="2469"/>
                </a:moveTo>
                <a:cubicBezTo>
                  <a:pt x="4767" y="2469"/>
                  <a:pt x="4767" y="2469"/>
                  <a:pt x="4767" y="2469"/>
                </a:cubicBezTo>
                <a:moveTo>
                  <a:pt x="264" y="2132"/>
                </a:moveTo>
                <a:cubicBezTo>
                  <a:pt x="4778" y="2132"/>
                  <a:pt x="4778" y="2132"/>
                  <a:pt x="4778" y="2132"/>
                </a:cubicBezTo>
                <a:moveTo>
                  <a:pt x="2515" y="654"/>
                </a:moveTo>
                <a:cubicBezTo>
                  <a:pt x="2515" y="0"/>
                  <a:pt x="2515" y="0"/>
                  <a:pt x="2515" y="0"/>
                </a:cubicBezTo>
                <a:moveTo>
                  <a:pt x="2526" y="264"/>
                </a:moveTo>
                <a:cubicBezTo>
                  <a:pt x="3097" y="264"/>
                  <a:pt x="3097" y="264"/>
                  <a:pt x="3097" y="264"/>
                </a:cubicBezTo>
                <a:moveTo>
                  <a:pt x="2515" y="0"/>
                </a:moveTo>
                <a:cubicBezTo>
                  <a:pt x="3097" y="0"/>
                  <a:pt x="3097" y="0"/>
                  <a:pt x="3097" y="0"/>
                </a:cubicBezTo>
                <a:moveTo>
                  <a:pt x="3097" y="0"/>
                </a:moveTo>
                <a:cubicBezTo>
                  <a:pt x="3097" y="264"/>
                  <a:pt x="3097" y="264"/>
                  <a:pt x="3097" y="264"/>
                </a:cubicBezTo>
                <a:moveTo>
                  <a:pt x="1088" y="1688"/>
                </a:moveTo>
                <a:cubicBezTo>
                  <a:pt x="1279" y="1087"/>
                  <a:pt x="1850" y="654"/>
                  <a:pt x="2515" y="654"/>
                </a:cubicBezTo>
                <a:cubicBezTo>
                  <a:pt x="3192" y="654"/>
                  <a:pt x="3752" y="1087"/>
                  <a:pt x="3953" y="168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Grafika 22">
            <a:extLst>
              <a:ext uri="{FF2B5EF4-FFF2-40B4-BE49-F238E27FC236}">
                <a16:creationId xmlns:a16="http://schemas.microsoft.com/office/drawing/2014/main" id="{C13FE5AC-FDB6-4745-AD19-47A551E65604}"/>
              </a:ext>
            </a:extLst>
          </p:cNvPr>
          <p:cNvSpPr>
            <a:spLocks noChangeAspect="1"/>
          </p:cNvSpPr>
          <p:nvPr/>
        </p:nvSpPr>
        <p:spPr>
          <a:xfrm>
            <a:off x="4205554" y="5106997"/>
            <a:ext cx="695871" cy="497105"/>
          </a:xfrm>
          <a:custGeom>
            <a:avLst/>
            <a:gdLst>
              <a:gd name="connsiteX0" fmla="*/ 838486 w 1044797"/>
              <a:gd name="connsiteY0" fmla="*/ 119098 h 746367"/>
              <a:gd name="connsiteX1" fmla="*/ 838486 w 1044797"/>
              <a:gd name="connsiteY1" fmla="*/ 174010 h 746367"/>
              <a:gd name="connsiteX2" fmla="*/ 297323 w 1044797"/>
              <a:gd name="connsiteY2" fmla="*/ 174010 h 746367"/>
              <a:gd name="connsiteX3" fmla="*/ 297323 w 1044797"/>
              <a:gd name="connsiteY3" fmla="*/ 32040 h 746367"/>
              <a:gd name="connsiteX4" fmla="*/ 838486 w 1044797"/>
              <a:gd name="connsiteY4" fmla="*/ 32040 h 746367"/>
              <a:gd name="connsiteX5" fmla="*/ 838486 w 1044797"/>
              <a:gd name="connsiteY5" fmla="*/ 68187 h 746367"/>
              <a:gd name="connsiteX6" fmla="*/ 297371 w 1044797"/>
              <a:gd name="connsiteY6" fmla="*/ 171295 h 746367"/>
              <a:gd name="connsiteX7" fmla="*/ 297371 w 1044797"/>
              <a:gd name="connsiteY7" fmla="*/ 313266 h 746367"/>
              <a:gd name="connsiteX8" fmla="*/ 838533 w 1044797"/>
              <a:gd name="connsiteY8" fmla="*/ 313266 h 746367"/>
              <a:gd name="connsiteX9" fmla="*/ 838533 w 1044797"/>
              <a:gd name="connsiteY9" fmla="*/ 171295 h 746367"/>
              <a:gd name="connsiteX10" fmla="*/ 297371 w 1044797"/>
              <a:gd name="connsiteY10" fmla="*/ 310599 h 746367"/>
              <a:gd name="connsiteX11" fmla="*/ 297371 w 1044797"/>
              <a:gd name="connsiteY11" fmla="*/ 452569 h 746367"/>
              <a:gd name="connsiteX12" fmla="*/ 838533 w 1044797"/>
              <a:gd name="connsiteY12" fmla="*/ 452569 h 746367"/>
              <a:gd name="connsiteX13" fmla="*/ 838533 w 1044797"/>
              <a:gd name="connsiteY13" fmla="*/ 310599 h 746367"/>
              <a:gd name="connsiteX14" fmla="*/ 297371 w 1044797"/>
              <a:gd name="connsiteY14" fmla="*/ 452616 h 746367"/>
              <a:gd name="connsiteX15" fmla="*/ 297371 w 1044797"/>
              <a:gd name="connsiteY15" fmla="*/ 594587 h 746367"/>
              <a:gd name="connsiteX16" fmla="*/ 838533 w 1044797"/>
              <a:gd name="connsiteY16" fmla="*/ 594587 h 746367"/>
              <a:gd name="connsiteX17" fmla="*/ 838533 w 1044797"/>
              <a:gd name="connsiteY17" fmla="*/ 452616 h 746367"/>
              <a:gd name="connsiteX18" fmla="*/ 297371 w 1044797"/>
              <a:gd name="connsiteY18" fmla="*/ 585300 h 746367"/>
              <a:gd name="connsiteX19" fmla="*/ 297371 w 1044797"/>
              <a:gd name="connsiteY19" fmla="*/ 746320 h 746367"/>
              <a:gd name="connsiteX20" fmla="*/ 838533 w 1044797"/>
              <a:gd name="connsiteY20" fmla="*/ 746320 h 746367"/>
              <a:gd name="connsiteX21" fmla="*/ 838533 w 1044797"/>
              <a:gd name="connsiteY21" fmla="*/ 585300 h 746367"/>
              <a:gd name="connsiteX22" fmla="*/ 474155 w 1044797"/>
              <a:gd name="connsiteY22" fmla="*/ 567774 h 746367"/>
              <a:gd name="connsiteX23" fmla="*/ 474155 w 1044797"/>
              <a:gd name="connsiteY23" fmla="*/ 739224 h 746367"/>
              <a:gd name="connsiteX24" fmla="*/ 661702 w 1044797"/>
              <a:gd name="connsiteY24" fmla="*/ 618685 h 746367"/>
              <a:gd name="connsiteX25" fmla="*/ 661702 w 1044797"/>
              <a:gd name="connsiteY25" fmla="*/ 739224 h 746367"/>
              <a:gd name="connsiteX26" fmla="*/ 200930 w 1044797"/>
              <a:gd name="connsiteY26" fmla="*/ 374892 h 746367"/>
              <a:gd name="connsiteX27" fmla="*/ 0 w 1044797"/>
              <a:gd name="connsiteY27" fmla="*/ 374892 h 746367"/>
              <a:gd name="connsiteX28" fmla="*/ 0 w 1044797"/>
              <a:gd name="connsiteY28" fmla="*/ 744606 h 746367"/>
              <a:gd name="connsiteX29" fmla="*/ 294704 w 1044797"/>
              <a:gd name="connsiteY29" fmla="*/ 744606 h 746367"/>
              <a:gd name="connsiteX30" fmla="*/ 294704 w 1044797"/>
              <a:gd name="connsiteY30" fmla="*/ 374892 h 746367"/>
              <a:gd name="connsiteX31" fmla="*/ 251841 w 1044797"/>
              <a:gd name="connsiteY31" fmla="*/ 374892 h 746367"/>
              <a:gd name="connsiteX32" fmla="*/ 289941 w 1044797"/>
              <a:gd name="connsiteY32" fmla="*/ 504385 h 746367"/>
              <a:gd name="connsiteX33" fmla="*/ 121158 w 1044797"/>
              <a:gd name="connsiteY33" fmla="*/ 504385 h 746367"/>
              <a:gd name="connsiteX34" fmla="*/ 121158 w 1044797"/>
              <a:gd name="connsiteY34" fmla="*/ 742796 h 746367"/>
              <a:gd name="connsiteX35" fmla="*/ 205550 w 1044797"/>
              <a:gd name="connsiteY35" fmla="*/ 506195 h 746367"/>
              <a:gd name="connsiteX36" fmla="*/ 205550 w 1044797"/>
              <a:gd name="connsiteY36" fmla="*/ 744177 h 746367"/>
              <a:gd name="connsiteX37" fmla="*/ 121587 w 1044797"/>
              <a:gd name="connsiteY37" fmla="*/ 623590 h 746367"/>
              <a:gd name="connsiteX38" fmla="*/ 289465 w 1044797"/>
              <a:gd name="connsiteY38" fmla="*/ 623590 h 746367"/>
              <a:gd name="connsiteX39" fmla="*/ 993743 w 1044797"/>
              <a:gd name="connsiteY39" fmla="*/ 468809 h 746367"/>
              <a:gd name="connsiteX40" fmla="*/ 943689 w 1044797"/>
              <a:gd name="connsiteY40" fmla="*/ 440948 h 746367"/>
              <a:gd name="connsiteX41" fmla="*/ 845677 w 1044797"/>
              <a:gd name="connsiteY41" fmla="*/ 560630 h 746367"/>
              <a:gd name="connsiteX42" fmla="*/ 943689 w 1044797"/>
              <a:gd name="connsiteY42" fmla="*/ 680312 h 746367"/>
              <a:gd name="connsiteX43" fmla="*/ 1041702 w 1044797"/>
              <a:gd name="connsiteY43" fmla="*/ 560630 h 746367"/>
              <a:gd name="connsiteX44" fmla="*/ 1022128 w 1044797"/>
              <a:gd name="connsiteY44" fmla="*/ 506718 h 746367"/>
              <a:gd name="connsiteX45" fmla="*/ 942642 w 1044797"/>
              <a:gd name="connsiteY45" fmla="*/ 680312 h 746367"/>
              <a:gd name="connsiteX46" fmla="*/ 942642 w 1044797"/>
              <a:gd name="connsiteY46" fmla="*/ 746368 h 746367"/>
              <a:gd name="connsiteX47" fmla="*/ 835819 w 1044797"/>
              <a:gd name="connsiteY47" fmla="*/ 746320 h 746367"/>
              <a:gd name="connsiteX48" fmla="*/ 1044797 w 1044797"/>
              <a:gd name="connsiteY48" fmla="*/ 746320 h 74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4797" h="746367">
                <a:moveTo>
                  <a:pt x="838486" y="119098"/>
                </a:moveTo>
                <a:cubicBezTo>
                  <a:pt x="838486" y="137386"/>
                  <a:pt x="838486" y="155722"/>
                  <a:pt x="838486" y="174010"/>
                </a:cubicBezTo>
                <a:cubicBezTo>
                  <a:pt x="660654" y="131290"/>
                  <a:pt x="475202" y="131290"/>
                  <a:pt x="297323" y="174010"/>
                </a:cubicBezTo>
                <a:cubicBezTo>
                  <a:pt x="297323" y="126671"/>
                  <a:pt x="297323" y="79331"/>
                  <a:pt x="297323" y="32040"/>
                </a:cubicBezTo>
                <a:cubicBezTo>
                  <a:pt x="475155" y="-10680"/>
                  <a:pt x="660606" y="-10680"/>
                  <a:pt x="838486" y="32040"/>
                </a:cubicBezTo>
                <a:cubicBezTo>
                  <a:pt x="838486" y="44089"/>
                  <a:pt x="838486" y="56138"/>
                  <a:pt x="838486" y="68187"/>
                </a:cubicBezTo>
                <a:moveTo>
                  <a:pt x="297371" y="171295"/>
                </a:moveTo>
                <a:cubicBezTo>
                  <a:pt x="297371" y="218635"/>
                  <a:pt x="297371" y="265974"/>
                  <a:pt x="297371" y="313266"/>
                </a:cubicBezTo>
                <a:cubicBezTo>
                  <a:pt x="475202" y="270546"/>
                  <a:pt x="660654" y="270546"/>
                  <a:pt x="838533" y="313266"/>
                </a:cubicBezTo>
                <a:cubicBezTo>
                  <a:pt x="838533" y="265926"/>
                  <a:pt x="838533" y="218587"/>
                  <a:pt x="838533" y="171295"/>
                </a:cubicBezTo>
                <a:moveTo>
                  <a:pt x="297371" y="310599"/>
                </a:moveTo>
                <a:cubicBezTo>
                  <a:pt x="297371" y="357938"/>
                  <a:pt x="297371" y="405277"/>
                  <a:pt x="297371" y="452569"/>
                </a:cubicBezTo>
                <a:cubicBezTo>
                  <a:pt x="475202" y="409849"/>
                  <a:pt x="660654" y="409849"/>
                  <a:pt x="838533" y="452569"/>
                </a:cubicBezTo>
                <a:cubicBezTo>
                  <a:pt x="838533" y="405229"/>
                  <a:pt x="838533" y="357890"/>
                  <a:pt x="838533" y="310599"/>
                </a:cubicBezTo>
                <a:moveTo>
                  <a:pt x="297371" y="452616"/>
                </a:moveTo>
                <a:cubicBezTo>
                  <a:pt x="297371" y="499956"/>
                  <a:pt x="297371" y="547295"/>
                  <a:pt x="297371" y="594587"/>
                </a:cubicBezTo>
                <a:cubicBezTo>
                  <a:pt x="475202" y="551867"/>
                  <a:pt x="660654" y="551867"/>
                  <a:pt x="838533" y="594587"/>
                </a:cubicBezTo>
                <a:cubicBezTo>
                  <a:pt x="838533" y="547247"/>
                  <a:pt x="838533" y="499908"/>
                  <a:pt x="838533" y="452616"/>
                </a:cubicBezTo>
                <a:moveTo>
                  <a:pt x="297371" y="585300"/>
                </a:moveTo>
                <a:cubicBezTo>
                  <a:pt x="297371" y="632639"/>
                  <a:pt x="297371" y="746320"/>
                  <a:pt x="297371" y="746320"/>
                </a:cubicBezTo>
                <a:lnTo>
                  <a:pt x="838533" y="746320"/>
                </a:lnTo>
                <a:cubicBezTo>
                  <a:pt x="838533" y="746320"/>
                  <a:pt x="838533" y="632591"/>
                  <a:pt x="838533" y="585300"/>
                </a:cubicBezTo>
                <a:moveTo>
                  <a:pt x="474155" y="567774"/>
                </a:moveTo>
                <a:lnTo>
                  <a:pt x="474155" y="739224"/>
                </a:lnTo>
                <a:moveTo>
                  <a:pt x="661702" y="618685"/>
                </a:moveTo>
                <a:lnTo>
                  <a:pt x="661702" y="739224"/>
                </a:lnTo>
                <a:moveTo>
                  <a:pt x="200930" y="374892"/>
                </a:moveTo>
                <a:lnTo>
                  <a:pt x="0" y="374892"/>
                </a:lnTo>
                <a:lnTo>
                  <a:pt x="0" y="744606"/>
                </a:lnTo>
                <a:lnTo>
                  <a:pt x="294704" y="744606"/>
                </a:lnTo>
                <a:lnTo>
                  <a:pt x="294704" y="374892"/>
                </a:lnTo>
                <a:lnTo>
                  <a:pt x="251841" y="374892"/>
                </a:lnTo>
                <a:moveTo>
                  <a:pt x="289941" y="504385"/>
                </a:moveTo>
                <a:lnTo>
                  <a:pt x="121158" y="504385"/>
                </a:lnTo>
                <a:lnTo>
                  <a:pt x="121158" y="742796"/>
                </a:lnTo>
                <a:moveTo>
                  <a:pt x="205550" y="506195"/>
                </a:moveTo>
                <a:lnTo>
                  <a:pt x="205550" y="744177"/>
                </a:lnTo>
                <a:moveTo>
                  <a:pt x="121587" y="623590"/>
                </a:moveTo>
                <a:lnTo>
                  <a:pt x="289465" y="623590"/>
                </a:lnTo>
                <a:moveTo>
                  <a:pt x="993743" y="468809"/>
                </a:moveTo>
                <a:cubicBezTo>
                  <a:pt x="975646" y="450759"/>
                  <a:pt x="956643" y="440948"/>
                  <a:pt x="943689" y="440948"/>
                </a:cubicBezTo>
                <a:cubicBezTo>
                  <a:pt x="915829" y="440948"/>
                  <a:pt x="860108" y="484287"/>
                  <a:pt x="845677" y="560630"/>
                </a:cubicBezTo>
                <a:cubicBezTo>
                  <a:pt x="833390" y="625591"/>
                  <a:pt x="858060" y="680312"/>
                  <a:pt x="943689" y="680312"/>
                </a:cubicBezTo>
                <a:cubicBezTo>
                  <a:pt x="1029319" y="680312"/>
                  <a:pt x="1054322" y="625495"/>
                  <a:pt x="1041702" y="560630"/>
                </a:cubicBezTo>
                <a:cubicBezTo>
                  <a:pt x="1037749" y="540389"/>
                  <a:pt x="1030796" y="522339"/>
                  <a:pt x="1022128" y="506718"/>
                </a:cubicBezTo>
                <a:moveTo>
                  <a:pt x="942642" y="680312"/>
                </a:moveTo>
                <a:lnTo>
                  <a:pt x="942642" y="746368"/>
                </a:lnTo>
                <a:moveTo>
                  <a:pt x="835819" y="746320"/>
                </a:moveTo>
                <a:lnTo>
                  <a:pt x="1044797" y="746320"/>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Grafika 1">
            <a:extLst>
              <a:ext uri="{FF2B5EF4-FFF2-40B4-BE49-F238E27FC236}">
                <a16:creationId xmlns:a16="http://schemas.microsoft.com/office/drawing/2014/main" id="{4CE442E9-E02E-4F27-8BC0-E6082C01196F}"/>
              </a:ext>
            </a:extLst>
          </p:cNvPr>
          <p:cNvSpPr>
            <a:spLocks noChangeAspect="1"/>
          </p:cNvSpPr>
          <p:nvPr/>
        </p:nvSpPr>
        <p:spPr>
          <a:xfrm>
            <a:off x="5186653" y="5039085"/>
            <a:ext cx="515593" cy="565017"/>
          </a:xfrm>
          <a:custGeom>
            <a:avLst/>
            <a:gdLst>
              <a:gd name="connsiteX0" fmla="*/ 84487 w 648842"/>
              <a:gd name="connsiteY0" fmla="*/ 247650 h 711041"/>
              <a:gd name="connsiteX1" fmla="*/ 25146 w 648842"/>
              <a:gd name="connsiteY1" fmla="*/ 247650 h 711041"/>
              <a:gd name="connsiteX2" fmla="*/ 7810 w 648842"/>
              <a:gd name="connsiteY2" fmla="*/ 239935 h 711041"/>
              <a:gd name="connsiteX3" fmla="*/ 7810 w 648842"/>
              <a:gd name="connsiteY3" fmla="*/ 239935 h 711041"/>
              <a:gd name="connsiteX4" fmla="*/ 7810 w 648842"/>
              <a:gd name="connsiteY4" fmla="*/ 239935 h 711041"/>
              <a:gd name="connsiteX5" fmla="*/ 0 w 648842"/>
              <a:gd name="connsiteY5" fmla="*/ 221837 h 711041"/>
              <a:gd name="connsiteX6" fmla="*/ 0 w 648842"/>
              <a:gd name="connsiteY6" fmla="*/ 153638 h 711041"/>
              <a:gd name="connsiteX7" fmla="*/ 6953 w 648842"/>
              <a:gd name="connsiteY7" fmla="*/ 136398 h 711041"/>
              <a:gd name="connsiteX8" fmla="*/ 7810 w 648842"/>
              <a:gd name="connsiteY8" fmla="*/ 135541 h 711041"/>
              <a:gd name="connsiteX9" fmla="*/ 7810 w 648842"/>
              <a:gd name="connsiteY9" fmla="*/ 135541 h 711041"/>
              <a:gd name="connsiteX10" fmla="*/ 25146 w 648842"/>
              <a:gd name="connsiteY10" fmla="*/ 128588 h 711041"/>
              <a:gd name="connsiteX11" fmla="*/ 84582 w 648842"/>
              <a:gd name="connsiteY11" fmla="*/ 128588 h 711041"/>
              <a:gd name="connsiteX12" fmla="*/ 271558 w 648842"/>
              <a:gd name="connsiteY12" fmla="*/ 374428 h 711041"/>
              <a:gd name="connsiteX13" fmla="*/ 151829 w 648842"/>
              <a:gd name="connsiteY13" fmla="*/ 477107 h 711041"/>
              <a:gd name="connsiteX14" fmla="*/ 271558 w 648842"/>
              <a:gd name="connsiteY14" fmla="*/ 575501 h 711041"/>
              <a:gd name="connsiteX15" fmla="*/ 151829 w 648842"/>
              <a:gd name="connsiteY15" fmla="*/ 678085 h 711041"/>
              <a:gd name="connsiteX16" fmla="*/ 271558 w 648842"/>
              <a:gd name="connsiteY16" fmla="*/ 372713 h 711041"/>
              <a:gd name="connsiteX17" fmla="*/ 151829 w 648842"/>
              <a:gd name="connsiteY17" fmla="*/ 274415 h 711041"/>
              <a:gd name="connsiteX18" fmla="*/ 271558 w 648842"/>
              <a:gd name="connsiteY18" fmla="*/ 575501 h 711041"/>
              <a:gd name="connsiteX19" fmla="*/ 151829 w 648842"/>
              <a:gd name="connsiteY19" fmla="*/ 477107 h 711041"/>
              <a:gd name="connsiteX20" fmla="*/ 333089 w 648842"/>
              <a:gd name="connsiteY20" fmla="*/ 128588 h 711041"/>
              <a:gd name="connsiteX21" fmla="*/ 536162 w 648842"/>
              <a:gd name="connsiteY21" fmla="*/ 128588 h 711041"/>
              <a:gd name="connsiteX22" fmla="*/ 537020 w 648842"/>
              <a:gd name="connsiteY22" fmla="*/ 128588 h 711041"/>
              <a:gd name="connsiteX23" fmla="*/ 537020 w 648842"/>
              <a:gd name="connsiteY23" fmla="*/ 128588 h 711041"/>
              <a:gd name="connsiteX24" fmla="*/ 537020 w 648842"/>
              <a:gd name="connsiteY24" fmla="*/ 128588 h 711041"/>
              <a:gd name="connsiteX25" fmla="*/ 537020 w 648842"/>
              <a:gd name="connsiteY25" fmla="*/ 128588 h 711041"/>
              <a:gd name="connsiteX26" fmla="*/ 537020 w 648842"/>
              <a:gd name="connsiteY26" fmla="*/ 128588 h 711041"/>
              <a:gd name="connsiteX27" fmla="*/ 537877 w 648842"/>
              <a:gd name="connsiteY27" fmla="*/ 128588 h 711041"/>
              <a:gd name="connsiteX28" fmla="*/ 537877 w 648842"/>
              <a:gd name="connsiteY28" fmla="*/ 128588 h 711041"/>
              <a:gd name="connsiteX29" fmla="*/ 537877 w 648842"/>
              <a:gd name="connsiteY29" fmla="*/ 128588 h 711041"/>
              <a:gd name="connsiteX30" fmla="*/ 537877 w 648842"/>
              <a:gd name="connsiteY30" fmla="*/ 128588 h 711041"/>
              <a:gd name="connsiteX31" fmla="*/ 537877 w 648842"/>
              <a:gd name="connsiteY31" fmla="*/ 128588 h 711041"/>
              <a:gd name="connsiteX32" fmla="*/ 538734 w 648842"/>
              <a:gd name="connsiteY32" fmla="*/ 128588 h 711041"/>
              <a:gd name="connsiteX33" fmla="*/ 538734 w 648842"/>
              <a:gd name="connsiteY33" fmla="*/ 128588 h 711041"/>
              <a:gd name="connsiteX34" fmla="*/ 538734 w 648842"/>
              <a:gd name="connsiteY34" fmla="*/ 128588 h 711041"/>
              <a:gd name="connsiteX35" fmla="*/ 538734 w 648842"/>
              <a:gd name="connsiteY35" fmla="*/ 128588 h 711041"/>
              <a:gd name="connsiteX36" fmla="*/ 538734 w 648842"/>
              <a:gd name="connsiteY36" fmla="*/ 128588 h 711041"/>
              <a:gd name="connsiteX37" fmla="*/ 539591 w 648842"/>
              <a:gd name="connsiteY37" fmla="*/ 128588 h 711041"/>
              <a:gd name="connsiteX38" fmla="*/ 539591 w 648842"/>
              <a:gd name="connsiteY38" fmla="*/ 128588 h 711041"/>
              <a:gd name="connsiteX39" fmla="*/ 539591 w 648842"/>
              <a:gd name="connsiteY39" fmla="*/ 129445 h 711041"/>
              <a:gd name="connsiteX40" fmla="*/ 539591 w 648842"/>
              <a:gd name="connsiteY40" fmla="*/ 129445 h 711041"/>
              <a:gd name="connsiteX41" fmla="*/ 539591 w 648842"/>
              <a:gd name="connsiteY41" fmla="*/ 129445 h 711041"/>
              <a:gd name="connsiteX42" fmla="*/ 540449 w 648842"/>
              <a:gd name="connsiteY42" fmla="*/ 129445 h 711041"/>
              <a:gd name="connsiteX43" fmla="*/ 540449 w 648842"/>
              <a:gd name="connsiteY43" fmla="*/ 129445 h 711041"/>
              <a:gd name="connsiteX44" fmla="*/ 540449 w 648842"/>
              <a:gd name="connsiteY44" fmla="*/ 129445 h 711041"/>
              <a:gd name="connsiteX45" fmla="*/ 540449 w 648842"/>
              <a:gd name="connsiteY45" fmla="*/ 129445 h 711041"/>
              <a:gd name="connsiteX46" fmla="*/ 540449 w 648842"/>
              <a:gd name="connsiteY46" fmla="*/ 129445 h 711041"/>
              <a:gd name="connsiteX47" fmla="*/ 540449 w 648842"/>
              <a:gd name="connsiteY47" fmla="*/ 129445 h 711041"/>
              <a:gd name="connsiteX48" fmla="*/ 541306 w 648842"/>
              <a:gd name="connsiteY48" fmla="*/ 130302 h 711041"/>
              <a:gd name="connsiteX49" fmla="*/ 541306 w 648842"/>
              <a:gd name="connsiteY49" fmla="*/ 130302 h 711041"/>
              <a:gd name="connsiteX50" fmla="*/ 541306 w 648842"/>
              <a:gd name="connsiteY50" fmla="*/ 130302 h 711041"/>
              <a:gd name="connsiteX51" fmla="*/ 541306 w 648842"/>
              <a:gd name="connsiteY51" fmla="*/ 130302 h 711041"/>
              <a:gd name="connsiteX52" fmla="*/ 541306 w 648842"/>
              <a:gd name="connsiteY52" fmla="*/ 130302 h 711041"/>
              <a:gd name="connsiteX53" fmla="*/ 541306 w 648842"/>
              <a:gd name="connsiteY53" fmla="*/ 130302 h 711041"/>
              <a:gd name="connsiteX54" fmla="*/ 646367 w 648842"/>
              <a:gd name="connsiteY54" fmla="*/ 234696 h 711041"/>
              <a:gd name="connsiteX55" fmla="*/ 647224 w 648842"/>
              <a:gd name="connsiteY55" fmla="*/ 234696 h 711041"/>
              <a:gd name="connsiteX56" fmla="*/ 648843 w 648842"/>
              <a:gd name="connsiteY56" fmla="*/ 239935 h 711041"/>
              <a:gd name="connsiteX57" fmla="*/ 641985 w 648842"/>
              <a:gd name="connsiteY57" fmla="*/ 247650 h 711041"/>
              <a:gd name="connsiteX58" fmla="*/ 579501 w 648842"/>
              <a:gd name="connsiteY58" fmla="*/ 247650 h 711041"/>
              <a:gd name="connsiteX59" fmla="*/ 579501 w 648842"/>
              <a:gd name="connsiteY59" fmla="*/ 247650 h 711041"/>
              <a:gd name="connsiteX60" fmla="*/ 536162 w 648842"/>
              <a:gd name="connsiteY60" fmla="*/ 247650 h 711041"/>
              <a:gd name="connsiteX61" fmla="*/ 333089 w 648842"/>
              <a:gd name="connsiteY61" fmla="*/ 247650 h 711041"/>
              <a:gd name="connsiteX62" fmla="*/ 151829 w 648842"/>
              <a:gd name="connsiteY62" fmla="*/ 678085 h 711041"/>
              <a:gd name="connsiteX63" fmla="*/ 151829 w 648842"/>
              <a:gd name="connsiteY63" fmla="*/ 476345 h 711041"/>
              <a:gd name="connsiteX64" fmla="*/ 151829 w 648842"/>
              <a:gd name="connsiteY64" fmla="*/ 274415 h 711041"/>
              <a:gd name="connsiteX65" fmla="*/ 150114 w 648842"/>
              <a:gd name="connsiteY65" fmla="*/ 274415 h 711041"/>
              <a:gd name="connsiteX66" fmla="*/ 131921 w 648842"/>
              <a:gd name="connsiteY66" fmla="*/ 266605 h 711041"/>
              <a:gd name="connsiteX67" fmla="*/ 131921 w 648842"/>
              <a:gd name="connsiteY67" fmla="*/ 266605 h 711041"/>
              <a:gd name="connsiteX68" fmla="*/ 124968 w 648842"/>
              <a:gd name="connsiteY68" fmla="*/ 249365 h 711041"/>
              <a:gd name="connsiteX69" fmla="*/ 124968 w 648842"/>
              <a:gd name="connsiteY69" fmla="*/ 247650 h 711041"/>
              <a:gd name="connsiteX70" fmla="*/ 124968 w 648842"/>
              <a:gd name="connsiteY70" fmla="*/ 128588 h 711041"/>
              <a:gd name="connsiteX71" fmla="*/ 130683 w 648842"/>
              <a:gd name="connsiteY71" fmla="*/ 114014 h 711041"/>
              <a:gd name="connsiteX72" fmla="*/ 148400 w 648842"/>
              <a:gd name="connsiteY72" fmla="*/ 104489 h 711041"/>
              <a:gd name="connsiteX73" fmla="*/ 148400 w 648842"/>
              <a:gd name="connsiteY73" fmla="*/ 6953 h 711041"/>
              <a:gd name="connsiteX74" fmla="*/ 156210 w 648842"/>
              <a:gd name="connsiteY74" fmla="*/ 0 h 711041"/>
              <a:gd name="connsiteX75" fmla="*/ 161354 w 648842"/>
              <a:gd name="connsiteY75" fmla="*/ 1714 h 711041"/>
              <a:gd name="connsiteX76" fmla="*/ 161354 w 648842"/>
              <a:gd name="connsiteY76" fmla="*/ 2572 h 711041"/>
              <a:gd name="connsiteX77" fmla="*/ 263747 w 648842"/>
              <a:gd name="connsiteY77" fmla="*/ 104489 h 711041"/>
              <a:gd name="connsiteX78" fmla="*/ 269843 w 648842"/>
              <a:gd name="connsiteY78" fmla="*/ 104489 h 711041"/>
              <a:gd name="connsiteX79" fmla="*/ 288036 w 648842"/>
              <a:gd name="connsiteY79" fmla="*/ 112205 h 711041"/>
              <a:gd name="connsiteX80" fmla="*/ 288036 w 648842"/>
              <a:gd name="connsiteY80" fmla="*/ 112205 h 711041"/>
              <a:gd name="connsiteX81" fmla="*/ 288036 w 648842"/>
              <a:gd name="connsiteY81" fmla="*/ 112205 h 711041"/>
              <a:gd name="connsiteX82" fmla="*/ 294989 w 648842"/>
              <a:gd name="connsiteY82" fmla="*/ 128588 h 711041"/>
              <a:gd name="connsiteX83" fmla="*/ 294989 w 648842"/>
              <a:gd name="connsiteY83" fmla="*/ 249365 h 711041"/>
              <a:gd name="connsiteX84" fmla="*/ 294989 w 648842"/>
              <a:gd name="connsiteY84" fmla="*/ 247650 h 711041"/>
              <a:gd name="connsiteX85" fmla="*/ 294989 w 648842"/>
              <a:gd name="connsiteY85" fmla="*/ 249365 h 711041"/>
              <a:gd name="connsiteX86" fmla="*/ 288036 w 648842"/>
              <a:gd name="connsiteY86" fmla="*/ 266605 h 711041"/>
              <a:gd name="connsiteX87" fmla="*/ 271558 w 648842"/>
              <a:gd name="connsiteY87" fmla="*/ 274415 h 711041"/>
              <a:gd name="connsiteX88" fmla="*/ 271558 w 648842"/>
              <a:gd name="connsiteY88" fmla="*/ 371856 h 711041"/>
              <a:gd name="connsiteX89" fmla="*/ 271558 w 648842"/>
              <a:gd name="connsiteY89" fmla="*/ 476345 h 711041"/>
              <a:gd name="connsiteX90" fmla="*/ 271558 w 648842"/>
              <a:gd name="connsiteY90" fmla="*/ 580739 h 711041"/>
              <a:gd name="connsiteX91" fmla="*/ 271558 w 648842"/>
              <a:gd name="connsiteY91" fmla="*/ 678180 h 711041"/>
              <a:gd name="connsiteX92" fmla="*/ 333089 w 648842"/>
              <a:gd name="connsiteY92" fmla="*/ 711041 h 711041"/>
              <a:gd name="connsiteX93" fmla="*/ 90297 w 648842"/>
              <a:gd name="connsiteY93" fmla="*/ 711041 h 711041"/>
              <a:gd name="connsiteX94" fmla="*/ 148304 w 648842"/>
              <a:gd name="connsiteY94" fmla="*/ 104489 h 711041"/>
              <a:gd name="connsiteX95" fmla="*/ 264509 w 648842"/>
              <a:gd name="connsiteY95" fmla="*/ 104489 h 711041"/>
              <a:gd name="connsiteX96" fmla="*/ 333089 w 648842"/>
              <a:gd name="connsiteY96" fmla="*/ 247650 h 711041"/>
              <a:gd name="connsiteX97" fmla="*/ 409480 w 648842"/>
              <a:gd name="connsiteY97" fmla="*/ 128588 h 711041"/>
              <a:gd name="connsiteX98" fmla="*/ 477107 w 648842"/>
              <a:gd name="connsiteY98" fmla="*/ 245936 h 711041"/>
              <a:gd name="connsiteX99" fmla="*/ 541401 w 648842"/>
              <a:gd name="connsiteY99" fmla="*/ 130302 h 711041"/>
              <a:gd name="connsiteX100" fmla="*/ 477107 w 648842"/>
              <a:gd name="connsiteY100" fmla="*/ 245936 h 711041"/>
              <a:gd name="connsiteX101" fmla="*/ 502539 w 648842"/>
              <a:gd name="connsiteY101" fmla="*/ 434626 h 711041"/>
              <a:gd name="connsiteX102" fmla="*/ 542639 w 648842"/>
              <a:gd name="connsiteY102" fmla="*/ 474155 h 711041"/>
              <a:gd name="connsiteX103" fmla="*/ 582740 w 648842"/>
              <a:gd name="connsiteY103" fmla="*/ 434626 h 711041"/>
              <a:gd name="connsiteX104" fmla="*/ 567023 w 648842"/>
              <a:gd name="connsiteY104" fmla="*/ 399193 h 711041"/>
              <a:gd name="connsiteX105" fmla="*/ 547021 w 648842"/>
              <a:gd name="connsiteY105" fmla="*/ 339852 h 711041"/>
              <a:gd name="connsiteX106" fmla="*/ 547021 w 648842"/>
              <a:gd name="connsiteY106" fmla="*/ 287465 h 711041"/>
              <a:gd name="connsiteX107" fmla="*/ 152400 w 648842"/>
              <a:gd name="connsiteY107" fmla="*/ 273653 h 711041"/>
              <a:gd name="connsiteX108" fmla="*/ 272701 w 648842"/>
              <a:gd name="connsiteY108" fmla="*/ 273653 h 71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648842" h="711041">
                <a:moveTo>
                  <a:pt x="84487" y="247650"/>
                </a:moveTo>
                <a:cubicBezTo>
                  <a:pt x="25146" y="247650"/>
                  <a:pt x="25146" y="247650"/>
                  <a:pt x="25146" y="247650"/>
                </a:cubicBezTo>
                <a:cubicBezTo>
                  <a:pt x="18288" y="247650"/>
                  <a:pt x="12192" y="244126"/>
                  <a:pt x="7810" y="239935"/>
                </a:cubicBezTo>
                <a:lnTo>
                  <a:pt x="7810" y="239935"/>
                </a:lnTo>
                <a:lnTo>
                  <a:pt x="7810" y="239935"/>
                </a:lnTo>
                <a:cubicBezTo>
                  <a:pt x="2572" y="235553"/>
                  <a:pt x="0" y="228695"/>
                  <a:pt x="0" y="221837"/>
                </a:cubicBezTo>
                <a:cubicBezTo>
                  <a:pt x="0" y="153638"/>
                  <a:pt x="0" y="153638"/>
                  <a:pt x="0" y="153638"/>
                </a:cubicBezTo>
                <a:cubicBezTo>
                  <a:pt x="0" y="146780"/>
                  <a:pt x="2572" y="140684"/>
                  <a:pt x="6953" y="136398"/>
                </a:cubicBezTo>
                <a:cubicBezTo>
                  <a:pt x="6953" y="136398"/>
                  <a:pt x="6953" y="136398"/>
                  <a:pt x="7810" y="135541"/>
                </a:cubicBezTo>
                <a:lnTo>
                  <a:pt x="7810" y="135541"/>
                </a:lnTo>
                <a:cubicBezTo>
                  <a:pt x="12192" y="131159"/>
                  <a:pt x="19145" y="128588"/>
                  <a:pt x="25146" y="128588"/>
                </a:cubicBezTo>
                <a:cubicBezTo>
                  <a:pt x="52292" y="128588"/>
                  <a:pt x="71342" y="128588"/>
                  <a:pt x="84582" y="128588"/>
                </a:cubicBezTo>
                <a:moveTo>
                  <a:pt x="271558" y="374428"/>
                </a:moveTo>
                <a:cubicBezTo>
                  <a:pt x="151829" y="477107"/>
                  <a:pt x="151829" y="477107"/>
                  <a:pt x="151829" y="477107"/>
                </a:cubicBezTo>
                <a:moveTo>
                  <a:pt x="271558" y="575501"/>
                </a:moveTo>
                <a:cubicBezTo>
                  <a:pt x="151829" y="678085"/>
                  <a:pt x="151829" y="678085"/>
                  <a:pt x="151829" y="678085"/>
                </a:cubicBezTo>
                <a:moveTo>
                  <a:pt x="271558" y="372713"/>
                </a:moveTo>
                <a:cubicBezTo>
                  <a:pt x="151829" y="274415"/>
                  <a:pt x="151829" y="274415"/>
                  <a:pt x="151829" y="274415"/>
                </a:cubicBezTo>
                <a:moveTo>
                  <a:pt x="271558" y="575501"/>
                </a:moveTo>
                <a:cubicBezTo>
                  <a:pt x="151829" y="477107"/>
                  <a:pt x="151829" y="477107"/>
                  <a:pt x="151829" y="477107"/>
                </a:cubicBezTo>
                <a:moveTo>
                  <a:pt x="333089" y="128588"/>
                </a:moveTo>
                <a:cubicBezTo>
                  <a:pt x="536162" y="128588"/>
                  <a:pt x="536162" y="128588"/>
                  <a:pt x="536162" y="128588"/>
                </a:cubicBezTo>
                <a:cubicBezTo>
                  <a:pt x="537020" y="128588"/>
                  <a:pt x="537020" y="128588"/>
                  <a:pt x="537020" y="128588"/>
                </a:cubicBezTo>
                <a:lnTo>
                  <a:pt x="537020" y="128588"/>
                </a:lnTo>
                <a:lnTo>
                  <a:pt x="537020" y="128588"/>
                </a:lnTo>
                <a:lnTo>
                  <a:pt x="537020" y="128588"/>
                </a:lnTo>
                <a:lnTo>
                  <a:pt x="537020" y="128588"/>
                </a:lnTo>
                <a:cubicBezTo>
                  <a:pt x="537877" y="128588"/>
                  <a:pt x="537877" y="128588"/>
                  <a:pt x="537877" y="128588"/>
                </a:cubicBezTo>
                <a:lnTo>
                  <a:pt x="537877" y="128588"/>
                </a:lnTo>
                <a:lnTo>
                  <a:pt x="537877" y="128588"/>
                </a:lnTo>
                <a:lnTo>
                  <a:pt x="537877" y="128588"/>
                </a:lnTo>
                <a:lnTo>
                  <a:pt x="537877" y="128588"/>
                </a:lnTo>
                <a:cubicBezTo>
                  <a:pt x="538734" y="128588"/>
                  <a:pt x="538734" y="128588"/>
                  <a:pt x="538734" y="128588"/>
                </a:cubicBezTo>
                <a:lnTo>
                  <a:pt x="538734" y="128588"/>
                </a:lnTo>
                <a:lnTo>
                  <a:pt x="538734" y="128588"/>
                </a:lnTo>
                <a:lnTo>
                  <a:pt x="538734" y="128588"/>
                </a:lnTo>
                <a:lnTo>
                  <a:pt x="538734" y="128588"/>
                </a:lnTo>
                <a:cubicBezTo>
                  <a:pt x="539591" y="128588"/>
                  <a:pt x="539591" y="128588"/>
                  <a:pt x="539591" y="128588"/>
                </a:cubicBezTo>
                <a:lnTo>
                  <a:pt x="539591" y="128588"/>
                </a:lnTo>
                <a:cubicBezTo>
                  <a:pt x="539591" y="129445"/>
                  <a:pt x="539591" y="129445"/>
                  <a:pt x="539591" y="129445"/>
                </a:cubicBezTo>
                <a:lnTo>
                  <a:pt x="539591" y="129445"/>
                </a:lnTo>
                <a:lnTo>
                  <a:pt x="539591" y="129445"/>
                </a:lnTo>
                <a:cubicBezTo>
                  <a:pt x="540449" y="129445"/>
                  <a:pt x="540449" y="129445"/>
                  <a:pt x="540449" y="129445"/>
                </a:cubicBezTo>
                <a:lnTo>
                  <a:pt x="540449" y="129445"/>
                </a:lnTo>
                <a:lnTo>
                  <a:pt x="540449" y="129445"/>
                </a:lnTo>
                <a:lnTo>
                  <a:pt x="540449" y="129445"/>
                </a:lnTo>
                <a:lnTo>
                  <a:pt x="540449" y="129445"/>
                </a:lnTo>
                <a:lnTo>
                  <a:pt x="540449" y="129445"/>
                </a:lnTo>
                <a:cubicBezTo>
                  <a:pt x="541306" y="130302"/>
                  <a:pt x="541306" y="130302"/>
                  <a:pt x="541306" y="130302"/>
                </a:cubicBezTo>
                <a:lnTo>
                  <a:pt x="541306" y="130302"/>
                </a:lnTo>
                <a:lnTo>
                  <a:pt x="541306" y="130302"/>
                </a:lnTo>
                <a:lnTo>
                  <a:pt x="541306" y="130302"/>
                </a:lnTo>
                <a:lnTo>
                  <a:pt x="541306" y="130302"/>
                </a:lnTo>
                <a:lnTo>
                  <a:pt x="541306" y="130302"/>
                </a:lnTo>
                <a:cubicBezTo>
                  <a:pt x="646367" y="234696"/>
                  <a:pt x="646367" y="234696"/>
                  <a:pt x="646367" y="234696"/>
                </a:cubicBezTo>
                <a:cubicBezTo>
                  <a:pt x="647224" y="234696"/>
                  <a:pt x="647224" y="234696"/>
                  <a:pt x="647224" y="234696"/>
                </a:cubicBezTo>
                <a:cubicBezTo>
                  <a:pt x="648081" y="236411"/>
                  <a:pt x="648843" y="238220"/>
                  <a:pt x="648843" y="239935"/>
                </a:cubicBezTo>
                <a:cubicBezTo>
                  <a:pt x="648843" y="244221"/>
                  <a:pt x="645414" y="247650"/>
                  <a:pt x="641985" y="247650"/>
                </a:cubicBezTo>
                <a:cubicBezTo>
                  <a:pt x="579501" y="247650"/>
                  <a:pt x="579501" y="247650"/>
                  <a:pt x="579501" y="247650"/>
                </a:cubicBezTo>
                <a:moveTo>
                  <a:pt x="579501" y="247650"/>
                </a:moveTo>
                <a:cubicBezTo>
                  <a:pt x="536162" y="247650"/>
                  <a:pt x="536162" y="247650"/>
                  <a:pt x="536162" y="247650"/>
                </a:cubicBezTo>
                <a:cubicBezTo>
                  <a:pt x="333089" y="247650"/>
                  <a:pt x="333089" y="247650"/>
                  <a:pt x="333089" y="247650"/>
                </a:cubicBezTo>
                <a:moveTo>
                  <a:pt x="151829" y="678085"/>
                </a:moveTo>
                <a:cubicBezTo>
                  <a:pt x="151829" y="476345"/>
                  <a:pt x="151829" y="476345"/>
                  <a:pt x="151829" y="476345"/>
                </a:cubicBezTo>
                <a:cubicBezTo>
                  <a:pt x="151829" y="274415"/>
                  <a:pt x="151829" y="274415"/>
                  <a:pt x="151829" y="274415"/>
                </a:cubicBezTo>
                <a:cubicBezTo>
                  <a:pt x="150114" y="274415"/>
                  <a:pt x="150114" y="274415"/>
                  <a:pt x="150114" y="274415"/>
                </a:cubicBezTo>
                <a:cubicBezTo>
                  <a:pt x="143161" y="274415"/>
                  <a:pt x="137065" y="271844"/>
                  <a:pt x="131921" y="266605"/>
                </a:cubicBezTo>
                <a:lnTo>
                  <a:pt x="131921" y="266605"/>
                </a:lnTo>
                <a:cubicBezTo>
                  <a:pt x="127540" y="262319"/>
                  <a:pt x="124968" y="255365"/>
                  <a:pt x="124968" y="249365"/>
                </a:cubicBezTo>
                <a:cubicBezTo>
                  <a:pt x="124968" y="247650"/>
                  <a:pt x="124968" y="247650"/>
                  <a:pt x="124968" y="247650"/>
                </a:cubicBezTo>
                <a:cubicBezTo>
                  <a:pt x="124968" y="247650"/>
                  <a:pt x="124968" y="247650"/>
                  <a:pt x="124968" y="128588"/>
                </a:cubicBezTo>
                <a:cubicBezTo>
                  <a:pt x="124968" y="121730"/>
                  <a:pt x="130683" y="114014"/>
                  <a:pt x="130683" y="114014"/>
                </a:cubicBezTo>
                <a:cubicBezTo>
                  <a:pt x="136208" y="108395"/>
                  <a:pt x="139732" y="106490"/>
                  <a:pt x="148400" y="104489"/>
                </a:cubicBezTo>
                <a:cubicBezTo>
                  <a:pt x="148400" y="6953"/>
                  <a:pt x="148400" y="6953"/>
                  <a:pt x="148400" y="6953"/>
                </a:cubicBezTo>
                <a:cubicBezTo>
                  <a:pt x="148400" y="3429"/>
                  <a:pt x="151924" y="0"/>
                  <a:pt x="156210" y="0"/>
                </a:cubicBezTo>
                <a:cubicBezTo>
                  <a:pt x="157925" y="0"/>
                  <a:pt x="159544" y="857"/>
                  <a:pt x="161354" y="1714"/>
                </a:cubicBezTo>
                <a:cubicBezTo>
                  <a:pt x="161354" y="2572"/>
                  <a:pt x="161354" y="2572"/>
                  <a:pt x="161354" y="2572"/>
                </a:cubicBezTo>
                <a:cubicBezTo>
                  <a:pt x="263747" y="104489"/>
                  <a:pt x="263747" y="104489"/>
                  <a:pt x="263747" y="104489"/>
                </a:cubicBezTo>
                <a:cubicBezTo>
                  <a:pt x="269843" y="104489"/>
                  <a:pt x="269843" y="104489"/>
                  <a:pt x="269843" y="104489"/>
                </a:cubicBezTo>
                <a:cubicBezTo>
                  <a:pt x="276797" y="104489"/>
                  <a:pt x="282893" y="106966"/>
                  <a:pt x="288036" y="112205"/>
                </a:cubicBezTo>
                <a:lnTo>
                  <a:pt x="288036" y="112205"/>
                </a:lnTo>
                <a:lnTo>
                  <a:pt x="288036" y="112205"/>
                </a:lnTo>
                <a:cubicBezTo>
                  <a:pt x="292418" y="116491"/>
                  <a:pt x="294989" y="121730"/>
                  <a:pt x="294989" y="128588"/>
                </a:cubicBezTo>
                <a:cubicBezTo>
                  <a:pt x="294989" y="128588"/>
                  <a:pt x="294989" y="128588"/>
                  <a:pt x="294989" y="249365"/>
                </a:cubicBezTo>
                <a:lnTo>
                  <a:pt x="294989" y="247650"/>
                </a:lnTo>
                <a:cubicBezTo>
                  <a:pt x="294989" y="249365"/>
                  <a:pt x="294989" y="249365"/>
                  <a:pt x="294989" y="249365"/>
                </a:cubicBezTo>
                <a:cubicBezTo>
                  <a:pt x="294989" y="256223"/>
                  <a:pt x="292418" y="262319"/>
                  <a:pt x="288036" y="266605"/>
                </a:cubicBezTo>
                <a:cubicBezTo>
                  <a:pt x="283750" y="270986"/>
                  <a:pt x="277654" y="273558"/>
                  <a:pt x="271558" y="274415"/>
                </a:cubicBezTo>
                <a:cubicBezTo>
                  <a:pt x="271558" y="371856"/>
                  <a:pt x="271558" y="371856"/>
                  <a:pt x="271558" y="371856"/>
                </a:cubicBezTo>
                <a:cubicBezTo>
                  <a:pt x="271558" y="476345"/>
                  <a:pt x="271558" y="476345"/>
                  <a:pt x="271558" y="476345"/>
                </a:cubicBezTo>
                <a:cubicBezTo>
                  <a:pt x="271558" y="580739"/>
                  <a:pt x="271558" y="580739"/>
                  <a:pt x="271558" y="580739"/>
                </a:cubicBezTo>
                <a:cubicBezTo>
                  <a:pt x="271558" y="678180"/>
                  <a:pt x="271558" y="678180"/>
                  <a:pt x="271558" y="678180"/>
                </a:cubicBezTo>
                <a:moveTo>
                  <a:pt x="333089" y="711041"/>
                </a:moveTo>
                <a:cubicBezTo>
                  <a:pt x="88773" y="711041"/>
                  <a:pt x="334613" y="711041"/>
                  <a:pt x="90297" y="711041"/>
                </a:cubicBezTo>
                <a:moveTo>
                  <a:pt x="148304" y="104489"/>
                </a:moveTo>
                <a:cubicBezTo>
                  <a:pt x="264509" y="104489"/>
                  <a:pt x="264509" y="104489"/>
                  <a:pt x="264509" y="104489"/>
                </a:cubicBezTo>
                <a:moveTo>
                  <a:pt x="333089" y="247650"/>
                </a:moveTo>
                <a:cubicBezTo>
                  <a:pt x="409480" y="126873"/>
                  <a:pt x="409480" y="128588"/>
                  <a:pt x="409480" y="128588"/>
                </a:cubicBezTo>
                <a:cubicBezTo>
                  <a:pt x="477107" y="245936"/>
                  <a:pt x="477107" y="245936"/>
                  <a:pt x="477107" y="245936"/>
                </a:cubicBezTo>
                <a:moveTo>
                  <a:pt x="541401" y="130302"/>
                </a:moveTo>
                <a:cubicBezTo>
                  <a:pt x="541401" y="130302"/>
                  <a:pt x="541401" y="130302"/>
                  <a:pt x="477107" y="245936"/>
                </a:cubicBezTo>
                <a:moveTo>
                  <a:pt x="502539" y="434626"/>
                </a:moveTo>
                <a:cubicBezTo>
                  <a:pt x="502539" y="456057"/>
                  <a:pt x="519970" y="474155"/>
                  <a:pt x="542639" y="474155"/>
                </a:cubicBezTo>
                <a:cubicBezTo>
                  <a:pt x="564452" y="474155"/>
                  <a:pt x="582740" y="456057"/>
                  <a:pt x="582740" y="434626"/>
                </a:cubicBezTo>
                <a:cubicBezTo>
                  <a:pt x="582740" y="413957"/>
                  <a:pt x="574929" y="406146"/>
                  <a:pt x="567023" y="399193"/>
                </a:cubicBezTo>
                <a:cubicBezTo>
                  <a:pt x="557403" y="389763"/>
                  <a:pt x="547021" y="380238"/>
                  <a:pt x="547021" y="339852"/>
                </a:cubicBezTo>
                <a:cubicBezTo>
                  <a:pt x="547021" y="306515"/>
                  <a:pt x="547021" y="380810"/>
                  <a:pt x="547021" y="287465"/>
                </a:cubicBezTo>
                <a:moveTo>
                  <a:pt x="152400" y="273653"/>
                </a:moveTo>
                <a:lnTo>
                  <a:pt x="272701" y="27365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7"/>
          <p:cNvSpPr>
            <a:spLocks noChangeAspect="1" noEditPoints="1"/>
          </p:cNvSpPr>
          <p:nvPr/>
        </p:nvSpPr>
        <p:spPr bwMode="auto">
          <a:xfrm>
            <a:off x="2850803" y="5976162"/>
            <a:ext cx="529684" cy="428463"/>
          </a:xfrm>
          <a:custGeom>
            <a:avLst/>
            <a:gdLst>
              <a:gd name="T0" fmla="*/ 250 w 273"/>
              <a:gd name="T1" fmla="*/ 16 h 221"/>
              <a:gd name="T2" fmla="*/ 273 w 273"/>
              <a:gd name="T3" fmla="*/ 198 h 221"/>
              <a:gd name="T4" fmla="*/ 23 w 273"/>
              <a:gd name="T5" fmla="*/ 221 h 221"/>
              <a:gd name="T6" fmla="*/ 0 w 273"/>
              <a:gd name="T7" fmla="*/ 39 h 221"/>
              <a:gd name="T8" fmla="*/ 244 w 273"/>
              <a:gd name="T9" fmla="*/ 61 h 221"/>
              <a:gd name="T10" fmla="*/ 131 w 273"/>
              <a:gd name="T11" fmla="*/ 50 h 221"/>
              <a:gd name="T12" fmla="*/ 119 w 273"/>
              <a:gd name="T13" fmla="*/ 80 h 221"/>
              <a:gd name="T14" fmla="*/ 233 w 273"/>
              <a:gd name="T15" fmla="*/ 92 h 221"/>
              <a:gd name="T16" fmla="*/ 244 w 273"/>
              <a:gd name="T17" fmla="*/ 61 h 221"/>
              <a:gd name="T18" fmla="*/ 147 w 273"/>
              <a:gd name="T19" fmla="*/ 117 h 221"/>
              <a:gd name="T20" fmla="*/ 132 w 273"/>
              <a:gd name="T21" fmla="*/ 121 h 221"/>
              <a:gd name="T22" fmla="*/ 136 w 273"/>
              <a:gd name="T23" fmla="*/ 135 h 221"/>
              <a:gd name="T24" fmla="*/ 151 w 273"/>
              <a:gd name="T25" fmla="*/ 131 h 221"/>
              <a:gd name="T26" fmla="*/ 192 w 273"/>
              <a:gd name="T27" fmla="*/ 121 h 221"/>
              <a:gd name="T28" fmla="*/ 177 w 273"/>
              <a:gd name="T29" fmla="*/ 117 h 221"/>
              <a:gd name="T30" fmla="*/ 173 w 273"/>
              <a:gd name="T31" fmla="*/ 131 h 221"/>
              <a:gd name="T32" fmla="*/ 188 w 273"/>
              <a:gd name="T33" fmla="*/ 135 h 221"/>
              <a:gd name="T34" fmla="*/ 192 w 273"/>
              <a:gd name="T35" fmla="*/ 121 h 221"/>
              <a:gd name="T36" fmla="*/ 229 w 273"/>
              <a:gd name="T37" fmla="*/ 117 h 221"/>
              <a:gd name="T38" fmla="*/ 215 w 273"/>
              <a:gd name="T39" fmla="*/ 121 h 221"/>
              <a:gd name="T40" fmla="*/ 219 w 273"/>
              <a:gd name="T41" fmla="*/ 135 h 221"/>
              <a:gd name="T42" fmla="*/ 233 w 273"/>
              <a:gd name="T43" fmla="*/ 131 h 221"/>
              <a:gd name="T44" fmla="*/ 151 w 273"/>
              <a:gd name="T45" fmla="*/ 154 h 221"/>
              <a:gd name="T46" fmla="*/ 136 w 273"/>
              <a:gd name="T47" fmla="*/ 150 h 221"/>
              <a:gd name="T48" fmla="*/ 132 w 273"/>
              <a:gd name="T49" fmla="*/ 165 h 221"/>
              <a:gd name="T50" fmla="*/ 147 w 273"/>
              <a:gd name="T51" fmla="*/ 169 h 221"/>
              <a:gd name="T52" fmla="*/ 151 w 273"/>
              <a:gd name="T53" fmla="*/ 154 h 221"/>
              <a:gd name="T54" fmla="*/ 188 w 273"/>
              <a:gd name="T55" fmla="*/ 150 h 221"/>
              <a:gd name="T56" fmla="*/ 173 w 273"/>
              <a:gd name="T57" fmla="*/ 154 h 221"/>
              <a:gd name="T58" fmla="*/ 177 w 273"/>
              <a:gd name="T59" fmla="*/ 169 h 221"/>
              <a:gd name="T60" fmla="*/ 192 w 273"/>
              <a:gd name="T61" fmla="*/ 165 h 221"/>
              <a:gd name="T62" fmla="*/ 233 w 273"/>
              <a:gd name="T63" fmla="*/ 154 h 221"/>
              <a:gd name="T64" fmla="*/ 219 w 273"/>
              <a:gd name="T65" fmla="*/ 150 h 221"/>
              <a:gd name="T66" fmla="*/ 215 w 273"/>
              <a:gd name="T67" fmla="*/ 165 h 221"/>
              <a:gd name="T68" fmla="*/ 229 w 273"/>
              <a:gd name="T69" fmla="*/ 169 h 221"/>
              <a:gd name="T70" fmla="*/ 233 w 273"/>
              <a:gd name="T71" fmla="*/ 154 h 221"/>
              <a:gd name="T72" fmla="*/ 147 w 273"/>
              <a:gd name="T73" fmla="*/ 184 h 221"/>
              <a:gd name="T74" fmla="*/ 132 w 273"/>
              <a:gd name="T75" fmla="*/ 188 h 221"/>
              <a:gd name="T76" fmla="*/ 136 w 273"/>
              <a:gd name="T77" fmla="*/ 202 h 221"/>
              <a:gd name="T78" fmla="*/ 151 w 273"/>
              <a:gd name="T79" fmla="*/ 198 h 221"/>
              <a:gd name="T80" fmla="*/ 192 w 273"/>
              <a:gd name="T81" fmla="*/ 188 h 221"/>
              <a:gd name="T82" fmla="*/ 177 w 273"/>
              <a:gd name="T83" fmla="*/ 184 h 221"/>
              <a:gd name="T84" fmla="*/ 173 w 273"/>
              <a:gd name="T85" fmla="*/ 198 h 221"/>
              <a:gd name="T86" fmla="*/ 188 w 273"/>
              <a:gd name="T87" fmla="*/ 202 h 221"/>
              <a:gd name="T88" fmla="*/ 192 w 273"/>
              <a:gd name="T89" fmla="*/ 188 h 221"/>
              <a:gd name="T90" fmla="*/ 229 w 273"/>
              <a:gd name="T91" fmla="*/ 184 h 221"/>
              <a:gd name="T92" fmla="*/ 215 w 273"/>
              <a:gd name="T93" fmla="*/ 188 h 221"/>
              <a:gd name="T94" fmla="*/ 219 w 273"/>
              <a:gd name="T95" fmla="*/ 202 h 221"/>
              <a:gd name="T96" fmla="*/ 233 w 273"/>
              <a:gd name="T97" fmla="*/ 198 h 221"/>
              <a:gd name="T98" fmla="*/ 96 w 273"/>
              <a:gd name="T99" fmla="*/ 22 h 221"/>
              <a:gd name="T100" fmla="*/ 55 w 273"/>
              <a:gd name="T101" fmla="*/ 0 h 221"/>
              <a:gd name="T102" fmla="*/ 32 w 273"/>
              <a:gd name="T103" fmla="*/ 169 h 221"/>
              <a:gd name="T104" fmla="*/ 74 w 273"/>
              <a:gd name="T105" fmla="*/ 191 h 221"/>
              <a:gd name="T106" fmla="*/ 96 w 273"/>
              <a:gd name="T107" fmla="*/ 22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3" h="221">
                <a:moveTo>
                  <a:pt x="114" y="16"/>
                </a:moveTo>
                <a:cubicBezTo>
                  <a:pt x="250" y="16"/>
                  <a:pt x="250" y="16"/>
                  <a:pt x="250" y="16"/>
                </a:cubicBezTo>
                <a:cubicBezTo>
                  <a:pt x="263" y="16"/>
                  <a:pt x="273" y="27"/>
                  <a:pt x="273" y="39"/>
                </a:cubicBezTo>
                <a:cubicBezTo>
                  <a:pt x="273" y="198"/>
                  <a:pt x="273" y="198"/>
                  <a:pt x="273" y="198"/>
                </a:cubicBezTo>
                <a:cubicBezTo>
                  <a:pt x="273" y="210"/>
                  <a:pt x="263" y="221"/>
                  <a:pt x="250" y="221"/>
                </a:cubicBezTo>
                <a:cubicBezTo>
                  <a:pt x="23" y="221"/>
                  <a:pt x="23" y="221"/>
                  <a:pt x="23" y="221"/>
                </a:cubicBezTo>
                <a:cubicBezTo>
                  <a:pt x="10" y="221"/>
                  <a:pt x="0" y="210"/>
                  <a:pt x="0" y="198"/>
                </a:cubicBezTo>
                <a:cubicBezTo>
                  <a:pt x="0" y="39"/>
                  <a:pt x="0" y="39"/>
                  <a:pt x="0" y="39"/>
                </a:cubicBezTo>
                <a:cubicBezTo>
                  <a:pt x="0" y="30"/>
                  <a:pt x="6" y="22"/>
                  <a:pt x="14" y="18"/>
                </a:cubicBezTo>
                <a:moveTo>
                  <a:pt x="244" y="61"/>
                </a:moveTo>
                <a:cubicBezTo>
                  <a:pt x="244" y="55"/>
                  <a:pt x="239" y="50"/>
                  <a:pt x="233" y="50"/>
                </a:cubicBezTo>
                <a:cubicBezTo>
                  <a:pt x="131" y="50"/>
                  <a:pt x="131" y="50"/>
                  <a:pt x="131" y="50"/>
                </a:cubicBezTo>
                <a:cubicBezTo>
                  <a:pt x="125" y="50"/>
                  <a:pt x="119" y="55"/>
                  <a:pt x="119" y="61"/>
                </a:cubicBezTo>
                <a:cubicBezTo>
                  <a:pt x="119" y="80"/>
                  <a:pt x="119" y="80"/>
                  <a:pt x="119" y="80"/>
                </a:cubicBezTo>
                <a:cubicBezTo>
                  <a:pt x="119" y="87"/>
                  <a:pt x="125" y="92"/>
                  <a:pt x="131" y="92"/>
                </a:cubicBezTo>
                <a:cubicBezTo>
                  <a:pt x="233" y="92"/>
                  <a:pt x="233" y="92"/>
                  <a:pt x="233" y="92"/>
                </a:cubicBezTo>
                <a:cubicBezTo>
                  <a:pt x="239" y="92"/>
                  <a:pt x="244" y="87"/>
                  <a:pt x="244" y="80"/>
                </a:cubicBezTo>
                <a:lnTo>
                  <a:pt x="244" y="61"/>
                </a:lnTo>
                <a:close/>
                <a:moveTo>
                  <a:pt x="151" y="121"/>
                </a:moveTo>
                <a:cubicBezTo>
                  <a:pt x="151" y="119"/>
                  <a:pt x="149" y="117"/>
                  <a:pt x="147" y="117"/>
                </a:cubicBezTo>
                <a:cubicBezTo>
                  <a:pt x="136" y="117"/>
                  <a:pt x="136" y="117"/>
                  <a:pt x="136" y="117"/>
                </a:cubicBezTo>
                <a:cubicBezTo>
                  <a:pt x="134" y="117"/>
                  <a:pt x="132" y="119"/>
                  <a:pt x="132" y="121"/>
                </a:cubicBezTo>
                <a:cubicBezTo>
                  <a:pt x="132" y="131"/>
                  <a:pt x="132" y="131"/>
                  <a:pt x="132" y="131"/>
                </a:cubicBezTo>
                <a:cubicBezTo>
                  <a:pt x="132" y="133"/>
                  <a:pt x="134" y="135"/>
                  <a:pt x="136" y="135"/>
                </a:cubicBezTo>
                <a:cubicBezTo>
                  <a:pt x="147" y="135"/>
                  <a:pt x="147" y="135"/>
                  <a:pt x="147" y="135"/>
                </a:cubicBezTo>
                <a:cubicBezTo>
                  <a:pt x="149" y="135"/>
                  <a:pt x="151" y="133"/>
                  <a:pt x="151" y="131"/>
                </a:cubicBezTo>
                <a:lnTo>
                  <a:pt x="151" y="121"/>
                </a:lnTo>
                <a:close/>
                <a:moveTo>
                  <a:pt x="192" y="121"/>
                </a:moveTo>
                <a:cubicBezTo>
                  <a:pt x="192" y="119"/>
                  <a:pt x="190" y="117"/>
                  <a:pt x="188" y="117"/>
                </a:cubicBezTo>
                <a:cubicBezTo>
                  <a:pt x="177" y="117"/>
                  <a:pt x="177" y="117"/>
                  <a:pt x="177" y="117"/>
                </a:cubicBezTo>
                <a:cubicBezTo>
                  <a:pt x="175" y="117"/>
                  <a:pt x="173" y="119"/>
                  <a:pt x="173" y="121"/>
                </a:cubicBezTo>
                <a:cubicBezTo>
                  <a:pt x="173" y="131"/>
                  <a:pt x="173" y="131"/>
                  <a:pt x="173" y="131"/>
                </a:cubicBezTo>
                <a:cubicBezTo>
                  <a:pt x="173" y="133"/>
                  <a:pt x="175" y="135"/>
                  <a:pt x="177" y="135"/>
                </a:cubicBezTo>
                <a:cubicBezTo>
                  <a:pt x="188" y="135"/>
                  <a:pt x="188" y="135"/>
                  <a:pt x="188" y="135"/>
                </a:cubicBezTo>
                <a:cubicBezTo>
                  <a:pt x="190" y="135"/>
                  <a:pt x="192" y="133"/>
                  <a:pt x="192" y="131"/>
                </a:cubicBezTo>
                <a:lnTo>
                  <a:pt x="192" y="121"/>
                </a:lnTo>
                <a:close/>
                <a:moveTo>
                  <a:pt x="233" y="121"/>
                </a:moveTo>
                <a:cubicBezTo>
                  <a:pt x="233" y="119"/>
                  <a:pt x="231" y="117"/>
                  <a:pt x="229" y="117"/>
                </a:cubicBezTo>
                <a:cubicBezTo>
                  <a:pt x="219" y="117"/>
                  <a:pt x="219" y="117"/>
                  <a:pt x="219" y="117"/>
                </a:cubicBezTo>
                <a:cubicBezTo>
                  <a:pt x="217" y="117"/>
                  <a:pt x="215" y="119"/>
                  <a:pt x="215" y="121"/>
                </a:cubicBezTo>
                <a:cubicBezTo>
                  <a:pt x="215" y="131"/>
                  <a:pt x="215" y="131"/>
                  <a:pt x="215" y="131"/>
                </a:cubicBezTo>
                <a:cubicBezTo>
                  <a:pt x="215" y="133"/>
                  <a:pt x="217" y="135"/>
                  <a:pt x="219" y="135"/>
                </a:cubicBezTo>
                <a:cubicBezTo>
                  <a:pt x="229" y="135"/>
                  <a:pt x="229" y="135"/>
                  <a:pt x="229" y="135"/>
                </a:cubicBezTo>
                <a:cubicBezTo>
                  <a:pt x="231" y="135"/>
                  <a:pt x="233" y="133"/>
                  <a:pt x="233" y="131"/>
                </a:cubicBezTo>
                <a:lnTo>
                  <a:pt x="233" y="121"/>
                </a:lnTo>
                <a:close/>
                <a:moveTo>
                  <a:pt x="151" y="154"/>
                </a:moveTo>
                <a:cubicBezTo>
                  <a:pt x="151" y="152"/>
                  <a:pt x="149" y="150"/>
                  <a:pt x="147" y="150"/>
                </a:cubicBezTo>
                <a:cubicBezTo>
                  <a:pt x="136" y="150"/>
                  <a:pt x="136" y="150"/>
                  <a:pt x="136" y="150"/>
                </a:cubicBezTo>
                <a:cubicBezTo>
                  <a:pt x="134" y="150"/>
                  <a:pt x="132" y="152"/>
                  <a:pt x="132" y="154"/>
                </a:cubicBezTo>
                <a:cubicBezTo>
                  <a:pt x="132" y="165"/>
                  <a:pt x="132" y="165"/>
                  <a:pt x="132" y="165"/>
                </a:cubicBezTo>
                <a:cubicBezTo>
                  <a:pt x="132" y="167"/>
                  <a:pt x="134" y="169"/>
                  <a:pt x="136" y="169"/>
                </a:cubicBezTo>
                <a:cubicBezTo>
                  <a:pt x="147" y="169"/>
                  <a:pt x="147" y="169"/>
                  <a:pt x="147" y="169"/>
                </a:cubicBezTo>
                <a:cubicBezTo>
                  <a:pt x="149" y="169"/>
                  <a:pt x="151" y="167"/>
                  <a:pt x="151" y="165"/>
                </a:cubicBezTo>
                <a:lnTo>
                  <a:pt x="151" y="154"/>
                </a:lnTo>
                <a:close/>
                <a:moveTo>
                  <a:pt x="192" y="154"/>
                </a:moveTo>
                <a:cubicBezTo>
                  <a:pt x="192" y="152"/>
                  <a:pt x="190" y="150"/>
                  <a:pt x="188" y="150"/>
                </a:cubicBezTo>
                <a:cubicBezTo>
                  <a:pt x="177" y="150"/>
                  <a:pt x="177" y="150"/>
                  <a:pt x="177" y="150"/>
                </a:cubicBezTo>
                <a:cubicBezTo>
                  <a:pt x="175" y="150"/>
                  <a:pt x="173" y="152"/>
                  <a:pt x="173" y="154"/>
                </a:cubicBezTo>
                <a:cubicBezTo>
                  <a:pt x="173" y="165"/>
                  <a:pt x="173" y="165"/>
                  <a:pt x="173" y="165"/>
                </a:cubicBezTo>
                <a:cubicBezTo>
                  <a:pt x="173" y="167"/>
                  <a:pt x="175" y="169"/>
                  <a:pt x="177" y="169"/>
                </a:cubicBezTo>
                <a:cubicBezTo>
                  <a:pt x="188" y="169"/>
                  <a:pt x="188" y="169"/>
                  <a:pt x="188" y="169"/>
                </a:cubicBezTo>
                <a:cubicBezTo>
                  <a:pt x="190" y="169"/>
                  <a:pt x="192" y="167"/>
                  <a:pt x="192" y="165"/>
                </a:cubicBezTo>
                <a:lnTo>
                  <a:pt x="192" y="154"/>
                </a:lnTo>
                <a:close/>
                <a:moveTo>
                  <a:pt x="233" y="154"/>
                </a:moveTo>
                <a:cubicBezTo>
                  <a:pt x="233" y="152"/>
                  <a:pt x="231" y="150"/>
                  <a:pt x="229" y="150"/>
                </a:cubicBezTo>
                <a:cubicBezTo>
                  <a:pt x="219" y="150"/>
                  <a:pt x="219" y="150"/>
                  <a:pt x="219" y="150"/>
                </a:cubicBezTo>
                <a:cubicBezTo>
                  <a:pt x="217" y="150"/>
                  <a:pt x="215" y="152"/>
                  <a:pt x="215" y="154"/>
                </a:cubicBezTo>
                <a:cubicBezTo>
                  <a:pt x="215" y="165"/>
                  <a:pt x="215" y="165"/>
                  <a:pt x="215" y="165"/>
                </a:cubicBezTo>
                <a:cubicBezTo>
                  <a:pt x="215" y="167"/>
                  <a:pt x="217" y="169"/>
                  <a:pt x="219" y="169"/>
                </a:cubicBezTo>
                <a:cubicBezTo>
                  <a:pt x="229" y="169"/>
                  <a:pt x="229" y="169"/>
                  <a:pt x="229" y="169"/>
                </a:cubicBezTo>
                <a:cubicBezTo>
                  <a:pt x="231" y="169"/>
                  <a:pt x="233" y="167"/>
                  <a:pt x="233" y="165"/>
                </a:cubicBezTo>
                <a:lnTo>
                  <a:pt x="233" y="154"/>
                </a:lnTo>
                <a:close/>
                <a:moveTo>
                  <a:pt x="151" y="188"/>
                </a:moveTo>
                <a:cubicBezTo>
                  <a:pt x="151" y="185"/>
                  <a:pt x="149" y="184"/>
                  <a:pt x="147" y="184"/>
                </a:cubicBezTo>
                <a:cubicBezTo>
                  <a:pt x="136" y="184"/>
                  <a:pt x="136" y="184"/>
                  <a:pt x="136" y="184"/>
                </a:cubicBezTo>
                <a:cubicBezTo>
                  <a:pt x="134" y="184"/>
                  <a:pt x="132" y="185"/>
                  <a:pt x="132" y="188"/>
                </a:cubicBezTo>
                <a:cubicBezTo>
                  <a:pt x="132" y="198"/>
                  <a:pt x="132" y="198"/>
                  <a:pt x="132" y="198"/>
                </a:cubicBezTo>
                <a:cubicBezTo>
                  <a:pt x="132" y="200"/>
                  <a:pt x="134" y="202"/>
                  <a:pt x="136" y="202"/>
                </a:cubicBezTo>
                <a:cubicBezTo>
                  <a:pt x="147" y="202"/>
                  <a:pt x="147" y="202"/>
                  <a:pt x="147" y="202"/>
                </a:cubicBezTo>
                <a:cubicBezTo>
                  <a:pt x="149" y="202"/>
                  <a:pt x="151" y="200"/>
                  <a:pt x="151" y="198"/>
                </a:cubicBezTo>
                <a:lnTo>
                  <a:pt x="151" y="188"/>
                </a:lnTo>
                <a:close/>
                <a:moveTo>
                  <a:pt x="192" y="188"/>
                </a:moveTo>
                <a:cubicBezTo>
                  <a:pt x="192" y="185"/>
                  <a:pt x="190" y="184"/>
                  <a:pt x="188" y="184"/>
                </a:cubicBezTo>
                <a:cubicBezTo>
                  <a:pt x="177" y="184"/>
                  <a:pt x="177" y="184"/>
                  <a:pt x="177" y="184"/>
                </a:cubicBezTo>
                <a:cubicBezTo>
                  <a:pt x="175" y="184"/>
                  <a:pt x="173" y="185"/>
                  <a:pt x="173" y="188"/>
                </a:cubicBezTo>
                <a:cubicBezTo>
                  <a:pt x="173" y="198"/>
                  <a:pt x="173" y="198"/>
                  <a:pt x="173" y="198"/>
                </a:cubicBezTo>
                <a:cubicBezTo>
                  <a:pt x="173" y="200"/>
                  <a:pt x="175" y="202"/>
                  <a:pt x="177" y="202"/>
                </a:cubicBezTo>
                <a:cubicBezTo>
                  <a:pt x="188" y="202"/>
                  <a:pt x="188" y="202"/>
                  <a:pt x="188" y="202"/>
                </a:cubicBezTo>
                <a:cubicBezTo>
                  <a:pt x="190" y="202"/>
                  <a:pt x="192" y="200"/>
                  <a:pt x="192" y="198"/>
                </a:cubicBezTo>
                <a:lnTo>
                  <a:pt x="192" y="188"/>
                </a:lnTo>
                <a:close/>
                <a:moveTo>
                  <a:pt x="233" y="188"/>
                </a:moveTo>
                <a:cubicBezTo>
                  <a:pt x="233" y="185"/>
                  <a:pt x="231" y="184"/>
                  <a:pt x="229" y="184"/>
                </a:cubicBezTo>
                <a:cubicBezTo>
                  <a:pt x="219" y="184"/>
                  <a:pt x="219" y="184"/>
                  <a:pt x="219" y="184"/>
                </a:cubicBezTo>
                <a:cubicBezTo>
                  <a:pt x="217" y="184"/>
                  <a:pt x="215" y="185"/>
                  <a:pt x="215" y="188"/>
                </a:cubicBezTo>
                <a:cubicBezTo>
                  <a:pt x="215" y="198"/>
                  <a:pt x="215" y="198"/>
                  <a:pt x="215" y="198"/>
                </a:cubicBezTo>
                <a:cubicBezTo>
                  <a:pt x="215" y="200"/>
                  <a:pt x="217" y="202"/>
                  <a:pt x="219" y="202"/>
                </a:cubicBezTo>
                <a:cubicBezTo>
                  <a:pt x="229" y="202"/>
                  <a:pt x="229" y="202"/>
                  <a:pt x="229" y="202"/>
                </a:cubicBezTo>
                <a:cubicBezTo>
                  <a:pt x="231" y="202"/>
                  <a:pt x="233" y="200"/>
                  <a:pt x="233" y="198"/>
                </a:cubicBezTo>
                <a:lnTo>
                  <a:pt x="233" y="188"/>
                </a:lnTo>
                <a:close/>
                <a:moveTo>
                  <a:pt x="96" y="22"/>
                </a:moveTo>
                <a:cubicBezTo>
                  <a:pt x="96" y="10"/>
                  <a:pt x="86" y="0"/>
                  <a:pt x="74" y="0"/>
                </a:cubicBezTo>
                <a:cubicBezTo>
                  <a:pt x="55" y="0"/>
                  <a:pt x="55" y="0"/>
                  <a:pt x="55" y="0"/>
                </a:cubicBezTo>
                <a:cubicBezTo>
                  <a:pt x="42" y="0"/>
                  <a:pt x="32" y="10"/>
                  <a:pt x="32" y="22"/>
                </a:cubicBezTo>
                <a:cubicBezTo>
                  <a:pt x="32" y="169"/>
                  <a:pt x="32" y="169"/>
                  <a:pt x="32" y="169"/>
                </a:cubicBezTo>
                <a:cubicBezTo>
                  <a:pt x="32" y="181"/>
                  <a:pt x="42" y="191"/>
                  <a:pt x="55" y="191"/>
                </a:cubicBezTo>
                <a:cubicBezTo>
                  <a:pt x="74" y="191"/>
                  <a:pt x="74" y="191"/>
                  <a:pt x="74" y="191"/>
                </a:cubicBezTo>
                <a:cubicBezTo>
                  <a:pt x="86" y="191"/>
                  <a:pt x="96" y="181"/>
                  <a:pt x="96" y="169"/>
                </a:cubicBezTo>
                <a:lnTo>
                  <a:pt x="96" y="22"/>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77"/>
          <p:cNvSpPr>
            <a:spLocks noChangeAspect="1" noEditPoints="1"/>
          </p:cNvSpPr>
          <p:nvPr/>
        </p:nvSpPr>
        <p:spPr bwMode="auto">
          <a:xfrm>
            <a:off x="575066" y="5902485"/>
            <a:ext cx="570180" cy="502139"/>
          </a:xfrm>
          <a:custGeom>
            <a:avLst/>
            <a:gdLst>
              <a:gd name="T0" fmla="*/ 289 w 300"/>
              <a:gd name="T1" fmla="*/ 60 h 264"/>
              <a:gd name="T2" fmla="*/ 295 w 300"/>
              <a:gd name="T3" fmla="*/ 35 h 264"/>
              <a:gd name="T4" fmla="*/ 293 w 300"/>
              <a:gd name="T5" fmla="*/ 6 h 264"/>
              <a:gd name="T6" fmla="*/ 266 w 300"/>
              <a:gd name="T7" fmla="*/ 7 h 264"/>
              <a:gd name="T8" fmla="*/ 12 w 300"/>
              <a:gd name="T9" fmla="*/ 113 h 264"/>
              <a:gd name="T10" fmla="*/ 11 w 300"/>
              <a:gd name="T11" fmla="*/ 137 h 264"/>
              <a:gd name="T12" fmla="*/ 86 w 300"/>
              <a:gd name="T13" fmla="*/ 150 h 264"/>
              <a:gd name="T14" fmla="*/ 113 w 300"/>
              <a:gd name="T15" fmla="*/ 242 h 264"/>
              <a:gd name="T16" fmla="*/ 162 w 300"/>
              <a:gd name="T17" fmla="*/ 198 h 264"/>
              <a:gd name="T18" fmla="*/ 219 w 300"/>
              <a:gd name="T19" fmla="*/ 256 h 264"/>
              <a:gd name="T20" fmla="*/ 242 w 300"/>
              <a:gd name="T21" fmla="*/ 251 h 264"/>
              <a:gd name="T22" fmla="*/ 282 w 300"/>
              <a:gd name="T23" fmla="*/ 90 h 264"/>
              <a:gd name="T24" fmla="*/ 115 w 300"/>
              <a:gd name="T25" fmla="*/ 229 h 264"/>
              <a:gd name="T26" fmla="*/ 103 w 300"/>
              <a:gd name="T27" fmla="*/ 138 h 264"/>
              <a:gd name="T28" fmla="*/ 279 w 300"/>
              <a:gd name="T29" fmla="*/ 21 h 264"/>
              <a:gd name="T30" fmla="*/ 132 w 300"/>
              <a:gd name="T31" fmla="*/ 168 h 264"/>
              <a:gd name="T32" fmla="*/ 125 w 300"/>
              <a:gd name="T33" fmla="*/ 19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0" h="264">
                <a:moveTo>
                  <a:pt x="289" y="60"/>
                </a:moveTo>
                <a:cubicBezTo>
                  <a:pt x="295" y="35"/>
                  <a:pt x="295" y="35"/>
                  <a:pt x="295" y="35"/>
                </a:cubicBezTo>
                <a:cubicBezTo>
                  <a:pt x="297" y="26"/>
                  <a:pt x="300" y="13"/>
                  <a:pt x="293" y="6"/>
                </a:cubicBezTo>
                <a:cubicBezTo>
                  <a:pt x="287" y="0"/>
                  <a:pt x="275" y="3"/>
                  <a:pt x="266" y="7"/>
                </a:cubicBezTo>
                <a:cubicBezTo>
                  <a:pt x="12" y="113"/>
                  <a:pt x="12" y="113"/>
                  <a:pt x="12" y="113"/>
                </a:cubicBezTo>
                <a:cubicBezTo>
                  <a:pt x="0" y="118"/>
                  <a:pt x="1" y="134"/>
                  <a:pt x="11" y="137"/>
                </a:cubicBezTo>
                <a:cubicBezTo>
                  <a:pt x="86" y="150"/>
                  <a:pt x="86" y="150"/>
                  <a:pt x="86" y="150"/>
                </a:cubicBezTo>
                <a:cubicBezTo>
                  <a:pt x="113" y="242"/>
                  <a:pt x="113" y="242"/>
                  <a:pt x="113" y="242"/>
                </a:cubicBezTo>
                <a:cubicBezTo>
                  <a:pt x="162" y="198"/>
                  <a:pt x="162" y="198"/>
                  <a:pt x="162" y="198"/>
                </a:cubicBezTo>
                <a:cubicBezTo>
                  <a:pt x="219" y="256"/>
                  <a:pt x="219" y="256"/>
                  <a:pt x="219" y="256"/>
                </a:cubicBezTo>
                <a:cubicBezTo>
                  <a:pt x="225" y="261"/>
                  <a:pt x="239" y="264"/>
                  <a:pt x="242" y="251"/>
                </a:cubicBezTo>
                <a:cubicBezTo>
                  <a:pt x="282" y="90"/>
                  <a:pt x="282" y="90"/>
                  <a:pt x="282" y="90"/>
                </a:cubicBezTo>
                <a:moveTo>
                  <a:pt x="115" y="229"/>
                </a:moveTo>
                <a:cubicBezTo>
                  <a:pt x="103" y="138"/>
                  <a:pt x="103" y="138"/>
                  <a:pt x="103" y="138"/>
                </a:cubicBezTo>
                <a:cubicBezTo>
                  <a:pt x="279" y="21"/>
                  <a:pt x="279" y="21"/>
                  <a:pt x="279" y="21"/>
                </a:cubicBezTo>
                <a:cubicBezTo>
                  <a:pt x="132" y="168"/>
                  <a:pt x="132" y="168"/>
                  <a:pt x="132" y="168"/>
                </a:cubicBezTo>
                <a:cubicBezTo>
                  <a:pt x="125" y="193"/>
                  <a:pt x="125" y="193"/>
                  <a:pt x="125" y="19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82"/>
          <p:cNvSpPr>
            <a:spLocks noChangeAspect="1"/>
          </p:cNvSpPr>
          <p:nvPr/>
        </p:nvSpPr>
        <p:spPr bwMode="auto">
          <a:xfrm>
            <a:off x="3673059" y="5899093"/>
            <a:ext cx="455527" cy="505532"/>
          </a:xfrm>
          <a:custGeom>
            <a:avLst/>
            <a:gdLst>
              <a:gd name="T0" fmla="*/ 228 w 244"/>
              <a:gd name="T1" fmla="*/ 244 h 271"/>
              <a:gd name="T2" fmla="*/ 184 w 244"/>
              <a:gd name="T3" fmla="*/ 264 h 271"/>
              <a:gd name="T4" fmla="*/ 133 w 244"/>
              <a:gd name="T5" fmla="*/ 271 h 271"/>
              <a:gd name="T6" fmla="*/ 81 w 244"/>
              <a:gd name="T7" fmla="*/ 262 h 271"/>
              <a:gd name="T8" fmla="*/ 39 w 244"/>
              <a:gd name="T9" fmla="*/ 236 h 271"/>
              <a:gd name="T10" fmla="*/ 11 w 244"/>
              <a:gd name="T11" fmla="*/ 194 h 271"/>
              <a:gd name="T12" fmla="*/ 0 w 244"/>
              <a:gd name="T13" fmla="*/ 136 h 271"/>
              <a:gd name="T14" fmla="*/ 10 w 244"/>
              <a:gd name="T15" fmla="*/ 81 h 271"/>
              <a:gd name="T16" fmla="*/ 38 w 244"/>
              <a:gd name="T17" fmla="*/ 38 h 271"/>
              <a:gd name="T18" fmla="*/ 79 w 244"/>
              <a:gd name="T19" fmla="*/ 10 h 271"/>
              <a:gd name="T20" fmla="*/ 128 w 244"/>
              <a:gd name="T21" fmla="*/ 0 h 271"/>
              <a:gd name="T22" fmla="*/ 158 w 244"/>
              <a:gd name="T23" fmla="*/ 3 h 271"/>
              <a:gd name="T24" fmla="*/ 185 w 244"/>
              <a:gd name="T25" fmla="*/ 12 h 271"/>
              <a:gd name="T26" fmla="*/ 209 w 244"/>
              <a:gd name="T27" fmla="*/ 27 h 271"/>
              <a:gd name="T28" fmla="*/ 228 w 244"/>
              <a:gd name="T29" fmla="*/ 49 h 271"/>
              <a:gd name="T30" fmla="*/ 240 w 244"/>
              <a:gd name="T31" fmla="*/ 77 h 271"/>
              <a:gd name="T32" fmla="*/ 244 w 244"/>
              <a:gd name="T33" fmla="*/ 111 h 271"/>
              <a:gd name="T34" fmla="*/ 239 w 244"/>
              <a:gd name="T35" fmla="*/ 146 h 271"/>
              <a:gd name="T36" fmla="*/ 226 w 244"/>
              <a:gd name="T37" fmla="*/ 173 h 271"/>
              <a:gd name="T38" fmla="*/ 206 w 244"/>
              <a:gd name="T39" fmla="*/ 190 h 271"/>
              <a:gd name="T40" fmla="*/ 183 w 244"/>
              <a:gd name="T41" fmla="*/ 196 h 271"/>
              <a:gd name="T42" fmla="*/ 160 w 244"/>
              <a:gd name="T43" fmla="*/ 187 h 271"/>
              <a:gd name="T44" fmla="*/ 153 w 244"/>
              <a:gd name="T45" fmla="*/ 165 h 271"/>
              <a:gd name="T46" fmla="*/ 153 w 244"/>
              <a:gd name="T47" fmla="*/ 161 h 271"/>
              <a:gd name="T48" fmla="*/ 154 w 244"/>
              <a:gd name="T49" fmla="*/ 156 h 271"/>
              <a:gd name="T50" fmla="*/ 132 w 244"/>
              <a:gd name="T51" fmla="*/ 185 h 271"/>
              <a:gd name="T52" fmla="*/ 103 w 244"/>
              <a:gd name="T53" fmla="*/ 195 h 271"/>
              <a:gd name="T54" fmla="*/ 87 w 244"/>
              <a:gd name="T55" fmla="*/ 191 h 271"/>
              <a:gd name="T56" fmla="*/ 76 w 244"/>
              <a:gd name="T57" fmla="*/ 183 h 271"/>
              <a:gd name="T58" fmla="*/ 69 w 244"/>
              <a:gd name="T59" fmla="*/ 170 h 271"/>
              <a:gd name="T60" fmla="*/ 67 w 244"/>
              <a:gd name="T61" fmla="*/ 154 h 271"/>
              <a:gd name="T62" fmla="*/ 69 w 244"/>
              <a:gd name="T63" fmla="*/ 134 h 271"/>
              <a:gd name="T64" fmla="*/ 77 w 244"/>
              <a:gd name="T65" fmla="*/ 114 h 271"/>
              <a:gd name="T66" fmla="*/ 89 w 244"/>
              <a:gd name="T67" fmla="*/ 97 h 271"/>
              <a:gd name="T68" fmla="*/ 105 w 244"/>
              <a:gd name="T69" fmla="*/ 83 h 271"/>
              <a:gd name="T70" fmla="*/ 125 w 244"/>
              <a:gd name="T71" fmla="*/ 74 h 271"/>
              <a:gd name="T72" fmla="*/ 149 w 244"/>
              <a:gd name="T73" fmla="*/ 70 h 271"/>
              <a:gd name="T74" fmla="*/ 164 w 244"/>
              <a:gd name="T75" fmla="*/ 72 h 271"/>
              <a:gd name="T76" fmla="*/ 177 w 244"/>
              <a:gd name="T77" fmla="*/ 76 h 271"/>
              <a:gd name="T78" fmla="*/ 154 w 244"/>
              <a:gd name="T79" fmla="*/ 156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4" h="271">
                <a:moveTo>
                  <a:pt x="228" y="244"/>
                </a:moveTo>
                <a:cubicBezTo>
                  <a:pt x="214" y="253"/>
                  <a:pt x="200" y="259"/>
                  <a:pt x="184" y="264"/>
                </a:cubicBezTo>
                <a:cubicBezTo>
                  <a:pt x="169" y="268"/>
                  <a:pt x="152" y="271"/>
                  <a:pt x="133" y="271"/>
                </a:cubicBezTo>
                <a:cubicBezTo>
                  <a:pt x="115" y="271"/>
                  <a:pt x="98" y="268"/>
                  <a:pt x="81" y="262"/>
                </a:cubicBezTo>
                <a:cubicBezTo>
                  <a:pt x="65" y="256"/>
                  <a:pt x="51" y="247"/>
                  <a:pt x="39" y="236"/>
                </a:cubicBezTo>
                <a:cubicBezTo>
                  <a:pt x="27" y="224"/>
                  <a:pt x="18" y="210"/>
                  <a:pt x="11" y="194"/>
                </a:cubicBezTo>
                <a:cubicBezTo>
                  <a:pt x="4" y="177"/>
                  <a:pt x="0" y="158"/>
                  <a:pt x="0" y="136"/>
                </a:cubicBezTo>
                <a:cubicBezTo>
                  <a:pt x="0" y="116"/>
                  <a:pt x="3" y="97"/>
                  <a:pt x="10" y="81"/>
                </a:cubicBezTo>
                <a:cubicBezTo>
                  <a:pt x="17" y="64"/>
                  <a:pt x="26" y="50"/>
                  <a:pt x="38" y="38"/>
                </a:cubicBezTo>
                <a:cubicBezTo>
                  <a:pt x="50" y="26"/>
                  <a:pt x="63" y="16"/>
                  <a:pt x="79" y="10"/>
                </a:cubicBezTo>
                <a:cubicBezTo>
                  <a:pt x="94" y="3"/>
                  <a:pt x="111" y="0"/>
                  <a:pt x="128" y="0"/>
                </a:cubicBezTo>
                <a:cubicBezTo>
                  <a:pt x="138" y="0"/>
                  <a:pt x="148" y="1"/>
                  <a:pt x="158" y="3"/>
                </a:cubicBezTo>
                <a:cubicBezTo>
                  <a:pt x="167" y="5"/>
                  <a:pt x="177" y="8"/>
                  <a:pt x="185" y="12"/>
                </a:cubicBezTo>
                <a:cubicBezTo>
                  <a:pt x="194" y="16"/>
                  <a:pt x="202" y="21"/>
                  <a:pt x="209" y="27"/>
                </a:cubicBezTo>
                <a:cubicBezTo>
                  <a:pt x="216" y="33"/>
                  <a:pt x="222" y="41"/>
                  <a:pt x="228" y="49"/>
                </a:cubicBezTo>
                <a:cubicBezTo>
                  <a:pt x="233" y="57"/>
                  <a:pt x="237" y="67"/>
                  <a:pt x="240" y="77"/>
                </a:cubicBezTo>
                <a:cubicBezTo>
                  <a:pt x="243" y="87"/>
                  <a:pt x="244" y="99"/>
                  <a:pt x="244" y="111"/>
                </a:cubicBezTo>
                <a:cubicBezTo>
                  <a:pt x="244" y="124"/>
                  <a:pt x="243" y="136"/>
                  <a:pt x="239" y="146"/>
                </a:cubicBezTo>
                <a:cubicBezTo>
                  <a:pt x="236" y="157"/>
                  <a:pt x="232" y="165"/>
                  <a:pt x="226" y="173"/>
                </a:cubicBezTo>
                <a:cubicBezTo>
                  <a:pt x="220" y="180"/>
                  <a:pt x="214" y="186"/>
                  <a:pt x="206" y="190"/>
                </a:cubicBezTo>
                <a:cubicBezTo>
                  <a:pt x="199" y="194"/>
                  <a:pt x="191" y="196"/>
                  <a:pt x="183" y="196"/>
                </a:cubicBezTo>
                <a:cubicBezTo>
                  <a:pt x="172" y="196"/>
                  <a:pt x="165" y="193"/>
                  <a:pt x="160" y="187"/>
                </a:cubicBezTo>
                <a:cubicBezTo>
                  <a:pt x="155" y="182"/>
                  <a:pt x="153" y="175"/>
                  <a:pt x="153" y="165"/>
                </a:cubicBezTo>
                <a:cubicBezTo>
                  <a:pt x="153" y="164"/>
                  <a:pt x="153" y="162"/>
                  <a:pt x="153" y="161"/>
                </a:cubicBezTo>
                <a:cubicBezTo>
                  <a:pt x="153" y="159"/>
                  <a:pt x="154" y="157"/>
                  <a:pt x="154" y="156"/>
                </a:cubicBezTo>
                <a:cubicBezTo>
                  <a:pt x="148" y="169"/>
                  <a:pt x="140" y="179"/>
                  <a:pt x="132" y="185"/>
                </a:cubicBezTo>
                <a:cubicBezTo>
                  <a:pt x="123" y="192"/>
                  <a:pt x="113" y="195"/>
                  <a:pt x="103" y="195"/>
                </a:cubicBezTo>
                <a:cubicBezTo>
                  <a:pt x="96" y="195"/>
                  <a:pt x="91" y="194"/>
                  <a:pt x="87" y="191"/>
                </a:cubicBezTo>
                <a:cubicBezTo>
                  <a:pt x="82" y="189"/>
                  <a:pt x="79" y="186"/>
                  <a:pt x="76" y="183"/>
                </a:cubicBezTo>
                <a:cubicBezTo>
                  <a:pt x="73" y="179"/>
                  <a:pt x="70" y="175"/>
                  <a:pt x="69" y="170"/>
                </a:cubicBezTo>
                <a:cubicBezTo>
                  <a:pt x="68" y="165"/>
                  <a:pt x="67" y="159"/>
                  <a:pt x="67" y="154"/>
                </a:cubicBezTo>
                <a:cubicBezTo>
                  <a:pt x="67" y="147"/>
                  <a:pt x="68" y="140"/>
                  <a:pt x="69" y="134"/>
                </a:cubicBezTo>
                <a:cubicBezTo>
                  <a:pt x="71" y="127"/>
                  <a:pt x="74" y="120"/>
                  <a:pt x="77" y="114"/>
                </a:cubicBezTo>
                <a:cubicBezTo>
                  <a:pt x="80" y="108"/>
                  <a:pt x="84" y="102"/>
                  <a:pt x="89" y="97"/>
                </a:cubicBezTo>
                <a:cubicBezTo>
                  <a:pt x="94" y="92"/>
                  <a:pt x="99" y="87"/>
                  <a:pt x="105" y="83"/>
                </a:cubicBezTo>
                <a:cubicBezTo>
                  <a:pt x="111" y="79"/>
                  <a:pt x="118" y="76"/>
                  <a:pt x="125" y="74"/>
                </a:cubicBezTo>
                <a:cubicBezTo>
                  <a:pt x="133" y="71"/>
                  <a:pt x="141" y="70"/>
                  <a:pt x="149" y="70"/>
                </a:cubicBezTo>
                <a:cubicBezTo>
                  <a:pt x="154" y="70"/>
                  <a:pt x="159" y="71"/>
                  <a:pt x="164" y="72"/>
                </a:cubicBezTo>
                <a:cubicBezTo>
                  <a:pt x="169" y="73"/>
                  <a:pt x="173" y="74"/>
                  <a:pt x="177" y="76"/>
                </a:cubicBezTo>
                <a:cubicBezTo>
                  <a:pt x="177" y="76"/>
                  <a:pt x="157" y="142"/>
                  <a:pt x="154" y="156"/>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3"/>
          <p:cNvSpPr>
            <a:spLocks noChangeAspect="1" noEditPoints="1"/>
          </p:cNvSpPr>
          <p:nvPr/>
        </p:nvSpPr>
        <p:spPr bwMode="auto">
          <a:xfrm>
            <a:off x="2250906" y="5869236"/>
            <a:ext cx="307327" cy="535389"/>
          </a:xfrm>
          <a:custGeom>
            <a:avLst/>
            <a:gdLst>
              <a:gd name="T0" fmla="*/ 158 w 158"/>
              <a:gd name="T1" fmla="*/ 61 h 276"/>
              <a:gd name="T2" fmla="*/ 158 w 158"/>
              <a:gd name="T3" fmla="*/ 261 h 276"/>
              <a:gd name="T4" fmla="*/ 142 w 158"/>
              <a:gd name="T5" fmla="*/ 276 h 276"/>
              <a:gd name="T6" fmla="*/ 15 w 158"/>
              <a:gd name="T7" fmla="*/ 276 h 276"/>
              <a:gd name="T8" fmla="*/ 0 w 158"/>
              <a:gd name="T9" fmla="*/ 261 h 276"/>
              <a:gd name="T10" fmla="*/ 0 w 158"/>
              <a:gd name="T11" fmla="*/ 15 h 276"/>
              <a:gd name="T12" fmla="*/ 15 w 158"/>
              <a:gd name="T13" fmla="*/ 0 h 276"/>
              <a:gd name="T14" fmla="*/ 142 w 158"/>
              <a:gd name="T15" fmla="*/ 0 h 276"/>
              <a:gd name="T16" fmla="*/ 158 w 158"/>
              <a:gd name="T17" fmla="*/ 15 h 276"/>
              <a:gd name="T18" fmla="*/ 158 w 158"/>
              <a:gd name="T19" fmla="*/ 35 h 276"/>
              <a:gd name="T20" fmla="*/ 86 w 158"/>
              <a:gd name="T21" fmla="*/ 248 h 276"/>
              <a:gd name="T22" fmla="*/ 79 w 158"/>
              <a:gd name="T23" fmla="*/ 241 h 276"/>
              <a:gd name="T24" fmla="*/ 72 w 158"/>
              <a:gd name="T25" fmla="*/ 248 h 276"/>
              <a:gd name="T26" fmla="*/ 79 w 158"/>
              <a:gd name="T27" fmla="*/ 255 h 276"/>
              <a:gd name="T28" fmla="*/ 86 w 158"/>
              <a:gd name="T29" fmla="*/ 248 h 276"/>
              <a:gd name="T30" fmla="*/ 1 w 158"/>
              <a:gd name="T31" fmla="*/ 224 h 276"/>
              <a:gd name="T32" fmla="*/ 156 w 158"/>
              <a:gd name="T33" fmla="*/ 224 h 276"/>
              <a:gd name="T34" fmla="*/ 2 w 158"/>
              <a:gd name="T35" fmla="*/ 35 h 276"/>
              <a:gd name="T36" fmla="*/ 155 w 158"/>
              <a:gd name="T37" fmla="*/ 35 h 276"/>
              <a:gd name="T38" fmla="*/ 97 w 158"/>
              <a:gd name="T39" fmla="*/ 17 h 276"/>
              <a:gd name="T40" fmla="*/ 60 w 158"/>
              <a:gd name="T41" fmla="*/ 1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8" h="276">
                <a:moveTo>
                  <a:pt x="158" y="61"/>
                </a:moveTo>
                <a:cubicBezTo>
                  <a:pt x="158" y="261"/>
                  <a:pt x="158" y="261"/>
                  <a:pt x="158" y="261"/>
                </a:cubicBezTo>
                <a:cubicBezTo>
                  <a:pt x="158" y="270"/>
                  <a:pt x="151" y="276"/>
                  <a:pt x="142" y="276"/>
                </a:cubicBezTo>
                <a:cubicBezTo>
                  <a:pt x="15" y="276"/>
                  <a:pt x="15" y="276"/>
                  <a:pt x="15" y="276"/>
                </a:cubicBezTo>
                <a:cubicBezTo>
                  <a:pt x="7" y="276"/>
                  <a:pt x="0" y="270"/>
                  <a:pt x="0" y="261"/>
                </a:cubicBezTo>
                <a:cubicBezTo>
                  <a:pt x="0" y="15"/>
                  <a:pt x="0" y="15"/>
                  <a:pt x="0" y="15"/>
                </a:cubicBezTo>
                <a:cubicBezTo>
                  <a:pt x="0" y="7"/>
                  <a:pt x="7" y="0"/>
                  <a:pt x="15" y="0"/>
                </a:cubicBezTo>
                <a:cubicBezTo>
                  <a:pt x="142" y="0"/>
                  <a:pt x="142" y="0"/>
                  <a:pt x="142" y="0"/>
                </a:cubicBezTo>
                <a:cubicBezTo>
                  <a:pt x="151" y="0"/>
                  <a:pt x="158" y="7"/>
                  <a:pt x="158" y="15"/>
                </a:cubicBezTo>
                <a:cubicBezTo>
                  <a:pt x="158" y="35"/>
                  <a:pt x="158" y="35"/>
                  <a:pt x="158" y="35"/>
                </a:cubicBezTo>
                <a:moveTo>
                  <a:pt x="86" y="248"/>
                </a:moveTo>
                <a:cubicBezTo>
                  <a:pt x="86" y="244"/>
                  <a:pt x="83" y="241"/>
                  <a:pt x="79" y="241"/>
                </a:cubicBezTo>
                <a:cubicBezTo>
                  <a:pt x="75" y="241"/>
                  <a:pt x="72" y="244"/>
                  <a:pt x="72" y="248"/>
                </a:cubicBezTo>
                <a:cubicBezTo>
                  <a:pt x="72" y="252"/>
                  <a:pt x="75" y="255"/>
                  <a:pt x="79" y="255"/>
                </a:cubicBezTo>
                <a:cubicBezTo>
                  <a:pt x="83" y="255"/>
                  <a:pt x="86" y="252"/>
                  <a:pt x="86" y="248"/>
                </a:cubicBezTo>
                <a:close/>
                <a:moveTo>
                  <a:pt x="1" y="224"/>
                </a:moveTo>
                <a:cubicBezTo>
                  <a:pt x="156" y="224"/>
                  <a:pt x="156" y="224"/>
                  <a:pt x="156" y="224"/>
                </a:cubicBezTo>
                <a:moveTo>
                  <a:pt x="2" y="35"/>
                </a:moveTo>
                <a:cubicBezTo>
                  <a:pt x="155" y="35"/>
                  <a:pt x="155" y="35"/>
                  <a:pt x="155" y="35"/>
                </a:cubicBezTo>
                <a:moveTo>
                  <a:pt x="97" y="17"/>
                </a:moveTo>
                <a:cubicBezTo>
                  <a:pt x="60" y="17"/>
                  <a:pt x="60" y="17"/>
                  <a:pt x="60" y="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5"/>
          <p:cNvSpPr>
            <a:spLocks noChangeAspect="1" noEditPoints="1"/>
          </p:cNvSpPr>
          <p:nvPr/>
        </p:nvSpPr>
        <p:spPr bwMode="auto">
          <a:xfrm>
            <a:off x="1437817" y="6037421"/>
            <a:ext cx="520515" cy="367203"/>
          </a:xfrm>
          <a:custGeom>
            <a:avLst/>
            <a:gdLst>
              <a:gd name="T0" fmla="*/ 260 w 292"/>
              <a:gd name="T1" fmla="*/ 26 h 205"/>
              <a:gd name="T2" fmla="*/ 161 w 292"/>
              <a:gd name="T3" fmla="*/ 96 h 205"/>
              <a:gd name="T4" fmla="*/ 126 w 292"/>
              <a:gd name="T5" fmla="*/ 96 h 205"/>
              <a:gd name="T6" fmla="*/ 7 w 292"/>
              <a:gd name="T7" fmla="*/ 8 h 205"/>
              <a:gd name="T8" fmla="*/ 7 w 292"/>
              <a:gd name="T9" fmla="*/ 200 h 205"/>
              <a:gd name="T10" fmla="*/ 101 w 292"/>
              <a:gd name="T11" fmla="*/ 101 h 205"/>
              <a:gd name="T12" fmla="*/ 191 w 292"/>
              <a:gd name="T13" fmla="*/ 101 h 205"/>
              <a:gd name="T14" fmla="*/ 286 w 292"/>
              <a:gd name="T15" fmla="*/ 200 h 205"/>
              <a:gd name="T16" fmla="*/ 292 w 292"/>
              <a:gd name="T17" fmla="*/ 19 h 205"/>
              <a:gd name="T18" fmla="*/ 274 w 292"/>
              <a:gd name="T19" fmla="*/ 0 h 205"/>
              <a:gd name="T20" fmla="*/ 19 w 292"/>
              <a:gd name="T21" fmla="*/ 0 h 205"/>
              <a:gd name="T22" fmla="*/ 0 w 292"/>
              <a:gd name="T23" fmla="*/ 19 h 205"/>
              <a:gd name="T24" fmla="*/ 0 w 292"/>
              <a:gd name="T25" fmla="*/ 187 h 205"/>
              <a:gd name="T26" fmla="*/ 19 w 292"/>
              <a:gd name="T27" fmla="*/ 205 h 205"/>
              <a:gd name="T28" fmla="*/ 274 w 292"/>
              <a:gd name="T29" fmla="*/ 205 h 205"/>
              <a:gd name="T30" fmla="*/ 292 w 292"/>
              <a:gd name="T31" fmla="*/ 187 h 205"/>
              <a:gd name="T32" fmla="*/ 292 w 292"/>
              <a:gd name="T33" fmla="*/ 1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2" h="205">
                <a:moveTo>
                  <a:pt x="260" y="26"/>
                </a:moveTo>
                <a:cubicBezTo>
                  <a:pt x="161" y="96"/>
                  <a:pt x="161" y="96"/>
                  <a:pt x="161" y="96"/>
                </a:cubicBezTo>
                <a:cubicBezTo>
                  <a:pt x="151" y="103"/>
                  <a:pt x="136" y="103"/>
                  <a:pt x="126" y="96"/>
                </a:cubicBezTo>
                <a:cubicBezTo>
                  <a:pt x="7" y="8"/>
                  <a:pt x="7" y="8"/>
                  <a:pt x="7" y="8"/>
                </a:cubicBezTo>
                <a:moveTo>
                  <a:pt x="7" y="200"/>
                </a:moveTo>
                <a:cubicBezTo>
                  <a:pt x="101" y="101"/>
                  <a:pt x="101" y="101"/>
                  <a:pt x="101" y="101"/>
                </a:cubicBezTo>
                <a:moveTo>
                  <a:pt x="191" y="101"/>
                </a:moveTo>
                <a:cubicBezTo>
                  <a:pt x="286" y="200"/>
                  <a:pt x="286" y="200"/>
                  <a:pt x="286" y="200"/>
                </a:cubicBezTo>
                <a:moveTo>
                  <a:pt x="292" y="19"/>
                </a:moveTo>
                <a:cubicBezTo>
                  <a:pt x="292" y="9"/>
                  <a:pt x="284" y="0"/>
                  <a:pt x="274" y="0"/>
                </a:cubicBezTo>
                <a:cubicBezTo>
                  <a:pt x="19" y="0"/>
                  <a:pt x="19" y="0"/>
                  <a:pt x="19" y="0"/>
                </a:cubicBezTo>
                <a:cubicBezTo>
                  <a:pt x="9" y="0"/>
                  <a:pt x="0" y="9"/>
                  <a:pt x="0" y="19"/>
                </a:cubicBezTo>
                <a:cubicBezTo>
                  <a:pt x="0" y="187"/>
                  <a:pt x="0" y="187"/>
                  <a:pt x="0" y="187"/>
                </a:cubicBezTo>
                <a:cubicBezTo>
                  <a:pt x="0" y="197"/>
                  <a:pt x="9" y="205"/>
                  <a:pt x="19" y="205"/>
                </a:cubicBezTo>
                <a:cubicBezTo>
                  <a:pt x="274" y="205"/>
                  <a:pt x="274" y="205"/>
                  <a:pt x="274" y="205"/>
                </a:cubicBezTo>
                <a:cubicBezTo>
                  <a:pt x="284" y="205"/>
                  <a:pt x="292" y="197"/>
                  <a:pt x="292" y="187"/>
                </a:cubicBezTo>
                <a:lnTo>
                  <a:pt x="292" y="1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
            <a:extLst>
              <a:ext uri="{FF2B5EF4-FFF2-40B4-BE49-F238E27FC236}">
                <a16:creationId xmlns:a16="http://schemas.microsoft.com/office/drawing/2014/main" id="{635B97F7-97A2-4721-93B7-C0D5E819CE4F}"/>
              </a:ext>
            </a:extLst>
          </p:cNvPr>
          <p:cNvSpPr>
            <a:spLocks noChangeAspect="1" noEditPoints="1"/>
          </p:cNvSpPr>
          <p:nvPr/>
        </p:nvSpPr>
        <p:spPr bwMode="auto">
          <a:xfrm>
            <a:off x="4355480" y="3396027"/>
            <a:ext cx="427813" cy="428999"/>
          </a:xfrm>
          <a:custGeom>
            <a:avLst/>
            <a:gdLst>
              <a:gd name="T0" fmla="*/ 442 w 511"/>
              <a:gd name="T1" fmla="*/ 455 h 512"/>
              <a:gd name="T2" fmla="*/ 399 w 511"/>
              <a:gd name="T3" fmla="*/ 499 h 512"/>
              <a:gd name="T4" fmla="*/ 362 w 511"/>
              <a:gd name="T5" fmla="*/ 507 h 512"/>
              <a:gd name="T6" fmla="*/ 5 w 511"/>
              <a:gd name="T7" fmla="*/ 150 h 512"/>
              <a:gd name="T8" fmla="*/ 13 w 511"/>
              <a:gd name="T9" fmla="*/ 113 h 512"/>
              <a:gd name="T10" fmla="*/ 56 w 511"/>
              <a:gd name="T11" fmla="*/ 69 h 512"/>
              <a:gd name="T12" fmla="*/ 93 w 511"/>
              <a:gd name="T13" fmla="*/ 69 h 512"/>
              <a:gd name="T14" fmla="*/ 166 w 511"/>
              <a:gd name="T15" fmla="*/ 142 h 512"/>
              <a:gd name="T16" fmla="*/ 166 w 511"/>
              <a:gd name="T17" fmla="*/ 179 h 512"/>
              <a:gd name="T18" fmla="*/ 130 w 511"/>
              <a:gd name="T19" fmla="*/ 216 h 512"/>
              <a:gd name="T20" fmla="*/ 126 w 511"/>
              <a:gd name="T21" fmla="*/ 251 h 512"/>
              <a:gd name="T22" fmla="*/ 261 w 511"/>
              <a:gd name="T23" fmla="*/ 386 h 512"/>
              <a:gd name="T24" fmla="*/ 296 w 511"/>
              <a:gd name="T25" fmla="*/ 382 h 512"/>
              <a:gd name="T26" fmla="*/ 332 w 511"/>
              <a:gd name="T27" fmla="*/ 345 h 512"/>
              <a:gd name="T28" fmla="*/ 369 w 511"/>
              <a:gd name="T29" fmla="*/ 345 h 512"/>
              <a:gd name="T30" fmla="*/ 442 w 511"/>
              <a:gd name="T31" fmla="*/ 418 h 512"/>
              <a:gd name="T32" fmla="*/ 442 w 511"/>
              <a:gd name="T33" fmla="*/ 455 h 512"/>
              <a:gd name="T34" fmla="*/ 458 w 511"/>
              <a:gd name="T35" fmla="*/ 0 h 512"/>
              <a:gd name="T36" fmla="*/ 458 w 511"/>
              <a:gd name="T37" fmla="*/ 54 h 512"/>
              <a:gd name="T38" fmla="*/ 511 w 511"/>
              <a:gd name="T39" fmla="*/ 54 h 512"/>
              <a:gd name="T40" fmla="*/ 511 w 511"/>
              <a:gd name="T41" fmla="*/ 0 h 512"/>
              <a:gd name="T42" fmla="*/ 458 w 511"/>
              <a:gd name="T43" fmla="*/ 0 h 512"/>
              <a:gd name="T44" fmla="*/ 261 w 511"/>
              <a:gd name="T45" fmla="*/ 0 h 512"/>
              <a:gd name="T46" fmla="*/ 261 w 511"/>
              <a:gd name="T47" fmla="*/ 54 h 512"/>
              <a:gd name="T48" fmla="*/ 314 w 511"/>
              <a:gd name="T49" fmla="*/ 54 h 512"/>
              <a:gd name="T50" fmla="*/ 314 w 511"/>
              <a:gd name="T51" fmla="*/ 0 h 512"/>
              <a:gd name="T52" fmla="*/ 261 w 511"/>
              <a:gd name="T53" fmla="*/ 0 h 512"/>
              <a:gd name="T54" fmla="*/ 359 w 511"/>
              <a:gd name="T55" fmla="*/ 0 h 512"/>
              <a:gd name="T56" fmla="*/ 359 w 511"/>
              <a:gd name="T57" fmla="*/ 54 h 512"/>
              <a:gd name="T58" fmla="*/ 413 w 511"/>
              <a:gd name="T59" fmla="*/ 54 h 512"/>
              <a:gd name="T60" fmla="*/ 413 w 511"/>
              <a:gd name="T61" fmla="*/ 0 h 512"/>
              <a:gd name="T62" fmla="*/ 359 w 511"/>
              <a:gd name="T63" fmla="*/ 0 h 512"/>
              <a:gd name="T64" fmla="*/ 458 w 511"/>
              <a:gd name="T65" fmla="*/ 99 h 512"/>
              <a:gd name="T66" fmla="*/ 458 w 511"/>
              <a:gd name="T67" fmla="*/ 153 h 512"/>
              <a:gd name="T68" fmla="*/ 511 w 511"/>
              <a:gd name="T69" fmla="*/ 153 h 512"/>
              <a:gd name="T70" fmla="*/ 511 w 511"/>
              <a:gd name="T71" fmla="*/ 99 h 512"/>
              <a:gd name="T72" fmla="*/ 458 w 511"/>
              <a:gd name="T73" fmla="*/ 99 h 512"/>
              <a:gd name="T74" fmla="*/ 261 w 511"/>
              <a:gd name="T75" fmla="*/ 99 h 512"/>
              <a:gd name="T76" fmla="*/ 261 w 511"/>
              <a:gd name="T77" fmla="*/ 153 h 512"/>
              <a:gd name="T78" fmla="*/ 314 w 511"/>
              <a:gd name="T79" fmla="*/ 153 h 512"/>
              <a:gd name="T80" fmla="*/ 314 w 511"/>
              <a:gd name="T81" fmla="*/ 99 h 512"/>
              <a:gd name="T82" fmla="*/ 261 w 511"/>
              <a:gd name="T83" fmla="*/ 99 h 512"/>
              <a:gd name="T84" fmla="*/ 359 w 511"/>
              <a:gd name="T85" fmla="*/ 99 h 512"/>
              <a:gd name="T86" fmla="*/ 359 w 511"/>
              <a:gd name="T87" fmla="*/ 153 h 512"/>
              <a:gd name="T88" fmla="*/ 413 w 511"/>
              <a:gd name="T89" fmla="*/ 153 h 512"/>
              <a:gd name="T90" fmla="*/ 413 w 511"/>
              <a:gd name="T91" fmla="*/ 99 h 512"/>
              <a:gd name="T92" fmla="*/ 359 w 511"/>
              <a:gd name="T93" fmla="*/ 99 h 512"/>
              <a:gd name="T94" fmla="*/ 458 w 511"/>
              <a:gd name="T95" fmla="*/ 197 h 512"/>
              <a:gd name="T96" fmla="*/ 458 w 511"/>
              <a:gd name="T97" fmla="*/ 251 h 512"/>
              <a:gd name="T98" fmla="*/ 511 w 511"/>
              <a:gd name="T99" fmla="*/ 251 h 512"/>
              <a:gd name="T100" fmla="*/ 511 w 511"/>
              <a:gd name="T101" fmla="*/ 197 h 512"/>
              <a:gd name="T102" fmla="*/ 458 w 511"/>
              <a:gd name="T103" fmla="*/ 197 h 512"/>
              <a:gd name="T104" fmla="*/ 261 w 511"/>
              <a:gd name="T105" fmla="*/ 197 h 512"/>
              <a:gd name="T106" fmla="*/ 261 w 511"/>
              <a:gd name="T107" fmla="*/ 251 h 512"/>
              <a:gd name="T108" fmla="*/ 314 w 511"/>
              <a:gd name="T109" fmla="*/ 251 h 512"/>
              <a:gd name="T110" fmla="*/ 314 w 511"/>
              <a:gd name="T111" fmla="*/ 197 h 512"/>
              <a:gd name="T112" fmla="*/ 261 w 511"/>
              <a:gd name="T113" fmla="*/ 197 h 512"/>
              <a:gd name="T114" fmla="*/ 359 w 511"/>
              <a:gd name="T115" fmla="*/ 197 h 512"/>
              <a:gd name="T116" fmla="*/ 359 w 511"/>
              <a:gd name="T117" fmla="*/ 251 h 512"/>
              <a:gd name="T118" fmla="*/ 413 w 511"/>
              <a:gd name="T119" fmla="*/ 251 h 512"/>
              <a:gd name="T120" fmla="*/ 413 w 511"/>
              <a:gd name="T121" fmla="*/ 197 h 512"/>
              <a:gd name="T122" fmla="*/ 359 w 511"/>
              <a:gd name="T123" fmla="*/ 19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1" h="512">
                <a:moveTo>
                  <a:pt x="442" y="455"/>
                </a:moveTo>
                <a:cubicBezTo>
                  <a:pt x="399" y="499"/>
                  <a:pt x="399" y="499"/>
                  <a:pt x="399" y="499"/>
                </a:cubicBezTo>
                <a:cubicBezTo>
                  <a:pt x="389" y="508"/>
                  <a:pt x="375" y="512"/>
                  <a:pt x="362" y="507"/>
                </a:cubicBezTo>
                <a:cubicBezTo>
                  <a:pt x="196" y="446"/>
                  <a:pt x="66" y="315"/>
                  <a:pt x="5" y="150"/>
                </a:cubicBezTo>
                <a:cubicBezTo>
                  <a:pt x="0" y="137"/>
                  <a:pt x="3" y="122"/>
                  <a:pt x="13" y="113"/>
                </a:cubicBezTo>
                <a:cubicBezTo>
                  <a:pt x="56" y="69"/>
                  <a:pt x="56" y="69"/>
                  <a:pt x="56" y="69"/>
                </a:cubicBezTo>
                <a:cubicBezTo>
                  <a:pt x="67" y="59"/>
                  <a:pt x="83" y="59"/>
                  <a:pt x="93" y="69"/>
                </a:cubicBezTo>
                <a:cubicBezTo>
                  <a:pt x="166" y="142"/>
                  <a:pt x="166" y="142"/>
                  <a:pt x="166" y="142"/>
                </a:cubicBezTo>
                <a:cubicBezTo>
                  <a:pt x="177" y="153"/>
                  <a:pt x="177" y="169"/>
                  <a:pt x="166" y="179"/>
                </a:cubicBezTo>
                <a:cubicBezTo>
                  <a:pt x="130" y="216"/>
                  <a:pt x="130" y="216"/>
                  <a:pt x="130" y="216"/>
                </a:cubicBezTo>
                <a:cubicBezTo>
                  <a:pt x="120" y="225"/>
                  <a:pt x="119" y="240"/>
                  <a:pt x="126" y="251"/>
                </a:cubicBezTo>
                <a:cubicBezTo>
                  <a:pt x="160" y="305"/>
                  <a:pt x="206" y="351"/>
                  <a:pt x="261" y="386"/>
                </a:cubicBezTo>
                <a:cubicBezTo>
                  <a:pt x="272" y="393"/>
                  <a:pt x="286" y="391"/>
                  <a:pt x="296" y="382"/>
                </a:cubicBezTo>
                <a:cubicBezTo>
                  <a:pt x="332" y="345"/>
                  <a:pt x="332" y="345"/>
                  <a:pt x="332" y="345"/>
                </a:cubicBezTo>
                <a:cubicBezTo>
                  <a:pt x="343" y="335"/>
                  <a:pt x="359" y="335"/>
                  <a:pt x="369" y="345"/>
                </a:cubicBezTo>
                <a:cubicBezTo>
                  <a:pt x="442" y="418"/>
                  <a:pt x="442" y="418"/>
                  <a:pt x="442" y="418"/>
                </a:cubicBezTo>
                <a:cubicBezTo>
                  <a:pt x="453" y="429"/>
                  <a:pt x="453" y="445"/>
                  <a:pt x="442" y="455"/>
                </a:cubicBezTo>
                <a:close/>
                <a:moveTo>
                  <a:pt x="458" y="0"/>
                </a:moveTo>
                <a:cubicBezTo>
                  <a:pt x="458" y="54"/>
                  <a:pt x="458" y="54"/>
                  <a:pt x="458" y="54"/>
                </a:cubicBezTo>
                <a:cubicBezTo>
                  <a:pt x="511" y="54"/>
                  <a:pt x="511" y="54"/>
                  <a:pt x="511" y="54"/>
                </a:cubicBezTo>
                <a:cubicBezTo>
                  <a:pt x="511" y="0"/>
                  <a:pt x="511" y="0"/>
                  <a:pt x="511" y="0"/>
                </a:cubicBezTo>
                <a:lnTo>
                  <a:pt x="458" y="0"/>
                </a:lnTo>
                <a:close/>
                <a:moveTo>
                  <a:pt x="261" y="0"/>
                </a:moveTo>
                <a:cubicBezTo>
                  <a:pt x="261" y="54"/>
                  <a:pt x="261" y="54"/>
                  <a:pt x="261" y="54"/>
                </a:cubicBezTo>
                <a:cubicBezTo>
                  <a:pt x="314" y="54"/>
                  <a:pt x="314" y="54"/>
                  <a:pt x="314" y="54"/>
                </a:cubicBezTo>
                <a:cubicBezTo>
                  <a:pt x="314" y="0"/>
                  <a:pt x="314" y="0"/>
                  <a:pt x="314" y="0"/>
                </a:cubicBezTo>
                <a:lnTo>
                  <a:pt x="261" y="0"/>
                </a:lnTo>
                <a:close/>
                <a:moveTo>
                  <a:pt x="359" y="0"/>
                </a:moveTo>
                <a:cubicBezTo>
                  <a:pt x="359" y="54"/>
                  <a:pt x="359" y="54"/>
                  <a:pt x="359" y="54"/>
                </a:cubicBezTo>
                <a:cubicBezTo>
                  <a:pt x="413" y="54"/>
                  <a:pt x="413" y="54"/>
                  <a:pt x="413" y="54"/>
                </a:cubicBezTo>
                <a:cubicBezTo>
                  <a:pt x="413" y="0"/>
                  <a:pt x="413" y="0"/>
                  <a:pt x="413" y="0"/>
                </a:cubicBezTo>
                <a:lnTo>
                  <a:pt x="359" y="0"/>
                </a:lnTo>
                <a:close/>
                <a:moveTo>
                  <a:pt x="458" y="99"/>
                </a:moveTo>
                <a:cubicBezTo>
                  <a:pt x="458" y="153"/>
                  <a:pt x="458" y="153"/>
                  <a:pt x="458" y="153"/>
                </a:cubicBezTo>
                <a:cubicBezTo>
                  <a:pt x="511" y="153"/>
                  <a:pt x="511" y="153"/>
                  <a:pt x="511" y="153"/>
                </a:cubicBezTo>
                <a:cubicBezTo>
                  <a:pt x="511" y="99"/>
                  <a:pt x="511" y="99"/>
                  <a:pt x="511" y="99"/>
                </a:cubicBezTo>
                <a:lnTo>
                  <a:pt x="458" y="99"/>
                </a:lnTo>
                <a:close/>
                <a:moveTo>
                  <a:pt x="261" y="99"/>
                </a:moveTo>
                <a:cubicBezTo>
                  <a:pt x="261" y="153"/>
                  <a:pt x="261" y="153"/>
                  <a:pt x="261" y="153"/>
                </a:cubicBezTo>
                <a:cubicBezTo>
                  <a:pt x="314" y="153"/>
                  <a:pt x="314" y="153"/>
                  <a:pt x="314" y="153"/>
                </a:cubicBezTo>
                <a:cubicBezTo>
                  <a:pt x="314" y="99"/>
                  <a:pt x="314" y="99"/>
                  <a:pt x="314" y="99"/>
                </a:cubicBezTo>
                <a:lnTo>
                  <a:pt x="261" y="99"/>
                </a:lnTo>
                <a:close/>
                <a:moveTo>
                  <a:pt x="359" y="99"/>
                </a:moveTo>
                <a:cubicBezTo>
                  <a:pt x="359" y="153"/>
                  <a:pt x="359" y="153"/>
                  <a:pt x="359" y="153"/>
                </a:cubicBezTo>
                <a:cubicBezTo>
                  <a:pt x="413" y="153"/>
                  <a:pt x="413" y="153"/>
                  <a:pt x="413" y="153"/>
                </a:cubicBezTo>
                <a:cubicBezTo>
                  <a:pt x="413" y="99"/>
                  <a:pt x="413" y="99"/>
                  <a:pt x="413" y="99"/>
                </a:cubicBezTo>
                <a:lnTo>
                  <a:pt x="359" y="99"/>
                </a:lnTo>
                <a:close/>
                <a:moveTo>
                  <a:pt x="458" y="197"/>
                </a:moveTo>
                <a:cubicBezTo>
                  <a:pt x="458" y="251"/>
                  <a:pt x="458" y="251"/>
                  <a:pt x="458" y="251"/>
                </a:cubicBezTo>
                <a:cubicBezTo>
                  <a:pt x="511" y="251"/>
                  <a:pt x="511" y="251"/>
                  <a:pt x="511" y="251"/>
                </a:cubicBezTo>
                <a:cubicBezTo>
                  <a:pt x="511" y="197"/>
                  <a:pt x="511" y="197"/>
                  <a:pt x="511" y="197"/>
                </a:cubicBezTo>
                <a:lnTo>
                  <a:pt x="458" y="197"/>
                </a:lnTo>
                <a:close/>
                <a:moveTo>
                  <a:pt x="261" y="197"/>
                </a:moveTo>
                <a:cubicBezTo>
                  <a:pt x="261" y="251"/>
                  <a:pt x="261" y="251"/>
                  <a:pt x="261" y="251"/>
                </a:cubicBezTo>
                <a:cubicBezTo>
                  <a:pt x="314" y="251"/>
                  <a:pt x="314" y="251"/>
                  <a:pt x="314" y="251"/>
                </a:cubicBezTo>
                <a:cubicBezTo>
                  <a:pt x="314" y="197"/>
                  <a:pt x="314" y="197"/>
                  <a:pt x="314" y="197"/>
                </a:cubicBezTo>
                <a:lnTo>
                  <a:pt x="261" y="197"/>
                </a:lnTo>
                <a:close/>
                <a:moveTo>
                  <a:pt x="359" y="197"/>
                </a:moveTo>
                <a:cubicBezTo>
                  <a:pt x="359" y="251"/>
                  <a:pt x="359" y="251"/>
                  <a:pt x="359" y="251"/>
                </a:cubicBezTo>
                <a:cubicBezTo>
                  <a:pt x="413" y="251"/>
                  <a:pt x="413" y="251"/>
                  <a:pt x="413" y="251"/>
                </a:cubicBezTo>
                <a:cubicBezTo>
                  <a:pt x="413" y="197"/>
                  <a:pt x="413" y="197"/>
                  <a:pt x="413" y="197"/>
                </a:cubicBezTo>
                <a:lnTo>
                  <a:pt x="359" y="197"/>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50"/>
          <p:cNvSpPr>
            <a:spLocks noChangeAspect="1" noEditPoints="1"/>
          </p:cNvSpPr>
          <p:nvPr/>
        </p:nvSpPr>
        <p:spPr bwMode="auto">
          <a:xfrm>
            <a:off x="2119837" y="3417889"/>
            <a:ext cx="478835" cy="407137"/>
          </a:xfrm>
          <a:custGeom>
            <a:avLst/>
            <a:gdLst>
              <a:gd name="T0" fmla="*/ 200 w 268"/>
              <a:gd name="T1" fmla="*/ 17 h 227"/>
              <a:gd name="T2" fmla="*/ 219 w 268"/>
              <a:gd name="T3" fmla="*/ 2 h 227"/>
              <a:gd name="T4" fmla="*/ 248 w 268"/>
              <a:gd name="T5" fmla="*/ 26 h 227"/>
              <a:gd name="T6" fmla="*/ 265 w 268"/>
              <a:gd name="T7" fmla="*/ 60 h 227"/>
              <a:gd name="T8" fmla="*/ 247 w 268"/>
              <a:gd name="T9" fmla="*/ 74 h 227"/>
              <a:gd name="T10" fmla="*/ 204 w 268"/>
              <a:gd name="T11" fmla="*/ 62 h 227"/>
              <a:gd name="T12" fmla="*/ 188 w 268"/>
              <a:gd name="T13" fmla="*/ 28 h 227"/>
              <a:gd name="T14" fmla="*/ 39 w 268"/>
              <a:gd name="T15" fmla="*/ 147 h 227"/>
              <a:gd name="T16" fmla="*/ 29 w 268"/>
              <a:gd name="T17" fmla="*/ 155 h 227"/>
              <a:gd name="T18" fmla="*/ 29 w 268"/>
              <a:gd name="T19" fmla="*/ 155 h 227"/>
              <a:gd name="T20" fmla="*/ 1 w 268"/>
              <a:gd name="T21" fmla="*/ 220 h 227"/>
              <a:gd name="T22" fmla="*/ 1 w 268"/>
              <a:gd name="T23" fmla="*/ 225 h 227"/>
              <a:gd name="T24" fmla="*/ 6 w 268"/>
              <a:gd name="T25" fmla="*/ 226 h 227"/>
              <a:gd name="T26" fmla="*/ 75 w 268"/>
              <a:gd name="T27" fmla="*/ 213 h 227"/>
              <a:gd name="T28" fmla="*/ 85 w 268"/>
              <a:gd name="T29" fmla="*/ 205 h 227"/>
              <a:gd name="T30" fmla="*/ 85 w 268"/>
              <a:gd name="T31" fmla="*/ 205 h 227"/>
              <a:gd name="T32" fmla="*/ 233 w 268"/>
              <a:gd name="T33" fmla="*/ 87 h 227"/>
              <a:gd name="T34" fmla="*/ 204 w 268"/>
              <a:gd name="T35" fmla="*/ 62 h 227"/>
              <a:gd name="T36" fmla="*/ 76 w 268"/>
              <a:gd name="T37" fmla="*/ 211 h 227"/>
              <a:gd name="T38" fmla="*/ 77 w 268"/>
              <a:gd name="T39" fmla="*/ 188 h 227"/>
              <a:gd name="T40" fmla="*/ 52 w 268"/>
              <a:gd name="T41" fmla="*/ 184 h 227"/>
              <a:gd name="T42" fmla="*/ 53 w 268"/>
              <a:gd name="T43" fmla="*/ 159 h 227"/>
              <a:gd name="T44" fmla="*/ 30 w 268"/>
              <a:gd name="T45" fmla="*/ 154 h 227"/>
              <a:gd name="T46" fmla="*/ 76 w 268"/>
              <a:gd name="T47" fmla="*/ 203 h 227"/>
              <a:gd name="T48" fmla="*/ 76 w 268"/>
              <a:gd name="T49" fmla="*/ 203 h 227"/>
              <a:gd name="T50" fmla="*/ 36 w 268"/>
              <a:gd name="T51" fmla="*/ 211 h 227"/>
              <a:gd name="T52" fmla="*/ 36 w 268"/>
              <a:gd name="T53" fmla="*/ 211 h 227"/>
              <a:gd name="T54" fmla="*/ 41 w 268"/>
              <a:gd name="T55" fmla="*/ 217 h 227"/>
              <a:gd name="T56" fmla="*/ 17 w 268"/>
              <a:gd name="T57" fmla="*/ 187 h 227"/>
              <a:gd name="T58" fmla="*/ 22 w 268"/>
              <a:gd name="T59" fmla="*/ 194 h 227"/>
              <a:gd name="T60" fmla="*/ 22 w 268"/>
              <a:gd name="T61" fmla="*/ 194 h 227"/>
              <a:gd name="T62" fmla="*/ 39 w 268"/>
              <a:gd name="T63" fmla="*/ 157 h 227"/>
              <a:gd name="T64" fmla="*/ 39 w 268"/>
              <a:gd name="T65" fmla="*/ 15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8" h="227">
                <a:moveTo>
                  <a:pt x="200" y="17"/>
                </a:moveTo>
                <a:cubicBezTo>
                  <a:pt x="219" y="2"/>
                  <a:pt x="219" y="2"/>
                  <a:pt x="219" y="2"/>
                </a:cubicBezTo>
                <a:cubicBezTo>
                  <a:pt x="222" y="0"/>
                  <a:pt x="235" y="10"/>
                  <a:pt x="248" y="26"/>
                </a:cubicBezTo>
                <a:cubicBezTo>
                  <a:pt x="261" y="42"/>
                  <a:pt x="268" y="57"/>
                  <a:pt x="265" y="60"/>
                </a:cubicBezTo>
                <a:cubicBezTo>
                  <a:pt x="247" y="74"/>
                  <a:pt x="247" y="74"/>
                  <a:pt x="247" y="74"/>
                </a:cubicBezTo>
                <a:moveTo>
                  <a:pt x="204" y="62"/>
                </a:moveTo>
                <a:cubicBezTo>
                  <a:pt x="192" y="47"/>
                  <a:pt x="189" y="36"/>
                  <a:pt x="188" y="28"/>
                </a:cubicBezTo>
                <a:cubicBezTo>
                  <a:pt x="186" y="30"/>
                  <a:pt x="39" y="147"/>
                  <a:pt x="39" y="147"/>
                </a:cubicBezTo>
                <a:cubicBezTo>
                  <a:pt x="29" y="155"/>
                  <a:pt x="29" y="155"/>
                  <a:pt x="29" y="155"/>
                </a:cubicBezTo>
                <a:cubicBezTo>
                  <a:pt x="29" y="155"/>
                  <a:pt x="29" y="155"/>
                  <a:pt x="29" y="155"/>
                </a:cubicBezTo>
                <a:cubicBezTo>
                  <a:pt x="1" y="220"/>
                  <a:pt x="1" y="220"/>
                  <a:pt x="1" y="220"/>
                </a:cubicBezTo>
                <a:cubicBezTo>
                  <a:pt x="0" y="222"/>
                  <a:pt x="0" y="223"/>
                  <a:pt x="1" y="225"/>
                </a:cubicBezTo>
                <a:cubicBezTo>
                  <a:pt x="2" y="226"/>
                  <a:pt x="4" y="227"/>
                  <a:pt x="6" y="226"/>
                </a:cubicBezTo>
                <a:cubicBezTo>
                  <a:pt x="75" y="213"/>
                  <a:pt x="75" y="213"/>
                  <a:pt x="75" y="213"/>
                </a:cubicBezTo>
                <a:cubicBezTo>
                  <a:pt x="85" y="205"/>
                  <a:pt x="85" y="205"/>
                  <a:pt x="85" y="205"/>
                </a:cubicBezTo>
                <a:cubicBezTo>
                  <a:pt x="85" y="205"/>
                  <a:pt x="85" y="205"/>
                  <a:pt x="85" y="205"/>
                </a:cubicBezTo>
                <a:cubicBezTo>
                  <a:pt x="85" y="205"/>
                  <a:pt x="228" y="90"/>
                  <a:pt x="233" y="87"/>
                </a:cubicBezTo>
                <a:cubicBezTo>
                  <a:pt x="226" y="83"/>
                  <a:pt x="217" y="78"/>
                  <a:pt x="204" y="62"/>
                </a:cubicBezTo>
                <a:close/>
                <a:moveTo>
                  <a:pt x="76" y="211"/>
                </a:moveTo>
                <a:cubicBezTo>
                  <a:pt x="77" y="188"/>
                  <a:pt x="77" y="188"/>
                  <a:pt x="77" y="188"/>
                </a:cubicBezTo>
                <a:cubicBezTo>
                  <a:pt x="52" y="184"/>
                  <a:pt x="52" y="184"/>
                  <a:pt x="52" y="184"/>
                </a:cubicBezTo>
                <a:cubicBezTo>
                  <a:pt x="53" y="159"/>
                  <a:pt x="53" y="159"/>
                  <a:pt x="53" y="159"/>
                </a:cubicBezTo>
                <a:cubicBezTo>
                  <a:pt x="30" y="154"/>
                  <a:pt x="30" y="154"/>
                  <a:pt x="30" y="154"/>
                </a:cubicBezTo>
                <a:moveTo>
                  <a:pt x="76" y="203"/>
                </a:moveTo>
                <a:cubicBezTo>
                  <a:pt x="76" y="203"/>
                  <a:pt x="76" y="203"/>
                  <a:pt x="76" y="203"/>
                </a:cubicBezTo>
                <a:moveTo>
                  <a:pt x="36" y="211"/>
                </a:moveTo>
                <a:cubicBezTo>
                  <a:pt x="36" y="211"/>
                  <a:pt x="36" y="211"/>
                  <a:pt x="36" y="211"/>
                </a:cubicBezTo>
                <a:moveTo>
                  <a:pt x="41" y="217"/>
                </a:moveTo>
                <a:cubicBezTo>
                  <a:pt x="36" y="202"/>
                  <a:pt x="24" y="192"/>
                  <a:pt x="17" y="187"/>
                </a:cubicBezTo>
                <a:moveTo>
                  <a:pt x="22" y="194"/>
                </a:moveTo>
                <a:cubicBezTo>
                  <a:pt x="22" y="194"/>
                  <a:pt x="22" y="194"/>
                  <a:pt x="22" y="194"/>
                </a:cubicBezTo>
                <a:moveTo>
                  <a:pt x="39" y="157"/>
                </a:moveTo>
                <a:cubicBezTo>
                  <a:pt x="39" y="157"/>
                  <a:pt x="39" y="157"/>
                  <a:pt x="39" y="15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51"/>
          <p:cNvSpPr>
            <a:spLocks noChangeAspect="1"/>
          </p:cNvSpPr>
          <p:nvPr/>
        </p:nvSpPr>
        <p:spPr bwMode="auto">
          <a:xfrm>
            <a:off x="2836884" y="3392281"/>
            <a:ext cx="455789" cy="432744"/>
          </a:xfrm>
          <a:custGeom>
            <a:avLst/>
            <a:gdLst>
              <a:gd name="T0" fmla="*/ 116 w 252"/>
              <a:gd name="T1" fmla="*/ 42 h 239"/>
              <a:gd name="T2" fmla="*/ 17 w 252"/>
              <a:gd name="T3" fmla="*/ 145 h 239"/>
              <a:gd name="T4" fmla="*/ 0 w 252"/>
              <a:gd name="T5" fmla="*/ 184 h 239"/>
              <a:gd name="T6" fmla="*/ 17 w 252"/>
              <a:gd name="T7" fmla="*/ 225 h 239"/>
              <a:gd name="T8" fmla="*/ 56 w 252"/>
              <a:gd name="T9" fmla="*/ 239 h 239"/>
              <a:gd name="T10" fmla="*/ 98 w 252"/>
              <a:gd name="T11" fmla="*/ 222 h 239"/>
              <a:gd name="T12" fmla="*/ 235 w 252"/>
              <a:gd name="T13" fmla="*/ 84 h 239"/>
              <a:gd name="T14" fmla="*/ 251 w 252"/>
              <a:gd name="T15" fmla="*/ 49 h 239"/>
              <a:gd name="T16" fmla="*/ 238 w 252"/>
              <a:gd name="T17" fmla="*/ 16 h 239"/>
              <a:gd name="T18" fmla="*/ 189 w 252"/>
              <a:gd name="T19" fmla="*/ 12 h 239"/>
              <a:gd name="T20" fmla="*/ 168 w 252"/>
              <a:gd name="T21" fmla="*/ 26 h 239"/>
              <a:gd name="T22" fmla="*/ 51 w 252"/>
              <a:gd name="T23" fmla="*/ 145 h 239"/>
              <a:gd name="T24" fmla="*/ 42 w 252"/>
              <a:gd name="T25" fmla="*/ 168 h 239"/>
              <a:gd name="T26" fmla="*/ 51 w 252"/>
              <a:gd name="T27" fmla="*/ 190 h 239"/>
              <a:gd name="T28" fmla="*/ 73 w 252"/>
              <a:gd name="T29" fmla="*/ 199 h 239"/>
              <a:gd name="T30" fmla="*/ 96 w 252"/>
              <a:gd name="T31" fmla="*/ 190 h 239"/>
              <a:gd name="T32" fmla="*/ 178 w 252"/>
              <a:gd name="T33" fmla="*/ 10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2" h="239">
                <a:moveTo>
                  <a:pt x="116" y="42"/>
                </a:moveTo>
                <a:cubicBezTo>
                  <a:pt x="17" y="145"/>
                  <a:pt x="17" y="145"/>
                  <a:pt x="17" y="145"/>
                </a:cubicBezTo>
                <a:cubicBezTo>
                  <a:pt x="7" y="155"/>
                  <a:pt x="0" y="167"/>
                  <a:pt x="0" y="184"/>
                </a:cubicBezTo>
                <a:cubicBezTo>
                  <a:pt x="0" y="201"/>
                  <a:pt x="7" y="215"/>
                  <a:pt x="17" y="225"/>
                </a:cubicBezTo>
                <a:cubicBezTo>
                  <a:pt x="26" y="234"/>
                  <a:pt x="39" y="239"/>
                  <a:pt x="56" y="239"/>
                </a:cubicBezTo>
                <a:cubicBezTo>
                  <a:pt x="73" y="239"/>
                  <a:pt x="89" y="232"/>
                  <a:pt x="98" y="222"/>
                </a:cubicBezTo>
                <a:cubicBezTo>
                  <a:pt x="235" y="84"/>
                  <a:pt x="235" y="84"/>
                  <a:pt x="235" y="84"/>
                </a:cubicBezTo>
                <a:cubicBezTo>
                  <a:pt x="245" y="73"/>
                  <a:pt x="251" y="62"/>
                  <a:pt x="251" y="49"/>
                </a:cubicBezTo>
                <a:cubicBezTo>
                  <a:pt x="252" y="36"/>
                  <a:pt x="248" y="24"/>
                  <a:pt x="238" y="16"/>
                </a:cubicBezTo>
                <a:cubicBezTo>
                  <a:pt x="217" y="0"/>
                  <a:pt x="197" y="8"/>
                  <a:pt x="189" y="12"/>
                </a:cubicBezTo>
                <a:cubicBezTo>
                  <a:pt x="181" y="16"/>
                  <a:pt x="175" y="21"/>
                  <a:pt x="168" y="26"/>
                </a:cubicBezTo>
                <a:cubicBezTo>
                  <a:pt x="51" y="145"/>
                  <a:pt x="51" y="145"/>
                  <a:pt x="51" y="145"/>
                </a:cubicBezTo>
                <a:cubicBezTo>
                  <a:pt x="45" y="151"/>
                  <a:pt x="42" y="159"/>
                  <a:pt x="42" y="168"/>
                </a:cubicBezTo>
                <a:cubicBezTo>
                  <a:pt x="42" y="177"/>
                  <a:pt x="45" y="184"/>
                  <a:pt x="51" y="190"/>
                </a:cubicBezTo>
                <a:cubicBezTo>
                  <a:pt x="57" y="196"/>
                  <a:pt x="65" y="199"/>
                  <a:pt x="73" y="199"/>
                </a:cubicBezTo>
                <a:cubicBezTo>
                  <a:pt x="82" y="199"/>
                  <a:pt x="90" y="196"/>
                  <a:pt x="96" y="190"/>
                </a:cubicBezTo>
                <a:cubicBezTo>
                  <a:pt x="178" y="104"/>
                  <a:pt x="178" y="104"/>
                  <a:pt x="178" y="10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92"/>
          <p:cNvSpPr>
            <a:spLocks noChangeAspect="1" noEditPoints="1"/>
          </p:cNvSpPr>
          <p:nvPr/>
        </p:nvSpPr>
        <p:spPr bwMode="auto">
          <a:xfrm>
            <a:off x="3530887" y="3502388"/>
            <a:ext cx="586380" cy="322637"/>
          </a:xfrm>
          <a:custGeom>
            <a:avLst/>
            <a:gdLst>
              <a:gd name="T0" fmla="*/ 324 w 324"/>
              <a:gd name="T1" fmla="*/ 45 h 178"/>
              <a:gd name="T2" fmla="*/ 324 w 324"/>
              <a:gd name="T3" fmla="*/ 162 h 178"/>
              <a:gd name="T4" fmla="*/ 308 w 324"/>
              <a:gd name="T5" fmla="*/ 178 h 178"/>
              <a:gd name="T6" fmla="*/ 16 w 324"/>
              <a:gd name="T7" fmla="*/ 178 h 178"/>
              <a:gd name="T8" fmla="*/ 0 w 324"/>
              <a:gd name="T9" fmla="*/ 162 h 178"/>
              <a:gd name="T10" fmla="*/ 0 w 324"/>
              <a:gd name="T11" fmla="*/ 16 h 178"/>
              <a:gd name="T12" fmla="*/ 16 w 324"/>
              <a:gd name="T13" fmla="*/ 0 h 178"/>
              <a:gd name="T14" fmla="*/ 16 w 324"/>
              <a:gd name="T15" fmla="*/ 0 h 178"/>
              <a:gd name="T16" fmla="*/ 308 w 324"/>
              <a:gd name="T17" fmla="*/ 0 h 178"/>
              <a:gd name="T18" fmla="*/ 324 w 324"/>
              <a:gd name="T19" fmla="*/ 16 h 178"/>
              <a:gd name="T20" fmla="*/ 147 w 324"/>
              <a:gd name="T21" fmla="*/ 147 h 178"/>
              <a:gd name="T22" fmla="*/ 144 w 324"/>
              <a:gd name="T23" fmla="*/ 120 h 178"/>
              <a:gd name="T24" fmla="*/ 136 w 324"/>
              <a:gd name="T25" fmla="*/ 108 h 178"/>
              <a:gd name="T26" fmla="*/ 120 w 324"/>
              <a:gd name="T27" fmla="*/ 100 h 178"/>
              <a:gd name="T28" fmla="*/ 108 w 324"/>
              <a:gd name="T29" fmla="*/ 94 h 178"/>
              <a:gd name="T30" fmla="*/ 106 w 324"/>
              <a:gd name="T31" fmla="*/ 85 h 178"/>
              <a:gd name="T32" fmla="*/ 108 w 324"/>
              <a:gd name="T33" fmla="*/ 75 h 178"/>
              <a:gd name="T34" fmla="*/ 114 w 324"/>
              <a:gd name="T35" fmla="*/ 61 h 178"/>
              <a:gd name="T36" fmla="*/ 113 w 324"/>
              <a:gd name="T37" fmla="*/ 53 h 178"/>
              <a:gd name="T38" fmla="*/ 113 w 324"/>
              <a:gd name="T39" fmla="*/ 47 h 178"/>
              <a:gd name="T40" fmla="*/ 112 w 324"/>
              <a:gd name="T41" fmla="*/ 40 h 178"/>
              <a:gd name="T42" fmla="*/ 103 w 324"/>
              <a:gd name="T43" fmla="*/ 29 h 178"/>
              <a:gd name="T44" fmla="*/ 93 w 324"/>
              <a:gd name="T45" fmla="*/ 26 h 178"/>
              <a:gd name="T46" fmla="*/ 87 w 324"/>
              <a:gd name="T47" fmla="*/ 26 h 178"/>
              <a:gd name="T48" fmla="*/ 80 w 324"/>
              <a:gd name="T49" fmla="*/ 28 h 178"/>
              <a:gd name="T50" fmla="*/ 68 w 324"/>
              <a:gd name="T51" fmla="*/ 42 h 178"/>
              <a:gd name="T52" fmla="*/ 68 w 324"/>
              <a:gd name="T53" fmla="*/ 53 h 178"/>
              <a:gd name="T54" fmla="*/ 68 w 324"/>
              <a:gd name="T55" fmla="*/ 69 h 178"/>
              <a:gd name="T56" fmla="*/ 72 w 324"/>
              <a:gd name="T57" fmla="*/ 75 h 178"/>
              <a:gd name="T58" fmla="*/ 76 w 324"/>
              <a:gd name="T59" fmla="*/ 89 h 178"/>
              <a:gd name="T60" fmla="*/ 63 w 324"/>
              <a:gd name="T61" fmla="*/ 98 h 178"/>
              <a:gd name="T62" fmla="*/ 50 w 324"/>
              <a:gd name="T63" fmla="*/ 104 h 178"/>
              <a:gd name="T64" fmla="*/ 36 w 324"/>
              <a:gd name="T65" fmla="*/ 117 h 178"/>
              <a:gd name="T66" fmla="*/ 32 w 324"/>
              <a:gd name="T67" fmla="*/ 147 h 178"/>
              <a:gd name="T68" fmla="*/ 260 w 324"/>
              <a:gd name="T69" fmla="*/ 51 h 178"/>
              <a:gd name="T70" fmla="*/ 180 w 324"/>
              <a:gd name="T71" fmla="*/ 51 h 178"/>
              <a:gd name="T72" fmla="*/ 292 w 324"/>
              <a:gd name="T73" fmla="*/ 90 h 178"/>
              <a:gd name="T74" fmla="*/ 180 w 324"/>
              <a:gd name="T75" fmla="*/ 90 h 178"/>
              <a:gd name="T76" fmla="*/ 180 w 324"/>
              <a:gd name="T77" fmla="*/ 129 h 178"/>
              <a:gd name="T78" fmla="*/ 292 w 324"/>
              <a:gd name="T79"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4" h="178">
                <a:moveTo>
                  <a:pt x="324" y="45"/>
                </a:moveTo>
                <a:cubicBezTo>
                  <a:pt x="324" y="162"/>
                  <a:pt x="324" y="162"/>
                  <a:pt x="324" y="162"/>
                </a:cubicBezTo>
                <a:cubicBezTo>
                  <a:pt x="324" y="171"/>
                  <a:pt x="316" y="178"/>
                  <a:pt x="308" y="178"/>
                </a:cubicBezTo>
                <a:cubicBezTo>
                  <a:pt x="16" y="178"/>
                  <a:pt x="16" y="178"/>
                  <a:pt x="16" y="178"/>
                </a:cubicBezTo>
                <a:cubicBezTo>
                  <a:pt x="7" y="178"/>
                  <a:pt x="0" y="171"/>
                  <a:pt x="0" y="162"/>
                </a:cubicBezTo>
                <a:cubicBezTo>
                  <a:pt x="0" y="16"/>
                  <a:pt x="0" y="16"/>
                  <a:pt x="0" y="16"/>
                </a:cubicBezTo>
                <a:cubicBezTo>
                  <a:pt x="0" y="7"/>
                  <a:pt x="7" y="0"/>
                  <a:pt x="16" y="0"/>
                </a:cubicBezTo>
                <a:cubicBezTo>
                  <a:pt x="16" y="0"/>
                  <a:pt x="16" y="0"/>
                  <a:pt x="16" y="0"/>
                </a:cubicBezTo>
                <a:cubicBezTo>
                  <a:pt x="308" y="0"/>
                  <a:pt x="308" y="0"/>
                  <a:pt x="308" y="0"/>
                </a:cubicBezTo>
                <a:cubicBezTo>
                  <a:pt x="316" y="0"/>
                  <a:pt x="324" y="7"/>
                  <a:pt x="324" y="16"/>
                </a:cubicBezTo>
                <a:moveTo>
                  <a:pt x="147" y="147"/>
                </a:moveTo>
                <a:cubicBezTo>
                  <a:pt x="147" y="144"/>
                  <a:pt x="146" y="130"/>
                  <a:pt x="144" y="120"/>
                </a:cubicBezTo>
                <a:cubicBezTo>
                  <a:pt x="144" y="116"/>
                  <a:pt x="139" y="111"/>
                  <a:pt x="136" y="108"/>
                </a:cubicBezTo>
                <a:cubicBezTo>
                  <a:pt x="134" y="106"/>
                  <a:pt x="121" y="101"/>
                  <a:pt x="120" y="100"/>
                </a:cubicBezTo>
                <a:cubicBezTo>
                  <a:pt x="117" y="100"/>
                  <a:pt x="110" y="96"/>
                  <a:pt x="108" y="94"/>
                </a:cubicBezTo>
                <a:cubicBezTo>
                  <a:pt x="106" y="92"/>
                  <a:pt x="105" y="89"/>
                  <a:pt x="106" y="85"/>
                </a:cubicBezTo>
                <a:cubicBezTo>
                  <a:pt x="106" y="81"/>
                  <a:pt x="107" y="80"/>
                  <a:pt x="108" y="75"/>
                </a:cubicBezTo>
                <a:cubicBezTo>
                  <a:pt x="110" y="73"/>
                  <a:pt x="114" y="66"/>
                  <a:pt x="114" y="61"/>
                </a:cubicBezTo>
                <a:cubicBezTo>
                  <a:pt x="115" y="56"/>
                  <a:pt x="113" y="53"/>
                  <a:pt x="113" y="53"/>
                </a:cubicBezTo>
                <a:cubicBezTo>
                  <a:pt x="113" y="47"/>
                  <a:pt x="113" y="47"/>
                  <a:pt x="113" y="47"/>
                </a:cubicBezTo>
                <a:cubicBezTo>
                  <a:pt x="113" y="47"/>
                  <a:pt x="113" y="43"/>
                  <a:pt x="112" y="40"/>
                </a:cubicBezTo>
                <a:cubicBezTo>
                  <a:pt x="110" y="33"/>
                  <a:pt x="104" y="30"/>
                  <a:pt x="103" y="29"/>
                </a:cubicBezTo>
                <a:cubicBezTo>
                  <a:pt x="101" y="28"/>
                  <a:pt x="96" y="27"/>
                  <a:pt x="93" y="26"/>
                </a:cubicBezTo>
                <a:cubicBezTo>
                  <a:pt x="92" y="26"/>
                  <a:pt x="89" y="26"/>
                  <a:pt x="87" y="26"/>
                </a:cubicBezTo>
                <a:cubicBezTo>
                  <a:pt x="84" y="26"/>
                  <a:pt x="81" y="28"/>
                  <a:pt x="80" y="28"/>
                </a:cubicBezTo>
                <a:cubicBezTo>
                  <a:pt x="77" y="29"/>
                  <a:pt x="70" y="34"/>
                  <a:pt x="68" y="42"/>
                </a:cubicBezTo>
                <a:cubicBezTo>
                  <a:pt x="67" y="45"/>
                  <a:pt x="68" y="53"/>
                  <a:pt x="68" y="53"/>
                </a:cubicBezTo>
                <a:cubicBezTo>
                  <a:pt x="65" y="57"/>
                  <a:pt x="68" y="68"/>
                  <a:pt x="68" y="69"/>
                </a:cubicBezTo>
                <a:cubicBezTo>
                  <a:pt x="69" y="70"/>
                  <a:pt x="70" y="74"/>
                  <a:pt x="72" y="75"/>
                </a:cubicBezTo>
                <a:cubicBezTo>
                  <a:pt x="74" y="78"/>
                  <a:pt x="77" y="85"/>
                  <a:pt x="76" y="89"/>
                </a:cubicBezTo>
                <a:cubicBezTo>
                  <a:pt x="76" y="94"/>
                  <a:pt x="65" y="97"/>
                  <a:pt x="63" y="98"/>
                </a:cubicBezTo>
                <a:cubicBezTo>
                  <a:pt x="60" y="99"/>
                  <a:pt x="55" y="101"/>
                  <a:pt x="50" y="104"/>
                </a:cubicBezTo>
                <a:cubicBezTo>
                  <a:pt x="46" y="105"/>
                  <a:pt x="39" y="112"/>
                  <a:pt x="36" y="117"/>
                </a:cubicBezTo>
                <a:cubicBezTo>
                  <a:pt x="33" y="123"/>
                  <a:pt x="32" y="144"/>
                  <a:pt x="32" y="147"/>
                </a:cubicBezTo>
                <a:moveTo>
                  <a:pt x="260" y="51"/>
                </a:moveTo>
                <a:cubicBezTo>
                  <a:pt x="180" y="51"/>
                  <a:pt x="180" y="51"/>
                  <a:pt x="180" y="51"/>
                </a:cubicBezTo>
                <a:moveTo>
                  <a:pt x="292" y="90"/>
                </a:moveTo>
                <a:cubicBezTo>
                  <a:pt x="180" y="90"/>
                  <a:pt x="180" y="90"/>
                  <a:pt x="180" y="90"/>
                </a:cubicBezTo>
                <a:moveTo>
                  <a:pt x="180" y="129"/>
                </a:moveTo>
                <a:cubicBezTo>
                  <a:pt x="292" y="129"/>
                  <a:pt x="292" y="129"/>
                  <a:pt x="292" y="12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62"/>
          <p:cNvSpPr>
            <a:spLocks noChangeAspect="1" noEditPoints="1"/>
          </p:cNvSpPr>
          <p:nvPr/>
        </p:nvSpPr>
        <p:spPr bwMode="auto">
          <a:xfrm>
            <a:off x="4175274" y="3963583"/>
            <a:ext cx="773167" cy="781284"/>
          </a:xfrm>
          <a:custGeom>
            <a:avLst/>
            <a:gdLst>
              <a:gd name="T0" fmla="*/ 130 w 273"/>
              <a:gd name="T1" fmla="*/ 58 h 276"/>
              <a:gd name="T2" fmla="*/ 130 w 273"/>
              <a:gd name="T3" fmla="*/ 18 h 276"/>
              <a:gd name="T4" fmla="*/ 113 w 273"/>
              <a:gd name="T5" fmla="*/ 34 h 276"/>
              <a:gd name="T6" fmla="*/ 130 w 273"/>
              <a:gd name="T7" fmla="*/ 18 h 276"/>
              <a:gd name="T8" fmla="*/ 127 w 273"/>
              <a:gd name="T9" fmla="*/ 0 h 276"/>
              <a:gd name="T10" fmla="*/ 90 w 273"/>
              <a:gd name="T11" fmla="*/ 38 h 276"/>
              <a:gd name="T12" fmla="*/ 127 w 273"/>
              <a:gd name="T13" fmla="*/ 75 h 276"/>
              <a:gd name="T14" fmla="*/ 165 w 273"/>
              <a:gd name="T15" fmla="*/ 38 h 276"/>
              <a:gd name="T16" fmla="*/ 127 w 273"/>
              <a:gd name="T17" fmla="*/ 0 h 276"/>
              <a:gd name="T18" fmla="*/ 67 w 273"/>
              <a:gd name="T19" fmla="*/ 150 h 276"/>
              <a:gd name="T20" fmla="*/ 64 w 273"/>
              <a:gd name="T21" fmla="*/ 153 h 276"/>
              <a:gd name="T22" fmla="*/ 67 w 273"/>
              <a:gd name="T23" fmla="*/ 156 h 276"/>
              <a:gd name="T24" fmla="*/ 70 w 273"/>
              <a:gd name="T25" fmla="*/ 153 h 276"/>
              <a:gd name="T26" fmla="*/ 67 w 273"/>
              <a:gd name="T27" fmla="*/ 150 h 276"/>
              <a:gd name="T28" fmla="*/ 151 w 273"/>
              <a:gd name="T29" fmla="*/ 125 h 276"/>
              <a:gd name="T30" fmla="*/ 124 w 273"/>
              <a:gd name="T31" fmla="*/ 121 h 276"/>
              <a:gd name="T32" fmla="*/ 99 w 273"/>
              <a:gd name="T33" fmla="*/ 124 h 276"/>
              <a:gd name="T34" fmla="*/ 222 w 273"/>
              <a:gd name="T35" fmla="*/ 176 h 276"/>
              <a:gd name="T36" fmla="*/ 249 w 273"/>
              <a:gd name="T37" fmla="*/ 174 h 276"/>
              <a:gd name="T38" fmla="*/ 259 w 273"/>
              <a:gd name="T39" fmla="*/ 152 h 276"/>
              <a:gd name="T40" fmla="*/ 249 w 273"/>
              <a:gd name="T41" fmla="*/ 182 h 276"/>
              <a:gd name="T42" fmla="*/ 273 w 273"/>
              <a:gd name="T43" fmla="*/ 177 h 276"/>
              <a:gd name="T44" fmla="*/ 181 w 273"/>
              <a:gd name="T45" fmla="*/ 112 h 276"/>
              <a:gd name="T46" fmla="*/ 124 w 273"/>
              <a:gd name="T47" fmla="*/ 97 h 276"/>
              <a:gd name="T48" fmla="*/ 81 w 273"/>
              <a:gd name="T49" fmla="*/ 105 h 276"/>
              <a:gd name="T50" fmla="*/ 82 w 273"/>
              <a:gd name="T51" fmla="*/ 105 h 276"/>
              <a:gd name="T52" fmla="*/ 46 w 273"/>
              <a:gd name="T53" fmla="*/ 80 h 276"/>
              <a:gd name="T54" fmla="*/ 56 w 273"/>
              <a:gd name="T55" fmla="*/ 120 h 276"/>
              <a:gd name="T56" fmla="*/ 57 w 273"/>
              <a:gd name="T57" fmla="*/ 120 h 276"/>
              <a:gd name="T58" fmla="*/ 32 w 273"/>
              <a:gd name="T59" fmla="*/ 153 h 276"/>
              <a:gd name="T60" fmla="*/ 32 w 273"/>
              <a:gd name="T61" fmla="*/ 153 h 276"/>
              <a:gd name="T62" fmla="*/ 0 w 273"/>
              <a:gd name="T63" fmla="*/ 153 h 276"/>
              <a:gd name="T64" fmla="*/ 0 w 273"/>
              <a:gd name="T65" fmla="*/ 204 h 276"/>
              <a:gd name="T66" fmla="*/ 32 w 273"/>
              <a:gd name="T67" fmla="*/ 204 h 276"/>
              <a:gd name="T68" fmla="*/ 32 w 273"/>
              <a:gd name="T69" fmla="*/ 204 h 276"/>
              <a:gd name="T70" fmla="*/ 70 w 273"/>
              <a:gd name="T71" fmla="*/ 247 h 276"/>
              <a:gd name="T72" fmla="*/ 70 w 273"/>
              <a:gd name="T73" fmla="*/ 247 h 276"/>
              <a:gd name="T74" fmla="*/ 65 w 273"/>
              <a:gd name="T75" fmla="*/ 276 h 276"/>
              <a:gd name="T76" fmla="*/ 97 w 273"/>
              <a:gd name="T77" fmla="*/ 276 h 276"/>
              <a:gd name="T78" fmla="*/ 99 w 273"/>
              <a:gd name="T79" fmla="*/ 258 h 276"/>
              <a:gd name="T80" fmla="*/ 99 w 273"/>
              <a:gd name="T81" fmla="*/ 258 h 276"/>
              <a:gd name="T82" fmla="*/ 124 w 273"/>
              <a:gd name="T83" fmla="*/ 261 h 276"/>
              <a:gd name="T84" fmla="*/ 153 w 273"/>
              <a:gd name="T85" fmla="*/ 257 h 276"/>
              <a:gd name="T86" fmla="*/ 153 w 273"/>
              <a:gd name="T87" fmla="*/ 257 h 276"/>
              <a:gd name="T88" fmla="*/ 153 w 273"/>
              <a:gd name="T89" fmla="*/ 275 h 276"/>
              <a:gd name="T90" fmla="*/ 188 w 273"/>
              <a:gd name="T91" fmla="*/ 275 h 276"/>
              <a:gd name="T92" fmla="*/ 185 w 273"/>
              <a:gd name="T93" fmla="*/ 242 h 276"/>
              <a:gd name="T94" fmla="*/ 185 w 273"/>
              <a:gd name="T95" fmla="*/ 243 h 276"/>
              <a:gd name="T96" fmla="*/ 222 w 273"/>
              <a:gd name="T97" fmla="*/ 179 h 276"/>
              <a:gd name="T98" fmla="*/ 202 w 273"/>
              <a:gd name="T99" fmla="*/ 12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3" h="276">
                <a:moveTo>
                  <a:pt x="130" y="58"/>
                </a:moveTo>
                <a:cubicBezTo>
                  <a:pt x="130" y="18"/>
                  <a:pt x="130" y="18"/>
                  <a:pt x="130" y="18"/>
                </a:cubicBezTo>
                <a:moveTo>
                  <a:pt x="113" y="34"/>
                </a:moveTo>
                <a:cubicBezTo>
                  <a:pt x="130" y="18"/>
                  <a:pt x="130" y="18"/>
                  <a:pt x="130" y="18"/>
                </a:cubicBezTo>
                <a:moveTo>
                  <a:pt x="127" y="0"/>
                </a:moveTo>
                <a:cubicBezTo>
                  <a:pt x="107" y="0"/>
                  <a:pt x="90" y="17"/>
                  <a:pt x="90" y="38"/>
                </a:cubicBezTo>
                <a:cubicBezTo>
                  <a:pt x="90" y="58"/>
                  <a:pt x="107" y="75"/>
                  <a:pt x="127" y="75"/>
                </a:cubicBezTo>
                <a:cubicBezTo>
                  <a:pt x="148" y="75"/>
                  <a:pt x="165" y="58"/>
                  <a:pt x="165" y="38"/>
                </a:cubicBezTo>
                <a:cubicBezTo>
                  <a:pt x="165" y="17"/>
                  <a:pt x="148" y="0"/>
                  <a:pt x="127" y="0"/>
                </a:cubicBezTo>
                <a:close/>
                <a:moveTo>
                  <a:pt x="67" y="150"/>
                </a:moveTo>
                <a:cubicBezTo>
                  <a:pt x="65" y="150"/>
                  <a:pt x="64" y="151"/>
                  <a:pt x="64" y="153"/>
                </a:cubicBezTo>
                <a:cubicBezTo>
                  <a:pt x="64" y="155"/>
                  <a:pt x="65" y="156"/>
                  <a:pt x="67" y="156"/>
                </a:cubicBezTo>
                <a:cubicBezTo>
                  <a:pt x="69" y="156"/>
                  <a:pt x="70" y="155"/>
                  <a:pt x="70" y="153"/>
                </a:cubicBezTo>
                <a:cubicBezTo>
                  <a:pt x="70" y="151"/>
                  <a:pt x="69" y="150"/>
                  <a:pt x="67" y="150"/>
                </a:cubicBezTo>
                <a:close/>
                <a:moveTo>
                  <a:pt x="151" y="125"/>
                </a:moveTo>
                <a:cubicBezTo>
                  <a:pt x="143" y="123"/>
                  <a:pt x="133" y="121"/>
                  <a:pt x="124" y="121"/>
                </a:cubicBezTo>
                <a:cubicBezTo>
                  <a:pt x="115" y="121"/>
                  <a:pt x="107" y="123"/>
                  <a:pt x="99" y="124"/>
                </a:cubicBezTo>
                <a:moveTo>
                  <a:pt x="222" y="176"/>
                </a:moveTo>
                <a:cubicBezTo>
                  <a:pt x="231" y="177"/>
                  <a:pt x="240" y="178"/>
                  <a:pt x="249" y="174"/>
                </a:cubicBezTo>
                <a:cubicBezTo>
                  <a:pt x="256" y="170"/>
                  <a:pt x="267" y="159"/>
                  <a:pt x="259" y="152"/>
                </a:cubicBezTo>
                <a:cubicBezTo>
                  <a:pt x="247" y="141"/>
                  <a:pt x="230" y="172"/>
                  <a:pt x="249" y="182"/>
                </a:cubicBezTo>
                <a:cubicBezTo>
                  <a:pt x="257" y="186"/>
                  <a:pt x="266" y="183"/>
                  <a:pt x="273" y="177"/>
                </a:cubicBezTo>
                <a:moveTo>
                  <a:pt x="181" y="112"/>
                </a:moveTo>
                <a:cubicBezTo>
                  <a:pt x="165" y="102"/>
                  <a:pt x="145" y="97"/>
                  <a:pt x="124" y="97"/>
                </a:cubicBezTo>
                <a:cubicBezTo>
                  <a:pt x="109" y="97"/>
                  <a:pt x="94" y="100"/>
                  <a:pt x="81" y="105"/>
                </a:cubicBezTo>
                <a:cubicBezTo>
                  <a:pt x="82" y="105"/>
                  <a:pt x="82" y="105"/>
                  <a:pt x="82" y="105"/>
                </a:cubicBezTo>
                <a:cubicBezTo>
                  <a:pt x="82" y="105"/>
                  <a:pt x="69" y="82"/>
                  <a:pt x="46" y="80"/>
                </a:cubicBezTo>
                <a:cubicBezTo>
                  <a:pt x="46" y="80"/>
                  <a:pt x="55" y="100"/>
                  <a:pt x="56" y="120"/>
                </a:cubicBezTo>
                <a:cubicBezTo>
                  <a:pt x="57" y="120"/>
                  <a:pt x="57" y="120"/>
                  <a:pt x="57" y="120"/>
                </a:cubicBezTo>
                <a:cubicBezTo>
                  <a:pt x="45" y="129"/>
                  <a:pt x="37" y="141"/>
                  <a:pt x="32" y="153"/>
                </a:cubicBezTo>
                <a:cubicBezTo>
                  <a:pt x="32" y="153"/>
                  <a:pt x="32" y="153"/>
                  <a:pt x="32" y="153"/>
                </a:cubicBezTo>
                <a:cubicBezTo>
                  <a:pt x="0" y="153"/>
                  <a:pt x="0" y="153"/>
                  <a:pt x="0" y="153"/>
                </a:cubicBezTo>
                <a:cubicBezTo>
                  <a:pt x="0" y="204"/>
                  <a:pt x="0" y="204"/>
                  <a:pt x="0" y="204"/>
                </a:cubicBezTo>
                <a:cubicBezTo>
                  <a:pt x="32" y="204"/>
                  <a:pt x="32" y="204"/>
                  <a:pt x="32" y="204"/>
                </a:cubicBezTo>
                <a:cubicBezTo>
                  <a:pt x="32" y="204"/>
                  <a:pt x="32" y="204"/>
                  <a:pt x="32" y="204"/>
                </a:cubicBezTo>
                <a:cubicBezTo>
                  <a:pt x="39" y="222"/>
                  <a:pt x="52" y="237"/>
                  <a:pt x="70" y="247"/>
                </a:cubicBezTo>
                <a:cubicBezTo>
                  <a:pt x="70" y="247"/>
                  <a:pt x="70" y="247"/>
                  <a:pt x="70" y="247"/>
                </a:cubicBezTo>
                <a:cubicBezTo>
                  <a:pt x="65" y="276"/>
                  <a:pt x="65" y="276"/>
                  <a:pt x="65" y="276"/>
                </a:cubicBezTo>
                <a:cubicBezTo>
                  <a:pt x="97" y="276"/>
                  <a:pt x="97" y="276"/>
                  <a:pt x="97" y="276"/>
                </a:cubicBezTo>
                <a:cubicBezTo>
                  <a:pt x="99" y="258"/>
                  <a:pt x="99" y="258"/>
                  <a:pt x="99" y="258"/>
                </a:cubicBezTo>
                <a:cubicBezTo>
                  <a:pt x="99" y="258"/>
                  <a:pt x="99" y="258"/>
                  <a:pt x="99" y="258"/>
                </a:cubicBezTo>
                <a:cubicBezTo>
                  <a:pt x="107" y="260"/>
                  <a:pt x="116" y="261"/>
                  <a:pt x="124" y="261"/>
                </a:cubicBezTo>
                <a:cubicBezTo>
                  <a:pt x="134" y="261"/>
                  <a:pt x="144" y="259"/>
                  <a:pt x="153" y="257"/>
                </a:cubicBezTo>
                <a:cubicBezTo>
                  <a:pt x="153" y="257"/>
                  <a:pt x="153" y="257"/>
                  <a:pt x="153" y="257"/>
                </a:cubicBezTo>
                <a:cubicBezTo>
                  <a:pt x="153" y="275"/>
                  <a:pt x="153" y="275"/>
                  <a:pt x="153" y="275"/>
                </a:cubicBezTo>
                <a:cubicBezTo>
                  <a:pt x="188" y="275"/>
                  <a:pt x="188" y="275"/>
                  <a:pt x="188" y="275"/>
                </a:cubicBezTo>
                <a:cubicBezTo>
                  <a:pt x="185" y="242"/>
                  <a:pt x="185" y="242"/>
                  <a:pt x="185" y="242"/>
                </a:cubicBezTo>
                <a:cubicBezTo>
                  <a:pt x="185" y="243"/>
                  <a:pt x="185" y="243"/>
                  <a:pt x="185" y="243"/>
                </a:cubicBezTo>
                <a:cubicBezTo>
                  <a:pt x="207" y="228"/>
                  <a:pt x="222" y="205"/>
                  <a:pt x="222" y="179"/>
                </a:cubicBezTo>
                <a:cubicBezTo>
                  <a:pt x="222" y="160"/>
                  <a:pt x="214" y="143"/>
                  <a:pt x="202" y="12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68"/>
          <p:cNvSpPr>
            <a:spLocks noChangeAspect="1" noEditPoints="1"/>
          </p:cNvSpPr>
          <p:nvPr/>
        </p:nvSpPr>
        <p:spPr bwMode="auto">
          <a:xfrm>
            <a:off x="2484757" y="4185378"/>
            <a:ext cx="432920" cy="559489"/>
          </a:xfrm>
          <a:custGeom>
            <a:avLst/>
            <a:gdLst>
              <a:gd name="T0" fmla="*/ 188 w 212"/>
              <a:gd name="T1" fmla="*/ 104 h 275"/>
              <a:gd name="T2" fmla="*/ 207 w 212"/>
              <a:gd name="T3" fmla="*/ 212 h 275"/>
              <a:gd name="T4" fmla="*/ 124 w 212"/>
              <a:gd name="T5" fmla="*/ 275 h 275"/>
              <a:gd name="T6" fmla="*/ 44 w 212"/>
              <a:gd name="T7" fmla="*/ 252 h 275"/>
              <a:gd name="T8" fmla="*/ 31 w 212"/>
              <a:gd name="T9" fmla="*/ 128 h 275"/>
              <a:gd name="T10" fmla="*/ 69 w 212"/>
              <a:gd name="T11" fmla="*/ 63 h 275"/>
              <a:gd name="T12" fmla="*/ 156 w 212"/>
              <a:gd name="T13" fmla="*/ 63 h 275"/>
              <a:gd name="T14" fmla="*/ 173 w 212"/>
              <a:gd name="T15" fmla="*/ 81 h 275"/>
              <a:gd name="T16" fmla="*/ 160 w 212"/>
              <a:gd name="T17" fmla="*/ 47 h 275"/>
              <a:gd name="T18" fmla="*/ 186 w 212"/>
              <a:gd name="T19" fmla="*/ 17 h 275"/>
              <a:gd name="T20" fmla="*/ 161 w 212"/>
              <a:gd name="T21" fmla="*/ 11 h 275"/>
              <a:gd name="T22" fmla="*/ 145 w 212"/>
              <a:gd name="T23" fmla="*/ 24 h 275"/>
              <a:gd name="T24" fmla="*/ 145 w 212"/>
              <a:gd name="T25" fmla="*/ 8 h 275"/>
              <a:gd name="T26" fmla="*/ 121 w 212"/>
              <a:gd name="T27" fmla="*/ 2 h 275"/>
              <a:gd name="T28" fmla="*/ 101 w 212"/>
              <a:gd name="T29" fmla="*/ 6 h 275"/>
              <a:gd name="T30" fmla="*/ 98 w 212"/>
              <a:gd name="T31" fmla="*/ 22 h 275"/>
              <a:gd name="T32" fmla="*/ 86 w 212"/>
              <a:gd name="T33" fmla="*/ 8 h 275"/>
              <a:gd name="T34" fmla="*/ 55 w 212"/>
              <a:gd name="T35" fmla="*/ 17 h 275"/>
              <a:gd name="T36" fmla="*/ 69 w 212"/>
              <a:gd name="T37" fmla="*/ 47 h 275"/>
              <a:gd name="T38" fmla="*/ 82 w 212"/>
              <a:gd name="T39" fmla="*/ 205 h 275"/>
              <a:gd name="T40" fmla="*/ 149 w 212"/>
              <a:gd name="T41" fmla="*/ 192 h 275"/>
              <a:gd name="T42" fmla="*/ 90 w 212"/>
              <a:gd name="T43" fmla="*/ 142 h 275"/>
              <a:gd name="T44" fmla="*/ 140 w 212"/>
              <a:gd name="T45" fmla="*/ 124 h 275"/>
              <a:gd name="T46" fmla="*/ 115 w 212"/>
              <a:gd name="T47" fmla="*/ 115 h 275"/>
              <a:gd name="T48" fmla="*/ 115 w 212"/>
              <a:gd name="T49" fmla="*/ 95 h 275"/>
              <a:gd name="T50" fmla="*/ 115 w 212"/>
              <a:gd name="T51" fmla="*/ 237 h 275"/>
              <a:gd name="T52" fmla="*/ 115 w 212"/>
              <a:gd name="T53" fmla="*/ 21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2" h="275">
                <a:moveTo>
                  <a:pt x="188" y="104"/>
                </a:moveTo>
                <a:cubicBezTo>
                  <a:pt x="195" y="121"/>
                  <a:pt x="212" y="158"/>
                  <a:pt x="207" y="212"/>
                </a:cubicBezTo>
                <a:cubicBezTo>
                  <a:pt x="202" y="258"/>
                  <a:pt x="149" y="274"/>
                  <a:pt x="124" y="275"/>
                </a:cubicBezTo>
                <a:cubicBezTo>
                  <a:pt x="104" y="275"/>
                  <a:pt x="69" y="271"/>
                  <a:pt x="44" y="252"/>
                </a:cubicBezTo>
                <a:cubicBezTo>
                  <a:pt x="0" y="218"/>
                  <a:pt x="21" y="153"/>
                  <a:pt x="31" y="128"/>
                </a:cubicBezTo>
                <a:cubicBezTo>
                  <a:pt x="38" y="108"/>
                  <a:pt x="61" y="68"/>
                  <a:pt x="69" y="63"/>
                </a:cubicBezTo>
                <a:cubicBezTo>
                  <a:pt x="77" y="58"/>
                  <a:pt x="153" y="62"/>
                  <a:pt x="156" y="63"/>
                </a:cubicBezTo>
                <a:cubicBezTo>
                  <a:pt x="158" y="64"/>
                  <a:pt x="165" y="71"/>
                  <a:pt x="173" y="81"/>
                </a:cubicBezTo>
                <a:moveTo>
                  <a:pt x="160" y="47"/>
                </a:moveTo>
                <a:cubicBezTo>
                  <a:pt x="173" y="35"/>
                  <a:pt x="186" y="22"/>
                  <a:pt x="186" y="17"/>
                </a:cubicBezTo>
                <a:cubicBezTo>
                  <a:pt x="185" y="12"/>
                  <a:pt x="161" y="11"/>
                  <a:pt x="161" y="11"/>
                </a:cubicBezTo>
                <a:cubicBezTo>
                  <a:pt x="145" y="24"/>
                  <a:pt x="145" y="24"/>
                  <a:pt x="145" y="24"/>
                </a:cubicBezTo>
                <a:cubicBezTo>
                  <a:pt x="145" y="24"/>
                  <a:pt x="144" y="12"/>
                  <a:pt x="145" y="8"/>
                </a:cubicBezTo>
                <a:cubicBezTo>
                  <a:pt x="146" y="4"/>
                  <a:pt x="134" y="4"/>
                  <a:pt x="121" y="2"/>
                </a:cubicBezTo>
                <a:cubicBezTo>
                  <a:pt x="108" y="0"/>
                  <a:pt x="103" y="1"/>
                  <a:pt x="101" y="6"/>
                </a:cubicBezTo>
                <a:cubicBezTo>
                  <a:pt x="100" y="12"/>
                  <a:pt x="98" y="22"/>
                  <a:pt x="98" y="22"/>
                </a:cubicBezTo>
                <a:cubicBezTo>
                  <a:pt x="98" y="22"/>
                  <a:pt x="89" y="10"/>
                  <a:pt x="86" y="8"/>
                </a:cubicBezTo>
                <a:cubicBezTo>
                  <a:pt x="82" y="7"/>
                  <a:pt x="65" y="8"/>
                  <a:pt x="55" y="17"/>
                </a:cubicBezTo>
                <a:cubicBezTo>
                  <a:pt x="46" y="26"/>
                  <a:pt x="69" y="47"/>
                  <a:pt x="69" y="47"/>
                </a:cubicBezTo>
                <a:moveTo>
                  <a:pt x="82" y="205"/>
                </a:moveTo>
                <a:cubicBezTo>
                  <a:pt x="94" y="223"/>
                  <a:pt x="147" y="224"/>
                  <a:pt x="149" y="192"/>
                </a:cubicBezTo>
                <a:cubicBezTo>
                  <a:pt x="151" y="156"/>
                  <a:pt x="91" y="172"/>
                  <a:pt x="90" y="142"/>
                </a:cubicBezTo>
                <a:cubicBezTo>
                  <a:pt x="88" y="106"/>
                  <a:pt x="134" y="112"/>
                  <a:pt x="140" y="124"/>
                </a:cubicBezTo>
                <a:moveTo>
                  <a:pt x="115" y="115"/>
                </a:moveTo>
                <a:cubicBezTo>
                  <a:pt x="115" y="95"/>
                  <a:pt x="115" y="95"/>
                  <a:pt x="115" y="95"/>
                </a:cubicBezTo>
                <a:moveTo>
                  <a:pt x="115" y="237"/>
                </a:moveTo>
                <a:cubicBezTo>
                  <a:pt x="115" y="217"/>
                  <a:pt x="115" y="217"/>
                  <a:pt x="115" y="2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72"/>
          <p:cNvSpPr>
            <a:spLocks noChangeAspect="1" noEditPoints="1"/>
          </p:cNvSpPr>
          <p:nvPr/>
        </p:nvSpPr>
        <p:spPr bwMode="auto">
          <a:xfrm>
            <a:off x="3709541" y="4274526"/>
            <a:ext cx="227691" cy="470341"/>
          </a:xfrm>
          <a:custGeom>
            <a:avLst/>
            <a:gdLst>
              <a:gd name="T0" fmla="*/ 82 w 97"/>
              <a:gd name="T1" fmla="*/ 41 h 200"/>
              <a:gd name="T2" fmla="*/ 11 w 97"/>
              <a:gd name="T3" fmla="*/ 67 h 200"/>
              <a:gd name="T4" fmla="*/ 94 w 97"/>
              <a:gd name="T5" fmla="*/ 136 h 200"/>
              <a:gd name="T6" fmla="*/ 0 w 97"/>
              <a:gd name="T7" fmla="*/ 154 h 200"/>
              <a:gd name="T8" fmla="*/ 47 w 97"/>
              <a:gd name="T9" fmla="*/ 28 h 200"/>
              <a:gd name="T10" fmla="*/ 47 w 97"/>
              <a:gd name="T11" fmla="*/ 0 h 200"/>
              <a:gd name="T12" fmla="*/ 47 w 97"/>
              <a:gd name="T13" fmla="*/ 200 h 200"/>
              <a:gd name="T14" fmla="*/ 47 w 97"/>
              <a:gd name="T15" fmla="*/ 172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200">
                <a:moveTo>
                  <a:pt x="82" y="41"/>
                </a:moveTo>
                <a:cubicBezTo>
                  <a:pt x="74" y="24"/>
                  <a:pt x="9" y="16"/>
                  <a:pt x="11" y="67"/>
                </a:cubicBezTo>
                <a:cubicBezTo>
                  <a:pt x="14" y="108"/>
                  <a:pt x="97" y="85"/>
                  <a:pt x="94" y="136"/>
                </a:cubicBezTo>
                <a:cubicBezTo>
                  <a:pt x="91" y="182"/>
                  <a:pt x="17" y="180"/>
                  <a:pt x="0" y="154"/>
                </a:cubicBezTo>
                <a:moveTo>
                  <a:pt x="47" y="28"/>
                </a:moveTo>
                <a:cubicBezTo>
                  <a:pt x="47" y="0"/>
                  <a:pt x="47" y="0"/>
                  <a:pt x="47" y="0"/>
                </a:cubicBezTo>
                <a:moveTo>
                  <a:pt x="47" y="200"/>
                </a:moveTo>
                <a:cubicBezTo>
                  <a:pt x="47" y="172"/>
                  <a:pt x="47" y="172"/>
                  <a:pt x="47" y="17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76"/>
          <p:cNvSpPr>
            <a:spLocks noChangeAspect="1" noEditPoints="1"/>
          </p:cNvSpPr>
          <p:nvPr/>
        </p:nvSpPr>
        <p:spPr bwMode="auto">
          <a:xfrm>
            <a:off x="3155721" y="4400837"/>
            <a:ext cx="315777" cy="344031"/>
          </a:xfrm>
          <a:custGeom>
            <a:avLst/>
            <a:gdLst>
              <a:gd name="T0" fmla="*/ 134 w 134"/>
              <a:gd name="T1" fmla="*/ 139 h 146"/>
              <a:gd name="T2" fmla="*/ 96 w 134"/>
              <a:gd name="T3" fmla="*/ 146 h 146"/>
              <a:gd name="T4" fmla="*/ 26 w 134"/>
              <a:gd name="T5" fmla="*/ 74 h 146"/>
              <a:gd name="T6" fmla="*/ 100 w 134"/>
              <a:gd name="T7" fmla="*/ 0 h 146"/>
              <a:gd name="T8" fmla="*/ 134 w 134"/>
              <a:gd name="T9" fmla="*/ 6 h 146"/>
              <a:gd name="T10" fmla="*/ 120 w 134"/>
              <a:gd name="T11" fmla="*/ 53 h 146"/>
              <a:gd name="T12" fmla="*/ 0 w 134"/>
              <a:gd name="T13" fmla="*/ 53 h 146"/>
              <a:gd name="T14" fmla="*/ 0 w 134"/>
              <a:gd name="T15" fmla="*/ 92 h 146"/>
              <a:gd name="T16" fmla="*/ 120 w 134"/>
              <a:gd name="T17" fmla="*/ 9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46">
                <a:moveTo>
                  <a:pt x="134" y="139"/>
                </a:moveTo>
                <a:cubicBezTo>
                  <a:pt x="127" y="142"/>
                  <a:pt x="113" y="146"/>
                  <a:pt x="96" y="146"/>
                </a:cubicBezTo>
                <a:cubicBezTo>
                  <a:pt x="56" y="146"/>
                  <a:pt x="26" y="120"/>
                  <a:pt x="26" y="74"/>
                </a:cubicBezTo>
                <a:cubicBezTo>
                  <a:pt x="26" y="29"/>
                  <a:pt x="57" y="0"/>
                  <a:pt x="100" y="0"/>
                </a:cubicBezTo>
                <a:cubicBezTo>
                  <a:pt x="118" y="0"/>
                  <a:pt x="129" y="3"/>
                  <a:pt x="134" y="6"/>
                </a:cubicBezTo>
                <a:moveTo>
                  <a:pt x="120" y="53"/>
                </a:moveTo>
                <a:cubicBezTo>
                  <a:pt x="0" y="53"/>
                  <a:pt x="0" y="53"/>
                  <a:pt x="0" y="53"/>
                </a:cubicBezTo>
                <a:moveTo>
                  <a:pt x="0" y="92"/>
                </a:moveTo>
                <a:cubicBezTo>
                  <a:pt x="120" y="92"/>
                  <a:pt x="120" y="92"/>
                  <a:pt x="120" y="9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31"/>
          <p:cNvSpPr>
            <a:spLocks noChangeAspect="1" noEditPoints="1"/>
          </p:cNvSpPr>
          <p:nvPr/>
        </p:nvSpPr>
        <p:spPr bwMode="auto">
          <a:xfrm>
            <a:off x="842421" y="4282405"/>
            <a:ext cx="628475" cy="462463"/>
          </a:xfrm>
          <a:custGeom>
            <a:avLst/>
            <a:gdLst>
              <a:gd name="T0" fmla="*/ 246 w 262"/>
              <a:gd name="T1" fmla="*/ 172 h 193"/>
              <a:gd name="T2" fmla="*/ 0 w 262"/>
              <a:gd name="T3" fmla="*/ 174 h 193"/>
              <a:gd name="T4" fmla="*/ 0 w 262"/>
              <a:gd name="T5" fmla="*/ 54 h 193"/>
              <a:gd name="T6" fmla="*/ 262 w 262"/>
              <a:gd name="T7" fmla="*/ 25 h 193"/>
              <a:gd name="T8" fmla="*/ 19 w 262"/>
              <a:gd name="T9" fmla="*/ 25 h 193"/>
              <a:gd name="T10" fmla="*/ 19 w 262"/>
              <a:gd name="T11" fmla="*/ 150 h 193"/>
              <a:gd name="T12" fmla="*/ 262 w 262"/>
              <a:gd name="T13" fmla="*/ 150 h 193"/>
              <a:gd name="T14" fmla="*/ 262 w 262"/>
              <a:gd name="T15" fmla="*/ 48 h 193"/>
              <a:gd name="T16" fmla="*/ 140 w 262"/>
              <a:gd name="T17" fmla="*/ 108 h 193"/>
              <a:gd name="T18" fmla="*/ 140 w 262"/>
              <a:gd name="T19" fmla="*/ 63 h 193"/>
              <a:gd name="T20" fmla="*/ 140 w 262"/>
              <a:gd name="T21" fmla="*/ 63 h 193"/>
              <a:gd name="T22" fmla="*/ 122 w 262"/>
              <a:gd name="T23" fmla="*/ 82 h 193"/>
              <a:gd name="T24" fmla="*/ 137 w 262"/>
              <a:gd name="T25" fmla="*/ 48 h 193"/>
              <a:gd name="T26" fmla="*/ 99 w 262"/>
              <a:gd name="T27" fmla="*/ 86 h 193"/>
              <a:gd name="T28" fmla="*/ 137 w 262"/>
              <a:gd name="T29" fmla="*/ 124 h 193"/>
              <a:gd name="T30" fmla="*/ 175 w 262"/>
              <a:gd name="T31" fmla="*/ 86 h 193"/>
              <a:gd name="T32" fmla="*/ 137 w 262"/>
              <a:gd name="T33" fmla="*/ 4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2" h="193">
                <a:moveTo>
                  <a:pt x="246" y="172"/>
                </a:moveTo>
                <a:cubicBezTo>
                  <a:pt x="164" y="193"/>
                  <a:pt x="112" y="139"/>
                  <a:pt x="0" y="174"/>
                </a:cubicBezTo>
                <a:cubicBezTo>
                  <a:pt x="0" y="137"/>
                  <a:pt x="0" y="93"/>
                  <a:pt x="0" y="54"/>
                </a:cubicBezTo>
                <a:moveTo>
                  <a:pt x="262" y="25"/>
                </a:moveTo>
                <a:cubicBezTo>
                  <a:pt x="181" y="50"/>
                  <a:pt x="100" y="0"/>
                  <a:pt x="19" y="25"/>
                </a:cubicBezTo>
                <a:cubicBezTo>
                  <a:pt x="19" y="67"/>
                  <a:pt x="19" y="108"/>
                  <a:pt x="19" y="150"/>
                </a:cubicBezTo>
                <a:cubicBezTo>
                  <a:pt x="100" y="125"/>
                  <a:pt x="181" y="175"/>
                  <a:pt x="262" y="150"/>
                </a:cubicBezTo>
                <a:cubicBezTo>
                  <a:pt x="262" y="116"/>
                  <a:pt x="262" y="82"/>
                  <a:pt x="262" y="48"/>
                </a:cubicBezTo>
                <a:moveTo>
                  <a:pt x="140" y="108"/>
                </a:moveTo>
                <a:cubicBezTo>
                  <a:pt x="140" y="63"/>
                  <a:pt x="140" y="63"/>
                  <a:pt x="140" y="63"/>
                </a:cubicBezTo>
                <a:moveTo>
                  <a:pt x="140" y="63"/>
                </a:moveTo>
                <a:cubicBezTo>
                  <a:pt x="122" y="82"/>
                  <a:pt x="122" y="82"/>
                  <a:pt x="122" y="82"/>
                </a:cubicBezTo>
                <a:moveTo>
                  <a:pt x="137" y="48"/>
                </a:moveTo>
                <a:cubicBezTo>
                  <a:pt x="116" y="48"/>
                  <a:pt x="99" y="65"/>
                  <a:pt x="99" y="86"/>
                </a:cubicBezTo>
                <a:cubicBezTo>
                  <a:pt x="99" y="107"/>
                  <a:pt x="116" y="124"/>
                  <a:pt x="137" y="124"/>
                </a:cubicBezTo>
                <a:cubicBezTo>
                  <a:pt x="158" y="124"/>
                  <a:pt x="175" y="107"/>
                  <a:pt x="175" y="86"/>
                </a:cubicBezTo>
                <a:cubicBezTo>
                  <a:pt x="175" y="65"/>
                  <a:pt x="158" y="48"/>
                  <a:pt x="137" y="4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11">
            <a:extLst>
              <a:ext uri="{FF2B5EF4-FFF2-40B4-BE49-F238E27FC236}">
                <a16:creationId xmlns:a16="http://schemas.microsoft.com/office/drawing/2014/main" id="{05F39931-E66F-422A-8536-7B2B9ED23738}"/>
              </a:ext>
            </a:extLst>
          </p:cNvPr>
          <p:cNvSpPr>
            <a:spLocks noChangeAspect="1" noEditPoints="1"/>
          </p:cNvSpPr>
          <p:nvPr/>
        </p:nvSpPr>
        <p:spPr bwMode="auto">
          <a:xfrm>
            <a:off x="1708939" y="4234103"/>
            <a:ext cx="537776" cy="510764"/>
          </a:xfrm>
          <a:custGeom>
            <a:avLst/>
            <a:gdLst>
              <a:gd name="T0" fmla="*/ 196 w 275"/>
              <a:gd name="T1" fmla="*/ 216 h 261"/>
              <a:gd name="T2" fmla="*/ 234 w 275"/>
              <a:gd name="T3" fmla="*/ 209 h 261"/>
              <a:gd name="T4" fmla="*/ 200 w 275"/>
              <a:gd name="T5" fmla="*/ 180 h 261"/>
              <a:gd name="T6" fmla="*/ 229 w 275"/>
              <a:gd name="T7" fmla="*/ 169 h 261"/>
              <a:gd name="T8" fmla="*/ 215 w 275"/>
              <a:gd name="T9" fmla="*/ 164 h 261"/>
              <a:gd name="T10" fmla="*/ 215 w 275"/>
              <a:gd name="T11" fmla="*/ 153 h 261"/>
              <a:gd name="T12" fmla="*/ 215 w 275"/>
              <a:gd name="T13" fmla="*/ 235 h 261"/>
              <a:gd name="T14" fmla="*/ 215 w 275"/>
              <a:gd name="T15" fmla="*/ 223 h 261"/>
              <a:gd name="T16" fmla="*/ 12 w 275"/>
              <a:gd name="T17" fmla="*/ 104 h 261"/>
              <a:gd name="T18" fmla="*/ 1 w 275"/>
              <a:gd name="T19" fmla="*/ 32 h 261"/>
              <a:gd name="T20" fmla="*/ 7 w 275"/>
              <a:gd name="T21" fmla="*/ 24 h 261"/>
              <a:gd name="T22" fmla="*/ 165 w 275"/>
              <a:gd name="T23" fmla="*/ 0 h 261"/>
              <a:gd name="T24" fmla="*/ 177 w 275"/>
              <a:gd name="T25" fmla="*/ 4 h 261"/>
              <a:gd name="T26" fmla="*/ 217 w 275"/>
              <a:gd name="T27" fmla="*/ 47 h 261"/>
              <a:gd name="T28" fmla="*/ 129 w 275"/>
              <a:gd name="T29" fmla="*/ 199 h 261"/>
              <a:gd name="T30" fmla="*/ 94 w 275"/>
              <a:gd name="T31" fmla="*/ 226 h 261"/>
              <a:gd name="T32" fmla="*/ 84 w 275"/>
              <a:gd name="T33" fmla="*/ 225 h 261"/>
              <a:gd name="T34" fmla="*/ 18 w 275"/>
              <a:gd name="T35" fmla="*/ 137 h 261"/>
              <a:gd name="T36" fmla="*/ 19 w 275"/>
              <a:gd name="T37" fmla="*/ 127 h 261"/>
              <a:gd name="T38" fmla="*/ 147 w 275"/>
              <a:gd name="T39" fmla="*/ 30 h 261"/>
              <a:gd name="T40" fmla="*/ 159 w 275"/>
              <a:gd name="T41" fmla="*/ 28 h 261"/>
              <a:gd name="T42" fmla="*/ 211 w 275"/>
              <a:gd name="T43" fmla="*/ 46 h 261"/>
              <a:gd name="T44" fmla="*/ 275 w 275"/>
              <a:gd name="T45" fmla="*/ 94 h 261"/>
              <a:gd name="T46" fmla="*/ 269 w 275"/>
              <a:gd name="T47" fmla="*/ 83 h 261"/>
              <a:gd name="T48" fmla="*/ 219 w 275"/>
              <a:gd name="T49" fmla="*/ 48 h 261"/>
              <a:gd name="T50" fmla="*/ 208 w 275"/>
              <a:gd name="T51" fmla="*/ 48 h 261"/>
              <a:gd name="T52" fmla="*/ 157 w 275"/>
              <a:gd name="T53" fmla="*/ 83 h 261"/>
              <a:gd name="T54" fmla="*/ 151 w 275"/>
              <a:gd name="T55" fmla="*/ 93 h 261"/>
              <a:gd name="T56" fmla="*/ 151 w 275"/>
              <a:gd name="T57" fmla="*/ 254 h 261"/>
              <a:gd name="T58" fmla="*/ 158 w 275"/>
              <a:gd name="T59" fmla="*/ 261 h 261"/>
              <a:gd name="T60" fmla="*/ 268 w 275"/>
              <a:gd name="T61" fmla="*/ 261 h 261"/>
              <a:gd name="T62" fmla="*/ 275 w 275"/>
              <a:gd name="T63" fmla="*/ 254 h 261"/>
              <a:gd name="T64" fmla="*/ 275 w 275"/>
              <a:gd name="T65" fmla="*/ 123 h 261"/>
              <a:gd name="T66" fmla="*/ 213 w 275"/>
              <a:gd name="T67" fmla="*/ 94 h 261"/>
              <a:gd name="T68" fmla="*/ 197 w 275"/>
              <a:gd name="T69" fmla="*/ 110 h 261"/>
              <a:gd name="T70" fmla="*/ 213 w 275"/>
              <a:gd name="T71" fmla="*/ 126 h 261"/>
              <a:gd name="T72" fmla="*/ 228 w 275"/>
              <a:gd name="T73" fmla="*/ 110 h 261"/>
              <a:gd name="T74" fmla="*/ 213 w 275"/>
              <a:gd name="T75" fmla="*/ 9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5" h="261">
                <a:moveTo>
                  <a:pt x="196" y="216"/>
                </a:moveTo>
                <a:cubicBezTo>
                  <a:pt x="202" y="226"/>
                  <a:pt x="233" y="227"/>
                  <a:pt x="234" y="209"/>
                </a:cubicBezTo>
                <a:cubicBezTo>
                  <a:pt x="235" y="188"/>
                  <a:pt x="201" y="197"/>
                  <a:pt x="200" y="180"/>
                </a:cubicBezTo>
                <a:cubicBezTo>
                  <a:pt x="199" y="159"/>
                  <a:pt x="226" y="162"/>
                  <a:pt x="229" y="169"/>
                </a:cubicBezTo>
                <a:moveTo>
                  <a:pt x="215" y="164"/>
                </a:moveTo>
                <a:cubicBezTo>
                  <a:pt x="215" y="153"/>
                  <a:pt x="215" y="153"/>
                  <a:pt x="215" y="153"/>
                </a:cubicBezTo>
                <a:moveTo>
                  <a:pt x="215" y="235"/>
                </a:moveTo>
                <a:cubicBezTo>
                  <a:pt x="215" y="223"/>
                  <a:pt x="215" y="223"/>
                  <a:pt x="215" y="223"/>
                </a:cubicBezTo>
                <a:moveTo>
                  <a:pt x="12" y="104"/>
                </a:moveTo>
                <a:cubicBezTo>
                  <a:pt x="1" y="32"/>
                  <a:pt x="1" y="32"/>
                  <a:pt x="1" y="32"/>
                </a:cubicBezTo>
                <a:cubicBezTo>
                  <a:pt x="0" y="29"/>
                  <a:pt x="3" y="25"/>
                  <a:pt x="7" y="24"/>
                </a:cubicBezTo>
                <a:cubicBezTo>
                  <a:pt x="165" y="0"/>
                  <a:pt x="165" y="0"/>
                  <a:pt x="165" y="0"/>
                </a:cubicBezTo>
                <a:cubicBezTo>
                  <a:pt x="169" y="0"/>
                  <a:pt x="174" y="1"/>
                  <a:pt x="177" y="4"/>
                </a:cubicBezTo>
                <a:cubicBezTo>
                  <a:pt x="217" y="47"/>
                  <a:pt x="217" y="47"/>
                  <a:pt x="217" y="47"/>
                </a:cubicBezTo>
                <a:moveTo>
                  <a:pt x="129" y="199"/>
                </a:moveTo>
                <a:cubicBezTo>
                  <a:pt x="94" y="226"/>
                  <a:pt x="94" y="226"/>
                  <a:pt x="94" y="226"/>
                </a:cubicBezTo>
                <a:cubicBezTo>
                  <a:pt x="91" y="228"/>
                  <a:pt x="87" y="228"/>
                  <a:pt x="84" y="225"/>
                </a:cubicBezTo>
                <a:cubicBezTo>
                  <a:pt x="18" y="137"/>
                  <a:pt x="18" y="137"/>
                  <a:pt x="18" y="137"/>
                </a:cubicBezTo>
                <a:cubicBezTo>
                  <a:pt x="16" y="134"/>
                  <a:pt x="16" y="130"/>
                  <a:pt x="19" y="127"/>
                </a:cubicBezTo>
                <a:cubicBezTo>
                  <a:pt x="147" y="30"/>
                  <a:pt x="147" y="30"/>
                  <a:pt x="147" y="30"/>
                </a:cubicBezTo>
                <a:cubicBezTo>
                  <a:pt x="150" y="28"/>
                  <a:pt x="155" y="27"/>
                  <a:pt x="159" y="28"/>
                </a:cubicBezTo>
                <a:cubicBezTo>
                  <a:pt x="211" y="46"/>
                  <a:pt x="211" y="46"/>
                  <a:pt x="211" y="46"/>
                </a:cubicBezTo>
                <a:moveTo>
                  <a:pt x="275" y="94"/>
                </a:moveTo>
                <a:cubicBezTo>
                  <a:pt x="275" y="90"/>
                  <a:pt x="272" y="85"/>
                  <a:pt x="269" y="83"/>
                </a:cubicBezTo>
                <a:cubicBezTo>
                  <a:pt x="219" y="48"/>
                  <a:pt x="219" y="48"/>
                  <a:pt x="219" y="48"/>
                </a:cubicBezTo>
                <a:cubicBezTo>
                  <a:pt x="216" y="46"/>
                  <a:pt x="211" y="46"/>
                  <a:pt x="208" y="48"/>
                </a:cubicBezTo>
                <a:cubicBezTo>
                  <a:pt x="157" y="83"/>
                  <a:pt x="157" y="83"/>
                  <a:pt x="157" y="83"/>
                </a:cubicBezTo>
                <a:cubicBezTo>
                  <a:pt x="154" y="85"/>
                  <a:pt x="151" y="90"/>
                  <a:pt x="151" y="93"/>
                </a:cubicBezTo>
                <a:cubicBezTo>
                  <a:pt x="151" y="254"/>
                  <a:pt x="151" y="254"/>
                  <a:pt x="151" y="254"/>
                </a:cubicBezTo>
                <a:cubicBezTo>
                  <a:pt x="151" y="258"/>
                  <a:pt x="154" y="261"/>
                  <a:pt x="158" y="261"/>
                </a:cubicBezTo>
                <a:cubicBezTo>
                  <a:pt x="268" y="261"/>
                  <a:pt x="268" y="261"/>
                  <a:pt x="268" y="261"/>
                </a:cubicBezTo>
                <a:cubicBezTo>
                  <a:pt x="272" y="261"/>
                  <a:pt x="275" y="258"/>
                  <a:pt x="275" y="254"/>
                </a:cubicBezTo>
                <a:cubicBezTo>
                  <a:pt x="275" y="123"/>
                  <a:pt x="275" y="123"/>
                  <a:pt x="275" y="123"/>
                </a:cubicBezTo>
                <a:moveTo>
                  <a:pt x="213" y="94"/>
                </a:moveTo>
                <a:cubicBezTo>
                  <a:pt x="204" y="94"/>
                  <a:pt x="197" y="101"/>
                  <a:pt x="197" y="110"/>
                </a:cubicBezTo>
                <a:cubicBezTo>
                  <a:pt x="197" y="119"/>
                  <a:pt x="204" y="126"/>
                  <a:pt x="213" y="126"/>
                </a:cubicBezTo>
                <a:cubicBezTo>
                  <a:pt x="222" y="125"/>
                  <a:pt x="228" y="118"/>
                  <a:pt x="228" y="110"/>
                </a:cubicBezTo>
                <a:cubicBezTo>
                  <a:pt x="228" y="101"/>
                  <a:pt x="221" y="94"/>
                  <a:pt x="213" y="9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6"/>
          <p:cNvSpPr>
            <a:spLocks noChangeAspect="1" noEditPoints="1"/>
          </p:cNvSpPr>
          <p:nvPr/>
        </p:nvSpPr>
        <p:spPr bwMode="auto">
          <a:xfrm>
            <a:off x="1751767" y="2449189"/>
            <a:ext cx="723368" cy="502808"/>
          </a:xfrm>
          <a:custGeom>
            <a:avLst/>
            <a:gdLst>
              <a:gd name="T0" fmla="*/ 1 w 368"/>
              <a:gd name="T1" fmla="*/ 253 h 254"/>
              <a:gd name="T2" fmla="*/ 9 w 368"/>
              <a:gd name="T3" fmla="*/ 190 h 254"/>
              <a:gd name="T4" fmla="*/ 37 w 368"/>
              <a:gd name="T5" fmla="*/ 162 h 254"/>
              <a:gd name="T6" fmla="*/ 64 w 368"/>
              <a:gd name="T7" fmla="*/ 151 h 254"/>
              <a:gd name="T8" fmla="*/ 92 w 368"/>
              <a:gd name="T9" fmla="*/ 132 h 254"/>
              <a:gd name="T10" fmla="*/ 84 w 368"/>
              <a:gd name="T11" fmla="*/ 103 h 254"/>
              <a:gd name="T12" fmla="*/ 76 w 368"/>
              <a:gd name="T13" fmla="*/ 89 h 254"/>
              <a:gd name="T14" fmla="*/ 74 w 368"/>
              <a:gd name="T15" fmla="*/ 56 h 254"/>
              <a:gd name="T16" fmla="*/ 75 w 368"/>
              <a:gd name="T17" fmla="*/ 32 h 254"/>
              <a:gd name="T18" fmla="*/ 88 w 368"/>
              <a:gd name="T19" fmla="*/ 13 h 254"/>
              <a:gd name="T20" fmla="*/ 100 w 368"/>
              <a:gd name="T21" fmla="*/ 5 h 254"/>
              <a:gd name="T22" fmla="*/ 114 w 368"/>
              <a:gd name="T23" fmla="*/ 1 h 254"/>
              <a:gd name="T24" fmla="*/ 128 w 368"/>
              <a:gd name="T25" fmla="*/ 0 h 254"/>
              <a:gd name="T26" fmla="*/ 147 w 368"/>
              <a:gd name="T27" fmla="*/ 7 h 254"/>
              <a:gd name="T28" fmla="*/ 168 w 368"/>
              <a:gd name="T29" fmla="*/ 29 h 254"/>
              <a:gd name="T30" fmla="*/ 170 w 368"/>
              <a:gd name="T31" fmla="*/ 43 h 254"/>
              <a:gd name="T32" fmla="*/ 169 w 368"/>
              <a:gd name="T33" fmla="*/ 56 h 254"/>
              <a:gd name="T34" fmla="*/ 171 w 368"/>
              <a:gd name="T35" fmla="*/ 73 h 254"/>
              <a:gd name="T36" fmla="*/ 159 w 368"/>
              <a:gd name="T37" fmla="*/ 103 h 254"/>
              <a:gd name="T38" fmla="*/ 154 w 368"/>
              <a:gd name="T39" fmla="*/ 123 h 254"/>
              <a:gd name="T40" fmla="*/ 158 w 368"/>
              <a:gd name="T41" fmla="*/ 141 h 254"/>
              <a:gd name="T42" fmla="*/ 183 w 368"/>
              <a:gd name="T43" fmla="*/ 155 h 254"/>
              <a:gd name="T44" fmla="*/ 247 w 368"/>
              <a:gd name="T45" fmla="*/ 94 h 254"/>
              <a:gd name="T46" fmla="*/ 367 w 368"/>
              <a:gd name="T47" fmla="*/ 94 h 254"/>
              <a:gd name="T48" fmla="*/ 325 w 368"/>
              <a:gd name="T49" fmla="*/ 134 h 254"/>
              <a:gd name="T50" fmla="*/ 368 w 368"/>
              <a:gd name="T51" fmla="*/ 94 h 254"/>
              <a:gd name="T52" fmla="*/ 368 w 368"/>
              <a:gd name="T53" fmla="*/ 94 h 254"/>
              <a:gd name="T54" fmla="*/ 368 w 368"/>
              <a:gd name="T55" fmla="*/ 214 h 254"/>
              <a:gd name="T56" fmla="*/ 325 w 368"/>
              <a:gd name="T57" fmla="*/ 254 h 254"/>
              <a:gd name="T58" fmla="*/ 204 w 368"/>
              <a:gd name="T59" fmla="*/ 134 h 254"/>
              <a:gd name="T60" fmla="*/ 247 w 368"/>
              <a:gd name="T61" fmla="*/ 94 h 254"/>
              <a:gd name="T62" fmla="*/ 325 w 368"/>
              <a:gd name="T63" fmla="*/ 161 h 254"/>
              <a:gd name="T64" fmla="*/ 325 w 368"/>
              <a:gd name="T65" fmla="*/ 254 h 254"/>
              <a:gd name="T66" fmla="*/ 204 w 368"/>
              <a:gd name="T67" fmla="*/ 254 h 254"/>
              <a:gd name="T68" fmla="*/ 204 w 368"/>
              <a:gd name="T69" fmla="*/ 134 h 254"/>
              <a:gd name="T70" fmla="*/ 325 w 368"/>
              <a:gd name="T71" fmla="*/ 134 h 254"/>
              <a:gd name="T72" fmla="*/ 289 w 368"/>
              <a:gd name="T73" fmla="*/ 135 h 254"/>
              <a:gd name="T74" fmla="*/ 289 w 368"/>
              <a:gd name="T75" fmla="*/ 195 h 254"/>
              <a:gd name="T76" fmla="*/ 266 w 368"/>
              <a:gd name="T77" fmla="*/ 185 h 254"/>
              <a:gd name="T78" fmla="*/ 242 w 368"/>
              <a:gd name="T79" fmla="*/ 195 h 254"/>
              <a:gd name="T80" fmla="*/ 242 w 368"/>
              <a:gd name="T81" fmla="*/ 13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8" h="254">
                <a:moveTo>
                  <a:pt x="1" y="253"/>
                </a:moveTo>
                <a:cubicBezTo>
                  <a:pt x="0" y="245"/>
                  <a:pt x="3" y="202"/>
                  <a:pt x="9" y="190"/>
                </a:cubicBezTo>
                <a:cubicBezTo>
                  <a:pt x="14" y="179"/>
                  <a:pt x="29" y="166"/>
                  <a:pt x="37" y="162"/>
                </a:cubicBezTo>
                <a:cubicBezTo>
                  <a:pt x="48" y="157"/>
                  <a:pt x="59" y="153"/>
                  <a:pt x="64" y="151"/>
                </a:cubicBezTo>
                <a:cubicBezTo>
                  <a:pt x="68" y="148"/>
                  <a:pt x="91" y="142"/>
                  <a:pt x="92" y="132"/>
                </a:cubicBezTo>
                <a:cubicBezTo>
                  <a:pt x="94" y="124"/>
                  <a:pt x="88" y="108"/>
                  <a:pt x="84" y="103"/>
                </a:cubicBezTo>
                <a:cubicBezTo>
                  <a:pt x="80" y="99"/>
                  <a:pt x="77" y="91"/>
                  <a:pt x="76" y="89"/>
                </a:cubicBezTo>
                <a:cubicBezTo>
                  <a:pt x="75" y="87"/>
                  <a:pt x="69" y="65"/>
                  <a:pt x="74" y="56"/>
                </a:cubicBezTo>
                <a:cubicBezTo>
                  <a:pt x="74" y="56"/>
                  <a:pt x="73" y="38"/>
                  <a:pt x="75" y="32"/>
                </a:cubicBezTo>
                <a:cubicBezTo>
                  <a:pt x="78" y="27"/>
                  <a:pt x="86" y="15"/>
                  <a:pt x="88" y="13"/>
                </a:cubicBezTo>
                <a:cubicBezTo>
                  <a:pt x="91" y="9"/>
                  <a:pt x="97" y="5"/>
                  <a:pt x="100" y="5"/>
                </a:cubicBezTo>
                <a:cubicBezTo>
                  <a:pt x="103" y="4"/>
                  <a:pt x="109" y="1"/>
                  <a:pt x="114" y="1"/>
                </a:cubicBezTo>
                <a:cubicBezTo>
                  <a:pt x="119" y="0"/>
                  <a:pt x="124" y="0"/>
                  <a:pt x="128" y="0"/>
                </a:cubicBezTo>
                <a:cubicBezTo>
                  <a:pt x="132" y="1"/>
                  <a:pt x="144" y="4"/>
                  <a:pt x="147" y="7"/>
                </a:cubicBezTo>
                <a:cubicBezTo>
                  <a:pt x="150" y="8"/>
                  <a:pt x="164" y="15"/>
                  <a:pt x="168" y="29"/>
                </a:cubicBezTo>
                <a:cubicBezTo>
                  <a:pt x="170" y="36"/>
                  <a:pt x="170" y="43"/>
                  <a:pt x="170" y="43"/>
                </a:cubicBezTo>
                <a:cubicBezTo>
                  <a:pt x="169" y="56"/>
                  <a:pt x="169" y="56"/>
                  <a:pt x="169" y="56"/>
                </a:cubicBezTo>
                <a:cubicBezTo>
                  <a:pt x="169" y="56"/>
                  <a:pt x="172" y="64"/>
                  <a:pt x="171" y="73"/>
                </a:cubicBezTo>
                <a:cubicBezTo>
                  <a:pt x="170" y="84"/>
                  <a:pt x="163" y="97"/>
                  <a:pt x="159" y="103"/>
                </a:cubicBezTo>
                <a:cubicBezTo>
                  <a:pt x="156" y="113"/>
                  <a:pt x="154" y="114"/>
                  <a:pt x="154" y="123"/>
                </a:cubicBezTo>
                <a:cubicBezTo>
                  <a:pt x="153" y="132"/>
                  <a:pt x="155" y="138"/>
                  <a:pt x="158" y="141"/>
                </a:cubicBezTo>
                <a:cubicBezTo>
                  <a:pt x="162" y="146"/>
                  <a:pt x="178" y="153"/>
                  <a:pt x="183" y="155"/>
                </a:cubicBezTo>
                <a:moveTo>
                  <a:pt x="247" y="94"/>
                </a:moveTo>
                <a:cubicBezTo>
                  <a:pt x="367" y="94"/>
                  <a:pt x="367" y="94"/>
                  <a:pt x="367" y="94"/>
                </a:cubicBezTo>
                <a:moveTo>
                  <a:pt x="325" y="134"/>
                </a:moveTo>
                <a:cubicBezTo>
                  <a:pt x="368" y="94"/>
                  <a:pt x="368" y="94"/>
                  <a:pt x="368" y="94"/>
                </a:cubicBezTo>
                <a:moveTo>
                  <a:pt x="368" y="94"/>
                </a:moveTo>
                <a:cubicBezTo>
                  <a:pt x="368" y="214"/>
                  <a:pt x="368" y="214"/>
                  <a:pt x="368" y="214"/>
                </a:cubicBezTo>
                <a:cubicBezTo>
                  <a:pt x="325" y="254"/>
                  <a:pt x="325" y="254"/>
                  <a:pt x="325" y="254"/>
                </a:cubicBezTo>
                <a:moveTo>
                  <a:pt x="204" y="134"/>
                </a:moveTo>
                <a:cubicBezTo>
                  <a:pt x="247" y="94"/>
                  <a:pt x="247" y="94"/>
                  <a:pt x="247" y="94"/>
                </a:cubicBezTo>
                <a:moveTo>
                  <a:pt x="325" y="161"/>
                </a:moveTo>
                <a:cubicBezTo>
                  <a:pt x="325" y="254"/>
                  <a:pt x="325" y="254"/>
                  <a:pt x="325" y="254"/>
                </a:cubicBezTo>
                <a:cubicBezTo>
                  <a:pt x="204" y="254"/>
                  <a:pt x="204" y="254"/>
                  <a:pt x="204" y="254"/>
                </a:cubicBezTo>
                <a:cubicBezTo>
                  <a:pt x="204" y="134"/>
                  <a:pt x="204" y="134"/>
                  <a:pt x="204" y="134"/>
                </a:cubicBezTo>
                <a:cubicBezTo>
                  <a:pt x="325" y="134"/>
                  <a:pt x="325" y="134"/>
                  <a:pt x="325" y="134"/>
                </a:cubicBezTo>
                <a:moveTo>
                  <a:pt x="289" y="135"/>
                </a:moveTo>
                <a:cubicBezTo>
                  <a:pt x="289" y="195"/>
                  <a:pt x="289" y="195"/>
                  <a:pt x="289" y="195"/>
                </a:cubicBezTo>
                <a:cubicBezTo>
                  <a:pt x="266" y="185"/>
                  <a:pt x="266" y="185"/>
                  <a:pt x="266" y="185"/>
                </a:cubicBezTo>
                <a:cubicBezTo>
                  <a:pt x="242" y="195"/>
                  <a:pt x="242" y="195"/>
                  <a:pt x="242" y="195"/>
                </a:cubicBezTo>
                <a:cubicBezTo>
                  <a:pt x="242" y="135"/>
                  <a:pt x="242" y="135"/>
                  <a:pt x="242" y="13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
          <p:cNvSpPr>
            <a:spLocks noChangeAspect="1" noEditPoints="1"/>
          </p:cNvSpPr>
          <p:nvPr/>
        </p:nvSpPr>
        <p:spPr bwMode="auto">
          <a:xfrm>
            <a:off x="752654" y="2419395"/>
            <a:ext cx="711903" cy="532603"/>
          </a:xfrm>
          <a:custGeom>
            <a:avLst/>
            <a:gdLst>
              <a:gd name="T0" fmla="*/ 0 w 338"/>
              <a:gd name="T1" fmla="*/ 252 h 252"/>
              <a:gd name="T2" fmla="*/ 9 w 338"/>
              <a:gd name="T3" fmla="*/ 190 h 252"/>
              <a:gd name="T4" fmla="*/ 37 w 338"/>
              <a:gd name="T5" fmla="*/ 162 h 252"/>
              <a:gd name="T6" fmla="*/ 64 w 338"/>
              <a:gd name="T7" fmla="*/ 150 h 252"/>
              <a:gd name="T8" fmla="*/ 92 w 338"/>
              <a:gd name="T9" fmla="*/ 132 h 252"/>
              <a:gd name="T10" fmla="*/ 83 w 338"/>
              <a:gd name="T11" fmla="*/ 103 h 252"/>
              <a:gd name="T12" fmla="*/ 76 w 338"/>
              <a:gd name="T13" fmla="*/ 89 h 252"/>
              <a:gd name="T14" fmla="*/ 74 w 338"/>
              <a:gd name="T15" fmla="*/ 56 h 252"/>
              <a:gd name="T16" fmla="*/ 75 w 338"/>
              <a:gd name="T17" fmla="*/ 32 h 252"/>
              <a:gd name="T18" fmla="*/ 87 w 338"/>
              <a:gd name="T19" fmla="*/ 13 h 252"/>
              <a:gd name="T20" fmla="*/ 100 w 338"/>
              <a:gd name="T21" fmla="*/ 4 h 252"/>
              <a:gd name="T22" fmla="*/ 114 w 338"/>
              <a:gd name="T23" fmla="*/ 0 h 252"/>
              <a:gd name="T24" fmla="*/ 128 w 338"/>
              <a:gd name="T25" fmla="*/ 0 h 252"/>
              <a:gd name="T26" fmla="*/ 147 w 338"/>
              <a:gd name="T27" fmla="*/ 6 h 252"/>
              <a:gd name="T28" fmla="*/ 167 w 338"/>
              <a:gd name="T29" fmla="*/ 29 h 252"/>
              <a:gd name="T30" fmla="*/ 169 w 338"/>
              <a:gd name="T31" fmla="*/ 43 h 252"/>
              <a:gd name="T32" fmla="*/ 169 w 338"/>
              <a:gd name="T33" fmla="*/ 56 h 252"/>
              <a:gd name="T34" fmla="*/ 171 w 338"/>
              <a:gd name="T35" fmla="*/ 72 h 252"/>
              <a:gd name="T36" fmla="*/ 159 w 338"/>
              <a:gd name="T37" fmla="*/ 103 h 252"/>
              <a:gd name="T38" fmla="*/ 153 w 338"/>
              <a:gd name="T39" fmla="*/ 123 h 252"/>
              <a:gd name="T40" fmla="*/ 158 w 338"/>
              <a:gd name="T41" fmla="*/ 141 h 252"/>
              <a:gd name="T42" fmla="*/ 183 w 338"/>
              <a:gd name="T43" fmla="*/ 155 h 252"/>
              <a:gd name="T44" fmla="*/ 301 w 338"/>
              <a:gd name="T45" fmla="*/ 91 h 252"/>
              <a:gd name="T46" fmla="*/ 293 w 338"/>
              <a:gd name="T47" fmla="*/ 87 h 252"/>
              <a:gd name="T48" fmla="*/ 214 w 338"/>
              <a:gd name="T49" fmla="*/ 87 h 252"/>
              <a:gd name="T50" fmla="*/ 209 w 338"/>
              <a:gd name="T51" fmla="*/ 92 h 252"/>
              <a:gd name="T52" fmla="*/ 209 w 338"/>
              <a:gd name="T53" fmla="*/ 248 h 252"/>
              <a:gd name="T54" fmla="*/ 214 w 338"/>
              <a:gd name="T55" fmla="*/ 252 h 252"/>
              <a:gd name="T56" fmla="*/ 333 w 338"/>
              <a:gd name="T57" fmla="*/ 252 h 252"/>
              <a:gd name="T58" fmla="*/ 338 w 338"/>
              <a:gd name="T59" fmla="*/ 248 h 252"/>
              <a:gd name="T60" fmla="*/ 338 w 338"/>
              <a:gd name="T61" fmla="*/ 132 h 252"/>
              <a:gd name="T62" fmla="*/ 335 w 338"/>
              <a:gd name="T63" fmla="*/ 125 h 252"/>
              <a:gd name="T64" fmla="*/ 301 w 338"/>
              <a:gd name="T65" fmla="*/ 91 h 252"/>
              <a:gd name="T66" fmla="*/ 336 w 338"/>
              <a:gd name="T67" fmla="*/ 127 h 252"/>
              <a:gd name="T68" fmla="*/ 304 w 338"/>
              <a:gd name="T69" fmla="*/ 127 h 252"/>
              <a:gd name="T70" fmla="*/ 298 w 338"/>
              <a:gd name="T71" fmla="*/ 120 h 252"/>
              <a:gd name="T72" fmla="*/ 298 w 338"/>
              <a:gd name="T73" fmla="*/ 103 h 252"/>
              <a:gd name="T74" fmla="*/ 269 w 338"/>
              <a:gd name="T75" fmla="*/ 141 h 252"/>
              <a:gd name="T76" fmla="*/ 234 w 338"/>
              <a:gd name="T77" fmla="*/ 141 h 252"/>
              <a:gd name="T78" fmla="*/ 314 w 338"/>
              <a:gd name="T79" fmla="*/ 169 h 252"/>
              <a:gd name="T80" fmla="*/ 233 w 338"/>
              <a:gd name="T81" fmla="*/ 169 h 252"/>
              <a:gd name="T82" fmla="*/ 314 w 338"/>
              <a:gd name="T83" fmla="*/ 196 h 252"/>
              <a:gd name="T84" fmla="*/ 233 w 338"/>
              <a:gd name="T85" fmla="*/ 196 h 252"/>
              <a:gd name="T86" fmla="*/ 233 w 338"/>
              <a:gd name="T87" fmla="*/ 224 h 252"/>
              <a:gd name="T88" fmla="*/ 314 w 338"/>
              <a:gd name="T89" fmla="*/ 22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8" h="252">
                <a:moveTo>
                  <a:pt x="0" y="252"/>
                </a:moveTo>
                <a:cubicBezTo>
                  <a:pt x="0" y="245"/>
                  <a:pt x="3" y="202"/>
                  <a:pt x="9" y="190"/>
                </a:cubicBezTo>
                <a:cubicBezTo>
                  <a:pt x="14" y="178"/>
                  <a:pt x="29" y="165"/>
                  <a:pt x="37" y="162"/>
                </a:cubicBezTo>
                <a:cubicBezTo>
                  <a:pt x="48" y="157"/>
                  <a:pt x="59" y="153"/>
                  <a:pt x="64" y="150"/>
                </a:cubicBezTo>
                <a:cubicBezTo>
                  <a:pt x="68" y="148"/>
                  <a:pt x="91" y="142"/>
                  <a:pt x="92" y="132"/>
                </a:cubicBezTo>
                <a:cubicBezTo>
                  <a:pt x="93" y="124"/>
                  <a:pt x="88" y="107"/>
                  <a:pt x="83" y="103"/>
                </a:cubicBezTo>
                <a:cubicBezTo>
                  <a:pt x="80" y="99"/>
                  <a:pt x="77" y="91"/>
                  <a:pt x="76" y="89"/>
                </a:cubicBezTo>
                <a:cubicBezTo>
                  <a:pt x="75" y="87"/>
                  <a:pt x="69" y="64"/>
                  <a:pt x="74" y="56"/>
                </a:cubicBezTo>
                <a:cubicBezTo>
                  <a:pt x="74" y="56"/>
                  <a:pt x="72" y="38"/>
                  <a:pt x="75" y="32"/>
                </a:cubicBezTo>
                <a:cubicBezTo>
                  <a:pt x="78" y="26"/>
                  <a:pt x="86" y="14"/>
                  <a:pt x="87" y="13"/>
                </a:cubicBezTo>
                <a:cubicBezTo>
                  <a:pt x="91" y="9"/>
                  <a:pt x="97" y="5"/>
                  <a:pt x="100" y="4"/>
                </a:cubicBezTo>
                <a:cubicBezTo>
                  <a:pt x="103" y="4"/>
                  <a:pt x="108" y="1"/>
                  <a:pt x="114" y="0"/>
                </a:cubicBezTo>
                <a:cubicBezTo>
                  <a:pt x="119" y="0"/>
                  <a:pt x="124" y="0"/>
                  <a:pt x="128" y="0"/>
                </a:cubicBezTo>
                <a:cubicBezTo>
                  <a:pt x="132" y="1"/>
                  <a:pt x="143" y="4"/>
                  <a:pt x="147" y="6"/>
                </a:cubicBezTo>
                <a:cubicBezTo>
                  <a:pt x="150" y="8"/>
                  <a:pt x="163" y="15"/>
                  <a:pt x="167" y="29"/>
                </a:cubicBezTo>
                <a:cubicBezTo>
                  <a:pt x="169" y="36"/>
                  <a:pt x="169" y="43"/>
                  <a:pt x="169" y="43"/>
                </a:cubicBezTo>
                <a:cubicBezTo>
                  <a:pt x="169" y="56"/>
                  <a:pt x="169" y="56"/>
                  <a:pt x="169" y="56"/>
                </a:cubicBezTo>
                <a:cubicBezTo>
                  <a:pt x="169" y="56"/>
                  <a:pt x="172" y="63"/>
                  <a:pt x="171" y="72"/>
                </a:cubicBezTo>
                <a:cubicBezTo>
                  <a:pt x="170" y="84"/>
                  <a:pt x="163" y="97"/>
                  <a:pt x="159" y="103"/>
                </a:cubicBezTo>
                <a:cubicBezTo>
                  <a:pt x="155" y="112"/>
                  <a:pt x="154" y="113"/>
                  <a:pt x="153" y="123"/>
                </a:cubicBezTo>
                <a:cubicBezTo>
                  <a:pt x="153" y="132"/>
                  <a:pt x="155" y="138"/>
                  <a:pt x="158" y="141"/>
                </a:cubicBezTo>
                <a:cubicBezTo>
                  <a:pt x="162" y="145"/>
                  <a:pt x="178" y="153"/>
                  <a:pt x="183" y="155"/>
                </a:cubicBezTo>
                <a:moveTo>
                  <a:pt x="301" y="91"/>
                </a:moveTo>
                <a:cubicBezTo>
                  <a:pt x="299" y="89"/>
                  <a:pt x="296" y="87"/>
                  <a:pt x="293" y="87"/>
                </a:cubicBezTo>
                <a:cubicBezTo>
                  <a:pt x="214" y="87"/>
                  <a:pt x="214" y="87"/>
                  <a:pt x="214" y="87"/>
                </a:cubicBezTo>
                <a:cubicBezTo>
                  <a:pt x="211" y="87"/>
                  <a:pt x="209" y="90"/>
                  <a:pt x="209" y="92"/>
                </a:cubicBezTo>
                <a:cubicBezTo>
                  <a:pt x="209" y="248"/>
                  <a:pt x="209" y="248"/>
                  <a:pt x="209" y="248"/>
                </a:cubicBezTo>
                <a:cubicBezTo>
                  <a:pt x="209" y="250"/>
                  <a:pt x="211" y="252"/>
                  <a:pt x="214" y="252"/>
                </a:cubicBezTo>
                <a:cubicBezTo>
                  <a:pt x="333" y="252"/>
                  <a:pt x="333" y="252"/>
                  <a:pt x="333" y="252"/>
                </a:cubicBezTo>
                <a:cubicBezTo>
                  <a:pt x="336" y="252"/>
                  <a:pt x="338" y="250"/>
                  <a:pt x="338" y="248"/>
                </a:cubicBezTo>
                <a:cubicBezTo>
                  <a:pt x="338" y="132"/>
                  <a:pt x="338" y="132"/>
                  <a:pt x="338" y="132"/>
                </a:cubicBezTo>
                <a:cubicBezTo>
                  <a:pt x="338" y="130"/>
                  <a:pt x="337" y="126"/>
                  <a:pt x="335" y="125"/>
                </a:cubicBezTo>
                <a:lnTo>
                  <a:pt x="301" y="91"/>
                </a:lnTo>
                <a:close/>
                <a:moveTo>
                  <a:pt x="336" y="127"/>
                </a:moveTo>
                <a:cubicBezTo>
                  <a:pt x="304" y="127"/>
                  <a:pt x="304" y="127"/>
                  <a:pt x="304" y="127"/>
                </a:cubicBezTo>
                <a:cubicBezTo>
                  <a:pt x="301" y="127"/>
                  <a:pt x="298" y="124"/>
                  <a:pt x="298" y="120"/>
                </a:cubicBezTo>
                <a:cubicBezTo>
                  <a:pt x="298" y="103"/>
                  <a:pt x="298" y="103"/>
                  <a:pt x="298" y="103"/>
                </a:cubicBezTo>
                <a:moveTo>
                  <a:pt x="269" y="141"/>
                </a:moveTo>
                <a:cubicBezTo>
                  <a:pt x="234" y="141"/>
                  <a:pt x="234" y="141"/>
                  <a:pt x="234" y="141"/>
                </a:cubicBezTo>
                <a:moveTo>
                  <a:pt x="314" y="169"/>
                </a:moveTo>
                <a:cubicBezTo>
                  <a:pt x="233" y="169"/>
                  <a:pt x="233" y="169"/>
                  <a:pt x="233" y="169"/>
                </a:cubicBezTo>
                <a:moveTo>
                  <a:pt x="314" y="196"/>
                </a:moveTo>
                <a:cubicBezTo>
                  <a:pt x="233" y="196"/>
                  <a:pt x="233" y="196"/>
                  <a:pt x="233" y="196"/>
                </a:cubicBezTo>
                <a:moveTo>
                  <a:pt x="233" y="224"/>
                </a:moveTo>
                <a:cubicBezTo>
                  <a:pt x="314" y="224"/>
                  <a:pt x="314" y="224"/>
                  <a:pt x="314" y="22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89">
            <a:extLst>
              <a:ext uri="{FF2B5EF4-FFF2-40B4-BE49-F238E27FC236}">
                <a16:creationId xmlns:a16="http://schemas.microsoft.com/office/drawing/2014/main" id="{9F4E1193-D5AF-4BD3-894F-21F02958D7D9}"/>
              </a:ext>
            </a:extLst>
          </p:cNvPr>
          <p:cNvSpPr>
            <a:spLocks noChangeAspect="1" noEditPoints="1"/>
          </p:cNvSpPr>
          <p:nvPr/>
        </p:nvSpPr>
        <p:spPr bwMode="auto">
          <a:xfrm>
            <a:off x="5186482" y="4241530"/>
            <a:ext cx="515764" cy="503337"/>
          </a:xfrm>
          <a:custGeom>
            <a:avLst/>
            <a:gdLst>
              <a:gd name="T0" fmla="*/ 329 w 332"/>
              <a:gd name="T1" fmla="*/ 0 h 324"/>
              <a:gd name="T2" fmla="*/ 87 w 332"/>
              <a:gd name="T3" fmla="*/ 0 h 324"/>
              <a:gd name="T4" fmla="*/ 244 w 332"/>
              <a:gd name="T5" fmla="*/ 81 h 324"/>
              <a:gd name="T6" fmla="*/ 332 w 332"/>
              <a:gd name="T7" fmla="*/ 0 h 324"/>
              <a:gd name="T8" fmla="*/ 244 w 332"/>
              <a:gd name="T9" fmla="*/ 324 h 324"/>
              <a:gd name="T10" fmla="*/ 332 w 332"/>
              <a:gd name="T11" fmla="*/ 244 h 324"/>
              <a:gd name="T12" fmla="*/ 332 w 332"/>
              <a:gd name="T13" fmla="*/ 0 h 324"/>
              <a:gd name="T14" fmla="*/ 0 w 332"/>
              <a:gd name="T15" fmla="*/ 81 h 324"/>
              <a:gd name="T16" fmla="*/ 88 w 332"/>
              <a:gd name="T17" fmla="*/ 0 h 324"/>
              <a:gd name="T18" fmla="*/ 244 w 332"/>
              <a:gd name="T19" fmla="*/ 81 h 324"/>
              <a:gd name="T20" fmla="*/ 0 w 332"/>
              <a:gd name="T21" fmla="*/ 81 h 324"/>
              <a:gd name="T22" fmla="*/ 0 w 332"/>
              <a:gd name="T23" fmla="*/ 324 h 324"/>
              <a:gd name="T24" fmla="*/ 244 w 332"/>
              <a:gd name="T25" fmla="*/ 324 h 324"/>
              <a:gd name="T26" fmla="*/ 244 w 332"/>
              <a:gd name="T27" fmla="*/ 135 h 324"/>
              <a:gd name="T28" fmla="*/ 77 w 332"/>
              <a:gd name="T29" fmla="*/ 84 h 324"/>
              <a:gd name="T30" fmla="*/ 77 w 332"/>
              <a:gd name="T31" fmla="*/ 204 h 324"/>
              <a:gd name="T32" fmla="*/ 126 w 332"/>
              <a:gd name="T33" fmla="*/ 184 h 324"/>
              <a:gd name="T34" fmla="*/ 173 w 332"/>
              <a:gd name="T35" fmla="*/ 204 h 324"/>
              <a:gd name="T36" fmla="*/ 173 w 332"/>
              <a:gd name="T37" fmla="*/ 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2" h="324">
                <a:moveTo>
                  <a:pt x="329" y="0"/>
                </a:moveTo>
                <a:lnTo>
                  <a:pt x="87" y="0"/>
                </a:lnTo>
                <a:moveTo>
                  <a:pt x="244" y="81"/>
                </a:moveTo>
                <a:lnTo>
                  <a:pt x="332" y="0"/>
                </a:lnTo>
                <a:moveTo>
                  <a:pt x="244" y="324"/>
                </a:moveTo>
                <a:lnTo>
                  <a:pt x="332" y="244"/>
                </a:lnTo>
                <a:lnTo>
                  <a:pt x="332" y="0"/>
                </a:lnTo>
                <a:moveTo>
                  <a:pt x="0" y="81"/>
                </a:moveTo>
                <a:lnTo>
                  <a:pt x="88" y="0"/>
                </a:lnTo>
                <a:moveTo>
                  <a:pt x="244" y="81"/>
                </a:moveTo>
                <a:lnTo>
                  <a:pt x="0" y="81"/>
                </a:lnTo>
                <a:lnTo>
                  <a:pt x="0" y="324"/>
                </a:lnTo>
                <a:lnTo>
                  <a:pt x="244" y="324"/>
                </a:lnTo>
                <a:lnTo>
                  <a:pt x="244" y="135"/>
                </a:lnTo>
                <a:moveTo>
                  <a:pt x="77" y="84"/>
                </a:moveTo>
                <a:lnTo>
                  <a:pt x="77" y="204"/>
                </a:lnTo>
                <a:lnTo>
                  <a:pt x="126" y="184"/>
                </a:lnTo>
                <a:lnTo>
                  <a:pt x="173" y="204"/>
                </a:lnTo>
                <a:lnTo>
                  <a:pt x="173" y="8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5">
            <a:extLst>
              <a:ext uri="{FF2B5EF4-FFF2-40B4-BE49-F238E27FC236}">
                <a16:creationId xmlns:a16="http://schemas.microsoft.com/office/drawing/2014/main" id="{D4295BD3-3580-4FD5-B7A0-91BE73176FA9}"/>
              </a:ext>
            </a:extLst>
          </p:cNvPr>
          <p:cNvSpPr>
            <a:spLocks noChangeAspect="1" noEditPoints="1"/>
          </p:cNvSpPr>
          <p:nvPr/>
        </p:nvSpPr>
        <p:spPr bwMode="auto">
          <a:xfrm>
            <a:off x="4004507" y="2448919"/>
            <a:ext cx="792940" cy="503079"/>
          </a:xfrm>
          <a:custGeom>
            <a:avLst/>
            <a:gdLst>
              <a:gd name="T0" fmla="*/ 0 w 238"/>
              <a:gd name="T1" fmla="*/ 77 h 150"/>
              <a:gd name="T2" fmla="*/ 0 w 238"/>
              <a:gd name="T3" fmla="*/ 9 h 150"/>
              <a:gd name="T4" fmla="*/ 9 w 238"/>
              <a:gd name="T5" fmla="*/ 0 h 150"/>
              <a:gd name="T6" fmla="*/ 123 w 238"/>
              <a:gd name="T7" fmla="*/ 0 h 150"/>
              <a:gd name="T8" fmla="*/ 132 w 238"/>
              <a:gd name="T9" fmla="*/ 9 h 150"/>
              <a:gd name="T10" fmla="*/ 224 w 238"/>
              <a:gd name="T11" fmla="*/ 131 h 150"/>
              <a:gd name="T12" fmla="*/ 233 w 238"/>
              <a:gd name="T13" fmla="*/ 131 h 150"/>
              <a:gd name="T14" fmla="*/ 237 w 238"/>
              <a:gd name="T15" fmla="*/ 125 h 150"/>
              <a:gd name="T16" fmla="*/ 237 w 238"/>
              <a:gd name="T17" fmla="*/ 125 h 150"/>
              <a:gd name="T18" fmla="*/ 54 w 238"/>
              <a:gd name="T19" fmla="*/ 117 h 150"/>
              <a:gd name="T20" fmla="*/ 37 w 238"/>
              <a:gd name="T21" fmla="*/ 134 h 150"/>
              <a:gd name="T22" fmla="*/ 54 w 238"/>
              <a:gd name="T23" fmla="*/ 150 h 150"/>
              <a:gd name="T24" fmla="*/ 70 w 238"/>
              <a:gd name="T25" fmla="*/ 134 h 150"/>
              <a:gd name="T26" fmla="*/ 54 w 238"/>
              <a:gd name="T27" fmla="*/ 117 h 150"/>
              <a:gd name="T28" fmla="*/ 178 w 238"/>
              <a:gd name="T29" fmla="*/ 117 h 150"/>
              <a:gd name="T30" fmla="*/ 162 w 238"/>
              <a:gd name="T31" fmla="*/ 134 h 150"/>
              <a:gd name="T32" fmla="*/ 178 w 238"/>
              <a:gd name="T33" fmla="*/ 150 h 150"/>
              <a:gd name="T34" fmla="*/ 194 w 238"/>
              <a:gd name="T35" fmla="*/ 134 h 150"/>
              <a:gd name="T36" fmla="*/ 178 w 238"/>
              <a:gd name="T37" fmla="*/ 117 h 150"/>
              <a:gd name="T38" fmla="*/ 220 w 238"/>
              <a:gd name="T39" fmla="*/ 45 h 150"/>
              <a:gd name="T40" fmla="*/ 236 w 238"/>
              <a:gd name="T41" fmla="*/ 91 h 150"/>
              <a:gd name="T42" fmla="*/ 236 w 238"/>
              <a:gd name="T43" fmla="*/ 116 h 150"/>
              <a:gd name="T44" fmla="*/ 234 w 238"/>
              <a:gd name="T45" fmla="*/ 116 h 150"/>
              <a:gd name="T46" fmla="*/ 224 w 238"/>
              <a:gd name="T47" fmla="*/ 116 h 150"/>
              <a:gd name="T48" fmla="*/ 214 w 238"/>
              <a:gd name="T49" fmla="*/ 127 h 150"/>
              <a:gd name="T50" fmla="*/ 214 w 238"/>
              <a:gd name="T51" fmla="*/ 134 h 150"/>
              <a:gd name="T52" fmla="*/ 208 w 238"/>
              <a:gd name="T53" fmla="*/ 134 h 150"/>
              <a:gd name="T54" fmla="*/ 178 w 238"/>
              <a:gd name="T55" fmla="*/ 103 h 150"/>
              <a:gd name="T56" fmla="*/ 148 w 238"/>
              <a:gd name="T57" fmla="*/ 134 h 150"/>
              <a:gd name="T58" fmla="*/ 136 w 238"/>
              <a:gd name="T59" fmla="*/ 134 h 150"/>
              <a:gd name="T60" fmla="*/ 84 w 238"/>
              <a:gd name="T61" fmla="*/ 134 h 150"/>
              <a:gd name="T62" fmla="*/ 54 w 238"/>
              <a:gd name="T63" fmla="*/ 103 h 150"/>
              <a:gd name="T64" fmla="*/ 24 w 238"/>
              <a:gd name="T65" fmla="*/ 134 h 150"/>
              <a:gd name="T66" fmla="*/ 9 w 238"/>
              <a:gd name="T67" fmla="*/ 134 h 150"/>
              <a:gd name="T68" fmla="*/ 0 w 238"/>
              <a:gd name="T69" fmla="*/ 125 h 150"/>
              <a:gd name="T70" fmla="*/ 0 w 238"/>
              <a:gd name="T71" fmla="*/ 104 h 150"/>
              <a:gd name="T72" fmla="*/ 9 w 238"/>
              <a:gd name="T73" fmla="*/ 95 h 150"/>
              <a:gd name="T74" fmla="*/ 133 w 238"/>
              <a:gd name="T75" fmla="*/ 95 h 150"/>
              <a:gd name="T76" fmla="*/ 142 w 238"/>
              <a:gd name="T77" fmla="*/ 86 h 150"/>
              <a:gd name="T78" fmla="*/ 142 w 238"/>
              <a:gd name="T79" fmla="*/ 34 h 150"/>
              <a:gd name="T80" fmla="*/ 151 w 238"/>
              <a:gd name="T81" fmla="*/ 25 h 150"/>
              <a:gd name="T82" fmla="*/ 195 w 238"/>
              <a:gd name="T83" fmla="*/ 25 h 150"/>
              <a:gd name="T84" fmla="*/ 215 w 238"/>
              <a:gd name="T85" fmla="*/ 33 h 150"/>
              <a:gd name="T86" fmla="*/ 214 w 238"/>
              <a:gd name="T87" fmla="*/ 65 h 150"/>
              <a:gd name="T88" fmla="*/ 208 w 238"/>
              <a:gd name="T89" fmla="*/ 48 h 150"/>
              <a:gd name="T90" fmla="*/ 200 w 238"/>
              <a:gd name="T91" fmla="*/ 40 h 150"/>
              <a:gd name="T92" fmla="*/ 164 w 238"/>
              <a:gd name="T93" fmla="*/ 40 h 150"/>
              <a:gd name="T94" fmla="*/ 156 w 238"/>
              <a:gd name="T95" fmla="*/ 48 h 150"/>
              <a:gd name="T96" fmla="*/ 156 w 238"/>
              <a:gd name="T97" fmla="*/ 65 h 150"/>
              <a:gd name="T98" fmla="*/ 164 w 238"/>
              <a:gd name="T99" fmla="*/ 74 h 150"/>
              <a:gd name="T100" fmla="*/ 206 w 238"/>
              <a:gd name="T101" fmla="*/ 74 h 150"/>
              <a:gd name="T102" fmla="*/ 214 w 238"/>
              <a:gd name="T103" fmla="*/ 6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150">
                <a:moveTo>
                  <a:pt x="0" y="77"/>
                </a:moveTo>
                <a:cubicBezTo>
                  <a:pt x="0" y="9"/>
                  <a:pt x="0" y="9"/>
                  <a:pt x="0" y="9"/>
                </a:cubicBezTo>
                <a:cubicBezTo>
                  <a:pt x="0" y="4"/>
                  <a:pt x="4" y="0"/>
                  <a:pt x="9" y="0"/>
                </a:cubicBezTo>
                <a:cubicBezTo>
                  <a:pt x="103" y="0"/>
                  <a:pt x="123" y="0"/>
                  <a:pt x="123" y="0"/>
                </a:cubicBezTo>
                <a:cubicBezTo>
                  <a:pt x="128" y="0"/>
                  <a:pt x="132" y="4"/>
                  <a:pt x="132" y="9"/>
                </a:cubicBezTo>
                <a:moveTo>
                  <a:pt x="224" y="131"/>
                </a:moveTo>
                <a:cubicBezTo>
                  <a:pt x="233" y="131"/>
                  <a:pt x="233" y="131"/>
                  <a:pt x="233" y="131"/>
                </a:cubicBezTo>
                <a:cubicBezTo>
                  <a:pt x="235" y="131"/>
                  <a:pt x="238" y="128"/>
                  <a:pt x="237" y="125"/>
                </a:cubicBezTo>
                <a:cubicBezTo>
                  <a:pt x="237" y="125"/>
                  <a:pt x="237" y="125"/>
                  <a:pt x="237" y="125"/>
                </a:cubicBezTo>
                <a:moveTo>
                  <a:pt x="54" y="117"/>
                </a:moveTo>
                <a:cubicBezTo>
                  <a:pt x="45" y="117"/>
                  <a:pt x="37" y="124"/>
                  <a:pt x="37" y="134"/>
                </a:cubicBezTo>
                <a:cubicBezTo>
                  <a:pt x="37" y="143"/>
                  <a:pt x="45" y="150"/>
                  <a:pt x="54" y="150"/>
                </a:cubicBezTo>
                <a:cubicBezTo>
                  <a:pt x="62" y="150"/>
                  <a:pt x="70" y="143"/>
                  <a:pt x="70" y="134"/>
                </a:cubicBezTo>
                <a:cubicBezTo>
                  <a:pt x="70" y="124"/>
                  <a:pt x="62" y="117"/>
                  <a:pt x="54" y="117"/>
                </a:cubicBezTo>
                <a:close/>
                <a:moveTo>
                  <a:pt x="178" y="117"/>
                </a:moveTo>
                <a:cubicBezTo>
                  <a:pt x="170" y="117"/>
                  <a:pt x="162" y="124"/>
                  <a:pt x="162" y="134"/>
                </a:cubicBezTo>
                <a:cubicBezTo>
                  <a:pt x="162" y="143"/>
                  <a:pt x="170" y="150"/>
                  <a:pt x="178" y="150"/>
                </a:cubicBezTo>
                <a:cubicBezTo>
                  <a:pt x="187" y="150"/>
                  <a:pt x="194" y="143"/>
                  <a:pt x="194" y="134"/>
                </a:cubicBezTo>
                <a:cubicBezTo>
                  <a:pt x="194" y="124"/>
                  <a:pt x="187" y="117"/>
                  <a:pt x="178" y="117"/>
                </a:cubicBezTo>
                <a:close/>
                <a:moveTo>
                  <a:pt x="220" y="45"/>
                </a:moveTo>
                <a:cubicBezTo>
                  <a:pt x="227" y="59"/>
                  <a:pt x="236" y="80"/>
                  <a:pt x="236" y="91"/>
                </a:cubicBezTo>
                <a:cubicBezTo>
                  <a:pt x="236" y="116"/>
                  <a:pt x="236" y="116"/>
                  <a:pt x="236" y="116"/>
                </a:cubicBezTo>
                <a:cubicBezTo>
                  <a:pt x="236" y="116"/>
                  <a:pt x="236" y="116"/>
                  <a:pt x="234" y="116"/>
                </a:cubicBezTo>
                <a:cubicBezTo>
                  <a:pt x="224" y="116"/>
                  <a:pt x="224" y="116"/>
                  <a:pt x="224" y="116"/>
                </a:cubicBezTo>
                <a:cubicBezTo>
                  <a:pt x="218" y="116"/>
                  <a:pt x="214" y="120"/>
                  <a:pt x="214" y="127"/>
                </a:cubicBezTo>
                <a:cubicBezTo>
                  <a:pt x="214" y="129"/>
                  <a:pt x="214" y="134"/>
                  <a:pt x="214" y="134"/>
                </a:cubicBezTo>
                <a:cubicBezTo>
                  <a:pt x="208" y="134"/>
                  <a:pt x="208" y="134"/>
                  <a:pt x="208" y="134"/>
                </a:cubicBezTo>
                <a:cubicBezTo>
                  <a:pt x="208" y="117"/>
                  <a:pt x="195" y="103"/>
                  <a:pt x="178" y="103"/>
                </a:cubicBezTo>
                <a:cubicBezTo>
                  <a:pt x="161" y="103"/>
                  <a:pt x="148" y="117"/>
                  <a:pt x="148" y="134"/>
                </a:cubicBezTo>
                <a:cubicBezTo>
                  <a:pt x="144" y="134"/>
                  <a:pt x="140" y="134"/>
                  <a:pt x="136" y="134"/>
                </a:cubicBezTo>
                <a:cubicBezTo>
                  <a:pt x="103" y="134"/>
                  <a:pt x="84" y="134"/>
                  <a:pt x="84" y="134"/>
                </a:cubicBezTo>
                <a:cubicBezTo>
                  <a:pt x="84" y="117"/>
                  <a:pt x="70" y="103"/>
                  <a:pt x="54" y="103"/>
                </a:cubicBezTo>
                <a:cubicBezTo>
                  <a:pt x="37" y="103"/>
                  <a:pt x="24" y="117"/>
                  <a:pt x="24" y="134"/>
                </a:cubicBezTo>
                <a:cubicBezTo>
                  <a:pt x="9" y="134"/>
                  <a:pt x="9" y="134"/>
                  <a:pt x="9" y="134"/>
                </a:cubicBezTo>
                <a:cubicBezTo>
                  <a:pt x="4" y="134"/>
                  <a:pt x="0" y="130"/>
                  <a:pt x="0" y="125"/>
                </a:cubicBezTo>
                <a:cubicBezTo>
                  <a:pt x="0" y="104"/>
                  <a:pt x="0" y="104"/>
                  <a:pt x="0" y="104"/>
                </a:cubicBezTo>
                <a:cubicBezTo>
                  <a:pt x="0" y="99"/>
                  <a:pt x="4" y="95"/>
                  <a:pt x="9" y="95"/>
                </a:cubicBezTo>
                <a:cubicBezTo>
                  <a:pt x="94" y="95"/>
                  <a:pt x="133" y="95"/>
                  <a:pt x="133" y="95"/>
                </a:cubicBezTo>
                <a:cubicBezTo>
                  <a:pt x="138" y="95"/>
                  <a:pt x="142" y="91"/>
                  <a:pt x="142" y="86"/>
                </a:cubicBezTo>
                <a:cubicBezTo>
                  <a:pt x="142" y="34"/>
                  <a:pt x="142" y="34"/>
                  <a:pt x="142" y="34"/>
                </a:cubicBezTo>
                <a:cubicBezTo>
                  <a:pt x="142" y="29"/>
                  <a:pt x="146" y="25"/>
                  <a:pt x="151" y="25"/>
                </a:cubicBezTo>
                <a:cubicBezTo>
                  <a:pt x="195" y="25"/>
                  <a:pt x="195" y="25"/>
                  <a:pt x="195" y="25"/>
                </a:cubicBezTo>
                <a:cubicBezTo>
                  <a:pt x="204" y="25"/>
                  <a:pt x="213" y="30"/>
                  <a:pt x="215" y="33"/>
                </a:cubicBezTo>
                <a:moveTo>
                  <a:pt x="214" y="65"/>
                </a:moveTo>
                <a:cubicBezTo>
                  <a:pt x="208" y="48"/>
                  <a:pt x="208" y="48"/>
                  <a:pt x="208" y="48"/>
                </a:cubicBezTo>
                <a:cubicBezTo>
                  <a:pt x="206" y="44"/>
                  <a:pt x="205" y="40"/>
                  <a:pt x="200" y="40"/>
                </a:cubicBezTo>
                <a:cubicBezTo>
                  <a:pt x="164" y="40"/>
                  <a:pt x="164" y="40"/>
                  <a:pt x="164" y="40"/>
                </a:cubicBezTo>
                <a:cubicBezTo>
                  <a:pt x="160" y="40"/>
                  <a:pt x="156" y="44"/>
                  <a:pt x="156" y="48"/>
                </a:cubicBezTo>
                <a:cubicBezTo>
                  <a:pt x="156" y="65"/>
                  <a:pt x="156" y="65"/>
                  <a:pt x="156" y="65"/>
                </a:cubicBezTo>
                <a:cubicBezTo>
                  <a:pt x="156" y="70"/>
                  <a:pt x="160" y="74"/>
                  <a:pt x="164" y="74"/>
                </a:cubicBezTo>
                <a:cubicBezTo>
                  <a:pt x="206" y="74"/>
                  <a:pt x="206" y="74"/>
                  <a:pt x="206" y="74"/>
                </a:cubicBezTo>
                <a:cubicBezTo>
                  <a:pt x="214" y="74"/>
                  <a:pt x="217" y="71"/>
                  <a:pt x="214" y="65"/>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Dowolny kształt: kształt 12">
            <a:extLst>
              <a:ext uri="{FF2B5EF4-FFF2-40B4-BE49-F238E27FC236}">
                <a16:creationId xmlns:a16="http://schemas.microsoft.com/office/drawing/2014/main" id="{7EEFC59B-8EB1-4D57-AA66-172DBE33AB11}"/>
              </a:ext>
            </a:extLst>
          </p:cNvPr>
          <p:cNvSpPr>
            <a:spLocks noChangeAspect="1"/>
          </p:cNvSpPr>
          <p:nvPr/>
        </p:nvSpPr>
        <p:spPr>
          <a:xfrm>
            <a:off x="5084658" y="2325957"/>
            <a:ext cx="648679" cy="626040"/>
          </a:xfrm>
          <a:custGeom>
            <a:avLst/>
            <a:gdLst>
              <a:gd name="connsiteX0" fmla="*/ 684562 w 687800"/>
              <a:gd name="connsiteY0" fmla="*/ 0 h 663797"/>
              <a:gd name="connsiteX1" fmla="*/ 294894 w 687800"/>
              <a:gd name="connsiteY1" fmla="*/ 0 h 663797"/>
              <a:gd name="connsiteX2" fmla="*/ 687800 w 687800"/>
              <a:gd name="connsiteY2" fmla="*/ 0 h 663797"/>
              <a:gd name="connsiteX3" fmla="*/ 546449 w 687800"/>
              <a:gd name="connsiteY3" fmla="*/ 132683 h 663797"/>
              <a:gd name="connsiteX4" fmla="*/ 546449 w 687800"/>
              <a:gd name="connsiteY4" fmla="*/ 530638 h 663797"/>
              <a:gd name="connsiteX5" fmla="*/ 687800 w 687800"/>
              <a:gd name="connsiteY5" fmla="*/ 397955 h 663797"/>
              <a:gd name="connsiteX6" fmla="*/ 687800 w 687800"/>
              <a:gd name="connsiteY6" fmla="*/ 0 h 663797"/>
              <a:gd name="connsiteX7" fmla="*/ 151924 w 687800"/>
              <a:gd name="connsiteY7" fmla="*/ 132874 h 663797"/>
              <a:gd name="connsiteX8" fmla="*/ 294894 w 687800"/>
              <a:gd name="connsiteY8" fmla="*/ 190 h 663797"/>
              <a:gd name="connsiteX9" fmla="*/ 423672 w 687800"/>
              <a:gd name="connsiteY9" fmla="*/ 530638 h 663797"/>
              <a:gd name="connsiteX10" fmla="*/ 546449 w 687800"/>
              <a:gd name="connsiteY10" fmla="*/ 530638 h 663797"/>
              <a:gd name="connsiteX11" fmla="*/ 546449 w 687800"/>
              <a:gd name="connsiteY11" fmla="*/ 222790 h 663797"/>
              <a:gd name="connsiteX12" fmla="*/ 546449 w 687800"/>
              <a:gd name="connsiteY12" fmla="*/ 132683 h 663797"/>
              <a:gd name="connsiteX13" fmla="*/ 151638 w 687800"/>
              <a:gd name="connsiteY13" fmla="*/ 132683 h 663797"/>
              <a:gd name="connsiteX14" fmla="*/ 151638 w 687800"/>
              <a:gd name="connsiteY14" fmla="*/ 192215 h 663797"/>
              <a:gd name="connsiteX15" fmla="*/ 358426 w 687800"/>
              <a:gd name="connsiteY15" fmla="*/ 298514 h 663797"/>
              <a:gd name="connsiteX16" fmla="*/ 366998 w 687800"/>
              <a:gd name="connsiteY16" fmla="*/ 320802 h 663797"/>
              <a:gd name="connsiteX17" fmla="*/ 366998 w 687800"/>
              <a:gd name="connsiteY17" fmla="*/ 650081 h 663797"/>
              <a:gd name="connsiteX18" fmla="*/ 353377 w 687800"/>
              <a:gd name="connsiteY18" fmla="*/ 663797 h 663797"/>
              <a:gd name="connsiteX19" fmla="*/ 13621 w 687800"/>
              <a:gd name="connsiteY19" fmla="*/ 663797 h 663797"/>
              <a:gd name="connsiteX20" fmla="*/ 0 w 687800"/>
              <a:gd name="connsiteY20" fmla="*/ 650081 h 663797"/>
              <a:gd name="connsiteX21" fmla="*/ 0 w 687800"/>
              <a:gd name="connsiteY21" fmla="*/ 205931 h 663797"/>
              <a:gd name="connsiteX22" fmla="*/ 13621 w 687800"/>
              <a:gd name="connsiteY22" fmla="*/ 192215 h 663797"/>
              <a:gd name="connsiteX23" fmla="*/ 238982 w 687800"/>
              <a:gd name="connsiteY23" fmla="*/ 192215 h 663797"/>
              <a:gd name="connsiteX24" fmla="*/ 261175 w 687800"/>
              <a:gd name="connsiteY24" fmla="*/ 200787 h 663797"/>
              <a:gd name="connsiteX25" fmla="*/ 358426 w 687800"/>
              <a:gd name="connsiteY25" fmla="*/ 298514 h 663797"/>
              <a:gd name="connsiteX26" fmla="*/ 358426 w 687800"/>
              <a:gd name="connsiteY26" fmla="*/ 298514 h 663797"/>
              <a:gd name="connsiteX27" fmla="*/ 358426 w 687800"/>
              <a:gd name="connsiteY27" fmla="*/ 298514 h 663797"/>
              <a:gd name="connsiteX28" fmla="*/ 252603 w 687800"/>
              <a:gd name="connsiteY28" fmla="*/ 236792 h 663797"/>
              <a:gd name="connsiteX29" fmla="*/ 252603 w 687800"/>
              <a:gd name="connsiteY29" fmla="*/ 284798 h 663797"/>
              <a:gd name="connsiteX30" fmla="*/ 271367 w 687800"/>
              <a:gd name="connsiteY30" fmla="*/ 303657 h 663797"/>
              <a:gd name="connsiteX31" fmla="*/ 360140 w 687800"/>
              <a:gd name="connsiteY31" fmla="*/ 303657 h 663797"/>
              <a:gd name="connsiteX32" fmla="*/ 296989 w 687800"/>
              <a:gd name="connsiteY32" fmla="*/ 384334 h 663797"/>
              <a:gd name="connsiteX33" fmla="*/ 175736 w 687800"/>
              <a:gd name="connsiteY33" fmla="*/ 384334 h 663797"/>
              <a:gd name="connsiteX34" fmla="*/ 175736 w 687800"/>
              <a:gd name="connsiteY34" fmla="*/ 480346 h 663797"/>
              <a:gd name="connsiteX35" fmla="*/ 296989 w 687800"/>
              <a:gd name="connsiteY35" fmla="*/ 480346 h 663797"/>
              <a:gd name="connsiteX36" fmla="*/ 175736 w 687800"/>
              <a:gd name="connsiteY36" fmla="*/ 574643 h 663797"/>
              <a:gd name="connsiteX37" fmla="*/ 296989 w 687800"/>
              <a:gd name="connsiteY37" fmla="*/ 574643 h 663797"/>
              <a:gd name="connsiteX38" fmla="*/ 128016 w 687800"/>
              <a:gd name="connsiteY38" fmla="*/ 355187 h 663797"/>
              <a:gd name="connsiteX39" fmla="*/ 70009 w 687800"/>
              <a:gd name="connsiteY39" fmla="*/ 355187 h 663797"/>
              <a:gd name="connsiteX40" fmla="*/ 70009 w 687800"/>
              <a:gd name="connsiteY40" fmla="*/ 413480 h 663797"/>
              <a:gd name="connsiteX41" fmla="*/ 128016 w 687800"/>
              <a:gd name="connsiteY41" fmla="*/ 413480 h 663797"/>
              <a:gd name="connsiteX42" fmla="*/ 128016 w 687800"/>
              <a:gd name="connsiteY42" fmla="*/ 355187 h 663797"/>
              <a:gd name="connsiteX43" fmla="*/ 128016 w 687800"/>
              <a:gd name="connsiteY43" fmla="*/ 355187 h 663797"/>
              <a:gd name="connsiteX44" fmla="*/ 128016 w 687800"/>
              <a:gd name="connsiteY44" fmla="*/ 355187 h 663797"/>
              <a:gd name="connsiteX45" fmla="*/ 128016 w 687800"/>
              <a:gd name="connsiteY45" fmla="*/ 451199 h 663797"/>
              <a:gd name="connsiteX46" fmla="*/ 70009 w 687800"/>
              <a:gd name="connsiteY46" fmla="*/ 451199 h 663797"/>
              <a:gd name="connsiteX47" fmla="*/ 70009 w 687800"/>
              <a:gd name="connsiteY47" fmla="*/ 509492 h 663797"/>
              <a:gd name="connsiteX48" fmla="*/ 128016 w 687800"/>
              <a:gd name="connsiteY48" fmla="*/ 509492 h 663797"/>
              <a:gd name="connsiteX49" fmla="*/ 128016 w 687800"/>
              <a:gd name="connsiteY49" fmla="*/ 451199 h 663797"/>
              <a:gd name="connsiteX50" fmla="*/ 128016 w 687800"/>
              <a:gd name="connsiteY50" fmla="*/ 451199 h 663797"/>
              <a:gd name="connsiteX51" fmla="*/ 128016 w 687800"/>
              <a:gd name="connsiteY51" fmla="*/ 451199 h 663797"/>
              <a:gd name="connsiteX52" fmla="*/ 128016 w 687800"/>
              <a:gd name="connsiteY52" fmla="*/ 545497 h 663797"/>
              <a:gd name="connsiteX53" fmla="*/ 70009 w 687800"/>
              <a:gd name="connsiteY53" fmla="*/ 545497 h 663797"/>
              <a:gd name="connsiteX54" fmla="*/ 70009 w 687800"/>
              <a:gd name="connsiteY54" fmla="*/ 603790 h 663797"/>
              <a:gd name="connsiteX55" fmla="*/ 128016 w 687800"/>
              <a:gd name="connsiteY55" fmla="*/ 603790 h 663797"/>
              <a:gd name="connsiteX56" fmla="*/ 128016 w 687800"/>
              <a:gd name="connsiteY56" fmla="*/ 545497 h 663797"/>
              <a:gd name="connsiteX57" fmla="*/ 128016 w 687800"/>
              <a:gd name="connsiteY57" fmla="*/ 545497 h 663797"/>
              <a:gd name="connsiteX58" fmla="*/ 128016 w 687800"/>
              <a:gd name="connsiteY58" fmla="*/ 545497 h 66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87800" h="663797">
                <a:moveTo>
                  <a:pt x="684562" y="0"/>
                </a:moveTo>
                <a:lnTo>
                  <a:pt x="294894" y="0"/>
                </a:lnTo>
                <a:moveTo>
                  <a:pt x="687800" y="0"/>
                </a:moveTo>
                <a:lnTo>
                  <a:pt x="546449" y="132683"/>
                </a:lnTo>
                <a:moveTo>
                  <a:pt x="546449" y="530638"/>
                </a:moveTo>
                <a:lnTo>
                  <a:pt x="687800" y="397955"/>
                </a:lnTo>
                <a:lnTo>
                  <a:pt x="687800" y="0"/>
                </a:lnTo>
                <a:moveTo>
                  <a:pt x="151924" y="132874"/>
                </a:moveTo>
                <a:lnTo>
                  <a:pt x="294894" y="190"/>
                </a:lnTo>
                <a:moveTo>
                  <a:pt x="423672" y="530638"/>
                </a:moveTo>
                <a:lnTo>
                  <a:pt x="546449" y="530638"/>
                </a:lnTo>
                <a:lnTo>
                  <a:pt x="546449" y="222790"/>
                </a:lnTo>
                <a:moveTo>
                  <a:pt x="546449" y="132683"/>
                </a:moveTo>
                <a:lnTo>
                  <a:pt x="151638" y="132683"/>
                </a:lnTo>
                <a:lnTo>
                  <a:pt x="151638" y="192215"/>
                </a:lnTo>
                <a:moveTo>
                  <a:pt x="358426" y="298514"/>
                </a:moveTo>
                <a:cubicBezTo>
                  <a:pt x="363569" y="303657"/>
                  <a:pt x="366998" y="313944"/>
                  <a:pt x="366998" y="320802"/>
                </a:cubicBezTo>
                <a:cubicBezTo>
                  <a:pt x="366998" y="650081"/>
                  <a:pt x="366998" y="650081"/>
                  <a:pt x="366998" y="650081"/>
                </a:cubicBezTo>
                <a:cubicBezTo>
                  <a:pt x="366998" y="656939"/>
                  <a:pt x="361855" y="663797"/>
                  <a:pt x="353377" y="663797"/>
                </a:cubicBezTo>
                <a:cubicBezTo>
                  <a:pt x="13621" y="663797"/>
                  <a:pt x="13621" y="663797"/>
                  <a:pt x="13621" y="663797"/>
                </a:cubicBezTo>
                <a:cubicBezTo>
                  <a:pt x="6763" y="663797"/>
                  <a:pt x="0" y="656939"/>
                  <a:pt x="0" y="650081"/>
                </a:cubicBezTo>
                <a:cubicBezTo>
                  <a:pt x="0" y="205931"/>
                  <a:pt x="0" y="205931"/>
                  <a:pt x="0" y="205931"/>
                </a:cubicBezTo>
                <a:cubicBezTo>
                  <a:pt x="0" y="197358"/>
                  <a:pt x="6858" y="192215"/>
                  <a:pt x="13621" y="192215"/>
                </a:cubicBezTo>
                <a:cubicBezTo>
                  <a:pt x="238982" y="192215"/>
                  <a:pt x="238982" y="192215"/>
                  <a:pt x="238982" y="192215"/>
                </a:cubicBezTo>
                <a:cubicBezTo>
                  <a:pt x="245840" y="192215"/>
                  <a:pt x="256032" y="195644"/>
                  <a:pt x="261175" y="200787"/>
                </a:cubicBezTo>
                <a:lnTo>
                  <a:pt x="358426" y="298514"/>
                </a:lnTo>
                <a:lnTo>
                  <a:pt x="358426" y="298514"/>
                </a:lnTo>
                <a:lnTo>
                  <a:pt x="358426" y="298514"/>
                </a:lnTo>
                <a:close/>
                <a:moveTo>
                  <a:pt x="252603" y="236792"/>
                </a:moveTo>
                <a:cubicBezTo>
                  <a:pt x="252603" y="284798"/>
                  <a:pt x="252603" y="284798"/>
                  <a:pt x="252603" y="284798"/>
                </a:cubicBezTo>
                <a:cubicBezTo>
                  <a:pt x="252603" y="295085"/>
                  <a:pt x="261175" y="303657"/>
                  <a:pt x="271367" y="303657"/>
                </a:cubicBezTo>
                <a:cubicBezTo>
                  <a:pt x="360140" y="303657"/>
                  <a:pt x="360140" y="303657"/>
                  <a:pt x="360140" y="303657"/>
                </a:cubicBezTo>
                <a:moveTo>
                  <a:pt x="296989" y="384334"/>
                </a:moveTo>
                <a:cubicBezTo>
                  <a:pt x="175736" y="384334"/>
                  <a:pt x="175736" y="384334"/>
                  <a:pt x="175736" y="384334"/>
                </a:cubicBezTo>
                <a:moveTo>
                  <a:pt x="175736" y="480346"/>
                </a:moveTo>
                <a:cubicBezTo>
                  <a:pt x="296989" y="480346"/>
                  <a:pt x="296989" y="480346"/>
                  <a:pt x="296989" y="480346"/>
                </a:cubicBezTo>
                <a:moveTo>
                  <a:pt x="175736" y="574643"/>
                </a:moveTo>
                <a:cubicBezTo>
                  <a:pt x="296989" y="574643"/>
                  <a:pt x="296989" y="574643"/>
                  <a:pt x="296989" y="574643"/>
                </a:cubicBezTo>
                <a:moveTo>
                  <a:pt x="128016" y="355187"/>
                </a:moveTo>
                <a:cubicBezTo>
                  <a:pt x="70009" y="355187"/>
                  <a:pt x="70009" y="355187"/>
                  <a:pt x="70009" y="355187"/>
                </a:cubicBezTo>
                <a:cubicBezTo>
                  <a:pt x="70009" y="413480"/>
                  <a:pt x="70009" y="413480"/>
                  <a:pt x="70009" y="413480"/>
                </a:cubicBezTo>
                <a:cubicBezTo>
                  <a:pt x="128016" y="413480"/>
                  <a:pt x="128016" y="413480"/>
                  <a:pt x="128016" y="413480"/>
                </a:cubicBezTo>
                <a:lnTo>
                  <a:pt x="128016" y="355187"/>
                </a:lnTo>
                <a:lnTo>
                  <a:pt x="128016" y="355187"/>
                </a:lnTo>
                <a:lnTo>
                  <a:pt x="128016" y="355187"/>
                </a:lnTo>
                <a:close/>
                <a:moveTo>
                  <a:pt x="128016" y="451199"/>
                </a:moveTo>
                <a:cubicBezTo>
                  <a:pt x="70009" y="451199"/>
                  <a:pt x="70009" y="451199"/>
                  <a:pt x="70009" y="451199"/>
                </a:cubicBezTo>
                <a:cubicBezTo>
                  <a:pt x="70009" y="509492"/>
                  <a:pt x="70009" y="509492"/>
                  <a:pt x="70009" y="509492"/>
                </a:cubicBezTo>
                <a:cubicBezTo>
                  <a:pt x="128016" y="509492"/>
                  <a:pt x="128016" y="509492"/>
                  <a:pt x="128016" y="509492"/>
                </a:cubicBezTo>
                <a:lnTo>
                  <a:pt x="128016" y="451199"/>
                </a:lnTo>
                <a:lnTo>
                  <a:pt x="128016" y="451199"/>
                </a:lnTo>
                <a:lnTo>
                  <a:pt x="128016" y="451199"/>
                </a:lnTo>
                <a:close/>
                <a:moveTo>
                  <a:pt x="128016" y="545497"/>
                </a:moveTo>
                <a:cubicBezTo>
                  <a:pt x="70009" y="545497"/>
                  <a:pt x="70009" y="545497"/>
                  <a:pt x="70009" y="545497"/>
                </a:cubicBezTo>
                <a:cubicBezTo>
                  <a:pt x="70009" y="603790"/>
                  <a:pt x="70009" y="603790"/>
                  <a:pt x="70009" y="603790"/>
                </a:cubicBezTo>
                <a:cubicBezTo>
                  <a:pt x="128016" y="603790"/>
                  <a:pt x="128016" y="603790"/>
                  <a:pt x="128016" y="603790"/>
                </a:cubicBezTo>
                <a:lnTo>
                  <a:pt x="128016" y="545497"/>
                </a:lnTo>
                <a:lnTo>
                  <a:pt x="128016" y="545497"/>
                </a:lnTo>
                <a:lnTo>
                  <a:pt x="128016" y="545497"/>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4" name="Dowolny kształt: kształt 11">
            <a:extLst>
              <a:ext uri="{FF2B5EF4-FFF2-40B4-BE49-F238E27FC236}">
                <a16:creationId xmlns:a16="http://schemas.microsoft.com/office/drawing/2014/main" id="{BBE25A5E-0DE2-4ABF-B8D1-5F595B77842B}"/>
              </a:ext>
            </a:extLst>
          </p:cNvPr>
          <p:cNvSpPr>
            <a:spLocks noChangeAspect="1"/>
          </p:cNvSpPr>
          <p:nvPr/>
        </p:nvSpPr>
        <p:spPr>
          <a:xfrm>
            <a:off x="5021507" y="3224295"/>
            <a:ext cx="680739" cy="600731"/>
          </a:xfrm>
          <a:custGeom>
            <a:avLst/>
            <a:gdLst>
              <a:gd name="connsiteX0" fmla="*/ 718554 w 721792"/>
              <a:gd name="connsiteY0" fmla="*/ 0 h 636960"/>
              <a:gd name="connsiteX1" fmla="*/ 328886 w 721792"/>
              <a:gd name="connsiteY1" fmla="*/ 0 h 636960"/>
              <a:gd name="connsiteX2" fmla="*/ 721792 w 721792"/>
              <a:gd name="connsiteY2" fmla="*/ 0 h 636960"/>
              <a:gd name="connsiteX3" fmla="*/ 580441 w 721792"/>
              <a:gd name="connsiteY3" fmla="*/ 132683 h 636960"/>
              <a:gd name="connsiteX4" fmla="*/ 580441 w 721792"/>
              <a:gd name="connsiteY4" fmla="*/ 530638 h 636960"/>
              <a:gd name="connsiteX5" fmla="*/ 721792 w 721792"/>
              <a:gd name="connsiteY5" fmla="*/ 397955 h 636960"/>
              <a:gd name="connsiteX6" fmla="*/ 721792 w 721792"/>
              <a:gd name="connsiteY6" fmla="*/ 0 h 636960"/>
              <a:gd name="connsiteX7" fmla="*/ 185916 w 721792"/>
              <a:gd name="connsiteY7" fmla="*/ 132874 h 636960"/>
              <a:gd name="connsiteX8" fmla="*/ 328886 w 721792"/>
              <a:gd name="connsiteY8" fmla="*/ 190 h 636960"/>
              <a:gd name="connsiteX9" fmla="*/ 457664 w 721792"/>
              <a:gd name="connsiteY9" fmla="*/ 530638 h 636960"/>
              <a:gd name="connsiteX10" fmla="*/ 580441 w 721792"/>
              <a:gd name="connsiteY10" fmla="*/ 530638 h 636960"/>
              <a:gd name="connsiteX11" fmla="*/ 580441 w 721792"/>
              <a:gd name="connsiteY11" fmla="*/ 222790 h 636960"/>
              <a:gd name="connsiteX12" fmla="*/ 580441 w 721792"/>
              <a:gd name="connsiteY12" fmla="*/ 132683 h 636960"/>
              <a:gd name="connsiteX13" fmla="*/ 185630 w 721792"/>
              <a:gd name="connsiteY13" fmla="*/ 132683 h 636960"/>
              <a:gd name="connsiteX14" fmla="*/ 185630 w 721792"/>
              <a:gd name="connsiteY14" fmla="*/ 201549 h 636960"/>
              <a:gd name="connsiteX15" fmla="*/ 433185 w 721792"/>
              <a:gd name="connsiteY15" fmla="*/ 451485 h 636960"/>
              <a:gd name="connsiteX16" fmla="*/ 147339 w 721792"/>
              <a:gd name="connsiteY16" fmla="*/ 567500 h 636960"/>
              <a:gd name="connsiteX17" fmla="*/ 111144 w 721792"/>
              <a:gd name="connsiteY17" fmla="*/ 635603 h 636960"/>
              <a:gd name="connsiteX18" fmla="*/ 105715 w 721792"/>
              <a:gd name="connsiteY18" fmla="*/ 635603 h 636960"/>
              <a:gd name="connsiteX19" fmla="*/ 750 w 721792"/>
              <a:gd name="connsiteY19" fmla="*/ 445961 h 636960"/>
              <a:gd name="connsiteX20" fmla="*/ 2559 w 721792"/>
              <a:gd name="connsiteY20" fmla="*/ 440436 h 636960"/>
              <a:gd name="connsiteX21" fmla="*/ 221444 w 721792"/>
              <a:gd name="connsiteY21" fmla="*/ 416528 h 636960"/>
              <a:gd name="connsiteX22" fmla="*/ 223254 w 721792"/>
              <a:gd name="connsiteY22" fmla="*/ 420243 h 636960"/>
              <a:gd name="connsiteX23" fmla="*/ 190678 w 721792"/>
              <a:gd name="connsiteY23" fmla="*/ 486537 h 636960"/>
              <a:gd name="connsiteX24" fmla="*/ 192488 w 721792"/>
              <a:gd name="connsiteY24" fmla="*/ 493871 h 636960"/>
              <a:gd name="connsiteX25" fmla="*/ 433185 w 721792"/>
              <a:gd name="connsiteY25" fmla="*/ 451485 h 636960"/>
              <a:gd name="connsiteX26" fmla="*/ 433185 w 721792"/>
              <a:gd name="connsiteY26" fmla="*/ 451485 h 636960"/>
              <a:gd name="connsiteX27" fmla="*/ 301073 w 721792"/>
              <a:gd name="connsiteY27" fmla="*/ 344710 h 636960"/>
              <a:gd name="connsiteX28" fmla="*/ 302883 w 721792"/>
              <a:gd name="connsiteY28" fmla="*/ 352044 h 636960"/>
              <a:gd name="connsiteX29" fmla="*/ 268497 w 721792"/>
              <a:gd name="connsiteY29" fmla="*/ 418338 h 636960"/>
              <a:gd name="connsiteX30" fmla="*/ 272117 w 721792"/>
              <a:gd name="connsiteY30" fmla="*/ 422053 h 636960"/>
              <a:gd name="connsiteX31" fmla="*/ 489192 w 721792"/>
              <a:gd name="connsiteY31" fmla="*/ 396240 h 636960"/>
              <a:gd name="connsiteX32" fmla="*/ 492811 w 721792"/>
              <a:gd name="connsiteY32" fmla="*/ 390716 h 636960"/>
              <a:gd name="connsiteX33" fmla="*/ 386131 w 721792"/>
              <a:gd name="connsiteY33" fmla="*/ 202883 h 636960"/>
              <a:gd name="connsiteX34" fmla="*/ 380702 w 721792"/>
              <a:gd name="connsiteY34" fmla="*/ 202883 h 636960"/>
              <a:gd name="connsiteX35" fmla="*/ 344507 w 721792"/>
              <a:gd name="connsiteY35" fmla="*/ 270986 h 636960"/>
              <a:gd name="connsiteX36" fmla="*/ 60471 w 721792"/>
              <a:gd name="connsiteY36" fmla="*/ 387096 h 636960"/>
              <a:gd name="connsiteX37" fmla="*/ 301073 w 721792"/>
              <a:gd name="connsiteY37" fmla="*/ 344710 h 636960"/>
              <a:gd name="connsiteX38" fmla="*/ 301073 w 721792"/>
              <a:gd name="connsiteY38" fmla="*/ 344710 h 636960"/>
              <a:gd name="connsiteX39" fmla="*/ 433185 w 721792"/>
              <a:gd name="connsiteY39" fmla="*/ 451485 h 636960"/>
              <a:gd name="connsiteX40" fmla="*/ 147339 w 721792"/>
              <a:gd name="connsiteY40" fmla="*/ 567500 h 636960"/>
              <a:gd name="connsiteX41" fmla="*/ 111144 w 721792"/>
              <a:gd name="connsiteY41" fmla="*/ 635603 h 636960"/>
              <a:gd name="connsiteX42" fmla="*/ 105715 w 721792"/>
              <a:gd name="connsiteY42" fmla="*/ 635603 h 636960"/>
              <a:gd name="connsiteX43" fmla="*/ 750 w 721792"/>
              <a:gd name="connsiteY43" fmla="*/ 445961 h 636960"/>
              <a:gd name="connsiteX44" fmla="*/ 2559 w 721792"/>
              <a:gd name="connsiteY44" fmla="*/ 440436 h 636960"/>
              <a:gd name="connsiteX45" fmla="*/ 221444 w 721792"/>
              <a:gd name="connsiteY45" fmla="*/ 416528 h 636960"/>
              <a:gd name="connsiteX46" fmla="*/ 223254 w 721792"/>
              <a:gd name="connsiteY46" fmla="*/ 420243 h 636960"/>
              <a:gd name="connsiteX47" fmla="*/ 190678 w 721792"/>
              <a:gd name="connsiteY47" fmla="*/ 486537 h 636960"/>
              <a:gd name="connsiteX48" fmla="*/ 192488 w 721792"/>
              <a:gd name="connsiteY48" fmla="*/ 493871 h 636960"/>
              <a:gd name="connsiteX49" fmla="*/ 433185 w 721792"/>
              <a:gd name="connsiteY49" fmla="*/ 451485 h 636960"/>
              <a:gd name="connsiteX50" fmla="*/ 433185 w 721792"/>
              <a:gd name="connsiteY50" fmla="*/ 451485 h 636960"/>
              <a:gd name="connsiteX51" fmla="*/ 301073 w 721792"/>
              <a:gd name="connsiteY51" fmla="*/ 344710 h 636960"/>
              <a:gd name="connsiteX52" fmla="*/ 302883 w 721792"/>
              <a:gd name="connsiteY52" fmla="*/ 352044 h 636960"/>
              <a:gd name="connsiteX53" fmla="*/ 268497 w 721792"/>
              <a:gd name="connsiteY53" fmla="*/ 418338 h 636960"/>
              <a:gd name="connsiteX54" fmla="*/ 272117 w 721792"/>
              <a:gd name="connsiteY54" fmla="*/ 422053 h 636960"/>
              <a:gd name="connsiteX55" fmla="*/ 489192 w 721792"/>
              <a:gd name="connsiteY55" fmla="*/ 396240 h 636960"/>
              <a:gd name="connsiteX56" fmla="*/ 492811 w 721792"/>
              <a:gd name="connsiteY56" fmla="*/ 390716 h 636960"/>
              <a:gd name="connsiteX57" fmla="*/ 386131 w 721792"/>
              <a:gd name="connsiteY57" fmla="*/ 202883 h 636960"/>
              <a:gd name="connsiteX58" fmla="*/ 380702 w 721792"/>
              <a:gd name="connsiteY58" fmla="*/ 202883 h 636960"/>
              <a:gd name="connsiteX59" fmla="*/ 344507 w 721792"/>
              <a:gd name="connsiteY59" fmla="*/ 270986 h 636960"/>
              <a:gd name="connsiteX60" fmla="*/ 60471 w 721792"/>
              <a:gd name="connsiteY60" fmla="*/ 387096 h 636960"/>
              <a:gd name="connsiteX61" fmla="*/ 301073 w 721792"/>
              <a:gd name="connsiteY61" fmla="*/ 344710 h 636960"/>
              <a:gd name="connsiteX62" fmla="*/ 301073 w 721792"/>
              <a:gd name="connsiteY62" fmla="*/ 344710 h 63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721792" h="636960">
                <a:moveTo>
                  <a:pt x="718554" y="0"/>
                </a:moveTo>
                <a:lnTo>
                  <a:pt x="328886" y="0"/>
                </a:lnTo>
                <a:moveTo>
                  <a:pt x="721792" y="0"/>
                </a:moveTo>
                <a:lnTo>
                  <a:pt x="580441" y="132683"/>
                </a:lnTo>
                <a:moveTo>
                  <a:pt x="580441" y="530638"/>
                </a:moveTo>
                <a:lnTo>
                  <a:pt x="721792" y="397955"/>
                </a:lnTo>
                <a:lnTo>
                  <a:pt x="721792" y="0"/>
                </a:lnTo>
                <a:moveTo>
                  <a:pt x="185916" y="132874"/>
                </a:moveTo>
                <a:lnTo>
                  <a:pt x="328886" y="190"/>
                </a:lnTo>
                <a:moveTo>
                  <a:pt x="457664" y="530638"/>
                </a:moveTo>
                <a:lnTo>
                  <a:pt x="580441" y="530638"/>
                </a:lnTo>
                <a:lnTo>
                  <a:pt x="580441" y="222790"/>
                </a:lnTo>
                <a:moveTo>
                  <a:pt x="580441" y="132683"/>
                </a:moveTo>
                <a:lnTo>
                  <a:pt x="185630" y="132683"/>
                </a:lnTo>
                <a:lnTo>
                  <a:pt x="185630" y="201549"/>
                </a:lnTo>
                <a:moveTo>
                  <a:pt x="433185" y="451485"/>
                </a:moveTo>
                <a:cubicBezTo>
                  <a:pt x="433185" y="451485"/>
                  <a:pt x="391560" y="648557"/>
                  <a:pt x="147339" y="567500"/>
                </a:cubicBezTo>
                <a:cubicBezTo>
                  <a:pt x="111144" y="635603"/>
                  <a:pt x="111144" y="635603"/>
                  <a:pt x="111144" y="635603"/>
                </a:cubicBezTo>
                <a:cubicBezTo>
                  <a:pt x="109335" y="637413"/>
                  <a:pt x="107525" y="637413"/>
                  <a:pt x="105715" y="635603"/>
                </a:cubicBezTo>
                <a:cubicBezTo>
                  <a:pt x="750" y="445961"/>
                  <a:pt x="750" y="445961"/>
                  <a:pt x="750" y="445961"/>
                </a:cubicBezTo>
                <a:cubicBezTo>
                  <a:pt x="-1060" y="444151"/>
                  <a:pt x="750" y="442246"/>
                  <a:pt x="2559" y="440436"/>
                </a:cubicBezTo>
                <a:cubicBezTo>
                  <a:pt x="221444" y="416528"/>
                  <a:pt x="221444" y="416528"/>
                  <a:pt x="221444" y="416528"/>
                </a:cubicBezTo>
                <a:cubicBezTo>
                  <a:pt x="223254" y="416528"/>
                  <a:pt x="225063" y="418338"/>
                  <a:pt x="223254" y="420243"/>
                </a:cubicBezTo>
                <a:cubicBezTo>
                  <a:pt x="190678" y="486537"/>
                  <a:pt x="190678" y="486537"/>
                  <a:pt x="190678" y="486537"/>
                </a:cubicBezTo>
                <a:cubicBezTo>
                  <a:pt x="188868" y="488347"/>
                  <a:pt x="188868" y="492062"/>
                  <a:pt x="192488" y="493871"/>
                </a:cubicBezTo>
                <a:cubicBezTo>
                  <a:pt x="192488" y="493871"/>
                  <a:pt x="331839" y="565690"/>
                  <a:pt x="433185" y="451485"/>
                </a:cubicBezTo>
                <a:lnTo>
                  <a:pt x="433185" y="451485"/>
                </a:lnTo>
                <a:close/>
                <a:moveTo>
                  <a:pt x="301073" y="344710"/>
                </a:moveTo>
                <a:cubicBezTo>
                  <a:pt x="302883" y="346520"/>
                  <a:pt x="304692" y="348425"/>
                  <a:pt x="302883" y="352044"/>
                </a:cubicBezTo>
                <a:cubicBezTo>
                  <a:pt x="268497" y="418338"/>
                  <a:pt x="268497" y="418338"/>
                  <a:pt x="268497" y="418338"/>
                </a:cubicBezTo>
                <a:cubicBezTo>
                  <a:pt x="268497" y="420148"/>
                  <a:pt x="268497" y="422053"/>
                  <a:pt x="272117" y="422053"/>
                </a:cubicBezTo>
                <a:cubicBezTo>
                  <a:pt x="489192" y="396240"/>
                  <a:pt x="489192" y="396240"/>
                  <a:pt x="489192" y="396240"/>
                </a:cubicBezTo>
                <a:cubicBezTo>
                  <a:pt x="492811" y="396240"/>
                  <a:pt x="494621" y="394430"/>
                  <a:pt x="492811" y="390716"/>
                </a:cubicBezTo>
                <a:cubicBezTo>
                  <a:pt x="386131" y="202883"/>
                  <a:pt x="386131" y="202883"/>
                  <a:pt x="386131" y="202883"/>
                </a:cubicBezTo>
                <a:cubicBezTo>
                  <a:pt x="384321" y="201073"/>
                  <a:pt x="382512" y="201073"/>
                  <a:pt x="380702" y="202883"/>
                </a:cubicBezTo>
                <a:cubicBezTo>
                  <a:pt x="344507" y="270986"/>
                  <a:pt x="344507" y="270986"/>
                  <a:pt x="344507" y="270986"/>
                </a:cubicBezTo>
                <a:cubicBezTo>
                  <a:pt x="102096" y="190024"/>
                  <a:pt x="60471" y="387096"/>
                  <a:pt x="60471" y="387096"/>
                </a:cubicBezTo>
                <a:cubicBezTo>
                  <a:pt x="161722" y="272891"/>
                  <a:pt x="301073" y="344710"/>
                  <a:pt x="301073" y="344710"/>
                </a:cubicBezTo>
                <a:lnTo>
                  <a:pt x="301073" y="344710"/>
                </a:lnTo>
                <a:close/>
                <a:moveTo>
                  <a:pt x="433185" y="451485"/>
                </a:moveTo>
                <a:cubicBezTo>
                  <a:pt x="433185" y="451485"/>
                  <a:pt x="391560" y="648557"/>
                  <a:pt x="147339" y="567500"/>
                </a:cubicBezTo>
                <a:cubicBezTo>
                  <a:pt x="111144" y="635603"/>
                  <a:pt x="111144" y="635603"/>
                  <a:pt x="111144" y="635603"/>
                </a:cubicBezTo>
                <a:cubicBezTo>
                  <a:pt x="109335" y="637413"/>
                  <a:pt x="107525" y="637413"/>
                  <a:pt x="105715" y="635603"/>
                </a:cubicBezTo>
                <a:cubicBezTo>
                  <a:pt x="750" y="445961"/>
                  <a:pt x="750" y="445961"/>
                  <a:pt x="750" y="445961"/>
                </a:cubicBezTo>
                <a:cubicBezTo>
                  <a:pt x="-1060" y="444151"/>
                  <a:pt x="750" y="442246"/>
                  <a:pt x="2559" y="440436"/>
                </a:cubicBezTo>
                <a:cubicBezTo>
                  <a:pt x="221444" y="416528"/>
                  <a:pt x="221444" y="416528"/>
                  <a:pt x="221444" y="416528"/>
                </a:cubicBezTo>
                <a:cubicBezTo>
                  <a:pt x="223254" y="416528"/>
                  <a:pt x="225063" y="418338"/>
                  <a:pt x="223254" y="420243"/>
                </a:cubicBezTo>
                <a:cubicBezTo>
                  <a:pt x="190678" y="486537"/>
                  <a:pt x="190678" y="486537"/>
                  <a:pt x="190678" y="486537"/>
                </a:cubicBezTo>
                <a:cubicBezTo>
                  <a:pt x="188868" y="488347"/>
                  <a:pt x="188868" y="492062"/>
                  <a:pt x="192488" y="493871"/>
                </a:cubicBezTo>
                <a:cubicBezTo>
                  <a:pt x="192488" y="493871"/>
                  <a:pt x="331839" y="565690"/>
                  <a:pt x="433185" y="451485"/>
                </a:cubicBezTo>
                <a:lnTo>
                  <a:pt x="433185" y="451485"/>
                </a:lnTo>
                <a:close/>
                <a:moveTo>
                  <a:pt x="301073" y="344710"/>
                </a:moveTo>
                <a:cubicBezTo>
                  <a:pt x="302883" y="346520"/>
                  <a:pt x="304692" y="348425"/>
                  <a:pt x="302883" y="352044"/>
                </a:cubicBezTo>
                <a:cubicBezTo>
                  <a:pt x="268497" y="418338"/>
                  <a:pt x="268497" y="418338"/>
                  <a:pt x="268497" y="418338"/>
                </a:cubicBezTo>
                <a:cubicBezTo>
                  <a:pt x="268497" y="420148"/>
                  <a:pt x="268497" y="422053"/>
                  <a:pt x="272117" y="422053"/>
                </a:cubicBezTo>
                <a:cubicBezTo>
                  <a:pt x="489192" y="396240"/>
                  <a:pt x="489192" y="396240"/>
                  <a:pt x="489192" y="396240"/>
                </a:cubicBezTo>
                <a:cubicBezTo>
                  <a:pt x="492811" y="396240"/>
                  <a:pt x="494621" y="394430"/>
                  <a:pt x="492811" y="390716"/>
                </a:cubicBezTo>
                <a:cubicBezTo>
                  <a:pt x="386131" y="202883"/>
                  <a:pt x="386131" y="202883"/>
                  <a:pt x="386131" y="202883"/>
                </a:cubicBezTo>
                <a:cubicBezTo>
                  <a:pt x="384321" y="201073"/>
                  <a:pt x="382512" y="201073"/>
                  <a:pt x="380702" y="202883"/>
                </a:cubicBezTo>
                <a:cubicBezTo>
                  <a:pt x="344507" y="270986"/>
                  <a:pt x="344507" y="270986"/>
                  <a:pt x="344507" y="270986"/>
                </a:cubicBezTo>
                <a:cubicBezTo>
                  <a:pt x="102096" y="190024"/>
                  <a:pt x="60471" y="387096"/>
                  <a:pt x="60471" y="387096"/>
                </a:cubicBezTo>
                <a:cubicBezTo>
                  <a:pt x="161722" y="272891"/>
                  <a:pt x="301073" y="344710"/>
                  <a:pt x="301073" y="344710"/>
                </a:cubicBezTo>
                <a:lnTo>
                  <a:pt x="301073" y="344710"/>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9">
            <a:extLst>
              <a:ext uri="{FF2B5EF4-FFF2-40B4-BE49-F238E27FC236}">
                <a16:creationId xmlns:a16="http://schemas.microsoft.com/office/drawing/2014/main" id="{19ABCD10-66E0-4E50-BD43-2BEE4B953B40}"/>
              </a:ext>
            </a:extLst>
          </p:cNvPr>
          <p:cNvSpPr>
            <a:spLocks noChangeAspect="1" noEditPoints="1"/>
          </p:cNvSpPr>
          <p:nvPr/>
        </p:nvSpPr>
        <p:spPr bwMode="auto">
          <a:xfrm>
            <a:off x="2762344" y="2422507"/>
            <a:ext cx="954952" cy="529491"/>
          </a:xfrm>
          <a:custGeom>
            <a:avLst/>
            <a:gdLst>
              <a:gd name="T0" fmla="*/ 549 w 1045"/>
              <a:gd name="T1" fmla="*/ 451 h 579"/>
              <a:gd name="T2" fmla="*/ 493 w 1045"/>
              <a:gd name="T3" fmla="*/ 451 h 579"/>
              <a:gd name="T4" fmla="*/ 321 w 1045"/>
              <a:gd name="T5" fmla="*/ 192 h 579"/>
              <a:gd name="T6" fmla="*/ 321 w 1045"/>
              <a:gd name="T7" fmla="*/ 193 h 579"/>
              <a:gd name="T8" fmla="*/ 115 w 1045"/>
              <a:gd name="T9" fmla="*/ 47 h 579"/>
              <a:gd name="T10" fmla="*/ 341 w 1045"/>
              <a:gd name="T11" fmla="*/ 47 h 579"/>
              <a:gd name="T12" fmla="*/ 725 w 1045"/>
              <a:gd name="T13" fmla="*/ 193 h 579"/>
              <a:gd name="T14" fmla="*/ 759 w 1045"/>
              <a:gd name="T15" fmla="*/ 99 h 579"/>
              <a:gd name="T16" fmla="*/ 528 w 1045"/>
              <a:gd name="T17" fmla="*/ 54 h 579"/>
              <a:gd name="T18" fmla="*/ 525 w 1045"/>
              <a:gd name="T19" fmla="*/ 54 h 579"/>
              <a:gd name="T20" fmla="*/ 194 w 1045"/>
              <a:gd name="T21" fmla="*/ 110 h 579"/>
              <a:gd name="T22" fmla="*/ 173 w 1045"/>
              <a:gd name="T23" fmla="*/ 0 h 579"/>
              <a:gd name="T24" fmla="*/ 153 w 1045"/>
              <a:gd name="T25" fmla="*/ 110 h 579"/>
              <a:gd name="T26" fmla="*/ 114 w 1045"/>
              <a:gd name="T27" fmla="*/ 125 h 579"/>
              <a:gd name="T28" fmla="*/ 157 w 1045"/>
              <a:gd name="T29" fmla="*/ 167 h 579"/>
              <a:gd name="T30" fmla="*/ 290 w 1045"/>
              <a:gd name="T31" fmla="*/ 579 h 579"/>
              <a:gd name="T32" fmla="*/ 401 w 1045"/>
              <a:gd name="T33" fmla="*/ 203 h 579"/>
              <a:gd name="T34" fmla="*/ 419 w 1045"/>
              <a:gd name="T35" fmla="*/ 278 h 579"/>
              <a:gd name="T36" fmla="*/ 393 w 1045"/>
              <a:gd name="T37" fmla="*/ 313 h 579"/>
              <a:gd name="T38" fmla="*/ 505 w 1045"/>
              <a:gd name="T39" fmla="*/ 338 h 579"/>
              <a:gd name="T40" fmla="*/ 505 w 1045"/>
              <a:gd name="T41" fmla="*/ 382 h 579"/>
              <a:gd name="T42" fmla="*/ 420 w 1045"/>
              <a:gd name="T43" fmla="*/ 397 h 579"/>
              <a:gd name="T44" fmla="*/ 435 w 1045"/>
              <a:gd name="T45" fmla="*/ 513 h 579"/>
              <a:gd name="T46" fmla="*/ 618 w 1045"/>
              <a:gd name="T47" fmla="*/ 513 h 579"/>
              <a:gd name="T48" fmla="*/ 633 w 1045"/>
              <a:gd name="T49" fmla="*/ 397 h 579"/>
              <a:gd name="T50" fmla="*/ 548 w 1045"/>
              <a:gd name="T51" fmla="*/ 382 h 579"/>
              <a:gd name="T52" fmla="*/ 548 w 1045"/>
              <a:gd name="T53" fmla="*/ 338 h 579"/>
              <a:gd name="T54" fmla="*/ 660 w 1045"/>
              <a:gd name="T55" fmla="*/ 313 h 579"/>
              <a:gd name="T56" fmla="*/ 634 w 1045"/>
              <a:gd name="T57" fmla="*/ 278 h 579"/>
              <a:gd name="T58" fmla="*/ 652 w 1045"/>
              <a:gd name="T59" fmla="*/ 203 h 579"/>
              <a:gd name="T60" fmla="*/ 763 w 1045"/>
              <a:gd name="T61" fmla="*/ 579 h 579"/>
              <a:gd name="T62" fmla="*/ 926 w 1045"/>
              <a:gd name="T63" fmla="*/ 165 h 579"/>
              <a:gd name="T64" fmla="*/ 896 w 1045"/>
              <a:gd name="T65" fmla="*/ 123 h 579"/>
              <a:gd name="T66" fmla="*/ 896 w 1045"/>
              <a:gd name="T67" fmla="*/ 24 h 579"/>
              <a:gd name="T68" fmla="*/ 855 w 1045"/>
              <a:gd name="T69" fmla="*/ 24 h 579"/>
              <a:gd name="T70" fmla="*/ 855 w 1045"/>
              <a:gd name="T71" fmla="*/ 116 h 579"/>
              <a:gd name="T72" fmla="*/ 1045 w 1045"/>
              <a:gd name="T73" fmla="*/ 47 h 579"/>
              <a:gd name="T74" fmla="*/ 819 w 1045"/>
              <a:gd name="T75" fmla="*/ 47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5" h="579">
                <a:moveTo>
                  <a:pt x="521" y="423"/>
                </a:moveTo>
                <a:cubicBezTo>
                  <a:pt x="536" y="423"/>
                  <a:pt x="549" y="435"/>
                  <a:pt x="549" y="451"/>
                </a:cubicBezTo>
                <a:cubicBezTo>
                  <a:pt x="549" y="466"/>
                  <a:pt x="536" y="479"/>
                  <a:pt x="521" y="479"/>
                </a:cubicBezTo>
                <a:cubicBezTo>
                  <a:pt x="505" y="479"/>
                  <a:pt x="493" y="466"/>
                  <a:pt x="493" y="451"/>
                </a:cubicBezTo>
                <a:cubicBezTo>
                  <a:pt x="493" y="435"/>
                  <a:pt x="505" y="423"/>
                  <a:pt x="521" y="423"/>
                </a:cubicBezTo>
                <a:close/>
                <a:moveTo>
                  <a:pt x="321" y="192"/>
                </a:moveTo>
                <a:cubicBezTo>
                  <a:pt x="321" y="192"/>
                  <a:pt x="321" y="193"/>
                  <a:pt x="321" y="193"/>
                </a:cubicBezTo>
                <a:moveTo>
                  <a:pt x="321" y="193"/>
                </a:moveTo>
                <a:cubicBezTo>
                  <a:pt x="320" y="193"/>
                  <a:pt x="320" y="194"/>
                  <a:pt x="321" y="193"/>
                </a:cubicBezTo>
                <a:moveTo>
                  <a:pt x="115" y="47"/>
                </a:moveTo>
                <a:cubicBezTo>
                  <a:pt x="0" y="47"/>
                  <a:pt x="0" y="47"/>
                  <a:pt x="0" y="47"/>
                </a:cubicBezTo>
                <a:moveTo>
                  <a:pt x="341" y="47"/>
                </a:moveTo>
                <a:cubicBezTo>
                  <a:pt x="226" y="47"/>
                  <a:pt x="226" y="47"/>
                  <a:pt x="226" y="47"/>
                </a:cubicBezTo>
                <a:moveTo>
                  <a:pt x="725" y="193"/>
                </a:moveTo>
                <a:cubicBezTo>
                  <a:pt x="725" y="193"/>
                  <a:pt x="725" y="193"/>
                  <a:pt x="725" y="193"/>
                </a:cubicBezTo>
                <a:moveTo>
                  <a:pt x="759" y="99"/>
                </a:moveTo>
                <a:cubicBezTo>
                  <a:pt x="741" y="95"/>
                  <a:pt x="725" y="91"/>
                  <a:pt x="709" y="87"/>
                </a:cubicBezTo>
                <a:cubicBezTo>
                  <a:pt x="641" y="71"/>
                  <a:pt x="591" y="54"/>
                  <a:pt x="528" y="54"/>
                </a:cubicBezTo>
                <a:cubicBezTo>
                  <a:pt x="527" y="54"/>
                  <a:pt x="527" y="54"/>
                  <a:pt x="527" y="54"/>
                </a:cubicBezTo>
                <a:cubicBezTo>
                  <a:pt x="526" y="54"/>
                  <a:pt x="526" y="54"/>
                  <a:pt x="525" y="54"/>
                </a:cubicBezTo>
                <a:cubicBezTo>
                  <a:pt x="425" y="54"/>
                  <a:pt x="357" y="97"/>
                  <a:pt x="194" y="113"/>
                </a:cubicBezTo>
                <a:cubicBezTo>
                  <a:pt x="194" y="112"/>
                  <a:pt x="194" y="111"/>
                  <a:pt x="194" y="110"/>
                </a:cubicBezTo>
                <a:cubicBezTo>
                  <a:pt x="194" y="110"/>
                  <a:pt x="194" y="110"/>
                  <a:pt x="194" y="21"/>
                </a:cubicBezTo>
                <a:cubicBezTo>
                  <a:pt x="194" y="10"/>
                  <a:pt x="184" y="0"/>
                  <a:pt x="173" y="0"/>
                </a:cubicBezTo>
                <a:cubicBezTo>
                  <a:pt x="162" y="0"/>
                  <a:pt x="153" y="10"/>
                  <a:pt x="153" y="21"/>
                </a:cubicBezTo>
                <a:cubicBezTo>
                  <a:pt x="153" y="21"/>
                  <a:pt x="153" y="21"/>
                  <a:pt x="153" y="110"/>
                </a:cubicBezTo>
                <a:cubicBezTo>
                  <a:pt x="153" y="114"/>
                  <a:pt x="154" y="117"/>
                  <a:pt x="154" y="120"/>
                </a:cubicBezTo>
                <a:cubicBezTo>
                  <a:pt x="140" y="123"/>
                  <a:pt x="129" y="124"/>
                  <a:pt x="114" y="125"/>
                </a:cubicBezTo>
                <a:cubicBezTo>
                  <a:pt x="100" y="130"/>
                  <a:pt x="95" y="160"/>
                  <a:pt x="124" y="162"/>
                </a:cubicBezTo>
                <a:cubicBezTo>
                  <a:pt x="129" y="163"/>
                  <a:pt x="141" y="164"/>
                  <a:pt x="157" y="167"/>
                </a:cubicBezTo>
                <a:cubicBezTo>
                  <a:pt x="199" y="173"/>
                  <a:pt x="267" y="182"/>
                  <a:pt x="324" y="190"/>
                </a:cubicBezTo>
                <a:cubicBezTo>
                  <a:pt x="264" y="381"/>
                  <a:pt x="290" y="579"/>
                  <a:pt x="290" y="579"/>
                </a:cubicBezTo>
                <a:cubicBezTo>
                  <a:pt x="290" y="579"/>
                  <a:pt x="290" y="579"/>
                  <a:pt x="312" y="579"/>
                </a:cubicBezTo>
                <a:cubicBezTo>
                  <a:pt x="303" y="304"/>
                  <a:pt x="376" y="223"/>
                  <a:pt x="401" y="203"/>
                </a:cubicBezTo>
                <a:cubicBezTo>
                  <a:pt x="406" y="227"/>
                  <a:pt x="415" y="265"/>
                  <a:pt x="440" y="278"/>
                </a:cubicBezTo>
                <a:cubicBezTo>
                  <a:pt x="440" y="278"/>
                  <a:pt x="440" y="278"/>
                  <a:pt x="419" y="278"/>
                </a:cubicBezTo>
                <a:cubicBezTo>
                  <a:pt x="404" y="278"/>
                  <a:pt x="393" y="289"/>
                  <a:pt x="393" y="303"/>
                </a:cubicBezTo>
                <a:cubicBezTo>
                  <a:pt x="393" y="303"/>
                  <a:pt x="393" y="303"/>
                  <a:pt x="393" y="313"/>
                </a:cubicBezTo>
                <a:cubicBezTo>
                  <a:pt x="393" y="326"/>
                  <a:pt x="404" y="338"/>
                  <a:pt x="419" y="338"/>
                </a:cubicBezTo>
                <a:cubicBezTo>
                  <a:pt x="419" y="338"/>
                  <a:pt x="419" y="338"/>
                  <a:pt x="505" y="338"/>
                </a:cubicBezTo>
                <a:cubicBezTo>
                  <a:pt x="505" y="338"/>
                  <a:pt x="505" y="338"/>
                  <a:pt x="505" y="381"/>
                </a:cubicBezTo>
                <a:cubicBezTo>
                  <a:pt x="505" y="382"/>
                  <a:pt x="505" y="382"/>
                  <a:pt x="505" y="382"/>
                </a:cubicBezTo>
                <a:cubicBezTo>
                  <a:pt x="505" y="382"/>
                  <a:pt x="505" y="382"/>
                  <a:pt x="435" y="382"/>
                </a:cubicBezTo>
                <a:cubicBezTo>
                  <a:pt x="427" y="382"/>
                  <a:pt x="420" y="389"/>
                  <a:pt x="420" y="397"/>
                </a:cubicBezTo>
                <a:cubicBezTo>
                  <a:pt x="420" y="397"/>
                  <a:pt x="420" y="397"/>
                  <a:pt x="420" y="498"/>
                </a:cubicBezTo>
                <a:cubicBezTo>
                  <a:pt x="420" y="507"/>
                  <a:pt x="427" y="513"/>
                  <a:pt x="435" y="513"/>
                </a:cubicBezTo>
                <a:cubicBezTo>
                  <a:pt x="435" y="513"/>
                  <a:pt x="435" y="513"/>
                  <a:pt x="527" y="513"/>
                </a:cubicBezTo>
                <a:cubicBezTo>
                  <a:pt x="618" y="513"/>
                  <a:pt x="618" y="513"/>
                  <a:pt x="618" y="513"/>
                </a:cubicBezTo>
                <a:cubicBezTo>
                  <a:pt x="626" y="513"/>
                  <a:pt x="633" y="507"/>
                  <a:pt x="633" y="498"/>
                </a:cubicBezTo>
                <a:cubicBezTo>
                  <a:pt x="633" y="397"/>
                  <a:pt x="633" y="397"/>
                  <a:pt x="633" y="397"/>
                </a:cubicBezTo>
                <a:cubicBezTo>
                  <a:pt x="633" y="389"/>
                  <a:pt x="626" y="382"/>
                  <a:pt x="618" y="382"/>
                </a:cubicBezTo>
                <a:cubicBezTo>
                  <a:pt x="548" y="382"/>
                  <a:pt x="548" y="382"/>
                  <a:pt x="548" y="382"/>
                </a:cubicBezTo>
                <a:cubicBezTo>
                  <a:pt x="548" y="381"/>
                  <a:pt x="548" y="381"/>
                  <a:pt x="548" y="381"/>
                </a:cubicBezTo>
                <a:cubicBezTo>
                  <a:pt x="548" y="338"/>
                  <a:pt x="548" y="338"/>
                  <a:pt x="548" y="338"/>
                </a:cubicBezTo>
                <a:cubicBezTo>
                  <a:pt x="634" y="338"/>
                  <a:pt x="634" y="338"/>
                  <a:pt x="634" y="338"/>
                </a:cubicBezTo>
                <a:cubicBezTo>
                  <a:pt x="649" y="338"/>
                  <a:pt x="660" y="326"/>
                  <a:pt x="660" y="313"/>
                </a:cubicBezTo>
                <a:cubicBezTo>
                  <a:pt x="660" y="303"/>
                  <a:pt x="660" y="303"/>
                  <a:pt x="660" y="303"/>
                </a:cubicBezTo>
                <a:cubicBezTo>
                  <a:pt x="660" y="289"/>
                  <a:pt x="649" y="278"/>
                  <a:pt x="634" y="278"/>
                </a:cubicBezTo>
                <a:cubicBezTo>
                  <a:pt x="613" y="278"/>
                  <a:pt x="613" y="278"/>
                  <a:pt x="613" y="278"/>
                </a:cubicBezTo>
                <a:cubicBezTo>
                  <a:pt x="638" y="265"/>
                  <a:pt x="647" y="227"/>
                  <a:pt x="652" y="203"/>
                </a:cubicBezTo>
                <a:cubicBezTo>
                  <a:pt x="677" y="223"/>
                  <a:pt x="750" y="304"/>
                  <a:pt x="741" y="579"/>
                </a:cubicBezTo>
                <a:cubicBezTo>
                  <a:pt x="763" y="579"/>
                  <a:pt x="763" y="579"/>
                  <a:pt x="763" y="579"/>
                </a:cubicBezTo>
                <a:cubicBezTo>
                  <a:pt x="763" y="579"/>
                  <a:pt x="786" y="384"/>
                  <a:pt x="725" y="192"/>
                </a:cubicBezTo>
                <a:cubicBezTo>
                  <a:pt x="804" y="182"/>
                  <a:pt x="906" y="167"/>
                  <a:pt x="926" y="165"/>
                </a:cubicBezTo>
                <a:cubicBezTo>
                  <a:pt x="954" y="163"/>
                  <a:pt x="949" y="133"/>
                  <a:pt x="935" y="128"/>
                </a:cubicBezTo>
                <a:cubicBezTo>
                  <a:pt x="921" y="126"/>
                  <a:pt x="909" y="126"/>
                  <a:pt x="896" y="123"/>
                </a:cubicBezTo>
                <a:cubicBezTo>
                  <a:pt x="896" y="119"/>
                  <a:pt x="896" y="116"/>
                  <a:pt x="896" y="113"/>
                </a:cubicBezTo>
                <a:cubicBezTo>
                  <a:pt x="896" y="24"/>
                  <a:pt x="896" y="24"/>
                  <a:pt x="896" y="24"/>
                </a:cubicBezTo>
                <a:cubicBezTo>
                  <a:pt x="896" y="13"/>
                  <a:pt x="887" y="3"/>
                  <a:pt x="876" y="3"/>
                </a:cubicBezTo>
                <a:cubicBezTo>
                  <a:pt x="865" y="3"/>
                  <a:pt x="855" y="13"/>
                  <a:pt x="855" y="24"/>
                </a:cubicBezTo>
                <a:cubicBezTo>
                  <a:pt x="855" y="113"/>
                  <a:pt x="855" y="113"/>
                  <a:pt x="855" y="113"/>
                </a:cubicBezTo>
                <a:cubicBezTo>
                  <a:pt x="855" y="114"/>
                  <a:pt x="855" y="115"/>
                  <a:pt x="855" y="116"/>
                </a:cubicBezTo>
                <a:moveTo>
                  <a:pt x="931" y="47"/>
                </a:moveTo>
                <a:cubicBezTo>
                  <a:pt x="1045" y="47"/>
                  <a:pt x="1045" y="47"/>
                  <a:pt x="1045" y="47"/>
                </a:cubicBezTo>
                <a:moveTo>
                  <a:pt x="705" y="47"/>
                </a:moveTo>
                <a:cubicBezTo>
                  <a:pt x="819" y="47"/>
                  <a:pt x="819" y="47"/>
                  <a:pt x="819" y="4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Rectangle 133" descr="text background"/>
          <p:cNvSpPr/>
          <p:nvPr/>
        </p:nvSpPr>
        <p:spPr>
          <a:xfrm>
            <a:off x="3771780" y="4174"/>
            <a:ext cx="8417840" cy="102770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35"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Documents, check lists, quality, buildings, state, federal, laboratory, medical building, growth, construction, shipping, waybill, packaging, transport, contact, stationery, attachment, message, documentation, message, money, funding, price tag, currency, income</a:t>
            </a: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FFA67747-A1D0-4850-AF9A-570B1A0E3F7F}" type="slidenum">
              <a:rPr lang="en-US" dirty="0" smtClean="0"/>
              <a:pPr/>
              <a:t>15</a:t>
            </a:fld>
            <a:endParaRPr lang="en-US" dirty="0"/>
          </a:p>
        </p:txBody>
      </p:sp>
      <p:grpSp>
        <p:nvGrpSpPr>
          <p:cNvPr id="3" name="Group 2" descr="image usage example"/>
          <p:cNvGrpSpPr/>
          <p:nvPr/>
        </p:nvGrpSpPr>
        <p:grpSpPr>
          <a:xfrm>
            <a:off x="6608748" y="1714048"/>
            <a:ext cx="5291957" cy="4203009"/>
            <a:chOff x="6608748" y="1714047"/>
            <a:chExt cx="5291957" cy="4203009"/>
          </a:xfrm>
        </p:grpSpPr>
        <p:sp>
          <p:nvSpPr>
            <p:cNvPr id="47" name="Prostokąt 3">
              <a:extLst>
                <a:ext uri="{FF2B5EF4-FFF2-40B4-BE49-F238E27FC236}">
                  <a16:creationId xmlns:a16="http://schemas.microsoft.com/office/drawing/2014/main" id="{50FAF116-FA5E-4EAE-A34F-C5FE1A55E385}"/>
                </a:ext>
              </a:extLst>
            </p:cNvPr>
            <p:cNvSpPr/>
            <p:nvPr/>
          </p:nvSpPr>
          <p:spPr>
            <a:xfrm>
              <a:off x="6721415" y="2010144"/>
              <a:ext cx="5179290" cy="3863822"/>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3" name="Schemat blokowy: łącznik międzystronicowy 67">
              <a:extLst>
                <a:ext uri="{FF2B5EF4-FFF2-40B4-BE49-F238E27FC236}">
                  <a16:creationId xmlns:a16="http://schemas.microsoft.com/office/drawing/2014/main" id="{26CB3DBB-EA43-4A6B-9C34-2BC6892453E1}"/>
                </a:ext>
              </a:extLst>
            </p:cNvPr>
            <p:cNvSpPr/>
            <p:nvPr/>
          </p:nvSpPr>
          <p:spPr>
            <a:xfrm>
              <a:off x="6909259" y="1773680"/>
              <a:ext cx="1411588" cy="1396321"/>
            </a:xfrm>
            <a:prstGeom prst="flowChartOffpageConnector">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5" name="Schemat blokowy: łącznik międzystronicowy 8">
              <a:extLst>
                <a:ext uri="{FF2B5EF4-FFF2-40B4-BE49-F238E27FC236}">
                  <a16:creationId xmlns:a16="http://schemas.microsoft.com/office/drawing/2014/main" id="{344AE9A0-0B05-47CF-9446-BD316A5FA2BB}"/>
                </a:ext>
              </a:extLst>
            </p:cNvPr>
            <p:cNvSpPr/>
            <p:nvPr/>
          </p:nvSpPr>
          <p:spPr>
            <a:xfrm>
              <a:off x="6909259" y="1714047"/>
              <a:ext cx="1411588" cy="1396322"/>
            </a:xfrm>
            <a:prstGeom prst="flowChartOffpageConnector">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6" name="pole tekstowe 21">
              <a:extLst>
                <a:ext uri="{FF2B5EF4-FFF2-40B4-BE49-F238E27FC236}">
                  <a16:creationId xmlns:a16="http://schemas.microsoft.com/office/drawing/2014/main" id="{DE39CEA6-12DD-4445-9000-648A52D22B07}"/>
                </a:ext>
              </a:extLst>
            </p:cNvPr>
            <p:cNvSpPr txBox="1"/>
            <p:nvPr/>
          </p:nvSpPr>
          <p:spPr>
            <a:xfrm>
              <a:off x="6608748" y="3365014"/>
              <a:ext cx="2034931" cy="433553"/>
            </a:xfrm>
            <a:prstGeom prst="rect">
              <a:avLst/>
            </a:prstGeom>
            <a:noFill/>
          </p:spPr>
          <p:txBody>
            <a:bodyPr wrap="square" lIns="144000" tIns="108000" rIns="144000" bIns="108000" rtlCol="0"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accent3">
                      <a:lumMod val="75000"/>
                    </a:schemeClr>
                  </a:solidFill>
                </a:rPr>
                <a:t>Policy</a:t>
              </a:r>
            </a:p>
          </p:txBody>
        </p:sp>
        <p:sp>
          <p:nvSpPr>
            <p:cNvPr id="117" name="Prostokąt 46">
              <a:extLst>
                <a:ext uri="{FF2B5EF4-FFF2-40B4-BE49-F238E27FC236}">
                  <a16:creationId xmlns:a16="http://schemas.microsoft.com/office/drawing/2014/main" id="{D20D45D4-7873-4309-B044-E8AE8B21C8DB}"/>
                </a:ext>
              </a:extLst>
            </p:cNvPr>
            <p:cNvSpPr/>
            <p:nvPr/>
          </p:nvSpPr>
          <p:spPr>
            <a:xfrm>
              <a:off x="6908025" y="4080359"/>
              <a:ext cx="1519592" cy="1652760"/>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r>
                <a:rPr lang="en-US" sz="1200" dirty="0"/>
                <a:t>Add your description of an item.</a:t>
              </a:r>
            </a:p>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defTabSz="1511262">
                <a:lnSpc>
                  <a:spcPct val="90000"/>
                </a:lnSpc>
                <a:spcBef>
                  <a:spcPct val="0"/>
                </a:spcBef>
                <a:spcAft>
                  <a:spcPts val="600"/>
                </a:spcAft>
              </a:pPr>
              <a:endParaRPr lang="en-US" sz="1200" dirty="0"/>
            </a:p>
          </p:txBody>
        </p:sp>
        <p:sp>
          <p:nvSpPr>
            <p:cNvPr id="121" name="Prostokąt 59">
              <a:extLst>
                <a:ext uri="{FF2B5EF4-FFF2-40B4-BE49-F238E27FC236}">
                  <a16:creationId xmlns:a16="http://schemas.microsoft.com/office/drawing/2014/main" id="{DD3C2905-344D-4609-9FFE-60A775EC204E}"/>
                </a:ext>
              </a:extLst>
            </p:cNvPr>
            <p:cNvSpPr/>
            <p:nvPr/>
          </p:nvSpPr>
          <p:spPr>
            <a:xfrm flipV="1">
              <a:off x="6925993" y="5874017"/>
              <a:ext cx="1411588" cy="430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63" name="Grupa 15">
              <a:extLst>
                <a:ext uri="{FF2B5EF4-FFF2-40B4-BE49-F238E27FC236}">
                  <a16:creationId xmlns:a16="http://schemas.microsoft.com/office/drawing/2014/main" id="{F9319A2D-BE63-4FD8-AD8C-4BC6A4FB4DA8}"/>
                </a:ext>
              </a:extLst>
            </p:cNvPr>
            <p:cNvGrpSpPr/>
            <p:nvPr/>
          </p:nvGrpSpPr>
          <p:grpSpPr>
            <a:xfrm>
              <a:off x="10308435" y="1714047"/>
              <a:ext cx="1519592" cy="4203008"/>
              <a:chOff x="9879476" y="1530272"/>
              <a:chExt cx="1614230" cy="4464726"/>
            </a:xfrm>
          </p:grpSpPr>
          <p:sp>
            <p:nvSpPr>
              <p:cNvPr id="97" name="Schemat blokowy: łącznik międzystronicowy 65">
                <a:extLst>
                  <a:ext uri="{FF2B5EF4-FFF2-40B4-BE49-F238E27FC236}">
                    <a16:creationId xmlns:a16="http://schemas.microsoft.com/office/drawing/2014/main" id="{28814A5F-C86B-4FAB-8CBD-0AF1F989E6F0}"/>
                  </a:ext>
                </a:extLst>
              </p:cNvPr>
              <p:cNvSpPr/>
              <p:nvPr/>
            </p:nvSpPr>
            <p:spPr>
              <a:xfrm>
                <a:off x="9893091" y="1593618"/>
                <a:ext cx="1499500" cy="1483269"/>
              </a:xfrm>
              <a:prstGeom prst="flowChartOffpageConnector">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8" name="Schemat blokowy: łącznik międzystronicowy 10">
                <a:extLst>
                  <a:ext uri="{FF2B5EF4-FFF2-40B4-BE49-F238E27FC236}">
                    <a16:creationId xmlns:a16="http://schemas.microsoft.com/office/drawing/2014/main" id="{C3A1D46F-7B60-4DF9-AB78-18194D7DE472}"/>
                  </a:ext>
                </a:extLst>
              </p:cNvPr>
              <p:cNvSpPr/>
              <p:nvPr/>
            </p:nvSpPr>
            <p:spPr>
              <a:xfrm>
                <a:off x="9893091" y="1530272"/>
                <a:ext cx="1499500" cy="1483270"/>
              </a:xfrm>
              <a:prstGeom prst="flowChartOffpageConnector">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9" name="pole tekstowe 23">
                <a:extLst>
                  <a:ext uri="{FF2B5EF4-FFF2-40B4-BE49-F238E27FC236}">
                    <a16:creationId xmlns:a16="http://schemas.microsoft.com/office/drawing/2014/main" id="{BE4AA9AD-4517-46BC-8D7E-9CE11F76604E}"/>
                  </a:ext>
                </a:extLst>
              </p:cNvPr>
              <p:cNvSpPr txBox="1"/>
              <p:nvPr/>
            </p:nvSpPr>
            <p:spPr>
              <a:xfrm>
                <a:off x="9879476" y="3256629"/>
                <a:ext cx="1614229" cy="689410"/>
              </a:xfrm>
              <a:prstGeom prst="rect">
                <a:avLst/>
              </a:prstGeom>
              <a:noFill/>
            </p:spPr>
            <p:txBody>
              <a:bodyPr wrap="square" lIns="144000" tIns="108000" rIns="144000" bIns="108000" rtlCol="0" anchor="b">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rPr>
                  <a:t>Public Health Laboratories</a:t>
                </a:r>
              </a:p>
            </p:txBody>
          </p:sp>
          <p:sp>
            <p:nvSpPr>
              <p:cNvPr id="100" name="Prostokąt 48">
                <a:extLst>
                  <a:ext uri="{FF2B5EF4-FFF2-40B4-BE49-F238E27FC236}">
                    <a16:creationId xmlns:a16="http://schemas.microsoft.com/office/drawing/2014/main" id="{0FAC8769-1891-4D70-8CA8-2DD4AD6752DF}"/>
                  </a:ext>
                </a:extLst>
              </p:cNvPr>
              <p:cNvSpPr/>
              <p:nvPr/>
            </p:nvSpPr>
            <p:spPr>
              <a:xfrm>
                <a:off x="9879476" y="4076291"/>
                <a:ext cx="1614230" cy="1755676"/>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r>
                  <a:rPr lang="en-US" sz="1200" dirty="0"/>
                  <a:t>Add your description of an item.</a:t>
                </a:r>
              </a:p>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endParaRPr lang="en-US" sz="1200" dirty="0"/>
              </a:p>
            </p:txBody>
          </p:sp>
          <p:sp>
            <p:nvSpPr>
              <p:cNvPr id="102" name="Prostokąt 61">
                <a:extLst>
                  <a:ext uri="{FF2B5EF4-FFF2-40B4-BE49-F238E27FC236}">
                    <a16:creationId xmlns:a16="http://schemas.microsoft.com/office/drawing/2014/main" id="{1E1E418E-14F0-495C-98B9-14D8F422730E}"/>
                  </a:ext>
                </a:extLst>
              </p:cNvPr>
              <p:cNvSpPr/>
              <p:nvPr/>
            </p:nvSpPr>
            <p:spPr>
              <a:xfrm flipV="1">
                <a:off x="9924559" y="5949279"/>
                <a:ext cx="14995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grpSp>
          <p:nvGrpSpPr>
            <p:cNvPr id="64" name="Grupa 14">
              <a:extLst>
                <a:ext uri="{FF2B5EF4-FFF2-40B4-BE49-F238E27FC236}">
                  <a16:creationId xmlns:a16="http://schemas.microsoft.com/office/drawing/2014/main" id="{82EC0A5B-DF3D-461B-AEBF-5CD77EEF3F52}"/>
                </a:ext>
              </a:extLst>
            </p:cNvPr>
            <p:cNvGrpSpPr/>
            <p:nvPr/>
          </p:nvGrpSpPr>
          <p:grpSpPr>
            <a:xfrm>
              <a:off x="8587799" y="1714047"/>
              <a:ext cx="1552612" cy="4202957"/>
              <a:chOff x="8051673" y="1530287"/>
              <a:chExt cx="1649305" cy="4464714"/>
            </a:xfrm>
          </p:grpSpPr>
          <p:sp>
            <p:nvSpPr>
              <p:cNvPr id="72" name="Schemat blokowy: łącznik międzystronicowy 66">
                <a:extLst>
                  <a:ext uri="{FF2B5EF4-FFF2-40B4-BE49-F238E27FC236}">
                    <a16:creationId xmlns:a16="http://schemas.microsoft.com/office/drawing/2014/main" id="{FFD4717C-1530-41F7-925F-D44EAEA76960}"/>
                  </a:ext>
                </a:extLst>
              </p:cNvPr>
              <p:cNvSpPr/>
              <p:nvPr/>
            </p:nvSpPr>
            <p:spPr>
              <a:xfrm>
                <a:off x="8081935" y="1593634"/>
                <a:ext cx="1499499" cy="1483283"/>
              </a:xfrm>
              <a:prstGeom prst="flowChartOffpageConnector">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3" name="Schemat blokowy: łącznik międzystronicowy 9">
                <a:extLst>
                  <a:ext uri="{FF2B5EF4-FFF2-40B4-BE49-F238E27FC236}">
                    <a16:creationId xmlns:a16="http://schemas.microsoft.com/office/drawing/2014/main" id="{4A7708EC-91C6-48D0-952C-F3E1E4732A38}"/>
                  </a:ext>
                </a:extLst>
              </p:cNvPr>
              <p:cNvSpPr/>
              <p:nvPr/>
            </p:nvSpPr>
            <p:spPr>
              <a:xfrm>
                <a:off x="8081935" y="1530287"/>
                <a:ext cx="1499499" cy="1483284"/>
              </a:xfrm>
              <a:prstGeom prst="flowChartOffpageConnector">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4" name="pole tekstowe 22">
                <a:extLst>
                  <a:ext uri="{FF2B5EF4-FFF2-40B4-BE49-F238E27FC236}">
                    <a16:creationId xmlns:a16="http://schemas.microsoft.com/office/drawing/2014/main" id="{E926C69B-16CD-4955-81CF-61896CC81344}"/>
                  </a:ext>
                </a:extLst>
              </p:cNvPr>
              <p:cNvSpPr txBox="1"/>
              <p:nvPr/>
            </p:nvSpPr>
            <p:spPr>
              <a:xfrm>
                <a:off x="8051673" y="3284075"/>
                <a:ext cx="1614229" cy="460554"/>
              </a:xfrm>
              <a:prstGeom prst="rect">
                <a:avLst/>
              </a:prstGeom>
              <a:noFill/>
            </p:spPr>
            <p:txBody>
              <a:bodyPr wrap="square" lIns="144000" tIns="108000" rIns="144000" bIns="108000" rtlCol="0" anchor="b">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accent6">
                        <a:lumMod val="75000"/>
                      </a:schemeClr>
                    </a:solidFill>
                  </a:rPr>
                  <a:t>Funding</a:t>
                </a:r>
              </a:p>
            </p:txBody>
          </p:sp>
          <p:sp>
            <p:nvSpPr>
              <p:cNvPr id="91" name="Prostokąt 47">
                <a:extLst>
                  <a:ext uri="{FF2B5EF4-FFF2-40B4-BE49-F238E27FC236}">
                    <a16:creationId xmlns:a16="http://schemas.microsoft.com/office/drawing/2014/main" id="{4D545996-76B4-4C85-A0CE-1A4E4F935C21}"/>
                  </a:ext>
                </a:extLst>
              </p:cNvPr>
              <p:cNvSpPr/>
              <p:nvPr/>
            </p:nvSpPr>
            <p:spPr>
              <a:xfrm>
                <a:off x="8086749" y="4044965"/>
                <a:ext cx="1614229" cy="1755693"/>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r>
                  <a:rPr lang="en-US" sz="1200" dirty="0"/>
                  <a:t>Add your description of an item.</a:t>
                </a:r>
              </a:p>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endParaRPr lang="en-US" sz="1200" dirty="0"/>
              </a:p>
            </p:txBody>
          </p:sp>
          <p:sp>
            <p:nvSpPr>
              <p:cNvPr id="92" name="Prostokąt 60">
                <a:extLst>
                  <a:ext uri="{FF2B5EF4-FFF2-40B4-BE49-F238E27FC236}">
                    <a16:creationId xmlns:a16="http://schemas.microsoft.com/office/drawing/2014/main" id="{BBE4E2BD-DFB8-438B-B47F-28D613DB6060}"/>
                  </a:ext>
                </a:extLst>
              </p:cNvPr>
              <p:cNvSpPr/>
              <p:nvPr/>
            </p:nvSpPr>
            <p:spPr>
              <a:xfrm flipV="1">
                <a:off x="8106021" y="5949282"/>
                <a:ext cx="1499499" cy="457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sp>
          <p:nvSpPr>
            <p:cNvPr id="136" name="Freeform 5">
              <a:extLst>
                <a:ext uri="{FF2B5EF4-FFF2-40B4-BE49-F238E27FC236}">
                  <a16:creationId xmlns:a16="http://schemas.microsoft.com/office/drawing/2014/main" id="{DFA935CF-9ED8-43F8-954B-EE744B92D8C2}"/>
                </a:ext>
              </a:extLst>
            </p:cNvPr>
            <p:cNvSpPr>
              <a:spLocks noChangeAspect="1" noEditPoints="1"/>
            </p:cNvSpPr>
            <p:nvPr/>
          </p:nvSpPr>
          <p:spPr bwMode="auto">
            <a:xfrm>
              <a:off x="7251954" y="1967106"/>
              <a:ext cx="671790" cy="672412"/>
            </a:xfrm>
            <a:custGeom>
              <a:avLst/>
              <a:gdLst>
                <a:gd name="T0" fmla="*/ 1036 w 5042"/>
                <a:gd name="T1" fmla="*/ 2944 h 5044"/>
                <a:gd name="T2" fmla="*/ 898 w 5042"/>
                <a:gd name="T3" fmla="*/ 2818 h 5044"/>
                <a:gd name="T4" fmla="*/ 655 w 5042"/>
                <a:gd name="T5" fmla="*/ 2818 h 5044"/>
                <a:gd name="T6" fmla="*/ 539 w 5042"/>
                <a:gd name="T7" fmla="*/ 2944 h 5044"/>
                <a:gd name="T8" fmla="*/ 539 w 5042"/>
                <a:gd name="T9" fmla="*/ 4221 h 5044"/>
                <a:gd name="T10" fmla="*/ 655 w 5042"/>
                <a:gd name="T11" fmla="*/ 4337 h 5044"/>
                <a:gd name="T12" fmla="*/ 898 w 5042"/>
                <a:gd name="T13" fmla="*/ 4337 h 5044"/>
                <a:gd name="T14" fmla="*/ 1036 w 5042"/>
                <a:gd name="T15" fmla="*/ 4221 h 5044"/>
                <a:gd name="T16" fmla="*/ 1036 w 5042"/>
                <a:gd name="T17" fmla="*/ 2944 h 5044"/>
                <a:gd name="T18" fmla="*/ 2188 w 5042"/>
                <a:gd name="T19" fmla="*/ 2944 h 5044"/>
                <a:gd name="T20" fmla="*/ 2061 w 5042"/>
                <a:gd name="T21" fmla="*/ 2818 h 5044"/>
                <a:gd name="T22" fmla="*/ 1807 w 5042"/>
                <a:gd name="T23" fmla="*/ 2818 h 5044"/>
                <a:gd name="T24" fmla="*/ 1691 w 5042"/>
                <a:gd name="T25" fmla="*/ 2944 h 5044"/>
                <a:gd name="T26" fmla="*/ 1691 w 5042"/>
                <a:gd name="T27" fmla="*/ 4221 h 5044"/>
                <a:gd name="T28" fmla="*/ 1807 w 5042"/>
                <a:gd name="T29" fmla="*/ 4337 h 5044"/>
                <a:gd name="T30" fmla="*/ 2061 w 5042"/>
                <a:gd name="T31" fmla="*/ 4337 h 5044"/>
                <a:gd name="T32" fmla="*/ 2188 w 5042"/>
                <a:gd name="T33" fmla="*/ 4221 h 5044"/>
                <a:gd name="T34" fmla="*/ 2188 w 5042"/>
                <a:gd name="T35" fmla="*/ 2944 h 5044"/>
                <a:gd name="T36" fmla="*/ 3351 w 5042"/>
                <a:gd name="T37" fmla="*/ 2944 h 5044"/>
                <a:gd name="T38" fmla="*/ 3224 w 5042"/>
                <a:gd name="T39" fmla="*/ 2818 h 5044"/>
                <a:gd name="T40" fmla="*/ 2981 w 5042"/>
                <a:gd name="T41" fmla="*/ 2818 h 5044"/>
                <a:gd name="T42" fmla="*/ 2843 w 5042"/>
                <a:gd name="T43" fmla="*/ 2944 h 5044"/>
                <a:gd name="T44" fmla="*/ 2843 w 5042"/>
                <a:gd name="T45" fmla="*/ 4221 h 5044"/>
                <a:gd name="T46" fmla="*/ 2981 w 5042"/>
                <a:gd name="T47" fmla="*/ 4337 h 5044"/>
                <a:gd name="T48" fmla="*/ 3224 w 5042"/>
                <a:gd name="T49" fmla="*/ 4337 h 5044"/>
                <a:gd name="T50" fmla="*/ 3351 w 5042"/>
                <a:gd name="T51" fmla="*/ 4221 h 5044"/>
                <a:gd name="T52" fmla="*/ 3351 w 5042"/>
                <a:gd name="T53" fmla="*/ 2944 h 5044"/>
                <a:gd name="T54" fmla="*/ 4503 w 5042"/>
                <a:gd name="T55" fmla="*/ 2944 h 5044"/>
                <a:gd name="T56" fmla="*/ 4387 w 5042"/>
                <a:gd name="T57" fmla="*/ 2818 h 5044"/>
                <a:gd name="T58" fmla="*/ 4143 w 5042"/>
                <a:gd name="T59" fmla="*/ 2818 h 5044"/>
                <a:gd name="T60" fmla="*/ 4006 w 5042"/>
                <a:gd name="T61" fmla="*/ 2944 h 5044"/>
                <a:gd name="T62" fmla="*/ 4006 w 5042"/>
                <a:gd name="T63" fmla="*/ 4221 h 5044"/>
                <a:gd name="T64" fmla="*/ 4143 w 5042"/>
                <a:gd name="T65" fmla="*/ 4337 h 5044"/>
                <a:gd name="T66" fmla="*/ 4387 w 5042"/>
                <a:gd name="T67" fmla="*/ 4337 h 5044"/>
                <a:gd name="T68" fmla="*/ 4503 w 5042"/>
                <a:gd name="T69" fmla="*/ 4221 h 5044"/>
                <a:gd name="T70" fmla="*/ 4503 w 5042"/>
                <a:gd name="T71" fmla="*/ 2944 h 5044"/>
                <a:gd name="T72" fmla="*/ 4767 w 5042"/>
                <a:gd name="T73" fmla="*/ 4665 h 5044"/>
                <a:gd name="T74" fmla="*/ 275 w 5042"/>
                <a:gd name="T75" fmla="*/ 4665 h 5044"/>
                <a:gd name="T76" fmla="*/ 5042 w 5042"/>
                <a:gd name="T77" fmla="*/ 5044 h 5044"/>
                <a:gd name="T78" fmla="*/ 0 w 5042"/>
                <a:gd name="T79" fmla="*/ 5044 h 5044"/>
                <a:gd name="T80" fmla="*/ 275 w 5042"/>
                <a:gd name="T81" fmla="*/ 2469 h 5044"/>
                <a:gd name="T82" fmla="*/ 4767 w 5042"/>
                <a:gd name="T83" fmla="*/ 2469 h 5044"/>
                <a:gd name="T84" fmla="*/ 264 w 5042"/>
                <a:gd name="T85" fmla="*/ 2132 h 5044"/>
                <a:gd name="T86" fmla="*/ 4778 w 5042"/>
                <a:gd name="T87" fmla="*/ 2132 h 5044"/>
                <a:gd name="T88" fmla="*/ 2515 w 5042"/>
                <a:gd name="T89" fmla="*/ 654 h 5044"/>
                <a:gd name="T90" fmla="*/ 2515 w 5042"/>
                <a:gd name="T91" fmla="*/ 0 h 5044"/>
                <a:gd name="T92" fmla="*/ 2526 w 5042"/>
                <a:gd name="T93" fmla="*/ 264 h 5044"/>
                <a:gd name="T94" fmla="*/ 3097 w 5042"/>
                <a:gd name="T95" fmla="*/ 264 h 5044"/>
                <a:gd name="T96" fmla="*/ 2515 w 5042"/>
                <a:gd name="T97" fmla="*/ 0 h 5044"/>
                <a:gd name="T98" fmla="*/ 3097 w 5042"/>
                <a:gd name="T99" fmla="*/ 0 h 5044"/>
                <a:gd name="T100" fmla="*/ 3097 w 5042"/>
                <a:gd name="T101" fmla="*/ 0 h 5044"/>
                <a:gd name="T102" fmla="*/ 3097 w 5042"/>
                <a:gd name="T103" fmla="*/ 264 h 5044"/>
                <a:gd name="T104" fmla="*/ 1088 w 5042"/>
                <a:gd name="T105" fmla="*/ 1688 h 5044"/>
                <a:gd name="T106" fmla="*/ 2515 w 5042"/>
                <a:gd name="T107" fmla="*/ 654 h 5044"/>
                <a:gd name="T108" fmla="*/ 3953 w 5042"/>
                <a:gd name="T109" fmla="*/ 1688 h 5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42" h="5044">
                  <a:moveTo>
                    <a:pt x="1036" y="2944"/>
                  </a:moveTo>
                  <a:cubicBezTo>
                    <a:pt x="1036" y="2860"/>
                    <a:pt x="983" y="2818"/>
                    <a:pt x="898" y="2818"/>
                  </a:cubicBezTo>
                  <a:cubicBezTo>
                    <a:pt x="655" y="2818"/>
                    <a:pt x="655" y="2818"/>
                    <a:pt x="655" y="2818"/>
                  </a:cubicBezTo>
                  <a:cubicBezTo>
                    <a:pt x="592" y="2818"/>
                    <a:pt x="539" y="2860"/>
                    <a:pt x="539" y="2944"/>
                  </a:cubicBezTo>
                  <a:cubicBezTo>
                    <a:pt x="539" y="4221"/>
                    <a:pt x="539" y="4221"/>
                    <a:pt x="539" y="4221"/>
                  </a:cubicBezTo>
                  <a:cubicBezTo>
                    <a:pt x="539" y="4295"/>
                    <a:pt x="592" y="4337"/>
                    <a:pt x="655" y="4337"/>
                  </a:cubicBezTo>
                  <a:cubicBezTo>
                    <a:pt x="898" y="4337"/>
                    <a:pt x="898" y="4337"/>
                    <a:pt x="898" y="4337"/>
                  </a:cubicBezTo>
                  <a:cubicBezTo>
                    <a:pt x="983" y="4337"/>
                    <a:pt x="1036" y="4295"/>
                    <a:pt x="1036" y="4221"/>
                  </a:cubicBezTo>
                  <a:cubicBezTo>
                    <a:pt x="1036" y="3309"/>
                    <a:pt x="1036" y="2944"/>
                    <a:pt x="1036" y="2944"/>
                  </a:cubicBezTo>
                  <a:moveTo>
                    <a:pt x="2188" y="2944"/>
                  </a:moveTo>
                  <a:cubicBezTo>
                    <a:pt x="2188" y="2860"/>
                    <a:pt x="2124" y="2818"/>
                    <a:pt x="2061" y="2818"/>
                  </a:cubicBezTo>
                  <a:cubicBezTo>
                    <a:pt x="1807" y="2818"/>
                    <a:pt x="1807" y="2818"/>
                    <a:pt x="1807" y="2818"/>
                  </a:cubicBezTo>
                  <a:cubicBezTo>
                    <a:pt x="1744" y="2818"/>
                    <a:pt x="1691" y="2860"/>
                    <a:pt x="1691" y="2944"/>
                  </a:cubicBezTo>
                  <a:cubicBezTo>
                    <a:pt x="1691" y="4221"/>
                    <a:pt x="1691" y="4221"/>
                    <a:pt x="1691" y="4221"/>
                  </a:cubicBezTo>
                  <a:cubicBezTo>
                    <a:pt x="1691" y="4295"/>
                    <a:pt x="1744" y="4337"/>
                    <a:pt x="1807" y="4337"/>
                  </a:cubicBezTo>
                  <a:cubicBezTo>
                    <a:pt x="2061" y="4337"/>
                    <a:pt x="2061" y="4337"/>
                    <a:pt x="2061" y="4337"/>
                  </a:cubicBezTo>
                  <a:cubicBezTo>
                    <a:pt x="2124" y="4337"/>
                    <a:pt x="2188" y="4295"/>
                    <a:pt x="2188" y="4221"/>
                  </a:cubicBezTo>
                  <a:cubicBezTo>
                    <a:pt x="2188" y="3287"/>
                    <a:pt x="2188" y="2944"/>
                    <a:pt x="2188" y="2944"/>
                  </a:cubicBezTo>
                  <a:moveTo>
                    <a:pt x="3351" y="2944"/>
                  </a:moveTo>
                  <a:cubicBezTo>
                    <a:pt x="3351" y="2860"/>
                    <a:pt x="3287" y="2818"/>
                    <a:pt x="3224" y="2818"/>
                  </a:cubicBezTo>
                  <a:cubicBezTo>
                    <a:pt x="2981" y="2818"/>
                    <a:pt x="2981" y="2818"/>
                    <a:pt x="2981" y="2818"/>
                  </a:cubicBezTo>
                  <a:cubicBezTo>
                    <a:pt x="2907" y="2818"/>
                    <a:pt x="2843" y="2860"/>
                    <a:pt x="2843" y="2944"/>
                  </a:cubicBezTo>
                  <a:cubicBezTo>
                    <a:pt x="2843" y="4221"/>
                    <a:pt x="2843" y="4221"/>
                    <a:pt x="2843" y="4221"/>
                  </a:cubicBezTo>
                  <a:cubicBezTo>
                    <a:pt x="2843" y="4295"/>
                    <a:pt x="2907" y="4337"/>
                    <a:pt x="2981" y="4337"/>
                  </a:cubicBezTo>
                  <a:cubicBezTo>
                    <a:pt x="3224" y="4337"/>
                    <a:pt x="3224" y="4337"/>
                    <a:pt x="3224" y="4337"/>
                  </a:cubicBezTo>
                  <a:cubicBezTo>
                    <a:pt x="3287" y="4337"/>
                    <a:pt x="3351" y="4295"/>
                    <a:pt x="3351" y="4221"/>
                  </a:cubicBezTo>
                  <a:cubicBezTo>
                    <a:pt x="3351" y="3309"/>
                    <a:pt x="3351" y="2944"/>
                    <a:pt x="3351" y="2944"/>
                  </a:cubicBezTo>
                  <a:moveTo>
                    <a:pt x="4503" y="2944"/>
                  </a:moveTo>
                  <a:cubicBezTo>
                    <a:pt x="4503" y="2860"/>
                    <a:pt x="4450" y="2818"/>
                    <a:pt x="4387" y="2818"/>
                  </a:cubicBezTo>
                  <a:cubicBezTo>
                    <a:pt x="4143" y="2818"/>
                    <a:pt x="4143" y="2818"/>
                    <a:pt x="4143" y="2818"/>
                  </a:cubicBezTo>
                  <a:cubicBezTo>
                    <a:pt x="4080" y="2818"/>
                    <a:pt x="4006" y="2860"/>
                    <a:pt x="4006" y="2944"/>
                  </a:cubicBezTo>
                  <a:cubicBezTo>
                    <a:pt x="4006" y="4221"/>
                    <a:pt x="4006" y="4221"/>
                    <a:pt x="4006" y="4221"/>
                  </a:cubicBezTo>
                  <a:cubicBezTo>
                    <a:pt x="4006" y="4295"/>
                    <a:pt x="4080" y="4337"/>
                    <a:pt x="4143" y="4337"/>
                  </a:cubicBezTo>
                  <a:cubicBezTo>
                    <a:pt x="4387" y="4337"/>
                    <a:pt x="4387" y="4337"/>
                    <a:pt x="4387" y="4337"/>
                  </a:cubicBezTo>
                  <a:cubicBezTo>
                    <a:pt x="4450" y="4337"/>
                    <a:pt x="4503" y="4295"/>
                    <a:pt x="4503" y="4221"/>
                  </a:cubicBezTo>
                  <a:cubicBezTo>
                    <a:pt x="4503" y="3315"/>
                    <a:pt x="4503" y="2944"/>
                    <a:pt x="4503" y="2944"/>
                  </a:cubicBezTo>
                  <a:moveTo>
                    <a:pt x="4767" y="4665"/>
                  </a:moveTo>
                  <a:cubicBezTo>
                    <a:pt x="275" y="4665"/>
                    <a:pt x="275" y="4665"/>
                    <a:pt x="275" y="4665"/>
                  </a:cubicBezTo>
                  <a:moveTo>
                    <a:pt x="5042" y="5044"/>
                  </a:moveTo>
                  <a:cubicBezTo>
                    <a:pt x="0" y="5044"/>
                    <a:pt x="0" y="5044"/>
                    <a:pt x="0" y="5044"/>
                  </a:cubicBezTo>
                  <a:moveTo>
                    <a:pt x="275" y="2469"/>
                  </a:moveTo>
                  <a:cubicBezTo>
                    <a:pt x="4767" y="2469"/>
                    <a:pt x="4767" y="2469"/>
                    <a:pt x="4767" y="2469"/>
                  </a:cubicBezTo>
                  <a:moveTo>
                    <a:pt x="264" y="2132"/>
                  </a:moveTo>
                  <a:cubicBezTo>
                    <a:pt x="4778" y="2132"/>
                    <a:pt x="4778" y="2132"/>
                    <a:pt x="4778" y="2132"/>
                  </a:cubicBezTo>
                  <a:moveTo>
                    <a:pt x="2515" y="654"/>
                  </a:moveTo>
                  <a:cubicBezTo>
                    <a:pt x="2515" y="0"/>
                    <a:pt x="2515" y="0"/>
                    <a:pt x="2515" y="0"/>
                  </a:cubicBezTo>
                  <a:moveTo>
                    <a:pt x="2526" y="264"/>
                  </a:moveTo>
                  <a:cubicBezTo>
                    <a:pt x="3097" y="264"/>
                    <a:pt x="3097" y="264"/>
                    <a:pt x="3097" y="264"/>
                  </a:cubicBezTo>
                  <a:moveTo>
                    <a:pt x="2515" y="0"/>
                  </a:moveTo>
                  <a:cubicBezTo>
                    <a:pt x="3097" y="0"/>
                    <a:pt x="3097" y="0"/>
                    <a:pt x="3097" y="0"/>
                  </a:cubicBezTo>
                  <a:moveTo>
                    <a:pt x="3097" y="0"/>
                  </a:moveTo>
                  <a:cubicBezTo>
                    <a:pt x="3097" y="264"/>
                    <a:pt x="3097" y="264"/>
                    <a:pt x="3097" y="264"/>
                  </a:cubicBezTo>
                  <a:moveTo>
                    <a:pt x="1088" y="1688"/>
                  </a:moveTo>
                  <a:cubicBezTo>
                    <a:pt x="1279" y="1087"/>
                    <a:pt x="1850" y="654"/>
                    <a:pt x="2515" y="654"/>
                  </a:cubicBezTo>
                  <a:cubicBezTo>
                    <a:pt x="3192" y="654"/>
                    <a:pt x="3752" y="1087"/>
                    <a:pt x="3953" y="168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chemeClr val="bg1"/>
                  </a:solidFill>
                </a:ln>
              </a:endParaRPr>
            </a:p>
          </p:txBody>
        </p:sp>
        <p:sp>
          <p:nvSpPr>
            <p:cNvPr id="137" name="Freeform 68"/>
            <p:cNvSpPr>
              <a:spLocks noChangeAspect="1" noEditPoints="1"/>
            </p:cNvSpPr>
            <p:nvPr/>
          </p:nvSpPr>
          <p:spPr bwMode="auto">
            <a:xfrm>
              <a:off x="9012537" y="1967106"/>
              <a:ext cx="559882" cy="723570"/>
            </a:xfrm>
            <a:custGeom>
              <a:avLst/>
              <a:gdLst>
                <a:gd name="T0" fmla="*/ 188 w 212"/>
                <a:gd name="T1" fmla="*/ 104 h 275"/>
                <a:gd name="T2" fmla="*/ 207 w 212"/>
                <a:gd name="T3" fmla="*/ 212 h 275"/>
                <a:gd name="T4" fmla="*/ 124 w 212"/>
                <a:gd name="T5" fmla="*/ 275 h 275"/>
                <a:gd name="T6" fmla="*/ 44 w 212"/>
                <a:gd name="T7" fmla="*/ 252 h 275"/>
                <a:gd name="T8" fmla="*/ 31 w 212"/>
                <a:gd name="T9" fmla="*/ 128 h 275"/>
                <a:gd name="T10" fmla="*/ 69 w 212"/>
                <a:gd name="T11" fmla="*/ 63 h 275"/>
                <a:gd name="T12" fmla="*/ 156 w 212"/>
                <a:gd name="T13" fmla="*/ 63 h 275"/>
                <a:gd name="T14" fmla="*/ 173 w 212"/>
                <a:gd name="T15" fmla="*/ 81 h 275"/>
                <a:gd name="T16" fmla="*/ 160 w 212"/>
                <a:gd name="T17" fmla="*/ 47 h 275"/>
                <a:gd name="T18" fmla="*/ 186 w 212"/>
                <a:gd name="T19" fmla="*/ 17 h 275"/>
                <a:gd name="T20" fmla="*/ 161 w 212"/>
                <a:gd name="T21" fmla="*/ 11 h 275"/>
                <a:gd name="T22" fmla="*/ 145 w 212"/>
                <a:gd name="T23" fmla="*/ 24 h 275"/>
                <a:gd name="T24" fmla="*/ 145 w 212"/>
                <a:gd name="T25" fmla="*/ 8 h 275"/>
                <a:gd name="T26" fmla="*/ 121 w 212"/>
                <a:gd name="T27" fmla="*/ 2 h 275"/>
                <a:gd name="T28" fmla="*/ 101 w 212"/>
                <a:gd name="T29" fmla="*/ 6 h 275"/>
                <a:gd name="T30" fmla="*/ 98 w 212"/>
                <a:gd name="T31" fmla="*/ 22 h 275"/>
                <a:gd name="T32" fmla="*/ 86 w 212"/>
                <a:gd name="T33" fmla="*/ 8 h 275"/>
                <a:gd name="T34" fmla="*/ 55 w 212"/>
                <a:gd name="T35" fmla="*/ 17 h 275"/>
                <a:gd name="T36" fmla="*/ 69 w 212"/>
                <a:gd name="T37" fmla="*/ 47 h 275"/>
                <a:gd name="T38" fmla="*/ 82 w 212"/>
                <a:gd name="T39" fmla="*/ 205 h 275"/>
                <a:gd name="T40" fmla="*/ 149 w 212"/>
                <a:gd name="T41" fmla="*/ 192 h 275"/>
                <a:gd name="T42" fmla="*/ 90 w 212"/>
                <a:gd name="T43" fmla="*/ 142 h 275"/>
                <a:gd name="T44" fmla="*/ 140 w 212"/>
                <a:gd name="T45" fmla="*/ 124 h 275"/>
                <a:gd name="T46" fmla="*/ 115 w 212"/>
                <a:gd name="T47" fmla="*/ 115 h 275"/>
                <a:gd name="T48" fmla="*/ 115 w 212"/>
                <a:gd name="T49" fmla="*/ 95 h 275"/>
                <a:gd name="T50" fmla="*/ 115 w 212"/>
                <a:gd name="T51" fmla="*/ 237 h 275"/>
                <a:gd name="T52" fmla="*/ 115 w 212"/>
                <a:gd name="T53" fmla="*/ 21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2" h="275">
                  <a:moveTo>
                    <a:pt x="188" y="104"/>
                  </a:moveTo>
                  <a:cubicBezTo>
                    <a:pt x="195" y="121"/>
                    <a:pt x="212" y="158"/>
                    <a:pt x="207" y="212"/>
                  </a:cubicBezTo>
                  <a:cubicBezTo>
                    <a:pt x="202" y="258"/>
                    <a:pt x="149" y="274"/>
                    <a:pt x="124" y="275"/>
                  </a:cubicBezTo>
                  <a:cubicBezTo>
                    <a:pt x="104" y="275"/>
                    <a:pt x="69" y="271"/>
                    <a:pt x="44" y="252"/>
                  </a:cubicBezTo>
                  <a:cubicBezTo>
                    <a:pt x="0" y="218"/>
                    <a:pt x="21" y="153"/>
                    <a:pt x="31" y="128"/>
                  </a:cubicBezTo>
                  <a:cubicBezTo>
                    <a:pt x="38" y="108"/>
                    <a:pt x="61" y="68"/>
                    <a:pt x="69" y="63"/>
                  </a:cubicBezTo>
                  <a:cubicBezTo>
                    <a:pt x="77" y="58"/>
                    <a:pt x="153" y="62"/>
                    <a:pt x="156" y="63"/>
                  </a:cubicBezTo>
                  <a:cubicBezTo>
                    <a:pt x="158" y="64"/>
                    <a:pt x="165" y="71"/>
                    <a:pt x="173" y="81"/>
                  </a:cubicBezTo>
                  <a:moveTo>
                    <a:pt x="160" y="47"/>
                  </a:moveTo>
                  <a:cubicBezTo>
                    <a:pt x="173" y="35"/>
                    <a:pt x="186" y="22"/>
                    <a:pt x="186" y="17"/>
                  </a:cubicBezTo>
                  <a:cubicBezTo>
                    <a:pt x="185" y="12"/>
                    <a:pt x="161" y="11"/>
                    <a:pt x="161" y="11"/>
                  </a:cubicBezTo>
                  <a:cubicBezTo>
                    <a:pt x="145" y="24"/>
                    <a:pt x="145" y="24"/>
                    <a:pt x="145" y="24"/>
                  </a:cubicBezTo>
                  <a:cubicBezTo>
                    <a:pt x="145" y="24"/>
                    <a:pt x="144" y="12"/>
                    <a:pt x="145" y="8"/>
                  </a:cubicBezTo>
                  <a:cubicBezTo>
                    <a:pt x="146" y="4"/>
                    <a:pt x="134" y="4"/>
                    <a:pt x="121" y="2"/>
                  </a:cubicBezTo>
                  <a:cubicBezTo>
                    <a:pt x="108" y="0"/>
                    <a:pt x="103" y="1"/>
                    <a:pt x="101" y="6"/>
                  </a:cubicBezTo>
                  <a:cubicBezTo>
                    <a:pt x="100" y="12"/>
                    <a:pt x="98" y="22"/>
                    <a:pt x="98" y="22"/>
                  </a:cubicBezTo>
                  <a:cubicBezTo>
                    <a:pt x="98" y="22"/>
                    <a:pt x="89" y="10"/>
                    <a:pt x="86" y="8"/>
                  </a:cubicBezTo>
                  <a:cubicBezTo>
                    <a:pt x="82" y="7"/>
                    <a:pt x="65" y="8"/>
                    <a:pt x="55" y="17"/>
                  </a:cubicBezTo>
                  <a:cubicBezTo>
                    <a:pt x="46" y="26"/>
                    <a:pt x="69" y="47"/>
                    <a:pt x="69" y="47"/>
                  </a:cubicBezTo>
                  <a:moveTo>
                    <a:pt x="82" y="205"/>
                  </a:moveTo>
                  <a:cubicBezTo>
                    <a:pt x="94" y="223"/>
                    <a:pt x="147" y="224"/>
                    <a:pt x="149" y="192"/>
                  </a:cubicBezTo>
                  <a:cubicBezTo>
                    <a:pt x="151" y="156"/>
                    <a:pt x="91" y="172"/>
                    <a:pt x="90" y="142"/>
                  </a:cubicBezTo>
                  <a:cubicBezTo>
                    <a:pt x="88" y="106"/>
                    <a:pt x="134" y="112"/>
                    <a:pt x="140" y="124"/>
                  </a:cubicBezTo>
                  <a:moveTo>
                    <a:pt x="115" y="115"/>
                  </a:moveTo>
                  <a:cubicBezTo>
                    <a:pt x="115" y="95"/>
                    <a:pt x="115" y="95"/>
                    <a:pt x="115" y="95"/>
                  </a:cubicBezTo>
                  <a:moveTo>
                    <a:pt x="115" y="237"/>
                  </a:moveTo>
                  <a:cubicBezTo>
                    <a:pt x="115" y="217"/>
                    <a:pt x="115" y="217"/>
                    <a:pt x="115" y="21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8" name="Grafika 22">
              <a:extLst>
                <a:ext uri="{FF2B5EF4-FFF2-40B4-BE49-F238E27FC236}">
                  <a16:creationId xmlns:a16="http://schemas.microsoft.com/office/drawing/2014/main" id="{C13FE5AC-FDB6-4745-AD19-47A551E65604}"/>
                </a:ext>
              </a:extLst>
            </p:cNvPr>
            <p:cNvSpPr>
              <a:spLocks noChangeAspect="1"/>
            </p:cNvSpPr>
            <p:nvPr/>
          </p:nvSpPr>
          <p:spPr>
            <a:xfrm>
              <a:off x="10629095" y="2077780"/>
              <a:ext cx="850989" cy="607916"/>
            </a:xfrm>
            <a:custGeom>
              <a:avLst/>
              <a:gdLst>
                <a:gd name="connsiteX0" fmla="*/ 838486 w 1044797"/>
                <a:gd name="connsiteY0" fmla="*/ 119098 h 746367"/>
                <a:gd name="connsiteX1" fmla="*/ 838486 w 1044797"/>
                <a:gd name="connsiteY1" fmla="*/ 174010 h 746367"/>
                <a:gd name="connsiteX2" fmla="*/ 297323 w 1044797"/>
                <a:gd name="connsiteY2" fmla="*/ 174010 h 746367"/>
                <a:gd name="connsiteX3" fmla="*/ 297323 w 1044797"/>
                <a:gd name="connsiteY3" fmla="*/ 32040 h 746367"/>
                <a:gd name="connsiteX4" fmla="*/ 838486 w 1044797"/>
                <a:gd name="connsiteY4" fmla="*/ 32040 h 746367"/>
                <a:gd name="connsiteX5" fmla="*/ 838486 w 1044797"/>
                <a:gd name="connsiteY5" fmla="*/ 68187 h 746367"/>
                <a:gd name="connsiteX6" fmla="*/ 297371 w 1044797"/>
                <a:gd name="connsiteY6" fmla="*/ 171295 h 746367"/>
                <a:gd name="connsiteX7" fmla="*/ 297371 w 1044797"/>
                <a:gd name="connsiteY7" fmla="*/ 313266 h 746367"/>
                <a:gd name="connsiteX8" fmla="*/ 838533 w 1044797"/>
                <a:gd name="connsiteY8" fmla="*/ 313266 h 746367"/>
                <a:gd name="connsiteX9" fmla="*/ 838533 w 1044797"/>
                <a:gd name="connsiteY9" fmla="*/ 171295 h 746367"/>
                <a:gd name="connsiteX10" fmla="*/ 297371 w 1044797"/>
                <a:gd name="connsiteY10" fmla="*/ 310599 h 746367"/>
                <a:gd name="connsiteX11" fmla="*/ 297371 w 1044797"/>
                <a:gd name="connsiteY11" fmla="*/ 452569 h 746367"/>
                <a:gd name="connsiteX12" fmla="*/ 838533 w 1044797"/>
                <a:gd name="connsiteY12" fmla="*/ 452569 h 746367"/>
                <a:gd name="connsiteX13" fmla="*/ 838533 w 1044797"/>
                <a:gd name="connsiteY13" fmla="*/ 310599 h 746367"/>
                <a:gd name="connsiteX14" fmla="*/ 297371 w 1044797"/>
                <a:gd name="connsiteY14" fmla="*/ 452616 h 746367"/>
                <a:gd name="connsiteX15" fmla="*/ 297371 w 1044797"/>
                <a:gd name="connsiteY15" fmla="*/ 594587 h 746367"/>
                <a:gd name="connsiteX16" fmla="*/ 838533 w 1044797"/>
                <a:gd name="connsiteY16" fmla="*/ 594587 h 746367"/>
                <a:gd name="connsiteX17" fmla="*/ 838533 w 1044797"/>
                <a:gd name="connsiteY17" fmla="*/ 452616 h 746367"/>
                <a:gd name="connsiteX18" fmla="*/ 297371 w 1044797"/>
                <a:gd name="connsiteY18" fmla="*/ 585300 h 746367"/>
                <a:gd name="connsiteX19" fmla="*/ 297371 w 1044797"/>
                <a:gd name="connsiteY19" fmla="*/ 746320 h 746367"/>
                <a:gd name="connsiteX20" fmla="*/ 838533 w 1044797"/>
                <a:gd name="connsiteY20" fmla="*/ 746320 h 746367"/>
                <a:gd name="connsiteX21" fmla="*/ 838533 w 1044797"/>
                <a:gd name="connsiteY21" fmla="*/ 585300 h 746367"/>
                <a:gd name="connsiteX22" fmla="*/ 474155 w 1044797"/>
                <a:gd name="connsiteY22" fmla="*/ 567774 h 746367"/>
                <a:gd name="connsiteX23" fmla="*/ 474155 w 1044797"/>
                <a:gd name="connsiteY23" fmla="*/ 739224 h 746367"/>
                <a:gd name="connsiteX24" fmla="*/ 661702 w 1044797"/>
                <a:gd name="connsiteY24" fmla="*/ 618685 h 746367"/>
                <a:gd name="connsiteX25" fmla="*/ 661702 w 1044797"/>
                <a:gd name="connsiteY25" fmla="*/ 739224 h 746367"/>
                <a:gd name="connsiteX26" fmla="*/ 200930 w 1044797"/>
                <a:gd name="connsiteY26" fmla="*/ 374892 h 746367"/>
                <a:gd name="connsiteX27" fmla="*/ 0 w 1044797"/>
                <a:gd name="connsiteY27" fmla="*/ 374892 h 746367"/>
                <a:gd name="connsiteX28" fmla="*/ 0 w 1044797"/>
                <a:gd name="connsiteY28" fmla="*/ 744606 h 746367"/>
                <a:gd name="connsiteX29" fmla="*/ 294704 w 1044797"/>
                <a:gd name="connsiteY29" fmla="*/ 744606 h 746367"/>
                <a:gd name="connsiteX30" fmla="*/ 294704 w 1044797"/>
                <a:gd name="connsiteY30" fmla="*/ 374892 h 746367"/>
                <a:gd name="connsiteX31" fmla="*/ 251841 w 1044797"/>
                <a:gd name="connsiteY31" fmla="*/ 374892 h 746367"/>
                <a:gd name="connsiteX32" fmla="*/ 289941 w 1044797"/>
                <a:gd name="connsiteY32" fmla="*/ 504385 h 746367"/>
                <a:gd name="connsiteX33" fmla="*/ 121158 w 1044797"/>
                <a:gd name="connsiteY33" fmla="*/ 504385 h 746367"/>
                <a:gd name="connsiteX34" fmla="*/ 121158 w 1044797"/>
                <a:gd name="connsiteY34" fmla="*/ 742796 h 746367"/>
                <a:gd name="connsiteX35" fmla="*/ 205550 w 1044797"/>
                <a:gd name="connsiteY35" fmla="*/ 506195 h 746367"/>
                <a:gd name="connsiteX36" fmla="*/ 205550 w 1044797"/>
                <a:gd name="connsiteY36" fmla="*/ 744177 h 746367"/>
                <a:gd name="connsiteX37" fmla="*/ 121587 w 1044797"/>
                <a:gd name="connsiteY37" fmla="*/ 623590 h 746367"/>
                <a:gd name="connsiteX38" fmla="*/ 289465 w 1044797"/>
                <a:gd name="connsiteY38" fmla="*/ 623590 h 746367"/>
                <a:gd name="connsiteX39" fmla="*/ 993743 w 1044797"/>
                <a:gd name="connsiteY39" fmla="*/ 468809 h 746367"/>
                <a:gd name="connsiteX40" fmla="*/ 943689 w 1044797"/>
                <a:gd name="connsiteY40" fmla="*/ 440948 h 746367"/>
                <a:gd name="connsiteX41" fmla="*/ 845677 w 1044797"/>
                <a:gd name="connsiteY41" fmla="*/ 560630 h 746367"/>
                <a:gd name="connsiteX42" fmla="*/ 943689 w 1044797"/>
                <a:gd name="connsiteY42" fmla="*/ 680312 h 746367"/>
                <a:gd name="connsiteX43" fmla="*/ 1041702 w 1044797"/>
                <a:gd name="connsiteY43" fmla="*/ 560630 h 746367"/>
                <a:gd name="connsiteX44" fmla="*/ 1022128 w 1044797"/>
                <a:gd name="connsiteY44" fmla="*/ 506718 h 746367"/>
                <a:gd name="connsiteX45" fmla="*/ 942642 w 1044797"/>
                <a:gd name="connsiteY45" fmla="*/ 680312 h 746367"/>
                <a:gd name="connsiteX46" fmla="*/ 942642 w 1044797"/>
                <a:gd name="connsiteY46" fmla="*/ 746368 h 746367"/>
                <a:gd name="connsiteX47" fmla="*/ 835819 w 1044797"/>
                <a:gd name="connsiteY47" fmla="*/ 746320 h 746367"/>
                <a:gd name="connsiteX48" fmla="*/ 1044797 w 1044797"/>
                <a:gd name="connsiteY48" fmla="*/ 746320 h 74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4797" h="746367">
                  <a:moveTo>
                    <a:pt x="838486" y="119098"/>
                  </a:moveTo>
                  <a:cubicBezTo>
                    <a:pt x="838486" y="137386"/>
                    <a:pt x="838486" y="155722"/>
                    <a:pt x="838486" y="174010"/>
                  </a:cubicBezTo>
                  <a:cubicBezTo>
                    <a:pt x="660654" y="131290"/>
                    <a:pt x="475202" y="131290"/>
                    <a:pt x="297323" y="174010"/>
                  </a:cubicBezTo>
                  <a:cubicBezTo>
                    <a:pt x="297323" y="126671"/>
                    <a:pt x="297323" y="79331"/>
                    <a:pt x="297323" y="32040"/>
                  </a:cubicBezTo>
                  <a:cubicBezTo>
                    <a:pt x="475155" y="-10680"/>
                    <a:pt x="660606" y="-10680"/>
                    <a:pt x="838486" y="32040"/>
                  </a:cubicBezTo>
                  <a:cubicBezTo>
                    <a:pt x="838486" y="44089"/>
                    <a:pt x="838486" y="56138"/>
                    <a:pt x="838486" y="68187"/>
                  </a:cubicBezTo>
                  <a:moveTo>
                    <a:pt x="297371" y="171295"/>
                  </a:moveTo>
                  <a:cubicBezTo>
                    <a:pt x="297371" y="218635"/>
                    <a:pt x="297371" y="265974"/>
                    <a:pt x="297371" y="313266"/>
                  </a:cubicBezTo>
                  <a:cubicBezTo>
                    <a:pt x="475202" y="270546"/>
                    <a:pt x="660654" y="270546"/>
                    <a:pt x="838533" y="313266"/>
                  </a:cubicBezTo>
                  <a:cubicBezTo>
                    <a:pt x="838533" y="265926"/>
                    <a:pt x="838533" y="218587"/>
                    <a:pt x="838533" y="171295"/>
                  </a:cubicBezTo>
                  <a:moveTo>
                    <a:pt x="297371" y="310599"/>
                  </a:moveTo>
                  <a:cubicBezTo>
                    <a:pt x="297371" y="357938"/>
                    <a:pt x="297371" y="405277"/>
                    <a:pt x="297371" y="452569"/>
                  </a:cubicBezTo>
                  <a:cubicBezTo>
                    <a:pt x="475202" y="409849"/>
                    <a:pt x="660654" y="409849"/>
                    <a:pt x="838533" y="452569"/>
                  </a:cubicBezTo>
                  <a:cubicBezTo>
                    <a:pt x="838533" y="405229"/>
                    <a:pt x="838533" y="357890"/>
                    <a:pt x="838533" y="310599"/>
                  </a:cubicBezTo>
                  <a:moveTo>
                    <a:pt x="297371" y="452616"/>
                  </a:moveTo>
                  <a:cubicBezTo>
                    <a:pt x="297371" y="499956"/>
                    <a:pt x="297371" y="547295"/>
                    <a:pt x="297371" y="594587"/>
                  </a:cubicBezTo>
                  <a:cubicBezTo>
                    <a:pt x="475202" y="551867"/>
                    <a:pt x="660654" y="551867"/>
                    <a:pt x="838533" y="594587"/>
                  </a:cubicBezTo>
                  <a:cubicBezTo>
                    <a:pt x="838533" y="547247"/>
                    <a:pt x="838533" y="499908"/>
                    <a:pt x="838533" y="452616"/>
                  </a:cubicBezTo>
                  <a:moveTo>
                    <a:pt x="297371" y="585300"/>
                  </a:moveTo>
                  <a:cubicBezTo>
                    <a:pt x="297371" y="632639"/>
                    <a:pt x="297371" y="746320"/>
                    <a:pt x="297371" y="746320"/>
                  </a:cubicBezTo>
                  <a:lnTo>
                    <a:pt x="838533" y="746320"/>
                  </a:lnTo>
                  <a:cubicBezTo>
                    <a:pt x="838533" y="746320"/>
                    <a:pt x="838533" y="632591"/>
                    <a:pt x="838533" y="585300"/>
                  </a:cubicBezTo>
                  <a:moveTo>
                    <a:pt x="474155" y="567774"/>
                  </a:moveTo>
                  <a:lnTo>
                    <a:pt x="474155" y="739224"/>
                  </a:lnTo>
                  <a:moveTo>
                    <a:pt x="661702" y="618685"/>
                  </a:moveTo>
                  <a:lnTo>
                    <a:pt x="661702" y="739224"/>
                  </a:lnTo>
                  <a:moveTo>
                    <a:pt x="200930" y="374892"/>
                  </a:moveTo>
                  <a:lnTo>
                    <a:pt x="0" y="374892"/>
                  </a:lnTo>
                  <a:lnTo>
                    <a:pt x="0" y="744606"/>
                  </a:lnTo>
                  <a:lnTo>
                    <a:pt x="294704" y="744606"/>
                  </a:lnTo>
                  <a:lnTo>
                    <a:pt x="294704" y="374892"/>
                  </a:lnTo>
                  <a:lnTo>
                    <a:pt x="251841" y="374892"/>
                  </a:lnTo>
                  <a:moveTo>
                    <a:pt x="289941" y="504385"/>
                  </a:moveTo>
                  <a:lnTo>
                    <a:pt x="121158" y="504385"/>
                  </a:lnTo>
                  <a:lnTo>
                    <a:pt x="121158" y="742796"/>
                  </a:lnTo>
                  <a:moveTo>
                    <a:pt x="205550" y="506195"/>
                  </a:moveTo>
                  <a:lnTo>
                    <a:pt x="205550" y="744177"/>
                  </a:lnTo>
                  <a:moveTo>
                    <a:pt x="121587" y="623590"/>
                  </a:moveTo>
                  <a:lnTo>
                    <a:pt x="289465" y="623590"/>
                  </a:lnTo>
                  <a:moveTo>
                    <a:pt x="993743" y="468809"/>
                  </a:moveTo>
                  <a:cubicBezTo>
                    <a:pt x="975646" y="450759"/>
                    <a:pt x="956643" y="440948"/>
                    <a:pt x="943689" y="440948"/>
                  </a:cubicBezTo>
                  <a:cubicBezTo>
                    <a:pt x="915829" y="440948"/>
                    <a:pt x="860108" y="484287"/>
                    <a:pt x="845677" y="560630"/>
                  </a:cubicBezTo>
                  <a:cubicBezTo>
                    <a:pt x="833390" y="625591"/>
                    <a:pt x="858060" y="680312"/>
                    <a:pt x="943689" y="680312"/>
                  </a:cubicBezTo>
                  <a:cubicBezTo>
                    <a:pt x="1029319" y="680312"/>
                    <a:pt x="1054322" y="625495"/>
                    <a:pt x="1041702" y="560630"/>
                  </a:cubicBezTo>
                  <a:cubicBezTo>
                    <a:pt x="1037749" y="540389"/>
                    <a:pt x="1030796" y="522339"/>
                    <a:pt x="1022128" y="506718"/>
                  </a:cubicBezTo>
                  <a:moveTo>
                    <a:pt x="942642" y="680312"/>
                  </a:moveTo>
                  <a:lnTo>
                    <a:pt x="942642" y="746368"/>
                  </a:lnTo>
                  <a:moveTo>
                    <a:pt x="835819" y="746320"/>
                  </a:moveTo>
                  <a:lnTo>
                    <a:pt x="1044797" y="74632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9" name="Group 138" descr="Usage Example&#10;Ungroup to edit this image. Instructions are available on slide 22.&#10;"/>
          <p:cNvGrpSpPr/>
          <p:nvPr/>
        </p:nvGrpSpPr>
        <p:grpSpPr>
          <a:xfrm>
            <a:off x="4871260" y="5818360"/>
            <a:ext cx="1667520" cy="835821"/>
            <a:chOff x="4269056" y="5781456"/>
            <a:chExt cx="1667520" cy="835820"/>
          </a:xfrm>
        </p:grpSpPr>
        <p:sp>
          <p:nvSpPr>
            <p:cNvPr id="140" name="Rectangle 139"/>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B42E34"/>
                  </a:solidFill>
                </a:rPr>
                <a:t>Usage Example</a:t>
              </a:r>
            </a:p>
            <a:p>
              <a:pPr marL="6351" indent="-6351">
                <a:lnSpc>
                  <a:spcPct val="110000"/>
                </a:lnSpc>
                <a:spcBef>
                  <a:spcPct val="20000"/>
                </a:spcBef>
                <a:defRPr/>
              </a:pPr>
              <a:r>
                <a:rPr lang="en-US" sz="1000" dirty="0">
                  <a:solidFill>
                    <a:srgbClr val="B42E34"/>
                  </a:solidFill>
                </a:rPr>
                <a:t>Ungroup to edit this image. Instructions are available on slide 24.</a:t>
              </a:r>
            </a:p>
          </p:txBody>
        </p:sp>
        <p:sp>
          <p:nvSpPr>
            <p:cNvPr id="141" name="Chevron 140"/>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Tree>
    <p:extLst>
      <p:ext uri="{BB962C8B-B14F-4D97-AF65-F5344CB8AC3E}">
        <p14:creationId xmlns:p14="http://schemas.microsoft.com/office/powerpoint/2010/main" val="230483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Icons</a:t>
            </a:r>
          </a:p>
        </p:txBody>
      </p:sp>
      <p:sp>
        <p:nvSpPr>
          <p:cNvPr id="59" name="Title 1"/>
          <p:cNvSpPr txBox="1">
            <a:spLocks/>
          </p:cNvSpPr>
          <p:nvPr/>
        </p:nvSpPr>
        <p:spPr>
          <a:xfrm>
            <a:off x="695326" y="1904037"/>
            <a:ext cx="4677537" cy="535530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1" indent="-342891">
              <a:buFont typeface="+mj-lt"/>
              <a:buAutoNum type="arabicPeriod"/>
            </a:pPr>
            <a:r>
              <a:rPr lang="en-US" sz="1600" dirty="0">
                <a:latin typeface="Arial" panose="020B0604020202020204" pitchFamily="34" charset="0"/>
                <a:cs typeface="Arial" panose="020B0604020202020204" pitchFamily="34" charset="0"/>
                <a:hlinkClick r:id="rId2"/>
              </a:rPr>
              <a:t>Diagram Ecommerce Analysis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3"/>
              </a:rPr>
              <a:t>Icons Healthcare Outline Bundle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4"/>
              </a:rPr>
              <a:t>Data Charts Pie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5"/>
              </a:rPr>
              <a:t>Infographics Diagrams Agenda Outline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6"/>
              </a:rPr>
              <a:t>Diagrams History Est Company</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7"/>
              </a:rPr>
              <a:t>Diagrams Agenda Flat Icons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8"/>
              </a:rPr>
              <a:t>Infographics Tables Comparison</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9"/>
              </a:rPr>
              <a:t>Infographics Diagrams Lists Arrows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0"/>
              </a:rPr>
              <a:t>Icons Simple Outline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1"/>
              </a:rPr>
              <a:t>Hand Drawn Mega Bundle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2"/>
              </a:rPr>
              <a:t>Maps World Countries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3"/>
              </a:rPr>
              <a:t>Icons IT Data Science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4"/>
              </a:rPr>
              <a:t>Ecology Bundle Flat</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5"/>
              </a:rPr>
              <a:t>Infographics Diagram Lab Glass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6"/>
              </a:rPr>
              <a:t>Template Webinar Solution</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7"/>
              </a:rPr>
              <a:t>Diagram Roadmaps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8"/>
              </a:rPr>
              <a:t>Diagram Digital Transformation</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9"/>
              </a:rPr>
              <a:t>Icons Agriculture Bundle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20"/>
              </a:rPr>
              <a:t>Maps Africa</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FFA67747-A1D0-4850-AF9A-570B1A0E3F7F}" type="slidenum">
              <a:rPr lang="en-US" smtClean="0"/>
              <a:pPr/>
              <a:t>16</a:t>
            </a:fld>
            <a:endParaRPr lang="en-US" dirty="0"/>
          </a:p>
        </p:txBody>
      </p:sp>
      <p:sp>
        <p:nvSpPr>
          <p:cNvPr id="93" name="Rectangle 92"/>
          <p:cNvSpPr/>
          <p:nvPr/>
        </p:nvSpPr>
        <p:spPr>
          <a:xfrm>
            <a:off x="695326" y="904933"/>
            <a:ext cx="6706685"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In these linked bundles, you will find additional icons, charts, graphs, maps and infographics. Please refer to slide 7 (Template Color Palette) for approved color RGB codes and example uses of theme colors. </a:t>
            </a:r>
          </a:p>
        </p:txBody>
      </p:sp>
      <p:sp>
        <p:nvSpPr>
          <p:cNvPr id="6" name="Rectangle 5" descr="text background"/>
          <p:cNvSpPr/>
          <p:nvPr/>
        </p:nvSpPr>
        <p:spPr>
          <a:xfrm>
            <a:off x="5603408" y="1904037"/>
            <a:ext cx="6588592" cy="4235508"/>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7" name="Symbol zastępczy zawartości 5">
            <a:extLst>
              <a:ext uri="{FF2B5EF4-FFF2-40B4-BE49-F238E27FC236}">
                <a16:creationId xmlns:a16="http://schemas.microsoft.com/office/drawing/2014/main" id="{2151222B-B909-462A-8DBC-4077493C9D9B}"/>
              </a:ext>
            </a:extLst>
          </p:cNvPr>
          <p:cNvSpPr>
            <a:spLocks noGrp="1"/>
          </p:cNvSpPr>
          <p:nvPr>
            <p:ph sz="quarter" idx="4294967295"/>
          </p:nvPr>
        </p:nvSpPr>
        <p:spPr>
          <a:xfrm>
            <a:off x="5845218" y="2092157"/>
            <a:ext cx="6030407" cy="3233972"/>
          </a:xfrm>
          <a:prstGeom prst="rect">
            <a:avLst/>
          </a:prstGeom>
          <a:noFill/>
        </p:spPr>
        <p:txBody>
          <a:bodyPr/>
          <a:lstStyle/>
          <a:p>
            <a:pPr marL="0" indent="0">
              <a:buNone/>
            </a:pPr>
            <a:r>
              <a:rPr lang="en-US" sz="1600" b="1" dirty="0">
                <a:solidFill>
                  <a:srgbClr val="C00000"/>
                </a:solidFill>
              </a:rPr>
              <a:t>Instructions</a:t>
            </a:r>
          </a:p>
          <a:p>
            <a:pPr>
              <a:spcBef>
                <a:spcPts val="0"/>
              </a:spcBef>
              <a:buClr>
                <a:schemeClr val="tx1"/>
              </a:buClr>
            </a:pPr>
            <a:r>
              <a:rPr lang="en-US" sz="1600" dirty="0"/>
              <a:t>To open a link, right click on the link, then choose </a:t>
            </a:r>
            <a:r>
              <a:rPr lang="en-US" sz="1600" b="1" dirty="0"/>
              <a:t>Open Hyperlink</a:t>
            </a:r>
            <a:r>
              <a:rPr lang="en-US" sz="1600" dirty="0"/>
              <a:t>.</a:t>
            </a:r>
          </a:p>
          <a:p>
            <a:pPr>
              <a:spcBef>
                <a:spcPts val="0"/>
              </a:spcBef>
              <a:buClr>
                <a:schemeClr val="tx1"/>
              </a:buClr>
            </a:pPr>
            <a:r>
              <a:rPr lang="en-US" sz="1600" dirty="0"/>
              <a:t>Click on the </a:t>
            </a:r>
            <a:r>
              <a:rPr lang="en-US" sz="1600" b="1" dirty="0"/>
              <a:t>Editing</a:t>
            </a:r>
            <a:r>
              <a:rPr lang="en-US" sz="1600" dirty="0"/>
              <a:t> button in top ribbon, then choose </a:t>
            </a:r>
            <a:r>
              <a:rPr lang="en-US" sz="1600" b="1" dirty="0"/>
              <a:t>Open in Desktop App</a:t>
            </a:r>
            <a:r>
              <a:rPr lang="en-US" sz="1600" dirty="0"/>
              <a:t>. This will open the icon set in PowerPoint. This will give you full editing abilities of graphics and icons within the slide deck.</a:t>
            </a:r>
          </a:p>
          <a:p>
            <a:pPr>
              <a:spcBef>
                <a:spcPts val="0"/>
              </a:spcBef>
              <a:buClr>
                <a:schemeClr val="tx1"/>
              </a:buClr>
            </a:pPr>
            <a:r>
              <a:rPr lang="en-US" sz="1600" dirty="0"/>
              <a:t>Once the bundle is opened in PowerPoint, you will be able to copy and paste items into your presentation. For further instructions on how to edit icons and graphics, refer to slide 9 (Icons and Editing Instructions).</a:t>
            </a:r>
          </a:p>
          <a:p>
            <a:pPr>
              <a:spcBef>
                <a:spcPts val="0"/>
              </a:spcBef>
              <a:buClr>
                <a:schemeClr val="tx1"/>
              </a:buClr>
            </a:pPr>
            <a:r>
              <a:rPr lang="en-US" sz="1600" dirty="0"/>
              <a:t>You can also contact anyone on the Marcom team for assistance.</a:t>
            </a:r>
          </a:p>
        </p:txBody>
      </p:sp>
    </p:spTree>
    <p:extLst>
      <p:ext uri="{BB962C8B-B14F-4D97-AF65-F5344CB8AC3E}">
        <p14:creationId xmlns:p14="http://schemas.microsoft.com/office/powerpoint/2010/main" val="3832398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Photos, Charts and Graphs</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3191571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ropping exampl"/>
          <p:cNvPicPr>
            <a:picLocks noChangeAspect="1"/>
          </p:cNvPicPr>
          <p:nvPr/>
        </p:nvPicPr>
        <p:blipFill rotWithShape="1">
          <a:blip r:embed="rId3">
            <a:extLst>
              <a:ext uri="{28A0092B-C50C-407E-A947-70E740481C1C}">
                <a14:useLocalDpi xmlns:a14="http://schemas.microsoft.com/office/drawing/2010/main" val="0"/>
              </a:ext>
            </a:extLst>
          </a:blip>
          <a:srcRect l="4808" t="21334" r="6278" b="6858"/>
          <a:stretch/>
        </p:blipFill>
        <p:spPr>
          <a:xfrm>
            <a:off x="6019931" y="2978944"/>
            <a:ext cx="2501187" cy="1549248"/>
          </a:xfrm>
          <a:prstGeom prst="rect">
            <a:avLst/>
          </a:prstGeo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635096"/>
          </a:xfrm>
        </p:spPr>
        <p:txBody>
          <a:bodyPr>
            <a:normAutofit/>
          </a:bodyPr>
          <a:lstStyle/>
          <a:p>
            <a:r>
              <a:rPr lang="en-US" dirty="0"/>
              <a:t>Editing Photos and Shapes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08633"/>
            <a:ext cx="4367883" cy="2867666"/>
          </a:xfrm>
        </p:spPr>
        <p:txBody>
          <a:bodyPr>
            <a:noAutofit/>
          </a:bodyPr>
          <a:lstStyle/>
          <a:p>
            <a:pPr>
              <a:spcBef>
                <a:spcPts val="0"/>
              </a:spcBef>
            </a:pPr>
            <a:r>
              <a:rPr lang="en-US" sz="1600" noProof="1"/>
              <a:t>Go to </a:t>
            </a:r>
            <a:r>
              <a:rPr lang="en-US" sz="1600" b="1" noProof="1"/>
              <a:t>Insert &gt; Pictures</a:t>
            </a:r>
            <a:r>
              <a:rPr lang="en-US" sz="1600" noProof="1"/>
              <a:t> icon or drag the image from a folder or your desktop onto your slide.</a:t>
            </a:r>
          </a:p>
          <a:p>
            <a:pPr>
              <a:spcBef>
                <a:spcPts val="0"/>
              </a:spcBef>
            </a:pPr>
            <a:r>
              <a:rPr lang="en-US" sz="1600" noProof="1"/>
              <a:t>To adjust or crop the picture, right click on the image and the </a:t>
            </a:r>
            <a:r>
              <a:rPr lang="en-US" sz="1600" b="1" noProof="1"/>
              <a:t>Crop tool </a:t>
            </a:r>
            <a:r>
              <a:rPr lang="en-US" sz="1600" noProof="1"/>
              <a:t>will appear. </a:t>
            </a:r>
          </a:p>
          <a:p>
            <a:pPr>
              <a:spcBef>
                <a:spcPts val="0"/>
              </a:spcBef>
            </a:pPr>
            <a:r>
              <a:rPr lang="en-US" sz="1600" noProof="1"/>
              <a:t>Adjust the size and position from here. Click off the picture to save changes.</a:t>
            </a:r>
          </a:p>
          <a:p>
            <a:pPr>
              <a:spcBef>
                <a:spcPts val="0"/>
              </a:spcBef>
            </a:pPr>
            <a:r>
              <a:rPr lang="en-US" sz="1600" noProof="1"/>
              <a:t>To maintain the aspect ratio when resizing, select corners and drag, not middle points.  </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18</a:t>
            </a:fld>
            <a:endParaRPr lang="en-US" dirty="0"/>
          </a:p>
        </p:txBody>
      </p:sp>
      <p:pic>
        <p:nvPicPr>
          <p:cNvPr id="9" name="Picture 8" descr="cropping exampl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3152" y="994265"/>
            <a:ext cx="2929995" cy="1749168"/>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53" name="Picture 52" descr="cropping example"/>
          <p:cNvPicPr>
            <a:picLocks noChangeAspect="1"/>
          </p:cNvPicPr>
          <p:nvPr/>
        </p:nvPicPr>
        <p:blipFill rotWithShape="1">
          <a:blip r:embed="rId5">
            <a:extLst>
              <a:ext uri="{28A0092B-C50C-407E-A947-70E740481C1C}">
                <a14:useLocalDpi xmlns:a14="http://schemas.microsoft.com/office/drawing/2010/main" val="0"/>
              </a:ext>
            </a:extLst>
          </a:blip>
          <a:srcRect l="4258" t="11214" r="2956" b="6536"/>
          <a:stretch/>
        </p:blipFill>
        <p:spPr>
          <a:xfrm>
            <a:off x="5354746" y="909451"/>
            <a:ext cx="1042871" cy="853944"/>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60" name="Picture 59" descr="cropping example"/>
          <p:cNvPicPr>
            <a:picLocks noChangeAspect="1"/>
          </p:cNvPicPr>
          <p:nvPr/>
        </p:nvPicPr>
        <p:blipFill rotWithShape="1">
          <a:blip r:embed="rId6">
            <a:extLst>
              <a:ext uri="{28A0092B-C50C-407E-A947-70E740481C1C}">
                <a14:useLocalDpi xmlns:a14="http://schemas.microsoft.com/office/drawing/2010/main" val="0"/>
              </a:ext>
            </a:extLst>
          </a:blip>
          <a:srcRect l="1556" t="5880" r="1999" b="6426"/>
          <a:stretch/>
        </p:blipFill>
        <p:spPr>
          <a:xfrm>
            <a:off x="8886729" y="954540"/>
            <a:ext cx="2886171" cy="1788893"/>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23" name="Rectangle 22"/>
          <p:cNvSpPr/>
          <p:nvPr/>
        </p:nvSpPr>
        <p:spPr>
          <a:xfrm>
            <a:off x="8605041" y="2943038"/>
            <a:ext cx="1745595" cy="646331"/>
          </a:xfrm>
          <a:prstGeom prst="rect">
            <a:avLst/>
          </a:prstGeom>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Resize from the corner point, </a:t>
            </a:r>
            <a:r>
              <a:rPr lang="en-US" sz="1200" b="1" noProof="1">
                <a:latin typeface="Arial" panose="020B0604020202020204" pitchFamily="34" charset="0"/>
                <a:cs typeface="Arial" panose="020B0604020202020204" pitchFamily="34" charset="0"/>
              </a:rPr>
              <a:t>not the middle point</a:t>
            </a:r>
            <a:r>
              <a:rPr lang="en-US" sz="1200" noProof="1">
                <a:latin typeface="Arial" panose="020B0604020202020204" pitchFamily="34" charset="0"/>
                <a:cs typeface="Arial" panose="020B0604020202020204" pitchFamily="34" charset="0"/>
              </a:rPr>
              <a:t>.</a:t>
            </a:r>
            <a:endParaRPr lang="en-US" sz="1200" b="1" noProof="1">
              <a:latin typeface="Arial" panose="020B0604020202020204" pitchFamily="34" charset="0"/>
              <a:cs typeface="Arial" panose="020B0604020202020204" pitchFamily="34" charset="0"/>
            </a:endParaRPr>
          </a:p>
        </p:txBody>
      </p:sp>
      <p:grpSp>
        <p:nvGrpSpPr>
          <p:cNvPr id="15" name="Group 14" descr="pointing toward cropping example" title="arrow"/>
          <p:cNvGrpSpPr/>
          <p:nvPr/>
        </p:nvGrpSpPr>
        <p:grpSpPr>
          <a:xfrm>
            <a:off x="3446520" y="4232931"/>
            <a:ext cx="2518513" cy="196195"/>
            <a:chOff x="3446518" y="4454386"/>
            <a:chExt cx="2518513" cy="331928"/>
          </a:xfrm>
        </p:grpSpPr>
        <p:cxnSp>
          <p:nvCxnSpPr>
            <p:cNvPr id="24" name="Straight Arrow Connector 23"/>
            <p:cNvCxnSpPr/>
            <p:nvPr/>
          </p:nvCxnSpPr>
          <p:spPr>
            <a:xfrm>
              <a:off x="3446518" y="4783614"/>
              <a:ext cx="251851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456239" y="4454386"/>
              <a:ext cx="0" cy="33192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7" name="Group 26" descr="arrow"/>
          <p:cNvGrpSpPr/>
          <p:nvPr/>
        </p:nvGrpSpPr>
        <p:grpSpPr>
          <a:xfrm flipH="1">
            <a:off x="8559149" y="3521865"/>
            <a:ext cx="620569" cy="233467"/>
            <a:chOff x="3446518" y="4454385"/>
            <a:chExt cx="1137911" cy="936761"/>
          </a:xfrm>
        </p:grpSpPr>
        <p:cxnSp>
          <p:nvCxnSpPr>
            <p:cNvPr id="28" name="Straight Arrow Connector 27"/>
            <p:cNvCxnSpPr/>
            <p:nvPr/>
          </p:nvCxnSpPr>
          <p:spPr>
            <a:xfrm>
              <a:off x="3446518" y="5383525"/>
              <a:ext cx="1137911" cy="0"/>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454138" y="4454385"/>
              <a:ext cx="0" cy="93676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0" name="Multiply 9" descr="X do not do this"/>
          <p:cNvSpPr/>
          <p:nvPr/>
        </p:nvSpPr>
        <p:spPr>
          <a:xfrm>
            <a:off x="8957677" y="3540531"/>
            <a:ext cx="435768" cy="435768"/>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1" name="Rectangle 10"/>
          <p:cNvSpPr/>
          <p:nvPr/>
        </p:nvSpPr>
        <p:spPr>
          <a:xfrm>
            <a:off x="919162" y="4915939"/>
            <a:ext cx="7192959" cy="1077218"/>
          </a:xfrm>
          <a:prstGeom prst="rect">
            <a:avLst/>
          </a:prstGeom>
        </p:spPr>
        <p:txBody>
          <a:bodyPr wrap="square">
            <a:spAutoFit/>
          </a:bodyPr>
          <a:lstStyle/>
          <a:p>
            <a:r>
              <a:rPr lang="en-US" sz="1600" b="1" noProof="1"/>
              <a:t>To reset your image size</a:t>
            </a:r>
            <a:r>
              <a:rPr lang="en-US" sz="1600" noProof="1"/>
              <a:t>, select the image and click the </a:t>
            </a:r>
            <a:r>
              <a:rPr lang="en-US" sz="1600" b="1" noProof="1"/>
              <a:t>Format</a:t>
            </a:r>
            <a:r>
              <a:rPr lang="en-US" sz="1600" noProof="1"/>
              <a:t> tab on the ribbon above. In the </a:t>
            </a:r>
            <a:r>
              <a:rPr lang="en-US" sz="1600" b="1" noProof="1"/>
              <a:t>Adjust</a:t>
            </a:r>
            <a:r>
              <a:rPr lang="en-US" sz="1600" noProof="1"/>
              <a:t> box, Choose the arrow next to </a:t>
            </a:r>
            <a:r>
              <a:rPr lang="en-US" sz="1600" b="1" noProof="1"/>
              <a:t>Reset Picture</a:t>
            </a:r>
            <a:r>
              <a:rPr lang="en-US" sz="1600" noProof="1"/>
              <a:t>. </a:t>
            </a:r>
          </a:p>
          <a:p>
            <a:pPr marL="285744" indent="-285744">
              <a:buFont typeface="Arial" panose="020B0604020202020204" pitchFamily="34" charset="0"/>
              <a:buChar char="•"/>
            </a:pPr>
            <a:r>
              <a:rPr lang="en-US" sz="1600" b="1" noProof="1"/>
              <a:t>Reset Picture </a:t>
            </a:r>
            <a:r>
              <a:rPr lang="en-US" sz="1600" noProof="1"/>
              <a:t>removes attributes such as shadows, shapes, crops, etc. </a:t>
            </a:r>
          </a:p>
          <a:p>
            <a:pPr marL="285744" indent="-285744">
              <a:buFont typeface="Arial" panose="020B0604020202020204" pitchFamily="34" charset="0"/>
              <a:buChar char="•"/>
            </a:pPr>
            <a:r>
              <a:rPr lang="en-US" sz="1600" b="1" noProof="1"/>
              <a:t>Reset Picture and Size </a:t>
            </a:r>
            <a:r>
              <a:rPr lang="en-US" sz="1600" noProof="1"/>
              <a:t>returns the image to the original shape and size.</a:t>
            </a:r>
          </a:p>
        </p:txBody>
      </p:sp>
      <p:grpSp>
        <p:nvGrpSpPr>
          <p:cNvPr id="14" name="Group 13" descr="Reset image example"/>
          <p:cNvGrpSpPr/>
          <p:nvPr/>
        </p:nvGrpSpPr>
        <p:grpSpPr>
          <a:xfrm>
            <a:off x="8112119" y="4965261"/>
            <a:ext cx="3310740" cy="1501371"/>
            <a:chOff x="6397616" y="5035160"/>
            <a:chExt cx="3310740" cy="1501371"/>
          </a:xfrm>
        </p:grpSpPr>
        <p:pic>
          <p:nvPicPr>
            <p:cNvPr id="12" name="Picture 11" descr="reset image example"/>
            <p:cNvPicPr>
              <a:picLocks noChangeAspect="1"/>
            </p:cNvPicPr>
            <p:nvPr/>
          </p:nvPicPr>
          <p:blipFill rotWithShape="1">
            <a:blip r:embed="rId7">
              <a:extLst>
                <a:ext uri="{28A0092B-C50C-407E-A947-70E740481C1C}">
                  <a14:useLocalDpi xmlns:a14="http://schemas.microsoft.com/office/drawing/2010/main" val="0"/>
                </a:ext>
              </a:extLst>
            </a:blip>
            <a:srcRect l="1778" r="1495" b="3225"/>
            <a:stretch/>
          </p:blipFill>
          <p:spPr>
            <a:xfrm>
              <a:off x="6397616" y="5035160"/>
              <a:ext cx="3310740" cy="1501371"/>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3" name="Rectangle 12"/>
            <p:cNvSpPr/>
            <p:nvPr/>
          </p:nvSpPr>
          <p:spPr>
            <a:xfrm>
              <a:off x="6401568" y="6215063"/>
              <a:ext cx="1613720" cy="321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grpSp>
        <p:nvGrpSpPr>
          <p:cNvPr id="41" name="Group 40" descr="arrow point to reset example"/>
          <p:cNvGrpSpPr/>
          <p:nvPr/>
        </p:nvGrpSpPr>
        <p:grpSpPr>
          <a:xfrm>
            <a:off x="7085069" y="6048980"/>
            <a:ext cx="2518513" cy="196195"/>
            <a:chOff x="3446518" y="4454386"/>
            <a:chExt cx="2518513" cy="331928"/>
          </a:xfrm>
        </p:grpSpPr>
        <p:cxnSp>
          <p:nvCxnSpPr>
            <p:cNvPr id="42" name="Straight Arrow Connector 41"/>
            <p:cNvCxnSpPr/>
            <p:nvPr/>
          </p:nvCxnSpPr>
          <p:spPr>
            <a:xfrm>
              <a:off x="3446518" y="4783614"/>
              <a:ext cx="251851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456239" y="4454386"/>
              <a:ext cx="0" cy="33192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8" name="Rectangle 17"/>
          <p:cNvSpPr/>
          <p:nvPr/>
        </p:nvSpPr>
        <p:spPr>
          <a:xfrm>
            <a:off x="695326" y="739302"/>
            <a:ext cx="4063933" cy="338554"/>
          </a:xfrm>
          <a:prstGeom prst="rect">
            <a:avLst/>
          </a:prstGeom>
        </p:spPr>
        <p:txBody>
          <a:bodyPr wrap="none">
            <a:spAutoFit/>
          </a:bodyPr>
          <a:lstStyle/>
          <a:p>
            <a:r>
              <a:rPr lang="en-US" sz="1600" b="1" noProof="1"/>
              <a:t>Inserting, cropping and resizing images</a:t>
            </a:r>
          </a:p>
        </p:txBody>
      </p:sp>
    </p:spTree>
    <p:extLst>
      <p:ext uri="{BB962C8B-B14F-4D97-AF65-F5344CB8AC3E}">
        <p14:creationId xmlns:p14="http://schemas.microsoft.com/office/powerpoint/2010/main" val="2825955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Editing Photos and Shapes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749227"/>
            <a:ext cx="4367883" cy="370123"/>
          </a:xfrm>
        </p:spPr>
        <p:txBody>
          <a:bodyPr>
            <a:noAutofit/>
          </a:bodyPr>
          <a:lstStyle/>
          <a:p>
            <a:pPr marL="0" indent="0">
              <a:spcBef>
                <a:spcPts val="0"/>
              </a:spcBef>
              <a:buNone/>
            </a:pPr>
            <a:r>
              <a:rPr lang="en-US" sz="1600" b="1" noProof="1"/>
              <a:t>Inserting Images Into Shapes </a:t>
            </a:r>
            <a:r>
              <a:rPr lang="en-US" sz="1400" i="1" noProof="1"/>
              <a:t>(2 options)</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19</a:t>
            </a:fld>
            <a:endParaRPr lang="en-US" dirty="0"/>
          </a:p>
        </p:txBody>
      </p:sp>
      <p:sp>
        <p:nvSpPr>
          <p:cNvPr id="15" name="Oval 14"/>
          <p:cNvSpPr/>
          <p:nvPr/>
        </p:nvSpPr>
        <p:spPr>
          <a:xfrm>
            <a:off x="8853635" y="1494018"/>
            <a:ext cx="1941415" cy="1941415"/>
          </a:xfrm>
          <a:prstGeom prst="ellipse">
            <a:avLst/>
          </a:prstGeom>
          <a:blipFill>
            <a:blip r:embed="rId3"/>
            <a:stretch>
              <a:fillRect/>
            </a:stretch>
          </a:blip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8" name="Rectangle 17"/>
          <p:cNvSpPr/>
          <p:nvPr/>
        </p:nvSpPr>
        <p:spPr>
          <a:xfrm>
            <a:off x="1018942" y="1368183"/>
            <a:ext cx="2249159" cy="1384995"/>
          </a:xfrm>
          <a:prstGeom prst="rect">
            <a:avLst/>
          </a:prstGeom>
          <a:noFill/>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Select a shape, and the </a:t>
            </a:r>
            <a:r>
              <a:rPr lang="en-US" sz="1200" b="1" noProof="1">
                <a:latin typeface="Arial" panose="020B0604020202020204" pitchFamily="34" charset="0"/>
                <a:cs typeface="Arial" panose="020B0604020202020204" pitchFamily="34" charset="0"/>
              </a:rPr>
              <a:t>Format Shape box </a:t>
            </a:r>
            <a:r>
              <a:rPr lang="en-US" sz="1200" noProof="1">
                <a:latin typeface="Arial" panose="020B0604020202020204" pitchFamily="34" charset="0"/>
                <a:cs typeface="Arial" panose="020B0604020202020204" pitchFamily="34" charset="0"/>
              </a:rPr>
              <a:t>will appear on the right side of the screen. Under </a:t>
            </a:r>
            <a:r>
              <a:rPr lang="en-US" sz="1200" b="1" noProof="1">
                <a:latin typeface="Arial" panose="020B0604020202020204" pitchFamily="34" charset="0"/>
                <a:cs typeface="Arial" panose="020B0604020202020204" pitchFamily="34" charset="0"/>
              </a:rPr>
              <a:t>Fill</a:t>
            </a:r>
            <a:r>
              <a:rPr lang="en-US" sz="1200" noProof="1">
                <a:latin typeface="Arial" panose="020B0604020202020204" pitchFamily="34" charset="0"/>
                <a:cs typeface="Arial" panose="020B0604020202020204" pitchFamily="34" charset="0"/>
              </a:rPr>
              <a:t>, choose </a:t>
            </a:r>
            <a:r>
              <a:rPr lang="en-US" sz="1200" b="1" noProof="1">
                <a:latin typeface="Arial" panose="020B0604020202020204" pitchFamily="34" charset="0"/>
                <a:cs typeface="Arial" panose="020B0604020202020204" pitchFamily="34" charset="0"/>
              </a:rPr>
              <a:t>Picture or texture fill</a:t>
            </a:r>
            <a:r>
              <a:rPr lang="en-US" sz="1200" noProof="1">
                <a:latin typeface="Arial" panose="020B0604020202020204" pitchFamily="34" charset="0"/>
                <a:cs typeface="Arial" panose="020B0604020202020204" pitchFamily="34" charset="0"/>
              </a:rPr>
              <a:t>. This will open options for your picture source.</a:t>
            </a:r>
            <a:endParaRPr lang="en-US" sz="1200" b="1" noProof="1">
              <a:latin typeface="Arial" panose="020B0604020202020204" pitchFamily="34" charset="0"/>
              <a:cs typeface="Arial" panose="020B0604020202020204" pitchFamily="34" charset="0"/>
            </a:endParaRPr>
          </a:p>
        </p:txBody>
      </p:sp>
      <p:sp>
        <p:nvSpPr>
          <p:cNvPr id="21" name="Rectangle 20"/>
          <p:cNvSpPr/>
          <p:nvPr/>
        </p:nvSpPr>
        <p:spPr>
          <a:xfrm>
            <a:off x="6337702" y="1391152"/>
            <a:ext cx="2249159" cy="1200329"/>
          </a:xfrm>
          <a:prstGeom prst="rect">
            <a:avLst/>
          </a:prstGeom>
          <a:noFill/>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Choose your option source and the image will fill in the shape. If the image is distorted, you will need to crop the image to approximately the same size as the shape.</a:t>
            </a:r>
            <a:endParaRPr lang="en-US" sz="1200" b="1" noProof="1">
              <a:latin typeface="Arial" panose="020B0604020202020204" pitchFamily="34" charset="0"/>
              <a:cs typeface="Arial" panose="020B0604020202020204" pitchFamily="34" charset="0"/>
            </a:endParaRPr>
          </a:p>
        </p:txBody>
      </p:sp>
      <p:grpSp>
        <p:nvGrpSpPr>
          <p:cNvPr id="8" name="Group 7"/>
          <p:cNvGrpSpPr/>
          <p:nvPr/>
        </p:nvGrpSpPr>
        <p:grpSpPr>
          <a:xfrm>
            <a:off x="2530374" y="1366179"/>
            <a:ext cx="2936724" cy="2496500"/>
            <a:chOff x="4992130" y="1269795"/>
            <a:chExt cx="2936724" cy="2496500"/>
          </a:xfrm>
        </p:grpSpPr>
        <p:grpSp>
          <p:nvGrpSpPr>
            <p:cNvPr id="4" name="Group 3"/>
            <p:cNvGrpSpPr/>
            <p:nvPr/>
          </p:nvGrpSpPr>
          <p:grpSpPr>
            <a:xfrm>
              <a:off x="5995812" y="1269795"/>
              <a:ext cx="1933042" cy="2496500"/>
              <a:chOff x="5995812" y="1269795"/>
              <a:chExt cx="1933042" cy="2496500"/>
            </a:xfrm>
          </p:grpSpPr>
          <p:pic>
            <p:nvPicPr>
              <p:cNvPr id="19" name="Picture 18"/>
              <p:cNvPicPr>
                <a:picLocks noChangeAspect="1"/>
              </p:cNvPicPr>
              <p:nvPr/>
            </p:nvPicPr>
            <p:blipFill rotWithShape="1">
              <a:blip r:embed="rId4" cstate="hqprint">
                <a:extLst>
                  <a:ext uri="{28A0092B-C50C-407E-A947-70E740481C1C}">
                    <a14:useLocalDpi xmlns:a14="http://schemas.microsoft.com/office/drawing/2010/main" val="0"/>
                  </a:ext>
                </a:extLst>
              </a:blip>
              <a:srcRect l="1797" t="882" r="1876" b="10523"/>
              <a:stretch/>
            </p:blipFill>
            <p:spPr>
              <a:xfrm>
                <a:off x="6746585" y="1269795"/>
                <a:ext cx="1182269" cy="235867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l="1797" t="13418" r="1876" b="53429"/>
              <a:stretch/>
            </p:blipFill>
            <p:spPr>
              <a:xfrm>
                <a:off x="5995812" y="2449485"/>
                <a:ext cx="1763806" cy="1316810"/>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grpSp>
          <p:nvGrpSpPr>
            <p:cNvPr id="5" name="Group 4"/>
            <p:cNvGrpSpPr/>
            <p:nvPr/>
          </p:nvGrpSpPr>
          <p:grpSpPr>
            <a:xfrm>
              <a:off x="4992130" y="2568511"/>
              <a:ext cx="1030275" cy="971885"/>
              <a:chOff x="4992130" y="2568511"/>
              <a:chExt cx="1030275" cy="971885"/>
            </a:xfrm>
          </p:grpSpPr>
          <p:cxnSp>
            <p:nvCxnSpPr>
              <p:cNvPr id="23" name="Straight Connector 22"/>
              <p:cNvCxnSpPr/>
              <p:nvPr/>
            </p:nvCxnSpPr>
            <p:spPr>
              <a:xfrm flipV="1">
                <a:off x="4992130" y="2568511"/>
                <a:ext cx="0" cy="97188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992130" y="3528963"/>
                <a:ext cx="103027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9" name="Group 8" descr="placing image into shape example"/>
          <p:cNvGrpSpPr/>
          <p:nvPr/>
        </p:nvGrpSpPr>
        <p:grpSpPr>
          <a:xfrm>
            <a:off x="992041" y="4337875"/>
            <a:ext cx="5189080" cy="2353728"/>
            <a:chOff x="992041" y="4337875"/>
            <a:chExt cx="5189080" cy="2353728"/>
          </a:xfrm>
        </p:grpSpPr>
        <p:sp>
          <p:nvSpPr>
            <p:cNvPr id="25" name="Rectangle 24"/>
            <p:cNvSpPr/>
            <p:nvPr/>
          </p:nvSpPr>
          <p:spPr>
            <a:xfrm>
              <a:off x="992041" y="4337875"/>
              <a:ext cx="1829001" cy="1015663"/>
            </a:xfrm>
            <a:prstGeom prst="rect">
              <a:avLst/>
            </a:prstGeom>
          </p:spPr>
          <p:txBody>
            <a:bodyPr wrap="square">
              <a:spAutoFit/>
            </a:bodyPr>
            <a:lstStyle/>
            <a:p>
              <a:r>
                <a:rPr lang="en-US" sz="1200" noProof="1"/>
                <a:t>Select your image, click the </a:t>
              </a:r>
              <a:r>
                <a:rPr lang="en-US" sz="1200" b="1" noProof="1"/>
                <a:t>Picture Format tab </a:t>
              </a:r>
              <a:r>
                <a:rPr lang="en-US" sz="1200" noProof="1"/>
                <a:t>in the top ribbon, then click the arrow below the </a:t>
              </a:r>
              <a:r>
                <a:rPr lang="en-US" sz="1200" b="1" noProof="1"/>
                <a:t>Crop tool</a:t>
              </a:r>
              <a:r>
                <a:rPr lang="en-US" sz="1200" noProof="1"/>
                <a:t>.</a:t>
              </a:r>
            </a:p>
          </p:txBody>
        </p:sp>
        <p:sp>
          <p:nvSpPr>
            <p:cNvPr id="28" name="Rectangle 27"/>
            <p:cNvSpPr/>
            <p:nvPr/>
          </p:nvSpPr>
          <p:spPr>
            <a:xfrm>
              <a:off x="993606" y="5519168"/>
              <a:ext cx="1745595" cy="646331"/>
            </a:xfrm>
            <a:prstGeom prst="rect">
              <a:avLst/>
            </a:prstGeom>
          </p:spPr>
          <p:txBody>
            <a:bodyPr wrap="square">
              <a:spAutoFit/>
            </a:bodyPr>
            <a:lstStyle/>
            <a:p>
              <a:r>
                <a:rPr lang="en-US" sz="1200" noProof="1"/>
                <a:t>Choose </a:t>
              </a:r>
              <a:r>
                <a:rPr lang="en-US" sz="1200" b="1" noProof="1"/>
                <a:t>Crop to Shape </a:t>
              </a:r>
              <a:r>
                <a:rPr lang="en-US" sz="1200" noProof="1"/>
                <a:t>from the menu and select a shape.</a:t>
              </a:r>
            </a:p>
          </p:txBody>
        </p:sp>
        <p:pic>
          <p:nvPicPr>
            <p:cNvPr id="29" name="Picture 28"/>
            <p:cNvPicPr>
              <a:picLocks noChangeAspect="1"/>
            </p:cNvPicPr>
            <p:nvPr/>
          </p:nvPicPr>
          <p:blipFill rotWithShape="1">
            <a:blip r:embed="rId5">
              <a:extLst>
                <a:ext uri="{28A0092B-C50C-407E-A947-70E740481C1C}">
                  <a14:useLocalDpi xmlns:a14="http://schemas.microsoft.com/office/drawing/2010/main" val="0"/>
                </a:ext>
              </a:extLst>
            </a:blip>
            <a:srcRect l="15454" t="5477" r="57558" b="65270"/>
            <a:stretch/>
          </p:blipFill>
          <p:spPr>
            <a:xfrm>
              <a:off x="3680923" y="4402229"/>
              <a:ext cx="1542522" cy="228937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30" name="Picture 29"/>
            <p:cNvPicPr>
              <a:picLocks noChangeAspect="1"/>
            </p:cNvPicPr>
            <p:nvPr/>
          </p:nvPicPr>
          <p:blipFill rotWithShape="1">
            <a:blip r:embed="rId5">
              <a:extLst>
                <a:ext uri="{28A0092B-C50C-407E-A947-70E740481C1C}">
                  <a14:useLocalDpi xmlns:a14="http://schemas.microsoft.com/office/drawing/2010/main" val="0"/>
                </a:ext>
              </a:extLst>
            </a:blip>
            <a:srcRect l="42353" t="19757" r="8542" b="58545"/>
            <a:stretch/>
          </p:blipFill>
          <p:spPr>
            <a:xfrm>
              <a:off x="4838298" y="5809761"/>
              <a:ext cx="1342823" cy="812472"/>
            </a:xfrm>
            <a:prstGeom prst="rect">
              <a:avLst/>
            </a:prstGeom>
            <a:ln>
              <a:solidFill>
                <a:schemeClr val="bg1">
                  <a:lumMod val="75000"/>
                </a:schemeClr>
              </a:solidFill>
            </a:ln>
            <a:effectLst>
              <a:outerShdw blurRad="50800" dist="38100" dir="2700000" algn="tl" rotWithShape="0">
                <a:prstClr val="black">
                  <a:alpha val="40000"/>
                </a:prstClr>
              </a:outerShdw>
            </a:effectLst>
          </p:spPr>
        </p:pic>
        <p:cxnSp>
          <p:nvCxnSpPr>
            <p:cNvPr id="32" name="Straight Arrow Connector 31"/>
            <p:cNvCxnSpPr/>
            <p:nvPr/>
          </p:nvCxnSpPr>
          <p:spPr>
            <a:xfrm>
              <a:off x="2631498" y="5660063"/>
              <a:ext cx="95817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rotWithShape="1">
            <a:blip r:embed="rId6">
              <a:extLst>
                <a:ext uri="{28A0092B-C50C-407E-A947-70E740481C1C}">
                  <a14:useLocalDpi xmlns:a14="http://schemas.microsoft.com/office/drawing/2010/main" val="0"/>
                </a:ext>
              </a:extLst>
            </a:blip>
            <a:srcRect l="8224" t="4483" r="20914" b="15353"/>
            <a:stretch/>
          </p:blipFill>
          <p:spPr>
            <a:xfrm>
              <a:off x="2910792" y="4424463"/>
              <a:ext cx="512974" cy="842963"/>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31" name="Straight Arrow Connector 30"/>
            <p:cNvCxnSpPr/>
            <p:nvPr/>
          </p:nvCxnSpPr>
          <p:spPr>
            <a:xfrm>
              <a:off x="2138241" y="5209921"/>
              <a:ext cx="906147"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descr="crop example"/>
          <p:cNvGrpSpPr/>
          <p:nvPr/>
        </p:nvGrpSpPr>
        <p:grpSpPr>
          <a:xfrm>
            <a:off x="6337702" y="4120301"/>
            <a:ext cx="4552769" cy="1257899"/>
            <a:chOff x="6337701" y="4120300"/>
            <a:chExt cx="4552769" cy="1257898"/>
          </a:xfrm>
        </p:grpSpPr>
        <p:sp>
          <p:nvSpPr>
            <p:cNvPr id="35" name="Rectangle 34"/>
            <p:cNvSpPr/>
            <p:nvPr/>
          </p:nvSpPr>
          <p:spPr>
            <a:xfrm>
              <a:off x="6337701" y="4310757"/>
              <a:ext cx="1870468" cy="830996"/>
            </a:xfrm>
            <a:prstGeom prst="rect">
              <a:avLst/>
            </a:prstGeom>
          </p:spPr>
          <p:txBody>
            <a:bodyPr wrap="square">
              <a:spAutoFit/>
            </a:bodyPr>
            <a:lstStyle/>
            <a:p>
              <a:r>
                <a:rPr lang="en-US" sz="1200" noProof="1"/>
                <a:t>To adjust or crop the picture, right click on the image and the </a:t>
              </a:r>
              <a:r>
                <a:rPr lang="en-US" sz="1200" b="1" noProof="1"/>
                <a:t>Crop tool</a:t>
              </a:r>
              <a:r>
                <a:rPr lang="en-US" sz="1200" noProof="1"/>
                <a:t> will appear. </a:t>
              </a:r>
            </a:p>
          </p:txBody>
        </p:sp>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71336" y="4120300"/>
              <a:ext cx="2019134" cy="1257898"/>
            </a:xfrm>
            <a:prstGeom prst="rect">
              <a:avLst/>
            </a:prstGeom>
          </p:spPr>
        </p:pic>
        <p:pic>
          <p:nvPicPr>
            <p:cNvPr id="38" name="Picture 37"/>
            <p:cNvPicPr>
              <a:picLocks noChangeAspect="1"/>
            </p:cNvPicPr>
            <p:nvPr/>
          </p:nvPicPr>
          <p:blipFill rotWithShape="1">
            <a:blip r:embed="rId8">
              <a:extLst>
                <a:ext uri="{28A0092B-C50C-407E-A947-70E740481C1C}">
                  <a14:useLocalDpi xmlns:a14="http://schemas.microsoft.com/office/drawing/2010/main" val="0"/>
                </a:ext>
              </a:extLst>
            </a:blip>
            <a:srcRect l="4258" t="11214" r="2956" b="6536"/>
            <a:stretch/>
          </p:blipFill>
          <p:spPr>
            <a:xfrm>
              <a:off x="8290010" y="4757504"/>
              <a:ext cx="758017" cy="620694"/>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grpSp>
        <p:nvGrpSpPr>
          <p:cNvPr id="11" name="Group 10" descr="ratio adjustment image"/>
          <p:cNvGrpSpPr/>
          <p:nvPr/>
        </p:nvGrpSpPr>
        <p:grpSpPr>
          <a:xfrm>
            <a:off x="6337702" y="5519170"/>
            <a:ext cx="5236233" cy="1220327"/>
            <a:chOff x="6337701" y="5519168"/>
            <a:chExt cx="5236233" cy="1220327"/>
          </a:xfrm>
        </p:grpSpPr>
        <p:sp>
          <p:nvSpPr>
            <p:cNvPr id="36" name="Rectangle 35"/>
            <p:cNvSpPr/>
            <p:nvPr/>
          </p:nvSpPr>
          <p:spPr>
            <a:xfrm>
              <a:off x="6337701" y="5612024"/>
              <a:ext cx="1870468" cy="830997"/>
            </a:xfrm>
            <a:prstGeom prst="rect">
              <a:avLst/>
            </a:prstGeom>
          </p:spPr>
          <p:txBody>
            <a:bodyPr wrap="square">
              <a:spAutoFit/>
            </a:bodyPr>
            <a:lstStyle/>
            <a:p>
              <a:r>
                <a:rPr lang="en-US" sz="1200" noProof="1"/>
                <a:t>Adjust the size and position from here, making sure to maintain correct aspect ratio.</a:t>
              </a:r>
            </a:p>
          </p:txBody>
        </p:sp>
        <p:pic>
          <p:nvPicPr>
            <p:cNvPr id="40" name="Picture 3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31181" y="5519168"/>
              <a:ext cx="1951641" cy="1220327"/>
            </a:xfrm>
            <a:prstGeom prst="rect">
              <a:avLst/>
            </a:prstGeom>
          </p:spPr>
        </p:pic>
        <p:pic>
          <p:nvPicPr>
            <p:cNvPr id="41" name="Picture 40"/>
            <p:cNvPicPr>
              <a:picLocks noChangeAspect="1"/>
            </p:cNvPicPr>
            <p:nvPr/>
          </p:nvPicPr>
          <p:blipFill rotWithShape="1">
            <a:blip r:embed="rId10">
              <a:extLst>
                <a:ext uri="{28A0092B-C50C-407E-A947-70E740481C1C}">
                  <a14:useLocalDpi xmlns:a14="http://schemas.microsoft.com/office/drawing/2010/main" val="0"/>
                </a:ext>
              </a:extLst>
            </a:blip>
            <a:srcRect l="28865"/>
            <a:stretch/>
          </p:blipFill>
          <p:spPr>
            <a:xfrm>
              <a:off x="10358230" y="5584922"/>
              <a:ext cx="1215704" cy="1020264"/>
            </a:xfrm>
            <a:prstGeom prst="hexagon">
              <a:avLst/>
            </a:prstGeom>
            <a:ln>
              <a:solidFill>
                <a:schemeClr val="bg1">
                  <a:lumMod val="65000"/>
                </a:schemeClr>
              </a:solidFill>
            </a:ln>
            <a:effectLst>
              <a:outerShdw blurRad="50800" dist="38100" dir="2700000" algn="tl" rotWithShape="0">
                <a:prstClr val="black">
                  <a:alpha val="40000"/>
                </a:prstClr>
              </a:outerShdw>
            </a:effectLst>
          </p:spPr>
        </p:pic>
      </p:grpSp>
      <p:cxnSp>
        <p:nvCxnSpPr>
          <p:cNvPr id="42" name="Straight Connector 41"/>
          <p:cNvCxnSpPr/>
          <p:nvPr/>
        </p:nvCxnSpPr>
        <p:spPr>
          <a:xfrm>
            <a:off x="761112" y="4025900"/>
            <a:ext cx="10643488" cy="0"/>
          </a:xfrm>
          <a:prstGeom prst="line">
            <a:avLst/>
          </a:prstGeom>
          <a:ln>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49" name="Oval 48"/>
          <p:cNvSpPr/>
          <p:nvPr/>
        </p:nvSpPr>
        <p:spPr>
          <a:xfrm>
            <a:off x="204408" y="1407127"/>
            <a:ext cx="625381" cy="625381"/>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tIns="72000" bIns="72000" rtlCol="0" anchor="ctr"/>
          <a:lstStyle/>
          <a:p>
            <a:pPr algn="ctr"/>
            <a:r>
              <a:rPr lang="en-US" sz="2400" b="1" noProof="1">
                <a:solidFill>
                  <a:schemeClr val="bg1"/>
                </a:solidFill>
              </a:rPr>
              <a:t>1</a:t>
            </a:r>
            <a:endParaRPr lang="en-US" sz="2400" dirty="0">
              <a:solidFill>
                <a:schemeClr val="bg1"/>
              </a:solidFill>
            </a:endParaRPr>
          </a:p>
        </p:txBody>
      </p:sp>
      <p:sp>
        <p:nvSpPr>
          <p:cNvPr id="54" name="Oval 53"/>
          <p:cNvSpPr/>
          <p:nvPr/>
        </p:nvSpPr>
        <p:spPr>
          <a:xfrm>
            <a:off x="204896" y="4436559"/>
            <a:ext cx="625381" cy="625381"/>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tIns="72000" bIns="72000" rtlCol="0" anchor="ctr"/>
          <a:lstStyle/>
          <a:p>
            <a:pPr algn="ctr"/>
            <a:r>
              <a:rPr lang="en-US" sz="2400" b="1" noProof="1">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1290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trzałka: pięciokąt 2" descr="Image shape arrow with the page title Table of Contents" title="Table of Contents">
            <a:extLst>
              <a:ext uri="{FF2B5EF4-FFF2-40B4-BE49-F238E27FC236}">
                <a16:creationId xmlns:a16="http://schemas.microsoft.com/office/drawing/2014/main" id="{8207FE8B-756D-483E-89C2-4B6E0AE5EDFC}"/>
              </a:ext>
            </a:extLst>
          </p:cNvPr>
          <p:cNvSpPr/>
          <p:nvPr/>
        </p:nvSpPr>
        <p:spPr>
          <a:xfrm>
            <a:off x="-1" y="2154343"/>
            <a:ext cx="3963251" cy="2193902"/>
          </a:xfrm>
          <a:prstGeom prst="homePlate">
            <a:avLst>
              <a:gd name="adj" fmla="val 24663"/>
            </a:avLst>
          </a:prstGeom>
          <a:solidFill>
            <a:schemeClr val="accent1">
              <a:lumMod val="75000"/>
            </a:schemeClr>
          </a:solidFill>
          <a:ln w="317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2</a:t>
            </a:fld>
            <a:endParaRPr lang="en-US" dirty="0"/>
          </a:p>
        </p:txBody>
      </p:sp>
      <p:sp>
        <p:nvSpPr>
          <p:cNvPr id="41" name="Symbol zastępczy zawartości 37">
            <a:extLst>
              <a:ext uri="{FF2B5EF4-FFF2-40B4-BE49-F238E27FC236}">
                <a16:creationId xmlns:a16="http://schemas.microsoft.com/office/drawing/2014/main" id="{34BCB90D-FAE5-4560-A05C-138BE3FCC1D4}"/>
              </a:ext>
            </a:extLst>
          </p:cNvPr>
          <p:cNvSpPr txBox="1">
            <a:spLocks/>
          </p:cNvSpPr>
          <p:nvPr/>
        </p:nvSpPr>
        <p:spPr>
          <a:xfrm>
            <a:off x="4160903" y="956874"/>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Slide Usage and Content </a:t>
            </a:r>
            <a:r>
              <a:rPr lang="en-US" sz="2000" i="1">
                <a:latin typeface="Arial" panose="020B0604020202020204" pitchFamily="34" charset="0"/>
                <a:cs typeface="Arial" panose="020B0604020202020204" pitchFamily="34" charset="0"/>
              </a:rPr>
              <a:t>(slides </a:t>
            </a:r>
            <a:r>
              <a:rPr lang="en-US" sz="2000" i="1" dirty="0">
                <a:latin typeface="Arial" panose="020B0604020202020204" pitchFamily="34" charset="0"/>
                <a:cs typeface="Arial" panose="020B0604020202020204" pitchFamily="34" charset="0"/>
              </a:rPr>
              <a:t>2</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7)</a:t>
            </a:r>
          </a:p>
        </p:txBody>
      </p:sp>
      <p:sp>
        <p:nvSpPr>
          <p:cNvPr id="43" name="Grafika 30" descr="Slide Usage and Content" title="Item 1">
            <a:extLst>
              <a:ext uri="{FF2B5EF4-FFF2-40B4-BE49-F238E27FC236}">
                <a16:creationId xmlns:a16="http://schemas.microsoft.com/office/drawing/2014/main" id="{4F05DF2A-CD13-46B8-A9D2-C6C7F6C0D916}"/>
              </a:ext>
            </a:extLst>
          </p:cNvPr>
          <p:cNvSpPr/>
          <p:nvPr/>
        </p:nvSpPr>
        <p:spPr>
          <a:xfrm rot="1920966">
            <a:off x="3375221" y="863369"/>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44" name="Freeform 26"/>
          <p:cNvSpPr>
            <a:spLocks noEditPoints="1"/>
          </p:cNvSpPr>
          <p:nvPr/>
        </p:nvSpPr>
        <p:spPr bwMode="auto">
          <a:xfrm>
            <a:off x="3433431" y="916812"/>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1</a:t>
            </a:r>
          </a:p>
        </p:txBody>
      </p:sp>
      <p:sp>
        <p:nvSpPr>
          <p:cNvPr id="47" name="Symbol zastępczy zawartości 37">
            <a:extLst>
              <a:ext uri="{FF2B5EF4-FFF2-40B4-BE49-F238E27FC236}">
                <a16:creationId xmlns:a16="http://schemas.microsoft.com/office/drawing/2014/main" id="{8177D50B-8225-465E-A338-B50CD08055FF}"/>
              </a:ext>
            </a:extLst>
          </p:cNvPr>
          <p:cNvSpPr txBox="1">
            <a:spLocks/>
          </p:cNvSpPr>
          <p:nvPr/>
        </p:nvSpPr>
        <p:spPr>
          <a:xfrm>
            <a:off x="5319867" y="3056350"/>
            <a:ext cx="5218824"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Photos, Charts and Graphs </a:t>
            </a:r>
            <a:r>
              <a:rPr lang="en-US" sz="2000" i="1" dirty="0">
                <a:latin typeface="Arial" panose="020B0604020202020204" pitchFamily="34" charset="0"/>
                <a:cs typeface="Arial" panose="020B0604020202020204" pitchFamily="34" charset="0"/>
              </a:rPr>
              <a:t>(slides 17</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22) </a:t>
            </a:r>
          </a:p>
        </p:txBody>
      </p:sp>
      <p:sp>
        <p:nvSpPr>
          <p:cNvPr id="49" name="Grafika 30" descr="Photos, charts and graphs" title="Item three">
            <a:extLst>
              <a:ext uri="{FF2B5EF4-FFF2-40B4-BE49-F238E27FC236}">
                <a16:creationId xmlns:a16="http://schemas.microsoft.com/office/drawing/2014/main" id="{4B32624C-2BBC-41E6-ABAC-A48EADE7252F}"/>
              </a:ext>
            </a:extLst>
          </p:cNvPr>
          <p:cNvSpPr/>
          <p:nvPr/>
        </p:nvSpPr>
        <p:spPr>
          <a:xfrm rot="2666480">
            <a:off x="4535654" y="2924500"/>
            <a:ext cx="649681"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0" name="Freeform 26"/>
          <p:cNvSpPr>
            <a:spLocks noEditPoints="1"/>
          </p:cNvSpPr>
          <p:nvPr/>
        </p:nvSpPr>
        <p:spPr bwMode="auto">
          <a:xfrm>
            <a:off x="4597750" y="2974857"/>
            <a:ext cx="525489"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3</a:t>
            </a:r>
          </a:p>
        </p:txBody>
      </p:sp>
      <p:sp>
        <p:nvSpPr>
          <p:cNvPr id="53" name="Symbol zastępczy zawartości 37" descr="Icons and Editing Instructions&#10;" title="Item 2">
            <a:extLst>
              <a:ext uri="{FF2B5EF4-FFF2-40B4-BE49-F238E27FC236}">
                <a16:creationId xmlns:a16="http://schemas.microsoft.com/office/drawing/2014/main" id="{00299D83-AFE9-4EA4-988F-31FAAC16D5CA}"/>
              </a:ext>
            </a:extLst>
          </p:cNvPr>
          <p:cNvSpPr txBox="1">
            <a:spLocks/>
          </p:cNvSpPr>
          <p:nvPr/>
        </p:nvSpPr>
        <p:spPr>
          <a:xfrm>
            <a:off x="4736276" y="1984511"/>
            <a:ext cx="5802415"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Icons and Editing Instructions </a:t>
            </a:r>
            <a:r>
              <a:rPr lang="en-US" sz="2000" i="1" dirty="0">
                <a:latin typeface="Arial" panose="020B0604020202020204" pitchFamily="34" charset="0"/>
                <a:cs typeface="Arial" panose="020B0604020202020204" pitchFamily="34" charset="0"/>
              </a:rPr>
              <a:t>(slides 8</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16)</a:t>
            </a:r>
          </a:p>
        </p:txBody>
      </p:sp>
      <p:sp>
        <p:nvSpPr>
          <p:cNvPr id="55" name="Grafika 30" title="Item 2">
            <a:extLst>
              <a:ext uri="{FF2B5EF4-FFF2-40B4-BE49-F238E27FC236}">
                <a16:creationId xmlns:a16="http://schemas.microsoft.com/office/drawing/2014/main" id="{04C41087-5D1C-4B5B-8068-BA8F3E9C6A02}"/>
              </a:ext>
            </a:extLst>
          </p:cNvPr>
          <p:cNvSpPr/>
          <p:nvPr/>
        </p:nvSpPr>
        <p:spPr>
          <a:xfrm rot="1132465">
            <a:off x="3955437" y="1895035"/>
            <a:ext cx="649683" cy="649684"/>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6" name="Freeform 26"/>
          <p:cNvSpPr>
            <a:spLocks noEditPoints="1"/>
          </p:cNvSpPr>
          <p:nvPr/>
        </p:nvSpPr>
        <p:spPr bwMode="auto">
          <a:xfrm>
            <a:off x="4017533" y="1945040"/>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2</a:t>
            </a:r>
          </a:p>
        </p:txBody>
      </p:sp>
      <p:sp>
        <p:nvSpPr>
          <p:cNvPr id="59" name="Symbol zastępczy zawartości 37">
            <a:extLst>
              <a:ext uri="{FF2B5EF4-FFF2-40B4-BE49-F238E27FC236}">
                <a16:creationId xmlns:a16="http://schemas.microsoft.com/office/drawing/2014/main" id="{0B2D93C3-4DC0-4D59-A5FE-382665FC1471}"/>
              </a:ext>
            </a:extLst>
          </p:cNvPr>
          <p:cNvSpPr txBox="1">
            <a:spLocks/>
          </p:cNvSpPr>
          <p:nvPr/>
        </p:nvSpPr>
        <p:spPr>
          <a:xfrm>
            <a:off x="4736276" y="4086111"/>
            <a:ext cx="5118924"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Layout and Design Tips </a:t>
            </a:r>
            <a:r>
              <a:rPr lang="en-US" sz="2000" i="1" dirty="0">
                <a:latin typeface="Arial" panose="020B0604020202020204" pitchFamily="34" charset="0"/>
                <a:cs typeface="Arial" panose="020B0604020202020204" pitchFamily="34" charset="0"/>
              </a:rPr>
              <a:t>(slides 23</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31)</a:t>
            </a:r>
          </a:p>
        </p:txBody>
      </p:sp>
      <p:sp>
        <p:nvSpPr>
          <p:cNvPr id="61" name="Grafika 30" descr="Layout and Design Tips" title="Item 4">
            <a:extLst>
              <a:ext uri="{FF2B5EF4-FFF2-40B4-BE49-F238E27FC236}">
                <a16:creationId xmlns:a16="http://schemas.microsoft.com/office/drawing/2014/main" id="{680D76A7-5D87-4E3A-99FA-8408E6306051}"/>
              </a:ext>
            </a:extLst>
          </p:cNvPr>
          <p:cNvSpPr/>
          <p:nvPr/>
        </p:nvSpPr>
        <p:spPr>
          <a:xfrm rot="4838469">
            <a:off x="3955440" y="3949728"/>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sz="2400" dirty="0"/>
          </a:p>
        </p:txBody>
      </p:sp>
      <p:sp>
        <p:nvSpPr>
          <p:cNvPr id="62" name="Freeform 26"/>
          <p:cNvSpPr>
            <a:spLocks noEditPoints="1"/>
          </p:cNvSpPr>
          <p:nvPr/>
        </p:nvSpPr>
        <p:spPr bwMode="auto">
          <a:xfrm>
            <a:off x="3999251" y="3996561"/>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4</a:t>
            </a:r>
          </a:p>
        </p:txBody>
      </p:sp>
      <p:sp>
        <p:nvSpPr>
          <p:cNvPr id="66" name="Symbol zastępczy zawartości 37">
            <a:extLst>
              <a:ext uri="{FF2B5EF4-FFF2-40B4-BE49-F238E27FC236}">
                <a16:creationId xmlns:a16="http://schemas.microsoft.com/office/drawing/2014/main" id="{24BE8BE5-9E79-47AF-884F-01EB4AB13074}"/>
              </a:ext>
            </a:extLst>
          </p:cNvPr>
          <p:cNvSpPr txBox="1">
            <a:spLocks/>
          </p:cNvSpPr>
          <p:nvPr/>
        </p:nvSpPr>
        <p:spPr>
          <a:xfrm>
            <a:off x="4160903" y="5115874"/>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Accessibility </a:t>
            </a:r>
            <a:r>
              <a:rPr lang="en-US" sz="2000" i="1" dirty="0">
                <a:latin typeface="Arial" panose="020B0604020202020204" pitchFamily="34" charset="0"/>
                <a:cs typeface="Arial" panose="020B0604020202020204" pitchFamily="34" charset="0"/>
              </a:rPr>
              <a:t>(slides 32</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33)</a:t>
            </a:r>
          </a:p>
        </p:txBody>
      </p:sp>
      <p:sp>
        <p:nvSpPr>
          <p:cNvPr id="68" name="Grafika 30" descr="Accessibility" title="Item 5">
            <a:extLst>
              <a:ext uri="{FF2B5EF4-FFF2-40B4-BE49-F238E27FC236}">
                <a16:creationId xmlns:a16="http://schemas.microsoft.com/office/drawing/2014/main" id="{FD10CB93-B282-49B9-B688-757BD8AC08D1}"/>
              </a:ext>
            </a:extLst>
          </p:cNvPr>
          <p:cNvSpPr/>
          <p:nvPr/>
        </p:nvSpPr>
        <p:spPr>
          <a:xfrm rot="6668199">
            <a:off x="3375225" y="4978050"/>
            <a:ext cx="649681" cy="649684"/>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9" name="Freeform 26"/>
          <p:cNvSpPr>
            <a:spLocks noEditPoints="1"/>
          </p:cNvSpPr>
          <p:nvPr/>
        </p:nvSpPr>
        <p:spPr bwMode="auto">
          <a:xfrm>
            <a:off x="3437319" y="5037064"/>
            <a:ext cx="525491" cy="525488"/>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5</a:t>
            </a:r>
          </a:p>
        </p:txBody>
      </p:sp>
      <p:sp>
        <p:nvSpPr>
          <p:cNvPr id="71" name="Prostokąt 12">
            <a:extLst>
              <a:ext uri="{FF2B5EF4-FFF2-40B4-BE49-F238E27FC236}">
                <a16:creationId xmlns:a16="http://schemas.microsoft.com/office/drawing/2014/main" id="{4FABF73C-1E72-4F6D-BC24-E87E55F07980}"/>
              </a:ext>
            </a:extLst>
          </p:cNvPr>
          <p:cNvSpPr/>
          <p:nvPr/>
        </p:nvSpPr>
        <p:spPr>
          <a:xfrm>
            <a:off x="480482" y="2609959"/>
            <a:ext cx="1849255" cy="1282672"/>
          </a:xfrm>
          <a:prstGeom prst="rect">
            <a:avLst/>
          </a:prstGeom>
          <a:noFill/>
          <a:ln>
            <a:noFill/>
          </a:ln>
        </p:spPr>
        <p:txBody>
          <a:bodyPr wrap="square" anchor="ctr">
            <a:noAutofit/>
          </a:bodyPr>
          <a:lstStyle/>
          <a:p>
            <a:pPr defTabSz="1733507"/>
            <a:r>
              <a:rPr lang="en-US" sz="3200" dirty="0">
                <a:solidFill>
                  <a:schemeClr val="bg1"/>
                </a:solidFill>
                <a:latin typeface="+mj-lt"/>
              </a:rPr>
              <a:t>Table of Contents</a:t>
            </a:r>
          </a:p>
        </p:txBody>
      </p:sp>
      <p:sp>
        <p:nvSpPr>
          <p:cNvPr id="72" name="Freeform 37" descr="Chart Icon" title="Chart Icon">
            <a:extLst>
              <a:ext uri="{FF2B5EF4-FFF2-40B4-BE49-F238E27FC236}">
                <a16:creationId xmlns:a16="http://schemas.microsoft.com/office/drawing/2014/main" id="{CA151592-5F39-4D55-9FC6-1414A4B28961}"/>
              </a:ext>
            </a:extLst>
          </p:cNvPr>
          <p:cNvSpPr>
            <a:spLocks noChangeAspect="1" noEditPoints="1"/>
          </p:cNvSpPr>
          <p:nvPr/>
        </p:nvSpPr>
        <p:spPr bwMode="auto">
          <a:xfrm>
            <a:off x="2582139" y="2708167"/>
            <a:ext cx="647575" cy="1086255"/>
          </a:xfrm>
          <a:custGeom>
            <a:avLst/>
            <a:gdLst>
              <a:gd name="T0" fmla="*/ 181 w 248"/>
              <a:gd name="T1" fmla="*/ 158 h 416"/>
              <a:gd name="T2" fmla="*/ 133 w 248"/>
              <a:gd name="T3" fmla="*/ 222 h 416"/>
              <a:gd name="T4" fmla="*/ 100 w 248"/>
              <a:gd name="T5" fmla="*/ 193 h 416"/>
              <a:gd name="T6" fmla="*/ 59 w 248"/>
              <a:gd name="T7" fmla="*/ 243 h 416"/>
              <a:gd name="T8" fmla="*/ 190 w 248"/>
              <a:gd name="T9" fmla="*/ 191 h 416"/>
              <a:gd name="T10" fmla="*/ 186 w 248"/>
              <a:gd name="T11" fmla="*/ 153 h 416"/>
              <a:gd name="T12" fmla="*/ 148 w 248"/>
              <a:gd name="T13" fmla="*/ 158 h 416"/>
              <a:gd name="T14" fmla="*/ 228 w 248"/>
              <a:gd name="T15" fmla="*/ 29 h 416"/>
              <a:gd name="T16" fmla="*/ 21 w 248"/>
              <a:gd name="T17" fmla="*/ 29 h 416"/>
              <a:gd name="T18" fmla="*/ 21 w 248"/>
              <a:gd name="T19" fmla="*/ 302 h 416"/>
              <a:gd name="T20" fmla="*/ 228 w 248"/>
              <a:gd name="T21" fmla="*/ 302 h 416"/>
              <a:gd name="T22" fmla="*/ 228 w 248"/>
              <a:gd name="T23" fmla="*/ 29 h 416"/>
              <a:gd name="T24" fmla="*/ 124 w 248"/>
              <a:gd name="T25" fmla="*/ 332 h 416"/>
              <a:gd name="T26" fmla="*/ 124 w 248"/>
              <a:gd name="T27" fmla="*/ 416 h 416"/>
              <a:gd name="T28" fmla="*/ 67 w 248"/>
              <a:gd name="T29" fmla="*/ 332 h 416"/>
              <a:gd name="T30" fmla="*/ 32 w 248"/>
              <a:gd name="T31" fmla="*/ 416 h 416"/>
              <a:gd name="T32" fmla="*/ 218 w 248"/>
              <a:gd name="T33" fmla="*/ 416 h 416"/>
              <a:gd name="T34" fmla="*/ 183 w 248"/>
              <a:gd name="T35" fmla="*/ 332 h 416"/>
              <a:gd name="T36" fmla="*/ 248 w 248"/>
              <a:gd name="T37" fmla="*/ 0 h 416"/>
              <a:gd name="T38" fmla="*/ 0 w 248"/>
              <a:gd name="T39" fmla="*/ 0 h 416"/>
              <a:gd name="T40" fmla="*/ 248 w 248"/>
              <a:gd name="T41" fmla="*/ 332 h 416"/>
              <a:gd name="T42" fmla="*/ 0 w 248"/>
              <a:gd name="T43" fmla="*/ 332 h 416"/>
              <a:gd name="T44" fmla="*/ 190 w 248"/>
              <a:gd name="T45" fmla="*/ 96 h 416"/>
              <a:gd name="T46" fmla="*/ 59 w 248"/>
              <a:gd name="T47" fmla="*/ 9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8" h="416">
                <a:moveTo>
                  <a:pt x="181" y="158"/>
                </a:moveTo>
                <a:lnTo>
                  <a:pt x="133" y="222"/>
                </a:lnTo>
                <a:lnTo>
                  <a:pt x="100" y="193"/>
                </a:lnTo>
                <a:lnTo>
                  <a:pt x="59" y="243"/>
                </a:lnTo>
                <a:moveTo>
                  <a:pt x="190" y="191"/>
                </a:moveTo>
                <a:lnTo>
                  <a:pt x="186" y="153"/>
                </a:lnTo>
                <a:lnTo>
                  <a:pt x="148" y="158"/>
                </a:lnTo>
                <a:moveTo>
                  <a:pt x="228" y="29"/>
                </a:moveTo>
                <a:lnTo>
                  <a:pt x="21" y="29"/>
                </a:lnTo>
                <a:lnTo>
                  <a:pt x="21" y="302"/>
                </a:lnTo>
                <a:lnTo>
                  <a:pt x="228" y="302"/>
                </a:lnTo>
                <a:lnTo>
                  <a:pt x="228" y="29"/>
                </a:lnTo>
                <a:moveTo>
                  <a:pt x="124" y="332"/>
                </a:moveTo>
                <a:lnTo>
                  <a:pt x="124" y="416"/>
                </a:lnTo>
                <a:moveTo>
                  <a:pt x="67" y="332"/>
                </a:moveTo>
                <a:lnTo>
                  <a:pt x="32" y="416"/>
                </a:lnTo>
                <a:moveTo>
                  <a:pt x="218" y="416"/>
                </a:moveTo>
                <a:lnTo>
                  <a:pt x="183" y="332"/>
                </a:lnTo>
                <a:moveTo>
                  <a:pt x="248" y="0"/>
                </a:moveTo>
                <a:lnTo>
                  <a:pt x="0" y="0"/>
                </a:lnTo>
                <a:moveTo>
                  <a:pt x="248" y="332"/>
                </a:moveTo>
                <a:lnTo>
                  <a:pt x="0" y="332"/>
                </a:lnTo>
                <a:moveTo>
                  <a:pt x="190" y="96"/>
                </a:moveTo>
                <a:lnTo>
                  <a:pt x="59" y="96"/>
                </a:lnTo>
              </a:path>
            </a:pathLst>
          </a:custGeom>
          <a:noFill/>
          <a:ln w="31750" cap="rnd">
            <a:solidFill>
              <a:schemeClr val="bg1"/>
            </a:solid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solidFill>
                <a:schemeClr val="tx2"/>
              </a:solidFill>
            </a:endParaRPr>
          </a:p>
        </p:txBody>
      </p:sp>
    </p:spTree>
    <p:extLst>
      <p:ext uri="{BB962C8B-B14F-4D97-AF65-F5344CB8AC3E}">
        <p14:creationId xmlns:p14="http://schemas.microsoft.com/office/powerpoint/2010/main" val="2241402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Photos for Use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3" y="1160465"/>
            <a:ext cx="6636811" cy="5087937"/>
          </a:xfrm>
        </p:spPr>
        <p:txBody>
          <a:bodyPr>
            <a:normAutofit/>
          </a:bodyPr>
          <a:lstStyle/>
          <a:p>
            <a:pPr marL="0" indent="0">
              <a:spcBef>
                <a:spcPts val="0"/>
              </a:spcBef>
              <a:buNone/>
            </a:pPr>
            <a:r>
              <a:rPr lang="en-US" sz="1600" b="1" noProof="1">
                <a:hlinkClick r:id="rId3"/>
              </a:rPr>
              <a:t>APHL Photos Gallery</a:t>
            </a:r>
            <a:endParaRPr lang="en-US" sz="1600" b="1" noProof="1"/>
          </a:p>
          <a:p>
            <a:pPr marL="0" indent="0">
              <a:spcBef>
                <a:spcPts val="0"/>
              </a:spcBef>
              <a:buNone/>
            </a:pPr>
            <a:r>
              <a:rPr lang="en-US" sz="1600" noProof="1"/>
              <a:t>Download photos from the library to your source folder first. Then you can use </a:t>
            </a:r>
            <a:r>
              <a:rPr lang="en-US" sz="1600" b="1" noProof="1"/>
              <a:t>Insert &gt; Pictures </a:t>
            </a:r>
            <a:r>
              <a:rPr lang="en-US" sz="1600" noProof="1"/>
              <a:t>or simply drag the photo onto your slide. </a:t>
            </a:r>
          </a:p>
          <a:p>
            <a:pPr marL="0" indent="0">
              <a:spcBef>
                <a:spcPts val="0"/>
              </a:spcBef>
              <a:buNone/>
            </a:pPr>
            <a:br>
              <a:rPr lang="en-US" sz="1600" b="1" noProof="1"/>
            </a:br>
            <a:r>
              <a:rPr lang="en-US" sz="1600" b="1" noProof="1"/>
              <a:t>Google search photos</a:t>
            </a:r>
            <a:endParaRPr lang="en-US" sz="1600" noProof="1"/>
          </a:p>
          <a:p>
            <a:pPr lvl="1">
              <a:spcBef>
                <a:spcPts val="0"/>
              </a:spcBef>
            </a:pPr>
            <a:r>
              <a:rPr lang="en-US" sz="1600" noProof="1"/>
              <a:t>Enter a search term in Google Images search. </a:t>
            </a:r>
          </a:p>
          <a:p>
            <a:pPr lvl="1">
              <a:spcBef>
                <a:spcPts val="0"/>
              </a:spcBef>
            </a:pPr>
            <a:r>
              <a:rPr lang="en-US" sz="1600" noProof="1"/>
              <a:t>Click the Tools button, then select Usage Rights drop down menu to select </a:t>
            </a:r>
            <a:r>
              <a:rPr lang="en-US" sz="1600" b="1" noProof="1"/>
              <a:t>Creative Commons</a:t>
            </a:r>
            <a:r>
              <a:rPr lang="en-US" sz="1600" noProof="1"/>
              <a:t>. </a:t>
            </a:r>
          </a:p>
          <a:p>
            <a:pPr lvl="1">
              <a:spcBef>
                <a:spcPts val="0"/>
              </a:spcBef>
            </a:pPr>
            <a:r>
              <a:rPr lang="en-US" sz="1600" noProof="1"/>
              <a:t>Just to be safe, you want to double check that the image is really “free” to use. There are tools, many free, to check usage rights, like the </a:t>
            </a:r>
            <a:r>
              <a:rPr lang="en-US" sz="1600" noProof="1">
                <a:hlinkClick r:id="rId4"/>
              </a:rPr>
              <a:t>TinEye</a:t>
            </a:r>
            <a:r>
              <a:rPr lang="en-US" sz="1600" noProof="1"/>
              <a:t> reverse image search, that can help you locate additional information or creative commons usage.</a:t>
            </a:r>
          </a:p>
          <a:p>
            <a:pPr lvl="1">
              <a:spcBef>
                <a:spcPts val="0"/>
              </a:spcBef>
            </a:pPr>
            <a:r>
              <a:rPr lang="en-US" sz="1600" b="1" noProof="1"/>
              <a:t>Photo attribution:</a:t>
            </a:r>
            <a:r>
              <a:rPr lang="en-US" sz="1600" noProof="1"/>
              <a:t> </a:t>
            </a:r>
            <a:r>
              <a:rPr lang="en-US" sz="1600" dirty="0"/>
              <a:t>Whenever you use an image that has a Creative Commons license, you must credit the author.</a:t>
            </a:r>
            <a:endParaRPr lang="en-US" sz="1600" noProof="1"/>
          </a:p>
          <a:p>
            <a:pPr marL="0" indent="0">
              <a:spcBef>
                <a:spcPts val="0"/>
              </a:spcBef>
              <a:buNone/>
            </a:pPr>
            <a:br>
              <a:rPr lang="en-US" sz="1600" noProof="1"/>
            </a:br>
            <a:r>
              <a:rPr lang="en-US" sz="1600" noProof="1"/>
              <a:t>Other sources for free photos: </a:t>
            </a:r>
            <a:r>
              <a:rPr lang="en-US" sz="1600" b="1" noProof="1">
                <a:hlinkClick r:id="rId5"/>
              </a:rPr>
              <a:t>Pixabay</a:t>
            </a:r>
            <a:r>
              <a:rPr lang="en-US" sz="1600" b="1" noProof="1"/>
              <a:t>, </a:t>
            </a:r>
            <a:r>
              <a:rPr lang="en-US" sz="1600" b="1" dirty="0">
                <a:hlinkClick r:id="rId6"/>
              </a:rPr>
              <a:t>Unsplash</a:t>
            </a:r>
            <a:r>
              <a:rPr lang="en-US" sz="1600" b="1" dirty="0"/>
              <a:t>, </a:t>
            </a:r>
            <a:r>
              <a:rPr lang="en-US" sz="1600" b="1" dirty="0">
                <a:hlinkClick r:id="rId7"/>
              </a:rPr>
              <a:t>StockSnap</a:t>
            </a:r>
            <a:endParaRPr lang="en-US" sz="1600" noProof="1"/>
          </a:p>
          <a:p>
            <a:pPr>
              <a:spcBef>
                <a:spcPts val="0"/>
              </a:spcBef>
            </a:pPr>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20</a:t>
            </a:fld>
            <a:endParaRPr lang="en-US" dirty="0"/>
          </a:p>
        </p:txBody>
      </p:sp>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67429" t="9445" r="2156" b="56909"/>
          <a:stretch/>
        </p:blipFill>
        <p:spPr>
          <a:xfrm>
            <a:off x="8279353" y="1103881"/>
            <a:ext cx="815387" cy="880836"/>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2" name="Straight Arrow Connector 11"/>
          <p:cNvCxnSpPr/>
          <p:nvPr/>
        </p:nvCxnSpPr>
        <p:spPr>
          <a:xfrm flipV="1">
            <a:off x="6977215" y="1300229"/>
            <a:ext cx="1228557" cy="205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640383" y="1160463"/>
            <a:ext cx="243795" cy="24379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nvGrpSpPr>
          <p:cNvPr id="5" name="Group 4"/>
          <p:cNvGrpSpPr/>
          <p:nvPr/>
        </p:nvGrpSpPr>
        <p:grpSpPr>
          <a:xfrm>
            <a:off x="5605991" y="2233821"/>
            <a:ext cx="5746296" cy="891343"/>
            <a:chOff x="6105525" y="2233820"/>
            <a:chExt cx="5746296" cy="891342"/>
          </a:xfrm>
        </p:grpSpPr>
        <p:grpSp>
          <p:nvGrpSpPr>
            <p:cNvPr id="11" name="Group 10"/>
            <p:cNvGrpSpPr/>
            <p:nvPr/>
          </p:nvGrpSpPr>
          <p:grpSpPr>
            <a:xfrm>
              <a:off x="8264538" y="2233820"/>
              <a:ext cx="3587283" cy="891342"/>
              <a:chOff x="5883088" y="2195969"/>
              <a:chExt cx="4177724" cy="1038050"/>
            </a:xfrm>
          </p:grpSpPr>
          <p:pic>
            <p:nvPicPr>
              <p:cNvPr id="6" name="Picture 5"/>
              <p:cNvPicPr>
                <a:picLocks noChangeAspect="1"/>
              </p:cNvPicPr>
              <p:nvPr/>
            </p:nvPicPr>
            <p:blipFill rotWithShape="1">
              <a:blip r:embed="rId9">
                <a:extLst>
                  <a:ext uri="{28A0092B-C50C-407E-A947-70E740481C1C}">
                    <a14:useLocalDpi xmlns:a14="http://schemas.microsoft.com/office/drawing/2010/main" val="0"/>
                  </a:ext>
                </a:extLst>
              </a:blip>
              <a:srcRect b="4112"/>
              <a:stretch/>
            </p:blipFill>
            <p:spPr>
              <a:xfrm>
                <a:off x="5883088" y="2195969"/>
                <a:ext cx="4177724" cy="1038050"/>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9" name="Rectangle 8"/>
              <p:cNvSpPr/>
              <p:nvPr/>
            </p:nvSpPr>
            <p:spPr>
              <a:xfrm>
                <a:off x="5883088" y="3082352"/>
                <a:ext cx="1557298" cy="15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0" name="Rectangle 9"/>
              <p:cNvSpPr/>
              <p:nvPr/>
            </p:nvSpPr>
            <p:spPr>
              <a:xfrm>
                <a:off x="8643256" y="3082351"/>
                <a:ext cx="1417555" cy="15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cxnSp>
          <p:nvCxnSpPr>
            <p:cNvPr id="17" name="Straight Arrow Connector 16"/>
            <p:cNvCxnSpPr/>
            <p:nvPr/>
          </p:nvCxnSpPr>
          <p:spPr>
            <a:xfrm>
              <a:off x="6105525" y="2328928"/>
              <a:ext cx="1978037"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9480096" y="2775857"/>
              <a:ext cx="1240972" cy="219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733309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3411" t="6233" r="13948" b="7658"/>
          <a:stretch/>
        </p:blipFill>
        <p:spPr>
          <a:xfrm>
            <a:off x="5488413" y="1760727"/>
            <a:ext cx="1262811" cy="1697779"/>
          </a:xfrm>
          <a:prstGeom prst="rect">
            <a:avLst/>
          </a:prstGeo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Photos and Color Overlays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6" y="749227"/>
            <a:ext cx="7675789" cy="370123"/>
          </a:xfrm>
        </p:spPr>
        <p:txBody>
          <a:bodyPr>
            <a:noAutofit/>
          </a:bodyPr>
          <a:lstStyle/>
          <a:p>
            <a:pPr marL="0" indent="0">
              <a:spcBef>
                <a:spcPts val="0"/>
              </a:spcBef>
              <a:buNone/>
            </a:pPr>
            <a:r>
              <a:rPr lang="en-US" sz="1600" noProof="1"/>
              <a:t>Slides 43 and 44 have photos with color overlays. These photos can be swapped out with different photos if you choose.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21</a:t>
            </a:fld>
            <a:endParaRPr lang="en-US" dirty="0"/>
          </a:p>
        </p:txBody>
      </p:sp>
      <p:sp>
        <p:nvSpPr>
          <p:cNvPr id="14" name="Rectangle 13"/>
          <p:cNvSpPr/>
          <p:nvPr/>
        </p:nvSpPr>
        <p:spPr>
          <a:xfrm>
            <a:off x="679223" y="1584749"/>
            <a:ext cx="2352736" cy="2277547"/>
          </a:xfrm>
          <a:prstGeom prst="rect">
            <a:avLst/>
          </a:prstGeom>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To change the photo on the bottom layer, move the top layer color overlay so you can select the photo.</a:t>
            </a:r>
          </a:p>
          <a:p>
            <a:pPr>
              <a:spcAft>
                <a:spcPts val="600"/>
              </a:spcAft>
            </a:pPr>
            <a:r>
              <a:rPr lang="en-US" sz="1200" noProof="1"/>
              <a:t>Once selected, right click on the image and choose </a:t>
            </a:r>
            <a:r>
              <a:rPr lang="en-US" sz="1200" b="1" noProof="1"/>
              <a:t>Change Picture…</a:t>
            </a:r>
            <a:r>
              <a:rPr lang="en-US" sz="1200" noProof="1"/>
              <a:t> The Insert Pictures box will pop up. From here, choose your picture from your source folder.</a:t>
            </a:r>
          </a:p>
          <a:p>
            <a:pPr>
              <a:spcAft>
                <a:spcPts val="600"/>
              </a:spcAft>
            </a:pPr>
            <a:endParaRPr lang="en-US" sz="1200" b="1" noProof="1">
              <a:latin typeface="Arial" panose="020B0604020202020204" pitchFamily="34" charset="0"/>
              <a:cs typeface="Arial" panose="020B0604020202020204" pitchFamily="34" charset="0"/>
            </a:endParaRPr>
          </a:p>
        </p:txBody>
      </p:sp>
      <p:sp>
        <p:nvSpPr>
          <p:cNvPr id="25" name="Rectangle 24"/>
          <p:cNvSpPr/>
          <p:nvPr/>
        </p:nvSpPr>
        <p:spPr>
          <a:xfrm>
            <a:off x="7054722" y="1584749"/>
            <a:ext cx="2336633" cy="1938992"/>
          </a:xfrm>
          <a:prstGeom prst="rect">
            <a:avLst/>
          </a:prstGeom>
        </p:spPr>
        <p:txBody>
          <a:bodyPr wrap="square">
            <a:spAutoFit/>
          </a:bodyPr>
          <a:lstStyle/>
          <a:p>
            <a:r>
              <a:rPr lang="en-US" sz="1200" noProof="1"/>
              <a:t>If the picture you choose is a different size or orientation than the shape, you can adjust it using the crop tool. </a:t>
            </a:r>
          </a:p>
          <a:p>
            <a:endParaRPr lang="en-US" sz="1200" noProof="1"/>
          </a:p>
          <a:p>
            <a:r>
              <a:rPr lang="en-US" sz="1200" noProof="1"/>
              <a:t>Match the shape size by moving the crop tool handles and resize the image inside of the shape using the corner handles on the image.</a:t>
            </a:r>
          </a:p>
        </p:txBody>
      </p:sp>
      <p:sp>
        <p:nvSpPr>
          <p:cNvPr id="35" name="Rectangle 34"/>
          <p:cNvSpPr/>
          <p:nvPr/>
        </p:nvSpPr>
        <p:spPr>
          <a:xfrm>
            <a:off x="7112379" y="4138195"/>
            <a:ext cx="1870468" cy="830997"/>
          </a:xfrm>
          <a:prstGeom prst="rect">
            <a:avLst/>
          </a:prstGeom>
        </p:spPr>
        <p:txBody>
          <a:bodyPr wrap="square">
            <a:spAutoFit/>
          </a:bodyPr>
          <a:lstStyle/>
          <a:p>
            <a:r>
              <a:rPr lang="en-US" sz="1200" noProof="1"/>
              <a:t>Once your image is ready, use the </a:t>
            </a:r>
            <a:r>
              <a:rPr lang="en-US" sz="1200" b="1" noProof="1"/>
              <a:t>Align tool </a:t>
            </a:r>
            <a:r>
              <a:rPr lang="en-US" sz="1200" noProof="1"/>
              <a:t>to center your color overlay and photo.</a:t>
            </a:r>
          </a:p>
        </p:txBody>
      </p:sp>
      <p:sp>
        <p:nvSpPr>
          <p:cNvPr id="43" name="Dowolny kształt: kształt 13">
            <a:extLst>
              <a:ext uri="{FF2B5EF4-FFF2-40B4-BE49-F238E27FC236}">
                <a16:creationId xmlns:a16="http://schemas.microsoft.com/office/drawing/2014/main" id="{3231C22F-378E-47E2-A456-606D6B3AD2D3}"/>
              </a:ext>
            </a:extLst>
          </p:cNvPr>
          <p:cNvSpPr/>
          <p:nvPr/>
        </p:nvSpPr>
        <p:spPr>
          <a:xfrm>
            <a:off x="5099701" y="1643448"/>
            <a:ext cx="1081887" cy="1543837"/>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pic>
        <p:nvPicPr>
          <p:cNvPr id="44" name="Picture 43"/>
          <p:cNvPicPr>
            <a:picLocks noChangeAspect="1"/>
          </p:cNvPicPr>
          <p:nvPr/>
        </p:nvPicPr>
        <p:blipFill rotWithShape="1">
          <a:blip r:embed="rId4">
            <a:extLst>
              <a:ext uri="{28A0092B-C50C-407E-A947-70E740481C1C}">
                <a14:useLocalDpi xmlns:a14="http://schemas.microsoft.com/office/drawing/2010/main" val="0"/>
              </a:ext>
            </a:extLst>
          </a:blip>
          <a:srcRect l="3759" t="19132" r="3759" b="2540"/>
          <a:stretch/>
        </p:blipFill>
        <p:spPr>
          <a:xfrm>
            <a:off x="3598677" y="1614313"/>
            <a:ext cx="1017513" cy="1900815"/>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7" name="Straight Arrow Connector 16"/>
          <p:cNvCxnSpPr/>
          <p:nvPr/>
        </p:nvCxnSpPr>
        <p:spPr>
          <a:xfrm>
            <a:off x="3207220" y="2258301"/>
            <a:ext cx="33604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5" name="Picture 4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07218" y="2806131"/>
            <a:ext cx="1766815" cy="762311"/>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46" name="Rectangle 45"/>
          <p:cNvSpPr/>
          <p:nvPr/>
        </p:nvSpPr>
        <p:spPr>
          <a:xfrm>
            <a:off x="695325" y="4138195"/>
            <a:ext cx="2539091" cy="2123658"/>
          </a:xfrm>
          <a:prstGeom prst="rect">
            <a:avLst/>
          </a:prstGeom>
        </p:spPr>
        <p:txBody>
          <a:bodyPr wrap="square">
            <a:spAutoFit/>
          </a:bodyPr>
          <a:lstStyle/>
          <a:p>
            <a:r>
              <a:rPr lang="en-US" sz="1200" noProof="1"/>
              <a:t>For effective contrast, you will need to desaturate the color photo. To do this, select your photo, click the </a:t>
            </a:r>
            <a:r>
              <a:rPr lang="en-US" sz="1200" b="1" noProof="1"/>
              <a:t>Format tab</a:t>
            </a:r>
            <a:r>
              <a:rPr lang="en-US" sz="1200" noProof="1"/>
              <a:t> in the upper ribbon.</a:t>
            </a:r>
          </a:p>
          <a:p>
            <a:endParaRPr lang="en-US" sz="1200" noProof="1"/>
          </a:p>
          <a:p>
            <a:r>
              <a:rPr lang="en-US" sz="1200" noProof="1"/>
              <a:t>In the </a:t>
            </a:r>
            <a:r>
              <a:rPr lang="en-US" sz="1200" b="1" noProof="1"/>
              <a:t>Adjust panel </a:t>
            </a:r>
            <a:r>
              <a:rPr lang="en-US" sz="1200" noProof="1"/>
              <a:t>click the arrow under </a:t>
            </a:r>
            <a:r>
              <a:rPr lang="en-US" sz="1200" b="1" noProof="1"/>
              <a:t>Color</a:t>
            </a:r>
            <a:r>
              <a:rPr lang="en-US" sz="1200" noProof="1"/>
              <a:t>. Under </a:t>
            </a:r>
            <a:r>
              <a:rPr lang="en-US" sz="1200" b="1" noProof="1"/>
              <a:t>Color Saturation</a:t>
            </a:r>
            <a:r>
              <a:rPr lang="en-US" sz="1200" noProof="1"/>
              <a:t> choose a saturation color or greyscale that works for your image.</a:t>
            </a:r>
          </a:p>
        </p:txBody>
      </p:sp>
      <p:pic>
        <p:nvPicPr>
          <p:cNvPr id="50" name="Symbol zastępczy obrazu 9">
            <a:extLst>
              <a:ext uri="{FF2B5EF4-FFF2-40B4-BE49-F238E27FC236}">
                <a16:creationId xmlns:a16="http://schemas.microsoft.com/office/drawing/2014/main" id="{F638834B-8EA0-4961-BA56-B7A00EF4C7A4}"/>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46377" b="-602"/>
          <a:stretch/>
        </p:blipFill>
        <p:spPr>
          <a:xfrm>
            <a:off x="3524455" y="4223381"/>
            <a:ext cx="1060068" cy="1491619"/>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blipFill>
            <a:blip r:embed="rId7"/>
            <a:tile tx="0" ty="0" sx="100000" sy="100000" flip="none" algn="tl"/>
          </a:blipFill>
        </p:spPr>
      </p:pic>
      <p:pic>
        <p:nvPicPr>
          <p:cNvPr id="26" name="Picture 25"/>
          <p:cNvPicPr>
            <a:picLocks noChangeAspect="1"/>
          </p:cNvPicPr>
          <p:nvPr/>
        </p:nvPicPr>
        <p:blipFill rotWithShape="1">
          <a:blip r:embed="rId8">
            <a:extLst>
              <a:ext uri="{28A0092B-C50C-407E-A947-70E740481C1C}">
                <a14:useLocalDpi xmlns:a14="http://schemas.microsoft.com/office/drawing/2010/main" val="0"/>
              </a:ext>
            </a:extLst>
          </a:blip>
          <a:srcRect l="23205" t="4541" r="12329" b="38853"/>
          <a:stretch/>
        </p:blipFill>
        <p:spPr>
          <a:xfrm>
            <a:off x="4488543" y="4470490"/>
            <a:ext cx="2116035" cy="1831159"/>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nvGrpSpPr>
          <p:cNvPr id="55" name="Group 54"/>
          <p:cNvGrpSpPr/>
          <p:nvPr/>
        </p:nvGrpSpPr>
        <p:grpSpPr>
          <a:xfrm>
            <a:off x="9343941" y="1553554"/>
            <a:ext cx="2521091" cy="1686404"/>
            <a:chOff x="9946254" y="1303216"/>
            <a:chExt cx="3100840" cy="2074209"/>
          </a:xfrm>
        </p:grpSpPr>
        <p:pic>
          <p:nvPicPr>
            <p:cNvPr id="53" name="Picture 52"/>
            <p:cNvPicPr>
              <a:picLocks noChangeAspect="1"/>
            </p:cNvPicPr>
            <p:nvPr/>
          </p:nvPicPr>
          <p:blipFill rotWithShape="1">
            <a:blip r:embed="rId9">
              <a:extLst>
                <a:ext uri="{28A0092B-C50C-407E-A947-70E740481C1C}">
                  <a14:useLocalDpi xmlns:a14="http://schemas.microsoft.com/office/drawing/2010/main" val="0"/>
                </a:ext>
              </a:extLst>
            </a:blip>
            <a:srcRect l="15420" t="12444" r="11986" b="7597"/>
            <a:stretch/>
          </p:blipFill>
          <p:spPr>
            <a:xfrm>
              <a:off x="9946254" y="1303216"/>
              <a:ext cx="3100840" cy="2074209"/>
            </a:xfrm>
            <a:prstGeom prst="rect">
              <a:avLst/>
            </a:prstGeom>
          </p:spPr>
        </p:pic>
        <p:pic>
          <p:nvPicPr>
            <p:cNvPr id="38" name="Picture 37"/>
            <p:cNvPicPr>
              <a:picLocks noChangeAspect="1"/>
            </p:cNvPicPr>
            <p:nvPr/>
          </p:nvPicPr>
          <p:blipFill rotWithShape="1">
            <a:blip r:embed="rId10">
              <a:extLst>
                <a:ext uri="{28A0092B-C50C-407E-A947-70E740481C1C}">
                  <a14:useLocalDpi xmlns:a14="http://schemas.microsoft.com/office/drawing/2010/main" val="0"/>
                </a:ext>
              </a:extLst>
            </a:blip>
            <a:srcRect l="4258" t="11214" r="2956" b="6536"/>
            <a:stretch/>
          </p:blipFill>
          <p:spPr>
            <a:xfrm>
              <a:off x="10538143" y="1552066"/>
              <a:ext cx="758017" cy="620694"/>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grpSp>
        <p:nvGrpSpPr>
          <p:cNvPr id="57" name="Group 56"/>
          <p:cNvGrpSpPr/>
          <p:nvPr/>
        </p:nvGrpSpPr>
        <p:grpSpPr>
          <a:xfrm>
            <a:off x="8798753" y="4252791"/>
            <a:ext cx="1255531" cy="1538411"/>
            <a:chOff x="8744322" y="4176590"/>
            <a:chExt cx="1680072" cy="2058602"/>
          </a:xfrm>
        </p:grpSpPr>
        <p:pic>
          <p:nvPicPr>
            <p:cNvPr id="47" name="Symbol zastępczy obrazu 9">
              <a:extLst>
                <a:ext uri="{FF2B5EF4-FFF2-40B4-BE49-F238E27FC236}">
                  <a16:creationId xmlns:a16="http://schemas.microsoft.com/office/drawing/2014/main" id="{F638834B-8EA0-4961-BA56-B7A00EF4C7A4}"/>
                </a:ext>
              </a:extLst>
            </p:cNvPr>
            <p:cNvPicPr>
              <a:picLocks noChangeAspect="1"/>
            </p:cNvPicPr>
            <p:nvPr/>
          </p:nvPicPr>
          <p:blipFill rotWithShape="1">
            <a:blip r:embed="rId6" cstate="hqprint">
              <a:grayscl/>
              <a:extLst>
                <a:ext uri="{28A0092B-C50C-407E-A947-70E740481C1C}">
                  <a14:useLocalDpi xmlns:a14="http://schemas.microsoft.com/office/drawing/2010/main" val="0"/>
                </a:ext>
              </a:extLst>
            </a:blip>
            <a:srcRect l="47640" t="588" b="588"/>
            <a:stretch/>
          </p:blipFill>
          <p:spPr>
            <a:xfrm>
              <a:off x="9132433" y="4406392"/>
              <a:ext cx="1291961" cy="18288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blipFill>
              <a:blip r:embed="rId7">
                <a:grayscl/>
              </a:blip>
              <a:tile tx="0" ty="0" sx="100000" sy="100000" flip="none" algn="tl"/>
            </a:blipFill>
          </p:spPr>
        </p:pic>
        <p:sp>
          <p:nvSpPr>
            <p:cNvPr id="56" name="Dowolny kształt: kształt 13">
              <a:extLst>
                <a:ext uri="{FF2B5EF4-FFF2-40B4-BE49-F238E27FC236}">
                  <a16:creationId xmlns:a16="http://schemas.microsoft.com/office/drawing/2014/main" id="{3231C22F-378E-47E2-A456-606D6B3AD2D3}"/>
                </a:ext>
              </a:extLst>
            </p:cNvPr>
            <p:cNvSpPr/>
            <p:nvPr/>
          </p:nvSpPr>
          <p:spPr>
            <a:xfrm>
              <a:off x="8744322" y="4176590"/>
              <a:ext cx="1291961" cy="184361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grpSp>
      <p:pic>
        <p:nvPicPr>
          <p:cNvPr id="59" name="Symbol zastępczy obrazu 9">
            <a:extLst>
              <a:ext uri="{FF2B5EF4-FFF2-40B4-BE49-F238E27FC236}">
                <a16:creationId xmlns:a16="http://schemas.microsoft.com/office/drawing/2014/main" id="{F638834B-8EA0-4961-BA56-B7A00EF4C7A4}"/>
              </a:ext>
            </a:extLst>
          </p:cNvPr>
          <p:cNvPicPr>
            <a:picLocks noChangeAspect="1"/>
          </p:cNvPicPr>
          <p:nvPr/>
        </p:nvPicPr>
        <p:blipFill rotWithShape="1">
          <a:blip r:embed="rId6" cstate="hqprint">
            <a:grayscl/>
            <a:extLst>
              <a:ext uri="{28A0092B-C50C-407E-A947-70E740481C1C}">
                <a14:useLocalDpi xmlns:a14="http://schemas.microsoft.com/office/drawing/2010/main" val="0"/>
              </a:ext>
            </a:extLst>
          </a:blip>
          <a:srcRect l="47640" t="588" b="588"/>
          <a:stretch/>
        </p:blipFill>
        <p:spPr>
          <a:xfrm>
            <a:off x="10257987" y="4228917"/>
            <a:ext cx="1348548" cy="19089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blipFill>
            <a:blip r:embed="rId7">
              <a:grayscl/>
            </a:blip>
            <a:tile tx="0" ty="0" sx="100000" sy="100000" flip="none" algn="tl"/>
          </a:blipFill>
        </p:spPr>
      </p:pic>
      <p:sp>
        <p:nvSpPr>
          <p:cNvPr id="60" name="Dowolny kształt: kształt 13">
            <a:extLst>
              <a:ext uri="{FF2B5EF4-FFF2-40B4-BE49-F238E27FC236}">
                <a16:creationId xmlns:a16="http://schemas.microsoft.com/office/drawing/2014/main" id="{3231C22F-378E-47E2-A456-606D6B3AD2D3}"/>
              </a:ext>
            </a:extLst>
          </p:cNvPr>
          <p:cNvSpPr/>
          <p:nvPr/>
        </p:nvSpPr>
        <p:spPr>
          <a:xfrm>
            <a:off x="10257987" y="4223383"/>
            <a:ext cx="1348548" cy="1924359"/>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spTree>
    <p:extLst>
      <p:ext uri="{BB962C8B-B14F-4D97-AF65-F5344CB8AC3E}">
        <p14:creationId xmlns:p14="http://schemas.microsoft.com/office/powerpoint/2010/main" val="2568434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Creating and Editing Charts and Graphs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3" y="1160465"/>
            <a:ext cx="4952808" cy="2547937"/>
          </a:xfrm>
        </p:spPr>
        <p:txBody>
          <a:bodyPr>
            <a:normAutofit/>
          </a:bodyPr>
          <a:lstStyle/>
          <a:p>
            <a:pPr>
              <a:spcBef>
                <a:spcPts val="0"/>
              </a:spcBef>
            </a:pPr>
            <a:r>
              <a:rPr lang="en-US" sz="1600" noProof="1"/>
              <a:t>Use charts or graphs to explain your idea. Keep them simple and clear.</a:t>
            </a:r>
          </a:p>
          <a:p>
            <a:pPr>
              <a:spcBef>
                <a:spcPts val="0"/>
              </a:spcBef>
            </a:pPr>
            <a:r>
              <a:rPr lang="en-US" sz="1600" noProof="1"/>
              <a:t>Charts can be </a:t>
            </a:r>
            <a:r>
              <a:rPr lang="en-US" sz="1600" b="1" noProof="1"/>
              <a:t>pasted from Excel </a:t>
            </a:r>
            <a:r>
              <a:rPr lang="en-US" sz="1600" noProof="1"/>
              <a:t>or </a:t>
            </a:r>
            <a:r>
              <a:rPr lang="en-US" sz="1600" b="1" noProof="1"/>
              <a:t>built in PowerPoint</a:t>
            </a:r>
            <a:r>
              <a:rPr lang="en-US" sz="1600" noProof="1"/>
              <a:t>. Both types of files link the data to the slide and can be updated within the slide.</a:t>
            </a:r>
          </a:p>
          <a:p>
            <a:pPr>
              <a:spcBef>
                <a:spcPts val="0"/>
              </a:spcBef>
            </a:pPr>
            <a:r>
              <a:rPr lang="en-US" sz="1600" noProof="1"/>
              <a:t>To </a:t>
            </a:r>
            <a:r>
              <a:rPr lang="en-US" sz="1600" b="1" noProof="1"/>
              <a:t>edit the data</a:t>
            </a:r>
            <a:r>
              <a:rPr lang="en-US" sz="1600" noProof="1"/>
              <a:t>, click on the graph, then </a:t>
            </a:r>
            <a:r>
              <a:rPr lang="en-US" sz="1600" b="1" noProof="1"/>
              <a:t>Values</a:t>
            </a:r>
            <a:r>
              <a:rPr lang="en-US" sz="1600" noProof="1"/>
              <a:t>, then </a:t>
            </a:r>
            <a:r>
              <a:rPr lang="en-US" sz="1600" b="1" noProof="1"/>
              <a:t>Select Data </a:t>
            </a:r>
            <a:r>
              <a:rPr lang="en-US" sz="1600" noProof="1"/>
              <a:t>at the bottom of the Values box. </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22</a:t>
            </a:fld>
            <a:endParaRPr lang="en-US" dirty="0"/>
          </a:p>
        </p:txBody>
      </p:sp>
      <p:grpSp>
        <p:nvGrpSpPr>
          <p:cNvPr id="15" name="Group 14"/>
          <p:cNvGrpSpPr/>
          <p:nvPr/>
        </p:nvGrpSpPr>
        <p:grpSpPr>
          <a:xfrm>
            <a:off x="6288506" y="1183053"/>
            <a:ext cx="5339036" cy="4377579"/>
            <a:chOff x="6818060" y="792138"/>
            <a:chExt cx="4470709" cy="3665621"/>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60" y="792138"/>
              <a:ext cx="4470709" cy="3665621"/>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12" name="Oval 11"/>
            <p:cNvSpPr/>
            <p:nvPr/>
          </p:nvSpPr>
          <p:spPr>
            <a:xfrm>
              <a:off x="9403822" y="1267922"/>
              <a:ext cx="673769" cy="35292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4" name="Oval 13"/>
            <p:cNvSpPr/>
            <p:nvPr/>
          </p:nvSpPr>
          <p:spPr>
            <a:xfrm>
              <a:off x="10600132" y="3963446"/>
              <a:ext cx="673769" cy="35292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cxnSp>
        <p:nvCxnSpPr>
          <p:cNvPr id="9" name="Straight Arrow Connector 8"/>
          <p:cNvCxnSpPr/>
          <p:nvPr/>
        </p:nvCxnSpPr>
        <p:spPr>
          <a:xfrm>
            <a:off x="5939449" y="1980587"/>
            <a:ext cx="329831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945669" y="1974368"/>
            <a:ext cx="0" cy="9741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548604" y="2939149"/>
            <a:ext cx="4095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548604" y="3128872"/>
            <a:ext cx="4095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953959" y="3116432"/>
            <a:ext cx="0" cy="267476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flipV="1">
            <a:off x="11190515" y="5427295"/>
            <a:ext cx="6222" cy="38806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939450" y="5806759"/>
            <a:ext cx="525728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10902" t="11816" r="4553" b="8842"/>
          <a:stretch/>
        </p:blipFill>
        <p:spPr>
          <a:xfrm>
            <a:off x="3119172" y="3822605"/>
            <a:ext cx="2514600" cy="251957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7" name="Rectangle 26"/>
          <p:cNvSpPr/>
          <p:nvPr/>
        </p:nvSpPr>
        <p:spPr>
          <a:xfrm>
            <a:off x="389496" y="3740566"/>
            <a:ext cx="2606147" cy="1569660"/>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In addition, </a:t>
            </a:r>
            <a:r>
              <a:rPr lang="en-US" sz="1600" dirty="0">
                <a:latin typeface="Arial" panose="020B0604020202020204" pitchFamily="34" charset="0"/>
                <a:cs typeface="Arial" panose="020B0604020202020204" pitchFamily="34" charset="0"/>
              </a:rPr>
              <a:t>you can make changes to other text and colors in the graph by going to </a:t>
            </a:r>
            <a:r>
              <a:rPr lang="en-US" sz="1600" b="1" dirty="0">
                <a:latin typeface="Arial" panose="020B0604020202020204" pitchFamily="34" charset="0"/>
                <a:cs typeface="Arial" panose="020B0604020202020204" pitchFamily="34" charset="0"/>
              </a:rPr>
              <a:t>Chart Elements </a:t>
            </a:r>
            <a:r>
              <a:rPr lang="en-US" sz="1600" dirty="0">
                <a:latin typeface="Arial" panose="020B0604020202020204" pitchFamily="34" charset="0"/>
                <a:cs typeface="Arial" panose="020B0604020202020204" pitchFamily="34" charset="0"/>
              </a:rPr>
              <a:t>and editing specific areas of the chart.</a:t>
            </a:r>
          </a:p>
        </p:txBody>
      </p:sp>
    </p:spTree>
    <p:extLst>
      <p:ext uri="{BB962C8B-B14F-4D97-AF65-F5344CB8AC3E}">
        <p14:creationId xmlns:p14="http://schemas.microsoft.com/office/powerpoint/2010/main" val="2136221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Layout and Design Tips</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3905445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Editing Graphic Elements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4" y="1160465"/>
            <a:ext cx="5050000" cy="2945371"/>
          </a:xfrm>
        </p:spPr>
        <p:txBody>
          <a:bodyPr>
            <a:noAutofit/>
          </a:bodyPr>
          <a:lstStyle/>
          <a:p>
            <a:pPr>
              <a:spcBef>
                <a:spcPts val="0"/>
              </a:spcBef>
            </a:pPr>
            <a:r>
              <a:rPr lang="en-US" sz="1600" noProof="1"/>
              <a:t>Use a </a:t>
            </a:r>
            <a:r>
              <a:rPr lang="en-US" sz="1600" b="1" noProof="1"/>
              <a:t>process step</a:t>
            </a:r>
            <a:r>
              <a:rPr lang="en-US" sz="1600" noProof="1"/>
              <a:t>, </a:t>
            </a:r>
            <a:r>
              <a:rPr lang="en-US" sz="1600" b="1" noProof="1"/>
              <a:t>road map, comparison chart or other </a:t>
            </a:r>
            <a:r>
              <a:rPr lang="en-US" sz="1600" noProof="1"/>
              <a:t>element to show progress, future plans or a course of action.</a:t>
            </a:r>
          </a:p>
          <a:p>
            <a:pPr>
              <a:spcBef>
                <a:spcPts val="0"/>
              </a:spcBef>
            </a:pPr>
            <a:r>
              <a:rPr lang="en-US" sz="1600" noProof="1"/>
              <a:t>Make your own using shapes and icons, or use the examples on the following pages.</a:t>
            </a:r>
          </a:p>
          <a:p>
            <a:pPr>
              <a:spcBef>
                <a:spcPts val="0"/>
              </a:spcBef>
            </a:pPr>
            <a:r>
              <a:rPr lang="en-US" sz="1600" b="1" noProof="1"/>
              <a:t>Customize to your needs </a:t>
            </a:r>
            <a:r>
              <a:rPr lang="en-US" sz="1600" noProof="1"/>
              <a:t>by changing colors, icons, text and size. </a:t>
            </a:r>
          </a:p>
          <a:p>
            <a:pPr>
              <a:spcBef>
                <a:spcPts val="0"/>
              </a:spcBef>
            </a:pPr>
            <a:r>
              <a:rPr lang="en-US" sz="1600" b="1" noProof="1"/>
              <a:t>Add sections </a:t>
            </a:r>
            <a:r>
              <a:rPr lang="en-US" sz="1600" noProof="1"/>
              <a:t>by copying and pasting the last step element. </a:t>
            </a:r>
            <a:r>
              <a:rPr lang="en-US" sz="1600" b="1" noProof="1"/>
              <a:t>Recolor</a:t>
            </a:r>
            <a:r>
              <a:rPr lang="en-US" sz="1600" noProof="1"/>
              <a:t> with the shape fill and outline tool and </a:t>
            </a:r>
            <a:r>
              <a:rPr lang="en-US" sz="1600" b="1" noProof="1"/>
              <a:t>align the object with the </a:t>
            </a:r>
            <a:br>
              <a:rPr lang="en-US" sz="1600" b="1" noProof="1"/>
            </a:br>
            <a:r>
              <a:rPr lang="en-US" sz="1600" b="1" noProof="1"/>
              <a:t>other elements </a:t>
            </a:r>
            <a:r>
              <a:rPr lang="en-US" sz="1600" noProof="1"/>
              <a:t>using the align </a:t>
            </a:r>
            <a:br>
              <a:rPr lang="en-US" sz="1600" noProof="1"/>
            </a:br>
            <a:r>
              <a:rPr lang="en-US" sz="1600" noProof="1"/>
              <a:t>tools.</a:t>
            </a:r>
          </a:p>
          <a:p>
            <a:pPr>
              <a:spcBef>
                <a:spcPts val="0"/>
              </a:spcBef>
            </a:pPr>
            <a:endParaRPr lang="en-US" sz="1600" noProof="1"/>
          </a:p>
          <a:p>
            <a:pPr>
              <a:spcBef>
                <a:spcPts val="0"/>
              </a:spcBef>
            </a:pPr>
            <a:endParaRPr lang="en-US" sz="1600" noProof="1"/>
          </a:p>
          <a:p>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24</a:t>
            </a:fld>
            <a:endParaRPr lang="en-US" dirty="0"/>
          </a:p>
        </p:txBody>
      </p:sp>
      <p:grpSp>
        <p:nvGrpSpPr>
          <p:cNvPr id="5" name="Group 4"/>
          <p:cNvGrpSpPr/>
          <p:nvPr/>
        </p:nvGrpSpPr>
        <p:grpSpPr>
          <a:xfrm>
            <a:off x="6341106" y="706175"/>
            <a:ext cx="5153503" cy="2526132"/>
            <a:chOff x="1638299" y="1781278"/>
            <a:chExt cx="8774757" cy="4322343"/>
          </a:xfrm>
        </p:grpSpPr>
        <p:sp>
          <p:nvSpPr>
            <p:cNvPr id="8" name="Freeform 68">
              <a:extLst>
                <a:ext uri="{FF2B5EF4-FFF2-40B4-BE49-F238E27FC236}">
                  <a16:creationId xmlns:a16="http://schemas.microsoft.com/office/drawing/2014/main" id="{303806EB-77FE-48F9-A7AB-1075BB7BAE40}"/>
                </a:ext>
              </a:extLst>
            </p:cNvPr>
            <p:cNvSpPr>
              <a:spLocks noChangeAspect="1" noEditPoints="1"/>
            </p:cNvSpPr>
            <p:nvPr/>
          </p:nvSpPr>
          <p:spPr bwMode="auto">
            <a:xfrm>
              <a:off x="2543141" y="1808291"/>
              <a:ext cx="533736" cy="709018"/>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a:extLst>
                <a:ext uri="{FF2B5EF4-FFF2-40B4-BE49-F238E27FC236}">
                  <a16:creationId xmlns:a16="http://schemas.microsoft.com/office/drawing/2014/main" id="{D352BECC-A1F1-4ED3-A397-502C19C64726}"/>
                </a:ext>
              </a:extLst>
            </p:cNvPr>
            <p:cNvSpPr>
              <a:spLocks noChangeAspect="1" noEditPoints="1"/>
            </p:cNvSpPr>
            <p:nvPr/>
          </p:nvSpPr>
          <p:spPr bwMode="auto">
            <a:xfrm>
              <a:off x="4624436" y="1781278"/>
              <a:ext cx="594509" cy="763045"/>
            </a:xfrm>
            <a:custGeom>
              <a:avLst/>
              <a:gdLst>
                <a:gd name="T0" fmla="*/ 203 w 230"/>
                <a:gd name="T1" fmla="*/ 67 h 295"/>
                <a:gd name="T2" fmla="*/ 163 w 230"/>
                <a:gd name="T3" fmla="*/ 203 h 295"/>
                <a:gd name="T4" fmla="*/ 26 w 230"/>
                <a:gd name="T5" fmla="*/ 162 h 295"/>
                <a:gd name="T6" fmla="*/ 67 w 230"/>
                <a:gd name="T7" fmla="*/ 26 h 295"/>
                <a:gd name="T8" fmla="*/ 203 w 230"/>
                <a:gd name="T9" fmla="*/ 67 h 295"/>
                <a:gd name="T10" fmla="*/ 83 w 230"/>
                <a:gd name="T11" fmla="*/ 55 h 295"/>
                <a:gd name="T12" fmla="*/ 56 w 230"/>
                <a:gd name="T13" fmla="*/ 146 h 295"/>
                <a:gd name="T14" fmla="*/ 147 w 230"/>
                <a:gd name="T15" fmla="*/ 174 h 295"/>
                <a:gd name="T16" fmla="*/ 174 w 230"/>
                <a:gd name="T17" fmla="*/ 83 h 295"/>
                <a:gd name="T18" fmla="*/ 83 w 230"/>
                <a:gd name="T19" fmla="*/ 55 h 295"/>
                <a:gd name="T20" fmla="*/ 155 w 230"/>
                <a:gd name="T21" fmla="*/ 230 h 295"/>
                <a:gd name="T22" fmla="*/ 182 w 230"/>
                <a:gd name="T23" fmla="*/ 281 h 295"/>
                <a:gd name="T24" fmla="*/ 210 w 230"/>
                <a:gd name="T25" fmla="*/ 289 h 295"/>
                <a:gd name="T26" fmla="*/ 218 w 230"/>
                <a:gd name="T27" fmla="*/ 262 h 295"/>
                <a:gd name="T28" fmla="*/ 191 w 230"/>
                <a:gd name="T29" fmla="*/ 211 h 295"/>
                <a:gd name="T30" fmla="*/ 152 w 230"/>
                <a:gd name="T31" fmla="*/ 145 h 295"/>
                <a:gd name="T32" fmla="*/ 150 w 230"/>
                <a:gd name="T33" fmla="*/ 135 h 295"/>
                <a:gd name="T34" fmla="*/ 145 w 230"/>
                <a:gd name="T35" fmla="*/ 127 h 295"/>
                <a:gd name="T36" fmla="*/ 134 w 230"/>
                <a:gd name="T37" fmla="*/ 122 h 295"/>
                <a:gd name="T38" fmla="*/ 126 w 230"/>
                <a:gd name="T39" fmla="*/ 117 h 295"/>
                <a:gd name="T40" fmla="*/ 124 w 230"/>
                <a:gd name="T41" fmla="*/ 111 h 295"/>
                <a:gd name="T42" fmla="*/ 126 w 230"/>
                <a:gd name="T43" fmla="*/ 105 h 295"/>
                <a:gd name="T44" fmla="*/ 130 w 230"/>
                <a:gd name="T45" fmla="*/ 95 h 295"/>
                <a:gd name="T46" fmla="*/ 129 w 230"/>
                <a:gd name="T47" fmla="*/ 90 h 295"/>
                <a:gd name="T48" fmla="*/ 130 w 230"/>
                <a:gd name="T49" fmla="*/ 85 h 295"/>
                <a:gd name="T50" fmla="*/ 129 w 230"/>
                <a:gd name="T51" fmla="*/ 81 h 295"/>
                <a:gd name="T52" fmla="*/ 122 w 230"/>
                <a:gd name="T53" fmla="*/ 74 h 295"/>
                <a:gd name="T54" fmla="*/ 116 w 230"/>
                <a:gd name="T55" fmla="*/ 72 h 295"/>
                <a:gd name="T56" fmla="*/ 112 w 230"/>
                <a:gd name="T57" fmla="*/ 72 h 295"/>
                <a:gd name="T58" fmla="*/ 107 w 230"/>
                <a:gd name="T59" fmla="*/ 73 h 295"/>
                <a:gd name="T60" fmla="*/ 103 w 230"/>
                <a:gd name="T61" fmla="*/ 76 h 295"/>
                <a:gd name="T62" fmla="*/ 99 w 230"/>
                <a:gd name="T63" fmla="*/ 82 h 295"/>
                <a:gd name="T64" fmla="*/ 99 w 230"/>
                <a:gd name="T65" fmla="*/ 90 h 295"/>
                <a:gd name="T66" fmla="*/ 99 w 230"/>
                <a:gd name="T67" fmla="*/ 100 h 295"/>
                <a:gd name="T68" fmla="*/ 102 w 230"/>
                <a:gd name="T69" fmla="*/ 105 h 295"/>
                <a:gd name="T70" fmla="*/ 105 w 230"/>
                <a:gd name="T71" fmla="*/ 114 h 295"/>
                <a:gd name="T72" fmla="*/ 95 w 230"/>
                <a:gd name="T73" fmla="*/ 120 h 295"/>
                <a:gd name="T74" fmla="*/ 87 w 230"/>
                <a:gd name="T75" fmla="*/ 124 h 295"/>
                <a:gd name="T76" fmla="*/ 78 w 230"/>
                <a:gd name="T77" fmla="*/ 133 h 295"/>
                <a:gd name="T78" fmla="*/ 75 w 230"/>
                <a:gd name="T79" fmla="*/ 14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295">
                  <a:moveTo>
                    <a:pt x="203" y="67"/>
                  </a:moveTo>
                  <a:cubicBezTo>
                    <a:pt x="230" y="116"/>
                    <a:pt x="211" y="177"/>
                    <a:pt x="163" y="203"/>
                  </a:cubicBezTo>
                  <a:cubicBezTo>
                    <a:pt x="114" y="229"/>
                    <a:pt x="53" y="211"/>
                    <a:pt x="26" y="162"/>
                  </a:cubicBezTo>
                  <a:cubicBezTo>
                    <a:pt x="0" y="113"/>
                    <a:pt x="18" y="52"/>
                    <a:pt x="67" y="26"/>
                  </a:cubicBezTo>
                  <a:cubicBezTo>
                    <a:pt x="116" y="0"/>
                    <a:pt x="177" y="18"/>
                    <a:pt x="203" y="67"/>
                  </a:cubicBezTo>
                  <a:close/>
                  <a:moveTo>
                    <a:pt x="83" y="55"/>
                  </a:moveTo>
                  <a:cubicBezTo>
                    <a:pt x="50" y="73"/>
                    <a:pt x="38" y="114"/>
                    <a:pt x="56" y="146"/>
                  </a:cubicBezTo>
                  <a:cubicBezTo>
                    <a:pt x="73" y="179"/>
                    <a:pt x="114" y="191"/>
                    <a:pt x="147" y="174"/>
                  </a:cubicBezTo>
                  <a:cubicBezTo>
                    <a:pt x="179" y="156"/>
                    <a:pt x="192" y="115"/>
                    <a:pt x="174" y="83"/>
                  </a:cubicBezTo>
                  <a:cubicBezTo>
                    <a:pt x="156" y="50"/>
                    <a:pt x="116" y="38"/>
                    <a:pt x="83" y="55"/>
                  </a:cubicBezTo>
                  <a:close/>
                  <a:moveTo>
                    <a:pt x="155" y="230"/>
                  </a:moveTo>
                  <a:cubicBezTo>
                    <a:pt x="182" y="281"/>
                    <a:pt x="182" y="281"/>
                    <a:pt x="182" y="281"/>
                  </a:cubicBezTo>
                  <a:cubicBezTo>
                    <a:pt x="187" y="291"/>
                    <a:pt x="200" y="295"/>
                    <a:pt x="210" y="289"/>
                  </a:cubicBezTo>
                  <a:cubicBezTo>
                    <a:pt x="219" y="284"/>
                    <a:pt x="223" y="272"/>
                    <a:pt x="218" y="262"/>
                  </a:cubicBezTo>
                  <a:cubicBezTo>
                    <a:pt x="191" y="211"/>
                    <a:pt x="191" y="211"/>
                    <a:pt x="191" y="211"/>
                  </a:cubicBezTo>
                  <a:moveTo>
                    <a:pt x="152" y="145"/>
                  </a:moveTo>
                  <a:cubicBezTo>
                    <a:pt x="152" y="143"/>
                    <a:pt x="151" y="139"/>
                    <a:pt x="150" y="135"/>
                  </a:cubicBezTo>
                  <a:cubicBezTo>
                    <a:pt x="150" y="132"/>
                    <a:pt x="147" y="129"/>
                    <a:pt x="145" y="127"/>
                  </a:cubicBezTo>
                  <a:cubicBezTo>
                    <a:pt x="143" y="126"/>
                    <a:pt x="135" y="122"/>
                    <a:pt x="134" y="122"/>
                  </a:cubicBezTo>
                  <a:cubicBezTo>
                    <a:pt x="132" y="121"/>
                    <a:pt x="127" y="119"/>
                    <a:pt x="126" y="117"/>
                  </a:cubicBezTo>
                  <a:cubicBezTo>
                    <a:pt x="125" y="116"/>
                    <a:pt x="124" y="114"/>
                    <a:pt x="124" y="111"/>
                  </a:cubicBezTo>
                  <a:cubicBezTo>
                    <a:pt x="125" y="108"/>
                    <a:pt x="125" y="108"/>
                    <a:pt x="126" y="105"/>
                  </a:cubicBezTo>
                  <a:cubicBezTo>
                    <a:pt x="127" y="103"/>
                    <a:pt x="130" y="99"/>
                    <a:pt x="130" y="95"/>
                  </a:cubicBezTo>
                  <a:cubicBezTo>
                    <a:pt x="130" y="92"/>
                    <a:pt x="129" y="90"/>
                    <a:pt x="129" y="90"/>
                  </a:cubicBezTo>
                  <a:cubicBezTo>
                    <a:pt x="130" y="85"/>
                    <a:pt x="130" y="85"/>
                    <a:pt x="130" y="85"/>
                  </a:cubicBezTo>
                  <a:cubicBezTo>
                    <a:pt x="130" y="85"/>
                    <a:pt x="130" y="83"/>
                    <a:pt x="129" y="81"/>
                  </a:cubicBezTo>
                  <a:cubicBezTo>
                    <a:pt x="128" y="77"/>
                    <a:pt x="123" y="74"/>
                    <a:pt x="122" y="74"/>
                  </a:cubicBezTo>
                  <a:cubicBezTo>
                    <a:pt x="121" y="73"/>
                    <a:pt x="118" y="72"/>
                    <a:pt x="116" y="72"/>
                  </a:cubicBezTo>
                  <a:cubicBezTo>
                    <a:pt x="115" y="72"/>
                    <a:pt x="113" y="72"/>
                    <a:pt x="112" y="72"/>
                  </a:cubicBezTo>
                  <a:cubicBezTo>
                    <a:pt x="110" y="72"/>
                    <a:pt x="108" y="73"/>
                    <a:pt x="107" y="73"/>
                  </a:cubicBezTo>
                  <a:cubicBezTo>
                    <a:pt x="106" y="73"/>
                    <a:pt x="104" y="75"/>
                    <a:pt x="103" y="76"/>
                  </a:cubicBezTo>
                  <a:cubicBezTo>
                    <a:pt x="103" y="76"/>
                    <a:pt x="100" y="80"/>
                    <a:pt x="99" y="82"/>
                  </a:cubicBezTo>
                  <a:cubicBezTo>
                    <a:pt x="98" y="84"/>
                    <a:pt x="99" y="90"/>
                    <a:pt x="99" y="90"/>
                  </a:cubicBezTo>
                  <a:cubicBezTo>
                    <a:pt x="97" y="92"/>
                    <a:pt x="99" y="100"/>
                    <a:pt x="99" y="100"/>
                  </a:cubicBezTo>
                  <a:cubicBezTo>
                    <a:pt x="100" y="101"/>
                    <a:pt x="101" y="104"/>
                    <a:pt x="102" y="105"/>
                  </a:cubicBezTo>
                  <a:cubicBezTo>
                    <a:pt x="103" y="106"/>
                    <a:pt x="105" y="112"/>
                    <a:pt x="105" y="114"/>
                  </a:cubicBezTo>
                  <a:cubicBezTo>
                    <a:pt x="104" y="117"/>
                    <a:pt x="97" y="119"/>
                    <a:pt x="95" y="120"/>
                  </a:cubicBezTo>
                  <a:cubicBezTo>
                    <a:pt x="94" y="121"/>
                    <a:pt x="90" y="122"/>
                    <a:pt x="87" y="124"/>
                  </a:cubicBezTo>
                  <a:cubicBezTo>
                    <a:pt x="84" y="125"/>
                    <a:pt x="79" y="129"/>
                    <a:pt x="78" y="133"/>
                  </a:cubicBezTo>
                  <a:cubicBezTo>
                    <a:pt x="76" y="136"/>
                    <a:pt x="75" y="141"/>
                    <a:pt x="75" y="145"/>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89">
              <a:extLst>
                <a:ext uri="{FF2B5EF4-FFF2-40B4-BE49-F238E27FC236}">
                  <a16:creationId xmlns:a16="http://schemas.microsoft.com/office/drawing/2014/main" id="{5D9780F2-307F-42E8-9601-FF1F18965EE1}"/>
                </a:ext>
              </a:extLst>
            </p:cNvPr>
            <p:cNvSpPr>
              <a:spLocks noChangeAspect="1" noEditPoints="1"/>
            </p:cNvSpPr>
            <p:nvPr/>
          </p:nvSpPr>
          <p:spPr bwMode="auto">
            <a:xfrm>
              <a:off x="8972655" y="1892827"/>
              <a:ext cx="553278" cy="539946"/>
            </a:xfrm>
            <a:custGeom>
              <a:avLst/>
              <a:gdLst>
                <a:gd name="T0" fmla="*/ 329 w 332"/>
                <a:gd name="T1" fmla="*/ 0 h 324"/>
                <a:gd name="T2" fmla="*/ 87 w 332"/>
                <a:gd name="T3" fmla="*/ 0 h 324"/>
                <a:gd name="T4" fmla="*/ 244 w 332"/>
                <a:gd name="T5" fmla="*/ 81 h 324"/>
                <a:gd name="T6" fmla="*/ 332 w 332"/>
                <a:gd name="T7" fmla="*/ 0 h 324"/>
                <a:gd name="T8" fmla="*/ 244 w 332"/>
                <a:gd name="T9" fmla="*/ 324 h 324"/>
                <a:gd name="T10" fmla="*/ 332 w 332"/>
                <a:gd name="T11" fmla="*/ 244 h 324"/>
                <a:gd name="T12" fmla="*/ 332 w 332"/>
                <a:gd name="T13" fmla="*/ 0 h 324"/>
                <a:gd name="T14" fmla="*/ 0 w 332"/>
                <a:gd name="T15" fmla="*/ 81 h 324"/>
                <a:gd name="T16" fmla="*/ 88 w 332"/>
                <a:gd name="T17" fmla="*/ 0 h 324"/>
                <a:gd name="T18" fmla="*/ 244 w 332"/>
                <a:gd name="T19" fmla="*/ 81 h 324"/>
                <a:gd name="T20" fmla="*/ 0 w 332"/>
                <a:gd name="T21" fmla="*/ 81 h 324"/>
                <a:gd name="T22" fmla="*/ 0 w 332"/>
                <a:gd name="T23" fmla="*/ 324 h 324"/>
                <a:gd name="T24" fmla="*/ 244 w 332"/>
                <a:gd name="T25" fmla="*/ 324 h 324"/>
                <a:gd name="T26" fmla="*/ 244 w 332"/>
                <a:gd name="T27" fmla="*/ 135 h 324"/>
                <a:gd name="T28" fmla="*/ 77 w 332"/>
                <a:gd name="T29" fmla="*/ 84 h 324"/>
                <a:gd name="T30" fmla="*/ 77 w 332"/>
                <a:gd name="T31" fmla="*/ 204 h 324"/>
                <a:gd name="T32" fmla="*/ 126 w 332"/>
                <a:gd name="T33" fmla="*/ 184 h 324"/>
                <a:gd name="T34" fmla="*/ 173 w 332"/>
                <a:gd name="T35" fmla="*/ 204 h 324"/>
                <a:gd name="T36" fmla="*/ 173 w 332"/>
                <a:gd name="T37" fmla="*/ 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2" h="324">
                  <a:moveTo>
                    <a:pt x="329" y="0"/>
                  </a:moveTo>
                  <a:lnTo>
                    <a:pt x="87" y="0"/>
                  </a:lnTo>
                  <a:moveTo>
                    <a:pt x="244" y="81"/>
                  </a:moveTo>
                  <a:lnTo>
                    <a:pt x="332" y="0"/>
                  </a:lnTo>
                  <a:moveTo>
                    <a:pt x="244" y="324"/>
                  </a:moveTo>
                  <a:lnTo>
                    <a:pt x="332" y="244"/>
                  </a:lnTo>
                  <a:lnTo>
                    <a:pt x="332" y="0"/>
                  </a:lnTo>
                  <a:moveTo>
                    <a:pt x="0" y="81"/>
                  </a:moveTo>
                  <a:lnTo>
                    <a:pt x="88" y="0"/>
                  </a:lnTo>
                  <a:moveTo>
                    <a:pt x="244" y="81"/>
                  </a:moveTo>
                  <a:lnTo>
                    <a:pt x="0" y="81"/>
                  </a:lnTo>
                  <a:lnTo>
                    <a:pt x="0" y="324"/>
                  </a:lnTo>
                  <a:lnTo>
                    <a:pt x="244" y="324"/>
                  </a:lnTo>
                  <a:lnTo>
                    <a:pt x="244" y="135"/>
                  </a:lnTo>
                  <a:moveTo>
                    <a:pt x="77" y="84"/>
                  </a:moveTo>
                  <a:lnTo>
                    <a:pt x="77" y="204"/>
                  </a:lnTo>
                  <a:lnTo>
                    <a:pt x="126" y="184"/>
                  </a:lnTo>
                  <a:lnTo>
                    <a:pt x="173" y="204"/>
                  </a:lnTo>
                  <a:lnTo>
                    <a:pt x="173" y="84"/>
                  </a:ln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6">
              <a:extLst>
                <a:ext uri="{FF2B5EF4-FFF2-40B4-BE49-F238E27FC236}">
                  <a16:creationId xmlns:a16="http://schemas.microsoft.com/office/drawing/2014/main" id="{2DE813E7-208B-4237-B36F-3D88AAFC57ED}"/>
                </a:ext>
              </a:extLst>
            </p:cNvPr>
            <p:cNvSpPr>
              <a:spLocks noChangeAspect="1" noEditPoints="1"/>
            </p:cNvSpPr>
            <p:nvPr/>
          </p:nvSpPr>
          <p:spPr bwMode="auto">
            <a:xfrm>
              <a:off x="6766504" y="1888518"/>
              <a:ext cx="750218" cy="548565"/>
            </a:xfrm>
            <a:custGeom>
              <a:avLst/>
              <a:gdLst>
                <a:gd name="T0" fmla="*/ 180 w 310"/>
                <a:gd name="T1" fmla="*/ 122 h 227"/>
                <a:gd name="T2" fmla="*/ 205 w 310"/>
                <a:gd name="T3" fmla="*/ 107 h 227"/>
                <a:gd name="T4" fmla="*/ 205 w 310"/>
                <a:gd name="T5" fmla="*/ 102 h 227"/>
                <a:gd name="T6" fmla="*/ 178 w 310"/>
                <a:gd name="T7" fmla="*/ 95 h 227"/>
                <a:gd name="T8" fmla="*/ 187 w 310"/>
                <a:gd name="T9" fmla="*/ 23 h 227"/>
                <a:gd name="T10" fmla="*/ 202 w 310"/>
                <a:gd name="T11" fmla="*/ 11 h 227"/>
                <a:gd name="T12" fmla="*/ 210 w 310"/>
                <a:gd name="T13" fmla="*/ 10 h 227"/>
                <a:gd name="T14" fmla="*/ 216 w 310"/>
                <a:gd name="T15" fmla="*/ 7 h 227"/>
                <a:gd name="T16" fmla="*/ 225 w 310"/>
                <a:gd name="T17" fmla="*/ 6 h 227"/>
                <a:gd name="T18" fmla="*/ 263 w 310"/>
                <a:gd name="T19" fmla="*/ 36 h 227"/>
                <a:gd name="T20" fmla="*/ 263 w 310"/>
                <a:gd name="T21" fmla="*/ 96 h 227"/>
                <a:gd name="T22" fmla="*/ 243 w 310"/>
                <a:gd name="T23" fmla="*/ 100 h 227"/>
                <a:gd name="T24" fmla="*/ 243 w 310"/>
                <a:gd name="T25" fmla="*/ 101 h 227"/>
                <a:gd name="T26" fmla="*/ 249 w 310"/>
                <a:gd name="T27" fmla="*/ 114 h 227"/>
                <a:gd name="T28" fmla="*/ 268 w 310"/>
                <a:gd name="T29" fmla="*/ 124 h 227"/>
                <a:gd name="T30" fmla="*/ 293 w 310"/>
                <a:gd name="T31" fmla="*/ 136 h 227"/>
                <a:gd name="T32" fmla="*/ 305 w 310"/>
                <a:gd name="T33" fmla="*/ 155 h 227"/>
                <a:gd name="T34" fmla="*/ 309 w 310"/>
                <a:gd name="T35" fmla="*/ 195 h 227"/>
                <a:gd name="T36" fmla="*/ 215 w 310"/>
                <a:gd name="T37" fmla="*/ 227 h 227"/>
                <a:gd name="T38" fmla="*/ 210 w 310"/>
                <a:gd name="T39" fmla="*/ 177 h 227"/>
                <a:gd name="T40" fmla="*/ 195 w 310"/>
                <a:gd name="T41" fmla="*/ 154 h 227"/>
                <a:gd name="T42" fmla="*/ 165 w 310"/>
                <a:gd name="T43" fmla="*/ 139 h 227"/>
                <a:gd name="T44" fmla="*/ 142 w 310"/>
                <a:gd name="T45" fmla="*/ 127 h 227"/>
                <a:gd name="T46" fmla="*/ 138 w 310"/>
                <a:gd name="T47" fmla="*/ 111 h 227"/>
                <a:gd name="T48" fmla="*/ 143 w 310"/>
                <a:gd name="T49" fmla="*/ 92 h 227"/>
                <a:gd name="T50" fmla="*/ 154 w 310"/>
                <a:gd name="T51" fmla="*/ 65 h 227"/>
                <a:gd name="T52" fmla="*/ 152 w 310"/>
                <a:gd name="T53" fmla="*/ 51 h 227"/>
                <a:gd name="T54" fmla="*/ 152 w 310"/>
                <a:gd name="T55" fmla="*/ 39 h 227"/>
                <a:gd name="T56" fmla="*/ 151 w 310"/>
                <a:gd name="T57" fmla="*/ 26 h 227"/>
                <a:gd name="T58" fmla="*/ 132 w 310"/>
                <a:gd name="T59" fmla="*/ 6 h 227"/>
                <a:gd name="T60" fmla="*/ 115 w 310"/>
                <a:gd name="T61" fmla="*/ 0 h 227"/>
                <a:gd name="T62" fmla="*/ 102 w 310"/>
                <a:gd name="T63" fmla="*/ 0 h 227"/>
                <a:gd name="T64" fmla="*/ 90 w 310"/>
                <a:gd name="T65" fmla="*/ 4 h 227"/>
                <a:gd name="T66" fmla="*/ 79 w 310"/>
                <a:gd name="T67" fmla="*/ 12 h 227"/>
                <a:gd name="T68" fmla="*/ 68 w 310"/>
                <a:gd name="T69" fmla="*/ 29 h 227"/>
                <a:gd name="T70" fmla="*/ 66 w 310"/>
                <a:gd name="T71" fmla="*/ 51 h 227"/>
                <a:gd name="T72" fmla="*/ 68 w 310"/>
                <a:gd name="T73" fmla="*/ 80 h 227"/>
                <a:gd name="T74" fmla="*/ 75 w 310"/>
                <a:gd name="T75" fmla="*/ 92 h 227"/>
                <a:gd name="T76" fmla="*/ 83 w 310"/>
                <a:gd name="T77" fmla="*/ 119 h 227"/>
                <a:gd name="T78" fmla="*/ 57 w 310"/>
                <a:gd name="T79" fmla="*/ 135 h 227"/>
                <a:gd name="T80" fmla="*/ 33 w 310"/>
                <a:gd name="T81" fmla="*/ 146 h 227"/>
                <a:gd name="T82" fmla="*/ 8 w 310"/>
                <a:gd name="T83" fmla="*/ 171 h 227"/>
                <a:gd name="T84" fmla="*/ 0 w 310"/>
                <a:gd name="T85"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0" h="227">
                  <a:moveTo>
                    <a:pt x="180" y="122"/>
                  </a:moveTo>
                  <a:cubicBezTo>
                    <a:pt x="183" y="120"/>
                    <a:pt x="204" y="114"/>
                    <a:pt x="205" y="107"/>
                  </a:cubicBezTo>
                  <a:cubicBezTo>
                    <a:pt x="206" y="105"/>
                    <a:pt x="205" y="103"/>
                    <a:pt x="205" y="102"/>
                  </a:cubicBezTo>
                  <a:cubicBezTo>
                    <a:pt x="193" y="100"/>
                    <a:pt x="179" y="98"/>
                    <a:pt x="178" y="95"/>
                  </a:cubicBezTo>
                  <a:cubicBezTo>
                    <a:pt x="176" y="89"/>
                    <a:pt x="174" y="39"/>
                    <a:pt x="187" y="23"/>
                  </a:cubicBezTo>
                  <a:cubicBezTo>
                    <a:pt x="192" y="17"/>
                    <a:pt x="197" y="14"/>
                    <a:pt x="202" y="11"/>
                  </a:cubicBezTo>
                  <a:cubicBezTo>
                    <a:pt x="204" y="10"/>
                    <a:pt x="208" y="10"/>
                    <a:pt x="210" y="10"/>
                  </a:cubicBezTo>
                  <a:cubicBezTo>
                    <a:pt x="211" y="9"/>
                    <a:pt x="214" y="8"/>
                    <a:pt x="216" y="7"/>
                  </a:cubicBezTo>
                  <a:cubicBezTo>
                    <a:pt x="222" y="5"/>
                    <a:pt x="225" y="6"/>
                    <a:pt x="225" y="6"/>
                  </a:cubicBezTo>
                  <a:cubicBezTo>
                    <a:pt x="225" y="6"/>
                    <a:pt x="258" y="10"/>
                    <a:pt x="263" y="36"/>
                  </a:cubicBezTo>
                  <a:cubicBezTo>
                    <a:pt x="269" y="62"/>
                    <a:pt x="270" y="86"/>
                    <a:pt x="263" y="96"/>
                  </a:cubicBezTo>
                  <a:cubicBezTo>
                    <a:pt x="260" y="97"/>
                    <a:pt x="251" y="99"/>
                    <a:pt x="243" y="100"/>
                  </a:cubicBezTo>
                  <a:cubicBezTo>
                    <a:pt x="243" y="100"/>
                    <a:pt x="243" y="101"/>
                    <a:pt x="243" y="101"/>
                  </a:cubicBezTo>
                  <a:cubicBezTo>
                    <a:pt x="242" y="108"/>
                    <a:pt x="247" y="111"/>
                    <a:pt x="249" y="114"/>
                  </a:cubicBezTo>
                  <a:cubicBezTo>
                    <a:pt x="252" y="117"/>
                    <a:pt x="264" y="123"/>
                    <a:pt x="268" y="124"/>
                  </a:cubicBezTo>
                  <a:cubicBezTo>
                    <a:pt x="270" y="125"/>
                    <a:pt x="289" y="133"/>
                    <a:pt x="293" y="136"/>
                  </a:cubicBezTo>
                  <a:cubicBezTo>
                    <a:pt x="298" y="140"/>
                    <a:pt x="304" y="147"/>
                    <a:pt x="305" y="155"/>
                  </a:cubicBezTo>
                  <a:cubicBezTo>
                    <a:pt x="308" y="169"/>
                    <a:pt x="310" y="190"/>
                    <a:pt x="309" y="195"/>
                  </a:cubicBezTo>
                  <a:moveTo>
                    <a:pt x="215" y="227"/>
                  </a:moveTo>
                  <a:cubicBezTo>
                    <a:pt x="215" y="221"/>
                    <a:pt x="213" y="195"/>
                    <a:pt x="210" y="177"/>
                  </a:cubicBezTo>
                  <a:cubicBezTo>
                    <a:pt x="209" y="168"/>
                    <a:pt x="201" y="159"/>
                    <a:pt x="195" y="154"/>
                  </a:cubicBezTo>
                  <a:cubicBezTo>
                    <a:pt x="190" y="150"/>
                    <a:pt x="167" y="140"/>
                    <a:pt x="165" y="139"/>
                  </a:cubicBezTo>
                  <a:cubicBezTo>
                    <a:pt x="160" y="138"/>
                    <a:pt x="145" y="131"/>
                    <a:pt x="142" y="127"/>
                  </a:cubicBezTo>
                  <a:cubicBezTo>
                    <a:pt x="139" y="124"/>
                    <a:pt x="137" y="119"/>
                    <a:pt x="138" y="111"/>
                  </a:cubicBezTo>
                  <a:cubicBezTo>
                    <a:pt x="139" y="102"/>
                    <a:pt x="140" y="101"/>
                    <a:pt x="143" y="92"/>
                  </a:cubicBezTo>
                  <a:cubicBezTo>
                    <a:pt x="146" y="87"/>
                    <a:pt x="153" y="75"/>
                    <a:pt x="154" y="65"/>
                  </a:cubicBezTo>
                  <a:cubicBezTo>
                    <a:pt x="154" y="57"/>
                    <a:pt x="152" y="51"/>
                    <a:pt x="152" y="51"/>
                  </a:cubicBezTo>
                  <a:cubicBezTo>
                    <a:pt x="152" y="39"/>
                    <a:pt x="152" y="39"/>
                    <a:pt x="152" y="39"/>
                  </a:cubicBezTo>
                  <a:cubicBezTo>
                    <a:pt x="152" y="39"/>
                    <a:pt x="152" y="32"/>
                    <a:pt x="151" y="26"/>
                  </a:cubicBezTo>
                  <a:cubicBezTo>
                    <a:pt x="147" y="14"/>
                    <a:pt x="135" y="7"/>
                    <a:pt x="132" y="6"/>
                  </a:cubicBezTo>
                  <a:cubicBezTo>
                    <a:pt x="129" y="3"/>
                    <a:pt x="119" y="1"/>
                    <a:pt x="115" y="0"/>
                  </a:cubicBezTo>
                  <a:cubicBezTo>
                    <a:pt x="112" y="0"/>
                    <a:pt x="107" y="0"/>
                    <a:pt x="102" y="0"/>
                  </a:cubicBezTo>
                  <a:cubicBezTo>
                    <a:pt x="98" y="1"/>
                    <a:pt x="93" y="4"/>
                    <a:pt x="90" y="4"/>
                  </a:cubicBezTo>
                  <a:cubicBezTo>
                    <a:pt x="87" y="4"/>
                    <a:pt x="81" y="8"/>
                    <a:pt x="79" y="12"/>
                  </a:cubicBezTo>
                  <a:cubicBezTo>
                    <a:pt x="78" y="13"/>
                    <a:pt x="70" y="24"/>
                    <a:pt x="68" y="29"/>
                  </a:cubicBezTo>
                  <a:cubicBezTo>
                    <a:pt x="65" y="34"/>
                    <a:pt x="66" y="51"/>
                    <a:pt x="66" y="51"/>
                  </a:cubicBezTo>
                  <a:cubicBezTo>
                    <a:pt x="62" y="58"/>
                    <a:pt x="67" y="78"/>
                    <a:pt x="68" y="80"/>
                  </a:cubicBezTo>
                  <a:cubicBezTo>
                    <a:pt x="69" y="82"/>
                    <a:pt x="72" y="89"/>
                    <a:pt x="75" y="92"/>
                  </a:cubicBezTo>
                  <a:cubicBezTo>
                    <a:pt x="79" y="97"/>
                    <a:pt x="84" y="111"/>
                    <a:pt x="83" y="119"/>
                  </a:cubicBezTo>
                  <a:cubicBezTo>
                    <a:pt x="82" y="127"/>
                    <a:pt x="61" y="133"/>
                    <a:pt x="57" y="135"/>
                  </a:cubicBezTo>
                  <a:cubicBezTo>
                    <a:pt x="53" y="137"/>
                    <a:pt x="43" y="141"/>
                    <a:pt x="33" y="146"/>
                  </a:cubicBezTo>
                  <a:cubicBezTo>
                    <a:pt x="26" y="149"/>
                    <a:pt x="13" y="161"/>
                    <a:pt x="8" y="171"/>
                  </a:cubicBezTo>
                  <a:cubicBezTo>
                    <a:pt x="2" y="182"/>
                    <a:pt x="0" y="221"/>
                    <a:pt x="0" y="227"/>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3" name="Grupa 6">
              <a:extLst>
                <a:ext uri="{FF2B5EF4-FFF2-40B4-BE49-F238E27FC236}">
                  <a16:creationId xmlns:a16="http://schemas.microsoft.com/office/drawing/2014/main" id="{586DD679-BB97-4D8E-BF5F-0F4E09C60DC8}"/>
                </a:ext>
              </a:extLst>
            </p:cNvPr>
            <p:cNvGrpSpPr/>
            <p:nvPr/>
          </p:nvGrpSpPr>
          <p:grpSpPr>
            <a:xfrm>
              <a:off x="1638299" y="2703345"/>
              <a:ext cx="2283353" cy="3400276"/>
              <a:chOff x="915056" y="2348880"/>
              <a:chExt cx="2398377" cy="3571565"/>
            </a:xfrm>
          </p:grpSpPr>
          <p:sp>
            <p:nvSpPr>
              <p:cNvPr id="14" name="Prostokąt 91">
                <a:extLst>
                  <a:ext uri="{FF2B5EF4-FFF2-40B4-BE49-F238E27FC236}">
                    <a16:creationId xmlns:a16="http://schemas.microsoft.com/office/drawing/2014/main" id="{FFF78972-6736-4BDE-9FDB-BADF94155918}"/>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a:cs typeface="Arial"/>
                  </a:rPr>
                  <a:t>Write your text here. Add your description of an item. Fill the textbox with your description.</a:t>
                </a:r>
              </a:p>
            </p:txBody>
          </p:sp>
          <p:grpSp>
            <p:nvGrpSpPr>
              <p:cNvPr id="15" name="Grupa 98">
                <a:extLst>
                  <a:ext uri="{FF2B5EF4-FFF2-40B4-BE49-F238E27FC236}">
                    <a16:creationId xmlns:a16="http://schemas.microsoft.com/office/drawing/2014/main" id="{A0B2166A-2982-43A7-8D46-2217A262712D}"/>
                  </a:ext>
                </a:extLst>
              </p:cNvPr>
              <p:cNvGrpSpPr/>
              <p:nvPr/>
            </p:nvGrpSpPr>
            <p:grpSpPr>
              <a:xfrm>
                <a:off x="1098583" y="5733256"/>
                <a:ext cx="2004992" cy="187189"/>
                <a:chOff x="842116" y="5136635"/>
                <a:chExt cx="1719361" cy="160522"/>
              </a:xfrm>
              <a:solidFill>
                <a:schemeClr val="accent2"/>
              </a:solidFill>
            </p:grpSpPr>
            <p:sp>
              <p:nvSpPr>
                <p:cNvPr id="20" name="Prostokąt 99">
                  <a:extLst>
                    <a:ext uri="{FF2B5EF4-FFF2-40B4-BE49-F238E27FC236}">
                      <a16:creationId xmlns:a16="http://schemas.microsoft.com/office/drawing/2014/main" id="{736B35F5-79FC-4E35-A235-17EDECB79B48}"/>
                    </a:ext>
                  </a:extLst>
                </p:cNvPr>
                <p:cNvSpPr/>
                <p:nvPr/>
              </p:nvSpPr>
              <p:spPr>
                <a:xfrm>
                  <a:off x="842116" y="5225157"/>
                  <a:ext cx="1719361" cy="7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21" name="Trójkąt równoramienny 100">
                  <a:extLst>
                    <a:ext uri="{FF2B5EF4-FFF2-40B4-BE49-F238E27FC236}">
                      <a16:creationId xmlns:a16="http://schemas.microsoft.com/office/drawing/2014/main" id="{55CF1DDE-11A2-407B-809D-09D769AF7983}"/>
                    </a:ext>
                  </a:extLst>
                </p:cNvPr>
                <p:cNvSpPr/>
                <p:nvPr/>
              </p:nvSpPr>
              <p:spPr>
                <a:xfrm>
                  <a:off x="1557780" y="5136635"/>
                  <a:ext cx="288032" cy="1152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16" name="Grupa 3">
                <a:extLst>
                  <a:ext uri="{FF2B5EF4-FFF2-40B4-BE49-F238E27FC236}">
                    <a16:creationId xmlns:a16="http://schemas.microsoft.com/office/drawing/2014/main" id="{541D0D10-52C5-48D2-8CBD-96A889DEB370}"/>
                  </a:ext>
                </a:extLst>
              </p:cNvPr>
              <p:cNvGrpSpPr/>
              <p:nvPr/>
            </p:nvGrpSpPr>
            <p:grpSpPr>
              <a:xfrm>
                <a:off x="915056" y="2348880"/>
                <a:ext cx="2398377" cy="738850"/>
                <a:chOff x="9066213" y="2072338"/>
                <a:chExt cx="2398377" cy="738850"/>
              </a:xfrm>
            </p:grpSpPr>
            <p:sp>
              <p:nvSpPr>
                <p:cNvPr id="18" name="Trójkąt prostokątny 90">
                  <a:extLst>
                    <a:ext uri="{FF2B5EF4-FFF2-40B4-BE49-F238E27FC236}">
                      <a16:creationId xmlns:a16="http://schemas.microsoft.com/office/drawing/2014/main" id="{AA358474-B189-4539-A9D4-69D1A7548B57}"/>
                    </a:ext>
                  </a:extLst>
                </p:cNvPr>
                <p:cNvSpPr/>
                <p:nvPr/>
              </p:nvSpPr>
              <p:spPr>
                <a:xfrm flipH="1" flipV="1">
                  <a:off x="9066214" y="2622924"/>
                  <a:ext cx="183526" cy="188264"/>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9" name="Pięciokąt 14">
                  <a:extLst>
                    <a:ext uri="{FF2B5EF4-FFF2-40B4-BE49-F238E27FC236}">
                      <a16:creationId xmlns:a16="http://schemas.microsoft.com/office/drawing/2014/main" id="{A25CC2FC-C4AD-45B3-BEF5-64EA1FA812A9}"/>
                    </a:ext>
                  </a:extLst>
                </p:cNvPr>
                <p:cNvSpPr/>
                <p:nvPr/>
              </p:nvSpPr>
              <p:spPr>
                <a:xfrm>
                  <a:off x="9066213" y="2072338"/>
                  <a:ext cx="2398377" cy="550586"/>
                </a:xfrm>
                <a:prstGeom prst="chevron">
                  <a:avLst>
                    <a:gd name="adj" fmla="val 3789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17" name="pole tekstowe 97">
                <a:extLst>
                  <a:ext uri="{FF2B5EF4-FFF2-40B4-BE49-F238E27FC236}">
                    <a16:creationId xmlns:a16="http://schemas.microsoft.com/office/drawing/2014/main" id="{A62E7DD8-9708-49BC-8673-69D0202FC7CF}"/>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1</a:t>
                </a:r>
              </a:p>
            </p:txBody>
          </p:sp>
        </p:grpSp>
        <p:grpSp>
          <p:nvGrpSpPr>
            <p:cNvPr id="22" name="Grupa 65">
              <a:extLst>
                <a:ext uri="{FF2B5EF4-FFF2-40B4-BE49-F238E27FC236}">
                  <a16:creationId xmlns:a16="http://schemas.microsoft.com/office/drawing/2014/main" id="{589926F2-C6D9-44FF-AF2F-9C6E0021396E}"/>
                </a:ext>
              </a:extLst>
            </p:cNvPr>
            <p:cNvGrpSpPr/>
            <p:nvPr/>
          </p:nvGrpSpPr>
          <p:grpSpPr>
            <a:xfrm>
              <a:off x="3802100" y="2700417"/>
              <a:ext cx="2283353" cy="3400276"/>
              <a:chOff x="915056" y="2348880"/>
              <a:chExt cx="2398377" cy="3571565"/>
            </a:xfrm>
          </p:grpSpPr>
          <p:sp>
            <p:nvSpPr>
              <p:cNvPr id="23" name="Prostokąt 66">
                <a:extLst>
                  <a:ext uri="{FF2B5EF4-FFF2-40B4-BE49-F238E27FC236}">
                    <a16:creationId xmlns:a16="http://schemas.microsoft.com/office/drawing/2014/main" id="{B170A728-E948-4482-B3F1-07A6718B8444}"/>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24" name="Grupa 67">
                <a:extLst>
                  <a:ext uri="{FF2B5EF4-FFF2-40B4-BE49-F238E27FC236}">
                    <a16:creationId xmlns:a16="http://schemas.microsoft.com/office/drawing/2014/main" id="{CA9501B7-B317-43A2-BB88-E0996308E38F}"/>
                  </a:ext>
                </a:extLst>
              </p:cNvPr>
              <p:cNvGrpSpPr/>
              <p:nvPr/>
            </p:nvGrpSpPr>
            <p:grpSpPr>
              <a:xfrm>
                <a:off x="1098583" y="5733256"/>
                <a:ext cx="2004992" cy="187189"/>
                <a:chOff x="842116" y="5136635"/>
                <a:chExt cx="1719361" cy="160522"/>
              </a:xfrm>
              <a:solidFill>
                <a:schemeClr val="accent2"/>
              </a:solidFill>
            </p:grpSpPr>
            <p:sp>
              <p:nvSpPr>
                <p:cNvPr id="29" name="Prostokąt 82">
                  <a:extLst>
                    <a:ext uri="{FF2B5EF4-FFF2-40B4-BE49-F238E27FC236}">
                      <a16:creationId xmlns:a16="http://schemas.microsoft.com/office/drawing/2014/main" id="{8940C0FE-389F-4BBB-A325-277B1A932DF3}"/>
                    </a:ext>
                  </a:extLst>
                </p:cNvPr>
                <p:cNvSpPr/>
                <p:nvPr/>
              </p:nvSpPr>
              <p:spPr>
                <a:xfrm>
                  <a:off x="842116" y="5225157"/>
                  <a:ext cx="1719361"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30" name="Trójkąt równoramienny 83">
                  <a:extLst>
                    <a:ext uri="{FF2B5EF4-FFF2-40B4-BE49-F238E27FC236}">
                      <a16:creationId xmlns:a16="http://schemas.microsoft.com/office/drawing/2014/main" id="{D610DB79-6D51-480C-A2DB-8DD8CB39006B}"/>
                    </a:ext>
                  </a:extLst>
                </p:cNvPr>
                <p:cNvSpPr/>
                <p:nvPr/>
              </p:nvSpPr>
              <p:spPr>
                <a:xfrm>
                  <a:off x="1557780" y="5136635"/>
                  <a:ext cx="288032" cy="115213"/>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25" name="Grupa 77">
                <a:extLst>
                  <a:ext uri="{FF2B5EF4-FFF2-40B4-BE49-F238E27FC236}">
                    <a16:creationId xmlns:a16="http://schemas.microsoft.com/office/drawing/2014/main" id="{2C6D1369-C4E7-4974-A52C-D2287CA53177}"/>
                  </a:ext>
                </a:extLst>
              </p:cNvPr>
              <p:cNvGrpSpPr/>
              <p:nvPr/>
            </p:nvGrpSpPr>
            <p:grpSpPr>
              <a:xfrm>
                <a:off x="915056" y="2348880"/>
                <a:ext cx="2398377" cy="738850"/>
                <a:chOff x="9066213" y="2072338"/>
                <a:chExt cx="2398377" cy="738850"/>
              </a:xfrm>
            </p:grpSpPr>
            <p:sp>
              <p:nvSpPr>
                <p:cNvPr id="27" name="Trójkąt prostokątny 79">
                  <a:extLst>
                    <a:ext uri="{FF2B5EF4-FFF2-40B4-BE49-F238E27FC236}">
                      <a16:creationId xmlns:a16="http://schemas.microsoft.com/office/drawing/2014/main" id="{A16F5012-261E-4DD3-AD00-A2CD77CD6FED}"/>
                    </a:ext>
                  </a:extLst>
                </p:cNvPr>
                <p:cNvSpPr/>
                <p:nvPr/>
              </p:nvSpPr>
              <p:spPr>
                <a:xfrm flipH="1" flipV="1">
                  <a:off x="9066214" y="2622924"/>
                  <a:ext cx="183526" cy="188264"/>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28" name="Pięciokąt 14">
                  <a:extLst>
                    <a:ext uri="{FF2B5EF4-FFF2-40B4-BE49-F238E27FC236}">
                      <a16:creationId xmlns:a16="http://schemas.microsoft.com/office/drawing/2014/main" id="{26897B82-3ACE-416E-B196-153216381BFE}"/>
                    </a:ext>
                  </a:extLst>
                </p:cNvPr>
                <p:cNvSpPr/>
                <p:nvPr/>
              </p:nvSpPr>
              <p:spPr>
                <a:xfrm>
                  <a:off x="9066213" y="2072338"/>
                  <a:ext cx="2398377" cy="550586"/>
                </a:xfrm>
                <a:prstGeom prst="chevron">
                  <a:avLst>
                    <a:gd name="adj" fmla="val 3789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26" name="pole tekstowe 78">
                <a:extLst>
                  <a:ext uri="{FF2B5EF4-FFF2-40B4-BE49-F238E27FC236}">
                    <a16:creationId xmlns:a16="http://schemas.microsoft.com/office/drawing/2014/main" id="{4A68C9AE-5D24-4C4B-9FB6-BE243716837D}"/>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2</a:t>
                </a:r>
              </a:p>
            </p:txBody>
          </p:sp>
        </p:grpSp>
        <p:grpSp>
          <p:nvGrpSpPr>
            <p:cNvPr id="31" name="Grupa 84">
              <a:extLst>
                <a:ext uri="{FF2B5EF4-FFF2-40B4-BE49-F238E27FC236}">
                  <a16:creationId xmlns:a16="http://schemas.microsoft.com/office/drawing/2014/main" id="{2BA11EA9-D1D7-4BF7-BC35-6FD927F5FFBC}"/>
                </a:ext>
              </a:extLst>
            </p:cNvPr>
            <p:cNvGrpSpPr/>
            <p:nvPr/>
          </p:nvGrpSpPr>
          <p:grpSpPr>
            <a:xfrm>
              <a:off x="5965901" y="2697488"/>
              <a:ext cx="2283353" cy="3400276"/>
              <a:chOff x="915056" y="2348880"/>
              <a:chExt cx="2398377" cy="3571565"/>
            </a:xfrm>
          </p:grpSpPr>
          <p:sp>
            <p:nvSpPr>
              <p:cNvPr id="32" name="Prostokąt 85">
                <a:extLst>
                  <a:ext uri="{FF2B5EF4-FFF2-40B4-BE49-F238E27FC236}">
                    <a16:creationId xmlns:a16="http://schemas.microsoft.com/office/drawing/2014/main" id="{973475E1-0772-49E8-8F40-25613F7A121D}"/>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33" name="Grupa 89">
                <a:extLst>
                  <a:ext uri="{FF2B5EF4-FFF2-40B4-BE49-F238E27FC236}">
                    <a16:creationId xmlns:a16="http://schemas.microsoft.com/office/drawing/2014/main" id="{0192B9E5-52F6-4958-9360-2E63ED18B886}"/>
                  </a:ext>
                </a:extLst>
              </p:cNvPr>
              <p:cNvGrpSpPr/>
              <p:nvPr/>
            </p:nvGrpSpPr>
            <p:grpSpPr>
              <a:xfrm>
                <a:off x="1098583" y="5733256"/>
                <a:ext cx="2004992" cy="187189"/>
                <a:chOff x="842116" y="5136635"/>
                <a:chExt cx="1719361" cy="160522"/>
              </a:xfrm>
              <a:solidFill>
                <a:schemeClr val="accent2"/>
              </a:solidFill>
            </p:grpSpPr>
            <p:sp>
              <p:nvSpPr>
                <p:cNvPr id="38" name="Prostokąt 101">
                  <a:extLst>
                    <a:ext uri="{FF2B5EF4-FFF2-40B4-BE49-F238E27FC236}">
                      <a16:creationId xmlns:a16="http://schemas.microsoft.com/office/drawing/2014/main" id="{BF58D1B5-E621-4B5C-9C6A-BADA823CA415}"/>
                    </a:ext>
                  </a:extLst>
                </p:cNvPr>
                <p:cNvSpPr/>
                <p:nvPr/>
              </p:nvSpPr>
              <p:spPr>
                <a:xfrm>
                  <a:off x="842116" y="5225157"/>
                  <a:ext cx="1719361" cy="7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39" name="Trójkąt równoramienny 102">
                  <a:extLst>
                    <a:ext uri="{FF2B5EF4-FFF2-40B4-BE49-F238E27FC236}">
                      <a16:creationId xmlns:a16="http://schemas.microsoft.com/office/drawing/2014/main" id="{A8572471-D616-42E6-9D35-7BABFC64F14F}"/>
                    </a:ext>
                  </a:extLst>
                </p:cNvPr>
                <p:cNvSpPr/>
                <p:nvPr/>
              </p:nvSpPr>
              <p:spPr>
                <a:xfrm>
                  <a:off x="1557780" y="5136635"/>
                  <a:ext cx="288032" cy="115213"/>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34" name="Grupa 92">
                <a:extLst>
                  <a:ext uri="{FF2B5EF4-FFF2-40B4-BE49-F238E27FC236}">
                    <a16:creationId xmlns:a16="http://schemas.microsoft.com/office/drawing/2014/main" id="{FAB67D2E-41B1-431B-9D48-C73AD335114F}"/>
                  </a:ext>
                </a:extLst>
              </p:cNvPr>
              <p:cNvGrpSpPr/>
              <p:nvPr/>
            </p:nvGrpSpPr>
            <p:grpSpPr>
              <a:xfrm>
                <a:off x="915056" y="2348880"/>
                <a:ext cx="2398377" cy="738850"/>
                <a:chOff x="9066213" y="2072338"/>
                <a:chExt cx="2398377" cy="738850"/>
              </a:xfrm>
            </p:grpSpPr>
            <p:sp>
              <p:nvSpPr>
                <p:cNvPr id="36" name="Trójkąt prostokątny 94">
                  <a:extLst>
                    <a:ext uri="{FF2B5EF4-FFF2-40B4-BE49-F238E27FC236}">
                      <a16:creationId xmlns:a16="http://schemas.microsoft.com/office/drawing/2014/main" id="{0506D889-E126-47AD-97A9-4B6144E5FBC2}"/>
                    </a:ext>
                  </a:extLst>
                </p:cNvPr>
                <p:cNvSpPr/>
                <p:nvPr/>
              </p:nvSpPr>
              <p:spPr>
                <a:xfrm flipH="1" flipV="1">
                  <a:off x="9066214" y="2622924"/>
                  <a:ext cx="183526" cy="188264"/>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37" name="Pięciokąt 14">
                  <a:extLst>
                    <a:ext uri="{FF2B5EF4-FFF2-40B4-BE49-F238E27FC236}">
                      <a16:creationId xmlns:a16="http://schemas.microsoft.com/office/drawing/2014/main" id="{F1FEFDCF-CCB8-432F-A294-330367ED7D37}"/>
                    </a:ext>
                  </a:extLst>
                </p:cNvPr>
                <p:cNvSpPr/>
                <p:nvPr/>
              </p:nvSpPr>
              <p:spPr>
                <a:xfrm>
                  <a:off x="9066213" y="2072338"/>
                  <a:ext cx="2398377" cy="550586"/>
                </a:xfrm>
                <a:prstGeom prst="chevron">
                  <a:avLst>
                    <a:gd name="adj" fmla="val 3789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35" name="pole tekstowe 93">
                <a:extLst>
                  <a:ext uri="{FF2B5EF4-FFF2-40B4-BE49-F238E27FC236}">
                    <a16:creationId xmlns:a16="http://schemas.microsoft.com/office/drawing/2014/main" id="{D287E0EF-796F-4EF5-8E62-A299DB31439A}"/>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3</a:t>
                </a:r>
              </a:p>
            </p:txBody>
          </p:sp>
        </p:grpSp>
        <p:grpSp>
          <p:nvGrpSpPr>
            <p:cNvPr id="40" name="Grupa 103">
              <a:extLst>
                <a:ext uri="{FF2B5EF4-FFF2-40B4-BE49-F238E27FC236}">
                  <a16:creationId xmlns:a16="http://schemas.microsoft.com/office/drawing/2014/main" id="{6FF9C28B-7419-46B7-AC99-540ED9120BB2}"/>
                </a:ext>
              </a:extLst>
            </p:cNvPr>
            <p:cNvGrpSpPr/>
            <p:nvPr/>
          </p:nvGrpSpPr>
          <p:grpSpPr>
            <a:xfrm>
              <a:off x="8129703" y="2694560"/>
              <a:ext cx="2283353" cy="3400276"/>
              <a:chOff x="915056" y="2348880"/>
              <a:chExt cx="2398377" cy="3571565"/>
            </a:xfrm>
          </p:grpSpPr>
          <p:sp>
            <p:nvSpPr>
              <p:cNvPr id="41" name="Prostokąt 104">
                <a:extLst>
                  <a:ext uri="{FF2B5EF4-FFF2-40B4-BE49-F238E27FC236}">
                    <a16:creationId xmlns:a16="http://schemas.microsoft.com/office/drawing/2014/main" id="{807686A3-DFAC-48F9-B3CC-4EA9EAAEE2EE}"/>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42" name="Grupa 110">
                <a:extLst>
                  <a:ext uri="{FF2B5EF4-FFF2-40B4-BE49-F238E27FC236}">
                    <a16:creationId xmlns:a16="http://schemas.microsoft.com/office/drawing/2014/main" id="{9EA99683-96A2-4A3D-8126-C2810FFB59DD}"/>
                  </a:ext>
                </a:extLst>
              </p:cNvPr>
              <p:cNvGrpSpPr/>
              <p:nvPr/>
            </p:nvGrpSpPr>
            <p:grpSpPr>
              <a:xfrm>
                <a:off x="1098583" y="5733256"/>
                <a:ext cx="2004992" cy="187189"/>
                <a:chOff x="842116" y="5136635"/>
                <a:chExt cx="1719361" cy="160522"/>
              </a:xfrm>
              <a:solidFill>
                <a:schemeClr val="accent2"/>
              </a:solidFill>
            </p:grpSpPr>
            <p:sp>
              <p:nvSpPr>
                <p:cNvPr id="47" name="Prostokąt 115">
                  <a:extLst>
                    <a:ext uri="{FF2B5EF4-FFF2-40B4-BE49-F238E27FC236}">
                      <a16:creationId xmlns:a16="http://schemas.microsoft.com/office/drawing/2014/main" id="{80B43AE6-1ED5-4F46-A2D4-B8FE68BAF303}"/>
                    </a:ext>
                  </a:extLst>
                </p:cNvPr>
                <p:cNvSpPr/>
                <p:nvPr/>
              </p:nvSpPr>
              <p:spPr>
                <a:xfrm>
                  <a:off x="842116" y="5225157"/>
                  <a:ext cx="1719361"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48" name="Trójkąt równoramienny 116">
                  <a:extLst>
                    <a:ext uri="{FF2B5EF4-FFF2-40B4-BE49-F238E27FC236}">
                      <a16:creationId xmlns:a16="http://schemas.microsoft.com/office/drawing/2014/main" id="{098D2266-1120-4C36-86F6-2E79F23037E0}"/>
                    </a:ext>
                  </a:extLst>
                </p:cNvPr>
                <p:cNvSpPr/>
                <p:nvPr/>
              </p:nvSpPr>
              <p:spPr>
                <a:xfrm>
                  <a:off x="1557780" y="5136635"/>
                  <a:ext cx="288032" cy="1152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43" name="Grupa 111">
                <a:extLst>
                  <a:ext uri="{FF2B5EF4-FFF2-40B4-BE49-F238E27FC236}">
                    <a16:creationId xmlns:a16="http://schemas.microsoft.com/office/drawing/2014/main" id="{3F9AA2CA-83CC-4865-96C6-644505B3C013}"/>
                  </a:ext>
                </a:extLst>
              </p:cNvPr>
              <p:cNvGrpSpPr/>
              <p:nvPr/>
            </p:nvGrpSpPr>
            <p:grpSpPr>
              <a:xfrm>
                <a:off x="915056" y="2348880"/>
                <a:ext cx="2398377" cy="738850"/>
                <a:chOff x="9066213" y="2072338"/>
                <a:chExt cx="2398377" cy="738850"/>
              </a:xfrm>
            </p:grpSpPr>
            <p:sp>
              <p:nvSpPr>
                <p:cNvPr id="45" name="Trójkąt prostokątny 113">
                  <a:extLst>
                    <a:ext uri="{FF2B5EF4-FFF2-40B4-BE49-F238E27FC236}">
                      <a16:creationId xmlns:a16="http://schemas.microsoft.com/office/drawing/2014/main" id="{1BF87CFB-D691-4FC9-84FB-0DFECE284B97}"/>
                    </a:ext>
                  </a:extLst>
                </p:cNvPr>
                <p:cNvSpPr/>
                <p:nvPr/>
              </p:nvSpPr>
              <p:spPr>
                <a:xfrm flipH="1" flipV="1">
                  <a:off x="9066214" y="2622924"/>
                  <a:ext cx="183526" cy="188264"/>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46" name="Pięciokąt 14">
                  <a:extLst>
                    <a:ext uri="{FF2B5EF4-FFF2-40B4-BE49-F238E27FC236}">
                      <a16:creationId xmlns:a16="http://schemas.microsoft.com/office/drawing/2014/main" id="{91CBF5A1-0D69-4C0F-BF85-EA1BBAB5238D}"/>
                    </a:ext>
                  </a:extLst>
                </p:cNvPr>
                <p:cNvSpPr/>
                <p:nvPr/>
              </p:nvSpPr>
              <p:spPr>
                <a:xfrm>
                  <a:off x="9066213" y="2072338"/>
                  <a:ext cx="2398377" cy="550586"/>
                </a:xfrm>
                <a:prstGeom prst="chevron">
                  <a:avLst>
                    <a:gd name="adj" fmla="val 378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44" name="pole tekstowe 112">
                <a:extLst>
                  <a:ext uri="{FF2B5EF4-FFF2-40B4-BE49-F238E27FC236}">
                    <a16:creationId xmlns:a16="http://schemas.microsoft.com/office/drawing/2014/main" id="{4EB683EF-55A5-4D6E-806E-E0529D93D5ED}"/>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4</a:t>
                </a:r>
              </a:p>
            </p:txBody>
          </p:sp>
        </p:grpSp>
        <p:sp>
          <p:nvSpPr>
            <p:cNvPr id="49" name="TextBox 48">
              <a:extLst>
                <a:ext uri="{FF2B5EF4-FFF2-40B4-BE49-F238E27FC236}">
                  <a16:creationId xmlns:a16="http://schemas.microsoft.com/office/drawing/2014/main" id="{C0A5D590-F489-B347-9926-0506ED2B9E9E}"/>
                </a:ext>
              </a:extLst>
            </p:cNvPr>
            <p:cNvSpPr txBox="1"/>
            <p:nvPr/>
          </p:nvSpPr>
          <p:spPr>
            <a:xfrm>
              <a:off x="2673828" y="1968193"/>
              <a:ext cx="0" cy="0"/>
            </a:xfrm>
            <a:prstGeom prst="rect">
              <a:avLst/>
            </a:prstGeom>
            <a:noFill/>
          </p:spPr>
          <p:txBody>
            <a:bodyPr wrap="none" lIns="144000" tIns="108000" rIns="144000" bIns="108000" rtlCol="0" anchor="ctr">
              <a:noAutofit/>
            </a:bodyPr>
            <a:lstStyle/>
            <a:p>
              <a:pPr algn="ctr"/>
              <a:endParaRPr lang="en-US" sz="2400" dirty="0"/>
            </a:p>
          </p:txBody>
        </p:sp>
      </p:grpSp>
      <p:grpSp>
        <p:nvGrpSpPr>
          <p:cNvPr id="70" name="Group 69"/>
          <p:cNvGrpSpPr/>
          <p:nvPr/>
        </p:nvGrpSpPr>
        <p:grpSpPr>
          <a:xfrm>
            <a:off x="4325926" y="4028937"/>
            <a:ext cx="1419399" cy="2428911"/>
            <a:chOff x="730246" y="3281864"/>
            <a:chExt cx="1419398" cy="2428911"/>
          </a:xfrm>
        </p:grpSpPr>
        <p:pic>
          <p:nvPicPr>
            <p:cNvPr id="50" name="Picture 49"/>
            <p:cNvPicPr>
              <a:picLocks noChangeAspect="1"/>
            </p:cNvPicPr>
            <p:nvPr/>
          </p:nvPicPr>
          <p:blipFill rotWithShape="1">
            <a:blip r:embed="rId3">
              <a:extLst>
                <a:ext uri="{28A0092B-C50C-407E-A947-70E740481C1C}">
                  <a14:useLocalDpi xmlns:a14="http://schemas.microsoft.com/office/drawing/2010/main" val="0"/>
                </a:ext>
              </a:extLst>
            </a:blip>
            <a:srcRect l="8000" t="1647" r="4628" b="4235"/>
            <a:stretch/>
          </p:blipFill>
          <p:spPr>
            <a:xfrm>
              <a:off x="789645" y="3281864"/>
              <a:ext cx="1359999" cy="242891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52" name="Oval 51"/>
            <p:cNvSpPr/>
            <p:nvPr/>
          </p:nvSpPr>
          <p:spPr>
            <a:xfrm>
              <a:off x="730246" y="3281864"/>
              <a:ext cx="568700" cy="53532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sp>
        <p:nvSpPr>
          <p:cNvPr id="54" name="Rectangle 53"/>
          <p:cNvSpPr/>
          <p:nvPr/>
        </p:nvSpPr>
        <p:spPr>
          <a:xfrm>
            <a:off x="6257365" y="3485260"/>
            <a:ext cx="2556584" cy="1323439"/>
          </a:xfrm>
          <a:prstGeom prst="rect">
            <a:avLst/>
          </a:prstGeom>
        </p:spPr>
        <p:txBody>
          <a:bodyPr wrap="square">
            <a:spAutoFit/>
          </a:bodyPr>
          <a:lstStyle/>
          <a:p>
            <a:pPr>
              <a:spcAft>
                <a:spcPts val="600"/>
              </a:spcAft>
            </a:pPr>
            <a:r>
              <a:rPr lang="en-US" sz="1600" noProof="1">
                <a:latin typeface="Arial" panose="020B0604020202020204" pitchFamily="34" charset="0"/>
                <a:cs typeface="Arial" panose="020B0604020202020204" pitchFamily="34" charset="0"/>
              </a:rPr>
              <a:t>To edit elements easily, ungroup the objects by </a:t>
            </a:r>
            <a:r>
              <a:rPr lang="en-US" sz="1600" b="1" noProof="1">
                <a:latin typeface="Arial" panose="020B0604020202020204" pitchFamily="34" charset="0"/>
                <a:cs typeface="Arial" panose="020B0604020202020204" pitchFamily="34" charset="0"/>
              </a:rPr>
              <a:t>right clicking </a:t>
            </a:r>
            <a:r>
              <a:rPr lang="en-US" sz="1600" noProof="1">
                <a:latin typeface="Arial" panose="020B0604020202020204" pitchFamily="34" charset="0"/>
                <a:cs typeface="Arial" panose="020B0604020202020204" pitchFamily="34" charset="0"/>
              </a:rPr>
              <a:t>on the grouped object, then </a:t>
            </a:r>
            <a:r>
              <a:rPr lang="en-US" sz="1600" b="1" noProof="1">
                <a:latin typeface="Arial" panose="020B0604020202020204" pitchFamily="34" charset="0"/>
                <a:cs typeface="Arial" panose="020B0604020202020204" pitchFamily="34" charset="0"/>
              </a:rPr>
              <a:t>Group</a:t>
            </a:r>
            <a:r>
              <a:rPr lang="en-US" sz="1600" noProof="1">
                <a:latin typeface="Arial" panose="020B0604020202020204" pitchFamily="34" charset="0"/>
                <a:cs typeface="Arial" panose="020B0604020202020204" pitchFamily="34" charset="0"/>
              </a:rPr>
              <a:t>, then </a:t>
            </a:r>
            <a:r>
              <a:rPr lang="en-US" sz="1600" b="1" noProof="1">
                <a:latin typeface="Arial" panose="020B0604020202020204" pitchFamily="34" charset="0"/>
                <a:cs typeface="Arial" panose="020B0604020202020204" pitchFamily="34" charset="0"/>
              </a:rPr>
              <a:t>Ungroup.</a:t>
            </a:r>
          </a:p>
        </p:txBody>
      </p:sp>
      <p:grpSp>
        <p:nvGrpSpPr>
          <p:cNvPr id="4" name="Group 3">
            <a:extLst>
              <a:ext uri="{FF2B5EF4-FFF2-40B4-BE49-F238E27FC236}">
                <a16:creationId xmlns:a16="http://schemas.microsoft.com/office/drawing/2014/main" id="{C7CA3807-B40D-4063-84F3-1902A208D650}"/>
              </a:ext>
            </a:extLst>
          </p:cNvPr>
          <p:cNvGrpSpPr/>
          <p:nvPr/>
        </p:nvGrpSpPr>
        <p:grpSpPr>
          <a:xfrm>
            <a:off x="7985653" y="3485260"/>
            <a:ext cx="3413881" cy="3028579"/>
            <a:chOff x="7985652" y="3297233"/>
            <a:chExt cx="3413881" cy="3028579"/>
          </a:xfrm>
        </p:grpSpPr>
        <p:grpSp>
          <p:nvGrpSpPr>
            <p:cNvPr id="69" name="Group 68"/>
            <p:cNvGrpSpPr/>
            <p:nvPr/>
          </p:nvGrpSpPr>
          <p:grpSpPr>
            <a:xfrm>
              <a:off x="7985652" y="3297233"/>
              <a:ext cx="3413881" cy="3028579"/>
              <a:chOff x="7985652" y="3297233"/>
              <a:chExt cx="3394089" cy="3028579"/>
            </a:xfrm>
          </p:grpSpPr>
          <p:pic>
            <p:nvPicPr>
              <p:cNvPr id="66" name="Picture 65"/>
              <p:cNvPicPr>
                <a:picLocks noChangeAspect="1"/>
              </p:cNvPicPr>
              <p:nvPr/>
            </p:nvPicPr>
            <p:blipFill rotWithShape="1">
              <a:blip r:embed="rId4">
                <a:extLst>
                  <a:ext uri="{28A0092B-C50C-407E-A947-70E740481C1C}">
                    <a14:useLocalDpi xmlns:a14="http://schemas.microsoft.com/office/drawing/2010/main" val="0"/>
                  </a:ext>
                </a:extLst>
              </a:blip>
              <a:srcRect l="3664" t="4423" r="2398" b="2792"/>
              <a:stretch/>
            </p:blipFill>
            <p:spPr>
              <a:xfrm>
                <a:off x="8868826" y="3297233"/>
                <a:ext cx="2510915" cy="3028579"/>
              </a:xfrm>
              <a:prstGeom prst="rect">
                <a:avLst/>
              </a:prstGeom>
              <a:ln>
                <a:solidFill>
                  <a:schemeClr val="bg1">
                    <a:lumMod val="75000"/>
                  </a:schemeClr>
                </a:solidFill>
              </a:ln>
              <a:effectLst>
                <a:outerShdw blurRad="50800" dist="38100" dir="2700000" algn="tl" rotWithShape="0">
                  <a:prstClr val="black">
                    <a:alpha val="40000"/>
                  </a:prstClr>
                </a:outerShdw>
              </a:effectLst>
            </p:spPr>
          </p:pic>
          <p:cxnSp>
            <p:nvCxnSpPr>
              <p:cNvPr id="67" name="Straight Arrow Connector 66"/>
              <p:cNvCxnSpPr/>
              <p:nvPr/>
            </p:nvCxnSpPr>
            <p:spPr>
              <a:xfrm>
                <a:off x="7985652" y="5463047"/>
                <a:ext cx="258814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2" name="Straight Connector 71"/>
            <p:cNvCxnSpPr/>
            <p:nvPr/>
          </p:nvCxnSpPr>
          <p:spPr>
            <a:xfrm flipV="1">
              <a:off x="8007002" y="4620672"/>
              <a:ext cx="0" cy="8423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75" name="Straight Arrow Connector 74"/>
          <p:cNvCxnSpPr/>
          <p:nvPr/>
        </p:nvCxnSpPr>
        <p:spPr>
          <a:xfrm>
            <a:off x="2026025" y="5212035"/>
            <a:ext cx="229990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2045473" y="4410637"/>
            <a:ext cx="0" cy="80140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568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Design Tips and Tricks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6" y="1069026"/>
            <a:ext cx="2886076" cy="1403847"/>
          </a:xfrm>
        </p:spPr>
        <p:txBody>
          <a:bodyPr>
            <a:noAutofit/>
          </a:bodyPr>
          <a:lstStyle/>
          <a:p>
            <a:pPr marL="0" indent="0">
              <a:spcBef>
                <a:spcPts val="0"/>
              </a:spcBef>
              <a:buNone/>
            </a:pPr>
            <a:r>
              <a:rPr lang="en-US" sz="1200" b="1" noProof="1"/>
              <a:t>Hide background graphics: </a:t>
            </a:r>
          </a:p>
          <a:p>
            <a:pPr marL="0" indent="0">
              <a:spcBef>
                <a:spcPts val="0"/>
              </a:spcBef>
              <a:buNone/>
            </a:pPr>
            <a:r>
              <a:rPr lang="en-US" sz="1200" noProof="1"/>
              <a:t>Right click the slide and choose</a:t>
            </a:r>
            <a:br>
              <a:rPr lang="en-US" sz="1200" noProof="1"/>
            </a:br>
            <a:r>
              <a:rPr lang="en-US" sz="1200" b="1" noProof="1"/>
              <a:t>Format Background</a:t>
            </a:r>
            <a:r>
              <a:rPr lang="en-US" sz="1200" noProof="1"/>
              <a:t>, then click </a:t>
            </a:r>
            <a:r>
              <a:rPr lang="en-US" sz="1200" b="1" noProof="1"/>
              <a:t>Hide</a:t>
            </a:r>
            <a:r>
              <a:rPr lang="en-US" sz="1200" noProof="1"/>
              <a:t> </a:t>
            </a:r>
            <a:r>
              <a:rPr lang="en-US" sz="1200" b="1" noProof="1"/>
              <a:t>background graphics</a:t>
            </a:r>
            <a:r>
              <a:rPr lang="en-US" sz="1200" noProof="1"/>
              <a:t>.</a:t>
            </a:r>
          </a:p>
          <a:p>
            <a:pPr>
              <a:spcBef>
                <a:spcPts val="0"/>
              </a:spcBef>
            </a:pPr>
            <a:endParaRPr lang="en-US" sz="1600" noProof="1"/>
          </a:p>
          <a:p>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326823"/>
            <a:ext cx="695327" cy="365125"/>
          </a:xfrm>
        </p:spPr>
        <p:txBody>
          <a:bodyPr/>
          <a:lstStyle/>
          <a:p>
            <a:fld id="{0F9A6993-9AFF-4AC7-ACCC-D65FD29AC55D}" type="slidenum">
              <a:rPr lang="en-US" smtClean="0"/>
              <a:pPr/>
              <a:t>25</a:t>
            </a:fld>
            <a:endParaRPr lang="en-US" dirty="0"/>
          </a:p>
        </p:txBody>
      </p:sp>
      <p:sp>
        <p:nvSpPr>
          <p:cNvPr id="59"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842125" y="1069026"/>
            <a:ext cx="2706196" cy="2617785"/>
          </a:xfrm>
        </p:spPr>
        <p:txBody>
          <a:bodyPr>
            <a:noAutofit/>
          </a:bodyPr>
          <a:lstStyle/>
          <a:p>
            <a:pPr marL="0" indent="0">
              <a:spcBef>
                <a:spcPts val="0"/>
              </a:spcBef>
              <a:buNone/>
            </a:pPr>
            <a:r>
              <a:rPr lang="en-US" sz="1200" b="1" noProof="1"/>
              <a:t>Text box formatting: </a:t>
            </a:r>
            <a:r>
              <a:rPr lang="en-US" sz="1200" noProof="1"/>
              <a:t>Get to know the </a:t>
            </a:r>
            <a:r>
              <a:rPr lang="en-US" sz="1200" b="1" noProof="1"/>
              <a:t>Text Box </a:t>
            </a:r>
            <a:r>
              <a:rPr lang="en-US" sz="1200" noProof="1"/>
              <a:t>formatting options. You can control vertical alignment (top, middle, bottom) as well as margin space. </a:t>
            </a:r>
          </a:p>
          <a:p>
            <a:pPr marL="0" indent="0">
              <a:spcBef>
                <a:spcPts val="0"/>
              </a:spcBef>
              <a:buNone/>
            </a:pPr>
            <a:r>
              <a:rPr lang="en-US" sz="1200" noProof="1"/>
              <a:t>This tool also works with text in shapes.</a:t>
            </a:r>
            <a:endParaRPr lang="en-US" sz="1600" noProof="1"/>
          </a:p>
        </p:txBody>
      </p:sp>
      <p:pic>
        <p:nvPicPr>
          <p:cNvPr id="56" name="Picture 5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22498" y="1229573"/>
            <a:ext cx="2049652" cy="1152339"/>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nvGrpSpPr>
          <p:cNvPr id="88" name="Group 87"/>
          <p:cNvGrpSpPr/>
          <p:nvPr/>
        </p:nvGrpSpPr>
        <p:grpSpPr>
          <a:xfrm>
            <a:off x="1667343" y="2381913"/>
            <a:ext cx="4104807" cy="1444599"/>
            <a:chOff x="1667342" y="2473352"/>
            <a:chExt cx="4104807" cy="1444598"/>
          </a:xfrm>
        </p:grpSpPr>
        <p:pic>
          <p:nvPicPr>
            <p:cNvPr id="57" name="Picture 56"/>
            <p:cNvPicPr>
              <a:picLocks noChangeAspect="1"/>
            </p:cNvPicPr>
            <p:nvPr/>
          </p:nvPicPr>
          <p:blipFill rotWithShape="1">
            <a:blip r:embed="rId4">
              <a:extLst>
                <a:ext uri="{28A0092B-C50C-407E-A947-70E740481C1C}">
                  <a14:useLocalDpi xmlns:a14="http://schemas.microsoft.com/office/drawing/2010/main" val="0"/>
                </a:ext>
              </a:extLst>
            </a:blip>
            <a:srcRect l="1997"/>
            <a:stretch/>
          </p:blipFill>
          <p:spPr>
            <a:xfrm>
              <a:off x="1667342" y="2473352"/>
              <a:ext cx="1723945" cy="1444598"/>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8" name="Picture 57"/>
            <p:cNvPicPr>
              <a:picLocks noChangeAspect="1"/>
            </p:cNvPicPr>
            <p:nvPr/>
          </p:nvPicPr>
          <p:blipFill>
            <a:blip r:embed="rId5"/>
            <a:stretch>
              <a:fillRect/>
            </a:stretch>
          </p:blipFill>
          <p:spPr>
            <a:xfrm>
              <a:off x="3721996" y="2762198"/>
              <a:ext cx="2050153" cy="1155752"/>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sp>
        <p:nvSpPr>
          <p:cNvPr id="8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4377422"/>
            <a:ext cx="3578225" cy="1403847"/>
          </a:xfrm>
        </p:spPr>
        <p:txBody>
          <a:bodyPr>
            <a:noAutofit/>
          </a:bodyPr>
          <a:lstStyle/>
          <a:p>
            <a:pPr marL="0" indent="0">
              <a:spcBef>
                <a:spcPts val="0"/>
              </a:spcBef>
              <a:buNone/>
            </a:pPr>
            <a:r>
              <a:rPr lang="en-US" sz="1200" b="1" noProof="1"/>
              <a:t>Group Objects: </a:t>
            </a:r>
            <a:r>
              <a:rPr lang="en-US" sz="1200" noProof="1"/>
              <a:t>Group objects together to move and format them at the same time. This also helps keep aspect ratio of objects consistent with each other.</a:t>
            </a:r>
          </a:p>
          <a:p>
            <a:pPr marL="0" indent="0">
              <a:spcBef>
                <a:spcPts val="0"/>
              </a:spcBef>
              <a:buNone/>
            </a:pPr>
            <a:r>
              <a:rPr lang="en-US" sz="1200" noProof="1"/>
              <a:t>Select all objects then right click. Select </a:t>
            </a:r>
            <a:r>
              <a:rPr lang="en-US" sz="1200" b="1" noProof="1"/>
              <a:t>Group arrow</a:t>
            </a:r>
            <a:r>
              <a:rPr lang="en-US" sz="1200" noProof="1"/>
              <a:t>, then </a:t>
            </a:r>
            <a:r>
              <a:rPr lang="en-US" sz="1200" b="1" noProof="1"/>
              <a:t>Group</a:t>
            </a:r>
            <a:r>
              <a:rPr lang="en-US" sz="1200" noProof="1"/>
              <a:t>.</a:t>
            </a:r>
          </a:p>
          <a:p>
            <a:pPr marL="0" indent="0">
              <a:spcBef>
                <a:spcPts val="0"/>
              </a:spcBef>
              <a:buNone/>
            </a:pPr>
            <a:r>
              <a:rPr lang="en-US" sz="1200" noProof="1"/>
              <a:t>To ungroup objects, follow the same steps but choose </a:t>
            </a:r>
            <a:r>
              <a:rPr lang="en-US" sz="1200" b="1" noProof="1"/>
              <a:t>Ungroup</a:t>
            </a:r>
            <a:r>
              <a:rPr lang="en-US" sz="1200" noProof="1"/>
              <a:t> after selecting the Group arrow. </a:t>
            </a:r>
          </a:p>
        </p:txBody>
      </p:sp>
      <p:sp>
        <p:nvSpPr>
          <p:cNvPr id="65" name="Rectangle 64"/>
          <p:cNvSpPr/>
          <p:nvPr/>
        </p:nvSpPr>
        <p:spPr>
          <a:xfrm>
            <a:off x="5327652" y="998743"/>
            <a:ext cx="524503" cy="230832"/>
          </a:xfrm>
          <a:prstGeom prst="rect">
            <a:avLst/>
          </a:prstGeom>
        </p:spPr>
        <p:txBody>
          <a:bodyPr wrap="none">
            <a:spAutoFit/>
          </a:bodyPr>
          <a:lstStyle/>
          <a:p>
            <a:r>
              <a:rPr lang="en-US" sz="900" noProof="1"/>
              <a:t>Before</a:t>
            </a:r>
            <a:endParaRPr lang="en-US" sz="900" dirty="0"/>
          </a:p>
        </p:txBody>
      </p:sp>
      <p:sp>
        <p:nvSpPr>
          <p:cNvPr id="84" name="Rectangle 83"/>
          <p:cNvSpPr/>
          <p:nvPr/>
        </p:nvSpPr>
        <p:spPr>
          <a:xfrm>
            <a:off x="5400332" y="2441581"/>
            <a:ext cx="428322" cy="230832"/>
          </a:xfrm>
          <a:prstGeom prst="rect">
            <a:avLst/>
          </a:prstGeom>
        </p:spPr>
        <p:txBody>
          <a:bodyPr wrap="none">
            <a:spAutoFit/>
          </a:bodyPr>
          <a:lstStyle/>
          <a:p>
            <a:r>
              <a:rPr lang="en-US" sz="900" noProof="1"/>
              <a:t>After</a:t>
            </a:r>
            <a:endParaRPr lang="en-US" sz="900" dirty="0"/>
          </a:p>
        </p:txBody>
      </p:sp>
      <p:pic>
        <p:nvPicPr>
          <p:cNvPr id="87" name="Picture 86"/>
          <p:cNvPicPr>
            <a:picLocks noChangeAspect="1"/>
          </p:cNvPicPr>
          <p:nvPr/>
        </p:nvPicPr>
        <p:blipFill rotWithShape="1">
          <a:blip r:embed="rId6">
            <a:extLst>
              <a:ext uri="{28A0092B-C50C-407E-A947-70E740481C1C}">
                <a14:useLocalDpi xmlns:a14="http://schemas.microsoft.com/office/drawing/2010/main" val="0"/>
              </a:ext>
            </a:extLst>
          </a:blip>
          <a:srcRect l="7059" t="10770" r="7651" b="15208"/>
          <a:stretch/>
        </p:blipFill>
        <p:spPr>
          <a:xfrm>
            <a:off x="4503048" y="4444012"/>
            <a:ext cx="2050153" cy="180778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9" name="Picture 88"/>
          <p:cNvPicPr>
            <a:picLocks noChangeAspect="1"/>
          </p:cNvPicPr>
          <p:nvPr/>
        </p:nvPicPr>
        <p:blipFill>
          <a:blip r:embed="rId7"/>
          <a:stretch>
            <a:fillRect/>
          </a:stretch>
        </p:blipFill>
        <p:spPr>
          <a:xfrm>
            <a:off x="9660074" y="1172797"/>
            <a:ext cx="2041524" cy="241024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91" name="Oval 90"/>
          <p:cNvSpPr/>
          <p:nvPr/>
        </p:nvSpPr>
        <p:spPr>
          <a:xfrm>
            <a:off x="7054851" y="2747011"/>
            <a:ext cx="660400" cy="660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72000" rIns="91440" bIns="72000" rtlCol="0" anchor="ctr"/>
          <a:lstStyle/>
          <a:p>
            <a:pPr algn="ctr">
              <a:spcAft>
                <a:spcPts val="600"/>
              </a:spcAft>
            </a:pPr>
            <a:r>
              <a:rPr lang="en-US" sz="1200" b="1" dirty="0"/>
              <a:t>WOW</a:t>
            </a:r>
          </a:p>
        </p:txBody>
      </p:sp>
      <p:sp>
        <p:nvSpPr>
          <p:cNvPr id="93" name="Oval 92"/>
          <p:cNvSpPr/>
          <p:nvPr/>
        </p:nvSpPr>
        <p:spPr>
          <a:xfrm>
            <a:off x="8195223" y="2747011"/>
            <a:ext cx="660400" cy="660400"/>
          </a:xfrm>
          <a:prstGeom prst="ellipse">
            <a:avLst/>
          </a:prstGeom>
          <a:solidFill>
            <a:srgbClr val="B42E3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spcAft>
                <a:spcPts val="600"/>
              </a:spcAft>
            </a:pPr>
            <a:r>
              <a:rPr lang="en-US" sz="1200" b="1" dirty="0">
                <a:solidFill>
                  <a:schemeClr val="bg1"/>
                </a:solidFill>
              </a:rPr>
              <a:t>WOW</a:t>
            </a:r>
          </a:p>
        </p:txBody>
      </p:sp>
      <p:sp>
        <p:nvSpPr>
          <p:cNvPr id="94" name="Rectangle 93"/>
          <p:cNvSpPr/>
          <p:nvPr/>
        </p:nvSpPr>
        <p:spPr>
          <a:xfrm>
            <a:off x="7420475" y="3407411"/>
            <a:ext cx="1069524" cy="230832"/>
          </a:xfrm>
          <a:prstGeom prst="rect">
            <a:avLst/>
          </a:prstGeom>
        </p:spPr>
        <p:txBody>
          <a:bodyPr wrap="none">
            <a:spAutoFit/>
          </a:bodyPr>
          <a:lstStyle/>
          <a:p>
            <a:r>
              <a:rPr lang="en-US" sz="900" i="1" noProof="1"/>
              <a:t>0.1” vs 0 margins</a:t>
            </a:r>
            <a:endParaRPr lang="en-US" sz="900" i="1" dirty="0"/>
          </a:p>
        </p:txBody>
      </p:sp>
    </p:spTree>
    <p:extLst>
      <p:ext uri="{BB962C8B-B14F-4D97-AF65-F5344CB8AC3E}">
        <p14:creationId xmlns:p14="http://schemas.microsoft.com/office/powerpoint/2010/main" val="1627257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Layout Example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26</a:t>
            </a:fld>
            <a:endParaRPr lang="en-US" dirty="0"/>
          </a:p>
        </p:txBody>
      </p:sp>
      <p:sp>
        <p:nvSpPr>
          <p:cNvPr id="101" name="Freeform 68">
            <a:extLst>
              <a:ext uri="{FF2B5EF4-FFF2-40B4-BE49-F238E27FC236}">
                <a16:creationId xmlns:a16="http://schemas.microsoft.com/office/drawing/2014/main" id="{303806EB-77FE-48F9-A7AB-1075BB7BAE40}"/>
              </a:ext>
            </a:extLst>
          </p:cNvPr>
          <p:cNvSpPr>
            <a:spLocks noChangeAspect="1" noEditPoints="1"/>
          </p:cNvSpPr>
          <p:nvPr/>
        </p:nvSpPr>
        <p:spPr bwMode="auto">
          <a:xfrm>
            <a:off x="1531139" y="1219323"/>
            <a:ext cx="533736" cy="709019"/>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6">
            <a:extLst>
              <a:ext uri="{FF2B5EF4-FFF2-40B4-BE49-F238E27FC236}">
                <a16:creationId xmlns:a16="http://schemas.microsoft.com/office/drawing/2014/main" id="{D352BECC-A1F1-4ED3-A397-502C19C64726}"/>
              </a:ext>
            </a:extLst>
          </p:cNvPr>
          <p:cNvSpPr>
            <a:spLocks noChangeAspect="1" noEditPoints="1"/>
          </p:cNvSpPr>
          <p:nvPr/>
        </p:nvSpPr>
        <p:spPr bwMode="auto">
          <a:xfrm>
            <a:off x="3612434" y="1192311"/>
            <a:ext cx="594509" cy="763045"/>
          </a:xfrm>
          <a:custGeom>
            <a:avLst/>
            <a:gdLst>
              <a:gd name="T0" fmla="*/ 203 w 230"/>
              <a:gd name="T1" fmla="*/ 67 h 295"/>
              <a:gd name="T2" fmla="*/ 163 w 230"/>
              <a:gd name="T3" fmla="*/ 203 h 295"/>
              <a:gd name="T4" fmla="*/ 26 w 230"/>
              <a:gd name="T5" fmla="*/ 162 h 295"/>
              <a:gd name="T6" fmla="*/ 67 w 230"/>
              <a:gd name="T7" fmla="*/ 26 h 295"/>
              <a:gd name="T8" fmla="*/ 203 w 230"/>
              <a:gd name="T9" fmla="*/ 67 h 295"/>
              <a:gd name="T10" fmla="*/ 83 w 230"/>
              <a:gd name="T11" fmla="*/ 55 h 295"/>
              <a:gd name="T12" fmla="*/ 56 w 230"/>
              <a:gd name="T13" fmla="*/ 146 h 295"/>
              <a:gd name="T14" fmla="*/ 147 w 230"/>
              <a:gd name="T15" fmla="*/ 174 h 295"/>
              <a:gd name="T16" fmla="*/ 174 w 230"/>
              <a:gd name="T17" fmla="*/ 83 h 295"/>
              <a:gd name="T18" fmla="*/ 83 w 230"/>
              <a:gd name="T19" fmla="*/ 55 h 295"/>
              <a:gd name="T20" fmla="*/ 155 w 230"/>
              <a:gd name="T21" fmla="*/ 230 h 295"/>
              <a:gd name="T22" fmla="*/ 182 w 230"/>
              <a:gd name="T23" fmla="*/ 281 h 295"/>
              <a:gd name="T24" fmla="*/ 210 w 230"/>
              <a:gd name="T25" fmla="*/ 289 h 295"/>
              <a:gd name="T26" fmla="*/ 218 w 230"/>
              <a:gd name="T27" fmla="*/ 262 h 295"/>
              <a:gd name="T28" fmla="*/ 191 w 230"/>
              <a:gd name="T29" fmla="*/ 211 h 295"/>
              <a:gd name="T30" fmla="*/ 152 w 230"/>
              <a:gd name="T31" fmla="*/ 145 h 295"/>
              <a:gd name="T32" fmla="*/ 150 w 230"/>
              <a:gd name="T33" fmla="*/ 135 h 295"/>
              <a:gd name="T34" fmla="*/ 145 w 230"/>
              <a:gd name="T35" fmla="*/ 127 h 295"/>
              <a:gd name="T36" fmla="*/ 134 w 230"/>
              <a:gd name="T37" fmla="*/ 122 h 295"/>
              <a:gd name="T38" fmla="*/ 126 w 230"/>
              <a:gd name="T39" fmla="*/ 117 h 295"/>
              <a:gd name="T40" fmla="*/ 124 w 230"/>
              <a:gd name="T41" fmla="*/ 111 h 295"/>
              <a:gd name="T42" fmla="*/ 126 w 230"/>
              <a:gd name="T43" fmla="*/ 105 h 295"/>
              <a:gd name="T44" fmla="*/ 130 w 230"/>
              <a:gd name="T45" fmla="*/ 95 h 295"/>
              <a:gd name="T46" fmla="*/ 129 w 230"/>
              <a:gd name="T47" fmla="*/ 90 h 295"/>
              <a:gd name="T48" fmla="*/ 130 w 230"/>
              <a:gd name="T49" fmla="*/ 85 h 295"/>
              <a:gd name="T50" fmla="*/ 129 w 230"/>
              <a:gd name="T51" fmla="*/ 81 h 295"/>
              <a:gd name="T52" fmla="*/ 122 w 230"/>
              <a:gd name="T53" fmla="*/ 74 h 295"/>
              <a:gd name="T54" fmla="*/ 116 w 230"/>
              <a:gd name="T55" fmla="*/ 72 h 295"/>
              <a:gd name="T56" fmla="*/ 112 w 230"/>
              <a:gd name="T57" fmla="*/ 72 h 295"/>
              <a:gd name="T58" fmla="*/ 107 w 230"/>
              <a:gd name="T59" fmla="*/ 73 h 295"/>
              <a:gd name="T60" fmla="*/ 103 w 230"/>
              <a:gd name="T61" fmla="*/ 76 h 295"/>
              <a:gd name="T62" fmla="*/ 99 w 230"/>
              <a:gd name="T63" fmla="*/ 82 h 295"/>
              <a:gd name="T64" fmla="*/ 99 w 230"/>
              <a:gd name="T65" fmla="*/ 90 h 295"/>
              <a:gd name="T66" fmla="*/ 99 w 230"/>
              <a:gd name="T67" fmla="*/ 100 h 295"/>
              <a:gd name="T68" fmla="*/ 102 w 230"/>
              <a:gd name="T69" fmla="*/ 105 h 295"/>
              <a:gd name="T70" fmla="*/ 105 w 230"/>
              <a:gd name="T71" fmla="*/ 114 h 295"/>
              <a:gd name="T72" fmla="*/ 95 w 230"/>
              <a:gd name="T73" fmla="*/ 120 h 295"/>
              <a:gd name="T74" fmla="*/ 87 w 230"/>
              <a:gd name="T75" fmla="*/ 124 h 295"/>
              <a:gd name="T76" fmla="*/ 78 w 230"/>
              <a:gd name="T77" fmla="*/ 133 h 295"/>
              <a:gd name="T78" fmla="*/ 75 w 230"/>
              <a:gd name="T79" fmla="*/ 14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295">
                <a:moveTo>
                  <a:pt x="203" y="67"/>
                </a:moveTo>
                <a:cubicBezTo>
                  <a:pt x="230" y="116"/>
                  <a:pt x="211" y="177"/>
                  <a:pt x="163" y="203"/>
                </a:cubicBezTo>
                <a:cubicBezTo>
                  <a:pt x="114" y="229"/>
                  <a:pt x="53" y="211"/>
                  <a:pt x="26" y="162"/>
                </a:cubicBezTo>
                <a:cubicBezTo>
                  <a:pt x="0" y="113"/>
                  <a:pt x="18" y="52"/>
                  <a:pt x="67" y="26"/>
                </a:cubicBezTo>
                <a:cubicBezTo>
                  <a:pt x="116" y="0"/>
                  <a:pt x="177" y="18"/>
                  <a:pt x="203" y="67"/>
                </a:cubicBezTo>
                <a:close/>
                <a:moveTo>
                  <a:pt x="83" y="55"/>
                </a:moveTo>
                <a:cubicBezTo>
                  <a:pt x="50" y="73"/>
                  <a:pt x="38" y="114"/>
                  <a:pt x="56" y="146"/>
                </a:cubicBezTo>
                <a:cubicBezTo>
                  <a:pt x="73" y="179"/>
                  <a:pt x="114" y="191"/>
                  <a:pt x="147" y="174"/>
                </a:cubicBezTo>
                <a:cubicBezTo>
                  <a:pt x="179" y="156"/>
                  <a:pt x="192" y="115"/>
                  <a:pt x="174" y="83"/>
                </a:cubicBezTo>
                <a:cubicBezTo>
                  <a:pt x="156" y="50"/>
                  <a:pt x="116" y="38"/>
                  <a:pt x="83" y="55"/>
                </a:cubicBezTo>
                <a:close/>
                <a:moveTo>
                  <a:pt x="155" y="230"/>
                </a:moveTo>
                <a:cubicBezTo>
                  <a:pt x="182" y="281"/>
                  <a:pt x="182" y="281"/>
                  <a:pt x="182" y="281"/>
                </a:cubicBezTo>
                <a:cubicBezTo>
                  <a:pt x="187" y="291"/>
                  <a:pt x="200" y="295"/>
                  <a:pt x="210" y="289"/>
                </a:cubicBezTo>
                <a:cubicBezTo>
                  <a:pt x="219" y="284"/>
                  <a:pt x="223" y="272"/>
                  <a:pt x="218" y="262"/>
                </a:cubicBezTo>
                <a:cubicBezTo>
                  <a:pt x="191" y="211"/>
                  <a:pt x="191" y="211"/>
                  <a:pt x="191" y="211"/>
                </a:cubicBezTo>
                <a:moveTo>
                  <a:pt x="152" y="145"/>
                </a:moveTo>
                <a:cubicBezTo>
                  <a:pt x="152" y="143"/>
                  <a:pt x="151" y="139"/>
                  <a:pt x="150" y="135"/>
                </a:cubicBezTo>
                <a:cubicBezTo>
                  <a:pt x="150" y="132"/>
                  <a:pt x="147" y="129"/>
                  <a:pt x="145" y="127"/>
                </a:cubicBezTo>
                <a:cubicBezTo>
                  <a:pt x="143" y="126"/>
                  <a:pt x="135" y="122"/>
                  <a:pt x="134" y="122"/>
                </a:cubicBezTo>
                <a:cubicBezTo>
                  <a:pt x="132" y="121"/>
                  <a:pt x="127" y="119"/>
                  <a:pt x="126" y="117"/>
                </a:cubicBezTo>
                <a:cubicBezTo>
                  <a:pt x="125" y="116"/>
                  <a:pt x="124" y="114"/>
                  <a:pt x="124" y="111"/>
                </a:cubicBezTo>
                <a:cubicBezTo>
                  <a:pt x="125" y="108"/>
                  <a:pt x="125" y="108"/>
                  <a:pt x="126" y="105"/>
                </a:cubicBezTo>
                <a:cubicBezTo>
                  <a:pt x="127" y="103"/>
                  <a:pt x="130" y="99"/>
                  <a:pt x="130" y="95"/>
                </a:cubicBezTo>
                <a:cubicBezTo>
                  <a:pt x="130" y="92"/>
                  <a:pt x="129" y="90"/>
                  <a:pt x="129" y="90"/>
                </a:cubicBezTo>
                <a:cubicBezTo>
                  <a:pt x="130" y="85"/>
                  <a:pt x="130" y="85"/>
                  <a:pt x="130" y="85"/>
                </a:cubicBezTo>
                <a:cubicBezTo>
                  <a:pt x="130" y="85"/>
                  <a:pt x="130" y="83"/>
                  <a:pt x="129" y="81"/>
                </a:cubicBezTo>
                <a:cubicBezTo>
                  <a:pt x="128" y="77"/>
                  <a:pt x="123" y="74"/>
                  <a:pt x="122" y="74"/>
                </a:cubicBezTo>
                <a:cubicBezTo>
                  <a:pt x="121" y="73"/>
                  <a:pt x="118" y="72"/>
                  <a:pt x="116" y="72"/>
                </a:cubicBezTo>
                <a:cubicBezTo>
                  <a:pt x="115" y="72"/>
                  <a:pt x="113" y="72"/>
                  <a:pt x="112" y="72"/>
                </a:cubicBezTo>
                <a:cubicBezTo>
                  <a:pt x="110" y="72"/>
                  <a:pt x="108" y="73"/>
                  <a:pt x="107" y="73"/>
                </a:cubicBezTo>
                <a:cubicBezTo>
                  <a:pt x="106" y="73"/>
                  <a:pt x="104" y="75"/>
                  <a:pt x="103" y="76"/>
                </a:cubicBezTo>
                <a:cubicBezTo>
                  <a:pt x="103" y="76"/>
                  <a:pt x="100" y="80"/>
                  <a:pt x="99" y="82"/>
                </a:cubicBezTo>
                <a:cubicBezTo>
                  <a:pt x="98" y="84"/>
                  <a:pt x="99" y="90"/>
                  <a:pt x="99" y="90"/>
                </a:cubicBezTo>
                <a:cubicBezTo>
                  <a:pt x="97" y="92"/>
                  <a:pt x="99" y="100"/>
                  <a:pt x="99" y="100"/>
                </a:cubicBezTo>
                <a:cubicBezTo>
                  <a:pt x="100" y="101"/>
                  <a:pt x="101" y="104"/>
                  <a:pt x="102" y="105"/>
                </a:cubicBezTo>
                <a:cubicBezTo>
                  <a:pt x="103" y="106"/>
                  <a:pt x="105" y="112"/>
                  <a:pt x="105" y="114"/>
                </a:cubicBezTo>
                <a:cubicBezTo>
                  <a:pt x="104" y="117"/>
                  <a:pt x="97" y="119"/>
                  <a:pt x="95" y="120"/>
                </a:cubicBezTo>
                <a:cubicBezTo>
                  <a:pt x="94" y="121"/>
                  <a:pt x="90" y="122"/>
                  <a:pt x="87" y="124"/>
                </a:cubicBezTo>
                <a:cubicBezTo>
                  <a:pt x="84" y="125"/>
                  <a:pt x="79" y="129"/>
                  <a:pt x="78" y="133"/>
                </a:cubicBezTo>
                <a:cubicBezTo>
                  <a:pt x="76" y="136"/>
                  <a:pt x="75" y="141"/>
                  <a:pt x="75" y="145"/>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89">
            <a:extLst>
              <a:ext uri="{FF2B5EF4-FFF2-40B4-BE49-F238E27FC236}">
                <a16:creationId xmlns:a16="http://schemas.microsoft.com/office/drawing/2014/main" id="{5D9780F2-307F-42E8-9601-FF1F18965EE1}"/>
              </a:ext>
            </a:extLst>
          </p:cNvPr>
          <p:cNvSpPr>
            <a:spLocks noChangeAspect="1" noEditPoints="1"/>
          </p:cNvSpPr>
          <p:nvPr/>
        </p:nvSpPr>
        <p:spPr bwMode="auto">
          <a:xfrm>
            <a:off x="7960653" y="1303859"/>
            <a:ext cx="553279" cy="539947"/>
          </a:xfrm>
          <a:custGeom>
            <a:avLst/>
            <a:gdLst>
              <a:gd name="T0" fmla="*/ 329 w 332"/>
              <a:gd name="T1" fmla="*/ 0 h 324"/>
              <a:gd name="T2" fmla="*/ 87 w 332"/>
              <a:gd name="T3" fmla="*/ 0 h 324"/>
              <a:gd name="T4" fmla="*/ 244 w 332"/>
              <a:gd name="T5" fmla="*/ 81 h 324"/>
              <a:gd name="T6" fmla="*/ 332 w 332"/>
              <a:gd name="T7" fmla="*/ 0 h 324"/>
              <a:gd name="T8" fmla="*/ 244 w 332"/>
              <a:gd name="T9" fmla="*/ 324 h 324"/>
              <a:gd name="T10" fmla="*/ 332 w 332"/>
              <a:gd name="T11" fmla="*/ 244 h 324"/>
              <a:gd name="T12" fmla="*/ 332 w 332"/>
              <a:gd name="T13" fmla="*/ 0 h 324"/>
              <a:gd name="T14" fmla="*/ 0 w 332"/>
              <a:gd name="T15" fmla="*/ 81 h 324"/>
              <a:gd name="T16" fmla="*/ 88 w 332"/>
              <a:gd name="T17" fmla="*/ 0 h 324"/>
              <a:gd name="T18" fmla="*/ 244 w 332"/>
              <a:gd name="T19" fmla="*/ 81 h 324"/>
              <a:gd name="T20" fmla="*/ 0 w 332"/>
              <a:gd name="T21" fmla="*/ 81 h 324"/>
              <a:gd name="T22" fmla="*/ 0 w 332"/>
              <a:gd name="T23" fmla="*/ 324 h 324"/>
              <a:gd name="T24" fmla="*/ 244 w 332"/>
              <a:gd name="T25" fmla="*/ 324 h 324"/>
              <a:gd name="T26" fmla="*/ 244 w 332"/>
              <a:gd name="T27" fmla="*/ 135 h 324"/>
              <a:gd name="T28" fmla="*/ 77 w 332"/>
              <a:gd name="T29" fmla="*/ 84 h 324"/>
              <a:gd name="T30" fmla="*/ 77 w 332"/>
              <a:gd name="T31" fmla="*/ 204 h 324"/>
              <a:gd name="T32" fmla="*/ 126 w 332"/>
              <a:gd name="T33" fmla="*/ 184 h 324"/>
              <a:gd name="T34" fmla="*/ 173 w 332"/>
              <a:gd name="T35" fmla="*/ 204 h 324"/>
              <a:gd name="T36" fmla="*/ 173 w 332"/>
              <a:gd name="T37" fmla="*/ 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2" h="324">
                <a:moveTo>
                  <a:pt x="329" y="0"/>
                </a:moveTo>
                <a:lnTo>
                  <a:pt x="87" y="0"/>
                </a:lnTo>
                <a:moveTo>
                  <a:pt x="244" y="81"/>
                </a:moveTo>
                <a:lnTo>
                  <a:pt x="332" y="0"/>
                </a:lnTo>
                <a:moveTo>
                  <a:pt x="244" y="324"/>
                </a:moveTo>
                <a:lnTo>
                  <a:pt x="332" y="244"/>
                </a:lnTo>
                <a:lnTo>
                  <a:pt x="332" y="0"/>
                </a:lnTo>
                <a:moveTo>
                  <a:pt x="0" y="81"/>
                </a:moveTo>
                <a:lnTo>
                  <a:pt x="88" y="0"/>
                </a:lnTo>
                <a:moveTo>
                  <a:pt x="244" y="81"/>
                </a:moveTo>
                <a:lnTo>
                  <a:pt x="0" y="81"/>
                </a:lnTo>
                <a:lnTo>
                  <a:pt x="0" y="324"/>
                </a:lnTo>
                <a:lnTo>
                  <a:pt x="244" y="324"/>
                </a:lnTo>
                <a:lnTo>
                  <a:pt x="244" y="135"/>
                </a:lnTo>
                <a:moveTo>
                  <a:pt x="77" y="84"/>
                </a:moveTo>
                <a:lnTo>
                  <a:pt x="77" y="204"/>
                </a:lnTo>
                <a:lnTo>
                  <a:pt x="126" y="184"/>
                </a:lnTo>
                <a:lnTo>
                  <a:pt x="173" y="204"/>
                </a:lnTo>
                <a:lnTo>
                  <a:pt x="173" y="84"/>
                </a:ln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16">
            <a:extLst>
              <a:ext uri="{FF2B5EF4-FFF2-40B4-BE49-F238E27FC236}">
                <a16:creationId xmlns:a16="http://schemas.microsoft.com/office/drawing/2014/main" id="{2DE813E7-208B-4237-B36F-3D88AAFC57ED}"/>
              </a:ext>
            </a:extLst>
          </p:cNvPr>
          <p:cNvSpPr>
            <a:spLocks noChangeAspect="1" noEditPoints="1"/>
          </p:cNvSpPr>
          <p:nvPr/>
        </p:nvSpPr>
        <p:spPr bwMode="auto">
          <a:xfrm>
            <a:off x="5754501" y="1299551"/>
            <a:ext cx="750219" cy="548565"/>
          </a:xfrm>
          <a:custGeom>
            <a:avLst/>
            <a:gdLst>
              <a:gd name="T0" fmla="*/ 180 w 310"/>
              <a:gd name="T1" fmla="*/ 122 h 227"/>
              <a:gd name="T2" fmla="*/ 205 w 310"/>
              <a:gd name="T3" fmla="*/ 107 h 227"/>
              <a:gd name="T4" fmla="*/ 205 w 310"/>
              <a:gd name="T5" fmla="*/ 102 h 227"/>
              <a:gd name="T6" fmla="*/ 178 w 310"/>
              <a:gd name="T7" fmla="*/ 95 h 227"/>
              <a:gd name="T8" fmla="*/ 187 w 310"/>
              <a:gd name="T9" fmla="*/ 23 h 227"/>
              <a:gd name="T10" fmla="*/ 202 w 310"/>
              <a:gd name="T11" fmla="*/ 11 h 227"/>
              <a:gd name="T12" fmla="*/ 210 w 310"/>
              <a:gd name="T13" fmla="*/ 10 h 227"/>
              <a:gd name="T14" fmla="*/ 216 w 310"/>
              <a:gd name="T15" fmla="*/ 7 h 227"/>
              <a:gd name="T16" fmla="*/ 225 w 310"/>
              <a:gd name="T17" fmla="*/ 6 h 227"/>
              <a:gd name="T18" fmla="*/ 263 w 310"/>
              <a:gd name="T19" fmla="*/ 36 h 227"/>
              <a:gd name="T20" fmla="*/ 263 w 310"/>
              <a:gd name="T21" fmla="*/ 96 h 227"/>
              <a:gd name="T22" fmla="*/ 243 w 310"/>
              <a:gd name="T23" fmla="*/ 100 h 227"/>
              <a:gd name="T24" fmla="*/ 243 w 310"/>
              <a:gd name="T25" fmla="*/ 101 h 227"/>
              <a:gd name="T26" fmla="*/ 249 w 310"/>
              <a:gd name="T27" fmla="*/ 114 h 227"/>
              <a:gd name="T28" fmla="*/ 268 w 310"/>
              <a:gd name="T29" fmla="*/ 124 h 227"/>
              <a:gd name="T30" fmla="*/ 293 w 310"/>
              <a:gd name="T31" fmla="*/ 136 h 227"/>
              <a:gd name="T32" fmla="*/ 305 w 310"/>
              <a:gd name="T33" fmla="*/ 155 h 227"/>
              <a:gd name="T34" fmla="*/ 309 w 310"/>
              <a:gd name="T35" fmla="*/ 195 h 227"/>
              <a:gd name="T36" fmla="*/ 215 w 310"/>
              <a:gd name="T37" fmla="*/ 227 h 227"/>
              <a:gd name="T38" fmla="*/ 210 w 310"/>
              <a:gd name="T39" fmla="*/ 177 h 227"/>
              <a:gd name="T40" fmla="*/ 195 w 310"/>
              <a:gd name="T41" fmla="*/ 154 h 227"/>
              <a:gd name="T42" fmla="*/ 165 w 310"/>
              <a:gd name="T43" fmla="*/ 139 h 227"/>
              <a:gd name="T44" fmla="*/ 142 w 310"/>
              <a:gd name="T45" fmla="*/ 127 h 227"/>
              <a:gd name="T46" fmla="*/ 138 w 310"/>
              <a:gd name="T47" fmla="*/ 111 h 227"/>
              <a:gd name="T48" fmla="*/ 143 w 310"/>
              <a:gd name="T49" fmla="*/ 92 h 227"/>
              <a:gd name="T50" fmla="*/ 154 w 310"/>
              <a:gd name="T51" fmla="*/ 65 h 227"/>
              <a:gd name="T52" fmla="*/ 152 w 310"/>
              <a:gd name="T53" fmla="*/ 51 h 227"/>
              <a:gd name="T54" fmla="*/ 152 w 310"/>
              <a:gd name="T55" fmla="*/ 39 h 227"/>
              <a:gd name="T56" fmla="*/ 151 w 310"/>
              <a:gd name="T57" fmla="*/ 26 h 227"/>
              <a:gd name="T58" fmla="*/ 132 w 310"/>
              <a:gd name="T59" fmla="*/ 6 h 227"/>
              <a:gd name="T60" fmla="*/ 115 w 310"/>
              <a:gd name="T61" fmla="*/ 0 h 227"/>
              <a:gd name="T62" fmla="*/ 102 w 310"/>
              <a:gd name="T63" fmla="*/ 0 h 227"/>
              <a:gd name="T64" fmla="*/ 90 w 310"/>
              <a:gd name="T65" fmla="*/ 4 h 227"/>
              <a:gd name="T66" fmla="*/ 79 w 310"/>
              <a:gd name="T67" fmla="*/ 12 h 227"/>
              <a:gd name="T68" fmla="*/ 68 w 310"/>
              <a:gd name="T69" fmla="*/ 29 h 227"/>
              <a:gd name="T70" fmla="*/ 66 w 310"/>
              <a:gd name="T71" fmla="*/ 51 h 227"/>
              <a:gd name="T72" fmla="*/ 68 w 310"/>
              <a:gd name="T73" fmla="*/ 80 h 227"/>
              <a:gd name="T74" fmla="*/ 75 w 310"/>
              <a:gd name="T75" fmla="*/ 92 h 227"/>
              <a:gd name="T76" fmla="*/ 83 w 310"/>
              <a:gd name="T77" fmla="*/ 119 h 227"/>
              <a:gd name="T78" fmla="*/ 57 w 310"/>
              <a:gd name="T79" fmla="*/ 135 h 227"/>
              <a:gd name="T80" fmla="*/ 33 w 310"/>
              <a:gd name="T81" fmla="*/ 146 h 227"/>
              <a:gd name="T82" fmla="*/ 8 w 310"/>
              <a:gd name="T83" fmla="*/ 171 h 227"/>
              <a:gd name="T84" fmla="*/ 0 w 310"/>
              <a:gd name="T85"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0" h="227">
                <a:moveTo>
                  <a:pt x="180" y="122"/>
                </a:moveTo>
                <a:cubicBezTo>
                  <a:pt x="183" y="120"/>
                  <a:pt x="204" y="114"/>
                  <a:pt x="205" y="107"/>
                </a:cubicBezTo>
                <a:cubicBezTo>
                  <a:pt x="206" y="105"/>
                  <a:pt x="205" y="103"/>
                  <a:pt x="205" y="102"/>
                </a:cubicBezTo>
                <a:cubicBezTo>
                  <a:pt x="193" y="100"/>
                  <a:pt x="179" y="98"/>
                  <a:pt x="178" y="95"/>
                </a:cubicBezTo>
                <a:cubicBezTo>
                  <a:pt x="176" y="89"/>
                  <a:pt x="174" y="39"/>
                  <a:pt x="187" y="23"/>
                </a:cubicBezTo>
                <a:cubicBezTo>
                  <a:pt x="192" y="17"/>
                  <a:pt x="197" y="14"/>
                  <a:pt x="202" y="11"/>
                </a:cubicBezTo>
                <a:cubicBezTo>
                  <a:pt x="204" y="10"/>
                  <a:pt x="208" y="10"/>
                  <a:pt x="210" y="10"/>
                </a:cubicBezTo>
                <a:cubicBezTo>
                  <a:pt x="211" y="9"/>
                  <a:pt x="214" y="8"/>
                  <a:pt x="216" y="7"/>
                </a:cubicBezTo>
                <a:cubicBezTo>
                  <a:pt x="222" y="5"/>
                  <a:pt x="225" y="6"/>
                  <a:pt x="225" y="6"/>
                </a:cubicBezTo>
                <a:cubicBezTo>
                  <a:pt x="225" y="6"/>
                  <a:pt x="258" y="10"/>
                  <a:pt x="263" y="36"/>
                </a:cubicBezTo>
                <a:cubicBezTo>
                  <a:pt x="269" y="62"/>
                  <a:pt x="270" y="86"/>
                  <a:pt x="263" y="96"/>
                </a:cubicBezTo>
                <a:cubicBezTo>
                  <a:pt x="260" y="97"/>
                  <a:pt x="251" y="99"/>
                  <a:pt x="243" y="100"/>
                </a:cubicBezTo>
                <a:cubicBezTo>
                  <a:pt x="243" y="100"/>
                  <a:pt x="243" y="101"/>
                  <a:pt x="243" y="101"/>
                </a:cubicBezTo>
                <a:cubicBezTo>
                  <a:pt x="242" y="108"/>
                  <a:pt x="247" y="111"/>
                  <a:pt x="249" y="114"/>
                </a:cubicBezTo>
                <a:cubicBezTo>
                  <a:pt x="252" y="117"/>
                  <a:pt x="264" y="123"/>
                  <a:pt x="268" y="124"/>
                </a:cubicBezTo>
                <a:cubicBezTo>
                  <a:pt x="270" y="125"/>
                  <a:pt x="289" y="133"/>
                  <a:pt x="293" y="136"/>
                </a:cubicBezTo>
                <a:cubicBezTo>
                  <a:pt x="298" y="140"/>
                  <a:pt x="304" y="147"/>
                  <a:pt x="305" y="155"/>
                </a:cubicBezTo>
                <a:cubicBezTo>
                  <a:pt x="308" y="169"/>
                  <a:pt x="310" y="190"/>
                  <a:pt x="309" y="195"/>
                </a:cubicBezTo>
                <a:moveTo>
                  <a:pt x="215" y="227"/>
                </a:moveTo>
                <a:cubicBezTo>
                  <a:pt x="215" y="221"/>
                  <a:pt x="213" y="195"/>
                  <a:pt x="210" y="177"/>
                </a:cubicBezTo>
                <a:cubicBezTo>
                  <a:pt x="209" y="168"/>
                  <a:pt x="201" y="159"/>
                  <a:pt x="195" y="154"/>
                </a:cubicBezTo>
                <a:cubicBezTo>
                  <a:pt x="190" y="150"/>
                  <a:pt x="167" y="140"/>
                  <a:pt x="165" y="139"/>
                </a:cubicBezTo>
                <a:cubicBezTo>
                  <a:pt x="160" y="138"/>
                  <a:pt x="145" y="131"/>
                  <a:pt x="142" y="127"/>
                </a:cubicBezTo>
                <a:cubicBezTo>
                  <a:pt x="139" y="124"/>
                  <a:pt x="137" y="119"/>
                  <a:pt x="138" y="111"/>
                </a:cubicBezTo>
                <a:cubicBezTo>
                  <a:pt x="139" y="102"/>
                  <a:pt x="140" y="101"/>
                  <a:pt x="143" y="92"/>
                </a:cubicBezTo>
                <a:cubicBezTo>
                  <a:pt x="146" y="87"/>
                  <a:pt x="153" y="75"/>
                  <a:pt x="154" y="65"/>
                </a:cubicBezTo>
                <a:cubicBezTo>
                  <a:pt x="154" y="57"/>
                  <a:pt x="152" y="51"/>
                  <a:pt x="152" y="51"/>
                </a:cubicBezTo>
                <a:cubicBezTo>
                  <a:pt x="152" y="39"/>
                  <a:pt x="152" y="39"/>
                  <a:pt x="152" y="39"/>
                </a:cubicBezTo>
                <a:cubicBezTo>
                  <a:pt x="152" y="39"/>
                  <a:pt x="152" y="32"/>
                  <a:pt x="151" y="26"/>
                </a:cubicBezTo>
                <a:cubicBezTo>
                  <a:pt x="147" y="14"/>
                  <a:pt x="135" y="7"/>
                  <a:pt x="132" y="6"/>
                </a:cubicBezTo>
                <a:cubicBezTo>
                  <a:pt x="129" y="3"/>
                  <a:pt x="119" y="1"/>
                  <a:pt x="115" y="0"/>
                </a:cubicBezTo>
                <a:cubicBezTo>
                  <a:pt x="112" y="0"/>
                  <a:pt x="107" y="0"/>
                  <a:pt x="102" y="0"/>
                </a:cubicBezTo>
                <a:cubicBezTo>
                  <a:pt x="98" y="1"/>
                  <a:pt x="93" y="4"/>
                  <a:pt x="90" y="4"/>
                </a:cubicBezTo>
                <a:cubicBezTo>
                  <a:pt x="87" y="4"/>
                  <a:pt x="81" y="8"/>
                  <a:pt x="79" y="12"/>
                </a:cubicBezTo>
                <a:cubicBezTo>
                  <a:pt x="78" y="13"/>
                  <a:pt x="70" y="24"/>
                  <a:pt x="68" y="29"/>
                </a:cubicBezTo>
                <a:cubicBezTo>
                  <a:pt x="65" y="34"/>
                  <a:pt x="66" y="51"/>
                  <a:pt x="66" y="51"/>
                </a:cubicBezTo>
                <a:cubicBezTo>
                  <a:pt x="62" y="58"/>
                  <a:pt x="67" y="78"/>
                  <a:pt x="68" y="80"/>
                </a:cubicBezTo>
                <a:cubicBezTo>
                  <a:pt x="69" y="82"/>
                  <a:pt x="72" y="89"/>
                  <a:pt x="75" y="92"/>
                </a:cubicBezTo>
                <a:cubicBezTo>
                  <a:pt x="79" y="97"/>
                  <a:pt x="84" y="111"/>
                  <a:pt x="83" y="119"/>
                </a:cubicBezTo>
                <a:cubicBezTo>
                  <a:pt x="82" y="127"/>
                  <a:pt x="61" y="133"/>
                  <a:pt x="57" y="135"/>
                </a:cubicBezTo>
                <a:cubicBezTo>
                  <a:pt x="53" y="137"/>
                  <a:pt x="43" y="141"/>
                  <a:pt x="33" y="146"/>
                </a:cubicBezTo>
                <a:cubicBezTo>
                  <a:pt x="26" y="149"/>
                  <a:pt x="13" y="161"/>
                  <a:pt x="8" y="171"/>
                </a:cubicBezTo>
                <a:cubicBezTo>
                  <a:pt x="2" y="182"/>
                  <a:pt x="0" y="221"/>
                  <a:pt x="0" y="227"/>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8">
            <a:extLst>
              <a:ext uri="{FF2B5EF4-FFF2-40B4-BE49-F238E27FC236}">
                <a16:creationId xmlns:a16="http://schemas.microsoft.com/office/drawing/2014/main" id="{C95BD783-0E07-44FF-AA1E-4B3B01CDF90D}"/>
              </a:ext>
            </a:extLst>
          </p:cNvPr>
          <p:cNvSpPr>
            <a:spLocks noChangeAspect="1"/>
          </p:cNvSpPr>
          <p:nvPr/>
        </p:nvSpPr>
        <p:spPr bwMode="auto">
          <a:xfrm rot="3276581">
            <a:off x="10102841" y="1277530"/>
            <a:ext cx="596505" cy="592607"/>
          </a:xfrm>
          <a:custGeom>
            <a:avLst/>
            <a:gdLst>
              <a:gd name="T0" fmla="*/ 155 w 268"/>
              <a:gd name="T1" fmla="*/ 42 h 277"/>
              <a:gd name="T2" fmla="*/ 157 w 268"/>
              <a:gd name="T3" fmla="*/ 70 h 277"/>
              <a:gd name="T4" fmla="*/ 156 w 268"/>
              <a:gd name="T5" fmla="*/ 96 h 277"/>
              <a:gd name="T6" fmla="*/ 268 w 268"/>
              <a:gd name="T7" fmla="*/ 135 h 277"/>
              <a:gd name="T8" fmla="*/ 268 w 268"/>
              <a:gd name="T9" fmla="*/ 162 h 277"/>
              <a:gd name="T10" fmla="*/ 156 w 268"/>
              <a:gd name="T11" fmla="*/ 142 h 277"/>
              <a:gd name="T12" fmla="*/ 155 w 268"/>
              <a:gd name="T13" fmla="*/ 157 h 277"/>
              <a:gd name="T14" fmla="*/ 148 w 268"/>
              <a:gd name="T15" fmla="*/ 227 h 277"/>
              <a:gd name="T16" fmla="*/ 182 w 268"/>
              <a:gd name="T17" fmla="*/ 235 h 277"/>
              <a:gd name="T18" fmla="*/ 182 w 268"/>
              <a:gd name="T19" fmla="*/ 258 h 277"/>
              <a:gd name="T20" fmla="*/ 144 w 268"/>
              <a:gd name="T21" fmla="*/ 256 h 277"/>
              <a:gd name="T22" fmla="*/ 132 w 268"/>
              <a:gd name="T23" fmla="*/ 277 h 277"/>
              <a:gd name="T24" fmla="*/ 121 w 268"/>
              <a:gd name="T25" fmla="*/ 255 h 277"/>
              <a:gd name="T26" fmla="*/ 82 w 268"/>
              <a:gd name="T27" fmla="*/ 258 h 277"/>
              <a:gd name="T28" fmla="*/ 82 w 268"/>
              <a:gd name="T29" fmla="*/ 236 h 277"/>
              <a:gd name="T30" fmla="*/ 117 w 268"/>
              <a:gd name="T31" fmla="*/ 226 h 277"/>
              <a:gd name="T32" fmla="*/ 111 w 268"/>
              <a:gd name="T33" fmla="*/ 156 h 277"/>
              <a:gd name="T34" fmla="*/ 111 w 268"/>
              <a:gd name="T35" fmla="*/ 143 h 277"/>
              <a:gd name="T36" fmla="*/ 0 w 268"/>
              <a:gd name="T37" fmla="*/ 162 h 277"/>
              <a:gd name="T38" fmla="*/ 0 w 268"/>
              <a:gd name="T39" fmla="*/ 135 h 277"/>
              <a:gd name="T40" fmla="*/ 109 w 268"/>
              <a:gd name="T41" fmla="*/ 96 h 277"/>
              <a:gd name="T42" fmla="*/ 106 w 268"/>
              <a:gd name="T43" fmla="*/ 70 h 277"/>
              <a:gd name="T44" fmla="*/ 132 w 268"/>
              <a:gd name="T45" fmla="*/ 0 h 277"/>
              <a:gd name="T46" fmla="*/ 151 w 268"/>
              <a:gd name="T47" fmla="*/ 2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8" h="277">
                <a:moveTo>
                  <a:pt x="155" y="42"/>
                </a:moveTo>
                <a:cubicBezTo>
                  <a:pt x="156" y="51"/>
                  <a:pt x="157" y="60"/>
                  <a:pt x="157" y="70"/>
                </a:cubicBezTo>
                <a:cubicBezTo>
                  <a:pt x="157" y="79"/>
                  <a:pt x="156" y="87"/>
                  <a:pt x="156" y="96"/>
                </a:cubicBezTo>
                <a:cubicBezTo>
                  <a:pt x="268" y="135"/>
                  <a:pt x="268" y="135"/>
                  <a:pt x="268" y="135"/>
                </a:cubicBezTo>
                <a:cubicBezTo>
                  <a:pt x="268" y="162"/>
                  <a:pt x="268" y="162"/>
                  <a:pt x="268" y="162"/>
                </a:cubicBezTo>
                <a:cubicBezTo>
                  <a:pt x="156" y="142"/>
                  <a:pt x="156" y="142"/>
                  <a:pt x="156" y="142"/>
                </a:cubicBezTo>
                <a:cubicBezTo>
                  <a:pt x="156" y="147"/>
                  <a:pt x="155" y="153"/>
                  <a:pt x="155" y="157"/>
                </a:cubicBezTo>
                <a:cubicBezTo>
                  <a:pt x="155" y="164"/>
                  <a:pt x="149" y="222"/>
                  <a:pt x="148" y="227"/>
                </a:cubicBezTo>
                <a:cubicBezTo>
                  <a:pt x="182" y="235"/>
                  <a:pt x="182" y="235"/>
                  <a:pt x="182" y="235"/>
                </a:cubicBezTo>
                <a:cubicBezTo>
                  <a:pt x="182" y="258"/>
                  <a:pt x="182" y="258"/>
                  <a:pt x="182" y="258"/>
                </a:cubicBezTo>
                <a:cubicBezTo>
                  <a:pt x="144" y="256"/>
                  <a:pt x="144" y="256"/>
                  <a:pt x="144" y="256"/>
                </a:cubicBezTo>
                <a:cubicBezTo>
                  <a:pt x="141" y="269"/>
                  <a:pt x="137" y="277"/>
                  <a:pt x="132" y="277"/>
                </a:cubicBezTo>
                <a:cubicBezTo>
                  <a:pt x="128" y="277"/>
                  <a:pt x="124" y="269"/>
                  <a:pt x="121" y="255"/>
                </a:cubicBezTo>
                <a:cubicBezTo>
                  <a:pt x="82" y="258"/>
                  <a:pt x="82" y="258"/>
                  <a:pt x="82" y="258"/>
                </a:cubicBezTo>
                <a:cubicBezTo>
                  <a:pt x="82" y="236"/>
                  <a:pt x="82" y="236"/>
                  <a:pt x="82" y="236"/>
                </a:cubicBezTo>
                <a:cubicBezTo>
                  <a:pt x="117" y="226"/>
                  <a:pt x="117" y="226"/>
                  <a:pt x="117" y="226"/>
                </a:cubicBezTo>
                <a:cubicBezTo>
                  <a:pt x="116" y="220"/>
                  <a:pt x="111" y="163"/>
                  <a:pt x="111" y="156"/>
                </a:cubicBezTo>
                <a:cubicBezTo>
                  <a:pt x="111" y="152"/>
                  <a:pt x="110" y="147"/>
                  <a:pt x="111" y="143"/>
                </a:cubicBezTo>
                <a:cubicBezTo>
                  <a:pt x="0" y="162"/>
                  <a:pt x="0" y="162"/>
                  <a:pt x="0" y="162"/>
                </a:cubicBezTo>
                <a:cubicBezTo>
                  <a:pt x="0" y="135"/>
                  <a:pt x="0" y="135"/>
                  <a:pt x="0" y="135"/>
                </a:cubicBezTo>
                <a:cubicBezTo>
                  <a:pt x="109" y="96"/>
                  <a:pt x="109" y="96"/>
                  <a:pt x="109" y="96"/>
                </a:cubicBezTo>
                <a:cubicBezTo>
                  <a:pt x="108" y="88"/>
                  <a:pt x="106" y="79"/>
                  <a:pt x="106" y="70"/>
                </a:cubicBezTo>
                <a:cubicBezTo>
                  <a:pt x="106" y="25"/>
                  <a:pt x="118" y="0"/>
                  <a:pt x="132" y="0"/>
                </a:cubicBezTo>
                <a:cubicBezTo>
                  <a:pt x="139" y="0"/>
                  <a:pt x="146" y="8"/>
                  <a:pt x="151" y="23"/>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06" name="Grupa 6">
            <a:extLst>
              <a:ext uri="{FF2B5EF4-FFF2-40B4-BE49-F238E27FC236}">
                <a16:creationId xmlns:a16="http://schemas.microsoft.com/office/drawing/2014/main" id="{586DD679-BB97-4D8E-BF5F-0F4E09C60DC8}"/>
              </a:ext>
            </a:extLst>
          </p:cNvPr>
          <p:cNvGrpSpPr/>
          <p:nvPr/>
        </p:nvGrpSpPr>
        <p:grpSpPr>
          <a:xfrm>
            <a:off x="626297" y="2114378"/>
            <a:ext cx="2283353" cy="3400276"/>
            <a:chOff x="915056" y="2348880"/>
            <a:chExt cx="2398377" cy="3571565"/>
          </a:xfrm>
        </p:grpSpPr>
        <p:sp>
          <p:nvSpPr>
            <p:cNvPr id="107" name="Prostokąt 91">
              <a:extLst>
                <a:ext uri="{FF2B5EF4-FFF2-40B4-BE49-F238E27FC236}">
                  <a16:creationId xmlns:a16="http://schemas.microsoft.com/office/drawing/2014/main" id="{FFF78972-6736-4BDE-9FDB-BADF94155918}"/>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08" name="Grupa 98">
              <a:extLst>
                <a:ext uri="{FF2B5EF4-FFF2-40B4-BE49-F238E27FC236}">
                  <a16:creationId xmlns:a16="http://schemas.microsoft.com/office/drawing/2014/main" id="{A0B2166A-2982-43A7-8D46-2217A262712D}"/>
                </a:ext>
              </a:extLst>
            </p:cNvPr>
            <p:cNvGrpSpPr/>
            <p:nvPr/>
          </p:nvGrpSpPr>
          <p:grpSpPr>
            <a:xfrm>
              <a:off x="1098583" y="5733256"/>
              <a:ext cx="2004992" cy="187189"/>
              <a:chOff x="842116" y="5136635"/>
              <a:chExt cx="1719361" cy="160522"/>
            </a:xfrm>
            <a:solidFill>
              <a:schemeClr val="accent2"/>
            </a:solidFill>
          </p:grpSpPr>
          <p:sp>
            <p:nvSpPr>
              <p:cNvPr id="113" name="Prostokąt 99">
                <a:extLst>
                  <a:ext uri="{FF2B5EF4-FFF2-40B4-BE49-F238E27FC236}">
                    <a16:creationId xmlns:a16="http://schemas.microsoft.com/office/drawing/2014/main" id="{736B35F5-79FC-4E35-A235-17EDECB79B48}"/>
                  </a:ext>
                </a:extLst>
              </p:cNvPr>
              <p:cNvSpPr/>
              <p:nvPr/>
            </p:nvSpPr>
            <p:spPr>
              <a:xfrm>
                <a:off x="842116" y="5225157"/>
                <a:ext cx="1719361" cy="7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14" name="Trójkąt równoramienny 100">
                <a:extLst>
                  <a:ext uri="{FF2B5EF4-FFF2-40B4-BE49-F238E27FC236}">
                    <a16:creationId xmlns:a16="http://schemas.microsoft.com/office/drawing/2014/main" id="{55CF1DDE-11A2-407B-809D-09D769AF7983}"/>
                  </a:ext>
                </a:extLst>
              </p:cNvPr>
              <p:cNvSpPr/>
              <p:nvPr/>
            </p:nvSpPr>
            <p:spPr>
              <a:xfrm>
                <a:off x="1557780" y="5136635"/>
                <a:ext cx="288032" cy="1152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09" name="Grupa 3">
              <a:extLst>
                <a:ext uri="{FF2B5EF4-FFF2-40B4-BE49-F238E27FC236}">
                  <a16:creationId xmlns:a16="http://schemas.microsoft.com/office/drawing/2014/main" id="{541D0D10-52C5-48D2-8CBD-96A889DEB370}"/>
                </a:ext>
              </a:extLst>
            </p:cNvPr>
            <p:cNvGrpSpPr/>
            <p:nvPr/>
          </p:nvGrpSpPr>
          <p:grpSpPr>
            <a:xfrm>
              <a:off x="915056" y="2348880"/>
              <a:ext cx="2398377" cy="738850"/>
              <a:chOff x="9066213" y="2072338"/>
              <a:chExt cx="2398377" cy="738850"/>
            </a:xfrm>
          </p:grpSpPr>
          <p:sp>
            <p:nvSpPr>
              <p:cNvPr id="111" name="Trójkąt prostokątny 90">
                <a:extLst>
                  <a:ext uri="{FF2B5EF4-FFF2-40B4-BE49-F238E27FC236}">
                    <a16:creationId xmlns:a16="http://schemas.microsoft.com/office/drawing/2014/main" id="{AA358474-B189-4539-A9D4-69D1A7548B57}"/>
                  </a:ext>
                </a:extLst>
              </p:cNvPr>
              <p:cNvSpPr/>
              <p:nvPr/>
            </p:nvSpPr>
            <p:spPr>
              <a:xfrm flipH="1" flipV="1">
                <a:off x="9066214" y="2622924"/>
                <a:ext cx="183526" cy="188264"/>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12" name="Pięciokąt 14">
                <a:extLst>
                  <a:ext uri="{FF2B5EF4-FFF2-40B4-BE49-F238E27FC236}">
                    <a16:creationId xmlns:a16="http://schemas.microsoft.com/office/drawing/2014/main" id="{A25CC2FC-C4AD-45B3-BEF5-64EA1FA812A9}"/>
                  </a:ext>
                </a:extLst>
              </p:cNvPr>
              <p:cNvSpPr/>
              <p:nvPr/>
            </p:nvSpPr>
            <p:spPr>
              <a:xfrm>
                <a:off x="9066213" y="2072338"/>
                <a:ext cx="2398377" cy="550586"/>
              </a:xfrm>
              <a:prstGeom prst="chevron">
                <a:avLst>
                  <a:gd name="adj" fmla="val 3789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10" name="pole tekstowe 97">
              <a:extLst>
                <a:ext uri="{FF2B5EF4-FFF2-40B4-BE49-F238E27FC236}">
                  <a16:creationId xmlns:a16="http://schemas.microsoft.com/office/drawing/2014/main" id="{A62E7DD8-9708-49BC-8673-69D0202FC7CF}"/>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1</a:t>
              </a:r>
            </a:p>
          </p:txBody>
        </p:sp>
      </p:grpSp>
      <p:grpSp>
        <p:nvGrpSpPr>
          <p:cNvPr id="115" name="Grupa 65">
            <a:extLst>
              <a:ext uri="{FF2B5EF4-FFF2-40B4-BE49-F238E27FC236}">
                <a16:creationId xmlns:a16="http://schemas.microsoft.com/office/drawing/2014/main" id="{589926F2-C6D9-44FF-AF2F-9C6E0021396E}"/>
              </a:ext>
            </a:extLst>
          </p:cNvPr>
          <p:cNvGrpSpPr/>
          <p:nvPr/>
        </p:nvGrpSpPr>
        <p:grpSpPr>
          <a:xfrm>
            <a:off x="2790098" y="2111450"/>
            <a:ext cx="2283353" cy="3400276"/>
            <a:chOff x="915056" y="2348880"/>
            <a:chExt cx="2398377" cy="3571565"/>
          </a:xfrm>
        </p:grpSpPr>
        <p:sp>
          <p:nvSpPr>
            <p:cNvPr id="116" name="Prostokąt 66">
              <a:extLst>
                <a:ext uri="{FF2B5EF4-FFF2-40B4-BE49-F238E27FC236}">
                  <a16:creationId xmlns:a16="http://schemas.microsoft.com/office/drawing/2014/main" id="{B170A728-E948-4482-B3F1-07A6718B8444}"/>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17" name="Grupa 67">
              <a:extLst>
                <a:ext uri="{FF2B5EF4-FFF2-40B4-BE49-F238E27FC236}">
                  <a16:creationId xmlns:a16="http://schemas.microsoft.com/office/drawing/2014/main" id="{CA9501B7-B317-43A2-BB88-E0996308E38F}"/>
                </a:ext>
              </a:extLst>
            </p:cNvPr>
            <p:cNvGrpSpPr/>
            <p:nvPr/>
          </p:nvGrpSpPr>
          <p:grpSpPr>
            <a:xfrm>
              <a:off x="1098583" y="5733256"/>
              <a:ext cx="2004992" cy="187189"/>
              <a:chOff x="842116" y="5136635"/>
              <a:chExt cx="1719361" cy="160522"/>
            </a:xfrm>
            <a:solidFill>
              <a:schemeClr val="accent2"/>
            </a:solidFill>
          </p:grpSpPr>
          <p:sp>
            <p:nvSpPr>
              <p:cNvPr id="122" name="Prostokąt 82">
                <a:extLst>
                  <a:ext uri="{FF2B5EF4-FFF2-40B4-BE49-F238E27FC236}">
                    <a16:creationId xmlns:a16="http://schemas.microsoft.com/office/drawing/2014/main" id="{8940C0FE-389F-4BBB-A325-277B1A932DF3}"/>
                  </a:ext>
                </a:extLst>
              </p:cNvPr>
              <p:cNvSpPr/>
              <p:nvPr/>
            </p:nvSpPr>
            <p:spPr>
              <a:xfrm>
                <a:off x="842116" y="5225157"/>
                <a:ext cx="1719361"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23" name="Trójkąt równoramienny 83">
                <a:extLst>
                  <a:ext uri="{FF2B5EF4-FFF2-40B4-BE49-F238E27FC236}">
                    <a16:creationId xmlns:a16="http://schemas.microsoft.com/office/drawing/2014/main" id="{D610DB79-6D51-480C-A2DB-8DD8CB39006B}"/>
                  </a:ext>
                </a:extLst>
              </p:cNvPr>
              <p:cNvSpPr/>
              <p:nvPr/>
            </p:nvSpPr>
            <p:spPr>
              <a:xfrm>
                <a:off x="1557780" y="5136635"/>
                <a:ext cx="288032" cy="115213"/>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18" name="Grupa 77">
              <a:extLst>
                <a:ext uri="{FF2B5EF4-FFF2-40B4-BE49-F238E27FC236}">
                  <a16:creationId xmlns:a16="http://schemas.microsoft.com/office/drawing/2014/main" id="{2C6D1369-C4E7-4974-A52C-D2287CA53177}"/>
                </a:ext>
              </a:extLst>
            </p:cNvPr>
            <p:cNvGrpSpPr/>
            <p:nvPr/>
          </p:nvGrpSpPr>
          <p:grpSpPr>
            <a:xfrm>
              <a:off x="915056" y="2348880"/>
              <a:ext cx="2398377" cy="738850"/>
              <a:chOff x="9066213" y="2072338"/>
              <a:chExt cx="2398377" cy="738850"/>
            </a:xfrm>
          </p:grpSpPr>
          <p:sp>
            <p:nvSpPr>
              <p:cNvPr id="120" name="Trójkąt prostokątny 79">
                <a:extLst>
                  <a:ext uri="{FF2B5EF4-FFF2-40B4-BE49-F238E27FC236}">
                    <a16:creationId xmlns:a16="http://schemas.microsoft.com/office/drawing/2014/main" id="{A16F5012-261E-4DD3-AD00-A2CD77CD6FED}"/>
                  </a:ext>
                </a:extLst>
              </p:cNvPr>
              <p:cNvSpPr/>
              <p:nvPr/>
            </p:nvSpPr>
            <p:spPr>
              <a:xfrm flipH="1" flipV="1">
                <a:off x="9066214" y="2622924"/>
                <a:ext cx="183526" cy="188264"/>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21" name="Pięciokąt 14">
                <a:extLst>
                  <a:ext uri="{FF2B5EF4-FFF2-40B4-BE49-F238E27FC236}">
                    <a16:creationId xmlns:a16="http://schemas.microsoft.com/office/drawing/2014/main" id="{26897B82-3ACE-416E-B196-153216381BFE}"/>
                  </a:ext>
                </a:extLst>
              </p:cNvPr>
              <p:cNvSpPr/>
              <p:nvPr/>
            </p:nvSpPr>
            <p:spPr>
              <a:xfrm>
                <a:off x="9066213" y="2072338"/>
                <a:ext cx="2398377" cy="550586"/>
              </a:xfrm>
              <a:prstGeom prst="chevron">
                <a:avLst>
                  <a:gd name="adj" fmla="val 3789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19" name="pole tekstowe 78">
              <a:extLst>
                <a:ext uri="{FF2B5EF4-FFF2-40B4-BE49-F238E27FC236}">
                  <a16:creationId xmlns:a16="http://schemas.microsoft.com/office/drawing/2014/main" id="{4A68C9AE-5D24-4C4B-9FB6-BE243716837D}"/>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2</a:t>
              </a:r>
            </a:p>
          </p:txBody>
        </p:sp>
      </p:grpSp>
      <p:grpSp>
        <p:nvGrpSpPr>
          <p:cNvPr id="124" name="Grupa 84">
            <a:extLst>
              <a:ext uri="{FF2B5EF4-FFF2-40B4-BE49-F238E27FC236}">
                <a16:creationId xmlns:a16="http://schemas.microsoft.com/office/drawing/2014/main" id="{2BA11EA9-D1D7-4BF7-BC35-6FD927F5FFBC}"/>
              </a:ext>
            </a:extLst>
          </p:cNvPr>
          <p:cNvGrpSpPr/>
          <p:nvPr/>
        </p:nvGrpSpPr>
        <p:grpSpPr>
          <a:xfrm>
            <a:off x="4953900" y="2108521"/>
            <a:ext cx="2283353" cy="3400276"/>
            <a:chOff x="915056" y="2348880"/>
            <a:chExt cx="2398377" cy="3571565"/>
          </a:xfrm>
        </p:grpSpPr>
        <p:sp>
          <p:nvSpPr>
            <p:cNvPr id="125" name="Prostokąt 85">
              <a:extLst>
                <a:ext uri="{FF2B5EF4-FFF2-40B4-BE49-F238E27FC236}">
                  <a16:creationId xmlns:a16="http://schemas.microsoft.com/office/drawing/2014/main" id="{973475E1-0772-49E8-8F40-25613F7A121D}"/>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26" name="Grupa 89">
              <a:extLst>
                <a:ext uri="{FF2B5EF4-FFF2-40B4-BE49-F238E27FC236}">
                  <a16:creationId xmlns:a16="http://schemas.microsoft.com/office/drawing/2014/main" id="{0192B9E5-52F6-4958-9360-2E63ED18B886}"/>
                </a:ext>
              </a:extLst>
            </p:cNvPr>
            <p:cNvGrpSpPr/>
            <p:nvPr/>
          </p:nvGrpSpPr>
          <p:grpSpPr>
            <a:xfrm>
              <a:off x="1098583" y="5733256"/>
              <a:ext cx="2004992" cy="187189"/>
              <a:chOff x="842116" y="5136635"/>
              <a:chExt cx="1719361" cy="160522"/>
            </a:xfrm>
            <a:solidFill>
              <a:schemeClr val="accent2"/>
            </a:solidFill>
          </p:grpSpPr>
          <p:sp>
            <p:nvSpPr>
              <p:cNvPr id="131" name="Prostokąt 101">
                <a:extLst>
                  <a:ext uri="{FF2B5EF4-FFF2-40B4-BE49-F238E27FC236}">
                    <a16:creationId xmlns:a16="http://schemas.microsoft.com/office/drawing/2014/main" id="{BF58D1B5-E621-4B5C-9C6A-BADA823CA415}"/>
                  </a:ext>
                </a:extLst>
              </p:cNvPr>
              <p:cNvSpPr/>
              <p:nvPr/>
            </p:nvSpPr>
            <p:spPr>
              <a:xfrm>
                <a:off x="842116" y="5225157"/>
                <a:ext cx="1719361" cy="7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32" name="Trójkąt równoramienny 102">
                <a:extLst>
                  <a:ext uri="{FF2B5EF4-FFF2-40B4-BE49-F238E27FC236}">
                    <a16:creationId xmlns:a16="http://schemas.microsoft.com/office/drawing/2014/main" id="{A8572471-D616-42E6-9D35-7BABFC64F14F}"/>
                  </a:ext>
                </a:extLst>
              </p:cNvPr>
              <p:cNvSpPr/>
              <p:nvPr/>
            </p:nvSpPr>
            <p:spPr>
              <a:xfrm>
                <a:off x="1557780" y="5136635"/>
                <a:ext cx="288032" cy="115213"/>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27" name="Grupa 92">
              <a:extLst>
                <a:ext uri="{FF2B5EF4-FFF2-40B4-BE49-F238E27FC236}">
                  <a16:creationId xmlns:a16="http://schemas.microsoft.com/office/drawing/2014/main" id="{FAB67D2E-41B1-431B-9D48-C73AD335114F}"/>
                </a:ext>
              </a:extLst>
            </p:cNvPr>
            <p:cNvGrpSpPr/>
            <p:nvPr/>
          </p:nvGrpSpPr>
          <p:grpSpPr>
            <a:xfrm>
              <a:off x="915056" y="2348880"/>
              <a:ext cx="2398377" cy="738850"/>
              <a:chOff x="9066213" y="2072338"/>
              <a:chExt cx="2398377" cy="738850"/>
            </a:xfrm>
          </p:grpSpPr>
          <p:sp>
            <p:nvSpPr>
              <p:cNvPr id="129" name="Trójkąt prostokątny 94">
                <a:extLst>
                  <a:ext uri="{FF2B5EF4-FFF2-40B4-BE49-F238E27FC236}">
                    <a16:creationId xmlns:a16="http://schemas.microsoft.com/office/drawing/2014/main" id="{0506D889-E126-47AD-97A9-4B6144E5FBC2}"/>
                  </a:ext>
                </a:extLst>
              </p:cNvPr>
              <p:cNvSpPr/>
              <p:nvPr/>
            </p:nvSpPr>
            <p:spPr>
              <a:xfrm flipH="1" flipV="1">
                <a:off x="9066214" y="2622924"/>
                <a:ext cx="183526" cy="188264"/>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30" name="Pięciokąt 14">
                <a:extLst>
                  <a:ext uri="{FF2B5EF4-FFF2-40B4-BE49-F238E27FC236}">
                    <a16:creationId xmlns:a16="http://schemas.microsoft.com/office/drawing/2014/main" id="{F1FEFDCF-CCB8-432F-A294-330367ED7D37}"/>
                  </a:ext>
                </a:extLst>
              </p:cNvPr>
              <p:cNvSpPr/>
              <p:nvPr/>
            </p:nvSpPr>
            <p:spPr>
              <a:xfrm>
                <a:off x="9066213" y="2072338"/>
                <a:ext cx="2398377" cy="550586"/>
              </a:xfrm>
              <a:prstGeom prst="chevron">
                <a:avLst>
                  <a:gd name="adj" fmla="val 3789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28" name="pole tekstowe 93">
              <a:extLst>
                <a:ext uri="{FF2B5EF4-FFF2-40B4-BE49-F238E27FC236}">
                  <a16:creationId xmlns:a16="http://schemas.microsoft.com/office/drawing/2014/main" id="{D287E0EF-796F-4EF5-8E62-A299DB31439A}"/>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3</a:t>
              </a:r>
            </a:p>
          </p:txBody>
        </p:sp>
      </p:grpSp>
      <p:grpSp>
        <p:nvGrpSpPr>
          <p:cNvPr id="133" name="Grupa 103">
            <a:extLst>
              <a:ext uri="{FF2B5EF4-FFF2-40B4-BE49-F238E27FC236}">
                <a16:creationId xmlns:a16="http://schemas.microsoft.com/office/drawing/2014/main" id="{6FF9C28B-7419-46B7-AC99-540ED9120BB2}"/>
              </a:ext>
            </a:extLst>
          </p:cNvPr>
          <p:cNvGrpSpPr/>
          <p:nvPr/>
        </p:nvGrpSpPr>
        <p:grpSpPr>
          <a:xfrm>
            <a:off x="7117701" y="2105593"/>
            <a:ext cx="2283353" cy="3400276"/>
            <a:chOff x="915056" y="2348880"/>
            <a:chExt cx="2398377" cy="3571565"/>
          </a:xfrm>
        </p:grpSpPr>
        <p:sp>
          <p:nvSpPr>
            <p:cNvPr id="134" name="Prostokąt 104">
              <a:extLst>
                <a:ext uri="{FF2B5EF4-FFF2-40B4-BE49-F238E27FC236}">
                  <a16:creationId xmlns:a16="http://schemas.microsoft.com/office/drawing/2014/main" id="{807686A3-DFAC-48F9-B3CC-4EA9EAAEE2EE}"/>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35" name="Grupa 110">
              <a:extLst>
                <a:ext uri="{FF2B5EF4-FFF2-40B4-BE49-F238E27FC236}">
                  <a16:creationId xmlns:a16="http://schemas.microsoft.com/office/drawing/2014/main" id="{9EA99683-96A2-4A3D-8126-C2810FFB59DD}"/>
                </a:ext>
              </a:extLst>
            </p:cNvPr>
            <p:cNvGrpSpPr/>
            <p:nvPr/>
          </p:nvGrpSpPr>
          <p:grpSpPr>
            <a:xfrm>
              <a:off x="1098583" y="5733256"/>
              <a:ext cx="2004992" cy="187189"/>
              <a:chOff x="842116" y="5136635"/>
              <a:chExt cx="1719361" cy="160522"/>
            </a:xfrm>
            <a:solidFill>
              <a:schemeClr val="accent2"/>
            </a:solidFill>
          </p:grpSpPr>
          <p:sp>
            <p:nvSpPr>
              <p:cNvPr id="140" name="Prostokąt 115">
                <a:extLst>
                  <a:ext uri="{FF2B5EF4-FFF2-40B4-BE49-F238E27FC236}">
                    <a16:creationId xmlns:a16="http://schemas.microsoft.com/office/drawing/2014/main" id="{80B43AE6-1ED5-4F46-A2D4-B8FE68BAF303}"/>
                  </a:ext>
                </a:extLst>
              </p:cNvPr>
              <p:cNvSpPr/>
              <p:nvPr/>
            </p:nvSpPr>
            <p:spPr>
              <a:xfrm>
                <a:off x="842116" y="5225157"/>
                <a:ext cx="1719361"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41" name="Trójkąt równoramienny 116">
                <a:extLst>
                  <a:ext uri="{FF2B5EF4-FFF2-40B4-BE49-F238E27FC236}">
                    <a16:creationId xmlns:a16="http://schemas.microsoft.com/office/drawing/2014/main" id="{098D2266-1120-4C36-86F6-2E79F23037E0}"/>
                  </a:ext>
                </a:extLst>
              </p:cNvPr>
              <p:cNvSpPr/>
              <p:nvPr/>
            </p:nvSpPr>
            <p:spPr>
              <a:xfrm>
                <a:off x="1557780" y="5136635"/>
                <a:ext cx="288032" cy="1152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36" name="Grupa 111">
              <a:extLst>
                <a:ext uri="{FF2B5EF4-FFF2-40B4-BE49-F238E27FC236}">
                  <a16:creationId xmlns:a16="http://schemas.microsoft.com/office/drawing/2014/main" id="{3F9AA2CA-83CC-4865-96C6-644505B3C013}"/>
                </a:ext>
              </a:extLst>
            </p:cNvPr>
            <p:cNvGrpSpPr/>
            <p:nvPr/>
          </p:nvGrpSpPr>
          <p:grpSpPr>
            <a:xfrm>
              <a:off x="915056" y="2348880"/>
              <a:ext cx="2398377" cy="738850"/>
              <a:chOff x="9066213" y="2072338"/>
              <a:chExt cx="2398377" cy="738850"/>
            </a:xfrm>
          </p:grpSpPr>
          <p:sp>
            <p:nvSpPr>
              <p:cNvPr id="138" name="Trójkąt prostokątny 113">
                <a:extLst>
                  <a:ext uri="{FF2B5EF4-FFF2-40B4-BE49-F238E27FC236}">
                    <a16:creationId xmlns:a16="http://schemas.microsoft.com/office/drawing/2014/main" id="{1BF87CFB-D691-4FC9-84FB-0DFECE284B97}"/>
                  </a:ext>
                </a:extLst>
              </p:cNvPr>
              <p:cNvSpPr/>
              <p:nvPr/>
            </p:nvSpPr>
            <p:spPr>
              <a:xfrm flipH="1" flipV="1">
                <a:off x="9066214" y="2622924"/>
                <a:ext cx="183526" cy="188264"/>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39" name="Pięciokąt 14">
                <a:extLst>
                  <a:ext uri="{FF2B5EF4-FFF2-40B4-BE49-F238E27FC236}">
                    <a16:creationId xmlns:a16="http://schemas.microsoft.com/office/drawing/2014/main" id="{91CBF5A1-0D69-4C0F-BF85-EA1BBAB5238D}"/>
                  </a:ext>
                </a:extLst>
              </p:cNvPr>
              <p:cNvSpPr/>
              <p:nvPr/>
            </p:nvSpPr>
            <p:spPr>
              <a:xfrm>
                <a:off x="9066213" y="2072338"/>
                <a:ext cx="2398377" cy="550586"/>
              </a:xfrm>
              <a:prstGeom prst="chevron">
                <a:avLst>
                  <a:gd name="adj" fmla="val 378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37" name="pole tekstowe 112">
              <a:extLst>
                <a:ext uri="{FF2B5EF4-FFF2-40B4-BE49-F238E27FC236}">
                  <a16:creationId xmlns:a16="http://schemas.microsoft.com/office/drawing/2014/main" id="{4EB683EF-55A5-4D6E-806E-E0529D93D5ED}"/>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4</a:t>
              </a:r>
            </a:p>
          </p:txBody>
        </p:sp>
      </p:grpSp>
      <p:grpSp>
        <p:nvGrpSpPr>
          <p:cNvPr id="142" name="Grupa 117">
            <a:extLst>
              <a:ext uri="{FF2B5EF4-FFF2-40B4-BE49-F238E27FC236}">
                <a16:creationId xmlns:a16="http://schemas.microsoft.com/office/drawing/2014/main" id="{ADD43117-B36C-46B9-A932-AFF83579E990}"/>
              </a:ext>
            </a:extLst>
          </p:cNvPr>
          <p:cNvGrpSpPr/>
          <p:nvPr/>
        </p:nvGrpSpPr>
        <p:grpSpPr>
          <a:xfrm>
            <a:off x="9281502" y="2105593"/>
            <a:ext cx="2283353" cy="3400276"/>
            <a:chOff x="915056" y="2348880"/>
            <a:chExt cx="2398377" cy="3571565"/>
          </a:xfrm>
        </p:grpSpPr>
        <p:sp>
          <p:nvSpPr>
            <p:cNvPr id="143" name="Prostokąt 118">
              <a:extLst>
                <a:ext uri="{FF2B5EF4-FFF2-40B4-BE49-F238E27FC236}">
                  <a16:creationId xmlns:a16="http://schemas.microsoft.com/office/drawing/2014/main" id="{872C84CE-3B4F-4AC8-B4BA-B12BB095A229}"/>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44" name="Grupa 119">
              <a:extLst>
                <a:ext uri="{FF2B5EF4-FFF2-40B4-BE49-F238E27FC236}">
                  <a16:creationId xmlns:a16="http://schemas.microsoft.com/office/drawing/2014/main" id="{8E7ECB01-CD3A-43F4-B13B-9F9B6C35987F}"/>
                </a:ext>
              </a:extLst>
            </p:cNvPr>
            <p:cNvGrpSpPr/>
            <p:nvPr/>
          </p:nvGrpSpPr>
          <p:grpSpPr>
            <a:xfrm>
              <a:off x="1098583" y="5733256"/>
              <a:ext cx="2004992" cy="187189"/>
              <a:chOff x="842116" y="5136635"/>
              <a:chExt cx="1719361" cy="160522"/>
            </a:xfrm>
            <a:solidFill>
              <a:schemeClr val="accent2"/>
            </a:solidFill>
          </p:grpSpPr>
          <p:sp>
            <p:nvSpPr>
              <p:cNvPr id="149" name="Prostokąt 124">
                <a:extLst>
                  <a:ext uri="{FF2B5EF4-FFF2-40B4-BE49-F238E27FC236}">
                    <a16:creationId xmlns:a16="http://schemas.microsoft.com/office/drawing/2014/main" id="{D7D94F64-E21D-43EA-BA16-87DEFE6C7230}"/>
                  </a:ext>
                </a:extLst>
              </p:cNvPr>
              <p:cNvSpPr/>
              <p:nvPr/>
            </p:nvSpPr>
            <p:spPr>
              <a:xfrm>
                <a:off x="842116" y="5225157"/>
                <a:ext cx="1719361"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50" name="Trójkąt równoramienny 125">
                <a:extLst>
                  <a:ext uri="{FF2B5EF4-FFF2-40B4-BE49-F238E27FC236}">
                    <a16:creationId xmlns:a16="http://schemas.microsoft.com/office/drawing/2014/main" id="{9F2AE5D3-6C58-4992-84BF-3CFCE61724D8}"/>
                  </a:ext>
                </a:extLst>
              </p:cNvPr>
              <p:cNvSpPr/>
              <p:nvPr/>
            </p:nvSpPr>
            <p:spPr>
              <a:xfrm>
                <a:off x="1557780" y="5136635"/>
                <a:ext cx="288032" cy="11521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45" name="Grupa 120">
              <a:extLst>
                <a:ext uri="{FF2B5EF4-FFF2-40B4-BE49-F238E27FC236}">
                  <a16:creationId xmlns:a16="http://schemas.microsoft.com/office/drawing/2014/main" id="{FA58A980-8BEF-4689-A6EB-8C31FFD84AA1}"/>
                </a:ext>
              </a:extLst>
            </p:cNvPr>
            <p:cNvGrpSpPr/>
            <p:nvPr/>
          </p:nvGrpSpPr>
          <p:grpSpPr>
            <a:xfrm>
              <a:off x="915056" y="2348880"/>
              <a:ext cx="2398377" cy="738850"/>
              <a:chOff x="9066213" y="2072338"/>
              <a:chExt cx="2398377" cy="738850"/>
            </a:xfrm>
          </p:grpSpPr>
          <p:sp>
            <p:nvSpPr>
              <p:cNvPr id="147" name="Trójkąt prostokątny 122">
                <a:extLst>
                  <a:ext uri="{FF2B5EF4-FFF2-40B4-BE49-F238E27FC236}">
                    <a16:creationId xmlns:a16="http://schemas.microsoft.com/office/drawing/2014/main" id="{D3CD7C68-59CC-4A4D-814C-85CA08631905}"/>
                  </a:ext>
                </a:extLst>
              </p:cNvPr>
              <p:cNvSpPr/>
              <p:nvPr/>
            </p:nvSpPr>
            <p:spPr>
              <a:xfrm flipH="1" flipV="1">
                <a:off x="9066214" y="2622924"/>
                <a:ext cx="183526" cy="188264"/>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48" name="Pięciokąt 14">
                <a:extLst>
                  <a:ext uri="{FF2B5EF4-FFF2-40B4-BE49-F238E27FC236}">
                    <a16:creationId xmlns:a16="http://schemas.microsoft.com/office/drawing/2014/main" id="{4927343F-4F35-47F1-8672-972D66513D50}"/>
                  </a:ext>
                </a:extLst>
              </p:cNvPr>
              <p:cNvSpPr/>
              <p:nvPr/>
            </p:nvSpPr>
            <p:spPr>
              <a:xfrm>
                <a:off x="9066213" y="2072338"/>
                <a:ext cx="2398377" cy="550586"/>
              </a:xfrm>
              <a:prstGeom prst="chevron">
                <a:avLst>
                  <a:gd name="adj" fmla="val 378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46" name="pole tekstowe 121">
              <a:extLst>
                <a:ext uri="{FF2B5EF4-FFF2-40B4-BE49-F238E27FC236}">
                  <a16:creationId xmlns:a16="http://schemas.microsoft.com/office/drawing/2014/main" id="{112284AA-35CA-497D-B1C8-881DA0016773}"/>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5</a:t>
              </a:r>
            </a:p>
          </p:txBody>
        </p:sp>
      </p:grpSp>
    </p:spTree>
    <p:extLst>
      <p:ext uri="{BB962C8B-B14F-4D97-AF65-F5344CB8AC3E}">
        <p14:creationId xmlns:p14="http://schemas.microsoft.com/office/powerpoint/2010/main" val="2726869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Layout Example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27</a:t>
            </a:fld>
            <a:endParaRPr lang="en-US" dirty="0"/>
          </a:p>
        </p:txBody>
      </p:sp>
      <p:sp>
        <p:nvSpPr>
          <p:cNvPr id="101" name="Graphic 5">
            <a:extLst>
              <a:ext uri="{FF2B5EF4-FFF2-40B4-BE49-F238E27FC236}">
                <a16:creationId xmlns:a16="http://schemas.microsoft.com/office/drawing/2014/main" id="{434CFB71-4E1A-4F76-B409-01895E232308}"/>
              </a:ext>
            </a:extLst>
          </p:cNvPr>
          <p:cNvSpPr/>
          <p:nvPr/>
        </p:nvSpPr>
        <p:spPr>
          <a:xfrm>
            <a:off x="2434294" y="3573231"/>
            <a:ext cx="8083420" cy="677292"/>
          </a:xfrm>
          <a:custGeom>
            <a:avLst/>
            <a:gdLst>
              <a:gd name="connsiteX0" fmla="*/ 0 w 12182834"/>
              <a:gd name="connsiteY0" fmla="*/ 1018318 h 1020773"/>
              <a:gd name="connsiteX1" fmla="*/ 418119 w 12182834"/>
              <a:gd name="connsiteY1" fmla="*/ 1018318 h 1020773"/>
              <a:gd name="connsiteX2" fmla="*/ 1505216 w 12182834"/>
              <a:gd name="connsiteY2" fmla="*/ 429104 h 1020773"/>
              <a:gd name="connsiteX3" fmla="*/ 2811027 w 12182834"/>
              <a:gd name="connsiteY3" fmla="*/ 0 h 1020773"/>
              <a:gd name="connsiteX4" fmla="*/ 8021389 w 12182834"/>
              <a:gd name="connsiteY4" fmla="*/ 0 h 1020773"/>
              <a:gd name="connsiteX5" fmla="*/ 9327214 w 12182834"/>
              <a:gd name="connsiteY5" fmla="*/ 429104 h 1020773"/>
              <a:gd name="connsiteX6" fmla="*/ 10414311 w 12182834"/>
              <a:gd name="connsiteY6" fmla="*/ 1018318 h 1020773"/>
              <a:gd name="connsiteX7" fmla="*/ 12183254 w 12182834"/>
              <a:gd name="connsiteY7" fmla="*/ 1018318 h 102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2834" h="1020773">
                <a:moveTo>
                  <a:pt x="0" y="1018318"/>
                </a:moveTo>
                <a:lnTo>
                  <a:pt x="418119" y="1018318"/>
                </a:lnTo>
                <a:cubicBezTo>
                  <a:pt x="418119" y="1018318"/>
                  <a:pt x="1222181" y="1101585"/>
                  <a:pt x="1505216" y="429104"/>
                </a:cubicBezTo>
                <a:cubicBezTo>
                  <a:pt x="1839706" y="-76856"/>
                  <a:pt x="2193503" y="12809"/>
                  <a:pt x="2811027" y="0"/>
                </a:cubicBezTo>
                <a:lnTo>
                  <a:pt x="8021389" y="0"/>
                </a:lnTo>
                <a:cubicBezTo>
                  <a:pt x="8638928" y="12809"/>
                  <a:pt x="8986284" y="-76856"/>
                  <a:pt x="9327214" y="429104"/>
                </a:cubicBezTo>
                <a:cubicBezTo>
                  <a:pt x="9603808" y="1101585"/>
                  <a:pt x="10414311" y="1018318"/>
                  <a:pt x="10414311" y="1018318"/>
                </a:cubicBezTo>
                <a:lnTo>
                  <a:pt x="12183254" y="1018318"/>
                </a:lnTo>
              </a:path>
            </a:pathLst>
          </a:custGeom>
          <a:ln w="28575">
            <a:solidFill>
              <a:schemeClr val="accent3"/>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p>
        </p:txBody>
      </p:sp>
      <p:cxnSp>
        <p:nvCxnSpPr>
          <p:cNvPr id="104" name="Łącznik prostoliniowy 35"/>
          <p:cNvCxnSpPr/>
          <p:nvPr/>
        </p:nvCxnSpPr>
        <p:spPr>
          <a:xfrm>
            <a:off x="4040001" y="3892651"/>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05" name="Sześciokąt 37"/>
          <p:cNvSpPr/>
          <p:nvPr/>
        </p:nvSpPr>
        <p:spPr>
          <a:xfrm rot="5400000">
            <a:off x="3575997" y="3144654"/>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06" name="Pięciokąt 82"/>
          <p:cNvSpPr/>
          <p:nvPr/>
        </p:nvSpPr>
        <p:spPr>
          <a:xfrm rot="16200000" flipV="1">
            <a:off x="3171322" y="3793438"/>
            <a:ext cx="1737360"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07" name="pole tekstowe 38"/>
          <p:cNvSpPr txBox="1"/>
          <p:nvPr/>
        </p:nvSpPr>
        <p:spPr>
          <a:xfrm>
            <a:off x="3657191" y="3323152"/>
            <a:ext cx="765620" cy="461665"/>
          </a:xfrm>
          <a:prstGeom prst="rect">
            <a:avLst/>
          </a:prstGeom>
          <a:noFill/>
        </p:spPr>
        <p:txBody>
          <a:bodyPr wrap="square" rtlCol="0">
            <a:spAutoFit/>
          </a:bodyPr>
          <a:lstStyle/>
          <a:p>
            <a:pPr algn="ctr"/>
            <a:r>
              <a:rPr lang="en-US" sz="2400" dirty="0">
                <a:solidFill>
                  <a:schemeClr val="bg1"/>
                </a:solidFill>
              </a:rPr>
              <a:t>02</a:t>
            </a:r>
          </a:p>
        </p:txBody>
      </p:sp>
      <p:sp>
        <p:nvSpPr>
          <p:cNvPr id="108" name="Elipsa 54"/>
          <p:cNvSpPr/>
          <p:nvPr/>
        </p:nvSpPr>
        <p:spPr>
          <a:xfrm rot="10800000" flipV="1">
            <a:off x="3968816" y="4205894"/>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09" name="pole tekstowe 84"/>
          <p:cNvSpPr txBox="1"/>
          <p:nvPr/>
        </p:nvSpPr>
        <p:spPr>
          <a:xfrm>
            <a:off x="2744897" y="4554311"/>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10" name="Flowchart: Process 15">
            <a:extLst>
              <a:ext uri="{FF2B5EF4-FFF2-40B4-BE49-F238E27FC236}">
                <a16:creationId xmlns:a16="http://schemas.microsoft.com/office/drawing/2014/main" id="{5321B17E-7561-4DA6-9970-9E6B65B2CAF4}"/>
              </a:ext>
            </a:extLst>
          </p:cNvPr>
          <p:cNvSpPr/>
          <p:nvPr/>
        </p:nvSpPr>
        <p:spPr>
          <a:xfrm flipV="1">
            <a:off x="2716742" y="5952573"/>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Łącznik prostoliniowy 57"/>
          <p:cNvCxnSpPr/>
          <p:nvPr/>
        </p:nvCxnSpPr>
        <p:spPr>
          <a:xfrm rot="10800000">
            <a:off x="6059979" y="2812067"/>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3" name="Sześciokąt 18"/>
          <p:cNvSpPr/>
          <p:nvPr/>
        </p:nvSpPr>
        <p:spPr>
          <a:xfrm rot="5400000">
            <a:off x="5595973" y="3144654"/>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14" name="Pięciokąt 64"/>
          <p:cNvSpPr/>
          <p:nvPr/>
        </p:nvSpPr>
        <p:spPr>
          <a:xfrm rot="5400000">
            <a:off x="5205749" y="618995"/>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15" name="pole tekstowe 19"/>
          <p:cNvSpPr txBox="1"/>
          <p:nvPr/>
        </p:nvSpPr>
        <p:spPr>
          <a:xfrm>
            <a:off x="5694883" y="3323152"/>
            <a:ext cx="730192" cy="461665"/>
          </a:xfrm>
          <a:prstGeom prst="rect">
            <a:avLst/>
          </a:prstGeom>
          <a:noFill/>
        </p:spPr>
        <p:txBody>
          <a:bodyPr wrap="square" rtlCol="0">
            <a:spAutoFit/>
          </a:bodyPr>
          <a:lstStyle/>
          <a:p>
            <a:pPr algn="ctr"/>
            <a:r>
              <a:rPr lang="en-US" sz="2400" dirty="0">
                <a:solidFill>
                  <a:schemeClr val="bg1"/>
                </a:solidFill>
              </a:rPr>
              <a:t>03</a:t>
            </a:r>
          </a:p>
        </p:txBody>
      </p:sp>
      <p:sp>
        <p:nvSpPr>
          <p:cNvPr id="116" name="Elipsa 54"/>
          <p:cNvSpPr/>
          <p:nvPr/>
        </p:nvSpPr>
        <p:spPr>
          <a:xfrm rot="10800000">
            <a:off x="5988792" y="2725457"/>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17" name="pole tekstowe 66"/>
          <p:cNvSpPr txBox="1"/>
          <p:nvPr/>
        </p:nvSpPr>
        <p:spPr>
          <a:xfrm>
            <a:off x="4764873" y="1096585"/>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18" name="Flowchart: Process 15">
            <a:extLst>
              <a:ext uri="{FF2B5EF4-FFF2-40B4-BE49-F238E27FC236}">
                <a16:creationId xmlns:a16="http://schemas.microsoft.com/office/drawing/2014/main" id="{5321B17E-7561-4DA6-9970-9E6B65B2CAF4}"/>
              </a:ext>
            </a:extLst>
          </p:cNvPr>
          <p:cNvSpPr/>
          <p:nvPr/>
        </p:nvSpPr>
        <p:spPr>
          <a:xfrm>
            <a:off x="4736718" y="1068911"/>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0" name="Łącznik prostoliniowy 42"/>
          <p:cNvCxnSpPr/>
          <p:nvPr/>
        </p:nvCxnSpPr>
        <p:spPr>
          <a:xfrm>
            <a:off x="8079953" y="3892651"/>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1" name="Sześciokąt 47"/>
          <p:cNvSpPr/>
          <p:nvPr/>
        </p:nvSpPr>
        <p:spPr>
          <a:xfrm rot="5400000">
            <a:off x="7615949" y="3144654"/>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22" name="Pięciokąt 92"/>
          <p:cNvSpPr/>
          <p:nvPr/>
        </p:nvSpPr>
        <p:spPr>
          <a:xfrm rot="16200000" flipV="1">
            <a:off x="7225725" y="3807887"/>
            <a:ext cx="1708459" cy="2646844"/>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23" name="pole tekstowe 48"/>
          <p:cNvSpPr txBox="1"/>
          <p:nvPr/>
        </p:nvSpPr>
        <p:spPr>
          <a:xfrm>
            <a:off x="7714857" y="3323152"/>
            <a:ext cx="730192" cy="461665"/>
          </a:xfrm>
          <a:prstGeom prst="rect">
            <a:avLst/>
          </a:prstGeom>
          <a:noFill/>
        </p:spPr>
        <p:txBody>
          <a:bodyPr wrap="square" rtlCol="0">
            <a:spAutoFit/>
          </a:bodyPr>
          <a:lstStyle/>
          <a:p>
            <a:pPr algn="ctr"/>
            <a:r>
              <a:rPr lang="en-US" sz="2400" dirty="0">
                <a:solidFill>
                  <a:schemeClr val="bg1"/>
                </a:solidFill>
              </a:rPr>
              <a:t>04</a:t>
            </a:r>
          </a:p>
        </p:txBody>
      </p:sp>
      <p:sp>
        <p:nvSpPr>
          <p:cNvPr id="124" name="Elipsa 54"/>
          <p:cNvSpPr/>
          <p:nvPr/>
        </p:nvSpPr>
        <p:spPr>
          <a:xfrm rot="10800000" flipV="1">
            <a:off x="8008768" y="4205894"/>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25" name="pole tekstowe 94"/>
          <p:cNvSpPr txBox="1"/>
          <p:nvPr/>
        </p:nvSpPr>
        <p:spPr>
          <a:xfrm>
            <a:off x="6784849" y="4554311"/>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26" name="Flowchart: Process 15">
            <a:extLst>
              <a:ext uri="{FF2B5EF4-FFF2-40B4-BE49-F238E27FC236}">
                <a16:creationId xmlns:a16="http://schemas.microsoft.com/office/drawing/2014/main" id="{5321B17E-7561-4DA6-9970-9E6B65B2CAF4}"/>
              </a:ext>
            </a:extLst>
          </p:cNvPr>
          <p:cNvSpPr/>
          <p:nvPr/>
        </p:nvSpPr>
        <p:spPr>
          <a:xfrm flipV="1">
            <a:off x="6756694" y="5952573"/>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8" name="Łącznik prostoliniowy 52"/>
          <p:cNvCxnSpPr>
            <a:cxnSpLocks/>
          </p:cNvCxnSpPr>
          <p:nvPr/>
        </p:nvCxnSpPr>
        <p:spPr>
          <a:xfrm flipV="1">
            <a:off x="2020025" y="3537918"/>
            <a:ext cx="0" cy="336591"/>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9" name="Sześciokąt 10"/>
          <p:cNvSpPr/>
          <p:nvPr/>
        </p:nvSpPr>
        <p:spPr>
          <a:xfrm rot="5400000">
            <a:off x="1556021" y="3799317"/>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0" name="Pięciokąt 58"/>
          <p:cNvSpPr/>
          <p:nvPr/>
        </p:nvSpPr>
        <p:spPr>
          <a:xfrm rot="5400000">
            <a:off x="1165797" y="1286960"/>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31" name="pole tekstowe 11"/>
          <p:cNvSpPr txBox="1"/>
          <p:nvPr/>
        </p:nvSpPr>
        <p:spPr>
          <a:xfrm>
            <a:off x="1654929" y="3977814"/>
            <a:ext cx="730192" cy="461665"/>
          </a:xfrm>
          <a:prstGeom prst="rect">
            <a:avLst/>
          </a:prstGeom>
          <a:noFill/>
        </p:spPr>
        <p:txBody>
          <a:bodyPr wrap="square" rtlCol="0">
            <a:spAutoFit/>
          </a:bodyPr>
          <a:lstStyle/>
          <a:p>
            <a:pPr algn="ctr"/>
            <a:r>
              <a:rPr lang="en-US" sz="2400" dirty="0">
                <a:solidFill>
                  <a:schemeClr val="bg1"/>
                </a:solidFill>
              </a:rPr>
              <a:t>01</a:t>
            </a:r>
          </a:p>
        </p:txBody>
      </p:sp>
      <p:sp>
        <p:nvSpPr>
          <p:cNvPr id="132" name="Elipsa 54"/>
          <p:cNvSpPr/>
          <p:nvPr/>
        </p:nvSpPr>
        <p:spPr>
          <a:xfrm rot="10800000">
            <a:off x="1948840" y="3393423"/>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3" name="pole tekstowe 60"/>
          <p:cNvSpPr txBox="1"/>
          <p:nvPr/>
        </p:nvSpPr>
        <p:spPr>
          <a:xfrm>
            <a:off x="695325" y="1764551"/>
            <a:ext cx="2648475"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34" name="Flowchart: Process 15">
            <a:extLst>
              <a:ext uri="{FF2B5EF4-FFF2-40B4-BE49-F238E27FC236}">
                <a16:creationId xmlns:a16="http://schemas.microsoft.com/office/drawing/2014/main" id="{5321B17E-7561-4DA6-9970-9E6B65B2CAF4}"/>
              </a:ext>
            </a:extLst>
          </p:cNvPr>
          <p:cNvSpPr/>
          <p:nvPr/>
        </p:nvSpPr>
        <p:spPr>
          <a:xfrm>
            <a:off x="696766" y="1736878"/>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6" name="Łącznik prostoliniowy 62"/>
          <p:cNvCxnSpPr/>
          <p:nvPr/>
        </p:nvCxnSpPr>
        <p:spPr>
          <a:xfrm rot="10800000">
            <a:off x="10205144" y="3464303"/>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7" name="Sześciokąt 27"/>
          <p:cNvSpPr/>
          <p:nvPr/>
        </p:nvSpPr>
        <p:spPr>
          <a:xfrm rot="5400000">
            <a:off x="9741137" y="3796889"/>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8" name="Pięciokąt 77"/>
          <p:cNvSpPr/>
          <p:nvPr/>
        </p:nvSpPr>
        <p:spPr>
          <a:xfrm rot="5400000">
            <a:off x="9350913" y="1286960"/>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39" name="pole tekstowe 28"/>
          <p:cNvSpPr txBox="1"/>
          <p:nvPr/>
        </p:nvSpPr>
        <p:spPr>
          <a:xfrm>
            <a:off x="9840047" y="3975386"/>
            <a:ext cx="730192" cy="461665"/>
          </a:xfrm>
          <a:prstGeom prst="rect">
            <a:avLst/>
          </a:prstGeom>
          <a:noFill/>
        </p:spPr>
        <p:txBody>
          <a:bodyPr wrap="square" rtlCol="0">
            <a:spAutoFit/>
          </a:bodyPr>
          <a:lstStyle/>
          <a:p>
            <a:pPr algn="ctr"/>
            <a:r>
              <a:rPr lang="en-US" sz="2400" dirty="0">
                <a:solidFill>
                  <a:schemeClr val="bg1"/>
                </a:solidFill>
              </a:rPr>
              <a:t>05</a:t>
            </a:r>
          </a:p>
        </p:txBody>
      </p:sp>
      <p:sp>
        <p:nvSpPr>
          <p:cNvPr id="140" name="Elipsa 54"/>
          <p:cNvSpPr/>
          <p:nvPr/>
        </p:nvSpPr>
        <p:spPr>
          <a:xfrm rot="10800000">
            <a:off x="10133957" y="3393423"/>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41" name="pole tekstowe 79"/>
          <p:cNvSpPr txBox="1"/>
          <p:nvPr/>
        </p:nvSpPr>
        <p:spPr>
          <a:xfrm>
            <a:off x="8910039" y="1764551"/>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42" name="Flowchart: Process 15">
            <a:extLst>
              <a:ext uri="{FF2B5EF4-FFF2-40B4-BE49-F238E27FC236}">
                <a16:creationId xmlns:a16="http://schemas.microsoft.com/office/drawing/2014/main" id="{5321B17E-7561-4DA6-9970-9E6B65B2CAF4}"/>
              </a:ext>
            </a:extLst>
          </p:cNvPr>
          <p:cNvSpPr/>
          <p:nvPr/>
        </p:nvSpPr>
        <p:spPr>
          <a:xfrm>
            <a:off x="8881882" y="1736878"/>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Freeform 76">
            <a:extLst>
              <a:ext uri="{FF2B5EF4-FFF2-40B4-BE49-F238E27FC236}">
                <a16:creationId xmlns:a16="http://schemas.microsoft.com/office/drawing/2014/main" id="{E7E11919-2FBC-4024-8313-D02AEDD943BB}"/>
              </a:ext>
            </a:extLst>
          </p:cNvPr>
          <p:cNvSpPr>
            <a:spLocks noChangeAspect="1" noEditPoints="1"/>
          </p:cNvSpPr>
          <p:nvPr/>
        </p:nvSpPr>
        <p:spPr bwMode="auto">
          <a:xfrm rot="5400000">
            <a:off x="4770584" y="3185392"/>
            <a:ext cx="603093" cy="775681"/>
          </a:xfrm>
          <a:custGeom>
            <a:avLst/>
            <a:gdLst>
              <a:gd name="T0" fmla="*/ 86 w 223"/>
              <a:gd name="T1" fmla="*/ 211 h 286"/>
              <a:gd name="T2" fmla="*/ 96 w 223"/>
              <a:gd name="T3" fmla="*/ 241 h 286"/>
              <a:gd name="T4" fmla="*/ 73 w 223"/>
              <a:gd name="T5" fmla="*/ 282 h 286"/>
              <a:gd name="T6" fmla="*/ 34 w 223"/>
              <a:gd name="T7" fmla="*/ 256 h 286"/>
              <a:gd name="T8" fmla="*/ 33 w 223"/>
              <a:gd name="T9" fmla="*/ 221 h 286"/>
              <a:gd name="T10" fmla="*/ 86 w 223"/>
              <a:gd name="T11" fmla="*/ 211 h 286"/>
              <a:gd name="T12" fmla="*/ 81 w 223"/>
              <a:gd name="T13" fmla="*/ 189 h 286"/>
              <a:gd name="T14" fmla="*/ 79 w 223"/>
              <a:gd name="T15" fmla="*/ 161 h 286"/>
              <a:gd name="T16" fmla="*/ 88 w 223"/>
              <a:gd name="T17" fmla="*/ 108 h 286"/>
              <a:gd name="T18" fmla="*/ 43 w 223"/>
              <a:gd name="T19" fmla="*/ 42 h 286"/>
              <a:gd name="T20" fmla="*/ 3 w 223"/>
              <a:gd name="T21" fmla="*/ 123 h 286"/>
              <a:gd name="T22" fmla="*/ 23 w 223"/>
              <a:gd name="T23" fmla="*/ 190 h 286"/>
              <a:gd name="T24" fmla="*/ 26 w 223"/>
              <a:gd name="T25" fmla="*/ 200 h 286"/>
              <a:gd name="T26" fmla="*/ 31 w 223"/>
              <a:gd name="T27" fmla="*/ 203 h 286"/>
              <a:gd name="T28" fmla="*/ 78 w 223"/>
              <a:gd name="T29" fmla="*/ 192 h 286"/>
              <a:gd name="T30" fmla="*/ 81 w 223"/>
              <a:gd name="T31" fmla="*/ 189 h 286"/>
              <a:gd name="T32" fmla="*/ 137 w 223"/>
              <a:gd name="T33" fmla="*/ 173 h 286"/>
              <a:gd name="T34" fmla="*/ 127 w 223"/>
              <a:gd name="T35" fmla="*/ 203 h 286"/>
              <a:gd name="T36" fmla="*/ 150 w 223"/>
              <a:gd name="T37" fmla="*/ 244 h 286"/>
              <a:gd name="T38" fmla="*/ 190 w 223"/>
              <a:gd name="T39" fmla="*/ 218 h 286"/>
              <a:gd name="T40" fmla="*/ 191 w 223"/>
              <a:gd name="T41" fmla="*/ 183 h 286"/>
              <a:gd name="T42" fmla="*/ 137 w 223"/>
              <a:gd name="T43" fmla="*/ 173 h 286"/>
              <a:gd name="T44" fmla="*/ 145 w 223"/>
              <a:gd name="T45" fmla="*/ 155 h 286"/>
              <a:gd name="T46" fmla="*/ 193 w 223"/>
              <a:gd name="T47" fmla="*/ 165 h 286"/>
              <a:gd name="T48" fmla="*/ 198 w 223"/>
              <a:gd name="T49" fmla="*/ 162 h 286"/>
              <a:gd name="T50" fmla="*/ 201 w 223"/>
              <a:gd name="T51" fmla="*/ 152 h 286"/>
              <a:gd name="T52" fmla="*/ 221 w 223"/>
              <a:gd name="T53" fmla="*/ 85 h 286"/>
              <a:gd name="T54" fmla="*/ 180 w 223"/>
              <a:gd name="T55" fmla="*/ 4 h 286"/>
              <a:gd name="T56" fmla="*/ 135 w 223"/>
              <a:gd name="T57" fmla="*/ 70 h 286"/>
              <a:gd name="T58" fmla="*/ 145 w 223"/>
              <a:gd name="T59" fmla="*/ 123 h 286"/>
              <a:gd name="T60" fmla="*/ 143 w 223"/>
              <a:gd name="T61" fmla="*/ 151 h 286"/>
              <a:gd name="T62" fmla="*/ 145 w 223"/>
              <a:gd name="T63" fmla="*/ 15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3" h="286">
                <a:moveTo>
                  <a:pt x="86" y="211"/>
                </a:moveTo>
                <a:cubicBezTo>
                  <a:pt x="91" y="214"/>
                  <a:pt x="96" y="241"/>
                  <a:pt x="96" y="241"/>
                </a:cubicBezTo>
                <a:cubicBezTo>
                  <a:pt x="101" y="259"/>
                  <a:pt x="90" y="278"/>
                  <a:pt x="73" y="282"/>
                </a:cubicBezTo>
                <a:cubicBezTo>
                  <a:pt x="56" y="286"/>
                  <a:pt x="38" y="275"/>
                  <a:pt x="34" y="256"/>
                </a:cubicBezTo>
                <a:cubicBezTo>
                  <a:pt x="31" y="245"/>
                  <a:pt x="26" y="222"/>
                  <a:pt x="33" y="221"/>
                </a:cubicBezTo>
                <a:cubicBezTo>
                  <a:pt x="47" y="216"/>
                  <a:pt x="81" y="208"/>
                  <a:pt x="86" y="211"/>
                </a:cubicBezTo>
                <a:close/>
                <a:moveTo>
                  <a:pt x="81" y="189"/>
                </a:moveTo>
                <a:cubicBezTo>
                  <a:pt x="79" y="183"/>
                  <a:pt x="78" y="170"/>
                  <a:pt x="79" y="161"/>
                </a:cubicBezTo>
                <a:cubicBezTo>
                  <a:pt x="80" y="148"/>
                  <a:pt x="89" y="120"/>
                  <a:pt x="88" y="108"/>
                </a:cubicBezTo>
                <a:cubicBezTo>
                  <a:pt x="88" y="93"/>
                  <a:pt x="77" y="38"/>
                  <a:pt x="43" y="42"/>
                </a:cubicBezTo>
                <a:cubicBezTo>
                  <a:pt x="9" y="45"/>
                  <a:pt x="0" y="95"/>
                  <a:pt x="3" y="123"/>
                </a:cubicBezTo>
                <a:cubicBezTo>
                  <a:pt x="5" y="150"/>
                  <a:pt x="20" y="182"/>
                  <a:pt x="23" y="190"/>
                </a:cubicBezTo>
                <a:cubicBezTo>
                  <a:pt x="24" y="194"/>
                  <a:pt x="25" y="198"/>
                  <a:pt x="26" y="200"/>
                </a:cubicBezTo>
                <a:cubicBezTo>
                  <a:pt x="26" y="203"/>
                  <a:pt x="29" y="203"/>
                  <a:pt x="31" y="203"/>
                </a:cubicBezTo>
                <a:cubicBezTo>
                  <a:pt x="48" y="198"/>
                  <a:pt x="70" y="194"/>
                  <a:pt x="78" y="192"/>
                </a:cubicBezTo>
                <a:cubicBezTo>
                  <a:pt x="80" y="192"/>
                  <a:pt x="81" y="191"/>
                  <a:pt x="81" y="189"/>
                </a:cubicBezTo>
                <a:close/>
                <a:moveTo>
                  <a:pt x="137" y="173"/>
                </a:moveTo>
                <a:cubicBezTo>
                  <a:pt x="132" y="176"/>
                  <a:pt x="127" y="203"/>
                  <a:pt x="127" y="203"/>
                </a:cubicBezTo>
                <a:cubicBezTo>
                  <a:pt x="123" y="222"/>
                  <a:pt x="133" y="240"/>
                  <a:pt x="150" y="244"/>
                </a:cubicBezTo>
                <a:cubicBezTo>
                  <a:pt x="168" y="248"/>
                  <a:pt x="185" y="237"/>
                  <a:pt x="190" y="218"/>
                </a:cubicBezTo>
                <a:cubicBezTo>
                  <a:pt x="192" y="207"/>
                  <a:pt x="197" y="185"/>
                  <a:pt x="191" y="183"/>
                </a:cubicBezTo>
                <a:cubicBezTo>
                  <a:pt x="176" y="178"/>
                  <a:pt x="143" y="170"/>
                  <a:pt x="137" y="173"/>
                </a:cubicBezTo>
                <a:close/>
                <a:moveTo>
                  <a:pt x="145" y="155"/>
                </a:moveTo>
                <a:cubicBezTo>
                  <a:pt x="153" y="156"/>
                  <a:pt x="176" y="160"/>
                  <a:pt x="193" y="165"/>
                </a:cubicBezTo>
                <a:cubicBezTo>
                  <a:pt x="194" y="165"/>
                  <a:pt x="197" y="165"/>
                  <a:pt x="198" y="162"/>
                </a:cubicBezTo>
                <a:cubicBezTo>
                  <a:pt x="198" y="160"/>
                  <a:pt x="200" y="156"/>
                  <a:pt x="201" y="152"/>
                </a:cubicBezTo>
                <a:cubicBezTo>
                  <a:pt x="204" y="144"/>
                  <a:pt x="218" y="112"/>
                  <a:pt x="221" y="85"/>
                </a:cubicBezTo>
                <a:cubicBezTo>
                  <a:pt x="223" y="57"/>
                  <a:pt x="215" y="7"/>
                  <a:pt x="180" y="4"/>
                </a:cubicBezTo>
                <a:cubicBezTo>
                  <a:pt x="146" y="0"/>
                  <a:pt x="136" y="55"/>
                  <a:pt x="135" y="70"/>
                </a:cubicBezTo>
                <a:cubicBezTo>
                  <a:pt x="134" y="82"/>
                  <a:pt x="143" y="110"/>
                  <a:pt x="145" y="123"/>
                </a:cubicBezTo>
                <a:cubicBezTo>
                  <a:pt x="146" y="132"/>
                  <a:pt x="144" y="145"/>
                  <a:pt x="143" y="151"/>
                </a:cubicBezTo>
                <a:cubicBezTo>
                  <a:pt x="143" y="153"/>
                  <a:pt x="143" y="154"/>
                  <a:pt x="145" y="155"/>
                </a:cubicBezTo>
                <a:close/>
              </a:path>
            </a:pathLst>
          </a:custGeom>
          <a:noFill/>
          <a:ln w="28575"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21945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a 37">
            <a:extLst>
              <a:ext uri="{FF2B5EF4-FFF2-40B4-BE49-F238E27FC236}">
                <a16:creationId xmlns:a16="http://schemas.microsoft.com/office/drawing/2014/main" id="{770B46DB-F95C-443F-B3D2-FE84895EFA0E}"/>
              </a:ext>
            </a:extLst>
          </p:cNvPr>
          <p:cNvGrpSpPr/>
          <p:nvPr/>
        </p:nvGrpSpPr>
        <p:grpSpPr>
          <a:xfrm>
            <a:off x="-2832993" y="1187047"/>
            <a:ext cx="14257585" cy="2457977"/>
            <a:chOff x="-2832993" y="1087355"/>
            <a:chExt cx="14257585" cy="2457977"/>
          </a:xfrm>
        </p:grpSpPr>
        <p:grpSp>
          <p:nvGrpSpPr>
            <p:cNvPr id="20" name="Grupa 19">
              <a:extLst>
                <a:ext uri="{FF2B5EF4-FFF2-40B4-BE49-F238E27FC236}">
                  <a16:creationId xmlns:a16="http://schemas.microsoft.com/office/drawing/2014/main" id="{86B662A5-0790-441E-807E-CF3910240EBF}"/>
                </a:ext>
              </a:extLst>
            </p:cNvPr>
            <p:cNvGrpSpPr/>
            <p:nvPr/>
          </p:nvGrpSpPr>
          <p:grpSpPr>
            <a:xfrm>
              <a:off x="-2832993" y="1087355"/>
              <a:ext cx="14257585" cy="2457977"/>
              <a:chOff x="386862" y="724963"/>
              <a:chExt cx="10706723" cy="2457977"/>
            </a:xfrm>
          </p:grpSpPr>
          <p:sp>
            <p:nvSpPr>
              <p:cNvPr id="25" name="Łuk 24">
                <a:extLst>
                  <a:ext uri="{FF2B5EF4-FFF2-40B4-BE49-F238E27FC236}">
                    <a16:creationId xmlns:a16="http://schemas.microsoft.com/office/drawing/2014/main" id="{CA2B3359-F0AC-419D-A114-657CA78FBE22}"/>
                  </a:ext>
                </a:extLst>
              </p:cNvPr>
              <p:cNvSpPr/>
              <p:nvPr/>
            </p:nvSpPr>
            <p:spPr>
              <a:xfrm rot="9998247" flipH="1">
                <a:off x="386863" y="724964"/>
                <a:ext cx="10706722" cy="2457976"/>
              </a:xfrm>
              <a:prstGeom prst="arc">
                <a:avLst>
                  <a:gd name="adj1" fmla="val 12289033"/>
                  <a:gd name="adj2" fmla="val 13569426"/>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Łuk 25">
                <a:extLst>
                  <a:ext uri="{FF2B5EF4-FFF2-40B4-BE49-F238E27FC236}">
                    <a16:creationId xmlns:a16="http://schemas.microsoft.com/office/drawing/2014/main" id="{B49F0480-F680-4FC7-BC45-61DEE164A591}"/>
                  </a:ext>
                </a:extLst>
              </p:cNvPr>
              <p:cNvSpPr/>
              <p:nvPr/>
            </p:nvSpPr>
            <p:spPr>
              <a:xfrm rot="9998247" flipH="1">
                <a:off x="386862" y="724963"/>
                <a:ext cx="10706722" cy="2457976"/>
              </a:xfrm>
              <a:prstGeom prst="arc">
                <a:avLst>
                  <a:gd name="adj1" fmla="val 15271915"/>
                  <a:gd name="adj2" fmla="val 18707926"/>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21" name="Grupa 20">
              <a:extLst>
                <a:ext uri="{FF2B5EF4-FFF2-40B4-BE49-F238E27FC236}">
                  <a16:creationId xmlns:a16="http://schemas.microsoft.com/office/drawing/2014/main" id="{2639AE07-8F42-449B-B39C-FEE7D360CCBB}"/>
                </a:ext>
              </a:extLst>
            </p:cNvPr>
            <p:cNvGrpSpPr/>
            <p:nvPr/>
          </p:nvGrpSpPr>
          <p:grpSpPr>
            <a:xfrm>
              <a:off x="-2832992" y="1087355"/>
              <a:ext cx="14257584" cy="2457976"/>
              <a:chOff x="386862" y="724963"/>
              <a:chExt cx="10706722" cy="2457976"/>
            </a:xfrm>
          </p:grpSpPr>
          <p:sp>
            <p:nvSpPr>
              <p:cNvPr id="23" name="Łuk 22">
                <a:extLst>
                  <a:ext uri="{FF2B5EF4-FFF2-40B4-BE49-F238E27FC236}">
                    <a16:creationId xmlns:a16="http://schemas.microsoft.com/office/drawing/2014/main" id="{A70332F2-BB44-4A47-8A0E-BE38F00E22D2}"/>
                  </a:ext>
                </a:extLst>
              </p:cNvPr>
              <p:cNvSpPr/>
              <p:nvPr/>
            </p:nvSpPr>
            <p:spPr>
              <a:xfrm rot="9998247" flipH="1">
                <a:off x="386862" y="724963"/>
                <a:ext cx="10706722" cy="2457976"/>
              </a:xfrm>
              <a:prstGeom prst="arc">
                <a:avLst>
                  <a:gd name="adj1" fmla="val 19706137"/>
                  <a:gd name="adj2" fmla="val 20533325"/>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Łuk 23">
                <a:extLst>
                  <a:ext uri="{FF2B5EF4-FFF2-40B4-BE49-F238E27FC236}">
                    <a16:creationId xmlns:a16="http://schemas.microsoft.com/office/drawing/2014/main" id="{D4121039-7EF9-4483-B7DC-C9459FFA5A2A}"/>
                  </a:ext>
                </a:extLst>
              </p:cNvPr>
              <p:cNvSpPr/>
              <p:nvPr/>
            </p:nvSpPr>
            <p:spPr>
              <a:xfrm rot="9998247" flipH="1">
                <a:off x="386862" y="724963"/>
                <a:ext cx="10706722" cy="2457976"/>
              </a:xfrm>
              <a:prstGeom prst="arc">
                <a:avLst>
                  <a:gd name="adj1" fmla="val 20797415"/>
                  <a:gd name="adj2" fmla="val 21136950"/>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grpSp>
        <p:nvGrpSpPr>
          <p:cNvPr id="39" name="Grupa 38">
            <a:extLst>
              <a:ext uri="{FF2B5EF4-FFF2-40B4-BE49-F238E27FC236}">
                <a16:creationId xmlns:a16="http://schemas.microsoft.com/office/drawing/2014/main" id="{28C7A2DC-1FD4-4A7C-91DD-126DCAABB6BE}"/>
              </a:ext>
            </a:extLst>
          </p:cNvPr>
          <p:cNvGrpSpPr/>
          <p:nvPr/>
        </p:nvGrpSpPr>
        <p:grpSpPr>
          <a:xfrm>
            <a:off x="976957" y="1620361"/>
            <a:ext cx="1510279" cy="4398180"/>
            <a:chOff x="976956" y="1620360"/>
            <a:chExt cx="1510278" cy="4398180"/>
          </a:xfrm>
        </p:grpSpPr>
        <p:grpSp>
          <p:nvGrpSpPr>
            <p:cNvPr id="4" name="Grupa 3">
              <a:extLst>
                <a:ext uri="{FF2B5EF4-FFF2-40B4-BE49-F238E27FC236}">
                  <a16:creationId xmlns:a16="http://schemas.microsoft.com/office/drawing/2014/main" id="{A1CD2673-7BCE-490E-98AA-2DEDBDB518FE}"/>
                </a:ext>
              </a:extLst>
            </p:cNvPr>
            <p:cNvGrpSpPr/>
            <p:nvPr/>
          </p:nvGrpSpPr>
          <p:grpSpPr>
            <a:xfrm flipH="1">
              <a:off x="1483641" y="1620360"/>
              <a:ext cx="496908" cy="2657878"/>
              <a:chOff x="8597602" y="2252688"/>
              <a:chExt cx="536534" cy="2869827"/>
            </a:xfrm>
          </p:grpSpPr>
          <p:sp>
            <p:nvSpPr>
              <p:cNvPr id="5" name="Dowolny kształt: kształt 4">
                <a:extLst>
                  <a:ext uri="{FF2B5EF4-FFF2-40B4-BE49-F238E27FC236}">
                    <a16:creationId xmlns:a16="http://schemas.microsoft.com/office/drawing/2014/main" id="{B5E8BFDB-6A34-489F-9FD6-C13AD0711E19}"/>
                  </a:ext>
                </a:extLst>
              </p:cNvPr>
              <p:cNvSpPr/>
              <p:nvPr/>
            </p:nvSpPr>
            <p:spPr>
              <a:xfrm>
                <a:off x="8597602"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6" name="Rectangle: Top Corners Rounded 2">
                <a:extLst>
                  <a:ext uri="{FF2B5EF4-FFF2-40B4-BE49-F238E27FC236}">
                    <a16:creationId xmlns:a16="http://schemas.microsoft.com/office/drawing/2014/main" id="{7BB41AF4-7D30-45BE-9D75-5FFE8FAAEB82}"/>
                  </a:ext>
                </a:extLst>
              </p:cNvPr>
              <p:cNvSpPr/>
              <p:nvPr/>
            </p:nvSpPr>
            <p:spPr>
              <a:xfrm rot="10800000" flipH="1">
                <a:off x="8686582" y="4138321"/>
                <a:ext cx="338006" cy="95109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32" name="Owal 31">
              <a:extLst>
                <a:ext uri="{FF2B5EF4-FFF2-40B4-BE49-F238E27FC236}">
                  <a16:creationId xmlns:a16="http://schemas.microsoft.com/office/drawing/2014/main" id="{052FB530-34D5-455D-A69A-ED8CFB85DE9D}"/>
                </a:ext>
              </a:extLst>
            </p:cNvPr>
            <p:cNvSpPr/>
            <p:nvPr/>
          </p:nvSpPr>
          <p:spPr>
            <a:xfrm flipH="1">
              <a:off x="1321073" y="4608322"/>
              <a:ext cx="822044" cy="822044"/>
            </a:xfrm>
            <a:prstGeom prst="ellipse">
              <a:avLst/>
            </a:prstGeom>
            <a:solidFill>
              <a:schemeClr val="accent6"/>
            </a:solidFill>
            <a:ln w="88900">
              <a:solidFill>
                <a:schemeClr val="accent6">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olny kształt 16">
              <a:extLst>
                <a:ext uri="{FF2B5EF4-FFF2-40B4-BE49-F238E27FC236}">
                  <a16:creationId xmlns:a16="http://schemas.microsoft.com/office/drawing/2014/main" id="{F9468EB9-F749-4F31-A24E-259ABDBA7EBB}"/>
                </a:ext>
              </a:extLst>
            </p:cNvPr>
            <p:cNvSpPr/>
            <p:nvPr/>
          </p:nvSpPr>
          <p:spPr>
            <a:xfrm>
              <a:off x="976956" y="5529389"/>
              <a:ext cx="1510278"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6">
                      <a:lumMod val="75000"/>
                    </a:schemeClr>
                  </a:solidFill>
                </a:rPr>
                <a:t>Purpose</a:t>
              </a:r>
            </a:p>
          </p:txBody>
        </p:sp>
      </p:grpSp>
      <p:grpSp>
        <p:nvGrpSpPr>
          <p:cNvPr id="46" name="Grupa 45">
            <a:extLst>
              <a:ext uri="{FF2B5EF4-FFF2-40B4-BE49-F238E27FC236}">
                <a16:creationId xmlns:a16="http://schemas.microsoft.com/office/drawing/2014/main" id="{A50BEAF3-CAFF-4F7F-9D27-1FCF6A93B346}"/>
              </a:ext>
            </a:extLst>
          </p:cNvPr>
          <p:cNvGrpSpPr/>
          <p:nvPr/>
        </p:nvGrpSpPr>
        <p:grpSpPr>
          <a:xfrm>
            <a:off x="3077427" y="1620361"/>
            <a:ext cx="1510279" cy="4398180"/>
            <a:chOff x="3077427" y="1620360"/>
            <a:chExt cx="1510278" cy="4398180"/>
          </a:xfrm>
        </p:grpSpPr>
        <p:grpSp>
          <p:nvGrpSpPr>
            <p:cNvPr id="7" name="Grupa 6">
              <a:extLst>
                <a:ext uri="{FF2B5EF4-FFF2-40B4-BE49-F238E27FC236}">
                  <a16:creationId xmlns:a16="http://schemas.microsoft.com/office/drawing/2014/main" id="{B451C459-841E-41EF-843A-9A5793378E7B}"/>
                </a:ext>
              </a:extLst>
            </p:cNvPr>
            <p:cNvGrpSpPr/>
            <p:nvPr/>
          </p:nvGrpSpPr>
          <p:grpSpPr>
            <a:xfrm flipH="1">
              <a:off x="3584112" y="1620360"/>
              <a:ext cx="496908" cy="2657878"/>
              <a:chOff x="6739320" y="2252688"/>
              <a:chExt cx="536534" cy="2869827"/>
            </a:xfrm>
          </p:grpSpPr>
          <p:sp>
            <p:nvSpPr>
              <p:cNvPr id="8" name="Dowolny kształt: kształt 7">
                <a:extLst>
                  <a:ext uri="{FF2B5EF4-FFF2-40B4-BE49-F238E27FC236}">
                    <a16:creationId xmlns:a16="http://schemas.microsoft.com/office/drawing/2014/main" id="{9ECA6192-BDA7-4CB3-B511-DBEAE8259283}"/>
                  </a:ext>
                </a:extLst>
              </p:cNvPr>
              <p:cNvSpPr/>
              <p:nvPr/>
            </p:nvSpPr>
            <p:spPr>
              <a:xfrm>
                <a:off x="6739320"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9" name="Rectangle: Top Corners Rounded 2">
                <a:extLst>
                  <a:ext uri="{FF2B5EF4-FFF2-40B4-BE49-F238E27FC236}">
                    <a16:creationId xmlns:a16="http://schemas.microsoft.com/office/drawing/2014/main" id="{921E9DEE-F9AC-4E31-89B6-6BE969109572}"/>
                  </a:ext>
                </a:extLst>
              </p:cNvPr>
              <p:cNvSpPr/>
              <p:nvPr/>
            </p:nvSpPr>
            <p:spPr>
              <a:xfrm rot="10800000" flipH="1">
                <a:off x="6838584" y="3868755"/>
                <a:ext cx="338006" cy="122065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28" name="Owal 27">
              <a:extLst>
                <a:ext uri="{FF2B5EF4-FFF2-40B4-BE49-F238E27FC236}">
                  <a16:creationId xmlns:a16="http://schemas.microsoft.com/office/drawing/2014/main" id="{556C4FE7-A6CF-45BD-B0D4-60704AE4D74B}"/>
                </a:ext>
              </a:extLst>
            </p:cNvPr>
            <p:cNvSpPr/>
            <p:nvPr/>
          </p:nvSpPr>
          <p:spPr>
            <a:xfrm flipH="1">
              <a:off x="3421544" y="4596474"/>
              <a:ext cx="822044" cy="822044"/>
            </a:xfrm>
            <a:prstGeom prst="ellipse">
              <a:avLst/>
            </a:prstGeom>
            <a:solidFill>
              <a:schemeClr val="accent2"/>
            </a:solidFill>
            <a:ln w="88900">
              <a:solidFill>
                <a:schemeClr val="accent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olny kształt 16">
              <a:extLst>
                <a:ext uri="{FF2B5EF4-FFF2-40B4-BE49-F238E27FC236}">
                  <a16:creationId xmlns:a16="http://schemas.microsoft.com/office/drawing/2014/main" id="{A37986FE-469B-4A4A-A22C-6026707B3E33}"/>
                </a:ext>
              </a:extLst>
            </p:cNvPr>
            <p:cNvSpPr/>
            <p:nvPr/>
          </p:nvSpPr>
          <p:spPr>
            <a:xfrm>
              <a:off x="3077427" y="5529389"/>
              <a:ext cx="1510278"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2"/>
                  </a:solidFill>
                </a:rPr>
                <a:t>Vision</a:t>
              </a:r>
            </a:p>
          </p:txBody>
        </p:sp>
      </p:grpSp>
      <p:grpSp>
        <p:nvGrpSpPr>
          <p:cNvPr id="47" name="Grupa 46">
            <a:extLst>
              <a:ext uri="{FF2B5EF4-FFF2-40B4-BE49-F238E27FC236}">
                <a16:creationId xmlns:a16="http://schemas.microsoft.com/office/drawing/2014/main" id="{910B4A4A-F3E0-4A04-B424-D2063FD4D70D}"/>
              </a:ext>
            </a:extLst>
          </p:cNvPr>
          <p:cNvGrpSpPr/>
          <p:nvPr/>
        </p:nvGrpSpPr>
        <p:grpSpPr>
          <a:xfrm>
            <a:off x="4850697" y="1620361"/>
            <a:ext cx="2337395" cy="4557984"/>
            <a:chOff x="4850698" y="1620360"/>
            <a:chExt cx="2337394" cy="4557984"/>
          </a:xfrm>
        </p:grpSpPr>
        <p:grpSp>
          <p:nvGrpSpPr>
            <p:cNvPr id="10" name="Grupa 9">
              <a:extLst>
                <a:ext uri="{FF2B5EF4-FFF2-40B4-BE49-F238E27FC236}">
                  <a16:creationId xmlns:a16="http://schemas.microsoft.com/office/drawing/2014/main" id="{624DDA93-9E04-4B33-8B98-9552CB62DB76}"/>
                </a:ext>
              </a:extLst>
            </p:cNvPr>
            <p:cNvGrpSpPr/>
            <p:nvPr/>
          </p:nvGrpSpPr>
          <p:grpSpPr>
            <a:xfrm flipH="1">
              <a:off x="5770941" y="1620360"/>
              <a:ext cx="496908" cy="2657878"/>
              <a:chOff x="4881038" y="2252688"/>
              <a:chExt cx="536534" cy="2869827"/>
            </a:xfrm>
          </p:grpSpPr>
          <p:sp>
            <p:nvSpPr>
              <p:cNvPr id="11" name="Dowolny kształt: kształt 10">
                <a:extLst>
                  <a:ext uri="{FF2B5EF4-FFF2-40B4-BE49-F238E27FC236}">
                    <a16:creationId xmlns:a16="http://schemas.microsoft.com/office/drawing/2014/main" id="{08E8CA31-83B4-4601-9B7A-DAD07496963E}"/>
                  </a:ext>
                </a:extLst>
              </p:cNvPr>
              <p:cNvSpPr/>
              <p:nvPr/>
            </p:nvSpPr>
            <p:spPr>
              <a:xfrm>
                <a:off x="4881038"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12" name="Rectangle: Top Corners Rounded 2">
                <a:extLst>
                  <a:ext uri="{FF2B5EF4-FFF2-40B4-BE49-F238E27FC236}">
                    <a16:creationId xmlns:a16="http://schemas.microsoft.com/office/drawing/2014/main" id="{7A6C7BF7-CA98-40D8-AB77-2D800A08B42D}"/>
                  </a:ext>
                </a:extLst>
              </p:cNvPr>
              <p:cNvSpPr/>
              <p:nvPr/>
            </p:nvSpPr>
            <p:spPr>
              <a:xfrm rot="10800000" flipH="1">
                <a:off x="4980302" y="3604986"/>
                <a:ext cx="338006" cy="1484424"/>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29" name="Owal 28">
              <a:extLst>
                <a:ext uri="{FF2B5EF4-FFF2-40B4-BE49-F238E27FC236}">
                  <a16:creationId xmlns:a16="http://schemas.microsoft.com/office/drawing/2014/main" id="{6F67DB73-B5A3-4520-8A76-6BE69C7EEA15}"/>
                </a:ext>
              </a:extLst>
            </p:cNvPr>
            <p:cNvSpPr/>
            <p:nvPr/>
          </p:nvSpPr>
          <p:spPr>
            <a:xfrm flipH="1">
              <a:off x="5608373" y="4596474"/>
              <a:ext cx="822044" cy="822044"/>
            </a:xfrm>
            <a:prstGeom prst="ellipse">
              <a:avLst/>
            </a:prstGeom>
            <a:solidFill>
              <a:schemeClr val="accent4"/>
            </a:solidFill>
            <a:ln w="88900">
              <a:solidFill>
                <a:schemeClr val="accent4">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Dowolny kształt 16">
              <a:extLst>
                <a:ext uri="{FF2B5EF4-FFF2-40B4-BE49-F238E27FC236}">
                  <a16:creationId xmlns:a16="http://schemas.microsoft.com/office/drawing/2014/main" id="{72B60A75-830E-4F0A-97ED-09B22B129B18}"/>
                </a:ext>
              </a:extLst>
            </p:cNvPr>
            <p:cNvSpPr/>
            <p:nvPr/>
          </p:nvSpPr>
          <p:spPr>
            <a:xfrm>
              <a:off x="4850698" y="5689193"/>
              <a:ext cx="2337394"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4"/>
                  </a:solidFill>
                </a:rPr>
                <a:t>Business</a:t>
              </a:r>
              <a:br>
                <a:rPr lang="en-US" sz="2200" b="1" dirty="0">
                  <a:solidFill>
                    <a:schemeClr val="accent4"/>
                  </a:solidFill>
                </a:rPr>
              </a:br>
              <a:r>
                <a:rPr lang="en-US" sz="2200" b="1" dirty="0">
                  <a:solidFill>
                    <a:schemeClr val="accent4"/>
                  </a:solidFill>
                </a:rPr>
                <a:t>Model</a:t>
              </a:r>
            </a:p>
          </p:txBody>
        </p:sp>
      </p:grpSp>
      <p:grpSp>
        <p:nvGrpSpPr>
          <p:cNvPr id="48" name="Grupa 47">
            <a:extLst>
              <a:ext uri="{FF2B5EF4-FFF2-40B4-BE49-F238E27FC236}">
                <a16:creationId xmlns:a16="http://schemas.microsoft.com/office/drawing/2014/main" id="{1097B947-2746-418C-9C6C-441568746BDA}"/>
              </a:ext>
            </a:extLst>
          </p:cNvPr>
          <p:cNvGrpSpPr/>
          <p:nvPr/>
        </p:nvGrpSpPr>
        <p:grpSpPr>
          <a:xfrm>
            <a:off x="7302138" y="1620361"/>
            <a:ext cx="1837532" cy="4557983"/>
            <a:chOff x="7302137" y="1620360"/>
            <a:chExt cx="1837532" cy="4557983"/>
          </a:xfrm>
        </p:grpSpPr>
        <p:grpSp>
          <p:nvGrpSpPr>
            <p:cNvPr id="13" name="Grupa 12">
              <a:extLst>
                <a:ext uri="{FF2B5EF4-FFF2-40B4-BE49-F238E27FC236}">
                  <a16:creationId xmlns:a16="http://schemas.microsoft.com/office/drawing/2014/main" id="{353690CE-2FAF-4129-9A1E-84652F1A746B}"/>
                </a:ext>
              </a:extLst>
            </p:cNvPr>
            <p:cNvGrpSpPr/>
            <p:nvPr/>
          </p:nvGrpSpPr>
          <p:grpSpPr>
            <a:xfrm flipH="1">
              <a:off x="7972449" y="1620360"/>
              <a:ext cx="496908" cy="2657878"/>
              <a:chOff x="3022756" y="2252688"/>
              <a:chExt cx="536534" cy="2869827"/>
            </a:xfrm>
          </p:grpSpPr>
          <p:sp>
            <p:nvSpPr>
              <p:cNvPr id="14" name="Dowolny kształt: kształt 13">
                <a:extLst>
                  <a:ext uri="{FF2B5EF4-FFF2-40B4-BE49-F238E27FC236}">
                    <a16:creationId xmlns:a16="http://schemas.microsoft.com/office/drawing/2014/main" id="{819F5BC2-3C5C-4D91-A4EA-C238B32FFCAB}"/>
                  </a:ext>
                </a:extLst>
              </p:cNvPr>
              <p:cNvSpPr/>
              <p:nvPr/>
            </p:nvSpPr>
            <p:spPr>
              <a:xfrm>
                <a:off x="3022756"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15" name="Rectangle: Top Corners Rounded 2">
                <a:extLst>
                  <a:ext uri="{FF2B5EF4-FFF2-40B4-BE49-F238E27FC236}">
                    <a16:creationId xmlns:a16="http://schemas.microsoft.com/office/drawing/2014/main" id="{13DFA2D8-B847-4B72-BD28-13289A9DE8F1}"/>
                  </a:ext>
                </a:extLst>
              </p:cNvPr>
              <p:cNvSpPr/>
              <p:nvPr/>
            </p:nvSpPr>
            <p:spPr>
              <a:xfrm rot="10800000" flipH="1">
                <a:off x="3122020" y="3342736"/>
                <a:ext cx="338006" cy="1746674"/>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30" name="Owal 29">
              <a:extLst>
                <a:ext uri="{FF2B5EF4-FFF2-40B4-BE49-F238E27FC236}">
                  <a16:creationId xmlns:a16="http://schemas.microsoft.com/office/drawing/2014/main" id="{9500EE7E-356B-4454-BEC3-D4824D60A374}"/>
                </a:ext>
              </a:extLst>
            </p:cNvPr>
            <p:cNvSpPr/>
            <p:nvPr/>
          </p:nvSpPr>
          <p:spPr>
            <a:xfrm flipH="1">
              <a:off x="7809881" y="4596474"/>
              <a:ext cx="822044" cy="822044"/>
            </a:xfrm>
            <a:prstGeom prst="ellipse">
              <a:avLst/>
            </a:prstGeom>
            <a:solidFill>
              <a:schemeClr val="accent3"/>
            </a:solidFill>
            <a:ln w="88900">
              <a:solidFill>
                <a:schemeClr val="accent3">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Dowolny kształt 16">
              <a:extLst>
                <a:ext uri="{FF2B5EF4-FFF2-40B4-BE49-F238E27FC236}">
                  <a16:creationId xmlns:a16="http://schemas.microsoft.com/office/drawing/2014/main" id="{D02544A5-F1AA-429F-B781-E294A1A75D2A}"/>
                </a:ext>
              </a:extLst>
            </p:cNvPr>
            <p:cNvSpPr/>
            <p:nvPr/>
          </p:nvSpPr>
          <p:spPr>
            <a:xfrm>
              <a:off x="7302137" y="5689192"/>
              <a:ext cx="1837532"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3"/>
                  </a:solidFill>
                </a:rPr>
                <a:t>Target Market</a:t>
              </a:r>
            </a:p>
          </p:txBody>
        </p:sp>
      </p:grpSp>
      <p:grpSp>
        <p:nvGrpSpPr>
          <p:cNvPr id="49" name="Grupa 48">
            <a:extLst>
              <a:ext uri="{FF2B5EF4-FFF2-40B4-BE49-F238E27FC236}">
                <a16:creationId xmlns:a16="http://schemas.microsoft.com/office/drawing/2014/main" id="{B004F62F-28C8-4266-AF0A-46E4D00CB91D}"/>
              </a:ext>
            </a:extLst>
          </p:cNvPr>
          <p:cNvGrpSpPr/>
          <p:nvPr/>
        </p:nvGrpSpPr>
        <p:grpSpPr>
          <a:xfrm>
            <a:off x="9445826" y="1620361"/>
            <a:ext cx="1837532" cy="4398180"/>
            <a:chOff x="9445825" y="1620360"/>
            <a:chExt cx="1837532" cy="4398180"/>
          </a:xfrm>
        </p:grpSpPr>
        <p:grpSp>
          <p:nvGrpSpPr>
            <p:cNvPr id="16" name="Grupa 15">
              <a:extLst>
                <a:ext uri="{FF2B5EF4-FFF2-40B4-BE49-F238E27FC236}">
                  <a16:creationId xmlns:a16="http://schemas.microsoft.com/office/drawing/2014/main" id="{B2F0679E-04BD-4FF9-A423-E4CE509E66EC}"/>
                </a:ext>
              </a:extLst>
            </p:cNvPr>
            <p:cNvGrpSpPr/>
            <p:nvPr/>
          </p:nvGrpSpPr>
          <p:grpSpPr>
            <a:xfrm flipH="1">
              <a:off x="10116137" y="1620360"/>
              <a:ext cx="496908" cy="2657878"/>
              <a:chOff x="1164474" y="2252688"/>
              <a:chExt cx="536534" cy="2869827"/>
            </a:xfrm>
          </p:grpSpPr>
          <p:sp>
            <p:nvSpPr>
              <p:cNvPr id="17" name="Dowolny kształt: kształt 16">
                <a:extLst>
                  <a:ext uri="{FF2B5EF4-FFF2-40B4-BE49-F238E27FC236}">
                    <a16:creationId xmlns:a16="http://schemas.microsoft.com/office/drawing/2014/main" id="{ADA88004-5A6D-4A7F-95B5-C206020DB99F}"/>
                  </a:ext>
                </a:extLst>
              </p:cNvPr>
              <p:cNvSpPr/>
              <p:nvPr/>
            </p:nvSpPr>
            <p:spPr>
              <a:xfrm>
                <a:off x="1164474"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18" name="Rectangle: Top Corners Rounded 2">
                <a:extLst>
                  <a:ext uri="{FF2B5EF4-FFF2-40B4-BE49-F238E27FC236}">
                    <a16:creationId xmlns:a16="http://schemas.microsoft.com/office/drawing/2014/main" id="{AF8710F7-C76C-4DC8-846C-1C51F2D1059E}"/>
                  </a:ext>
                </a:extLst>
              </p:cNvPr>
              <p:cNvSpPr/>
              <p:nvPr/>
            </p:nvSpPr>
            <p:spPr>
              <a:xfrm rot="10800000" flipH="1">
                <a:off x="1263738" y="3073369"/>
                <a:ext cx="338006" cy="2016042"/>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31" name="Owal 30">
              <a:extLst>
                <a:ext uri="{FF2B5EF4-FFF2-40B4-BE49-F238E27FC236}">
                  <a16:creationId xmlns:a16="http://schemas.microsoft.com/office/drawing/2014/main" id="{E78474EC-1CBF-49E0-B01F-CEF7933BC803}"/>
                </a:ext>
              </a:extLst>
            </p:cNvPr>
            <p:cNvSpPr/>
            <p:nvPr/>
          </p:nvSpPr>
          <p:spPr>
            <a:xfrm flipH="1">
              <a:off x="9953570" y="4596474"/>
              <a:ext cx="822044" cy="822044"/>
            </a:xfrm>
            <a:prstGeom prst="ellipse">
              <a:avLst/>
            </a:prstGeom>
            <a:solidFill>
              <a:schemeClr val="tx2"/>
            </a:solidFill>
            <a:ln w="88900">
              <a:solidFill>
                <a:schemeClr val="tx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Dowolny kształt 16">
              <a:extLst>
                <a:ext uri="{FF2B5EF4-FFF2-40B4-BE49-F238E27FC236}">
                  <a16:creationId xmlns:a16="http://schemas.microsoft.com/office/drawing/2014/main" id="{11C173C0-11D8-4209-A686-FD88E246BAC2}"/>
                </a:ext>
              </a:extLst>
            </p:cNvPr>
            <p:cNvSpPr/>
            <p:nvPr/>
          </p:nvSpPr>
          <p:spPr>
            <a:xfrm>
              <a:off x="9445825" y="5529389"/>
              <a:ext cx="1837532"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tx2"/>
                  </a:solidFill>
                </a:rPr>
                <a:t>Idea Test</a:t>
              </a:r>
            </a:p>
          </p:txBody>
        </p:sp>
      </p:grpSp>
      <p:sp>
        <p:nvSpPr>
          <p:cNvPr id="41" name="Freeform 70">
            <a:extLst>
              <a:ext uri="{FF2B5EF4-FFF2-40B4-BE49-F238E27FC236}">
                <a16:creationId xmlns:a16="http://schemas.microsoft.com/office/drawing/2014/main" id="{4552CBE7-D495-4875-B719-BA260C9FEC63}"/>
              </a:ext>
            </a:extLst>
          </p:cNvPr>
          <p:cNvSpPr>
            <a:spLocks noChangeAspect="1" noEditPoints="1"/>
          </p:cNvSpPr>
          <p:nvPr/>
        </p:nvSpPr>
        <p:spPr bwMode="auto">
          <a:xfrm>
            <a:off x="3543759" y="4774867"/>
            <a:ext cx="570863" cy="432880"/>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3">
            <a:extLst>
              <a:ext uri="{FF2B5EF4-FFF2-40B4-BE49-F238E27FC236}">
                <a16:creationId xmlns:a16="http://schemas.microsoft.com/office/drawing/2014/main" id="{E855976B-B8AD-44F2-AFCE-D80131839060}"/>
              </a:ext>
            </a:extLst>
          </p:cNvPr>
          <p:cNvSpPr>
            <a:spLocks noChangeAspect="1" noEditPoints="1"/>
          </p:cNvSpPr>
          <p:nvPr/>
        </p:nvSpPr>
        <p:spPr bwMode="auto">
          <a:xfrm>
            <a:off x="5791816" y="4765562"/>
            <a:ext cx="467856" cy="470287"/>
          </a:xfrm>
          <a:custGeom>
            <a:avLst/>
            <a:gdLst>
              <a:gd name="T0" fmla="*/ 266 w 276"/>
              <a:gd name="T1" fmla="*/ 0 h 277"/>
              <a:gd name="T2" fmla="*/ 276 w 276"/>
              <a:gd name="T3" fmla="*/ 10 h 277"/>
              <a:gd name="T4" fmla="*/ 276 w 276"/>
              <a:gd name="T5" fmla="*/ 96 h 277"/>
              <a:gd name="T6" fmla="*/ 266 w 276"/>
              <a:gd name="T7" fmla="*/ 106 h 277"/>
              <a:gd name="T8" fmla="*/ 180 w 276"/>
              <a:gd name="T9" fmla="*/ 106 h 277"/>
              <a:gd name="T10" fmla="*/ 170 w 276"/>
              <a:gd name="T11" fmla="*/ 96 h 277"/>
              <a:gd name="T12" fmla="*/ 170 w 276"/>
              <a:gd name="T13" fmla="*/ 10 h 277"/>
              <a:gd name="T14" fmla="*/ 180 w 276"/>
              <a:gd name="T15" fmla="*/ 0 h 277"/>
              <a:gd name="T16" fmla="*/ 266 w 276"/>
              <a:gd name="T17" fmla="*/ 0 h 277"/>
              <a:gd name="T18" fmla="*/ 149 w 276"/>
              <a:gd name="T19" fmla="*/ 171 h 277"/>
              <a:gd name="T20" fmla="*/ 139 w 276"/>
              <a:gd name="T21" fmla="*/ 181 h 277"/>
              <a:gd name="T22" fmla="*/ 139 w 276"/>
              <a:gd name="T23" fmla="*/ 267 h 277"/>
              <a:gd name="T24" fmla="*/ 149 w 276"/>
              <a:gd name="T25" fmla="*/ 277 h 277"/>
              <a:gd name="T26" fmla="*/ 235 w 276"/>
              <a:gd name="T27" fmla="*/ 277 h 277"/>
              <a:gd name="T28" fmla="*/ 245 w 276"/>
              <a:gd name="T29" fmla="*/ 267 h 277"/>
              <a:gd name="T30" fmla="*/ 245 w 276"/>
              <a:gd name="T31" fmla="*/ 181 h 277"/>
              <a:gd name="T32" fmla="*/ 235 w 276"/>
              <a:gd name="T33" fmla="*/ 171 h 277"/>
              <a:gd name="T34" fmla="*/ 149 w 276"/>
              <a:gd name="T35" fmla="*/ 171 h 277"/>
              <a:gd name="T36" fmla="*/ 10 w 276"/>
              <a:gd name="T37" fmla="*/ 31 h 277"/>
              <a:gd name="T38" fmla="*/ 0 w 276"/>
              <a:gd name="T39" fmla="*/ 41 h 277"/>
              <a:gd name="T40" fmla="*/ 0 w 276"/>
              <a:gd name="T41" fmla="*/ 127 h 277"/>
              <a:gd name="T42" fmla="*/ 10 w 276"/>
              <a:gd name="T43" fmla="*/ 137 h 277"/>
              <a:gd name="T44" fmla="*/ 96 w 276"/>
              <a:gd name="T45" fmla="*/ 137 h 277"/>
              <a:gd name="T46" fmla="*/ 106 w 276"/>
              <a:gd name="T47" fmla="*/ 127 h 277"/>
              <a:gd name="T48" fmla="*/ 106 w 276"/>
              <a:gd name="T49" fmla="*/ 41 h 277"/>
              <a:gd name="T50" fmla="*/ 96 w 276"/>
              <a:gd name="T51" fmla="*/ 31 h 277"/>
              <a:gd name="T52" fmla="*/ 10 w 276"/>
              <a:gd name="T53" fmla="*/ 31 h 277"/>
              <a:gd name="T54" fmla="*/ 10 w 276"/>
              <a:gd name="T55" fmla="*/ 171 h 277"/>
              <a:gd name="T56" fmla="*/ 0 w 276"/>
              <a:gd name="T57" fmla="*/ 181 h 277"/>
              <a:gd name="T58" fmla="*/ 0 w 276"/>
              <a:gd name="T59" fmla="*/ 267 h 277"/>
              <a:gd name="T60" fmla="*/ 10 w 276"/>
              <a:gd name="T61" fmla="*/ 277 h 277"/>
              <a:gd name="T62" fmla="*/ 96 w 276"/>
              <a:gd name="T63" fmla="*/ 277 h 277"/>
              <a:gd name="T64" fmla="*/ 106 w 276"/>
              <a:gd name="T65" fmla="*/ 267 h 277"/>
              <a:gd name="T66" fmla="*/ 106 w 276"/>
              <a:gd name="T67" fmla="*/ 181 h 277"/>
              <a:gd name="T68" fmla="*/ 96 w 276"/>
              <a:gd name="T69" fmla="*/ 171 h 277"/>
              <a:gd name="T70" fmla="*/ 10 w 276"/>
              <a:gd name="T71" fmla="*/ 171 h 277"/>
              <a:gd name="T72" fmla="*/ 140 w 276"/>
              <a:gd name="T73" fmla="*/ 101 h 277"/>
              <a:gd name="T74" fmla="*/ 140 w 276"/>
              <a:gd name="T75" fmla="*/ 137 h 277"/>
              <a:gd name="T76" fmla="*/ 175 w 276"/>
              <a:gd name="T77" fmla="*/ 137 h 277"/>
              <a:gd name="T78" fmla="*/ 140 w 276"/>
              <a:gd name="T79" fmla="*/ 136 h 277"/>
              <a:gd name="T80" fmla="*/ 173 w 276"/>
              <a:gd name="T81" fmla="*/ 10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6" h="277">
                <a:moveTo>
                  <a:pt x="266" y="0"/>
                </a:moveTo>
                <a:cubicBezTo>
                  <a:pt x="271" y="0"/>
                  <a:pt x="276" y="5"/>
                  <a:pt x="276" y="10"/>
                </a:cubicBezTo>
                <a:cubicBezTo>
                  <a:pt x="276" y="96"/>
                  <a:pt x="276" y="96"/>
                  <a:pt x="276" y="96"/>
                </a:cubicBezTo>
                <a:cubicBezTo>
                  <a:pt x="276" y="102"/>
                  <a:pt x="271" y="106"/>
                  <a:pt x="266" y="106"/>
                </a:cubicBezTo>
                <a:cubicBezTo>
                  <a:pt x="180" y="106"/>
                  <a:pt x="180" y="106"/>
                  <a:pt x="180" y="106"/>
                </a:cubicBezTo>
                <a:cubicBezTo>
                  <a:pt x="174" y="106"/>
                  <a:pt x="170" y="102"/>
                  <a:pt x="170" y="96"/>
                </a:cubicBezTo>
                <a:cubicBezTo>
                  <a:pt x="170" y="10"/>
                  <a:pt x="170" y="10"/>
                  <a:pt x="170" y="10"/>
                </a:cubicBezTo>
                <a:cubicBezTo>
                  <a:pt x="170" y="5"/>
                  <a:pt x="174" y="0"/>
                  <a:pt x="180" y="0"/>
                </a:cubicBezTo>
                <a:lnTo>
                  <a:pt x="266" y="0"/>
                </a:lnTo>
                <a:close/>
                <a:moveTo>
                  <a:pt x="149" y="171"/>
                </a:moveTo>
                <a:cubicBezTo>
                  <a:pt x="144" y="171"/>
                  <a:pt x="139" y="176"/>
                  <a:pt x="139" y="181"/>
                </a:cubicBezTo>
                <a:cubicBezTo>
                  <a:pt x="139" y="267"/>
                  <a:pt x="139" y="267"/>
                  <a:pt x="139" y="267"/>
                </a:cubicBezTo>
                <a:cubicBezTo>
                  <a:pt x="139" y="272"/>
                  <a:pt x="144" y="277"/>
                  <a:pt x="149" y="277"/>
                </a:cubicBezTo>
                <a:cubicBezTo>
                  <a:pt x="235" y="277"/>
                  <a:pt x="235" y="277"/>
                  <a:pt x="235" y="277"/>
                </a:cubicBezTo>
                <a:cubicBezTo>
                  <a:pt x="240" y="277"/>
                  <a:pt x="245" y="272"/>
                  <a:pt x="245" y="267"/>
                </a:cubicBezTo>
                <a:cubicBezTo>
                  <a:pt x="245" y="181"/>
                  <a:pt x="245" y="181"/>
                  <a:pt x="245" y="181"/>
                </a:cubicBezTo>
                <a:cubicBezTo>
                  <a:pt x="245" y="176"/>
                  <a:pt x="240" y="171"/>
                  <a:pt x="235" y="171"/>
                </a:cubicBezTo>
                <a:lnTo>
                  <a:pt x="149" y="171"/>
                </a:lnTo>
                <a:close/>
                <a:moveTo>
                  <a:pt x="10" y="31"/>
                </a:moveTo>
                <a:cubicBezTo>
                  <a:pt x="4" y="31"/>
                  <a:pt x="0" y="36"/>
                  <a:pt x="0" y="41"/>
                </a:cubicBezTo>
                <a:cubicBezTo>
                  <a:pt x="0" y="127"/>
                  <a:pt x="0" y="127"/>
                  <a:pt x="0" y="127"/>
                </a:cubicBezTo>
                <a:cubicBezTo>
                  <a:pt x="0" y="133"/>
                  <a:pt x="4" y="137"/>
                  <a:pt x="10" y="137"/>
                </a:cubicBezTo>
                <a:cubicBezTo>
                  <a:pt x="96" y="137"/>
                  <a:pt x="96" y="137"/>
                  <a:pt x="96" y="137"/>
                </a:cubicBezTo>
                <a:cubicBezTo>
                  <a:pt x="101" y="137"/>
                  <a:pt x="106" y="133"/>
                  <a:pt x="106" y="127"/>
                </a:cubicBezTo>
                <a:cubicBezTo>
                  <a:pt x="106" y="41"/>
                  <a:pt x="106" y="41"/>
                  <a:pt x="106" y="41"/>
                </a:cubicBezTo>
                <a:cubicBezTo>
                  <a:pt x="106" y="36"/>
                  <a:pt x="101" y="31"/>
                  <a:pt x="96" y="31"/>
                </a:cubicBezTo>
                <a:lnTo>
                  <a:pt x="10" y="31"/>
                </a:lnTo>
                <a:close/>
                <a:moveTo>
                  <a:pt x="10" y="171"/>
                </a:moveTo>
                <a:cubicBezTo>
                  <a:pt x="4" y="171"/>
                  <a:pt x="0" y="176"/>
                  <a:pt x="0" y="181"/>
                </a:cubicBezTo>
                <a:cubicBezTo>
                  <a:pt x="0" y="267"/>
                  <a:pt x="0" y="267"/>
                  <a:pt x="0" y="267"/>
                </a:cubicBezTo>
                <a:cubicBezTo>
                  <a:pt x="0" y="272"/>
                  <a:pt x="4" y="277"/>
                  <a:pt x="10" y="277"/>
                </a:cubicBezTo>
                <a:cubicBezTo>
                  <a:pt x="96" y="277"/>
                  <a:pt x="96" y="277"/>
                  <a:pt x="96" y="277"/>
                </a:cubicBezTo>
                <a:cubicBezTo>
                  <a:pt x="101" y="277"/>
                  <a:pt x="106" y="272"/>
                  <a:pt x="106" y="267"/>
                </a:cubicBezTo>
                <a:cubicBezTo>
                  <a:pt x="106" y="181"/>
                  <a:pt x="106" y="181"/>
                  <a:pt x="106" y="181"/>
                </a:cubicBezTo>
                <a:cubicBezTo>
                  <a:pt x="106" y="176"/>
                  <a:pt x="101" y="171"/>
                  <a:pt x="96" y="171"/>
                </a:cubicBezTo>
                <a:lnTo>
                  <a:pt x="10" y="171"/>
                </a:lnTo>
                <a:close/>
                <a:moveTo>
                  <a:pt x="140" y="101"/>
                </a:moveTo>
                <a:cubicBezTo>
                  <a:pt x="140" y="137"/>
                  <a:pt x="140" y="137"/>
                  <a:pt x="140" y="137"/>
                </a:cubicBezTo>
                <a:cubicBezTo>
                  <a:pt x="175" y="137"/>
                  <a:pt x="175" y="137"/>
                  <a:pt x="175" y="137"/>
                </a:cubicBezTo>
                <a:moveTo>
                  <a:pt x="140" y="136"/>
                </a:moveTo>
                <a:cubicBezTo>
                  <a:pt x="173" y="103"/>
                  <a:pt x="173" y="103"/>
                  <a:pt x="173" y="103"/>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84">
            <a:extLst>
              <a:ext uri="{FF2B5EF4-FFF2-40B4-BE49-F238E27FC236}">
                <a16:creationId xmlns:a16="http://schemas.microsoft.com/office/drawing/2014/main" id="{A5A4D79E-7580-454F-A4D1-9135CCFF1616}"/>
              </a:ext>
            </a:extLst>
          </p:cNvPr>
          <p:cNvSpPr>
            <a:spLocks noChangeAspect="1" noEditPoints="1"/>
          </p:cNvSpPr>
          <p:nvPr/>
        </p:nvSpPr>
        <p:spPr bwMode="auto">
          <a:xfrm>
            <a:off x="1536771" y="4752863"/>
            <a:ext cx="351524" cy="528639"/>
          </a:xfrm>
          <a:custGeom>
            <a:avLst/>
            <a:gdLst>
              <a:gd name="T0" fmla="*/ 154 w 186"/>
              <a:gd name="T1" fmla="*/ 139 h 280"/>
              <a:gd name="T2" fmla="*/ 166 w 186"/>
              <a:gd name="T3" fmla="*/ 199 h 280"/>
              <a:gd name="T4" fmla="*/ 79 w 186"/>
              <a:gd name="T5" fmla="*/ 238 h 280"/>
              <a:gd name="T6" fmla="*/ 70 w 186"/>
              <a:gd name="T7" fmla="*/ 236 h 280"/>
              <a:gd name="T8" fmla="*/ 61 w 186"/>
              <a:gd name="T9" fmla="*/ 233 h 280"/>
              <a:gd name="T10" fmla="*/ 9 w 186"/>
              <a:gd name="T11" fmla="*/ 153 h 280"/>
              <a:gd name="T12" fmla="*/ 50 w 186"/>
              <a:gd name="T13" fmla="*/ 110 h 280"/>
              <a:gd name="T14" fmla="*/ 45 w 186"/>
              <a:gd name="T15" fmla="*/ 200 h 280"/>
              <a:gd name="T16" fmla="*/ 34 w 186"/>
              <a:gd name="T17" fmla="*/ 162 h 280"/>
              <a:gd name="T18" fmla="*/ 37 w 186"/>
              <a:gd name="T19" fmla="*/ 154 h 280"/>
              <a:gd name="T20" fmla="*/ 83 w 186"/>
              <a:gd name="T21" fmla="*/ 66 h 280"/>
              <a:gd name="T22" fmla="*/ 64 w 186"/>
              <a:gd name="T23" fmla="*/ 121 h 280"/>
              <a:gd name="T24" fmla="*/ 92 w 186"/>
              <a:gd name="T25" fmla="*/ 158 h 280"/>
              <a:gd name="T26" fmla="*/ 136 w 186"/>
              <a:gd name="T27" fmla="*/ 142 h 280"/>
              <a:gd name="T28" fmla="*/ 150 w 186"/>
              <a:gd name="T29" fmla="*/ 85 h 280"/>
              <a:gd name="T30" fmla="*/ 114 w 186"/>
              <a:gd name="T31" fmla="*/ 83 h 280"/>
              <a:gd name="T32" fmla="*/ 180 w 186"/>
              <a:gd name="T33" fmla="*/ 62 h 280"/>
              <a:gd name="T34" fmla="*/ 135 w 186"/>
              <a:gd name="T35" fmla="*/ 9 h 280"/>
              <a:gd name="T36" fmla="*/ 70 w 186"/>
              <a:gd name="T37" fmla="*/ 30 h 280"/>
              <a:gd name="T38" fmla="*/ 114 w 186"/>
              <a:gd name="T39" fmla="*/ 83 h 280"/>
              <a:gd name="T40" fmla="*/ 57 w 186"/>
              <a:gd name="T41" fmla="*/ 280 h 280"/>
              <a:gd name="T42" fmla="*/ 69 w 186"/>
              <a:gd name="T43" fmla="*/ 237 h 280"/>
              <a:gd name="T44" fmla="*/ 50 w 186"/>
              <a:gd name="T45" fmla="*/ 110 h 280"/>
              <a:gd name="T46" fmla="*/ 9 w 186"/>
              <a:gd name="T47" fmla="*/ 153 h 280"/>
              <a:gd name="T48" fmla="*/ 61 w 186"/>
              <a:gd name="T49" fmla="*/ 233 h 280"/>
              <a:gd name="T50" fmla="*/ 70 w 186"/>
              <a:gd name="T51" fmla="*/ 236 h 280"/>
              <a:gd name="T52" fmla="*/ 79 w 186"/>
              <a:gd name="T53" fmla="*/ 238 h 280"/>
              <a:gd name="T54" fmla="*/ 166 w 186"/>
              <a:gd name="T55" fmla="*/ 199 h 280"/>
              <a:gd name="T56" fmla="*/ 154 w 186"/>
              <a:gd name="T57" fmla="*/ 13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6" h="280">
                <a:moveTo>
                  <a:pt x="154" y="139"/>
                </a:moveTo>
                <a:cubicBezTo>
                  <a:pt x="166" y="158"/>
                  <a:pt x="171" y="180"/>
                  <a:pt x="166" y="199"/>
                </a:cubicBezTo>
                <a:cubicBezTo>
                  <a:pt x="157" y="229"/>
                  <a:pt x="114" y="247"/>
                  <a:pt x="79" y="238"/>
                </a:cubicBezTo>
                <a:cubicBezTo>
                  <a:pt x="75" y="237"/>
                  <a:pt x="72" y="236"/>
                  <a:pt x="70" y="236"/>
                </a:cubicBezTo>
                <a:cubicBezTo>
                  <a:pt x="64" y="234"/>
                  <a:pt x="61" y="233"/>
                  <a:pt x="61" y="233"/>
                </a:cubicBezTo>
                <a:cubicBezTo>
                  <a:pt x="23" y="218"/>
                  <a:pt x="0" y="184"/>
                  <a:pt x="9" y="153"/>
                </a:cubicBezTo>
                <a:cubicBezTo>
                  <a:pt x="14" y="135"/>
                  <a:pt x="30" y="119"/>
                  <a:pt x="50" y="110"/>
                </a:cubicBezTo>
                <a:moveTo>
                  <a:pt x="45" y="200"/>
                </a:moveTo>
                <a:cubicBezTo>
                  <a:pt x="35" y="189"/>
                  <a:pt x="30" y="175"/>
                  <a:pt x="34" y="162"/>
                </a:cubicBezTo>
                <a:cubicBezTo>
                  <a:pt x="35" y="159"/>
                  <a:pt x="36" y="157"/>
                  <a:pt x="37" y="154"/>
                </a:cubicBezTo>
                <a:moveTo>
                  <a:pt x="83" y="66"/>
                </a:moveTo>
                <a:cubicBezTo>
                  <a:pt x="64" y="121"/>
                  <a:pt x="64" y="121"/>
                  <a:pt x="64" y="121"/>
                </a:cubicBezTo>
                <a:cubicBezTo>
                  <a:pt x="59" y="135"/>
                  <a:pt x="72" y="152"/>
                  <a:pt x="92" y="158"/>
                </a:cubicBezTo>
                <a:cubicBezTo>
                  <a:pt x="113" y="163"/>
                  <a:pt x="132" y="157"/>
                  <a:pt x="136" y="142"/>
                </a:cubicBezTo>
                <a:cubicBezTo>
                  <a:pt x="150" y="85"/>
                  <a:pt x="150" y="85"/>
                  <a:pt x="150" y="85"/>
                </a:cubicBezTo>
                <a:moveTo>
                  <a:pt x="114" y="83"/>
                </a:moveTo>
                <a:cubicBezTo>
                  <a:pt x="144" y="92"/>
                  <a:pt x="174" y="83"/>
                  <a:pt x="180" y="62"/>
                </a:cubicBezTo>
                <a:cubicBezTo>
                  <a:pt x="186" y="42"/>
                  <a:pt x="166" y="18"/>
                  <a:pt x="135" y="9"/>
                </a:cubicBezTo>
                <a:cubicBezTo>
                  <a:pt x="105" y="0"/>
                  <a:pt x="76" y="10"/>
                  <a:pt x="70" y="30"/>
                </a:cubicBezTo>
                <a:cubicBezTo>
                  <a:pt x="64" y="51"/>
                  <a:pt x="84" y="74"/>
                  <a:pt x="114" y="83"/>
                </a:cubicBezTo>
                <a:close/>
                <a:moveTo>
                  <a:pt x="57" y="280"/>
                </a:moveTo>
                <a:cubicBezTo>
                  <a:pt x="69" y="237"/>
                  <a:pt x="69" y="237"/>
                  <a:pt x="69" y="237"/>
                </a:cubicBezTo>
                <a:moveTo>
                  <a:pt x="50" y="110"/>
                </a:moveTo>
                <a:cubicBezTo>
                  <a:pt x="30" y="119"/>
                  <a:pt x="14" y="135"/>
                  <a:pt x="9" y="153"/>
                </a:cubicBezTo>
                <a:cubicBezTo>
                  <a:pt x="0" y="184"/>
                  <a:pt x="23" y="218"/>
                  <a:pt x="61" y="233"/>
                </a:cubicBezTo>
                <a:cubicBezTo>
                  <a:pt x="61" y="233"/>
                  <a:pt x="64" y="234"/>
                  <a:pt x="70" y="236"/>
                </a:cubicBezTo>
                <a:cubicBezTo>
                  <a:pt x="72" y="236"/>
                  <a:pt x="75" y="237"/>
                  <a:pt x="79" y="238"/>
                </a:cubicBezTo>
                <a:cubicBezTo>
                  <a:pt x="114" y="247"/>
                  <a:pt x="157" y="229"/>
                  <a:pt x="166" y="199"/>
                </a:cubicBezTo>
                <a:cubicBezTo>
                  <a:pt x="171" y="180"/>
                  <a:pt x="166" y="158"/>
                  <a:pt x="154" y="139"/>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a:extLst>
              <a:ext uri="{FF2B5EF4-FFF2-40B4-BE49-F238E27FC236}">
                <a16:creationId xmlns:a16="http://schemas.microsoft.com/office/drawing/2014/main" id="{3763253F-22DD-4BD2-A243-1C8824F87B21}"/>
              </a:ext>
            </a:extLst>
          </p:cNvPr>
          <p:cNvSpPr>
            <a:spLocks noChangeAspect="1" noEditPoints="1"/>
          </p:cNvSpPr>
          <p:nvPr/>
        </p:nvSpPr>
        <p:spPr bwMode="auto">
          <a:xfrm>
            <a:off x="7972449" y="4791831"/>
            <a:ext cx="572195" cy="433171"/>
          </a:xfrm>
          <a:custGeom>
            <a:avLst/>
            <a:gdLst>
              <a:gd name="T0" fmla="*/ 208 w 280"/>
              <a:gd name="T1" fmla="*/ 97 h 212"/>
              <a:gd name="T2" fmla="*/ 209 w 280"/>
              <a:gd name="T3" fmla="*/ 107 h 212"/>
              <a:gd name="T4" fmla="*/ 104 w 280"/>
              <a:gd name="T5" fmla="*/ 212 h 212"/>
              <a:gd name="T6" fmla="*/ 0 w 280"/>
              <a:gd name="T7" fmla="*/ 107 h 212"/>
              <a:gd name="T8" fmla="*/ 104 w 280"/>
              <a:gd name="T9" fmla="*/ 3 h 212"/>
              <a:gd name="T10" fmla="*/ 166 w 280"/>
              <a:gd name="T11" fmla="*/ 23 h 212"/>
              <a:gd name="T12" fmla="*/ 104 w 280"/>
              <a:gd name="T13" fmla="*/ 107 h 212"/>
              <a:gd name="T14" fmla="*/ 173 w 280"/>
              <a:gd name="T15" fmla="*/ 77 h 212"/>
              <a:gd name="T16" fmla="*/ 200 w 280"/>
              <a:gd name="T17" fmla="*/ 78 h 212"/>
              <a:gd name="T18" fmla="*/ 280 w 280"/>
              <a:gd name="T19" fmla="*/ 43 h 212"/>
              <a:gd name="T20" fmla="*/ 253 w 280"/>
              <a:gd name="T21" fmla="*/ 29 h 212"/>
              <a:gd name="T22" fmla="*/ 261 w 280"/>
              <a:gd name="T23" fmla="*/ 0 h 212"/>
              <a:gd name="T24" fmla="*/ 183 w 280"/>
              <a:gd name="T25" fmla="*/ 35 h 212"/>
              <a:gd name="T26" fmla="*/ 163 w 280"/>
              <a:gd name="T27" fmla="*/ 56 h 212"/>
              <a:gd name="T28" fmla="*/ 142 w 280"/>
              <a:gd name="T29" fmla="*/ 66 h 212"/>
              <a:gd name="T30" fmla="*/ 109 w 280"/>
              <a:gd name="T31" fmla="*/ 51 h 212"/>
              <a:gd name="T32" fmla="*/ 49 w 280"/>
              <a:gd name="T33" fmla="*/ 102 h 212"/>
              <a:gd name="T34" fmla="*/ 99 w 280"/>
              <a:gd name="T35" fmla="*/ 163 h 212"/>
              <a:gd name="T36" fmla="*/ 160 w 280"/>
              <a:gd name="T37" fmla="*/ 112 h 212"/>
              <a:gd name="T38" fmla="*/ 160 w 280"/>
              <a:gd name="T39" fmla="*/ 104 h 212"/>
              <a:gd name="T40" fmla="*/ 111 w 280"/>
              <a:gd name="T41" fmla="*/ 90 h 212"/>
              <a:gd name="T42" fmla="*/ 87 w 280"/>
              <a:gd name="T43" fmla="*/ 100 h 212"/>
              <a:gd name="T44" fmla="*/ 98 w 280"/>
              <a:gd name="T45" fmla="*/ 124 h 212"/>
              <a:gd name="T46" fmla="*/ 121 w 280"/>
              <a:gd name="T47" fmla="*/ 11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0" h="212">
                <a:moveTo>
                  <a:pt x="208" y="97"/>
                </a:moveTo>
                <a:cubicBezTo>
                  <a:pt x="209" y="101"/>
                  <a:pt x="209" y="104"/>
                  <a:pt x="209" y="107"/>
                </a:cubicBezTo>
                <a:cubicBezTo>
                  <a:pt x="209" y="165"/>
                  <a:pt x="162" y="212"/>
                  <a:pt x="104" y="212"/>
                </a:cubicBezTo>
                <a:cubicBezTo>
                  <a:pt x="46" y="212"/>
                  <a:pt x="0" y="165"/>
                  <a:pt x="0" y="107"/>
                </a:cubicBezTo>
                <a:cubicBezTo>
                  <a:pt x="0" y="49"/>
                  <a:pt x="46" y="3"/>
                  <a:pt x="104" y="3"/>
                </a:cubicBezTo>
                <a:cubicBezTo>
                  <a:pt x="127" y="3"/>
                  <a:pt x="149" y="10"/>
                  <a:pt x="166" y="23"/>
                </a:cubicBezTo>
                <a:moveTo>
                  <a:pt x="104" y="107"/>
                </a:moveTo>
                <a:cubicBezTo>
                  <a:pt x="173" y="77"/>
                  <a:pt x="173" y="77"/>
                  <a:pt x="173" y="77"/>
                </a:cubicBezTo>
                <a:cubicBezTo>
                  <a:pt x="200" y="78"/>
                  <a:pt x="200" y="78"/>
                  <a:pt x="200" y="78"/>
                </a:cubicBezTo>
                <a:cubicBezTo>
                  <a:pt x="280" y="43"/>
                  <a:pt x="280" y="43"/>
                  <a:pt x="280" y="43"/>
                </a:cubicBezTo>
                <a:cubicBezTo>
                  <a:pt x="253" y="29"/>
                  <a:pt x="253" y="29"/>
                  <a:pt x="253" y="29"/>
                </a:cubicBezTo>
                <a:cubicBezTo>
                  <a:pt x="261" y="0"/>
                  <a:pt x="261" y="0"/>
                  <a:pt x="261" y="0"/>
                </a:cubicBezTo>
                <a:cubicBezTo>
                  <a:pt x="183" y="35"/>
                  <a:pt x="183" y="35"/>
                  <a:pt x="183" y="35"/>
                </a:cubicBezTo>
                <a:cubicBezTo>
                  <a:pt x="163" y="56"/>
                  <a:pt x="163" y="56"/>
                  <a:pt x="163" y="56"/>
                </a:cubicBezTo>
                <a:moveTo>
                  <a:pt x="142" y="66"/>
                </a:moveTo>
                <a:cubicBezTo>
                  <a:pt x="133" y="58"/>
                  <a:pt x="122" y="53"/>
                  <a:pt x="109" y="51"/>
                </a:cubicBezTo>
                <a:cubicBezTo>
                  <a:pt x="79" y="49"/>
                  <a:pt x="51" y="71"/>
                  <a:pt x="49" y="102"/>
                </a:cubicBezTo>
                <a:cubicBezTo>
                  <a:pt x="46" y="133"/>
                  <a:pt x="68" y="160"/>
                  <a:pt x="99" y="163"/>
                </a:cubicBezTo>
                <a:cubicBezTo>
                  <a:pt x="130" y="166"/>
                  <a:pt x="157" y="143"/>
                  <a:pt x="160" y="112"/>
                </a:cubicBezTo>
                <a:cubicBezTo>
                  <a:pt x="160" y="109"/>
                  <a:pt x="160" y="107"/>
                  <a:pt x="160" y="104"/>
                </a:cubicBezTo>
                <a:moveTo>
                  <a:pt x="111" y="90"/>
                </a:moveTo>
                <a:cubicBezTo>
                  <a:pt x="102" y="86"/>
                  <a:pt x="91" y="91"/>
                  <a:pt x="87" y="100"/>
                </a:cubicBezTo>
                <a:cubicBezTo>
                  <a:pt x="84" y="110"/>
                  <a:pt x="88" y="120"/>
                  <a:pt x="98" y="124"/>
                </a:cubicBezTo>
                <a:cubicBezTo>
                  <a:pt x="107" y="128"/>
                  <a:pt x="118" y="123"/>
                  <a:pt x="121" y="114"/>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26">
            <a:extLst>
              <a:ext uri="{FF2B5EF4-FFF2-40B4-BE49-F238E27FC236}">
                <a16:creationId xmlns:a16="http://schemas.microsoft.com/office/drawing/2014/main" id="{15BA2EC5-E40B-4750-9BAB-5A19CEBF8077}"/>
              </a:ext>
            </a:extLst>
          </p:cNvPr>
          <p:cNvSpPr>
            <a:spLocks noChangeAspect="1" noEditPoints="1"/>
          </p:cNvSpPr>
          <p:nvPr/>
        </p:nvSpPr>
        <p:spPr bwMode="auto">
          <a:xfrm>
            <a:off x="10175055" y="4745325"/>
            <a:ext cx="435092" cy="510761"/>
          </a:xfrm>
          <a:custGeom>
            <a:avLst/>
            <a:gdLst>
              <a:gd name="T0" fmla="*/ 109 w 227"/>
              <a:gd name="T1" fmla="*/ 118 h 267"/>
              <a:gd name="T2" fmla="*/ 86 w 227"/>
              <a:gd name="T3" fmla="*/ 118 h 267"/>
              <a:gd name="T4" fmla="*/ 85 w 227"/>
              <a:gd name="T5" fmla="*/ 114 h 267"/>
              <a:gd name="T6" fmla="*/ 96 w 227"/>
              <a:gd name="T7" fmla="*/ 87 h 267"/>
              <a:gd name="T8" fmla="*/ 106 w 227"/>
              <a:gd name="T9" fmla="*/ 68 h 267"/>
              <a:gd name="T10" fmla="*/ 93 w 227"/>
              <a:gd name="T11" fmla="*/ 58 h 267"/>
              <a:gd name="T12" fmla="*/ 76 w 227"/>
              <a:gd name="T13" fmla="*/ 63 h 267"/>
              <a:gd name="T14" fmla="*/ 70 w 227"/>
              <a:gd name="T15" fmla="*/ 44 h 267"/>
              <a:gd name="T16" fmla="*/ 99 w 227"/>
              <a:gd name="T17" fmla="*/ 37 h 267"/>
              <a:gd name="T18" fmla="*/ 132 w 227"/>
              <a:gd name="T19" fmla="*/ 64 h 267"/>
              <a:gd name="T20" fmla="*/ 117 w 227"/>
              <a:gd name="T21" fmla="*/ 93 h 267"/>
              <a:gd name="T22" fmla="*/ 112 w 227"/>
              <a:gd name="T23" fmla="*/ 102 h 267"/>
              <a:gd name="T24" fmla="*/ 97 w 227"/>
              <a:gd name="T25" fmla="*/ 165 h 267"/>
              <a:gd name="T26" fmla="*/ 112 w 227"/>
              <a:gd name="T27" fmla="*/ 150 h 267"/>
              <a:gd name="T28" fmla="*/ 96 w 227"/>
              <a:gd name="T29" fmla="*/ 134 h 267"/>
              <a:gd name="T30" fmla="*/ 81 w 227"/>
              <a:gd name="T31" fmla="*/ 150 h 267"/>
              <a:gd name="T32" fmla="*/ 96 w 227"/>
              <a:gd name="T33" fmla="*/ 165 h 267"/>
              <a:gd name="T34" fmla="*/ 97 w 227"/>
              <a:gd name="T35" fmla="*/ 165 h 267"/>
              <a:gd name="T36" fmla="*/ 146 w 227"/>
              <a:gd name="T37" fmla="*/ 267 h 267"/>
              <a:gd name="T38" fmla="*/ 149 w 227"/>
              <a:gd name="T39" fmla="*/ 228 h 267"/>
              <a:gd name="T40" fmla="*/ 172 w 227"/>
              <a:gd name="T41" fmla="*/ 234 h 267"/>
              <a:gd name="T42" fmla="*/ 197 w 227"/>
              <a:gd name="T43" fmla="*/ 209 h 267"/>
              <a:gd name="T44" fmla="*/ 199 w 227"/>
              <a:gd name="T45" fmla="*/ 201 h 267"/>
              <a:gd name="T46" fmla="*/ 197 w 227"/>
              <a:gd name="T47" fmla="*/ 196 h 267"/>
              <a:gd name="T48" fmla="*/ 186 w 227"/>
              <a:gd name="T49" fmla="*/ 190 h 267"/>
              <a:gd name="T50" fmla="*/ 196 w 227"/>
              <a:gd name="T51" fmla="*/ 189 h 267"/>
              <a:gd name="T52" fmla="*/ 200 w 227"/>
              <a:gd name="T53" fmla="*/ 185 h 267"/>
              <a:gd name="T54" fmla="*/ 199 w 227"/>
              <a:gd name="T55" fmla="*/ 180 h 267"/>
              <a:gd name="T56" fmla="*/ 199 w 227"/>
              <a:gd name="T57" fmla="*/ 172 h 267"/>
              <a:gd name="T58" fmla="*/ 213 w 227"/>
              <a:gd name="T59" fmla="*/ 168 h 267"/>
              <a:gd name="T60" fmla="*/ 220 w 227"/>
              <a:gd name="T61" fmla="*/ 149 h 267"/>
              <a:gd name="T62" fmla="*/ 199 w 227"/>
              <a:gd name="T63" fmla="*/ 109 h 267"/>
              <a:gd name="T64" fmla="*/ 199 w 227"/>
              <a:gd name="T65" fmla="*/ 100 h 267"/>
              <a:gd name="T66" fmla="*/ 100 w 227"/>
              <a:gd name="T67" fmla="*/ 0 h 267"/>
              <a:gd name="T68" fmla="*/ 0 w 227"/>
              <a:gd name="T69" fmla="*/ 100 h 267"/>
              <a:gd name="T70" fmla="*/ 32 w 227"/>
              <a:gd name="T71" fmla="*/ 170 h 267"/>
              <a:gd name="T72" fmla="*/ 35 w 227"/>
              <a:gd name="T7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267">
                <a:moveTo>
                  <a:pt x="109" y="118"/>
                </a:moveTo>
                <a:cubicBezTo>
                  <a:pt x="86" y="118"/>
                  <a:pt x="86" y="118"/>
                  <a:pt x="86" y="118"/>
                </a:cubicBezTo>
                <a:cubicBezTo>
                  <a:pt x="85" y="114"/>
                  <a:pt x="85" y="114"/>
                  <a:pt x="85" y="114"/>
                </a:cubicBezTo>
                <a:cubicBezTo>
                  <a:pt x="85" y="105"/>
                  <a:pt x="88" y="96"/>
                  <a:pt x="96" y="87"/>
                </a:cubicBezTo>
                <a:cubicBezTo>
                  <a:pt x="101" y="80"/>
                  <a:pt x="106" y="74"/>
                  <a:pt x="106" y="68"/>
                </a:cubicBezTo>
                <a:cubicBezTo>
                  <a:pt x="106" y="62"/>
                  <a:pt x="102" y="58"/>
                  <a:pt x="93" y="58"/>
                </a:cubicBezTo>
                <a:cubicBezTo>
                  <a:pt x="87" y="58"/>
                  <a:pt x="81" y="60"/>
                  <a:pt x="76" y="63"/>
                </a:cubicBezTo>
                <a:cubicBezTo>
                  <a:pt x="70" y="44"/>
                  <a:pt x="70" y="44"/>
                  <a:pt x="70" y="44"/>
                </a:cubicBezTo>
                <a:cubicBezTo>
                  <a:pt x="76" y="41"/>
                  <a:pt x="87" y="37"/>
                  <a:pt x="99" y="37"/>
                </a:cubicBezTo>
                <a:cubicBezTo>
                  <a:pt x="122" y="37"/>
                  <a:pt x="132" y="50"/>
                  <a:pt x="132" y="64"/>
                </a:cubicBezTo>
                <a:cubicBezTo>
                  <a:pt x="132" y="78"/>
                  <a:pt x="124" y="86"/>
                  <a:pt x="117" y="93"/>
                </a:cubicBezTo>
                <a:cubicBezTo>
                  <a:pt x="115" y="96"/>
                  <a:pt x="113" y="99"/>
                  <a:pt x="112" y="102"/>
                </a:cubicBezTo>
                <a:moveTo>
                  <a:pt x="97" y="165"/>
                </a:moveTo>
                <a:cubicBezTo>
                  <a:pt x="106" y="165"/>
                  <a:pt x="112" y="159"/>
                  <a:pt x="112" y="150"/>
                </a:cubicBezTo>
                <a:cubicBezTo>
                  <a:pt x="112" y="140"/>
                  <a:pt x="106" y="134"/>
                  <a:pt x="96" y="134"/>
                </a:cubicBezTo>
                <a:cubicBezTo>
                  <a:pt x="87" y="134"/>
                  <a:pt x="81" y="140"/>
                  <a:pt x="81" y="150"/>
                </a:cubicBezTo>
                <a:cubicBezTo>
                  <a:pt x="81" y="159"/>
                  <a:pt x="87" y="165"/>
                  <a:pt x="96" y="165"/>
                </a:cubicBezTo>
                <a:lnTo>
                  <a:pt x="97" y="165"/>
                </a:lnTo>
                <a:close/>
                <a:moveTo>
                  <a:pt x="146" y="267"/>
                </a:moveTo>
                <a:cubicBezTo>
                  <a:pt x="149" y="228"/>
                  <a:pt x="149" y="228"/>
                  <a:pt x="149" y="228"/>
                </a:cubicBezTo>
                <a:cubicBezTo>
                  <a:pt x="172" y="234"/>
                  <a:pt x="172" y="234"/>
                  <a:pt x="172" y="234"/>
                </a:cubicBezTo>
                <a:cubicBezTo>
                  <a:pt x="188" y="238"/>
                  <a:pt x="199" y="227"/>
                  <a:pt x="197" y="209"/>
                </a:cubicBezTo>
                <a:cubicBezTo>
                  <a:pt x="196" y="207"/>
                  <a:pt x="198" y="205"/>
                  <a:pt x="199" y="201"/>
                </a:cubicBezTo>
                <a:cubicBezTo>
                  <a:pt x="199" y="201"/>
                  <a:pt x="201" y="196"/>
                  <a:pt x="197" y="196"/>
                </a:cubicBezTo>
                <a:cubicBezTo>
                  <a:pt x="196" y="195"/>
                  <a:pt x="187" y="194"/>
                  <a:pt x="186" y="190"/>
                </a:cubicBezTo>
                <a:cubicBezTo>
                  <a:pt x="191" y="190"/>
                  <a:pt x="194" y="189"/>
                  <a:pt x="196" y="189"/>
                </a:cubicBezTo>
                <a:cubicBezTo>
                  <a:pt x="199" y="187"/>
                  <a:pt x="200" y="187"/>
                  <a:pt x="200" y="185"/>
                </a:cubicBezTo>
                <a:cubicBezTo>
                  <a:pt x="200" y="184"/>
                  <a:pt x="199" y="181"/>
                  <a:pt x="199" y="180"/>
                </a:cubicBezTo>
                <a:cubicBezTo>
                  <a:pt x="199" y="175"/>
                  <a:pt x="199" y="173"/>
                  <a:pt x="199" y="172"/>
                </a:cubicBezTo>
                <a:cubicBezTo>
                  <a:pt x="201" y="170"/>
                  <a:pt x="213" y="168"/>
                  <a:pt x="213" y="168"/>
                </a:cubicBezTo>
                <a:cubicBezTo>
                  <a:pt x="222" y="165"/>
                  <a:pt x="227" y="158"/>
                  <a:pt x="220" y="149"/>
                </a:cubicBezTo>
                <a:cubicBezTo>
                  <a:pt x="213" y="140"/>
                  <a:pt x="200" y="121"/>
                  <a:pt x="199" y="109"/>
                </a:cubicBezTo>
                <a:cubicBezTo>
                  <a:pt x="198" y="106"/>
                  <a:pt x="199" y="103"/>
                  <a:pt x="199" y="100"/>
                </a:cubicBezTo>
                <a:cubicBezTo>
                  <a:pt x="199" y="44"/>
                  <a:pt x="155" y="0"/>
                  <a:pt x="100" y="0"/>
                </a:cubicBezTo>
                <a:cubicBezTo>
                  <a:pt x="44" y="0"/>
                  <a:pt x="0" y="44"/>
                  <a:pt x="0" y="100"/>
                </a:cubicBezTo>
                <a:cubicBezTo>
                  <a:pt x="0" y="128"/>
                  <a:pt x="18" y="158"/>
                  <a:pt x="32" y="170"/>
                </a:cubicBezTo>
                <a:cubicBezTo>
                  <a:pt x="58" y="194"/>
                  <a:pt x="35" y="267"/>
                  <a:pt x="35" y="267"/>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Title 2"/>
          <p:cNvSpPr>
            <a:spLocks noGrp="1"/>
          </p:cNvSpPr>
          <p:nvPr>
            <p:ph type="title"/>
          </p:nvPr>
        </p:nvSpPr>
        <p:spPr/>
        <p:txBody>
          <a:bodyPr/>
          <a:lstStyle/>
          <a:p>
            <a:r>
              <a:rPr lang="en-US" dirty="0"/>
              <a:t>Layout Example</a:t>
            </a:r>
          </a:p>
        </p:txBody>
      </p:sp>
    </p:spTree>
    <p:extLst>
      <p:ext uri="{BB962C8B-B14F-4D97-AF65-F5344CB8AC3E}">
        <p14:creationId xmlns:p14="http://schemas.microsoft.com/office/powerpoint/2010/main" val="2669025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Layout Example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29</a:t>
            </a:fld>
            <a:endParaRPr lang="en-US" dirty="0"/>
          </a:p>
        </p:txBody>
      </p:sp>
      <p:sp>
        <p:nvSpPr>
          <p:cNvPr id="56" name="Rectangle 55"/>
          <p:cNvSpPr/>
          <p:nvPr/>
        </p:nvSpPr>
        <p:spPr>
          <a:xfrm>
            <a:off x="5829669" y="948288"/>
            <a:ext cx="6362332" cy="2286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7" name="Rectangle 56"/>
          <p:cNvSpPr/>
          <p:nvPr/>
        </p:nvSpPr>
        <p:spPr>
          <a:xfrm>
            <a:off x="2" y="3316557"/>
            <a:ext cx="5730631" cy="25952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8" name="Rectangle 57"/>
          <p:cNvSpPr/>
          <p:nvPr/>
        </p:nvSpPr>
        <p:spPr>
          <a:xfrm>
            <a:off x="5829669" y="3316547"/>
            <a:ext cx="6362332" cy="25931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9" name="Rectangle 58"/>
          <p:cNvSpPr/>
          <p:nvPr/>
        </p:nvSpPr>
        <p:spPr>
          <a:xfrm>
            <a:off x="0" y="948291"/>
            <a:ext cx="5730632" cy="2286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65" name="Group 64"/>
          <p:cNvGrpSpPr/>
          <p:nvPr/>
        </p:nvGrpSpPr>
        <p:grpSpPr>
          <a:xfrm>
            <a:off x="3695699" y="1175622"/>
            <a:ext cx="4187021" cy="4187023"/>
            <a:chOff x="4295800" y="2018556"/>
            <a:chExt cx="3298824" cy="3298824"/>
          </a:xfrm>
        </p:grpSpPr>
        <p:sp>
          <p:nvSpPr>
            <p:cNvPr id="67" name="Dowolny kształt: kształt 131">
              <a:extLst>
                <a:ext uri="{FF2B5EF4-FFF2-40B4-BE49-F238E27FC236}">
                  <a16:creationId xmlns:a16="http://schemas.microsoft.com/office/drawing/2014/main" id="{F088B8D1-670C-4364-9D20-0D16BA97E6BD}"/>
                </a:ext>
              </a:extLst>
            </p:cNvPr>
            <p:cNvSpPr>
              <a:spLocks/>
            </p:cNvSpPr>
            <p:nvPr/>
          </p:nvSpPr>
          <p:spPr bwMode="auto">
            <a:xfrm>
              <a:off x="5945212" y="2018556"/>
              <a:ext cx="1649412" cy="1649413"/>
            </a:xfrm>
            <a:custGeom>
              <a:avLst/>
              <a:gdLst>
                <a:gd name="connsiteX0" fmla="*/ 0 w 1649412"/>
                <a:gd name="connsiteY0" fmla="*/ 0 h 1649413"/>
                <a:gd name="connsiteX1" fmla="*/ 1013811 w 1649412"/>
                <a:gd name="connsiteY1" fmla="*/ 349318 h 1649413"/>
                <a:gd name="connsiteX2" fmla="*/ 1302720 w 1649412"/>
                <a:gd name="connsiteY2" fmla="*/ 349318 h 1649413"/>
                <a:gd name="connsiteX3" fmla="*/ 1302720 w 1649412"/>
                <a:gd name="connsiteY3" fmla="*/ 638228 h 1649413"/>
                <a:gd name="connsiteX4" fmla="*/ 1649412 w 1649412"/>
                <a:gd name="connsiteY4" fmla="*/ 1649412 h 1649413"/>
                <a:gd name="connsiteX5" fmla="*/ 1415617 w 1649412"/>
                <a:gd name="connsiteY5" fmla="*/ 1649412 h 1649413"/>
                <a:gd name="connsiteX6" fmla="*/ 1366205 w 1649412"/>
                <a:gd name="connsiteY6" fmla="*/ 1649412 h 1649413"/>
                <a:gd name="connsiteX7" fmla="*/ 1366205 w 1649412"/>
                <a:gd name="connsiteY7" fmla="*/ 1649413 h 1649413"/>
                <a:gd name="connsiteX8" fmla="*/ 907178 w 1649412"/>
                <a:gd name="connsiteY8" fmla="*/ 1649413 h 1649413"/>
                <a:gd name="connsiteX9" fmla="*/ 1 w 1649412"/>
                <a:gd name="connsiteY9" fmla="*/ 744412 h 1649413"/>
                <a:gd name="connsiteX10" fmla="*/ 1 w 1649412"/>
                <a:gd name="connsiteY10" fmla="*/ 594543 h 1649413"/>
                <a:gd name="connsiteX11" fmla="*/ 1 w 1649412"/>
                <a:gd name="connsiteY11" fmla="*/ 556808 h 1649413"/>
                <a:gd name="connsiteX12" fmla="*/ 0 w 1649412"/>
                <a:gd name="connsiteY12" fmla="*/ 556808 h 1649413"/>
                <a:gd name="connsiteX13" fmla="*/ 0 w 1649412"/>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2" h="1649413">
                  <a:moveTo>
                    <a:pt x="0" y="0"/>
                  </a:moveTo>
                  <a:cubicBezTo>
                    <a:pt x="380836" y="0"/>
                    <a:pt x="732780" y="131323"/>
                    <a:pt x="1013811" y="349318"/>
                  </a:cubicBezTo>
                  <a:cubicBezTo>
                    <a:pt x="1013811" y="349318"/>
                    <a:pt x="1013811" y="349318"/>
                    <a:pt x="1302720" y="349318"/>
                  </a:cubicBezTo>
                  <a:cubicBezTo>
                    <a:pt x="1302720" y="349318"/>
                    <a:pt x="1302720" y="349318"/>
                    <a:pt x="1302720" y="638228"/>
                  </a:cubicBezTo>
                  <a:cubicBezTo>
                    <a:pt x="1520716" y="916632"/>
                    <a:pt x="1649412" y="1268577"/>
                    <a:pt x="1649412" y="1649412"/>
                  </a:cubicBezTo>
                  <a:cubicBezTo>
                    <a:pt x="1649412" y="1649412"/>
                    <a:pt x="1649412" y="1649412"/>
                    <a:pt x="1415617" y="1649412"/>
                  </a:cubicBezTo>
                  <a:lnTo>
                    <a:pt x="1366205" y="1649412"/>
                  </a:lnTo>
                  <a:lnTo>
                    <a:pt x="1366205" y="1649413"/>
                  </a:lnTo>
                  <a:cubicBezTo>
                    <a:pt x="1366205" y="1649413"/>
                    <a:pt x="1366205" y="1649413"/>
                    <a:pt x="907178" y="1649413"/>
                  </a:cubicBezTo>
                  <a:cubicBezTo>
                    <a:pt x="907178" y="1149052"/>
                    <a:pt x="500363" y="744412"/>
                    <a:pt x="1" y="744412"/>
                  </a:cubicBezTo>
                  <a:cubicBezTo>
                    <a:pt x="1" y="744412"/>
                    <a:pt x="1" y="744412"/>
                    <a:pt x="1" y="594543"/>
                  </a:cubicBezTo>
                  <a:lnTo>
                    <a:pt x="1" y="556808"/>
                  </a:lnTo>
                  <a:lnTo>
                    <a:pt x="0" y="556808"/>
                  </a:lnTo>
                  <a:cubicBezTo>
                    <a:pt x="0" y="556808"/>
                    <a:pt x="0" y="556808"/>
                    <a:pt x="0" y="0"/>
                  </a:cubicBezTo>
                  <a:close/>
                </a:path>
              </a:pathLst>
            </a:custGeom>
            <a:solidFill>
              <a:srgbClr val="FFC000"/>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68" name="Dowolny kształt: kształt 132">
              <a:extLst>
                <a:ext uri="{FF2B5EF4-FFF2-40B4-BE49-F238E27FC236}">
                  <a16:creationId xmlns:a16="http://schemas.microsoft.com/office/drawing/2014/main" id="{3765CF69-74C2-45AE-A827-645E15C8515A}"/>
                </a:ext>
              </a:extLst>
            </p:cNvPr>
            <p:cNvSpPr>
              <a:spLocks/>
            </p:cNvSpPr>
            <p:nvPr/>
          </p:nvSpPr>
          <p:spPr bwMode="auto">
            <a:xfrm>
              <a:off x="4295800" y="2018556"/>
              <a:ext cx="1649413" cy="1649413"/>
            </a:xfrm>
            <a:custGeom>
              <a:avLst/>
              <a:gdLst>
                <a:gd name="connsiteX0" fmla="*/ 1649412 w 1649413"/>
                <a:gd name="connsiteY0" fmla="*/ 0 h 1649413"/>
                <a:gd name="connsiteX1" fmla="*/ 1649412 w 1649413"/>
                <a:gd name="connsiteY1" fmla="*/ 234903 h 1649413"/>
                <a:gd name="connsiteX2" fmla="*/ 1649412 w 1649413"/>
                <a:gd name="connsiteY2" fmla="*/ 283209 h 1649413"/>
                <a:gd name="connsiteX3" fmla="*/ 1649413 w 1649413"/>
                <a:gd name="connsiteY3" fmla="*/ 283209 h 1649413"/>
                <a:gd name="connsiteX4" fmla="*/ 1649413 w 1649413"/>
                <a:gd name="connsiteY4" fmla="*/ 744412 h 1649413"/>
                <a:gd name="connsiteX5" fmla="*/ 742236 w 1649413"/>
                <a:gd name="connsiteY5" fmla="*/ 1649413 h 1649413"/>
                <a:gd name="connsiteX6" fmla="*/ 283209 w 1649413"/>
                <a:gd name="connsiteY6" fmla="*/ 1649413 h 1649413"/>
                <a:gd name="connsiteX7" fmla="*/ 283209 w 1649413"/>
                <a:gd name="connsiteY7" fmla="*/ 1649412 h 1649413"/>
                <a:gd name="connsiteX8" fmla="*/ 256931 w 1649413"/>
                <a:gd name="connsiteY8" fmla="*/ 1649412 h 1649413"/>
                <a:gd name="connsiteX9" fmla="*/ 0 w 1649413"/>
                <a:gd name="connsiteY9" fmla="*/ 1649412 h 1649413"/>
                <a:gd name="connsiteX10" fmla="*/ 346692 w 1649413"/>
                <a:gd name="connsiteY10" fmla="*/ 638228 h 1649413"/>
                <a:gd name="connsiteX11" fmla="*/ 346692 w 1649413"/>
                <a:gd name="connsiteY11" fmla="*/ 349318 h 1649413"/>
                <a:gd name="connsiteX12" fmla="*/ 635602 w 1649413"/>
                <a:gd name="connsiteY12" fmla="*/ 349318 h 1649413"/>
                <a:gd name="connsiteX13" fmla="*/ 1649412 w 1649413"/>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3">
                  <a:moveTo>
                    <a:pt x="1649412" y="0"/>
                  </a:moveTo>
                  <a:cubicBezTo>
                    <a:pt x="1649412" y="0"/>
                    <a:pt x="1649412" y="0"/>
                    <a:pt x="1649412" y="234903"/>
                  </a:cubicBezTo>
                  <a:lnTo>
                    <a:pt x="1649412" y="283209"/>
                  </a:lnTo>
                  <a:lnTo>
                    <a:pt x="1649413" y="283209"/>
                  </a:lnTo>
                  <a:cubicBezTo>
                    <a:pt x="1649413" y="283209"/>
                    <a:pt x="1649413" y="283209"/>
                    <a:pt x="1649413" y="744412"/>
                  </a:cubicBezTo>
                  <a:cubicBezTo>
                    <a:pt x="1149052" y="744412"/>
                    <a:pt x="742236" y="1149052"/>
                    <a:pt x="742236" y="1649413"/>
                  </a:cubicBezTo>
                  <a:cubicBezTo>
                    <a:pt x="742236" y="1649413"/>
                    <a:pt x="742236" y="1649413"/>
                    <a:pt x="283209" y="1649413"/>
                  </a:cubicBezTo>
                  <a:lnTo>
                    <a:pt x="283209" y="1649412"/>
                  </a:lnTo>
                  <a:lnTo>
                    <a:pt x="256931" y="1649412"/>
                  </a:lnTo>
                  <a:cubicBezTo>
                    <a:pt x="188335" y="1649412"/>
                    <a:pt x="103909" y="1649412"/>
                    <a:pt x="0" y="1649412"/>
                  </a:cubicBezTo>
                  <a:cubicBezTo>
                    <a:pt x="0" y="1268577"/>
                    <a:pt x="128696" y="916632"/>
                    <a:pt x="346692" y="638228"/>
                  </a:cubicBezTo>
                  <a:cubicBezTo>
                    <a:pt x="346692" y="638228"/>
                    <a:pt x="346692" y="638228"/>
                    <a:pt x="346692" y="349318"/>
                  </a:cubicBezTo>
                  <a:cubicBezTo>
                    <a:pt x="346692" y="349318"/>
                    <a:pt x="346692" y="349318"/>
                    <a:pt x="635602" y="349318"/>
                  </a:cubicBezTo>
                  <a:cubicBezTo>
                    <a:pt x="916632" y="131323"/>
                    <a:pt x="1268577" y="0"/>
                    <a:pt x="1649412" y="0"/>
                  </a:cubicBezTo>
                  <a:close/>
                </a:path>
              </a:pathLst>
            </a:custGeom>
            <a:solidFill>
              <a:srgbClr val="00A0AF"/>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69" name="Dowolny kształt: kształt 133">
              <a:extLst>
                <a:ext uri="{FF2B5EF4-FFF2-40B4-BE49-F238E27FC236}">
                  <a16:creationId xmlns:a16="http://schemas.microsoft.com/office/drawing/2014/main" id="{7C06ABD5-E900-4B94-A208-F347A2D29757}"/>
                </a:ext>
              </a:extLst>
            </p:cNvPr>
            <p:cNvSpPr>
              <a:spLocks/>
            </p:cNvSpPr>
            <p:nvPr/>
          </p:nvSpPr>
          <p:spPr bwMode="auto">
            <a:xfrm>
              <a:off x="4295800" y="3667967"/>
              <a:ext cx="1649413" cy="1649412"/>
            </a:xfrm>
            <a:custGeom>
              <a:avLst/>
              <a:gdLst>
                <a:gd name="connsiteX0" fmla="*/ 0 w 1649413"/>
                <a:gd name="connsiteY0" fmla="*/ 0 h 1649412"/>
                <a:gd name="connsiteX1" fmla="*/ 554182 w 1649413"/>
                <a:gd name="connsiteY1" fmla="*/ 0 h 1649412"/>
                <a:gd name="connsiteX2" fmla="*/ 554182 w 1649413"/>
                <a:gd name="connsiteY2" fmla="*/ 2 h 1649412"/>
                <a:gd name="connsiteX3" fmla="*/ 590722 w 1649413"/>
                <a:gd name="connsiteY3" fmla="*/ 2 h 1649412"/>
                <a:gd name="connsiteX4" fmla="*/ 742236 w 1649413"/>
                <a:gd name="connsiteY4" fmla="*/ 2 h 1649412"/>
                <a:gd name="connsiteX5" fmla="*/ 1649413 w 1649413"/>
                <a:gd name="connsiteY5" fmla="*/ 907180 h 1649412"/>
                <a:gd name="connsiteX6" fmla="*/ 1649413 w 1649413"/>
                <a:gd name="connsiteY6" fmla="*/ 1366207 h 1649412"/>
                <a:gd name="connsiteX7" fmla="*/ 1649412 w 1649413"/>
                <a:gd name="connsiteY7" fmla="*/ 1366207 h 1649412"/>
                <a:gd name="connsiteX8" fmla="*/ 1649412 w 1649413"/>
                <a:gd name="connsiteY8" fmla="*/ 1392481 h 1649412"/>
                <a:gd name="connsiteX9" fmla="*/ 1649412 w 1649413"/>
                <a:gd name="connsiteY9" fmla="*/ 1649412 h 1649412"/>
                <a:gd name="connsiteX10" fmla="*/ 635602 w 1649413"/>
                <a:gd name="connsiteY10" fmla="*/ 1302720 h 1649412"/>
                <a:gd name="connsiteX11" fmla="*/ 346692 w 1649413"/>
                <a:gd name="connsiteY11" fmla="*/ 1302720 h 1649412"/>
                <a:gd name="connsiteX12" fmla="*/ 346692 w 1649413"/>
                <a:gd name="connsiteY12" fmla="*/ 1013811 h 1649412"/>
                <a:gd name="connsiteX13" fmla="*/ 0 w 1649413"/>
                <a:gd name="connsiteY13" fmla="*/ 0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2">
                  <a:moveTo>
                    <a:pt x="0" y="0"/>
                  </a:moveTo>
                  <a:cubicBezTo>
                    <a:pt x="0" y="0"/>
                    <a:pt x="0" y="0"/>
                    <a:pt x="554182" y="0"/>
                  </a:cubicBezTo>
                  <a:lnTo>
                    <a:pt x="554182" y="2"/>
                  </a:lnTo>
                  <a:lnTo>
                    <a:pt x="590722" y="2"/>
                  </a:lnTo>
                  <a:cubicBezTo>
                    <a:pt x="634652" y="2"/>
                    <a:pt x="684858" y="2"/>
                    <a:pt x="742236" y="2"/>
                  </a:cubicBezTo>
                  <a:cubicBezTo>
                    <a:pt x="742236" y="502539"/>
                    <a:pt x="1149052" y="907180"/>
                    <a:pt x="1649413" y="907180"/>
                  </a:cubicBezTo>
                  <a:cubicBezTo>
                    <a:pt x="1649413" y="907180"/>
                    <a:pt x="1649413" y="907180"/>
                    <a:pt x="1649413" y="1366207"/>
                  </a:cubicBezTo>
                  <a:lnTo>
                    <a:pt x="1649412" y="1366207"/>
                  </a:lnTo>
                  <a:lnTo>
                    <a:pt x="1649412" y="1392481"/>
                  </a:lnTo>
                  <a:cubicBezTo>
                    <a:pt x="1649412" y="1461077"/>
                    <a:pt x="1649412" y="1545503"/>
                    <a:pt x="1649412" y="1649412"/>
                  </a:cubicBezTo>
                  <a:cubicBezTo>
                    <a:pt x="1268577" y="1649412"/>
                    <a:pt x="916632" y="1520716"/>
                    <a:pt x="635602" y="1302720"/>
                  </a:cubicBezTo>
                  <a:cubicBezTo>
                    <a:pt x="635602" y="1302720"/>
                    <a:pt x="635602" y="1302720"/>
                    <a:pt x="346692" y="1302720"/>
                  </a:cubicBezTo>
                  <a:cubicBezTo>
                    <a:pt x="346692" y="1302720"/>
                    <a:pt x="346692" y="1302720"/>
                    <a:pt x="346692" y="1013811"/>
                  </a:cubicBezTo>
                  <a:cubicBezTo>
                    <a:pt x="128696" y="735407"/>
                    <a:pt x="0" y="383462"/>
                    <a:pt x="0" y="0"/>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70" name="Dowolny kształt: kształt 134">
              <a:extLst>
                <a:ext uri="{FF2B5EF4-FFF2-40B4-BE49-F238E27FC236}">
                  <a16:creationId xmlns:a16="http://schemas.microsoft.com/office/drawing/2014/main" id="{E09D9D96-43C6-487A-A374-8F6327CDD30A}"/>
                </a:ext>
              </a:extLst>
            </p:cNvPr>
            <p:cNvSpPr>
              <a:spLocks/>
            </p:cNvSpPr>
            <p:nvPr/>
          </p:nvSpPr>
          <p:spPr bwMode="auto">
            <a:xfrm>
              <a:off x="5945212" y="3667968"/>
              <a:ext cx="1649412" cy="1649412"/>
            </a:xfrm>
            <a:custGeom>
              <a:avLst/>
              <a:gdLst>
                <a:gd name="connsiteX0" fmla="*/ 1095231 w 1649412"/>
                <a:gd name="connsiteY0" fmla="*/ 0 h 1649412"/>
                <a:gd name="connsiteX1" fmla="*/ 1649412 w 1649412"/>
                <a:gd name="connsiteY1" fmla="*/ 0 h 1649412"/>
                <a:gd name="connsiteX2" fmla="*/ 1279082 w 1649412"/>
                <a:gd name="connsiteY2" fmla="*/ 1042702 h 1649412"/>
                <a:gd name="connsiteX3" fmla="*/ 1279082 w 1649412"/>
                <a:gd name="connsiteY3" fmla="*/ 1279082 h 1649412"/>
                <a:gd name="connsiteX4" fmla="*/ 1042702 w 1649412"/>
                <a:gd name="connsiteY4" fmla="*/ 1279082 h 1649412"/>
                <a:gd name="connsiteX5" fmla="*/ 0 w 1649412"/>
                <a:gd name="connsiteY5" fmla="*/ 1649412 h 1649412"/>
                <a:gd name="connsiteX6" fmla="*/ 0 w 1649412"/>
                <a:gd name="connsiteY6" fmla="*/ 1095231 h 1649412"/>
                <a:gd name="connsiteX7" fmla="*/ 1 w 1649412"/>
                <a:gd name="connsiteY7" fmla="*/ 1095231 h 1649412"/>
                <a:gd name="connsiteX8" fmla="*/ 1 w 1649412"/>
                <a:gd name="connsiteY8" fmla="*/ 1058693 h 1649412"/>
                <a:gd name="connsiteX9" fmla="*/ 1 w 1649412"/>
                <a:gd name="connsiteY9" fmla="*/ 907178 h 1649412"/>
                <a:gd name="connsiteX10" fmla="*/ 907178 w 1649412"/>
                <a:gd name="connsiteY10" fmla="*/ 1 h 1649412"/>
                <a:gd name="connsiteX11" fmla="*/ 1095231 w 1649412"/>
                <a:gd name="connsiteY11" fmla="*/ 1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9412" h="1649412">
                  <a:moveTo>
                    <a:pt x="1095231" y="0"/>
                  </a:moveTo>
                  <a:lnTo>
                    <a:pt x="1649412" y="0"/>
                  </a:lnTo>
                  <a:cubicBezTo>
                    <a:pt x="1649412" y="396594"/>
                    <a:pt x="1510210" y="759045"/>
                    <a:pt x="1279082" y="1042702"/>
                  </a:cubicBezTo>
                  <a:cubicBezTo>
                    <a:pt x="1279082" y="1042702"/>
                    <a:pt x="1279082" y="1042702"/>
                    <a:pt x="1279082" y="1279082"/>
                  </a:cubicBezTo>
                  <a:cubicBezTo>
                    <a:pt x="1279082" y="1279082"/>
                    <a:pt x="1279082" y="1279082"/>
                    <a:pt x="1042702" y="1279082"/>
                  </a:cubicBezTo>
                  <a:cubicBezTo>
                    <a:pt x="759045" y="1510210"/>
                    <a:pt x="396595" y="1649412"/>
                    <a:pt x="0" y="1649412"/>
                  </a:cubicBezTo>
                  <a:cubicBezTo>
                    <a:pt x="0" y="1649412"/>
                    <a:pt x="0" y="1649412"/>
                    <a:pt x="0" y="1095231"/>
                  </a:cubicBezTo>
                  <a:lnTo>
                    <a:pt x="1" y="1095231"/>
                  </a:lnTo>
                  <a:lnTo>
                    <a:pt x="1" y="1058693"/>
                  </a:lnTo>
                  <a:cubicBezTo>
                    <a:pt x="1" y="1014763"/>
                    <a:pt x="1" y="964557"/>
                    <a:pt x="1" y="907178"/>
                  </a:cubicBezTo>
                  <a:cubicBezTo>
                    <a:pt x="500363" y="907178"/>
                    <a:pt x="907178" y="502538"/>
                    <a:pt x="907178" y="1"/>
                  </a:cubicBezTo>
                  <a:lnTo>
                    <a:pt x="1095231" y="1"/>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grpSp>
      <p:sp>
        <p:nvSpPr>
          <p:cNvPr id="66" name="Oval 65"/>
          <p:cNvSpPr/>
          <p:nvPr/>
        </p:nvSpPr>
        <p:spPr>
          <a:xfrm>
            <a:off x="3777454" y="1257377"/>
            <a:ext cx="4023511" cy="4023511"/>
          </a:xfrm>
          <a:prstGeom prst="ellipse">
            <a:avLst/>
          </a:prstGeom>
          <a:blipFill>
            <a:blip r:embed="rId3" cstate="email">
              <a:extLst>
                <a:ext uri="{28A0092B-C50C-407E-A947-70E740481C1C}">
                  <a14:useLocalDpi xmlns:a14="http://schemas.microsoft.com/office/drawing/2010/main"/>
                </a:ext>
              </a:extLst>
            </a:blip>
            <a:stretch>
              <a:fillRect/>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1" name="Rectangle 60">
            <a:extLst>
              <a:ext uri="{FF2B5EF4-FFF2-40B4-BE49-F238E27FC236}">
                <a16:creationId xmlns:a16="http://schemas.microsoft.com/office/drawing/2014/main" id="{D2EB56DD-F85C-4F46-BEB3-CF3A603EAE74}"/>
              </a:ext>
            </a:extLst>
          </p:cNvPr>
          <p:cNvSpPr/>
          <p:nvPr/>
        </p:nvSpPr>
        <p:spPr>
          <a:xfrm>
            <a:off x="561858" y="1124027"/>
            <a:ext cx="3215597" cy="1615283"/>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p:txBody>
      </p:sp>
      <p:sp>
        <p:nvSpPr>
          <p:cNvPr id="62" name="Rectangle 61">
            <a:extLst>
              <a:ext uri="{FF2B5EF4-FFF2-40B4-BE49-F238E27FC236}">
                <a16:creationId xmlns:a16="http://schemas.microsoft.com/office/drawing/2014/main" id="{B7FC350C-C3A5-42A8-BF76-FE9D0FE22067}"/>
              </a:ext>
            </a:extLst>
          </p:cNvPr>
          <p:cNvSpPr/>
          <p:nvPr/>
        </p:nvSpPr>
        <p:spPr>
          <a:xfrm>
            <a:off x="7941298" y="1124027"/>
            <a:ext cx="3291479" cy="141885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a:p>
            <a:pPr defTabSz="914377">
              <a:spcAft>
                <a:spcPts val="600"/>
              </a:spcAft>
              <a:defRPr/>
            </a:pPr>
            <a:br>
              <a:rPr lang="en-US" sz="1400" dirty="0">
                <a:latin typeface="Calibri" panose="020F0502020204030204"/>
              </a:rPr>
            </a:br>
            <a:endParaRPr lang="en-US" sz="1400" dirty="0">
              <a:latin typeface="Calibri" panose="020F0502020204030204"/>
            </a:endParaRPr>
          </a:p>
        </p:txBody>
      </p:sp>
      <p:sp>
        <p:nvSpPr>
          <p:cNvPr id="63" name="Rectangle 62">
            <a:extLst>
              <a:ext uri="{FF2B5EF4-FFF2-40B4-BE49-F238E27FC236}">
                <a16:creationId xmlns:a16="http://schemas.microsoft.com/office/drawing/2014/main" id="{498E9E8D-1EAF-4B35-916B-9BB7B4FE08BB}"/>
              </a:ext>
            </a:extLst>
          </p:cNvPr>
          <p:cNvSpPr/>
          <p:nvPr/>
        </p:nvSpPr>
        <p:spPr>
          <a:xfrm>
            <a:off x="587261" y="3462890"/>
            <a:ext cx="3191304" cy="148040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a:p>
            <a:pPr defTabSz="914377">
              <a:spcAft>
                <a:spcPts val="600"/>
              </a:spcAft>
              <a:defRPr/>
            </a:pPr>
            <a:br>
              <a:rPr lang="en-US" sz="1600" dirty="0">
                <a:latin typeface="Calibri" panose="020F0502020204030204"/>
              </a:rPr>
            </a:br>
            <a:endParaRPr lang="en-US" sz="1600" dirty="0">
              <a:latin typeface="Calibri" panose="020F0502020204030204"/>
            </a:endParaRPr>
          </a:p>
        </p:txBody>
      </p:sp>
      <p:sp>
        <p:nvSpPr>
          <p:cNvPr id="64" name="TextBox 7">
            <a:extLst>
              <a:ext uri="{FF2B5EF4-FFF2-40B4-BE49-F238E27FC236}">
                <a16:creationId xmlns:a16="http://schemas.microsoft.com/office/drawing/2014/main" id="{31D184A0-E8EA-4F93-9358-CB7B224D6E63}"/>
              </a:ext>
            </a:extLst>
          </p:cNvPr>
          <p:cNvSpPr txBox="1"/>
          <p:nvPr/>
        </p:nvSpPr>
        <p:spPr>
          <a:xfrm>
            <a:off x="7941298" y="3462889"/>
            <a:ext cx="3291479" cy="91101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p:txBody>
      </p:sp>
    </p:spTree>
    <p:extLst>
      <p:ext uri="{BB962C8B-B14F-4D97-AF65-F5344CB8AC3E}">
        <p14:creationId xmlns:p14="http://schemas.microsoft.com/office/powerpoint/2010/main" val="1935746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Slide Usage and Content</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271662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30</a:t>
            </a:fld>
            <a:endParaRPr lang="en-US" dirty="0"/>
          </a:p>
        </p:txBody>
      </p:sp>
      <p:sp>
        <p:nvSpPr>
          <p:cNvPr id="55" name="Circle: Hollow 51">
            <a:extLst>
              <a:ext uri="{FF2B5EF4-FFF2-40B4-BE49-F238E27FC236}">
                <a16:creationId xmlns:a16="http://schemas.microsoft.com/office/drawing/2014/main" id="{DFFF1D1A-95EF-44FD-9159-3CC7A8052F93}"/>
              </a:ext>
            </a:extLst>
          </p:cNvPr>
          <p:cNvSpPr/>
          <p:nvPr/>
        </p:nvSpPr>
        <p:spPr>
          <a:xfrm>
            <a:off x="-2859281" y="-660245"/>
            <a:ext cx="8696201" cy="8178490"/>
          </a:xfrm>
          <a:prstGeom prst="donut">
            <a:avLst>
              <a:gd name="adj" fmla="val 4572"/>
            </a:avLst>
          </a:prstGeom>
          <a:solidFill>
            <a:schemeClr val="bg2"/>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4843" tIns="244843" rIns="244843" bIns="244843" numCol="1" spcCol="1270" anchor="ctr" anchorCtr="0">
            <a:noAutofit/>
          </a:bodyPr>
          <a:lstStyle/>
          <a:p>
            <a:pPr algn="ctr" defTabSz="2177996">
              <a:lnSpc>
                <a:spcPct val="90000"/>
              </a:lnSpc>
              <a:spcBef>
                <a:spcPct val="0"/>
              </a:spcBef>
              <a:spcAft>
                <a:spcPct val="35000"/>
              </a:spcAft>
              <a:defRPr/>
            </a:pPr>
            <a:endParaRPr lang="en-US" sz="4900" dirty="0">
              <a:solidFill>
                <a:prstClr val="white"/>
              </a:solidFill>
              <a:latin typeface="Segoe UI"/>
            </a:endParaRPr>
          </a:p>
        </p:txBody>
      </p:sp>
      <p:sp>
        <p:nvSpPr>
          <p:cNvPr id="56" name="Prostokąt 34">
            <a:extLst>
              <a:ext uri="{FF2B5EF4-FFF2-40B4-BE49-F238E27FC236}">
                <a16:creationId xmlns:a16="http://schemas.microsoft.com/office/drawing/2014/main" id="{357DAB20-7DED-4FDF-A735-99EA006E09AD}"/>
              </a:ext>
            </a:extLst>
          </p:cNvPr>
          <p:cNvSpPr/>
          <p:nvPr/>
        </p:nvSpPr>
        <p:spPr>
          <a:xfrm>
            <a:off x="5312832" y="1387169"/>
            <a:ext cx="4515749" cy="784847"/>
          </a:xfrm>
          <a:prstGeom prst="bracketPair">
            <a:avLst>
              <a:gd name="adj" fmla="val 0"/>
            </a:avLst>
          </a:prstGeom>
          <a:solidFill>
            <a:schemeClr val="bg2"/>
          </a:solidFill>
          <a:ln w="38100" cap="flat">
            <a:solidFill>
              <a:schemeClr val="accent4"/>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Service Excellence </a:t>
            </a:r>
          </a:p>
        </p:txBody>
      </p:sp>
      <p:sp>
        <p:nvSpPr>
          <p:cNvPr id="57" name="pole tekstowe 53">
            <a:extLst>
              <a:ext uri="{FF2B5EF4-FFF2-40B4-BE49-F238E27FC236}">
                <a16:creationId xmlns:a16="http://schemas.microsoft.com/office/drawing/2014/main" id="{13D028E9-BA4F-4F12-8F51-5CE18E03FC77}"/>
              </a:ext>
            </a:extLst>
          </p:cNvPr>
          <p:cNvSpPr txBox="1"/>
          <p:nvPr/>
        </p:nvSpPr>
        <p:spPr>
          <a:xfrm>
            <a:off x="2647129" y="2827364"/>
            <a:ext cx="2373731" cy="1323439"/>
          </a:xfrm>
          <a:prstGeom prst="rect">
            <a:avLst/>
          </a:prstGeom>
          <a:noFill/>
        </p:spPr>
        <p:txBody>
          <a:bodyPr wrap="square">
            <a:spAutoFit/>
          </a:bodyPr>
          <a:lstStyle/>
          <a:p>
            <a:pPr defTabSz="914377">
              <a:defRPr/>
            </a:pPr>
            <a:r>
              <a:rPr lang="en-US" sz="4000" b="1" dirty="0">
                <a:solidFill>
                  <a:schemeClr val="tx1">
                    <a:lumMod val="85000"/>
                    <a:lumOff val="15000"/>
                  </a:schemeClr>
                </a:solidFill>
                <a:latin typeface="Segoe UI"/>
              </a:rPr>
              <a:t>APHL Values</a:t>
            </a:r>
          </a:p>
        </p:txBody>
      </p:sp>
      <p:sp>
        <p:nvSpPr>
          <p:cNvPr id="58" name="Prostokąt 34">
            <a:extLst>
              <a:ext uri="{FF2B5EF4-FFF2-40B4-BE49-F238E27FC236}">
                <a16:creationId xmlns:a16="http://schemas.microsoft.com/office/drawing/2014/main" id="{1C50D6A2-ABBD-4310-91F1-6338381FC01C}"/>
              </a:ext>
            </a:extLst>
          </p:cNvPr>
          <p:cNvSpPr/>
          <p:nvPr/>
        </p:nvSpPr>
        <p:spPr>
          <a:xfrm>
            <a:off x="5825150" y="2494371"/>
            <a:ext cx="4515749" cy="784847"/>
          </a:xfrm>
          <a:prstGeom prst="bracketPair">
            <a:avLst>
              <a:gd name="adj" fmla="val 0"/>
            </a:avLst>
          </a:prstGeom>
          <a:solidFill>
            <a:schemeClr val="bg2"/>
          </a:solidFill>
          <a:ln w="38100" cap="flat">
            <a:solidFill>
              <a:schemeClr val="accent5"/>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Respect and Integrity </a:t>
            </a:r>
          </a:p>
        </p:txBody>
      </p:sp>
      <p:sp>
        <p:nvSpPr>
          <p:cNvPr id="59" name="Prostokąt 34">
            <a:extLst>
              <a:ext uri="{FF2B5EF4-FFF2-40B4-BE49-F238E27FC236}">
                <a16:creationId xmlns:a16="http://schemas.microsoft.com/office/drawing/2014/main" id="{ECD6502C-4805-424D-A62C-8A14A91D58E4}"/>
              </a:ext>
            </a:extLst>
          </p:cNvPr>
          <p:cNvSpPr/>
          <p:nvPr/>
        </p:nvSpPr>
        <p:spPr>
          <a:xfrm>
            <a:off x="5813378" y="3601574"/>
            <a:ext cx="4515749" cy="784847"/>
          </a:xfrm>
          <a:prstGeom prst="bracketPair">
            <a:avLst>
              <a:gd name="adj" fmla="val 0"/>
            </a:avLst>
          </a:prstGeom>
          <a:solidFill>
            <a:schemeClr val="bg2"/>
          </a:solidFill>
          <a:ln w="38100" cap="flat">
            <a:solidFill>
              <a:schemeClr val="accent2"/>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Interconnectedness</a:t>
            </a:r>
          </a:p>
        </p:txBody>
      </p:sp>
      <p:sp>
        <p:nvSpPr>
          <p:cNvPr id="60" name="Prostokąt 34">
            <a:extLst>
              <a:ext uri="{FF2B5EF4-FFF2-40B4-BE49-F238E27FC236}">
                <a16:creationId xmlns:a16="http://schemas.microsoft.com/office/drawing/2014/main" id="{34D63DA6-FAD8-4ABD-ABC4-738BFFE2971F}"/>
              </a:ext>
            </a:extLst>
          </p:cNvPr>
          <p:cNvSpPr/>
          <p:nvPr/>
        </p:nvSpPr>
        <p:spPr>
          <a:xfrm>
            <a:off x="5312832" y="4708778"/>
            <a:ext cx="4515749" cy="784847"/>
          </a:xfrm>
          <a:prstGeom prst="bracketPair">
            <a:avLst>
              <a:gd name="adj" fmla="val 0"/>
            </a:avLst>
          </a:prstGeom>
          <a:solidFill>
            <a:schemeClr val="bg2"/>
          </a:solidFill>
          <a:ln w="38100" cap="flat">
            <a:solidFill>
              <a:schemeClr val="accent3"/>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Innovation, Creativity and Leadership</a:t>
            </a:r>
          </a:p>
        </p:txBody>
      </p:sp>
      <p:sp>
        <p:nvSpPr>
          <p:cNvPr id="61" name="Prostokąt 34">
            <a:extLst>
              <a:ext uri="{FF2B5EF4-FFF2-40B4-BE49-F238E27FC236}">
                <a16:creationId xmlns:a16="http://schemas.microsoft.com/office/drawing/2014/main" id="{3D387CAD-7240-4220-BCE0-DE1B3BBA165D}"/>
              </a:ext>
            </a:extLst>
          </p:cNvPr>
          <p:cNvSpPr/>
          <p:nvPr/>
        </p:nvSpPr>
        <p:spPr>
          <a:xfrm>
            <a:off x="4709170" y="5815979"/>
            <a:ext cx="4515749" cy="784847"/>
          </a:xfrm>
          <a:prstGeom prst="bracketPair">
            <a:avLst>
              <a:gd name="adj" fmla="val 0"/>
            </a:avLst>
          </a:prstGeom>
          <a:solidFill>
            <a:schemeClr val="bg2"/>
          </a:solidFill>
          <a:ln w="38100" cap="flat">
            <a:solidFill>
              <a:schemeClr val="accent6"/>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Professional Development</a:t>
            </a:r>
          </a:p>
        </p:txBody>
      </p:sp>
      <p:sp>
        <p:nvSpPr>
          <p:cNvPr id="62" name="Owal 25">
            <a:extLst>
              <a:ext uri="{FF2B5EF4-FFF2-40B4-BE49-F238E27FC236}">
                <a16:creationId xmlns:a16="http://schemas.microsoft.com/office/drawing/2014/main" id="{722978D8-C357-415B-9122-36F4AB099BCA}"/>
              </a:ext>
            </a:extLst>
          </p:cNvPr>
          <p:cNvSpPr/>
          <p:nvPr/>
        </p:nvSpPr>
        <p:spPr>
          <a:xfrm>
            <a:off x="-365760" y="2097000"/>
            <a:ext cx="2628000" cy="266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defTabSz="914377">
              <a:spcAft>
                <a:spcPts val="600"/>
              </a:spcAft>
              <a:defRPr/>
            </a:pPr>
            <a:endParaRPr lang="en-US" dirty="0">
              <a:solidFill>
                <a:prstClr val="white"/>
              </a:solidFill>
              <a:latin typeface="Segoe UI"/>
            </a:endParaRPr>
          </a:p>
        </p:txBody>
      </p:sp>
      <p:sp>
        <p:nvSpPr>
          <p:cNvPr id="63" name="Grafika 4">
            <a:extLst>
              <a:ext uri="{FF2B5EF4-FFF2-40B4-BE49-F238E27FC236}">
                <a16:creationId xmlns:a16="http://schemas.microsoft.com/office/drawing/2014/main" id="{5491EDCC-6103-4236-A590-CAEECBF88456}"/>
              </a:ext>
            </a:extLst>
          </p:cNvPr>
          <p:cNvSpPr/>
          <p:nvPr/>
        </p:nvSpPr>
        <p:spPr>
          <a:xfrm>
            <a:off x="438625" y="2940735"/>
            <a:ext cx="1314623" cy="87370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bg1"/>
          </a:solidFill>
          <a:ln w="9525" cap="flat">
            <a:noFill/>
            <a:prstDash val="solid"/>
            <a:miter/>
          </a:ln>
        </p:spPr>
        <p:txBody>
          <a:bodyPr rtlCol="0" anchor="ctr"/>
          <a:lstStyle/>
          <a:p>
            <a:pPr defTabSz="914377">
              <a:defRPr/>
            </a:pPr>
            <a:endParaRPr lang="en-US" dirty="0">
              <a:solidFill>
                <a:prstClr val="black"/>
              </a:solidFill>
              <a:latin typeface="Segoe UI"/>
            </a:endParaRPr>
          </a:p>
        </p:txBody>
      </p:sp>
      <p:sp>
        <p:nvSpPr>
          <p:cNvPr id="64" name="Prostokąt 34">
            <a:extLst>
              <a:ext uri="{FF2B5EF4-FFF2-40B4-BE49-F238E27FC236}">
                <a16:creationId xmlns:a16="http://schemas.microsoft.com/office/drawing/2014/main" id="{357DAB20-7DED-4FDF-A735-99EA006E09AD}"/>
              </a:ext>
            </a:extLst>
          </p:cNvPr>
          <p:cNvSpPr/>
          <p:nvPr/>
        </p:nvSpPr>
        <p:spPr>
          <a:xfrm>
            <a:off x="4709170" y="279966"/>
            <a:ext cx="4515749" cy="784847"/>
          </a:xfrm>
          <a:prstGeom prst="bracketPair">
            <a:avLst>
              <a:gd name="adj" fmla="val 0"/>
            </a:avLst>
          </a:prstGeom>
          <a:solidFill>
            <a:schemeClr val="bg2"/>
          </a:solidFill>
          <a:ln w="38100" cap="flat">
            <a:solidFill>
              <a:schemeClr val="accent1"/>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Diversity, Equity and </a:t>
            </a:r>
          </a:p>
          <a:p>
            <a:pPr algn="ctr" defTabSz="914377">
              <a:defRPr/>
            </a:pPr>
            <a:r>
              <a:rPr lang="en-US" sz="2400" dirty="0">
                <a:solidFill>
                  <a:prstClr val="black"/>
                </a:solidFill>
                <a:latin typeface="Segoe UI"/>
              </a:rPr>
              <a:t>Inclusion</a:t>
            </a:r>
          </a:p>
        </p:txBody>
      </p:sp>
      <p:grpSp>
        <p:nvGrpSpPr>
          <p:cNvPr id="65" name="Group 4"/>
          <p:cNvGrpSpPr>
            <a:grpSpLocks noChangeAspect="1"/>
          </p:cNvGrpSpPr>
          <p:nvPr/>
        </p:nvGrpSpPr>
        <p:grpSpPr bwMode="auto">
          <a:xfrm>
            <a:off x="4268788" y="5795963"/>
            <a:ext cx="823912" cy="823912"/>
            <a:chOff x="2689" y="3651"/>
            <a:chExt cx="519" cy="519"/>
          </a:xfrm>
        </p:grpSpPr>
        <p:sp>
          <p:nvSpPr>
            <p:cNvPr id="66" name="AutoShape 3"/>
            <p:cNvSpPr>
              <a:spLocks noChangeAspect="1" noChangeArrowheads="1" noTextEdit="1"/>
            </p:cNvSpPr>
            <p:nvPr/>
          </p:nvSpPr>
          <p:spPr bwMode="auto">
            <a:xfrm>
              <a:off x="2689" y="3651"/>
              <a:ext cx="51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Oval 5"/>
            <p:cNvSpPr>
              <a:spLocks noChangeArrowheads="1"/>
            </p:cNvSpPr>
            <p:nvPr/>
          </p:nvSpPr>
          <p:spPr bwMode="auto">
            <a:xfrm>
              <a:off x="2703" y="3663"/>
              <a:ext cx="498" cy="500"/>
            </a:xfrm>
            <a:prstGeom prst="ellipse">
              <a:avLst/>
            </a:prstGeom>
            <a:solidFill>
              <a:srgbClr val="FFFFFF"/>
            </a:solidFill>
            <a:ln w="30163"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6"/>
            <p:cNvSpPr>
              <a:spLocks/>
            </p:cNvSpPr>
            <p:nvPr/>
          </p:nvSpPr>
          <p:spPr bwMode="auto">
            <a:xfrm>
              <a:off x="2756" y="3910"/>
              <a:ext cx="272" cy="97"/>
            </a:xfrm>
            <a:custGeom>
              <a:avLst/>
              <a:gdLst>
                <a:gd name="T0" fmla="*/ 61 w 113"/>
                <a:gd name="T1" fmla="*/ 38 h 40"/>
                <a:gd name="T2" fmla="*/ 89 w 113"/>
                <a:gd name="T3" fmla="*/ 32 h 40"/>
                <a:gd name="T4" fmla="*/ 110 w 113"/>
                <a:gd name="T5" fmla="*/ 35 h 40"/>
                <a:gd name="T6" fmla="*/ 91 w 113"/>
                <a:gd name="T7" fmla="*/ 16 h 40"/>
                <a:gd name="T8" fmla="*/ 68 w 113"/>
                <a:gd name="T9" fmla="*/ 16 h 40"/>
                <a:gd name="T10" fmla="*/ 0 w 113"/>
                <a:gd name="T11" fmla="*/ 33 h 40"/>
              </a:gdLst>
              <a:ahLst/>
              <a:cxnLst>
                <a:cxn ang="0">
                  <a:pos x="T0" y="T1"/>
                </a:cxn>
                <a:cxn ang="0">
                  <a:pos x="T2" y="T3"/>
                </a:cxn>
                <a:cxn ang="0">
                  <a:pos x="T4" y="T5"/>
                </a:cxn>
                <a:cxn ang="0">
                  <a:pos x="T6" y="T7"/>
                </a:cxn>
                <a:cxn ang="0">
                  <a:pos x="T8" y="T9"/>
                </a:cxn>
                <a:cxn ang="0">
                  <a:pos x="T10" y="T11"/>
                </a:cxn>
              </a:cxnLst>
              <a:rect l="0" t="0" r="r" b="b"/>
              <a:pathLst>
                <a:path w="113" h="40">
                  <a:moveTo>
                    <a:pt x="61" y="38"/>
                  </a:moveTo>
                  <a:cubicBezTo>
                    <a:pt x="61" y="40"/>
                    <a:pt x="82" y="37"/>
                    <a:pt x="89" y="32"/>
                  </a:cubicBezTo>
                  <a:cubicBezTo>
                    <a:pt x="110" y="35"/>
                    <a:pt x="110" y="35"/>
                    <a:pt x="110" y="35"/>
                  </a:cubicBezTo>
                  <a:cubicBezTo>
                    <a:pt x="113" y="22"/>
                    <a:pt x="103" y="14"/>
                    <a:pt x="91" y="16"/>
                  </a:cubicBezTo>
                  <a:cubicBezTo>
                    <a:pt x="68" y="16"/>
                    <a:pt x="68" y="16"/>
                    <a:pt x="68" y="16"/>
                  </a:cubicBezTo>
                  <a:cubicBezTo>
                    <a:pt x="42" y="0"/>
                    <a:pt x="24" y="20"/>
                    <a:pt x="0" y="33"/>
                  </a:cubicBezTo>
                </a:path>
              </a:pathLst>
            </a:custGeom>
            <a:noFill/>
            <a:ln w="15875" cap="rnd">
              <a:solidFill>
                <a:srgbClr val="00A1B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7"/>
            <p:cNvSpPr>
              <a:spLocks/>
            </p:cNvSpPr>
            <p:nvPr/>
          </p:nvSpPr>
          <p:spPr bwMode="auto">
            <a:xfrm>
              <a:off x="3081" y="3910"/>
              <a:ext cx="50" cy="22"/>
            </a:xfrm>
            <a:custGeom>
              <a:avLst/>
              <a:gdLst>
                <a:gd name="T0" fmla="*/ 21 w 21"/>
                <a:gd name="T1" fmla="*/ 2 h 9"/>
                <a:gd name="T2" fmla="*/ 0 w 21"/>
                <a:gd name="T3" fmla="*/ 9 h 9"/>
              </a:gdLst>
              <a:ahLst/>
              <a:cxnLst>
                <a:cxn ang="0">
                  <a:pos x="T0" y="T1"/>
                </a:cxn>
                <a:cxn ang="0">
                  <a:pos x="T2" y="T3"/>
                </a:cxn>
              </a:cxnLst>
              <a:rect l="0" t="0" r="r" b="b"/>
              <a:pathLst>
                <a:path w="21" h="9">
                  <a:moveTo>
                    <a:pt x="21" y="2"/>
                  </a:moveTo>
                  <a:cubicBezTo>
                    <a:pt x="14" y="0"/>
                    <a:pt x="6" y="3"/>
                    <a:pt x="0" y="9"/>
                  </a:cubicBezTo>
                </a:path>
              </a:pathLst>
            </a:custGeom>
            <a:noFill/>
            <a:ln w="15875" cap="rnd">
              <a:solidFill>
                <a:srgbClr val="0099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8"/>
            <p:cNvSpPr>
              <a:spLocks/>
            </p:cNvSpPr>
            <p:nvPr/>
          </p:nvSpPr>
          <p:spPr bwMode="auto">
            <a:xfrm>
              <a:off x="3059" y="3915"/>
              <a:ext cx="34" cy="7"/>
            </a:xfrm>
            <a:custGeom>
              <a:avLst/>
              <a:gdLst>
                <a:gd name="T0" fmla="*/ 14 w 14"/>
                <a:gd name="T1" fmla="*/ 1 h 3"/>
                <a:gd name="T2" fmla="*/ 0 w 14"/>
                <a:gd name="T3" fmla="*/ 3 h 3"/>
              </a:gdLst>
              <a:ahLst/>
              <a:cxnLst>
                <a:cxn ang="0">
                  <a:pos x="T0" y="T1"/>
                </a:cxn>
                <a:cxn ang="0">
                  <a:pos x="T2" y="T3"/>
                </a:cxn>
              </a:cxnLst>
              <a:rect l="0" t="0" r="r" b="b"/>
              <a:pathLst>
                <a:path w="14" h="3">
                  <a:moveTo>
                    <a:pt x="14" y="1"/>
                  </a:moveTo>
                  <a:cubicBezTo>
                    <a:pt x="10" y="0"/>
                    <a:pt x="5" y="0"/>
                    <a:pt x="0" y="3"/>
                  </a:cubicBezTo>
                </a:path>
              </a:pathLst>
            </a:custGeom>
            <a:noFill/>
            <a:ln w="15875" cap="rnd">
              <a:solidFill>
                <a:srgbClr val="0099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9"/>
            <p:cNvSpPr>
              <a:spLocks/>
            </p:cNvSpPr>
            <p:nvPr/>
          </p:nvSpPr>
          <p:spPr bwMode="auto">
            <a:xfrm>
              <a:off x="2922" y="3906"/>
              <a:ext cx="147" cy="40"/>
            </a:xfrm>
            <a:custGeom>
              <a:avLst/>
              <a:gdLst>
                <a:gd name="T0" fmla="*/ 0 w 61"/>
                <a:gd name="T1" fmla="*/ 13 h 17"/>
                <a:gd name="T2" fmla="*/ 17 w 61"/>
                <a:gd name="T3" fmla="*/ 3 h 17"/>
                <a:gd name="T4" fmla="*/ 42 w 61"/>
                <a:gd name="T5" fmla="*/ 5 h 17"/>
                <a:gd name="T6" fmla="*/ 61 w 61"/>
                <a:gd name="T7" fmla="*/ 17 h 17"/>
              </a:gdLst>
              <a:ahLst/>
              <a:cxnLst>
                <a:cxn ang="0">
                  <a:pos x="T0" y="T1"/>
                </a:cxn>
                <a:cxn ang="0">
                  <a:pos x="T2" y="T3"/>
                </a:cxn>
                <a:cxn ang="0">
                  <a:pos x="T4" y="T5"/>
                </a:cxn>
                <a:cxn ang="0">
                  <a:pos x="T6" y="T7"/>
                </a:cxn>
              </a:cxnLst>
              <a:rect l="0" t="0" r="r" b="b"/>
              <a:pathLst>
                <a:path w="61" h="17">
                  <a:moveTo>
                    <a:pt x="0" y="13"/>
                  </a:moveTo>
                  <a:cubicBezTo>
                    <a:pt x="3" y="10"/>
                    <a:pt x="9" y="5"/>
                    <a:pt x="17" y="3"/>
                  </a:cubicBezTo>
                  <a:cubicBezTo>
                    <a:pt x="29" y="0"/>
                    <a:pt x="38" y="3"/>
                    <a:pt x="42" y="5"/>
                  </a:cubicBezTo>
                  <a:cubicBezTo>
                    <a:pt x="51" y="8"/>
                    <a:pt x="57" y="13"/>
                    <a:pt x="61" y="17"/>
                  </a:cubicBezTo>
                </a:path>
              </a:pathLst>
            </a:custGeom>
            <a:noFill/>
            <a:ln w="15875" cap="rnd">
              <a:solidFill>
                <a:srgbClr val="4D4E4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0"/>
            <p:cNvSpPr>
              <a:spLocks/>
            </p:cNvSpPr>
            <p:nvPr/>
          </p:nvSpPr>
          <p:spPr bwMode="auto">
            <a:xfrm>
              <a:off x="2997" y="3822"/>
              <a:ext cx="88" cy="81"/>
            </a:xfrm>
            <a:custGeom>
              <a:avLst/>
              <a:gdLst>
                <a:gd name="T0" fmla="*/ 37 w 37"/>
                <a:gd name="T1" fmla="*/ 7 h 34"/>
                <a:gd name="T2" fmla="*/ 29 w 37"/>
                <a:gd name="T3" fmla="*/ 16 h 34"/>
                <a:gd name="T4" fmla="*/ 24 w 37"/>
                <a:gd name="T5" fmla="*/ 30 h 34"/>
                <a:gd name="T6" fmla="*/ 14 w 37"/>
                <a:gd name="T7" fmla="*/ 34 h 34"/>
                <a:gd name="T8" fmla="*/ 7 w 37"/>
                <a:gd name="T9" fmla="*/ 32 h 34"/>
                <a:gd name="T10" fmla="*/ 20 w 37"/>
                <a:gd name="T11" fmla="*/ 13 h 34"/>
                <a:gd name="T12" fmla="*/ 8 w 37"/>
                <a:gd name="T13" fmla="*/ 20 h 34"/>
                <a:gd name="T14" fmla="*/ 3 w 37"/>
                <a:gd name="T15" fmla="*/ 27 h 34"/>
                <a:gd name="T16" fmla="*/ 4 w 37"/>
                <a:gd name="T17" fmla="*/ 11 h 34"/>
                <a:gd name="T18" fmla="*/ 14 w 37"/>
                <a:gd name="T19" fmla="*/ 4 h 34"/>
                <a:gd name="T20" fmla="*/ 30 w 37"/>
                <a:gd name="T21" fmla="*/ 3 h 34"/>
                <a:gd name="T22" fmla="*/ 37 w 37"/>
                <a:gd name="T23"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4">
                  <a:moveTo>
                    <a:pt x="37" y="7"/>
                  </a:moveTo>
                  <a:cubicBezTo>
                    <a:pt x="35" y="9"/>
                    <a:pt x="31" y="11"/>
                    <a:pt x="29" y="16"/>
                  </a:cubicBezTo>
                  <a:cubicBezTo>
                    <a:pt x="26" y="22"/>
                    <a:pt x="28" y="26"/>
                    <a:pt x="24" y="30"/>
                  </a:cubicBezTo>
                  <a:cubicBezTo>
                    <a:pt x="20" y="34"/>
                    <a:pt x="14" y="34"/>
                    <a:pt x="14" y="34"/>
                  </a:cubicBezTo>
                  <a:cubicBezTo>
                    <a:pt x="12" y="34"/>
                    <a:pt x="8" y="34"/>
                    <a:pt x="7" y="32"/>
                  </a:cubicBezTo>
                  <a:cubicBezTo>
                    <a:pt x="6" y="30"/>
                    <a:pt x="5" y="26"/>
                    <a:pt x="20" y="13"/>
                  </a:cubicBezTo>
                  <a:cubicBezTo>
                    <a:pt x="16" y="14"/>
                    <a:pt x="11" y="16"/>
                    <a:pt x="8" y="20"/>
                  </a:cubicBezTo>
                  <a:cubicBezTo>
                    <a:pt x="4" y="24"/>
                    <a:pt x="4" y="28"/>
                    <a:pt x="3" y="27"/>
                  </a:cubicBezTo>
                  <a:cubicBezTo>
                    <a:pt x="1" y="27"/>
                    <a:pt x="0" y="18"/>
                    <a:pt x="4" y="11"/>
                  </a:cubicBezTo>
                  <a:cubicBezTo>
                    <a:pt x="7" y="7"/>
                    <a:pt x="11" y="5"/>
                    <a:pt x="14" y="4"/>
                  </a:cubicBezTo>
                  <a:cubicBezTo>
                    <a:pt x="16" y="3"/>
                    <a:pt x="23" y="0"/>
                    <a:pt x="30" y="3"/>
                  </a:cubicBezTo>
                  <a:cubicBezTo>
                    <a:pt x="33" y="4"/>
                    <a:pt x="36" y="6"/>
                    <a:pt x="37" y="7"/>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1"/>
            <p:cNvSpPr>
              <a:spLocks/>
            </p:cNvSpPr>
            <p:nvPr/>
          </p:nvSpPr>
          <p:spPr bwMode="auto">
            <a:xfrm>
              <a:off x="2860" y="3761"/>
              <a:ext cx="141" cy="128"/>
            </a:xfrm>
            <a:custGeom>
              <a:avLst/>
              <a:gdLst>
                <a:gd name="T0" fmla="*/ 0 w 59"/>
                <a:gd name="T1" fmla="*/ 10 h 53"/>
                <a:gd name="T2" fmla="*/ 12 w 59"/>
                <a:gd name="T3" fmla="*/ 24 h 53"/>
                <a:gd name="T4" fmla="*/ 20 w 59"/>
                <a:gd name="T5" fmla="*/ 46 h 53"/>
                <a:gd name="T6" fmla="*/ 37 w 59"/>
                <a:gd name="T7" fmla="*/ 53 h 53"/>
                <a:gd name="T8" fmla="*/ 48 w 59"/>
                <a:gd name="T9" fmla="*/ 49 h 53"/>
                <a:gd name="T10" fmla="*/ 27 w 59"/>
                <a:gd name="T11" fmla="*/ 20 h 53"/>
                <a:gd name="T12" fmla="*/ 46 w 59"/>
                <a:gd name="T13" fmla="*/ 31 h 53"/>
                <a:gd name="T14" fmla="*/ 54 w 59"/>
                <a:gd name="T15" fmla="*/ 42 h 53"/>
                <a:gd name="T16" fmla="*/ 52 w 59"/>
                <a:gd name="T17" fmla="*/ 17 h 53"/>
                <a:gd name="T18" fmla="*/ 36 w 59"/>
                <a:gd name="T19" fmla="*/ 6 h 53"/>
                <a:gd name="T20" fmla="*/ 10 w 59"/>
                <a:gd name="T21" fmla="*/ 4 h 53"/>
                <a:gd name="T22" fmla="*/ 0 w 59"/>
                <a:gd name="T23" fmla="*/ 1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3">
                  <a:moveTo>
                    <a:pt x="0" y="10"/>
                  </a:moveTo>
                  <a:cubicBezTo>
                    <a:pt x="4" y="13"/>
                    <a:pt x="9" y="17"/>
                    <a:pt x="12" y="24"/>
                  </a:cubicBezTo>
                  <a:cubicBezTo>
                    <a:pt x="17" y="34"/>
                    <a:pt x="14" y="39"/>
                    <a:pt x="20" y="46"/>
                  </a:cubicBezTo>
                  <a:cubicBezTo>
                    <a:pt x="27" y="53"/>
                    <a:pt x="36" y="53"/>
                    <a:pt x="37" y="53"/>
                  </a:cubicBezTo>
                  <a:cubicBezTo>
                    <a:pt x="39" y="53"/>
                    <a:pt x="46" y="52"/>
                    <a:pt x="48" y="49"/>
                  </a:cubicBezTo>
                  <a:cubicBezTo>
                    <a:pt x="49" y="47"/>
                    <a:pt x="50" y="41"/>
                    <a:pt x="27" y="20"/>
                  </a:cubicBezTo>
                  <a:cubicBezTo>
                    <a:pt x="33" y="21"/>
                    <a:pt x="41" y="25"/>
                    <a:pt x="46" y="31"/>
                  </a:cubicBezTo>
                  <a:cubicBezTo>
                    <a:pt x="51" y="37"/>
                    <a:pt x="52" y="43"/>
                    <a:pt x="54" y="42"/>
                  </a:cubicBezTo>
                  <a:cubicBezTo>
                    <a:pt x="56" y="42"/>
                    <a:pt x="59" y="28"/>
                    <a:pt x="52" y="17"/>
                  </a:cubicBezTo>
                  <a:cubicBezTo>
                    <a:pt x="47" y="10"/>
                    <a:pt x="41" y="8"/>
                    <a:pt x="36" y="6"/>
                  </a:cubicBezTo>
                  <a:cubicBezTo>
                    <a:pt x="33" y="4"/>
                    <a:pt x="22" y="0"/>
                    <a:pt x="10" y="4"/>
                  </a:cubicBezTo>
                  <a:cubicBezTo>
                    <a:pt x="6" y="6"/>
                    <a:pt x="2" y="8"/>
                    <a:pt x="0" y="10"/>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2"/>
            <p:cNvSpPr>
              <a:spLocks/>
            </p:cNvSpPr>
            <p:nvPr/>
          </p:nvSpPr>
          <p:spPr bwMode="auto">
            <a:xfrm>
              <a:off x="2836" y="3913"/>
              <a:ext cx="336" cy="158"/>
            </a:xfrm>
            <a:custGeom>
              <a:avLst/>
              <a:gdLst>
                <a:gd name="T0" fmla="*/ 0 w 140"/>
                <a:gd name="T1" fmla="*/ 57 h 66"/>
                <a:gd name="T2" fmla="*/ 61 w 140"/>
                <a:gd name="T3" fmla="*/ 66 h 66"/>
                <a:gd name="T4" fmla="*/ 104 w 140"/>
                <a:gd name="T5" fmla="*/ 43 h 66"/>
                <a:gd name="T6" fmla="*/ 106 w 140"/>
                <a:gd name="T7" fmla="*/ 42 h 66"/>
                <a:gd name="T8" fmla="*/ 140 w 140"/>
                <a:gd name="T9" fmla="*/ 10 h 66"/>
                <a:gd name="T10" fmla="*/ 113 w 140"/>
                <a:gd name="T11" fmla="*/ 11 h 66"/>
                <a:gd name="T12" fmla="*/ 78 w 140"/>
                <a:gd name="T13" fmla="*/ 30 h 66"/>
              </a:gdLst>
              <a:ahLst/>
              <a:cxnLst>
                <a:cxn ang="0">
                  <a:pos x="T0" y="T1"/>
                </a:cxn>
                <a:cxn ang="0">
                  <a:pos x="T2" y="T3"/>
                </a:cxn>
                <a:cxn ang="0">
                  <a:pos x="T4" y="T5"/>
                </a:cxn>
                <a:cxn ang="0">
                  <a:pos x="T6" y="T7"/>
                </a:cxn>
                <a:cxn ang="0">
                  <a:pos x="T8" y="T9"/>
                </a:cxn>
                <a:cxn ang="0">
                  <a:pos x="T10" y="T11"/>
                </a:cxn>
                <a:cxn ang="0">
                  <a:pos x="T12" y="T13"/>
                </a:cxn>
              </a:cxnLst>
              <a:rect l="0" t="0" r="r" b="b"/>
              <a:pathLst>
                <a:path w="140" h="66">
                  <a:moveTo>
                    <a:pt x="0" y="57"/>
                  </a:moveTo>
                  <a:cubicBezTo>
                    <a:pt x="61" y="66"/>
                    <a:pt x="61" y="66"/>
                    <a:pt x="61" y="66"/>
                  </a:cubicBezTo>
                  <a:cubicBezTo>
                    <a:pt x="80" y="66"/>
                    <a:pt x="92" y="55"/>
                    <a:pt x="104" y="43"/>
                  </a:cubicBezTo>
                  <a:cubicBezTo>
                    <a:pt x="106" y="42"/>
                    <a:pt x="106" y="42"/>
                    <a:pt x="106" y="42"/>
                  </a:cubicBezTo>
                  <a:cubicBezTo>
                    <a:pt x="140" y="10"/>
                    <a:pt x="140" y="10"/>
                    <a:pt x="140" y="10"/>
                  </a:cubicBezTo>
                  <a:cubicBezTo>
                    <a:pt x="134" y="0"/>
                    <a:pt x="121" y="3"/>
                    <a:pt x="113" y="11"/>
                  </a:cubicBezTo>
                  <a:cubicBezTo>
                    <a:pt x="78" y="30"/>
                    <a:pt x="78" y="30"/>
                    <a:pt x="78" y="30"/>
                  </a:cubicBezTo>
                </a:path>
              </a:pathLst>
            </a:custGeom>
            <a:noFill/>
            <a:ln w="15875" cap="rnd">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5" name="Group 15"/>
          <p:cNvGrpSpPr>
            <a:grpSpLocks noChangeAspect="1"/>
          </p:cNvGrpSpPr>
          <p:nvPr/>
        </p:nvGrpSpPr>
        <p:grpSpPr bwMode="auto">
          <a:xfrm>
            <a:off x="4906963" y="4694239"/>
            <a:ext cx="812800" cy="812800"/>
            <a:chOff x="3091" y="2957"/>
            <a:chExt cx="512" cy="512"/>
          </a:xfrm>
        </p:grpSpPr>
        <p:sp>
          <p:nvSpPr>
            <p:cNvPr id="76" name="AutoShape 14"/>
            <p:cNvSpPr>
              <a:spLocks noChangeAspect="1" noChangeArrowheads="1" noTextEdit="1"/>
            </p:cNvSpPr>
            <p:nvPr/>
          </p:nvSpPr>
          <p:spPr bwMode="auto">
            <a:xfrm>
              <a:off x="3091" y="2957"/>
              <a:ext cx="5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Oval 16"/>
            <p:cNvSpPr>
              <a:spLocks noChangeArrowheads="1"/>
            </p:cNvSpPr>
            <p:nvPr/>
          </p:nvSpPr>
          <p:spPr bwMode="auto">
            <a:xfrm>
              <a:off x="3103" y="2967"/>
              <a:ext cx="493" cy="492"/>
            </a:xfrm>
            <a:prstGeom prst="ellipse">
              <a:avLst/>
            </a:prstGeom>
            <a:solidFill>
              <a:srgbClr val="FFFFFF"/>
            </a:solidFill>
            <a:ln w="30163"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17"/>
            <p:cNvSpPr>
              <a:spLocks/>
            </p:cNvSpPr>
            <p:nvPr/>
          </p:nvSpPr>
          <p:spPr bwMode="auto">
            <a:xfrm>
              <a:off x="3377" y="3140"/>
              <a:ext cx="183" cy="156"/>
            </a:xfrm>
            <a:custGeom>
              <a:avLst/>
              <a:gdLst>
                <a:gd name="T0" fmla="*/ 0 w 76"/>
                <a:gd name="T1" fmla="*/ 31 h 65"/>
                <a:gd name="T2" fmla="*/ 44 w 76"/>
                <a:gd name="T3" fmla="*/ 6 h 65"/>
                <a:gd name="T4" fmla="*/ 73 w 76"/>
                <a:gd name="T5" fmla="*/ 7 h 65"/>
                <a:gd name="T6" fmla="*/ 76 w 76"/>
                <a:gd name="T7" fmla="*/ 15 h 65"/>
                <a:gd name="T8" fmla="*/ 68 w 76"/>
                <a:gd name="T9" fmla="*/ 38 h 65"/>
                <a:gd name="T10" fmla="*/ 49 w 76"/>
                <a:gd name="T11" fmla="*/ 65 h 65"/>
                <a:gd name="T12" fmla="*/ 42 w 76"/>
                <a:gd name="T13" fmla="*/ 64 h 65"/>
                <a:gd name="T14" fmla="*/ 6 w 76"/>
                <a:gd name="T15" fmla="*/ 53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65">
                  <a:moveTo>
                    <a:pt x="0" y="31"/>
                  </a:moveTo>
                  <a:cubicBezTo>
                    <a:pt x="18" y="16"/>
                    <a:pt x="34" y="10"/>
                    <a:pt x="44" y="6"/>
                  </a:cubicBezTo>
                  <a:cubicBezTo>
                    <a:pt x="64" y="0"/>
                    <a:pt x="70" y="4"/>
                    <a:pt x="73" y="7"/>
                  </a:cubicBezTo>
                  <a:cubicBezTo>
                    <a:pt x="74" y="8"/>
                    <a:pt x="75" y="10"/>
                    <a:pt x="76" y="15"/>
                  </a:cubicBezTo>
                  <a:cubicBezTo>
                    <a:pt x="76" y="21"/>
                    <a:pt x="75" y="27"/>
                    <a:pt x="68" y="38"/>
                  </a:cubicBezTo>
                  <a:cubicBezTo>
                    <a:pt x="58" y="56"/>
                    <a:pt x="55" y="63"/>
                    <a:pt x="49" y="65"/>
                  </a:cubicBezTo>
                  <a:cubicBezTo>
                    <a:pt x="46" y="65"/>
                    <a:pt x="43" y="64"/>
                    <a:pt x="42" y="64"/>
                  </a:cubicBezTo>
                  <a:cubicBezTo>
                    <a:pt x="30" y="60"/>
                    <a:pt x="18" y="57"/>
                    <a:pt x="6" y="53"/>
                  </a:cubicBezTo>
                </a:path>
              </a:pathLst>
            </a:custGeom>
            <a:noFill/>
            <a:ln w="14288" cap="rnd">
              <a:solidFill>
                <a:srgbClr val="4D4E4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Line 18"/>
            <p:cNvSpPr>
              <a:spLocks noChangeShapeType="1"/>
            </p:cNvSpPr>
            <p:nvPr/>
          </p:nvSpPr>
          <p:spPr bwMode="auto">
            <a:xfrm>
              <a:off x="3334" y="3274"/>
              <a:ext cx="0" cy="0"/>
            </a:xfrm>
            <a:prstGeom prst="line">
              <a:avLst/>
            </a:prstGeom>
            <a:noFill/>
            <a:ln w="14288"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9"/>
            <p:cNvSpPr>
              <a:spLocks/>
            </p:cNvSpPr>
            <p:nvPr/>
          </p:nvSpPr>
          <p:spPr bwMode="auto">
            <a:xfrm>
              <a:off x="3175" y="3053"/>
              <a:ext cx="154" cy="183"/>
            </a:xfrm>
            <a:custGeom>
              <a:avLst/>
              <a:gdLst>
                <a:gd name="T0" fmla="*/ 64 w 64"/>
                <a:gd name="T1" fmla="*/ 62 h 76"/>
                <a:gd name="T2" fmla="*/ 41 w 64"/>
                <a:gd name="T3" fmla="*/ 17 h 76"/>
                <a:gd name="T4" fmla="*/ 16 w 64"/>
                <a:gd name="T5" fmla="*/ 1 h 76"/>
                <a:gd name="T6" fmla="*/ 9 w 64"/>
                <a:gd name="T7" fmla="*/ 6 h 76"/>
                <a:gd name="T8" fmla="*/ 3 w 64"/>
                <a:gd name="T9" fmla="*/ 30 h 76"/>
                <a:gd name="T10" fmla="*/ 5 w 64"/>
                <a:gd name="T11" fmla="*/ 63 h 76"/>
                <a:gd name="T12" fmla="*/ 11 w 64"/>
                <a:gd name="T13" fmla="*/ 66 h 76"/>
                <a:gd name="T14" fmla="*/ 47 w 64"/>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76">
                  <a:moveTo>
                    <a:pt x="64" y="62"/>
                  </a:moveTo>
                  <a:cubicBezTo>
                    <a:pt x="57" y="39"/>
                    <a:pt x="48" y="25"/>
                    <a:pt x="41" y="17"/>
                  </a:cubicBezTo>
                  <a:cubicBezTo>
                    <a:pt x="27" y="0"/>
                    <a:pt x="20" y="0"/>
                    <a:pt x="16" y="1"/>
                  </a:cubicBezTo>
                  <a:cubicBezTo>
                    <a:pt x="15" y="1"/>
                    <a:pt x="13" y="2"/>
                    <a:pt x="9" y="6"/>
                  </a:cubicBezTo>
                  <a:cubicBezTo>
                    <a:pt x="6" y="11"/>
                    <a:pt x="4" y="16"/>
                    <a:pt x="3" y="30"/>
                  </a:cubicBezTo>
                  <a:cubicBezTo>
                    <a:pt x="2" y="50"/>
                    <a:pt x="0" y="57"/>
                    <a:pt x="5" y="63"/>
                  </a:cubicBezTo>
                  <a:cubicBezTo>
                    <a:pt x="7" y="65"/>
                    <a:pt x="9" y="65"/>
                    <a:pt x="11" y="66"/>
                  </a:cubicBezTo>
                  <a:cubicBezTo>
                    <a:pt x="23" y="69"/>
                    <a:pt x="35" y="73"/>
                    <a:pt x="47" y="76"/>
                  </a:cubicBezTo>
                </a:path>
              </a:pathLst>
            </a:custGeom>
            <a:noFill/>
            <a:ln w="14288" cap="rnd">
              <a:solidFill>
                <a:srgbClr val="4D4E4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20"/>
            <p:cNvSpPr>
              <a:spLocks noChangeShapeType="1"/>
            </p:cNvSpPr>
            <p:nvPr/>
          </p:nvSpPr>
          <p:spPr bwMode="auto">
            <a:xfrm>
              <a:off x="3334" y="3274"/>
              <a:ext cx="0" cy="0"/>
            </a:xfrm>
            <a:prstGeom prst="line">
              <a:avLst/>
            </a:prstGeom>
            <a:noFill/>
            <a:ln w="14288"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1"/>
            <p:cNvSpPr>
              <a:spLocks/>
            </p:cNvSpPr>
            <p:nvPr/>
          </p:nvSpPr>
          <p:spPr bwMode="auto">
            <a:xfrm>
              <a:off x="3307" y="3205"/>
              <a:ext cx="53" cy="144"/>
            </a:xfrm>
            <a:custGeom>
              <a:avLst/>
              <a:gdLst>
                <a:gd name="T0" fmla="*/ 1 w 22"/>
                <a:gd name="T1" fmla="*/ 60 h 60"/>
                <a:gd name="T2" fmla="*/ 14 w 22"/>
                <a:gd name="T3" fmla="*/ 26 h 60"/>
                <a:gd name="T4" fmla="*/ 22 w 22"/>
                <a:gd name="T5" fmla="*/ 9 h 60"/>
                <a:gd name="T6" fmla="*/ 20 w 22"/>
                <a:gd name="T7" fmla="*/ 2 h 60"/>
                <a:gd name="T8" fmla="*/ 15 w 22"/>
                <a:gd name="T9" fmla="*/ 1 h 60"/>
                <a:gd name="T10" fmla="*/ 10 w 22"/>
                <a:gd name="T11" fmla="*/ 6 h 60"/>
                <a:gd name="T12" fmla="*/ 9 w 22"/>
                <a:gd name="T13" fmla="*/ 24 h 60"/>
                <a:gd name="T14" fmla="*/ 1 w 22"/>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60">
                  <a:moveTo>
                    <a:pt x="1" y="60"/>
                  </a:moveTo>
                  <a:cubicBezTo>
                    <a:pt x="2" y="60"/>
                    <a:pt x="4" y="42"/>
                    <a:pt x="14" y="26"/>
                  </a:cubicBezTo>
                  <a:cubicBezTo>
                    <a:pt x="17" y="21"/>
                    <a:pt x="22" y="16"/>
                    <a:pt x="22" y="9"/>
                  </a:cubicBezTo>
                  <a:cubicBezTo>
                    <a:pt x="22" y="7"/>
                    <a:pt x="22" y="4"/>
                    <a:pt x="20" y="2"/>
                  </a:cubicBezTo>
                  <a:cubicBezTo>
                    <a:pt x="18" y="0"/>
                    <a:pt x="15" y="1"/>
                    <a:pt x="15" y="1"/>
                  </a:cubicBezTo>
                  <a:cubicBezTo>
                    <a:pt x="14" y="1"/>
                    <a:pt x="12" y="2"/>
                    <a:pt x="10" y="6"/>
                  </a:cubicBezTo>
                  <a:cubicBezTo>
                    <a:pt x="7" y="13"/>
                    <a:pt x="9" y="19"/>
                    <a:pt x="9" y="24"/>
                  </a:cubicBezTo>
                  <a:cubicBezTo>
                    <a:pt x="8" y="42"/>
                    <a:pt x="0" y="59"/>
                    <a:pt x="1" y="60"/>
                  </a:cubicBezTo>
                  <a:close/>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2"/>
            <p:cNvSpPr>
              <a:spLocks/>
            </p:cNvSpPr>
            <p:nvPr/>
          </p:nvSpPr>
          <p:spPr bwMode="auto">
            <a:xfrm>
              <a:off x="3199" y="3099"/>
              <a:ext cx="70" cy="69"/>
            </a:xfrm>
            <a:custGeom>
              <a:avLst/>
              <a:gdLst>
                <a:gd name="T0" fmla="*/ 27 w 29"/>
                <a:gd name="T1" fmla="*/ 18 h 29"/>
                <a:gd name="T2" fmla="*/ 11 w 29"/>
                <a:gd name="T3" fmla="*/ 27 h 29"/>
                <a:gd name="T4" fmla="*/ 2 w 29"/>
                <a:gd name="T5" fmla="*/ 11 h 29"/>
                <a:gd name="T6" fmla="*/ 19 w 29"/>
                <a:gd name="T7" fmla="*/ 2 h 29"/>
                <a:gd name="T8" fmla="*/ 27 w 29"/>
                <a:gd name="T9" fmla="*/ 18 h 29"/>
              </a:gdLst>
              <a:ahLst/>
              <a:cxnLst>
                <a:cxn ang="0">
                  <a:pos x="T0" y="T1"/>
                </a:cxn>
                <a:cxn ang="0">
                  <a:pos x="T2" y="T3"/>
                </a:cxn>
                <a:cxn ang="0">
                  <a:pos x="T4" y="T5"/>
                </a:cxn>
                <a:cxn ang="0">
                  <a:pos x="T6" y="T7"/>
                </a:cxn>
                <a:cxn ang="0">
                  <a:pos x="T8" y="T9"/>
                </a:cxn>
              </a:cxnLst>
              <a:rect l="0" t="0" r="r" b="b"/>
              <a:pathLst>
                <a:path w="29" h="29">
                  <a:moveTo>
                    <a:pt x="27" y="18"/>
                  </a:moveTo>
                  <a:cubicBezTo>
                    <a:pt x="25" y="25"/>
                    <a:pt x="18" y="29"/>
                    <a:pt x="11" y="27"/>
                  </a:cubicBezTo>
                  <a:cubicBezTo>
                    <a:pt x="4" y="25"/>
                    <a:pt x="0" y="18"/>
                    <a:pt x="2" y="11"/>
                  </a:cubicBezTo>
                  <a:cubicBezTo>
                    <a:pt x="5" y="4"/>
                    <a:pt x="12" y="0"/>
                    <a:pt x="19" y="2"/>
                  </a:cubicBezTo>
                  <a:cubicBezTo>
                    <a:pt x="25" y="4"/>
                    <a:pt x="29" y="11"/>
                    <a:pt x="27" y="18"/>
                  </a:cubicBezTo>
                  <a:close/>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3"/>
            <p:cNvSpPr>
              <a:spLocks/>
            </p:cNvSpPr>
            <p:nvPr/>
          </p:nvSpPr>
          <p:spPr bwMode="auto">
            <a:xfrm>
              <a:off x="3238" y="3176"/>
              <a:ext cx="19" cy="21"/>
            </a:xfrm>
            <a:custGeom>
              <a:avLst/>
              <a:gdLst>
                <a:gd name="T0" fmla="*/ 8 w 8"/>
                <a:gd name="T1" fmla="*/ 6 h 9"/>
                <a:gd name="T2" fmla="*/ 3 w 8"/>
                <a:gd name="T3" fmla="*/ 9 h 9"/>
                <a:gd name="T4" fmla="*/ 0 w 8"/>
                <a:gd name="T5" fmla="*/ 4 h 9"/>
                <a:gd name="T6" fmla="*/ 5 w 8"/>
                <a:gd name="T7" fmla="*/ 1 h 9"/>
                <a:gd name="T8" fmla="*/ 8 w 8"/>
                <a:gd name="T9" fmla="*/ 6 h 9"/>
              </a:gdLst>
              <a:ahLst/>
              <a:cxnLst>
                <a:cxn ang="0">
                  <a:pos x="T0" y="T1"/>
                </a:cxn>
                <a:cxn ang="0">
                  <a:pos x="T2" y="T3"/>
                </a:cxn>
                <a:cxn ang="0">
                  <a:pos x="T4" y="T5"/>
                </a:cxn>
                <a:cxn ang="0">
                  <a:pos x="T6" y="T7"/>
                </a:cxn>
                <a:cxn ang="0">
                  <a:pos x="T8" y="T9"/>
                </a:cxn>
              </a:cxnLst>
              <a:rect l="0" t="0" r="r" b="b"/>
              <a:pathLst>
                <a:path w="8" h="9">
                  <a:moveTo>
                    <a:pt x="8" y="6"/>
                  </a:moveTo>
                  <a:cubicBezTo>
                    <a:pt x="7" y="8"/>
                    <a:pt x="5" y="9"/>
                    <a:pt x="3" y="9"/>
                  </a:cubicBezTo>
                  <a:cubicBezTo>
                    <a:pt x="1" y="8"/>
                    <a:pt x="0" y="6"/>
                    <a:pt x="0" y="4"/>
                  </a:cubicBezTo>
                  <a:cubicBezTo>
                    <a:pt x="1" y="2"/>
                    <a:pt x="3" y="0"/>
                    <a:pt x="5" y="1"/>
                  </a:cubicBezTo>
                  <a:cubicBezTo>
                    <a:pt x="7" y="2"/>
                    <a:pt x="8" y="4"/>
                    <a:pt x="8" y="6"/>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24"/>
            <p:cNvSpPr>
              <a:spLocks/>
            </p:cNvSpPr>
            <p:nvPr/>
          </p:nvSpPr>
          <p:spPr bwMode="auto">
            <a:xfrm>
              <a:off x="3363" y="3142"/>
              <a:ext cx="50" cy="50"/>
            </a:xfrm>
            <a:custGeom>
              <a:avLst/>
              <a:gdLst>
                <a:gd name="T0" fmla="*/ 0 w 21"/>
                <a:gd name="T1" fmla="*/ 21 h 21"/>
                <a:gd name="T2" fmla="*/ 7 w 21"/>
                <a:gd name="T3" fmla="*/ 10 h 21"/>
                <a:gd name="T4" fmla="*/ 21 w 21"/>
                <a:gd name="T5" fmla="*/ 0 h 21"/>
              </a:gdLst>
              <a:ahLst/>
              <a:cxnLst>
                <a:cxn ang="0">
                  <a:pos x="T0" y="T1"/>
                </a:cxn>
                <a:cxn ang="0">
                  <a:pos x="T2" y="T3"/>
                </a:cxn>
                <a:cxn ang="0">
                  <a:pos x="T4" y="T5"/>
                </a:cxn>
              </a:cxnLst>
              <a:rect l="0" t="0" r="r" b="b"/>
              <a:pathLst>
                <a:path w="21" h="21">
                  <a:moveTo>
                    <a:pt x="0" y="21"/>
                  </a:moveTo>
                  <a:cubicBezTo>
                    <a:pt x="2" y="18"/>
                    <a:pt x="4" y="14"/>
                    <a:pt x="7" y="10"/>
                  </a:cubicBezTo>
                  <a:cubicBezTo>
                    <a:pt x="12" y="4"/>
                    <a:pt x="17" y="1"/>
                    <a:pt x="21" y="0"/>
                  </a:cubicBezTo>
                </a:path>
              </a:pathLst>
            </a:custGeom>
            <a:noFill/>
            <a:ln w="14288" cap="rnd">
              <a:solidFill>
                <a:srgbClr val="98989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5"/>
            <p:cNvSpPr>
              <a:spLocks/>
            </p:cNvSpPr>
            <p:nvPr/>
          </p:nvSpPr>
          <p:spPr bwMode="auto">
            <a:xfrm>
              <a:off x="3339" y="3120"/>
              <a:ext cx="14" cy="70"/>
            </a:xfrm>
            <a:custGeom>
              <a:avLst/>
              <a:gdLst>
                <a:gd name="T0" fmla="*/ 5 w 6"/>
                <a:gd name="T1" fmla="*/ 29 h 29"/>
                <a:gd name="T2" fmla="*/ 5 w 6"/>
                <a:gd name="T3" fmla="*/ 15 h 29"/>
                <a:gd name="T4" fmla="*/ 0 w 6"/>
                <a:gd name="T5" fmla="*/ 0 h 29"/>
              </a:gdLst>
              <a:ahLst/>
              <a:cxnLst>
                <a:cxn ang="0">
                  <a:pos x="T0" y="T1"/>
                </a:cxn>
                <a:cxn ang="0">
                  <a:pos x="T2" y="T3"/>
                </a:cxn>
                <a:cxn ang="0">
                  <a:pos x="T4" y="T5"/>
                </a:cxn>
              </a:cxnLst>
              <a:rect l="0" t="0" r="r" b="b"/>
              <a:pathLst>
                <a:path w="6" h="29">
                  <a:moveTo>
                    <a:pt x="5" y="29"/>
                  </a:moveTo>
                  <a:cubicBezTo>
                    <a:pt x="6" y="25"/>
                    <a:pt x="6" y="21"/>
                    <a:pt x="5" y="15"/>
                  </a:cubicBezTo>
                  <a:cubicBezTo>
                    <a:pt x="4" y="8"/>
                    <a:pt x="2" y="3"/>
                    <a:pt x="0" y="0"/>
                  </a:cubicBezTo>
                </a:path>
              </a:pathLst>
            </a:custGeom>
            <a:noFill/>
            <a:ln w="14288" cap="rnd">
              <a:solidFill>
                <a:srgbClr val="98989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26"/>
            <p:cNvSpPr>
              <a:spLocks/>
            </p:cNvSpPr>
            <p:nvPr/>
          </p:nvSpPr>
          <p:spPr bwMode="auto">
            <a:xfrm>
              <a:off x="3444" y="3183"/>
              <a:ext cx="70" cy="70"/>
            </a:xfrm>
            <a:custGeom>
              <a:avLst/>
              <a:gdLst>
                <a:gd name="T0" fmla="*/ 3 w 29"/>
                <a:gd name="T1" fmla="*/ 11 h 29"/>
                <a:gd name="T2" fmla="*/ 11 w 29"/>
                <a:gd name="T3" fmla="*/ 27 h 29"/>
                <a:gd name="T4" fmla="*/ 27 w 29"/>
                <a:gd name="T5" fmla="*/ 18 h 29"/>
                <a:gd name="T6" fmla="*/ 19 w 29"/>
                <a:gd name="T7" fmla="*/ 2 h 29"/>
                <a:gd name="T8" fmla="*/ 3 w 29"/>
                <a:gd name="T9" fmla="*/ 11 h 29"/>
              </a:gdLst>
              <a:ahLst/>
              <a:cxnLst>
                <a:cxn ang="0">
                  <a:pos x="T0" y="T1"/>
                </a:cxn>
                <a:cxn ang="0">
                  <a:pos x="T2" y="T3"/>
                </a:cxn>
                <a:cxn ang="0">
                  <a:pos x="T4" y="T5"/>
                </a:cxn>
                <a:cxn ang="0">
                  <a:pos x="T6" y="T7"/>
                </a:cxn>
                <a:cxn ang="0">
                  <a:pos x="T8" y="T9"/>
                </a:cxn>
              </a:cxnLst>
              <a:rect l="0" t="0" r="r" b="b"/>
              <a:pathLst>
                <a:path w="29" h="29">
                  <a:moveTo>
                    <a:pt x="3" y="11"/>
                  </a:moveTo>
                  <a:cubicBezTo>
                    <a:pt x="0" y="18"/>
                    <a:pt x="4" y="25"/>
                    <a:pt x="11" y="27"/>
                  </a:cubicBezTo>
                  <a:cubicBezTo>
                    <a:pt x="18" y="29"/>
                    <a:pt x="25" y="25"/>
                    <a:pt x="27" y="18"/>
                  </a:cubicBezTo>
                  <a:cubicBezTo>
                    <a:pt x="29" y="11"/>
                    <a:pt x="26" y="4"/>
                    <a:pt x="19" y="2"/>
                  </a:cubicBezTo>
                  <a:cubicBezTo>
                    <a:pt x="12" y="0"/>
                    <a:pt x="5" y="4"/>
                    <a:pt x="3" y="11"/>
                  </a:cubicBezTo>
                  <a:close/>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7"/>
            <p:cNvSpPr>
              <a:spLocks/>
            </p:cNvSpPr>
            <p:nvPr/>
          </p:nvSpPr>
          <p:spPr bwMode="auto">
            <a:xfrm>
              <a:off x="3430" y="3245"/>
              <a:ext cx="19" cy="20"/>
            </a:xfrm>
            <a:custGeom>
              <a:avLst/>
              <a:gdLst>
                <a:gd name="T0" fmla="*/ 0 w 8"/>
                <a:gd name="T1" fmla="*/ 3 h 8"/>
                <a:gd name="T2" fmla="*/ 3 w 8"/>
                <a:gd name="T3" fmla="*/ 8 h 8"/>
                <a:gd name="T4" fmla="*/ 8 w 8"/>
                <a:gd name="T5" fmla="*/ 5 h 8"/>
                <a:gd name="T6" fmla="*/ 5 w 8"/>
                <a:gd name="T7" fmla="*/ 0 h 8"/>
                <a:gd name="T8" fmla="*/ 0 w 8"/>
                <a:gd name="T9" fmla="*/ 3 h 8"/>
              </a:gdLst>
              <a:ahLst/>
              <a:cxnLst>
                <a:cxn ang="0">
                  <a:pos x="T0" y="T1"/>
                </a:cxn>
                <a:cxn ang="0">
                  <a:pos x="T2" y="T3"/>
                </a:cxn>
                <a:cxn ang="0">
                  <a:pos x="T4" y="T5"/>
                </a:cxn>
                <a:cxn ang="0">
                  <a:pos x="T6" y="T7"/>
                </a:cxn>
                <a:cxn ang="0">
                  <a:pos x="T8" y="T9"/>
                </a:cxn>
              </a:cxnLst>
              <a:rect l="0" t="0" r="r" b="b"/>
              <a:pathLst>
                <a:path w="8" h="8">
                  <a:moveTo>
                    <a:pt x="0" y="3"/>
                  </a:moveTo>
                  <a:cubicBezTo>
                    <a:pt x="0" y="5"/>
                    <a:pt x="1" y="7"/>
                    <a:pt x="3" y="8"/>
                  </a:cubicBezTo>
                  <a:cubicBezTo>
                    <a:pt x="5" y="8"/>
                    <a:pt x="7" y="7"/>
                    <a:pt x="8" y="5"/>
                  </a:cubicBezTo>
                  <a:cubicBezTo>
                    <a:pt x="8" y="3"/>
                    <a:pt x="7" y="1"/>
                    <a:pt x="5" y="0"/>
                  </a:cubicBezTo>
                  <a:cubicBezTo>
                    <a:pt x="3" y="0"/>
                    <a:pt x="1" y="1"/>
                    <a:pt x="0" y="3"/>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28"/>
            <p:cNvSpPr>
              <a:spLocks/>
            </p:cNvSpPr>
            <p:nvPr/>
          </p:nvSpPr>
          <p:spPr bwMode="auto">
            <a:xfrm>
              <a:off x="3221" y="3281"/>
              <a:ext cx="55" cy="56"/>
            </a:xfrm>
            <a:custGeom>
              <a:avLst/>
              <a:gdLst>
                <a:gd name="T0" fmla="*/ 11 w 23"/>
                <a:gd name="T1" fmla="*/ 1 h 23"/>
                <a:gd name="T2" fmla="*/ 23 w 23"/>
                <a:gd name="T3" fmla="*/ 11 h 23"/>
                <a:gd name="T4" fmla="*/ 13 w 23"/>
                <a:gd name="T5" fmla="*/ 23 h 23"/>
                <a:gd name="T6" fmla="*/ 1 w 23"/>
                <a:gd name="T7" fmla="*/ 13 h 23"/>
                <a:gd name="T8" fmla="*/ 11 w 23"/>
                <a:gd name="T9" fmla="*/ 1 h 23"/>
              </a:gdLst>
              <a:ahLst/>
              <a:cxnLst>
                <a:cxn ang="0">
                  <a:pos x="T0" y="T1"/>
                </a:cxn>
                <a:cxn ang="0">
                  <a:pos x="T2" y="T3"/>
                </a:cxn>
                <a:cxn ang="0">
                  <a:pos x="T4" y="T5"/>
                </a:cxn>
                <a:cxn ang="0">
                  <a:pos x="T6" y="T7"/>
                </a:cxn>
                <a:cxn ang="0">
                  <a:pos x="T8" y="T9"/>
                </a:cxn>
              </a:cxnLst>
              <a:rect l="0" t="0" r="r" b="b"/>
              <a:pathLst>
                <a:path w="23" h="23">
                  <a:moveTo>
                    <a:pt x="11" y="1"/>
                  </a:moveTo>
                  <a:cubicBezTo>
                    <a:pt x="17" y="0"/>
                    <a:pt x="22" y="5"/>
                    <a:pt x="23" y="11"/>
                  </a:cubicBezTo>
                  <a:cubicBezTo>
                    <a:pt x="23" y="17"/>
                    <a:pt x="19" y="22"/>
                    <a:pt x="13" y="23"/>
                  </a:cubicBezTo>
                  <a:cubicBezTo>
                    <a:pt x="6" y="23"/>
                    <a:pt x="1" y="19"/>
                    <a:pt x="1" y="13"/>
                  </a:cubicBezTo>
                  <a:cubicBezTo>
                    <a:pt x="0" y="7"/>
                    <a:pt x="5" y="2"/>
                    <a:pt x="11" y="1"/>
                  </a:cubicBezTo>
                  <a:close/>
                </a:path>
              </a:pathLst>
            </a:custGeom>
            <a:solidFill>
              <a:srgbClr val="98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29"/>
            <p:cNvSpPr>
              <a:spLocks/>
            </p:cNvSpPr>
            <p:nvPr/>
          </p:nvSpPr>
          <p:spPr bwMode="auto">
            <a:xfrm>
              <a:off x="3278" y="3274"/>
              <a:ext cx="17" cy="17"/>
            </a:xfrm>
            <a:custGeom>
              <a:avLst/>
              <a:gdLst>
                <a:gd name="T0" fmla="*/ 3 w 7"/>
                <a:gd name="T1" fmla="*/ 0 h 7"/>
                <a:gd name="T2" fmla="*/ 6 w 7"/>
                <a:gd name="T3" fmla="*/ 3 h 7"/>
                <a:gd name="T4" fmla="*/ 3 w 7"/>
                <a:gd name="T5" fmla="*/ 7 h 7"/>
                <a:gd name="T6" fmla="*/ 0 w 7"/>
                <a:gd name="T7" fmla="*/ 4 h 7"/>
                <a:gd name="T8" fmla="*/ 3 w 7"/>
                <a:gd name="T9" fmla="*/ 0 h 7"/>
              </a:gdLst>
              <a:ahLst/>
              <a:cxnLst>
                <a:cxn ang="0">
                  <a:pos x="T0" y="T1"/>
                </a:cxn>
                <a:cxn ang="0">
                  <a:pos x="T2" y="T3"/>
                </a:cxn>
                <a:cxn ang="0">
                  <a:pos x="T4" y="T5"/>
                </a:cxn>
                <a:cxn ang="0">
                  <a:pos x="T6" y="T7"/>
                </a:cxn>
                <a:cxn ang="0">
                  <a:pos x="T8" y="T9"/>
                </a:cxn>
              </a:cxnLst>
              <a:rect l="0" t="0" r="r" b="b"/>
              <a:pathLst>
                <a:path w="7" h="7">
                  <a:moveTo>
                    <a:pt x="3" y="0"/>
                  </a:moveTo>
                  <a:cubicBezTo>
                    <a:pt x="5" y="0"/>
                    <a:pt x="6" y="2"/>
                    <a:pt x="6" y="3"/>
                  </a:cubicBezTo>
                  <a:cubicBezTo>
                    <a:pt x="7" y="5"/>
                    <a:pt x="5" y="7"/>
                    <a:pt x="3" y="7"/>
                  </a:cubicBezTo>
                  <a:cubicBezTo>
                    <a:pt x="2" y="7"/>
                    <a:pt x="0" y="6"/>
                    <a:pt x="0" y="4"/>
                  </a:cubicBezTo>
                  <a:cubicBezTo>
                    <a:pt x="0" y="2"/>
                    <a:pt x="1" y="1"/>
                    <a:pt x="3" y="0"/>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30"/>
            <p:cNvSpPr>
              <a:spLocks/>
            </p:cNvSpPr>
            <p:nvPr/>
          </p:nvSpPr>
          <p:spPr bwMode="auto">
            <a:xfrm>
              <a:off x="3355" y="3320"/>
              <a:ext cx="61" cy="60"/>
            </a:xfrm>
            <a:custGeom>
              <a:avLst/>
              <a:gdLst>
                <a:gd name="T0" fmla="*/ 19 w 25"/>
                <a:gd name="T1" fmla="*/ 4 h 25"/>
                <a:gd name="T2" fmla="*/ 4 w 25"/>
                <a:gd name="T3" fmla="*/ 5 h 25"/>
                <a:gd name="T4" fmla="*/ 6 w 25"/>
                <a:gd name="T5" fmla="*/ 21 h 25"/>
                <a:gd name="T6" fmla="*/ 21 w 25"/>
                <a:gd name="T7" fmla="*/ 19 h 25"/>
                <a:gd name="T8" fmla="*/ 19 w 25"/>
                <a:gd name="T9" fmla="*/ 4 h 25"/>
              </a:gdLst>
              <a:ahLst/>
              <a:cxnLst>
                <a:cxn ang="0">
                  <a:pos x="T0" y="T1"/>
                </a:cxn>
                <a:cxn ang="0">
                  <a:pos x="T2" y="T3"/>
                </a:cxn>
                <a:cxn ang="0">
                  <a:pos x="T4" y="T5"/>
                </a:cxn>
                <a:cxn ang="0">
                  <a:pos x="T6" y="T7"/>
                </a:cxn>
                <a:cxn ang="0">
                  <a:pos x="T8" y="T9"/>
                </a:cxn>
              </a:cxnLst>
              <a:rect l="0" t="0" r="r" b="b"/>
              <a:pathLst>
                <a:path w="25" h="25">
                  <a:moveTo>
                    <a:pt x="19" y="4"/>
                  </a:moveTo>
                  <a:cubicBezTo>
                    <a:pt x="14" y="0"/>
                    <a:pt x="7" y="1"/>
                    <a:pt x="4" y="5"/>
                  </a:cubicBezTo>
                  <a:cubicBezTo>
                    <a:pt x="0" y="10"/>
                    <a:pt x="1" y="17"/>
                    <a:pt x="6" y="21"/>
                  </a:cubicBezTo>
                  <a:cubicBezTo>
                    <a:pt x="10" y="25"/>
                    <a:pt x="17" y="24"/>
                    <a:pt x="21" y="19"/>
                  </a:cubicBezTo>
                  <a:cubicBezTo>
                    <a:pt x="25" y="15"/>
                    <a:pt x="24" y="8"/>
                    <a:pt x="19" y="4"/>
                  </a:cubicBezTo>
                  <a:close/>
                </a:path>
              </a:pathLst>
            </a:custGeom>
            <a:solidFill>
              <a:srgbClr val="98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31"/>
            <p:cNvSpPr>
              <a:spLocks/>
            </p:cNvSpPr>
            <p:nvPr/>
          </p:nvSpPr>
          <p:spPr bwMode="auto">
            <a:xfrm>
              <a:off x="3360" y="3298"/>
              <a:ext cx="17" cy="17"/>
            </a:xfrm>
            <a:custGeom>
              <a:avLst/>
              <a:gdLst>
                <a:gd name="T0" fmla="*/ 6 w 7"/>
                <a:gd name="T1" fmla="*/ 1 h 7"/>
                <a:gd name="T2" fmla="*/ 1 w 7"/>
                <a:gd name="T3" fmla="*/ 1 h 7"/>
                <a:gd name="T4" fmla="*/ 2 w 7"/>
                <a:gd name="T5" fmla="*/ 6 h 7"/>
                <a:gd name="T6" fmla="*/ 6 w 7"/>
                <a:gd name="T7" fmla="*/ 6 h 7"/>
                <a:gd name="T8" fmla="*/ 6 w 7"/>
                <a:gd name="T9" fmla="*/ 1 h 7"/>
              </a:gdLst>
              <a:ahLst/>
              <a:cxnLst>
                <a:cxn ang="0">
                  <a:pos x="T0" y="T1"/>
                </a:cxn>
                <a:cxn ang="0">
                  <a:pos x="T2" y="T3"/>
                </a:cxn>
                <a:cxn ang="0">
                  <a:pos x="T4" y="T5"/>
                </a:cxn>
                <a:cxn ang="0">
                  <a:pos x="T6" y="T7"/>
                </a:cxn>
                <a:cxn ang="0">
                  <a:pos x="T8" y="T9"/>
                </a:cxn>
              </a:cxnLst>
              <a:rect l="0" t="0" r="r" b="b"/>
              <a:pathLst>
                <a:path w="7" h="7">
                  <a:moveTo>
                    <a:pt x="6" y="1"/>
                  </a:moveTo>
                  <a:cubicBezTo>
                    <a:pt x="4" y="0"/>
                    <a:pt x="2" y="0"/>
                    <a:pt x="1" y="1"/>
                  </a:cubicBezTo>
                  <a:cubicBezTo>
                    <a:pt x="0" y="3"/>
                    <a:pt x="0" y="5"/>
                    <a:pt x="2" y="6"/>
                  </a:cubicBezTo>
                  <a:cubicBezTo>
                    <a:pt x="3" y="7"/>
                    <a:pt x="5" y="7"/>
                    <a:pt x="6" y="6"/>
                  </a:cubicBezTo>
                  <a:cubicBezTo>
                    <a:pt x="7" y="4"/>
                    <a:pt x="7" y="2"/>
                    <a:pt x="6" y="1"/>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32"/>
            <p:cNvSpPr>
              <a:spLocks/>
            </p:cNvSpPr>
            <p:nvPr/>
          </p:nvSpPr>
          <p:spPr bwMode="auto">
            <a:xfrm>
              <a:off x="3182" y="3238"/>
              <a:ext cx="130" cy="125"/>
            </a:xfrm>
            <a:custGeom>
              <a:avLst/>
              <a:gdLst>
                <a:gd name="T0" fmla="*/ 20 w 54"/>
                <a:gd name="T1" fmla="*/ 0 h 52"/>
                <a:gd name="T2" fmla="*/ 6 w 54"/>
                <a:gd name="T3" fmla="*/ 10 h 52"/>
                <a:gd name="T4" fmla="*/ 3 w 54"/>
                <a:gd name="T5" fmla="*/ 32 h 52"/>
                <a:gd name="T6" fmla="*/ 18 w 54"/>
                <a:gd name="T7" fmla="*/ 48 h 52"/>
                <a:gd name="T8" fmla="*/ 35 w 54"/>
                <a:gd name="T9" fmla="*/ 48 h 52"/>
                <a:gd name="T10" fmla="*/ 47 w 54"/>
                <a:gd name="T11" fmla="*/ 36 h 52"/>
                <a:gd name="T12" fmla="*/ 54 w 54"/>
                <a:gd name="T13" fmla="*/ 25 h 52"/>
              </a:gdLst>
              <a:ahLst/>
              <a:cxnLst>
                <a:cxn ang="0">
                  <a:pos x="T0" y="T1"/>
                </a:cxn>
                <a:cxn ang="0">
                  <a:pos x="T2" y="T3"/>
                </a:cxn>
                <a:cxn ang="0">
                  <a:pos x="T4" y="T5"/>
                </a:cxn>
                <a:cxn ang="0">
                  <a:pos x="T6" y="T7"/>
                </a:cxn>
                <a:cxn ang="0">
                  <a:pos x="T8" y="T9"/>
                </a:cxn>
                <a:cxn ang="0">
                  <a:pos x="T10" y="T11"/>
                </a:cxn>
                <a:cxn ang="0">
                  <a:pos x="T12" y="T13"/>
                </a:cxn>
              </a:cxnLst>
              <a:rect l="0" t="0" r="r" b="b"/>
              <a:pathLst>
                <a:path w="54" h="52">
                  <a:moveTo>
                    <a:pt x="20" y="0"/>
                  </a:moveTo>
                  <a:cubicBezTo>
                    <a:pt x="18" y="1"/>
                    <a:pt x="11" y="3"/>
                    <a:pt x="6" y="10"/>
                  </a:cubicBezTo>
                  <a:cubicBezTo>
                    <a:pt x="0" y="20"/>
                    <a:pt x="3" y="30"/>
                    <a:pt x="3" y="32"/>
                  </a:cubicBezTo>
                  <a:cubicBezTo>
                    <a:pt x="4" y="33"/>
                    <a:pt x="7" y="44"/>
                    <a:pt x="18" y="48"/>
                  </a:cubicBezTo>
                  <a:cubicBezTo>
                    <a:pt x="20" y="49"/>
                    <a:pt x="27" y="52"/>
                    <a:pt x="35" y="48"/>
                  </a:cubicBezTo>
                  <a:cubicBezTo>
                    <a:pt x="39" y="46"/>
                    <a:pt x="42" y="43"/>
                    <a:pt x="47" y="36"/>
                  </a:cubicBezTo>
                  <a:cubicBezTo>
                    <a:pt x="50" y="31"/>
                    <a:pt x="53" y="28"/>
                    <a:pt x="54" y="25"/>
                  </a:cubicBezTo>
                </a:path>
              </a:pathLst>
            </a:custGeom>
            <a:noFill/>
            <a:ln w="14288" cap="rnd">
              <a:solidFill>
                <a:srgbClr val="4D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3"/>
            <p:cNvSpPr>
              <a:spLocks/>
            </p:cNvSpPr>
            <p:nvPr/>
          </p:nvSpPr>
          <p:spPr bwMode="auto">
            <a:xfrm>
              <a:off x="3334" y="3298"/>
              <a:ext cx="118" cy="106"/>
            </a:xfrm>
            <a:custGeom>
              <a:avLst/>
              <a:gdLst>
                <a:gd name="T0" fmla="*/ 43 w 49"/>
                <a:gd name="T1" fmla="*/ 0 h 44"/>
                <a:gd name="T2" fmla="*/ 49 w 49"/>
                <a:gd name="T3" fmla="*/ 15 h 44"/>
                <a:gd name="T4" fmla="*/ 39 w 49"/>
                <a:gd name="T5" fmla="*/ 35 h 44"/>
                <a:gd name="T6" fmla="*/ 18 w 49"/>
                <a:gd name="T7" fmla="*/ 41 h 44"/>
                <a:gd name="T8" fmla="*/ 4 w 49"/>
                <a:gd name="T9" fmla="*/ 32 h 44"/>
                <a:gd name="T10" fmla="*/ 0 w 49"/>
                <a:gd name="T11" fmla="*/ 15 h 44"/>
                <a:gd name="T12" fmla="*/ 1 w 49"/>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49" h="44">
                  <a:moveTo>
                    <a:pt x="43" y="0"/>
                  </a:moveTo>
                  <a:cubicBezTo>
                    <a:pt x="44" y="1"/>
                    <a:pt x="48" y="7"/>
                    <a:pt x="49" y="15"/>
                  </a:cubicBezTo>
                  <a:cubicBezTo>
                    <a:pt x="49" y="27"/>
                    <a:pt x="41" y="34"/>
                    <a:pt x="39" y="35"/>
                  </a:cubicBezTo>
                  <a:cubicBezTo>
                    <a:pt x="38" y="36"/>
                    <a:pt x="29" y="44"/>
                    <a:pt x="18" y="41"/>
                  </a:cubicBezTo>
                  <a:cubicBezTo>
                    <a:pt x="16" y="41"/>
                    <a:pt x="8" y="39"/>
                    <a:pt x="4" y="32"/>
                  </a:cubicBezTo>
                  <a:cubicBezTo>
                    <a:pt x="1" y="28"/>
                    <a:pt x="1" y="23"/>
                    <a:pt x="0" y="15"/>
                  </a:cubicBezTo>
                  <a:cubicBezTo>
                    <a:pt x="0" y="9"/>
                    <a:pt x="0" y="5"/>
                    <a:pt x="1" y="1"/>
                  </a:cubicBezTo>
                </a:path>
              </a:pathLst>
            </a:custGeom>
            <a:noFill/>
            <a:ln w="14288" cap="rnd">
              <a:solidFill>
                <a:srgbClr val="4D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5" name="Group 36"/>
          <p:cNvGrpSpPr>
            <a:grpSpLocks noChangeAspect="1"/>
          </p:cNvGrpSpPr>
          <p:nvPr/>
        </p:nvGrpSpPr>
        <p:grpSpPr bwMode="auto">
          <a:xfrm>
            <a:off x="5313363" y="3589339"/>
            <a:ext cx="823912" cy="823912"/>
            <a:chOff x="3347" y="2261"/>
            <a:chExt cx="519" cy="519"/>
          </a:xfrm>
        </p:grpSpPr>
        <p:sp>
          <p:nvSpPr>
            <p:cNvPr id="96" name="AutoShape 35"/>
            <p:cNvSpPr>
              <a:spLocks noChangeAspect="1" noChangeArrowheads="1" noTextEdit="1"/>
            </p:cNvSpPr>
            <p:nvPr/>
          </p:nvSpPr>
          <p:spPr bwMode="auto">
            <a:xfrm>
              <a:off x="3347" y="2261"/>
              <a:ext cx="51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Oval 37"/>
            <p:cNvSpPr>
              <a:spLocks noChangeArrowheads="1"/>
            </p:cNvSpPr>
            <p:nvPr/>
          </p:nvSpPr>
          <p:spPr bwMode="auto">
            <a:xfrm>
              <a:off x="3356" y="2268"/>
              <a:ext cx="503" cy="502"/>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38"/>
            <p:cNvSpPr>
              <a:spLocks/>
            </p:cNvSpPr>
            <p:nvPr/>
          </p:nvSpPr>
          <p:spPr bwMode="auto">
            <a:xfrm>
              <a:off x="3618" y="2429"/>
              <a:ext cx="209" cy="214"/>
            </a:xfrm>
            <a:custGeom>
              <a:avLst/>
              <a:gdLst>
                <a:gd name="T0" fmla="*/ 40 w 87"/>
                <a:gd name="T1" fmla="*/ 89 h 89"/>
                <a:gd name="T2" fmla="*/ 29 w 87"/>
                <a:gd name="T3" fmla="*/ 76 h 89"/>
                <a:gd name="T4" fmla="*/ 30 w 87"/>
                <a:gd name="T5" fmla="*/ 74 h 89"/>
                <a:gd name="T6" fmla="*/ 36 w 87"/>
                <a:gd name="T7" fmla="*/ 69 h 89"/>
                <a:gd name="T8" fmla="*/ 28 w 87"/>
                <a:gd name="T9" fmla="*/ 48 h 89"/>
                <a:gd name="T10" fmla="*/ 14 w 87"/>
                <a:gd name="T11" fmla="*/ 51 h 89"/>
                <a:gd name="T12" fmla="*/ 13 w 87"/>
                <a:gd name="T13" fmla="*/ 52 h 89"/>
                <a:gd name="T14" fmla="*/ 11 w 87"/>
                <a:gd name="T15" fmla="*/ 52 h 89"/>
                <a:gd name="T16" fmla="*/ 5 w 87"/>
                <a:gd name="T17" fmla="*/ 46 h 89"/>
                <a:gd name="T18" fmla="*/ 0 w 87"/>
                <a:gd name="T19" fmla="*/ 39 h 89"/>
                <a:gd name="T20" fmla="*/ 4 w 87"/>
                <a:gd name="T21" fmla="*/ 37 h 89"/>
                <a:gd name="T22" fmla="*/ 16 w 87"/>
                <a:gd name="T23" fmla="*/ 27 h 89"/>
                <a:gd name="T24" fmla="*/ 18 w 87"/>
                <a:gd name="T25" fmla="*/ 26 h 89"/>
                <a:gd name="T26" fmla="*/ 17 w 87"/>
                <a:gd name="T27" fmla="*/ 22 h 89"/>
                <a:gd name="T28" fmla="*/ 14 w 87"/>
                <a:gd name="T29" fmla="*/ 20 h 89"/>
                <a:gd name="T30" fmla="*/ 11 w 87"/>
                <a:gd name="T31" fmla="*/ 10 h 89"/>
                <a:gd name="T32" fmla="*/ 19 w 87"/>
                <a:gd name="T33" fmla="*/ 4 h 89"/>
                <a:gd name="T34" fmla="*/ 28 w 87"/>
                <a:gd name="T35" fmla="*/ 9 h 89"/>
                <a:gd name="T36" fmla="*/ 30 w 87"/>
                <a:gd name="T37" fmla="*/ 13 h 89"/>
                <a:gd name="T38" fmla="*/ 33 w 87"/>
                <a:gd name="T39" fmla="*/ 14 h 89"/>
                <a:gd name="T40" fmla="*/ 36 w 87"/>
                <a:gd name="T41" fmla="*/ 12 h 89"/>
                <a:gd name="T42" fmla="*/ 49 w 87"/>
                <a:gd name="T43" fmla="*/ 1 h 89"/>
                <a:gd name="T44" fmla="*/ 50 w 87"/>
                <a:gd name="T45" fmla="*/ 0 h 89"/>
                <a:gd name="T46" fmla="*/ 51 w 87"/>
                <a:gd name="T47" fmla="*/ 1 h 89"/>
                <a:gd name="T48" fmla="*/ 84 w 87"/>
                <a:gd name="T49" fmla="*/ 44 h 89"/>
                <a:gd name="T50" fmla="*/ 86 w 87"/>
                <a:gd name="T51" fmla="*/ 47 h 89"/>
                <a:gd name="T52" fmla="*/ 86 w 87"/>
                <a:gd name="T53" fmla="*/ 52 h 89"/>
                <a:gd name="T54" fmla="*/ 83 w 87"/>
                <a:gd name="T55" fmla="*/ 55 h 89"/>
                <a:gd name="T56" fmla="*/ 40 w 87"/>
                <a:gd name="T57" fmla="*/ 89 h 89"/>
                <a:gd name="T58" fmla="*/ 40 w 87"/>
                <a:gd name="T59"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89">
                  <a:moveTo>
                    <a:pt x="40" y="89"/>
                  </a:moveTo>
                  <a:cubicBezTo>
                    <a:pt x="36" y="85"/>
                    <a:pt x="33" y="80"/>
                    <a:pt x="29" y="76"/>
                  </a:cubicBezTo>
                  <a:cubicBezTo>
                    <a:pt x="28" y="75"/>
                    <a:pt x="29" y="74"/>
                    <a:pt x="30" y="74"/>
                  </a:cubicBezTo>
                  <a:cubicBezTo>
                    <a:pt x="32" y="72"/>
                    <a:pt x="34" y="71"/>
                    <a:pt x="36" y="69"/>
                  </a:cubicBezTo>
                  <a:cubicBezTo>
                    <a:pt x="40" y="63"/>
                    <a:pt x="39" y="52"/>
                    <a:pt x="28" y="48"/>
                  </a:cubicBezTo>
                  <a:cubicBezTo>
                    <a:pt x="23" y="46"/>
                    <a:pt x="18" y="47"/>
                    <a:pt x="14" y="51"/>
                  </a:cubicBezTo>
                  <a:cubicBezTo>
                    <a:pt x="14" y="52"/>
                    <a:pt x="14" y="52"/>
                    <a:pt x="13" y="52"/>
                  </a:cubicBezTo>
                  <a:cubicBezTo>
                    <a:pt x="12" y="54"/>
                    <a:pt x="12" y="54"/>
                    <a:pt x="11" y="52"/>
                  </a:cubicBezTo>
                  <a:cubicBezTo>
                    <a:pt x="9" y="50"/>
                    <a:pt x="7" y="48"/>
                    <a:pt x="5" y="46"/>
                  </a:cubicBezTo>
                  <a:cubicBezTo>
                    <a:pt x="4" y="44"/>
                    <a:pt x="2" y="42"/>
                    <a:pt x="0" y="39"/>
                  </a:cubicBezTo>
                  <a:cubicBezTo>
                    <a:pt x="2" y="38"/>
                    <a:pt x="3" y="38"/>
                    <a:pt x="4" y="37"/>
                  </a:cubicBezTo>
                  <a:cubicBezTo>
                    <a:pt x="8" y="34"/>
                    <a:pt x="12" y="31"/>
                    <a:pt x="16" y="27"/>
                  </a:cubicBezTo>
                  <a:cubicBezTo>
                    <a:pt x="17" y="27"/>
                    <a:pt x="17" y="26"/>
                    <a:pt x="18" y="26"/>
                  </a:cubicBezTo>
                  <a:cubicBezTo>
                    <a:pt x="19" y="24"/>
                    <a:pt x="19" y="23"/>
                    <a:pt x="17" y="22"/>
                  </a:cubicBezTo>
                  <a:cubicBezTo>
                    <a:pt x="16" y="21"/>
                    <a:pt x="15" y="21"/>
                    <a:pt x="14" y="20"/>
                  </a:cubicBezTo>
                  <a:cubicBezTo>
                    <a:pt x="11" y="18"/>
                    <a:pt x="10" y="14"/>
                    <a:pt x="11" y="10"/>
                  </a:cubicBezTo>
                  <a:cubicBezTo>
                    <a:pt x="12" y="6"/>
                    <a:pt x="15" y="4"/>
                    <a:pt x="19" y="4"/>
                  </a:cubicBezTo>
                  <a:cubicBezTo>
                    <a:pt x="23" y="3"/>
                    <a:pt x="27" y="6"/>
                    <a:pt x="28" y="9"/>
                  </a:cubicBezTo>
                  <a:cubicBezTo>
                    <a:pt x="29" y="10"/>
                    <a:pt x="29" y="12"/>
                    <a:pt x="30" y="13"/>
                  </a:cubicBezTo>
                  <a:cubicBezTo>
                    <a:pt x="30" y="14"/>
                    <a:pt x="31" y="15"/>
                    <a:pt x="33" y="14"/>
                  </a:cubicBezTo>
                  <a:cubicBezTo>
                    <a:pt x="34" y="13"/>
                    <a:pt x="35" y="13"/>
                    <a:pt x="36" y="12"/>
                  </a:cubicBezTo>
                  <a:cubicBezTo>
                    <a:pt x="40" y="8"/>
                    <a:pt x="45" y="5"/>
                    <a:pt x="49" y="1"/>
                  </a:cubicBezTo>
                  <a:cubicBezTo>
                    <a:pt x="50" y="1"/>
                    <a:pt x="50" y="1"/>
                    <a:pt x="50" y="0"/>
                  </a:cubicBezTo>
                  <a:cubicBezTo>
                    <a:pt x="50" y="1"/>
                    <a:pt x="51" y="1"/>
                    <a:pt x="51" y="1"/>
                  </a:cubicBezTo>
                  <a:cubicBezTo>
                    <a:pt x="62" y="16"/>
                    <a:pt x="73" y="30"/>
                    <a:pt x="84" y="44"/>
                  </a:cubicBezTo>
                  <a:cubicBezTo>
                    <a:pt x="85" y="45"/>
                    <a:pt x="86" y="46"/>
                    <a:pt x="86" y="47"/>
                  </a:cubicBezTo>
                  <a:cubicBezTo>
                    <a:pt x="87" y="49"/>
                    <a:pt x="87" y="51"/>
                    <a:pt x="86" y="52"/>
                  </a:cubicBezTo>
                  <a:cubicBezTo>
                    <a:pt x="85" y="53"/>
                    <a:pt x="84" y="54"/>
                    <a:pt x="83" y="55"/>
                  </a:cubicBezTo>
                  <a:cubicBezTo>
                    <a:pt x="69" y="66"/>
                    <a:pt x="55" y="77"/>
                    <a:pt x="40" y="89"/>
                  </a:cubicBezTo>
                  <a:cubicBezTo>
                    <a:pt x="40" y="89"/>
                    <a:pt x="40" y="89"/>
                    <a:pt x="40" y="89"/>
                  </a:cubicBezTo>
                  <a:close/>
                </a:path>
              </a:pathLst>
            </a:custGeom>
            <a:solidFill>
              <a:srgbClr val="00A1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39"/>
            <p:cNvSpPr>
              <a:spLocks/>
            </p:cNvSpPr>
            <p:nvPr/>
          </p:nvSpPr>
          <p:spPr bwMode="auto">
            <a:xfrm>
              <a:off x="3393" y="2400"/>
              <a:ext cx="211" cy="214"/>
            </a:xfrm>
            <a:custGeom>
              <a:avLst/>
              <a:gdLst>
                <a:gd name="T0" fmla="*/ 49 w 88"/>
                <a:gd name="T1" fmla="*/ 0 h 89"/>
                <a:gd name="T2" fmla="*/ 53 w 88"/>
                <a:gd name="T3" fmla="*/ 6 h 89"/>
                <a:gd name="T4" fmla="*/ 59 w 88"/>
                <a:gd name="T5" fmla="*/ 13 h 89"/>
                <a:gd name="T6" fmla="*/ 58 w 88"/>
                <a:gd name="T7" fmla="*/ 15 h 89"/>
                <a:gd name="T8" fmla="*/ 57 w 88"/>
                <a:gd name="T9" fmla="*/ 16 h 89"/>
                <a:gd name="T10" fmla="*/ 50 w 88"/>
                <a:gd name="T11" fmla="*/ 28 h 89"/>
                <a:gd name="T12" fmla="*/ 58 w 88"/>
                <a:gd name="T13" fmla="*/ 40 h 89"/>
                <a:gd name="T14" fmla="*/ 65 w 88"/>
                <a:gd name="T15" fmla="*/ 42 h 89"/>
                <a:gd name="T16" fmla="*/ 74 w 88"/>
                <a:gd name="T17" fmla="*/ 38 h 89"/>
                <a:gd name="T18" fmla="*/ 75 w 88"/>
                <a:gd name="T19" fmla="*/ 36 h 89"/>
                <a:gd name="T20" fmla="*/ 77 w 88"/>
                <a:gd name="T21" fmla="*/ 36 h 89"/>
                <a:gd name="T22" fmla="*/ 78 w 88"/>
                <a:gd name="T23" fmla="*/ 37 h 89"/>
                <a:gd name="T24" fmla="*/ 87 w 88"/>
                <a:gd name="T25" fmla="*/ 49 h 89"/>
                <a:gd name="T26" fmla="*/ 88 w 88"/>
                <a:gd name="T27" fmla="*/ 49 h 89"/>
                <a:gd name="T28" fmla="*/ 87 w 88"/>
                <a:gd name="T29" fmla="*/ 50 h 89"/>
                <a:gd name="T30" fmla="*/ 73 w 88"/>
                <a:gd name="T31" fmla="*/ 61 h 89"/>
                <a:gd name="T32" fmla="*/ 71 w 88"/>
                <a:gd name="T33" fmla="*/ 63 h 89"/>
                <a:gd name="T34" fmla="*/ 71 w 88"/>
                <a:gd name="T35" fmla="*/ 67 h 89"/>
                <a:gd name="T36" fmla="*/ 74 w 88"/>
                <a:gd name="T37" fmla="*/ 69 h 89"/>
                <a:gd name="T38" fmla="*/ 76 w 88"/>
                <a:gd name="T39" fmla="*/ 81 h 89"/>
                <a:gd name="T40" fmla="*/ 65 w 88"/>
                <a:gd name="T41" fmla="*/ 84 h 89"/>
                <a:gd name="T42" fmla="*/ 60 w 88"/>
                <a:gd name="T43" fmla="*/ 78 h 89"/>
                <a:gd name="T44" fmla="*/ 59 w 88"/>
                <a:gd name="T45" fmla="*/ 76 h 89"/>
                <a:gd name="T46" fmla="*/ 56 w 88"/>
                <a:gd name="T47" fmla="*/ 75 h 89"/>
                <a:gd name="T48" fmla="*/ 53 w 88"/>
                <a:gd name="T49" fmla="*/ 77 h 89"/>
                <a:gd name="T50" fmla="*/ 39 w 88"/>
                <a:gd name="T51" fmla="*/ 88 h 89"/>
                <a:gd name="T52" fmla="*/ 38 w 88"/>
                <a:gd name="T53" fmla="*/ 89 h 89"/>
                <a:gd name="T54" fmla="*/ 37 w 88"/>
                <a:gd name="T55" fmla="*/ 88 h 89"/>
                <a:gd name="T56" fmla="*/ 4 w 88"/>
                <a:gd name="T57" fmla="*/ 45 h 89"/>
                <a:gd name="T58" fmla="*/ 4 w 88"/>
                <a:gd name="T59" fmla="*/ 35 h 89"/>
                <a:gd name="T60" fmla="*/ 7 w 88"/>
                <a:gd name="T61" fmla="*/ 33 h 89"/>
                <a:gd name="T62" fmla="*/ 47 w 88"/>
                <a:gd name="T63" fmla="*/ 1 h 89"/>
                <a:gd name="T64" fmla="*/ 49 w 88"/>
                <a:gd name="T6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8" h="89">
                  <a:moveTo>
                    <a:pt x="49" y="0"/>
                  </a:moveTo>
                  <a:cubicBezTo>
                    <a:pt x="50" y="2"/>
                    <a:pt x="52" y="4"/>
                    <a:pt x="53" y="6"/>
                  </a:cubicBezTo>
                  <a:cubicBezTo>
                    <a:pt x="55" y="8"/>
                    <a:pt x="57" y="10"/>
                    <a:pt x="59" y="13"/>
                  </a:cubicBezTo>
                  <a:cubicBezTo>
                    <a:pt x="60" y="14"/>
                    <a:pt x="60" y="15"/>
                    <a:pt x="58" y="15"/>
                  </a:cubicBezTo>
                  <a:cubicBezTo>
                    <a:pt x="58" y="16"/>
                    <a:pt x="57" y="16"/>
                    <a:pt x="57" y="16"/>
                  </a:cubicBezTo>
                  <a:cubicBezTo>
                    <a:pt x="52" y="19"/>
                    <a:pt x="50" y="23"/>
                    <a:pt x="50" y="28"/>
                  </a:cubicBezTo>
                  <a:cubicBezTo>
                    <a:pt x="51" y="34"/>
                    <a:pt x="53" y="38"/>
                    <a:pt x="58" y="40"/>
                  </a:cubicBezTo>
                  <a:cubicBezTo>
                    <a:pt x="60" y="41"/>
                    <a:pt x="62" y="42"/>
                    <a:pt x="65" y="42"/>
                  </a:cubicBezTo>
                  <a:cubicBezTo>
                    <a:pt x="68" y="42"/>
                    <a:pt x="71" y="40"/>
                    <a:pt x="74" y="38"/>
                  </a:cubicBezTo>
                  <a:cubicBezTo>
                    <a:pt x="74" y="37"/>
                    <a:pt x="75" y="37"/>
                    <a:pt x="75" y="36"/>
                  </a:cubicBezTo>
                  <a:cubicBezTo>
                    <a:pt x="76" y="36"/>
                    <a:pt x="77" y="36"/>
                    <a:pt x="77" y="36"/>
                  </a:cubicBezTo>
                  <a:cubicBezTo>
                    <a:pt x="77" y="36"/>
                    <a:pt x="78" y="37"/>
                    <a:pt x="78" y="37"/>
                  </a:cubicBezTo>
                  <a:cubicBezTo>
                    <a:pt x="81" y="41"/>
                    <a:pt x="84" y="45"/>
                    <a:pt x="87" y="49"/>
                  </a:cubicBezTo>
                  <a:cubicBezTo>
                    <a:pt x="87" y="49"/>
                    <a:pt x="88" y="49"/>
                    <a:pt x="88" y="49"/>
                  </a:cubicBezTo>
                  <a:cubicBezTo>
                    <a:pt x="87" y="50"/>
                    <a:pt x="87" y="50"/>
                    <a:pt x="87" y="50"/>
                  </a:cubicBezTo>
                  <a:cubicBezTo>
                    <a:pt x="82" y="54"/>
                    <a:pt x="78" y="58"/>
                    <a:pt x="73" y="61"/>
                  </a:cubicBezTo>
                  <a:cubicBezTo>
                    <a:pt x="72" y="62"/>
                    <a:pt x="71" y="63"/>
                    <a:pt x="71" y="63"/>
                  </a:cubicBezTo>
                  <a:cubicBezTo>
                    <a:pt x="69" y="65"/>
                    <a:pt x="70" y="66"/>
                    <a:pt x="71" y="67"/>
                  </a:cubicBezTo>
                  <a:cubicBezTo>
                    <a:pt x="72" y="68"/>
                    <a:pt x="73" y="68"/>
                    <a:pt x="74" y="69"/>
                  </a:cubicBezTo>
                  <a:cubicBezTo>
                    <a:pt x="78" y="72"/>
                    <a:pt x="79" y="77"/>
                    <a:pt x="76" y="81"/>
                  </a:cubicBezTo>
                  <a:cubicBezTo>
                    <a:pt x="74" y="85"/>
                    <a:pt x="69" y="87"/>
                    <a:pt x="65" y="84"/>
                  </a:cubicBezTo>
                  <a:cubicBezTo>
                    <a:pt x="62" y="83"/>
                    <a:pt x="60" y="81"/>
                    <a:pt x="60" y="78"/>
                  </a:cubicBezTo>
                  <a:cubicBezTo>
                    <a:pt x="59" y="77"/>
                    <a:pt x="59" y="77"/>
                    <a:pt x="59" y="76"/>
                  </a:cubicBezTo>
                  <a:cubicBezTo>
                    <a:pt x="58" y="75"/>
                    <a:pt x="57" y="74"/>
                    <a:pt x="56" y="75"/>
                  </a:cubicBezTo>
                  <a:cubicBezTo>
                    <a:pt x="55" y="76"/>
                    <a:pt x="54" y="76"/>
                    <a:pt x="53" y="77"/>
                  </a:cubicBezTo>
                  <a:cubicBezTo>
                    <a:pt x="49" y="81"/>
                    <a:pt x="44" y="84"/>
                    <a:pt x="39" y="88"/>
                  </a:cubicBezTo>
                  <a:cubicBezTo>
                    <a:pt x="39" y="88"/>
                    <a:pt x="39" y="88"/>
                    <a:pt x="38" y="89"/>
                  </a:cubicBezTo>
                  <a:cubicBezTo>
                    <a:pt x="38" y="88"/>
                    <a:pt x="38" y="88"/>
                    <a:pt x="37" y="88"/>
                  </a:cubicBezTo>
                  <a:cubicBezTo>
                    <a:pt x="26" y="74"/>
                    <a:pt x="15" y="59"/>
                    <a:pt x="4" y="45"/>
                  </a:cubicBezTo>
                  <a:cubicBezTo>
                    <a:pt x="0" y="41"/>
                    <a:pt x="1" y="38"/>
                    <a:pt x="4" y="35"/>
                  </a:cubicBezTo>
                  <a:cubicBezTo>
                    <a:pt x="5" y="34"/>
                    <a:pt x="6" y="34"/>
                    <a:pt x="7" y="33"/>
                  </a:cubicBezTo>
                  <a:cubicBezTo>
                    <a:pt x="20" y="22"/>
                    <a:pt x="34" y="12"/>
                    <a:pt x="47" y="1"/>
                  </a:cubicBezTo>
                  <a:cubicBezTo>
                    <a:pt x="48" y="1"/>
                    <a:pt x="48" y="0"/>
                    <a:pt x="49" y="0"/>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40"/>
            <p:cNvSpPr>
              <a:spLocks noEditPoints="1"/>
            </p:cNvSpPr>
            <p:nvPr/>
          </p:nvSpPr>
          <p:spPr bwMode="auto">
            <a:xfrm>
              <a:off x="3517" y="2304"/>
              <a:ext cx="214" cy="209"/>
            </a:xfrm>
            <a:custGeom>
              <a:avLst/>
              <a:gdLst>
                <a:gd name="T0" fmla="*/ 51 w 89"/>
                <a:gd name="T1" fmla="*/ 4 h 87"/>
                <a:gd name="T2" fmla="*/ 81 w 89"/>
                <a:gd name="T3" fmla="*/ 42 h 87"/>
                <a:gd name="T4" fmla="*/ 84 w 89"/>
                <a:gd name="T5" fmla="*/ 48 h 87"/>
                <a:gd name="T6" fmla="*/ 61 w 89"/>
                <a:gd name="T7" fmla="*/ 46 h 87"/>
                <a:gd name="T8" fmla="*/ 45 w 89"/>
                <a:gd name="T9" fmla="*/ 68 h 87"/>
                <a:gd name="T10" fmla="*/ 41 w 89"/>
                <a:gd name="T11" fmla="*/ 82 h 87"/>
                <a:gd name="T12" fmla="*/ 38 w 89"/>
                <a:gd name="T13" fmla="*/ 80 h 87"/>
                <a:gd name="T14" fmla="*/ 27 w 89"/>
                <a:gd name="T15" fmla="*/ 67 h 87"/>
                <a:gd name="T16" fmla="*/ 19 w 89"/>
                <a:gd name="T17" fmla="*/ 68 h 87"/>
                <a:gd name="T18" fmla="*/ 17 w 89"/>
                <a:gd name="T19" fmla="*/ 72 h 87"/>
                <a:gd name="T20" fmla="*/ 10 w 89"/>
                <a:gd name="T21" fmla="*/ 73 h 87"/>
                <a:gd name="T22" fmla="*/ 10 w 89"/>
                <a:gd name="T23" fmla="*/ 62 h 87"/>
                <a:gd name="T24" fmla="*/ 13 w 89"/>
                <a:gd name="T25" fmla="*/ 61 h 87"/>
                <a:gd name="T26" fmla="*/ 16 w 89"/>
                <a:gd name="T27" fmla="*/ 53 h 87"/>
                <a:gd name="T28" fmla="*/ 6 w 89"/>
                <a:gd name="T29" fmla="*/ 40 h 87"/>
                <a:gd name="T30" fmla="*/ 10 w 89"/>
                <a:gd name="T31" fmla="*/ 33 h 87"/>
                <a:gd name="T32" fmla="*/ 47 w 89"/>
                <a:gd name="T33" fmla="*/ 4 h 87"/>
                <a:gd name="T34" fmla="*/ 49 w 89"/>
                <a:gd name="T35" fmla="*/ 0 h 87"/>
                <a:gd name="T36" fmla="*/ 43 w 89"/>
                <a:gd name="T37" fmla="*/ 3 h 87"/>
                <a:gd name="T38" fmla="*/ 0 w 89"/>
                <a:gd name="T39" fmla="*/ 37 h 87"/>
                <a:gd name="T40" fmla="*/ 12 w 89"/>
                <a:gd name="T41" fmla="*/ 52 h 87"/>
                <a:gd name="T42" fmla="*/ 12 w 89"/>
                <a:gd name="T43" fmla="*/ 58 h 87"/>
                <a:gd name="T44" fmla="*/ 3 w 89"/>
                <a:gd name="T45" fmla="*/ 68 h 87"/>
                <a:gd name="T46" fmla="*/ 13 w 89"/>
                <a:gd name="T47" fmla="*/ 77 h 87"/>
                <a:gd name="T48" fmla="*/ 22 w 89"/>
                <a:gd name="T49" fmla="*/ 70 h 87"/>
                <a:gd name="T50" fmla="*/ 25 w 89"/>
                <a:gd name="T51" fmla="*/ 70 h 87"/>
                <a:gd name="T52" fmla="*/ 38 w 89"/>
                <a:gd name="T53" fmla="*/ 86 h 87"/>
                <a:gd name="T54" fmla="*/ 40 w 89"/>
                <a:gd name="T55" fmla="*/ 86 h 87"/>
                <a:gd name="T56" fmla="*/ 51 w 89"/>
                <a:gd name="T57" fmla="*/ 73 h 87"/>
                <a:gd name="T58" fmla="*/ 55 w 89"/>
                <a:gd name="T59" fmla="*/ 50 h 87"/>
                <a:gd name="T60" fmla="*/ 73 w 89"/>
                <a:gd name="T61" fmla="*/ 56 h 87"/>
                <a:gd name="T62" fmla="*/ 75 w 89"/>
                <a:gd name="T63" fmla="*/ 58 h 87"/>
                <a:gd name="T64" fmla="*/ 77 w 89"/>
                <a:gd name="T65" fmla="*/ 57 h 87"/>
                <a:gd name="T66" fmla="*/ 89 w 89"/>
                <a:gd name="T67" fmla="*/ 47 h 87"/>
                <a:gd name="T68" fmla="*/ 54 w 89"/>
                <a:gd name="T69" fmla="*/ 4 h 87"/>
                <a:gd name="T70" fmla="*/ 49 w 89"/>
                <a:gd name="T7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 h="87">
                  <a:moveTo>
                    <a:pt x="49" y="3"/>
                  </a:moveTo>
                  <a:cubicBezTo>
                    <a:pt x="49" y="3"/>
                    <a:pt x="50" y="3"/>
                    <a:pt x="51" y="4"/>
                  </a:cubicBezTo>
                  <a:cubicBezTo>
                    <a:pt x="51" y="5"/>
                    <a:pt x="51" y="5"/>
                    <a:pt x="52" y="5"/>
                  </a:cubicBezTo>
                  <a:cubicBezTo>
                    <a:pt x="81" y="42"/>
                    <a:pt x="81" y="42"/>
                    <a:pt x="81" y="42"/>
                  </a:cubicBezTo>
                  <a:cubicBezTo>
                    <a:pt x="85" y="47"/>
                    <a:pt x="85" y="47"/>
                    <a:pt x="85" y="47"/>
                  </a:cubicBezTo>
                  <a:cubicBezTo>
                    <a:pt x="84" y="48"/>
                    <a:pt x="84" y="48"/>
                    <a:pt x="84" y="48"/>
                  </a:cubicBezTo>
                  <a:cubicBezTo>
                    <a:pt x="75" y="54"/>
                    <a:pt x="75" y="54"/>
                    <a:pt x="75" y="54"/>
                  </a:cubicBezTo>
                  <a:cubicBezTo>
                    <a:pt x="72" y="49"/>
                    <a:pt x="67" y="46"/>
                    <a:pt x="61" y="46"/>
                  </a:cubicBezTo>
                  <a:cubicBezTo>
                    <a:pt x="59" y="46"/>
                    <a:pt x="57" y="47"/>
                    <a:pt x="54" y="48"/>
                  </a:cubicBezTo>
                  <a:cubicBezTo>
                    <a:pt x="47" y="51"/>
                    <a:pt x="42" y="60"/>
                    <a:pt x="45" y="68"/>
                  </a:cubicBezTo>
                  <a:cubicBezTo>
                    <a:pt x="46" y="71"/>
                    <a:pt x="48" y="73"/>
                    <a:pt x="49" y="75"/>
                  </a:cubicBezTo>
                  <a:cubicBezTo>
                    <a:pt x="46" y="77"/>
                    <a:pt x="44" y="80"/>
                    <a:pt x="41" y="82"/>
                  </a:cubicBezTo>
                  <a:cubicBezTo>
                    <a:pt x="40" y="83"/>
                    <a:pt x="40" y="83"/>
                    <a:pt x="40" y="83"/>
                  </a:cubicBezTo>
                  <a:cubicBezTo>
                    <a:pt x="38" y="80"/>
                    <a:pt x="38" y="80"/>
                    <a:pt x="38" y="80"/>
                  </a:cubicBezTo>
                  <a:cubicBezTo>
                    <a:pt x="35" y="77"/>
                    <a:pt x="32" y="73"/>
                    <a:pt x="29" y="70"/>
                  </a:cubicBezTo>
                  <a:cubicBezTo>
                    <a:pt x="29" y="69"/>
                    <a:pt x="28" y="68"/>
                    <a:pt x="27" y="67"/>
                  </a:cubicBezTo>
                  <a:cubicBezTo>
                    <a:pt x="26" y="66"/>
                    <a:pt x="25" y="66"/>
                    <a:pt x="24" y="66"/>
                  </a:cubicBezTo>
                  <a:cubicBezTo>
                    <a:pt x="22" y="66"/>
                    <a:pt x="21" y="67"/>
                    <a:pt x="19" y="68"/>
                  </a:cubicBezTo>
                  <a:cubicBezTo>
                    <a:pt x="19" y="69"/>
                    <a:pt x="19" y="69"/>
                    <a:pt x="19" y="70"/>
                  </a:cubicBezTo>
                  <a:cubicBezTo>
                    <a:pt x="18" y="70"/>
                    <a:pt x="18" y="71"/>
                    <a:pt x="17" y="72"/>
                  </a:cubicBezTo>
                  <a:cubicBezTo>
                    <a:pt x="16" y="73"/>
                    <a:pt x="14" y="74"/>
                    <a:pt x="13" y="74"/>
                  </a:cubicBezTo>
                  <a:cubicBezTo>
                    <a:pt x="12" y="74"/>
                    <a:pt x="11" y="74"/>
                    <a:pt x="10" y="73"/>
                  </a:cubicBezTo>
                  <a:cubicBezTo>
                    <a:pt x="8" y="73"/>
                    <a:pt x="6" y="70"/>
                    <a:pt x="6" y="68"/>
                  </a:cubicBezTo>
                  <a:cubicBezTo>
                    <a:pt x="6" y="65"/>
                    <a:pt x="7" y="63"/>
                    <a:pt x="10" y="62"/>
                  </a:cubicBezTo>
                  <a:cubicBezTo>
                    <a:pt x="11" y="62"/>
                    <a:pt x="11" y="61"/>
                    <a:pt x="12" y="61"/>
                  </a:cubicBezTo>
                  <a:cubicBezTo>
                    <a:pt x="12" y="61"/>
                    <a:pt x="13" y="61"/>
                    <a:pt x="13" y="61"/>
                  </a:cubicBezTo>
                  <a:cubicBezTo>
                    <a:pt x="15" y="60"/>
                    <a:pt x="16" y="59"/>
                    <a:pt x="17" y="58"/>
                  </a:cubicBezTo>
                  <a:cubicBezTo>
                    <a:pt x="17" y="57"/>
                    <a:pt x="17" y="55"/>
                    <a:pt x="16" y="53"/>
                  </a:cubicBezTo>
                  <a:cubicBezTo>
                    <a:pt x="16" y="53"/>
                    <a:pt x="15" y="52"/>
                    <a:pt x="14" y="51"/>
                  </a:cubicBezTo>
                  <a:cubicBezTo>
                    <a:pt x="11" y="47"/>
                    <a:pt x="9" y="44"/>
                    <a:pt x="6" y="40"/>
                  </a:cubicBezTo>
                  <a:cubicBezTo>
                    <a:pt x="4" y="38"/>
                    <a:pt x="4" y="38"/>
                    <a:pt x="4" y="38"/>
                  </a:cubicBezTo>
                  <a:cubicBezTo>
                    <a:pt x="10" y="33"/>
                    <a:pt x="10" y="33"/>
                    <a:pt x="10" y="33"/>
                  </a:cubicBezTo>
                  <a:cubicBezTo>
                    <a:pt x="22" y="24"/>
                    <a:pt x="33" y="14"/>
                    <a:pt x="45" y="5"/>
                  </a:cubicBezTo>
                  <a:cubicBezTo>
                    <a:pt x="46" y="4"/>
                    <a:pt x="47" y="4"/>
                    <a:pt x="47" y="4"/>
                  </a:cubicBezTo>
                  <a:cubicBezTo>
                    <a:pt x="48" y="3"/>
                    <a:pt x="48" y="3"/>
                    <a:pt x="49" y="3"/>
                  </a:cubicBezTo>
                  <a:moveTo>
                    <a:pt x="49" y="0"/>
                  </a:moveTo>
                  <a:cubicBezTo>
                    <a:pt x="48" y="0"/>
                    <a:pt x="47" y="1"/>
                    <a:pt x="46" y="1"/>
                  </a:cubicBezTo>
                  <a:cubicBezTo>
                    <a:pt x="45" y="2"/>
                    <a:pt x="44" y="2"/>
                    <a:pt x="43" y="3"/>
                  </a:cubicBezTo>
                  <a:cubicBezTo>
                    <a:pt x="29" y="14"/>
                    <a:pt x="15" y="25"/>
                    <a:pt x="1" y="36"/>
                  </a:cubicBezTo>
                  <a:cubicBezTo>
                    <a:pt x="1" y="37"/>
                    <a:pt x="0" y="37"/>
                    <a:pt x="0" y="37"/>
                  </a:cubicBezTo>
                  <a:cubicBezTo>
                    <a:pt x="0" y="38"/>
                    <a:pt x="1" y="38"/>
                    <a:pt x="1" y="38"/>
                  </a:cubicBezTo>
                  <a:cubicBezTo>
                    <a:pt x="5" y="43"/>
                    <a:pt x="8" y="48"/>
                    <a:pt x="12" y="52"/>
                  </a:cubicBezTo>
                  <a:cubicBezTo>
                    <a:pt x="13" y="53"/>
                    <a:pt x="13" y="54"/>
                    <a:pt x="14" y="55"/>
                  </a:cubicBezTo>
                  <a:cubicBezTo>
                    <a:pt x="14" y="56"/>
                    <a:pt x="14" y="57"/>
                    <a:pt x="12" y="58"/>
                  </a:cubicBezTo>
                  <a:cubicBezTo>
                    <a:pt x="11" y="58"/>
                    <a:pt x="10" y="59"/>
                    <a:pt x="9" y="59"/>
                  </a:cubicBezTo>
                  <a:cubicBezTo>
                    <a:pt x="5" y="61"/>
                    <a:pt x="3" y="64"/>
                    <a:pt x="3" y="68"/>
                  </a:cubicBezTo>
                  <a:cubicBezTo>
                    <a:pt x="3" y="72"/>
                    <a:pt x="6" y="75"/>
                    <a:pt x="9" y="76"/>
                  </a:cubicBezTo>
                  <a:cubicBezTo>
                    <a:pt x="10" y="77"/>
                    <a:pt x="12" y="77"/>
                    <a:pt x="13" y="77"/>
                  </a:cubicBezTo>
                  <a:cubicBezTo>
                    <a:pt x="15" y="77"/>
                    <a:pt x="17" y="76"/>
                    <a:pt x="19" y="74"/>
                  </a:cubicBezTo>
                  <a:cubicBezTo>
                    <a:pt x="20" y="73"/>
                    <a:pt x="21" y="71"/>
                    <a:pt x="22" y="70"/>
                  </a:cubicBezTo>
                  <a:cubicBezTo>
                    <a:pt x="22" y="69"/>
                    <a:pt x="23" y="69"/>
                    <a:pt x="24" y="69"/>
                  </a:cubicBezTo>
                  <a:cubicBezTo>
                    <a:pt x="24" y="69"/>
                    <a:pt x="25" y="69"/>
                    <a:pt x="25" y="70"/>
                  </a:cubicBezTo>
                  <a:cubicBezTo>
                    <a:pt x="26" y="70"/>
                    <a:pt x="27" y="71"/>
                    <a:pt x="27" y="72"/>
                  </a:cubicBezTo>
                  <a:cubicBezTo>
                    <a:pt x="31" y="76"/>
                    <a:pt x="35" y="81"/>
                    <a:pt x="38" y="86"/>
                  </a:cubicBezTo>
                  <a:cubicBezTo>
                    <a:pt x="39" y="86"/>
                    <a:pt x="39" y="86"/>
                    <a:pt x="39" y="87"/>
                  </a:cubicBezTo>
                  <a:cubicBezTo>
                    <a:pt x="40" y="86"/>
                    <a:pt x="40" y="86"/>
                    <a:pt x="40" y="86"/>
                  </a:cubicBezTo>
                  <a:cubicBezTo>
                    <a:pt x="44" y="83"/>
                    <a:pt x="48" y="80"/>
                    <a:pt x="51" y="77"/>
                  </a:cubicBezTo>
                  <a:cubicBezTo>
                    <a:pt x="54" y="75"/>
                    <a:pt x="54" y="75"/>
                    <a:pt x="51" y="73"/>
                  </a:cubicBezTo>
                  <a:cubicBezTo>
                    <a:pt x="50" y="71"/>
                    <a:pt x="48" y="70"/>
                    <a:pt x="47" y="67"/>
                  </a:cubicBezTo>
                  <a:cubicBezTo>
                    <a:pt x="45" y="61"/>
                    <a:pt x="49" y="53"/>
                    <a:pt x="55" y="50"/>
                  </a:cubicBezTo>
                  <a:cubicBezTo>
                    <a:pt x="57" y="49"/>
                    <a:pt x="59" y="49"/>
                    <a:pt x="61" y="49"/>
                  </a:cubicBezTo>
                  <a:cubicBezTo>
                    <a:pt x="66" y="49"/>
                    <a:pt x="70" y="51"/>
                    <a:pt x="73" y="56"/>
                  </a:cubicBezTo>
                  <a:cubicBezTo>
                    <a:pt x="73" y="56"/>
                    <a:pt x="73" y="57"/>
                    <a:pt x="73" y="57"/>
                  </a:cubicBezTo>
                  <a:cubicBezTo>
                    <a:pt x="74" y="58"/>
                    <a:pt x="74" y="58"/>
                    <a:pt x="75" y="58"/>
                  </a:cubicBezTo>
                  <a:cubicBezTo>
                    <a:pt x="75" y="58"/>
                    <a:pt x="75" y="58"/>
                    <a:pt x="76" y="58"/>
                  </a:cubicBezTo>
                  <a:cubicBezTo>
                    <a:pt x="76" y="57"/>
                    <a:pt x="77" y="57"/>
                    <a:pt x="77" y="57"/>
                  </a:cubicBezTo>
                  <a:cubicBezTo>
                    <a:pt x="81" y="54"/>
                    <a:pt x="84" y="51"/>
                    <a:pt x="88" y="48"/>
                  </a:cubicBezTo>
                  <a:cubicBezTo>
                    <a:pt x="88" y="48"/>
                    <a:pt x="88" y="48"/>
                    <a:pt x="89" y="47"/>
                  </a:cubicBezTo>
                  <a:cubicBezTo>
                    <a:pt x="88" y="47"/>
                    <a:pt x="88" y="47"/>
                    <a:pt x="88" y="46"/>
                  </a:cubicBezTo>
                  <a:cubicBezTo>
                    <a:pt x="77" y="32"/>
                    <a:pt x="65" y="18"/>
                    <a:pt x="54" y="4"/>
                  </a:cubicBezTo>
                  <a:cubicBezTo>
                    <a:pt x="54" y="3"/>
                    <a:pt x="53" y="3"/>
                    <a:pt x="53" y="2"/>
                  </a:cubicBezTo>
                  <a:cubicBezTo>
                    <a:pt x="51" y="1"/>
                    <a:pt x="50" y="0"/>
                    <a:pt x="49" y="0"/>
                  </a:cubicBez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41"/>
            <p:cNvSpPr>
              <a:spLocks noEditPoints="1"/>
            </p:cNvSpPr>
            <p:nvPr/>
          </p:nvSpPr>
          <p:spPr bwMode="auto">
            <a:xfrm>
              <a:off x="3491" y="2528"/>
              <a:ext cx="214" cy="206"/>
            </a:xfrm>
            <a:custGeom>
              <a:avLst/>
              <a:gdLst>
                <a:gd name="T0" fmla="*/ 51 w 89"/>
                <a:gd name="T1" fmla="*/ 7 h 86"/>
                <a:gd name="T2" fmla="*/ 62 w 89"/>
                <a:gd name="T3" fmla="*/ 20 h 86"/>
                <a:gd name="T4" fmla="*/ 70 w 89"/>
                <a:gd name="T5" fmla="*/ 19 h 86"/>
                <a:gd name="T6" fmla="*/ 72 w 89"/>
                <a:gd name="T7" fmla="*/ 15 h 86"/>
                <a:gd name="T8" fmla="*/ 79 w 89"/>
                <a:gd name="T9" fmla="*/ 13 h 86"/>
                <a:gd name="T10" fmla="*/ 79 w 89"/>
                <a:gd name="T11" fmla="*/ 25 h 86"/>
                <a:gd name="T12" fmla="*/ 76 w 89"/>
                <a:gd name="T13" fmla="*/ 26 h 86"/>
                <a:gd name="T14" fmla="*/ 73 w 89"/>
                <a:gd name="T15" fmla="*/ 34 h 86"/>
                <a:gd name="T16" fmla="*/ 83 w 89"/>
                <a:gd name="T17" fmla="*/ 47 h 86"/>
                <a:gd name="T18" fmla="*/ 79 w 89"/>
                <a:gd name="T19" fmla="*/ 54 h 86"/>
                <a:gd name="T20" fmla="*/ 41 w 89"/>
                <a:gd name="T21" fmla="*/ 83 h 86"/>
                <a:gd name="T22" fmla="*/ 39 w 89"/>
                <a:gd name="T23" fmla="*/ 83 h 86"/>
                <a:gd name="T24" fmla="*/ 9 w 89"/>
                <a:gd name="T25" fmla="*/ 45 h 86"/>
                <a:gd name="T26" fmla="*/ 14 w 89"/>
                <a:gd name="T27" fmla="*/ 32 h 86"/>
                <a:gd name="T28" fmla="*/ 28 w 89"/>
                <a:gd name="T29" fmla="*/ 41 h 86"/>
                <a:gd name="T30" fmla="*/ 43 w 89"/>
                <a:gd name="T31" fmla="*/ 16 h 86"/>
                <a:gd name="T32" fmla="*/ 40 w 89"/>
                <a:gd name="T33" fmla="*/ 12 h 86"/>
                <a:gd name="T34" fmla="*/ 49 w 89"/>
                <a:gd name="T35" fmla="*/ 4 h 86"/>
                <a:gd name="T36" fmla="*/ 49 w 89"/>
                <a:gd name="T37" fmla="*/ 1 h 86"/>
                <a:gd name="T38" fmla="*/ 37 w 89"/>
                <a:gd name="T39" fmla="*/ 13 h 86"/>
                <a:gd name="T40" fmla="*/ 36 w 89"/>
                <a:gd name="T41" fmla="*/ 35 h 86"/>
                <a:gd name="T42" fmla="*/ 16 w 89"/>
                <a:gd name="T43" fmla="*/ 31 h 86"/>
                <a:gd name="T44" fmla="*/ 15 w 89"/>
                <a:gd name="T45" fmla="*/ 29 h 86"/>
                <a:gd name="T46" fmla="*/ 12 w 89"/>
                <a:gd name="T47" fmla="*/ 30 h 86"/>
                <a:gd name="T48" fmla="*/ 0 w 89"/>
                <a:gd name="T49" fmla="*/ 40 h 86"/>
                <a:gd name="T50" fmla="*/ 34 w 89"/>
                <a:gd name="T51" fmla="*/ 82 h 86"/>
                <a:gd name="T52" fmla="*/ 40 w 89"/>
                <a:gd name="T53" fmla="*/ 86 h 86"/>
                <a:gd name="T54" fmla="*/ 46 w 89"/>
                <a:gd name="T55" fmla="*/ 83 h 86"/>
                <a:gd name="T56" fmla="*/ 89 w 89"/>
                <a:gd name="T57" fmla="*/ 50 h 86"/>
                <a:gd name="T58" fmla="*/ 77 w 89"/>
                <a:gd name="T59" fmla="*/ 35 h 86"/>
                <a:gd name="T60" fmla="*/ 77 w 89"/>
                <a:gd name="T61" fmla="*/ 29 h 86"/>
                <a:gd name="T62" fmla="*/ 86 w 89"/>
                <a:gd name="T63" fmla="*/ 19 h 86"/>
                <a:gd name="T64" fmla="*/ 76 w 89"/>
                <a:gd name="T65" fmla="*/ 10 h 86"/>
                <a:gd name="T66" fmla="*/ 67 w 89"/>
                <a:gd name="T67" fmla="*/ 17 h 86"/>
                <a:gd name="T68" fmla="*/ 64 w 89"/>
                <a:gd name="T69" fmla="*/ 17 h 86"/>
                <a:gd name="T70" fmla="*/ 51 w 89"/>
                <a:gd name="T71" fmla="*/ 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 h="86">
                  <a:moveTo>
                    <a:pt x="49" y="4"/>
                  </a:moveTo>
                  <a:cubicBezTo>
                    <a:pt x="51" y="7"/>
                    <a:pt x="51" y="7"/>
                    <a:pt x="51" y="7"/>
                  </a:cubicBezTo>
                  <a:cubicBezTo>
                    <a:pt x="54" y="10"/>
                    <a:pt x="57" y="13"/>
                    <a:pt x="59" y="17"/>
                  </a:cubicBezTo>
                  <a:cubicBezTo>
                    <a:pt x="60" y="18"/>
                    <a:pt x="61" y="19"/>
                    <a:pt x="62" y="20"/>
                  </a:cubicBezTo>
                  <a:cubicBezTo>
                    <a:pt x="63" y="21"/>
                    <a:pt x="64" y="21"/>
                    <a:pt x="65" y="21"/>
                  </a:cubicBezTo>
                  <a:cubicBezTo>
                    <a:pt x="67" y="21"/>
                    <a:pt x="68" y="21"/>
                    <a:pt x="70" y="19"/>
                  </a:cubicBezTo>
                  <a:cubicBezTo>
                    <a:pt x="70" y="18"/>
                    <a:pt x="70" y="18"/>
                    <a:pt x="70" y="17"/>
                  </a:cubicBezTo>
                  <a:cubicBezTo>
                    <a:pt x="71" y="16"/>
                    <a:pt x="71" y="16"/>
                    <a:pt x="72" y="15"/>
                  </a:cubicBezTo>
                  <a:cubicBezTo>
                    <a:pt x="73" y="14"/>
                    <a:pt x="75" y="13"/>
                    <a:pt x="76" y="13"/>
                  </a:cubicBezTo>
                  <a:cubicBezTo>
                    <a:pt x="77" y="13"/>
                    <a:pt x="78" y="13"/>
                    <a:pt x="79" y="13"/>
                  </a:cubicBezTo>
                  <a:cubicBezTo>
                    <a:pt x="81" y="14"/>
                    <a:pt x="83" y="16"/>
                    <a:pt x="83" y="19"/>
                  </a:cubicBezTo>
                  <a:cubicBezTo>
                    <a:pt x="83" y="22"/>
                    <a:pt x="82" y="24"/>
                    <a:pt x="79" y="25"/>
                  </a:cubicBezTo>
                  <a:cubicBezTo>
                    <a:pt x="79" y="25"/>
                    <a:pt x="78" y="26"/>
                    <a:pt x="77" y="26"/>
                  </a:cubicBezTo>
                  <a:cubicBezTo>
                    <a:pt x="77" y="26"/>
                    <a:pt x="76" y="26"/>
                    <a:pt x="76" y="26"/>
                  </a:cubicBezTo>
                  <a:cubicBezTo>
                    <a:pt x="74" y="27"/>
                    <a:pt x="73" y="28"/>
                    <a:pt x="73" y="29"/>
                  </a:cubicBezTo>
                  <a:cubicBezTo>
                    <a:pt x="72" y="30"/>
                    <a:pt x="72" y="32"/>
                    <a:pt x="73" y="34"/>
                  </a:cubicBezTo>
                  <a:cubicBezTo>
                    <a:pt x="74" y="35"/>
                    <a:pt x="74" y="36"/>
                    <a:pt x="75" y="37"/>
                  </a:cubicBezTo>
                  <a:cubicBezTo>
                    <a:pt x="78" y="40"/>
                    <a:pt x="80" y="43"/>
                    <a:pt x="83" y="47"/>
                  </a:cubicBezTo>
                  <a:cubicBezTo>
                    <a:pt x="85" y="49"/>
                    <a:pt x="85" y="49"/>
                    <a:pt x="85" y="49"/>
                  </a:cubicBezTo>
                  <a:cubicBezTo>
                    <a:pt x="79" y="54"/>
                    <a:pt x="79" y="54"/>
                    <a:pt x="79" y="54"/>
                  </a:cubicBezTo>
                  <a:cubicBezTo>
                    <a:pt x="67" y="63"/>
                    <a:pt x="56" y="72"/>
                    <a:pt x="45" y="81"/>
                  </a:cubicBezTo>
                  <a:cubicBezTo>
                    <a:pt x="44" y="82"/>
                    <a:pt x="42" y="83"/>
                    <a:pt x="41" y="83"/>
                  </a:cubicBezTo>
                  <a:cubicBezTo>
                    <a:pt x="41" y="83"/>
                    <a:pt x="40" y="83"/>
                    <a:pt x="40" y="83"/>
                  </a:cubicBezTo>
                  <a:cubicBezTo>
                    <a:pt x="40" y="83"/>
                    <a:pt x="40" y="83"/>
                    <a:pt x="39" y="83"/>
                  </a:cubicBezTo>
                  <a:cubicBezTo>
                    <a:pt x="38" y="82"/>
                    <a:pt x="37" y="81"/>
                    <a:pt x="37" y="80"/>
                  </a:cubicBezTo>
                  <a:cubicBezTo>
                    <a:pt x="27" y="69"/>
                    <a:pt x="18" y="57"/>
                    <a:pt x="9" y="45"/>
                  </a:cubicBezTo>
                  <a:cubicBezTo>
                    <a:pt x="4" y="40"/>
                    <a:pt x="4" y="40"/>
                    <a:pt x="4" y="40"/>
                  </a:cubicBezTo>
                  <a:cubicBezTo>
                    <a:pt x="14" y="32"/>
                    <a:pt x="14" y="32"/>
                    <a:pt x="14" y="32"/>
                  </a:cubicBezTo>
                  <a:cubicBezTo>
                    <a:pt x="14" y="33"/>
                    <a:pt x="14" y="33"/>
                    <a:pt x="14" y="33"/>
                  </a:cubicBezTo>
                  <a:cubicBezTo>
                    <a:pt x="17" y="38"/>
                    <a:pt x="22" y="41"/>
                    <a:pt x="28" y="41"/>
                  </a:cubicBezTo>
                  <a:cubicBezTo>
                    <a:pt x="32" y="41"/>
                    <a:pt x="35" y="40"/>
                    <a:pt x="38" y="37"/>
                  </a:cubicBezTo>
                  <a:cubicBezTo>
                    <a:pt x="45" y="33"/>
                    <a:pt x="47" y="22"/>
                    <a:pt x="43" y="16"/>
                  </a:cubicBezTo>
                  <a:cubicBezTo>
                    <a:pt x="42" y="14"/>
                    <a:pt x="41" y="13"/>
                    <a:pt x="40" y="12"/>
                  </a:cubicBezTo>
                  <a:cubicBezTo>
                    <a:pt x="40" y="12"/>
                    <a:pt x="40" y="12"/>
                    <a:pt x="40" y="12"/>
                  </a:cubicBezTo>
                  <a:cubicBezTo>
                    <a:pt x="43" y="10"/>
                    <a:pt x="45" y="7"/>
                    <a:pt x="48" y="5"/>
                  </a:cubicBezTo>
                  <a:cubicBezTo>
                    <a:pt x="49" y="4"/>
                    <a:pt x="49" y="4"/>
                    <a:pt x="49" y="4"/>
                  </a:cubicBezTo>
                  <a:moveTo>
                    <a:pt x="50" y="0"/>
                  </a:moveTo>
                  <a:cubicBezTo>
                    <a:pt x="50" y="0"/>
                    <a:pt x="49" y="1"/>
                    <a:pt x="49" y="1"/>
                  </a:cubicBezTo>
                  <a:cubicBezTo>
                    <a:pt x="45" y="4"/>
                    <a:pt x="41" y="7"/>
                    <a:pt x="37" y="10"/>
                  </a:cubicBezTo>
                  <a:cubicBezTo>
                    <a:pt x="36" y="12"/>
                    <a:pt x="36" y="12"/>
                    <a:pt x="37" y="13"/>
                  </a:cubicBezTo>
                  <a:cubicBezTo>
                    <a:pt x="38" y="15"/>
                    <a:pt x="40" y="16"/>
                    <a:pt x="41" y="17"/>
                  </a:cubicBezTo>
                  <a:cubicBezTo>
                    <a:pt x="44" y="23"/>
                    <a:pt x="42" y="31"/>
                    <a:pt x="36" y="35"/>
                  </a:cubicBezTo>
                  <a:cubicBezTo>
                    <a:pt x="34" y="37"/>
                    <a:pt x="31" y="38"/>
                    <a:pt x="28" y="38"/>
                  </a:cubicBezTo>
                  <a:cubicBezTo>
                    <a:pt x="23" y="38"/>
                    <a:pt x="19" y="36"/>
                    <a:pt x="16" y="31"/>
                  </a:cubicBezTo>
                  <a:cubicBezTo>
                    <a:pt x="16" y="31"/>
                    <a:pt x="16" y="30"/>
                    <a:pt x="16" y="30"/>
                  </a:cubicBezTo>
                  <a:cubicBezTo>
                    <a:pt x="15" y="29"/>
                    <a:pt x="15" y="29"/>
                    <a:pt x="15" y="29"/>
                  </a:cubicBezTo>
                  <a:cubicBezTo>
                    <a:pt x="14" y="29"/>
                    <a:pt x="14" y="29"/>
                    <a:pt x="13" y="29"/>
                  </a:cubicBezTo>
                  <a:cubicBezTo>
                    <a:pt x="13" y="30"/>
                    <a:pt x="13" y="30"/>
                    <a:pt x="12" y="30"/>
                  </a:cubicBezTo>
                  <a:cubicBezTo>
                    <a:pt x="9" y="33"/>
                    <a:pt x="5" y="36"/>
                    <a:pt x="1" y="39"/>
                  </a:cubicBezTo>
                  <a:cubicBezTo>
                    <a:pt x="1" y="39"/>
                    <a:pt x="1" y="39"/>
                    <a:pt x="0" y="40"/>
                  </a:cubicBezTo>
                  <a:cubicBezTo>
                    <a:pt x="1" y="40"/>
                    <a:pt x="1" y="40"/>
                    <a:pt x="1" y="40"/>
                  </a:cubicBezTo>
                  <a:cubicBezTo>
                    <a:pt x="12" y="54"/>
                    <a:pt x="23" y="68"/>
                    <a:pt x="34" y="82"/>
                  </a:cubicBezTo>
                  <a:cubicBezTo>
                    <a:pt x="35" y="83"/>
                    <a:pt x="36" y="84"/>
                    <a:pt x="37" y="85"/>
                  </a:cubicBezTo>
                  <a:cubicBezTo>
                    <a:pt x="38" y="86"/>
                    <a:pt x="39" y="86"/>
                    <a:pt x="40" y="86"/>
                  </a:cubicBezTo>
                  <a:cubicBezTo>
                    <a:pt x="41" y="86"/>
                    <a:pt x="41" y="86"/>
                    <a:pt x="42" y="86"/>
                  </a:cubicBezTo>
                  <a:cubicBezTo>
                    <a:pt x="44" y="85"/>
                    <a:pt x="45" y="84"/>
                    <a:pt x="46" y="83"/>
                  </a:cubicBezTo>
                  <a:cubicBezTo>
                    <a:pt x="60" y="72"/>
                    <a:pt x="74" y="61"/>
                    <a:pt x="88" y="50"/>
                  </a:cubicBezTo>
                  <a:cubicBezTo>
                    <a:pt x="88" y="50"/>
                    <a:pt x="89" y="50"/>
                    <a:pt x="89" y="50"/>
                  </a:cubicBezTo>
                  <a:cubicBezTo>
                    <a:pt x="89" y="49"/>
                    <a:pt x="88" y="49"/>
                    <a:pt x="88" y="48"/>
                  </a:cubicBezTo>
                  <a:cubicBezTo>
                    <a:pt x="85" y="44"/>
                    <a:pt x="81" y="39"/>
                    <a:pt x="77" y="35"/>
                  </a:cubicBezTo>
                  <a:cubicBezTo>
                    <a:pt x="77" y="34"/>
                    <a:pt x="76" y="33"/>
                    <a:pt x="76" y="32"/>
                  </a:cubicBezTo>
                  <a:cubicBezTo>
                    <a:pt x="75" y="31"/>
                    <a:pt x="75" y="30"/>
                    <a:pt x="77" y="29"/>
                  </a:cubicBezTo>
                  <a:cubicBezTo>
                    <a:pt x="78" y="29"/>
                    <a:pt x="79" y="28"/>
                    <a:pt x="80" y="28"/>
                  </a:cubicBezTo>
                  <a:cubicBezTo>
                    <a:pt x="84" y="26"/>
                    <a:pt x="86" y="23"/>
                    <a:pt x="86" y="19"/>
                  </a:cubicBezTo>
                  <a:cubicBezTo>
                    <a:pt x="86" y="15"/>
                    <a:pt x="84" y="12"/>
                    <a:pt x="80" y="11"/>
                  </a:cubicBezTo>
                  <a:cubicBezTo>
                    <a:pt x="79" y="10"/>
                    <a:pt x="78" y="10"/>
                    <a:pt x="76" y="10"/>
                  </a:cubicBezTo>
                  <a:cubicBezTo>
                    <a:pt x="74" y="10"/>
                    <a:pt x="72" y="11"/>
                    <a:pt x="70" y="13"/>
                  </a:cubicBezTo>
                  <a:cubicBezTo>
                    <a:pt x="69" y="14"/>
                    <a:pt x="68" y="16"/>
                    <a:pt x="67" y="17"/>
                  </a:cubicBezTo>
                  <a:cubicBezTo>
                    <a:pt x="67" y="18"/>
                    <a:pt x="66" y="18"/>
                    <a:pt x="65" y="18"/>
                  </a:cubicBezTo>
                  <a:cubicBezTo>
                    <a:pt x="65" y="18"/>
                    <a:pt x="64" y="18"/>
                    <a:pt x="64" y="17"/>
                  </a:cubicBezTo>
                  <a:cubicBezTo>
                    <a:pt x="63" y="17"/>
                    <a:pt x="62" y="16"/>
                    <a:pt x="62" y="15"/>
                  </a:cubicBezTo>
                  <a:cubicBezTo>
                    <a:pt x="58" y="11"/>
                    <a:pt x="54" y="6"/>
                    <a:pt x="51" y="1"/>
                  </a:cubicBezTo>
                  <a:cubicBezTo>
                    <a:pt x="50" y="1"/>
                    <a:pt x="50" y="1"/>
                    <a:pt x="50" y="0"/>
                  </a:cubicBezTo>
                  <a:close/>
                </a:path>
              </a:pathLst>
            </a:custGeom>
            <a:solidFill>
              <a:srgbClr val="CCCB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2" name="Group 44"/>
          <p:cNvGrpSpPr>
            <a:grpSpLocks noChangeAspect="1"/>
          </p:cNvGrpSpPr>
          <p:nvPr/>
        </p:nvGrpSpPr>
        <p:grpSpPr bwMode="auto">
          <a:xfrm>
            <a:off x="5313363" y="2468563"/>
            <a:ext cx="823912" cy="836612"/>
            <a:chOff x="3347" y="1555"/>
            <a:chExt cx="519" cy="527"/>
          </a:xfrm>
        </p:grpSpPr>
        <p:sp>
          <p:nvSpPr>
            <p:cNvPr id="153" name="AutoShape 43"/>
            <p:cNvSpPr>
              <a:spLocks noChangeAspect="1" noChangeArrowheads="1" noTextEdit="1"/>
            </p:cNvSpPr>
            <p:nvPr/>
          </p:nvSpPr>
          <p:spPr bwMode="auto">
            <a:xfrm>
              <a:off x="3347" y="1555"/>
              <a:ext cx="519"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Oval 45"/>
            <p:cNvSpPr>
              <a:spLocks noChangeArrowheads="1"/>
            </p:cNvSpPr>
            <p:nvPr/>
          </p:nvSpPr>
          <p:spPr bwMode="auto">
            <a:xfrm>
              <a:off x="3354" y="1567"/>
              <a:ext cx="500" cy="501"/>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46"/>
            <p:cNvSpPr>
              <a:spLocks/>
            </p:cNvSpPr>
            <p:nvPr/>
          </p:nvSpPr>
          <p:spPr bwMode="auto">
            <a:xfrm>
              <a:off x="3688" y="1699"/>
              <a:ext cx="127" cy="166"/>
            </a:xfrm>
            <a:custGeom>
              <a:avLst/>
              <a:gdLst>
                <a:gd name="T0" fmla="*/ 127 w 127"/>
                <a:gd name="T1" fmla="*/ 138 h 166"/>
                <a:gd name="T2" fmla="*/ 79 w 127"/>
                <a:gd name="T3" fmla="*/ 166 h 166"/>
                <a:gd name="T4" fmla="*/ 0 w 127"/>
                <a:gd name="T5" fmla="*/ 29 h 166"/>
                <a:gd name="T6" fmla="*/ 48 w 127"/>
                <a:gd name="T7" fmla="*/ 0 h 166"/>
                <a:gd name="T8" fmla="*/ 127 w 127"/>
                <a:gd name="T9" fmla="*/ 138 h 166"/>
              </a:gdLst>
              <a:ahLst/>
              <a:cxnLst>
                <a:cxn ang="0">
                  <a:pos x="T0" y="T1"/>
                </a:cxn>
                <a:cxn ang="0">
                  <a:pos x="T2" y="T3"/>
                </a:cxn>
                <a:cxn ang="0">
                  <a:pos x="T4" y="T5"/>
                </a:cxn>
                <a:cxn ang="0">
                  <a:pos x="T6" y="T7"/>
                </a:cxn>
                <a:cxn ang="0">
                  <a:pos x="T8" y="T9"/>
                </a:cxn>
              </a:cxnLst>
              <a:rect l="0" t="0" r="r" b="b"/>
              <a:pathLst>
                <a:path w="127" h="166">
                  <a:moveTo>
                    <a:pt x="127" y="138"/>
                  </a:moveTo>
                  <a:lnTo>
                    <a:pt x="79" y="166"/>
                  </a:lnTo>
                  <a:lnTo>
                    <a:pt x="0" y="29"/>
                  </a:lnTo>
                  <a:lnTo>
                    <a:pt x="48" y="0"/>
                  </a:lnTo>
                  <a:lnTo>
                    <a:pt x="127" y="138"/>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47"/>
            <p:cNvSpPr>
              <a:spLocks/>
            </p:cNvSpPr>
            <p:nvPr/>
          </p:nvSpPr>
          <p:spPr bwMode="auto">
            <a:xfrm>
              <a:off x="3381" y="1699"/>
              <a:ext cx="129" cy="166"/>
            </a:xfrm>
            <a:custGeom>
              <a:avLst/>
              <a:gdLst>
                <a:gd name="T0" fmla="*/ 0 w 129"/>
                <a:gd name="T1" fmla="*/ 138 h 166"/>
                <a:gd name="T2" fmla="*/ 50 w 129"/>
                <a:gd name="T3" fmla="*/ 166 h 166"/>
                <a:gd name="T4" fmla="*/ 129 w 129"/>
                <a:gd name="T5" fmla="*/ 29 h 166"/>
                <a:gd name="T6" fmla="*/ 79 w 129"/>
                <a:gd name="T7" fmla="*/ 0 h 166"/>
                <a:gd name="T8" fmla="*/ 0 w 129"/>
                <a:gd name="T9" fmla="*/ 138 h 166"/>
              </a:gdLst>
              <a:ahLst/>
              <a:cxnLst>
                <a:cxn ang="0">
                  <a:pos x="T0" y="T1"/>
                </a:cxn>
                <a:cxn ang="0">
                  <a:pos x="T2" y="T3"/>
                </a:cxn>
                <a:cxn ang="0">
                  <a:pos x="T4" y="T5"/>
                </a:cxn>
                <a:cxn ang="0">
                  <a:pos x="T6" y="T7"/>
                </a:cxn>
                <a:cxn ang="0">
                  <a:pos x="T8" y="T9"/>
                </a:cxn>
              </a:cxnLst>
              <a:rect l="0" t="0" r="r" b="b"/>
              <a:pathLst>
                <a:path w="129" h="166">
                  <a:moveTo>
                    <a:pt x="0" y="138"/>
                  </a:moveTo>
                  <a:lnTo>
                    <a:pt x="50" y="166"/>
                  </a:lnTo>
                  <a:lnTo>
                    <a:pt x="129" y="29"/>
                  </a:lnTo>
                  <a:lnTo>
                    <a:pt x="79" y="0"/>
                  </a:lnTo>
                  <a:lnTo>
                    <a:pt x="0" y="138"/>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48"/>
            <p:cNvSpPr>
              <a:spLocks/>
            </p:cNvSpPr>
            <p:nvPr/>
          </p:nvSpPr>
          <p:spPr bwMode="auto">
            <a:xfrm>
              <a:off x="3707" y="1846"/>
              <a:ext cx="48" cy="29"/>
            </a:xfrm>
            <a:custGeom>
              <a:avLst/>
              <a:gdLst>
                <a:gd name="T0" fmla="*/ 0 w 48"/>
                <a:gd name="T1" fmla="*/ 0 h 29"/>
                <a:gd name="T2" fmla="*/ 39 w 48"/>
                <a:gd name="T3" fmla="*/ 29 h 29"/>
                <a:gd name="T4" fmla="*/ 48 w 48"/>
                <a:gd name="T5" fmla="*/ 17 h 29"/>
              </a:gdLst>
              <a:ahLst/>
              <a:cxnLst>
                <a:cxn ang="0">
                  <a:pos x="T0" y="T1"/>
                </a:cxn>
                <a:cxn ang="0">
                  <a:pos x="T2" y="T3"/>
                </a:cxn>
                <a:cxn ang="0">
                  <a:pos x="T4" y="T5"/>
                </a:cxn>
              </a:cxnLst>
              <a:rect l="0" t="0" r="r" b="b"/>
              <a:pathLst>
                <a:path w="48" h="29">
                  <a:moveTo>
                    <a:pt x="0" y="0"/>
                  </a:moveTo>
                  <a:lnTo>
                    <a:pt x="39" y="29"/>
                  </a:lnTo>
                  <a:lnTo>
                    <a:pt x="48" y="17"/>
                  </a:lnTo>
                </a:path>
              </a:pathLst>
            </a:custGeom>
            <a:noFill/>
            <a:ln w="14288" cap="rnd">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49"/>
            <p:cNvSpPr>
              <a:spLocks/>
            </p:cNvSpPr>
            <p:nvPr/>
          </p:nvSpPr>
          <p:spPr bwMode="auto">
            <a:xfrm>
              <a:off x="3515" y="1738"/>
              <a:ext cx="178" cy="99"/>
            </a:xfrm>
            <a:custGeom>
              <a:avLst/>
              <a:gdLst>
                <a:gd name="T0" fmla="*/ 68 w 74"/>
                <a:gd name="T1" fmla="*/ 0 h 41"/>
                <a:gd name="T2" fmla="*/ 21 w 74"/>
                <a:gd name="T3" fmla="*/ 0 h 41"/>
                <a:gd name="T4" fmla="*/ 0 w 74"/>
                <a:gd name="T5" fmla="*/ 37 h 41"/>
                <a:gd name="T6" fmla="*/ 10 w 74"/>
                <a:gd name="T7" fmla="*/ 37 h 41"/>
                <a:gd name="T8" fmla="*/ 27 w 74"/>
                <a:gd name="T9" fmla="*/ 18 h 41"/>
                <a:gd name="T10" fmla="*/ 35 w 74"/>
                <a:gd name="T11" fmla="*/ 18 h 41"/>
                <a:gd name="T12" fmla="*/ 62 w 74"/>
                <a:gd name="T13" fmla="*/ 33 h 41"/>
                <a:gd name="T14" fmla="*/ 74 w 74"/>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41">
                  <a:moveTo>
                    <a:pt x="68" y="0"/>
                  </a:moveTo>
                  <a:cubicBezTo>
                    <a:pt x="21" y="0"/>
                    <a:pt x="21" y="0"/>
                    <a:pt x="21" y="0"/>
                  </a:cubicBezTo>
                  <a:cubicBezTo>
                    <a:pt x="0" y="37"/>
                    <a:pt x="0" y="37"/>
                    <a:pt x="0" y="37"/>
                  </a:cubicBezTo>
                  <a:cubicBezTo>
                    <a:pt x="10" y="37"/>
                    <a:pt x="10" y="37"/>
                    <a:pt x="10" y="37"/>
                  </a:cubicBezTo>
                  <a:cubicBezTo>
                    <a:pt x="20" y="36"/>
                    <a:pt x="22" y="28"/>
                    <a:pt x="27" y="18"/>
                  </a:cubicBezTo>
                  <a:cubicBezTo>
                    <a:pt x="35" y="18"/>
                    <a:pt x="35" y="18"/>
                    <a:pt x="35" y="18"/>
                  </a:cubicBezTo>
                  <a:cubicBezTo>
                    <a:pt x="39" y="35"/>
                    <a:pt x="51" y="34"/>
                    <a:pt x="62" y="33"/>
                  </a:cubicBezTo>
                  <a:cubicBezTo>
                    <a:pt x="74" y="41"/>
                    <a:pt x="74" y="41"/>
                    <a:pt x="74" y="41"/>
                  </a:cubicBezTo>
                </a:path>
              </a:pathLst>
            </a:custGeom>
            <a:noFill/>
            <a:ln w="14288" cap="rnd">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9" name="Oval 50"/>
            <p:cNvSpPr>
              <a:spLocks noChangeArrowheads="1"/>
            </p:cNvSpPr>
            <p:nvPr/>
          </p:nvSpPr>
          <p:spPr bwMode="auto">
            <a:xfrm>
              <a:off x="3424" y="1875"/>
              <a:ext cx="43" cy="43"/>
            </a:xfrm>
            <a:prstGeom prst="ellipse">
              <a:avLst/>
            </a:pr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51"/>
            <p:cNvSpPr>
              <a:spLocks/>
            </p:cNvSpPr>
            <p:nvPr/>
          </p:nvSpPr>
          <p:spPr bwMode="auto">
            <a:xfrm>
              <a:off x="3455" y="1877"/>
              <a:ext cx="63" cy="70"/>
            </a:xfrm>
            <a:custGeom>
              <a:avLst/>
              <a:gdLst>
                <a:gd name="T0" fmla="*/ 4 w 26"/>
                <a:gd name="T1" fmla="*/ 27 h 29"/>
                <a:gd name="T2" fmla="*/ 4 w 26"/>
                <a:gd name="T3" fmla="*/ 27 h 29"/>
                <a:gd name="T4" fmla="*/ 2 w 26"/>
                <a:gd name="T5" fmla="*/ 16 h 29"/>
                <a:gd name="T6" fmla="*/ 11 w 26"/>
                <a:gd name="T7" fmla="*/ 4 h 29"/>
                <a:gd name="T8" fmla="*/ 21 w 26"/>
                <a:gd name="T9" fmla="*/ 2 h 29"/>
                <a:gd name="T10" fmla="*/ 21 w 26"/>
                <a:gd name="T11" fmla="*/ 2 h 29"/>
                <a:gd name="T12" fmla="*/ 23 w 26"/>
                <a:gd name="T13" fmla="*/ 13 h 29"/>
                <a:gd name="T14" fmla="*/ 15 w 26"/>
                <a:gd name="T15" fmla="*/ 25 h 29"/>
                <a:gd name="T16" fmla="*/ 4 w 26"/>
                <a:gd name="T17"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9">
                  <a:moveTo>
                    <a:pt x="4" y="27"/>
                  </a:moveTo>
                  <a:cubicBezTo>
                    <a:pt x="4" y="27"/>
                    <a:pt x="4" y="27"/>
                    <a:pt x="4" y="27"/>
                  </a:cubicBezTo>
                  <a:cubicBezTo>
                    <a:pt x="1" y="24"/>
                    <a:pt x="0" y="20"/>
                    <a:pt x="2" y="16"/>
                  </a:cubicBezTo>
                  <a:cubicBezTo>
                    <a:pt x="11" y="4"/>
                    <a:pt x="11" y="4"/>
                    <a:pt x="11" y="4"/>
                  </a:cubicBezTo>
                  <a:cubicBezTo>
                    <a:pt x="13" y="1"/>
                    <a:pt x="18" y="0"/>
                    <a:pt x="21" y="2"/>
                  </a:cubicBezTo>
                  <a:cubicBezTo>
                    <a:pt x="21" y="2"/>
                    <a:pt x="21" y="2"/>
                    <a:pt x="21" y="2"/>
                  </a:cubicBezTo>
                  <a:cubicBezTo>
                    <a:pt x="25" y="5"/>
                    <a:pt x="26" y="9"/>
                    <a:pt x="23" y="13"/>
                  </a:cubicBezTo>
                  <a:cubicBezTo>
                    <a:pt x="15" y="25"/>
                    <a:pt x="15" y="25"/>
                    <a:pt x="15" y="25"/>
                  </a:cubicBezTo>
                  <a:cubicBezTo>
                    <a:pt x="13" y="28"/>
                    <a:pt x="8" y="29"/>
                    <a:pt x="4" y="27"/>
                  </a:cubicBezTo>
                  <a:close/>
                </a:path>
              </a:pathLst>
            </a:cu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52"/>
            <p:cNvSpPr>
              <a:spLocks/>
            </p:cNvSpPr>
            <p:nvPr/>
          </p:nvSpPr>
          <p:spPr bwMode="auto">
            <a:xfrm>
              <a:off x="3486" y="1882"/>
              <a:ext cx="75" cy="89"/>
            </a:xfrm>
            <a:custGeom>
              <a:avLst/>
              <a:gdLst>
                <a:gd name="T0" fmla="*/ 5 w 31"/>
                <a:gd name="T1" fmla="*/ 35 h 37"/>
                <a:gd name="T2" fmla="*/ 4 w 31"/>
                <a:gd name="T3" fmla="*/ 34 h 37"/>
                <a:gd name="T4" fmla="*/ 2 w 31"/>
                <a:gd name="T5" fmla="*/ 23 h 37"/>
                <a:gd name="T6" fmla="*/ 15 w 31"/>
                <a:gd name="T7" fmla="*/ 4 h 37"/>
                <a:gd name="T8" fmla="*/ 26 w 31"/>
                <a:gd name="T9" fmla="*/ 2 h 37"/>
                <a:gd name="T10" fmla="*/ 27 w 31"/>
                <a:gd name="T11" fmla="*/ 3 h 37"/>
                <a:gd name="T12" fmla="*/ 29 w 31"/>
                <a:gd name="T13" fmla="*/ 14 h 37"/>
                <a:gd name="T14" fmla="*/ 16 w 31"/>
                <a:gd name="T15" fmla="*/ 32 h 37"/>
                <a:gd name="T16" fmla="*/ 5 w 31"/>
                <a:gd name="T17"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7">
                  <a:moveTo>
                    <a:pt x="5" y="35"/>
                  </a:moveTo>
                  <a:cubicBezTo>
                    <a:pt x="4" y="34"/>
                    <a:pt x="4" y="34"/>
                    <a:pt x="4" y="34"/>
                  </a:cubicBezTo>
                  <a:cubicBezTo>
                    <a:pt x="1" y="32"/>
                    <a:pt x="0" y="27"/>
                    <a:pt x="2" y="23"/>
                  </a:cubicBezTo>
                  <a:cubicBezTo>
                    <a:pt x="15" y="4"/>
                    <a:pt x="15" y="4"/>
                    <a:pt x="15" y="4"/>
                  </a:cubicBezTo>
                  <a:cubicBezTo>
                    <a:pt x="17" y="1"/>
                    <a:pt x="22" y="0"/>
                    <a:pt x="26" y="2"/>
                  </a:cubicBezTo>
                  <a:cubicBezTo>
                    <a:pt x="27" y="3"/>
                    <a:pt x="27" y="3"/>
                    <a:pt x="27" y="3"/>
                  </a:cubicBezTo>
                  <a:cubicBezTo>
                    <a:pt x="30" y="5"/>
                    <a:pt x="31" y="10"/>
                    <a:pt x="29" y="14"/>
                  </a:cubicBezTo>
                  <a:cubicBezTo>
                    <a:pt x="16" y="32"/>
                    <a:pt x="16" y="32"/>
                    <a:pt x="16" y="32"/>
                  </a:cubicBezTo>
                  <a:cubicBezTo>
                    <a:pt x="14" y="36"/>
                    <a:pt x="9" y="37"/>
                    <a:pt x="5" y="35"/>
                  </a:cubicBezTo>
                  <a:close/>
                </a:path>
              </a:pathLst>
            </a:cu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53"/>
            <p:cNvSpPr>
              <a:spLocks/>
            </p:cNvSpPr>
            <p:nvPr/>
          </p:nvSpPr>
          <p:spPr bwMode="auto">
            <a:xfrm>
              <a:off x="3599" y="1897"/>
              <a:ext cx="82" cy="74"/>
            </a:xfrm>
            <a:custGeom>
              <a:avLst/>
              <a:gdLst>
                <a:gd name="T0" fmla="*/ 9 w 34"/>
                <a:gd name="T1" fmla="*/ 0 h 31"/>
                <a:gd name="T2" fmla="*/ 29 w 34"/>
                <a:gd name="T3" fmla="*/ 14 h 31"/>
                <a:gd name="T4" fmla="*/ 32 w 34"/>
                <a:gd name="T5" fmla="*/ 25 h 31"/>
                <a:gd name="T6" fmla="*/ 32 w 34"/>
                <a:gd name="T7" fmla="*/ 26 h 31"/>
                <a:gd name="T8" fmla="*/ 21 w 34"/>
                <a:gd name="T9" fmla="*/ 29 h 31"/>
                <a:gd name="T10" fmla="*/ 0 w 34"/>
                <a:gd name="T11" fmla="*/ 15 h 31"/>
              </a:gdLst>
              <a:ahLst/>
              <a:cxnLst>
                <a:cxn ang="0">
                  <a:pos x="T0" y="T1"/>
                </a:cxn>
                <a:cxn ang="0">
                  <a:pos x="T2" y="T3"/>
                </a:cxn>
                <a:cxn ang="0">
                  <a:pos x="T4" y="T5"/>
                </a:cxn>
                <a:cxn ang="0">
                  <a:pos x="T6" y="T7"/>
                </a:cxn>
                <a:cxn ang="0">
                  <a:pos x="T8" y="T9"/>
                </a:cxn>
                <a:cxn ang="0">
                  <a:pos x="T10" y="T11"/>
                </a:cxn>
              </a:cxnLst>
              <a:rect l="0" t="0" r="r" b="b"/>
              <a:pathLst>
                <a:path w="34" h="31">
                  <a:moveTo>
                    <a:pt x="9" y="0"/>
                  </a:moveTo>
                  <a:cubicBezTo>
                    <a:pt x="29" y="14"/>
                    <a:pt x="29" y="14"/>
                    <a:pt x="29" y="14"/>
                  </a:cubicBezTo>
                  <a:cubicBezTo>
                    <a:pt x="33" y="16"/>
                    <a:pt x="34" y="21"/>
                    <a:pt x="32" y="25"/>
                  </a:cubicBezTo>
                  <a:cubicBezTo>
                    <a:pt x="32" y="26"/>
                    <a:pt x="32" y="26"/>
                    <a:pt x="32" y="26"/>
                  </a:cubicBezTo>
                  <a:cubicBezTo>
                    <a:pt x="29" y="30"/>
                    <a:pt x="24" y="31"/>
                    <a:pt x="21" y="29"/>
                  </a:cubicBezTo>
                  <a:cubicBezTo>
                    <a:pt x="0" y="15"/>
                    <a:pt x="0" y="15"/>
                    <a:pt x="0" y="15"/>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54"/>
            <p:cNvSpPr>
              <a:spLocks/>
            </p:cNvSpPr>
            <p:nvPr/>
          </p:nvSpPr>
          <p:spPr bwMode="auto">
            <a:xfrm>
              <a:off x="3628" y="1870"/>
              <a:ext cx="99" cy="82"/>
            </a:xfrm>
            <a:custGeom>
              <a:avLst/>
              <a:gdLst>
                <a:gd name="T0" fmla="*/ 10 w 41"/>
                <a:gd name="T1" fmla="*/ 0 h 34"/>
                <a:gd name="T2" fmla="*/ 36 w 41"/>
                <a:gd name="T3" fmla="*/ 17 h 34"/>
                <a:gd name="T4" fmla="*/ 39 w 41"/>
                <a:gd name="T5" fmla="*/ 28 h 34"/>
                <a:gd name="T6" fmla="*/ 38 w 41"/>
                <a:gd name="T7" fmla="*/ 29 h 34"/>
                <a:gd name="T8" fmla="*/ 28 w 41"/>
                <a:gd name="T9" fmla="*/ 32 h 34"/>
                <a:gd name="T10" fmla="*/ 0 w 41"/>
                <a:gd name="T11" fmla="*/ 14 h 34"/>
              </a:gdLst>
              <a:ahLst/>
              <a:cxnLst>
                <a:cxn ang="0">
                  <a:pos x="T0" y="T1"/>
                </a:cxn>
                <a:cxn ang="0">
                  <a:pos x="T2" y="T3"/>
                </a:cxn>
                <a:cxn ang="0">
                  <a:pos x="T4" y="T5"/>
                </a:cxn>
                <a:cxn ang="0">
                  <a:pos x="T6" y="T7"/>
                </a:cxn>
                <a:cxn ang="0">
                  <a:pos x="T8" y="T9"/>
                </a:cxn>
                <a:cxn ang="0">
                  <a:pos x="T10" y="T11"/>
                </a:cxn>
              </a:cxnLst>
              <a:rect l="0" t="0" r="r" b="b"/>
              <a:pathLst>
                <a:path w="41" h="34">
                  <a:moveTo>
                    <a:pt x="10" y="0"/>
                  </a:moveTo>
                  <a:cubicBezTo>
                    <a:pt x="36" y="17"/>
                    <a:pt x="36" y="17"/>
                    <a:pt x="36" y="17"/>
                  </a:cubicBezTo>
                  <a:cubicBezTo>
                    <a:pt x="40" y="19"/>
                    <a:pt x="41" y="24"/>
                    <a:pt x="39" y="28"/>
                  </a:cubicBezTo>
                  <a:cubicBezTo>
                    <a:pt x="38" y="29"/>
                    <a:pt x="38" y="29"/>
                    <a:pt x="38" y="29"/>
                  </a:cubicBezTo>
                  <a:cubicBezTo>
                    <a:pt x="36" y="33"/>
                    <a:pt x="31" y="34"/>
                    <a:pt x="28" y="32"/>
                  </a:cubicBezTo>
                  <a:cubicBezTo>
                    <a:pt x="0" y="14"/>
                    <a:pt x="0" y="14"/>
                    <a:pt x="0" y="14"/>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55"/>
            <p:cNvSpPr>
              <a:spLocks/>
            </p:cNvSpPr>
            <p:nvPr/>
          </p:nvSpPr>
          <p:spPr bwMode="auto">
            <a:xfrm>
              <a:off x="3676" y="1846"/>
              <a:ext cx="89" cy="77"/>
            </a:xfrm>
            <a:custGeom>
              <a:avLst/>
              <a:gdLst>
                <a:gd name="T0" fmla="*/ 13 w 37"/>
                <a:gd name="T1" fmla="*/ 0 h 32"/>
                <a:gd name="T2" fmla="*/ 30 w 37"/>
                <a:gd name="T3" fmla="*/ 12 h 32"/>
                <a:gd name="T4" fmla="*/ 34 w 37"/>
                <a:gd name="T5" fmla="*/ 25 h 32"/>
                <a:gd name="T6" fmla="*/ 32 w 37"/>
                <a:gd name="T7" fmla="*/ 28 h 32"/>
                <a:gd name="T8" fmla="*/ 19 w 37"/>
                <a:gd name="T9" fmla="*/ 28 h 32"/>
                <a:gd name="T10" fmla="*/ 0 w 37"/>
                <a:gd name="T11" fmla="*/ 17 h 32"/>
              </a:gdLst>
              <a:ahLst/>
              <a:cxnLst>
                <a:cxn ang="0">
                  <a:pos x="T0" y="T1"/>
                </a:cxn>
                <a:cxn ang="0">
                  <a:pos x="T2" y="T3"/>
                </a:cxn>
                <a:cxn ang="0">
                  <a:pos x="T4" y="T5"/>
                </a:cxn>
                <a:cxn ang="0">
                  <a:pos x="T6" y="T7"/>
                </a:cxn>
                <a:cxn ang="0">
                  <a:pos x="T8" y="T9"/>
                </a:cxn>
                <a:cxn ang="0">
                  <a:pos x="T10" y="T11"/>
                </a:cxn>
              </a:cxnLst>
              <a:rect l="0" t="0" r="r" b="b"/>
              <a:pathLst>
                <a:path w="37" h="32">
                  <a:moveTo>
                    <a:pt x="13" y="0"/>
                  </a:moveTo>
                  <a:cubicBezTo>
                    <a:pt x="30" y="12"/>
                    <a:pt x="30" y="12"/>
                    <a:pt x="30" y="12"/>
                  </a:cubicBezTo>
                  <a:cubicBezTo>
                    <a:pt x="35" y="16"/>
                    <a:pt x="37" y="21"/>
                    <a:pt x="34" y="25"/>
                  </a:cubicBezTo>
                  <a:cubicBezTo>
                    <a:pt x="32" y="28"/>
                    <a:pt x="32" y="28"/>
                    <a:pt x="32" y="28"/>
                  </a:cubicBezTo>
                  <a:cubicBezTo>
                    <a:pt x="29" y="32"/>
                    <a:pt x="23" y="32"/>
                    <a:pt x="19" y="28"/>
                  </a:cubicBezTo>
                  <a:cubicBezTo>
                    <a:pt x="0" y="17"/>
                    <a:pt x="0" y="17"/>
                    <a:pt x="0" y="17"/>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56"/>
            <p:cNvSpPr>
              <a:spLocks/>
            </p:cNvSpPr>
            <p:nvPr/>
          </p:nvSpPr>
          <p:spPr bwMode="auto">
            <a:xfrm>
              <a:off x="3575" y="1938"/>
              <a:ext cx="65" cy="55"/>
            </a:xfrm>
            <a:custGeom>
              <a:avLst/>
              <a:gdLst>
                <a:gd name="T0" fmla="*/ 12 w 27"/>
                <a:gd name="T1" fmla="*/ 0 h 23"/>
                <a:gd name="T2" fmla="*/ 22 w 27"/>
                <a:gd name="T3" fmla="*/ 6 h 23"/>
                <a:gd name="T4" fmla="*/ 24 w 27"/>
                <a:gd name="T5" fmla="*/ 18 h 23"/>
                <a:gd name="T6" fmla="*/ 24 w 27"/>
                <a:gd name="T7" fmla="*/ 18 h 23"/>
                <a:gd name="T8" fmla="*/ 13 w 27"/>
                <a:gd name="T9" fmla="*/ 21 h 23"/>
                <a:gd name="T10" fmla="*/ 0 w 27"/>
                <a:gd name="T11" fmla="*/ 13 h 23"/>
              </a:gdLst>
              <a:ahLst/>
              <a:cxnLst>
                <a:cxn ang="0">
                  <a:pos x="T0" y="T1"/>
                </a:cxn>
                <a:cxn ang="0">
                  <a:pos x="T2" y="T3"/>
                </a:cxn>
                <a:cxn ang="0">
                  <a:pos x="T4" y="T5"/>
                </a:cxn>
                <a:cxn ang="0">
                  <a:pos x="T6" y="T7"/>
                </a:cxn>
                <a:cxn ang="0">
                  <a:pos x="T8" y="T9"/>
                </a:cxn>
                <a:cxn ang="0">
                  <a:pos x="T10" y="T11"/>
                </a:cxn>
              </a:cxnLst>
              <a:rect l="0" t="0" r="r" b="b"/>
              <a:pathLst>
                <a:path w="27" h="23">
                  <a:moveTo>
                    <a:pt x="12" y="0"/>
                  </a:moveTo>
                  <a:cubicBezTo>
                    <a:pt x="22" y="6"/>
                    <a:pt x="22" y="6"/>
                    <a:pt x="22" y="6"/>
                  </a:cubicBezTo>
                  <a:cubicBezTo>
                    <a:pt x="26" y="8"/>
                    <a:pt x="27" y="14"/>
                    <a:pt x="24" y="18"/>
                  </a:cubicBezTo>
                  <a:cubicBezTo>
                    <a:pt x="24" y="18"/>
                    <a:pt x="24" y="18"/>
                    <a:pt x="24" y="18"/>
                  </a:cubicBezTo>
                  <a:cubicBezTo>
                    <a:pt x="22" y="22"/>
                    <a:pt x="17" y="23"/>
                    <a:pt x="13" y="21"/>
                  </a:cubicBezTo>
                  <a:cubicBezTo>
                    <a:pt x="0" y="13"/>
                    <a:pt x="0" y="13"/>
                    <a:pt x="0" y="13"/>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6" name="Line 57"/>
            <p:cNvSpPr>
              <a:spLocks noChangeShapeType="1"/>
            </p:cNvSpPr>
            <p:nvPr/>
          </p:nvSpPr>
          <p:spPr bwMode="auto">
            <a:xfrm>
              <a:off x="3520" y="1738"/>
              <a:ext cx="29" cy="0"/>
            </a:xfrm>
            <a:prstGeom prst="line">
              <a:avLst/>
            </a:prstGeom>
            <a:noFill/>
            <a:ln w="14288" cap="rnd">
              <a:solidFill>
                <a:srgbClr val="B42E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7" name="Oval 58"/>
            <p:cNvSpPr>
              <a:spLocks noChangeArrowheads="1"/>
            </p:cNvSpPr>
            <p:nvPr/>
          </p:nvSpPr>
          <p:spPr bwMode="auto">
            <a:xfrm>
              <a:off x="3412" y="1822"/>
              <a:ext cx="21" cy="22"/>
            </a:xfrm>
            <a:prstGeom prst="ellipse">
              <a:avLst/>
            </a:prstGeom>
            <a:solidFill>
              <a:srgbClr val="FFFFFF"/>
            </a:solidFill>
            <a:ln w="14288"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8" name="Freeform 59"/>
            <p:cNvSpPr>
              <a:spLocks/>
            </p:cNvSpPr>
            <p:nvPr/>
          </p:nvSpPr>
          <p:spPr bwMode="auto">
            <a:xfrm>
              <a:off x="3525" y="1926"/>
              <a:ext cx="60" cy="67"/>
            </a:xfrm>
            <a:custGeom>
              <a:avLst/>
              <a:gdLst>
                <a:gd name="T0" fmla="*/ 6 w 25"/>
                <a:gd name="T1" fmla="*/ 26 h 28"/>
                <a:gd name="T2" fmla="*/ 4 w 25"/>
                <a:gd name="T3" fmla="*/ 24 h 28"/>
                <a:gd name="T4" fmla="*/ 2 w 25"/>
                <a:gd name="T5" fmla="*/ 15 h 28"/>
                <a:gd name="T6" fmla="*/ 9 w 25"/>
                <a:gd name="T7" fmla="*/ 4 h 28"/>
                <a:gd name="T8" fmla="*/ 19 w 25"/>
                <a:gd name="T9" fmla="*/ 2 h 28"/>
                <a:gd name="T10" fmla="*/ 21 w 25"/>
                <a:gd name="T11" fmla="*/ 4 h 28"/>
                <a:gd name="T12" fmla="*/ 23 w 25"/>
                <a:gd name="T13" fmla="*/ 14 h 28"/>
                <a:gd name="T14" fmla="*/ 16 w 25"/>
                <a:gd name="T15" fmla="*/ 24 h 28"/>
                <a:gd name="T16" fmla="*/ 6 w 25"/>
                <a:gd name="T1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8">
                  <a:moveTo>
                    <a:pt x="6" y="26"/>
                  </a:moveTo>
                  <a:cubicBezTo>
                    <a:pt x="4" y="24"/>
                    <a:pt x="4" y="24"/>
                    <a:pt x="4" y="24"/>
                  </a:cubicBezTo>
                  <a:cubicBezTo>
                    <a:pt x="0" y="22"/>
                    <a:pt x="0" y="18"/>
                    <a:pt x="2" y="15"/>
                  </a:cubicBezTo>
                  <a:cubicBezTo>
                    <a:pt x="9" y="4"/>
                    <a:pt x="9" y="4"/>
                    <a:pt x="9" y="4"/>
                  </a:cubicBezTo>
                  <a:cubicBezTo>
                    <a:pt x="11" y="1"/>
                    <a:pt x="15" y="0"/>
                    <a:pt x="19" y="2"/>
                  </a:cubicBezTo>
                  <a:cubicBezTo>
                    <a:pt x="21" y="4"/>
                    <a:pt x="21" y="4"/>
                    <a:pt x="21" y="4"/>
                  </a:cubicBezTo>
                  <a:cubicBezTo>
                    <a:pt x="24" y="6"/>
                    <a:pt x="25" y="11"/>
                    <a:pt x="23" y="14"/>
                  </a:cubicBezTo>
                  <a:cubicBezTo>
                    <a:pt x="16" y="24"/>
                    <a:pt x="16" y="24"/>
                    <a:pt x="16" y="24"/>
                  </a:cubicBezTo>
                  <a:cubicBezTo>
                    <a:pt x="14" y="28"/>
                    <a:pt x="9" y="28"/>
                    <a:pt x="6" y="26"/>
                  </a:cubicBezTo>
                  <a:close/>
                </a:path>
              </a:pathLst>
            </a:cu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9" name="Oval 60"/>
            <p:cNvSpPr>
              <a:spLocks noChangeArrowheads="1"/>
            </p:cNvSpPr>
            <p:nvPr/>
          </p:nvSpPr>
          <p:spPr bwMode="auto">
            <a:xfrm>
              <a:off x="3765" y="1824"/>
              <a:ext cx="22" cy="22"/>
            </a:xfrm>
            <a:prstGeom prst="ellipse">
              <a:avLst/>
            </a:prstGeom>
            <a:solidFill>
              <a:srgbClr val="FFFFFF"/>
            </a:solidFill>
            <a:ln w="14288"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70" name="Group 63"/>
          <p:cNvGrpSpPr>
            <a:grpSpLocks noChangeAspect="1"/>
          </p:cNvGrpSpPr>
          <p:nvPr/>
        </p:nvGrpSpPr>
        <p:grpSpPr bwMode="auto">
          <a:xfrm>
            <a:off x="4827588" y="1381125"/>
            <a:ext cx="812800" cy="812800"/>
            <a:chOff x="3041" y="870"/>
            <a:chExt cx="512" cy="512"/>
          </a:xfrm>
        </p:grpSpPr>
        <p:sp>
          <p:nvSpPr>
            <p:cNvPr id="171" name="AutoShape 62"/>
            <p:cNvSpPr>
              <a:spLocks noChangeAspect="1" noChangeArrowheads="1" noTextEdit="1"/>
            </p:cNvSpPr>
            <p:nvPr/>
          </p:nvSpPr>
          <p:spPr bwMode="auto">
            <a:xfrm>
              <a:off x="3041" y="870"/>
              <a:ext cx="5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Oval 64"/>
            <p:cNvSpPr>
              <a:spLocks noChangeArrowheads="1"/>
            </p:cNvSpPr>
            <p:nvPr/>
          </p:nvSpPr>
          <p:spPr bwMode="auto">
            <a:xfrm>
              <a:off x="3048" y="877"/>
              <a:ext cx="498" cy="495"/>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65"/>
            <p:cNvSpPr>
              <a:spLocks/>
            </p:cNvSpPr>
            <p:nvPr/>
          </p:nvSpPr>
          <p:spPr bwMode="auto">
            <a:xfrm>
              <a:off x="3154" y="925"/>
              <a:ext cx="281" cy="281"/>
            </a:xfrm>
            <a:custGeom>
              <a:avLst/>
              <a:gdLst>
                <a:gd name="T0" fmla="*/ 236 w 281"/>
                <a:gd name="T1" fmla="*/ 72 h 281"/>
                <a:gd name="T2" fmla="*/ 267 w 281"/>
                <a:gd name="T3" fmla="*/ 75 h 281"/>
                <a:gd name="T4" fmla="*/ 243 w 281"/>
                <a:gd name="T5" fmla="*/ 118 h 281"/>
                <a:gd name="T6" fmla="*/ 281 w 281"/>
                <a:gd name="T7" fmla="*/ 147 h 281"/>
                <a:gd name="T8" fmla="*/ 240 w 281"/>
                <a:gd name="T9" fmla="*/ 171 h 281"/>
                <a:gd name="T10" fmla="*/ 260 w 281"/>
                <a:gd name="T11" fmla="*/ 217 h 281"/>
                <a:gd name="T12" fmla="*/ 211 w 281"/>
                <a:gd name="T13" fmla="*/ 217 h 281"/>
                <a:gd name="T14" fmla="*/ 207 w 281"/>
                <a:gd name="T15" fmla="*/ 265 h 281"/>
                <a:gd name="T16" fmla="*/ 163 w 281"/>
                <a:gd name="T17" fmla="*/ 241 h 281"/>
                <a:gd name="T18" fmla="*/ 135 w 281"/>
                <a:gd name="T19" fmla="*/ 281 h 281"/>
                <a:gd name="T20" fmla="*/ 110 w 281"/>
                <a:gd name="T21" fmla="*/ 238 h 281"/>
                <a:gd name="T22" fmla="*/ 65 w 281"/>
                <a:gd name="T23" fmla="*/ 260 h 281"/>
                <a:gd name="T24" fmla="*/ 65 w 281"/>
                <a:gd name="T25" fmla="*/ 209 h 281"/>
                <a:gd name="T26" fmla="*/ 17 w 281"/>
                <a:gd name="T27" fmla="*/ 207 h 281"/>
                <a:gd name="T28" fmla="*/ 41 w 281"/>
                <a:gd name="T29" fmla="*/ 164 h 281"/>
                <a:gd name="T30" fmla="*/ 0 w 281"/>
                <a:gd name="T31" fmla="*/ 135 h 281"/>
                <a:gd name="T32" fmla="*/ 43 w 281"/>
                <a:gd name="T33" fmla="*/ 111 h 281"/>
                <a:gd name="T34" fmla="*/ 22 w 281"/>
                <a:gd name="T35" fmla="*/ 65 h 281"/>
                <a:gd name="T36" fmla="*/ 72 w 281"/>
                <a:gd name="T37" fmla="*/ 65 h 281"/>
                <a:gd name="T38" fmla="*/ 74 w 281"/>
                <a:gd name="T39" fmla="*/ 15 h 281"/>
                <a:gd name="T40" fmla="*/ 118 w 281"/>
                <a:gd name="T41" fmla="*/ 41 h 281"/>
                <a:gd name="T42" fmla="*/ 147 w 281"/>
                <a:gd name="T43" fmla="*/ 0 h 281"/>
                <a:gd name="T44" fmla="*/ 171 w 281"/>
                <a:gd name="T45" fmla="*/ 41 h 281"/>
                <a:gd name="T46" fmla="*/ 216 w 281"/>
                <a:gd name="T47" fmla="*/ 22 h 281"/>
                <a:gd name="T48" fmla="*/ 216 w 281"/>
                <a:gd name="T49" fmla="*/ 4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1" h="281">
                  <a:moveTo>
                    <a:pt x="236" y="72"/>
                  </a:moveTo>
                  <a:lnTo>
                    <a:pt x="267" y="75"/>
                  </a:lnTo>
                  <a:lnTo>
                    <a:pt x="243" y="118"/>
                  </a:lnTo>
                  <a:lnTo>
                    <a:pt x="281" y="147"/>
                  </a:lnTo>
                  <a:lnTo>
                    <a:pt x="240" y="171"/>
                  </a:lnTo>
                  <a:lnTo>
                    <a:pt x="260" y="217"/>
                  </a:lnTo>
                  <a:lnTo>
                    <a:pt x="211" y="217"/>
                  </a:lnTo>
                  <a:lnTo>
                    <a:pt x="207" y="265"/>
                  </a:lnTo>
                  <a:lnTo>
                    <a:pt x="163" y="241"/>
                  </a:lnTo>
                  <a:lnTo>
                    <a:pt x="135" y="281"/>
                  </a:lnTo>
                  <a:lnTo>
                    <a:pt x="110" y="238"/>
                  </a:lnTo>
                  <a:lnTo>
                    <a:pt x="65" y="260"/>
                  </a:lnTo>
                  <a:lnTo>
                    <a:pt x="65" y="209"/>
                  </a:lnTo>
                  <a:lnTo>
                    <a:pt x="17" y="207"/>
                  </a:lnTo>
                  <a:lnTo>
                    <a:pt x="41" y="164"/>
                  </a:lnTo>
                  <a:lnTo>
                    <a:pt x="0" y="135"/>
                  </a:lnTo>
                  <a:lnTo>
                    <a:pt x="43" y="111"/>
                  </a:lnTo>
                  <a:lnTo>
                    <a:pt x="22" y="65"/>
                  </a:lnTo>
                  <a:lnTo>
                    <a:pt x="72" y="65"/>
                  </a:lnTo>
                  <a:lnTo>
                    <a:pt x="74" y="15"/>
                  </a:lnTo>
                  <a:lnTo>
                    <a:pt x="118" y="41"/>
                  </a:lnTo>
                  <a:lnTo>
                    <a:pt x="147" y="0"/>
                  </a:lnTo>
                  <a:lnTo>
                    <a:pt x="171" y="41"/>
                  </a:lnTo>
                  <a:lnTo>
                    <a:pt x="216" y="22"/>
                  </a:lnTo>
                  <a:lnTo>
                    <a:pt x="216" y="48"/>
                  </a:lnTo>
                </a:path>
              </a:pathLst>
            </a:custGeom>
            <a:noFill/>
            <a:ln w="14288" cap="rnd">
              <a:solidFill>
                <a:srgbClr val="0099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66"/>
            <p:cNvSpPr>
              <a:spLocks/>
            </p:cNvSpPr>
            <p:nvPr/>
          </p:nvSpPr>
          <p:spPr bwMode="auto">
            <a:xfrm>
              <a:off x="3214" y="985"/>
              <a:ext cx="161" cy="161"/>
            </a:xfrm>
            <a:custGeom>
              <a:avLst/>
              <a:gdLst>
                <a:gd name="T0" fmla="*/ 63 w 67"/>
                <a:gd name="T1" fmla="*/ 17 h 67"/>
                <a:gd name="T2" fmla="*/ 67 w 67"/>
                <a:gd name="T3" fmla="*/ 33 h 67"/>
                <a:gd name="T4" fmla="*/ 34 w 67"/>
                <a:gd name="T5" fmla="*/ 67 h 67"/>
                <a:gd name="T6" fmla="*/ 0 w 67"/>
                <a:gd name="T7" fmla="*/ 33 h 67"/>
                <a:gd name="T8" fmla="*/ 34 w 67"/>
                <a:gd name="T9" fmla="*/ 0 h 67"/>
                <a:gd name="T10" fmla="*/ 53 w 67"/>
                <a:gd name="T11" fmla="*/ 6 h 67"/>
              </a:gdLst>
              <a:ahLst/>
              <a:cxnLst>
                <a:cxn ang="0">
                  <a:pos x="T0" y="T1"/>
                </a:cxn>
                <a:cxn ang="0">
                  <a:pos x="T2" y="T3"/>
                </a:cxn>
                <a:cxn ang="0">
                  <a:pos x="T4" y="T5"/>
                </a:cxn>
                <a:cxn ang="0">
                  <a:pos x="T6" y="T7"/>
                </a:cxn>
                <a:cxn ang="0">
                  <a:pos x="T8" y="T9"/>
                </a:cxn>
                <a:cxn ang="0">
                  <a:pos x="T10" y="T11"/>
                </a:cxn>
              </a:cxnLst>
              <a:rect l="0" t="0" r="r" b="b"/>
              <a:pathLst>
                <a:path w="67" h="67">
                  <a:moveTo>
                    <a:pt x="63" y="17"/>
                  </a:moveTo>
                  <a:cubicBezTo>
                    <a:pt x="65" y="22"/>
                    <a:pt x="67" y="27"/>
                    <a:pt x="67" y="33"/>
                  </a:cubicBezTo>
                  <a:cubicBezTo>
                    <a:pt x="67" y="52"/>
                    <a:pt x="52" y="67"/>
                    <a:pt x="34" y="67"/>
                  </a:cubicBezTo>
                  <a:cubicBezTo>
                    <a:pt x="15" y="67"/>
                    <a:pt x="0" y="52"/>
                    <a:pt x="0" y="33"/>
                  </a:cubicBezTo>
                  <a:cubicBezTo>
                    <a:pt x="0" y="15"/>
                    <a:pt x="15" y="0"/>
                    <a:pt x="34" y="0"/>
                  </a:cubicBezTo>
                  <a:cubicBezTo>
                    <a:pt x="41" y="0"/>
                    <a:pt x="47" y="2"/>
                    <a:pt x="53" y="6"/>
                  </a:cubicBezTo>
                </a:path>
              </a:pathLst>
            </a:custGeom>
            <a:solidFill>
              <a:srgbClr val="FFFFFF"/>
            </a:solidFill>
            <a:ln w="14288" cap="rnd">
              <a:solidFill>
                <a:srgbClr val="4D4E4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67"/>
            <p:cNvSpPr>
              <a:spLocks/>
            </p:cNvSpPr>
            <p:nvPr/>
          </p:nvSpPr>
          <p:spPr bwMode="auto">
            <a:xfrm>
              <a:off x="3214" y="985"/>
              <a:ext cx="161" cy="161"/>
            </a:xfrm>
            <a:custGeom>
              <a:avLst/>
              <a:gdLst>
                <a:gd name="T0" fmla="*/ 63 w 67"/>
                <a:gd name="T1" fmla="*/ 17 h 67"/>
                <a:gd name="T2" fmla="*/ 67 w 67"/>
                <a:gd name="T3" fmla="*/ 33 h 67"/>
                <a:gd name="T4" fmla="*/ 34 w 67"/>
                <a:gd name="T5" fmla="*/ 67 h 67"/>
                <a:gd name="T6" fmla="*/ 0 w 67"/>
                <a:gd name="T7" fmla="*/ 33 h 67"/>
                <a:gd name="T8" fmla="*/ 34 w 67"/>
                <a:gd name="T9" fmla="*/ 0 h 67"/>
                <a:gd name="T10" fmla="*/ 53 w 67"/>
                <a:gd name="T11" fmla="*/ 6 h 67"/>
              </a:gdLst>
              <a:ahLst/>
              <a:cxnLst>
                <a:cxn ang="0">
                  <a:pos x="T0" y="T1"/>
                </a:cxn>
                <a:cxn ang="0">
                  <a:pos x="T2" y="T3"/>
                </a:cxn>
                <a:cxn ang="0">
                  <a:pos x="T4" y="T5"/>
                </a:cxn>
                <a:cxn ang="0">
                  <a:pos x="T6" y="T7"/>
                </a:cxn>
                <a:cxn ang="0">
                  <a:pos x="T8" y="T9"/>
                </a:cxn>
                <a:cxn ang="0">
                  <a:pos x="T10" y="T11"/>
                </a:cxn>
              </a:cxnLst>
              <a:rect l="0" t="0" r="r" b="b"/>
              <a:pathLst>
                <a:path w="67" h="67">
                  <a:moveTo>
                    <a:pt x="63" y="17"/>
                  </a:moveTo>
                  <a:cubicBezTo>
                    <a:pt x="65" y="22"/>
                    <a:pt x="67" y="27"/>
                    <a:pt x="67" y="33"/>
                  </a:cubicBezTo>
                  <a:cubicBezTo>
                    <a:pt x="67" y="52"/>
                    <a:pt x="52" y="67"/>
                    <a:pt x="34" y="67"/>
                  </a:cubicBezTo>
                  <a:cubicBezTo>
                    <a:pt x="15" y="67"/>
                    <a:pt x="0" y="52"/>
                    <a:pt x="0" y="33"/>
                  </a:cubicBezTo>
                  <a:cubicBezTo>
                    <a:pt x="0" y="15"/>
                    <a:pt x="15" y="0"/>
                    <a:pt x="34" y="0"/>
                  </a:cubicBezTo>
                  <a:cubicBezTo>
                    <a:pt x="41" y="0"/>
                    <a:pt x="47" y="2"/>
                    <a:pt x="53" y="6"/>
                  </a:cubicBezTo>
                </a:path>
              </a:pathLst>
            </a:custGeom>
            <a:noFill/>
            <a:ln w="14288" cap="rnd">
              <a:solidFill>
                <a:srgbClr val="4D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68"/>
            <p:cNvSpPr>
              <a:spLocks/>
            </p:cNvSpPr>
            <p:nvPr/>
          </p:nvSpPr>
          <p:spPr bwMode="auto">
            <a:xfrm>
              <a:off x="3305" y="1197"/>
              <a:ext cx="82" cy="130"/>
            </a:xfrm>
            <a:custGeom>
              <a:avLst/>
              <a:gdLst>
                <a:gd name="T0" fmla="*/ 0 w 82"/>
                <a:gd name="T1" fmla="*/ 12 h 130"/>
                <a:gd name="T2" fmla="*/ 15 w 82"/>
                <a:gd name="T3" fmla="*/ 130 h 130"/>
                <a:gd name="T4" fmla="*/ 44 w 82"/>
                <a:gd name="T5" fmla="*/ 82 h 130"/>
                <a:gd name="T6" fmla="*/ 82 w 82"/>
                <a:gd name="T7" fmla="*/ 74 h 130"/>
                <a:gd name="T8" fmla="*/ 39 w 82"/>
                <a:gd name="T9" fmla="*/ 0 h 130"/>
              </a:gdLst>
              <a:ahLst/>
              <a:cxnLst>
                <a:cxn ang="0">
                  <a:pos x="T0" y="T1"/>
                </a:cxn>
                <a:cxn ang="0">
                  <a:pos x="T2" y="T3"/>
                </a:cxn>
                <a:cxn ang="0">
                  <a:pos x="T4" y="T5"/>
                </a:cxn>
                <a:cxn ang="0">
                  <a:pos x="T6" y="T7"/>
                </a:cxn>
                <a:cxn ang="0">
                  <a:pos x="T8" y="T9"/>
                </a:cxn>
              </a:cxnLst>
              <a:rect l="0" t="0" r="r" b="b"/>
              <a:pathLst>
                <a:path w="82" h="130">
                  <a:moveTo>
                    <a:pt x="0" y="12"/>
                  </a:moveTo>
                  <a:lnTo>
                    <a:pt x="15" y="130"/>
                  </a:lnTo>
                  <a:lnTo>
                    <a:pt x="44" y="82"/>
                  </a:lnTo>
                  <a:lnTo>
                    <a:pt x="82" y="74"/>
                  </a:lnTo>
                  <a:lnTo>
                    <a:pt x="39" y="0"/>
                  </a:ln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69"/>
            <p:cNvSpPr>
              <a:spLocks/>
            </p:cNvSpPr>
            <p:nvPr/>
          </p:nvSpPr>
          <p:spPr bwMode="auto">
            <a:xfrm>
              <a:off x="3195" y="1194"/>
              <a:ext cx="79" cy="135"/>
            </a:xfrm>
            <a:custGeom>
              <a:avLst/>
              <a:gdLst>
                <a:gd name="T0" fmla="*/ 79 w 79"/>
                <a:gd name="T1" fmla="*/ 15 h 135"/>
                <a:gd name="T2" fmla="*/ 67 w 79"/>
                <a:gd name="T3" fmla="*/ 135 h 135"/>
                <a:gd name="T4" fmla="*/ 38 w 79"/>
                <a:gd name="T5" fmla="*/ 82 h 135"/>
                <a:gd name="T6" fmla="*/ 0 w 79"/>
                <a:gd name="T7" fmla="*/ 80 h 135"/>
                <a:gd name="T8" fmla="*/ 43 w 79"/>
                <a:gd name="T9" fmla="*/ 0 h 135"/>
              </a:gdLst>
              <a:ahLst/>
              <a:cxnLst>
                <a:cxn ang="0">
                  <a:pos x="T0" y="T1"/>
                </a:cxn>
                <a:cxn ang="0">
                  <a:pos x="T2" y="T3"/>
                </a:cxn>
                <a:cxn ang="0">
                  <a:pos x="T4" y="T5"/>
                </a:cxn>
                <a:cxn ang="0">
                  <a:pos x="T6" y="T7"/>
                </a:cxn>
                <a:cxn ang="0">
                  <a:pos x="T8" y="T9"/>
                </a:cxn>
              </a:cxnLst>
              <a:rect l="0" t="0" r="r" b="b"/>
              <a:pathLst>
                <a:path w="79" h="135">
                  <a:moveTo>
                    <a:pt x="79" y="15"/>
                  </a:moveTo>
                  <a:lnTo>
                    <a:pt x="67" y="135"/>
                  </a:lnTo>
                  <a:lnTo>
                    <a:pt x="38" y="82"/>
                  </a:lnTo>
                  <a:lnTo>
                    <a:pt x="0" y="80"/>
                  </a:lnTo>
                  <a:lnTo>
                    <a:pt x="43" y="0"/>
                  </a:ln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70"/>
            <p:cNvSpPr>
              <a:spLocks/>
            </p:cNvSpPr>
            <p:nvPr/>
          </p:nvSpPr>
          <p:spPr bwMode="auto">
            <a:xfrm>
              <a:off x="3226" y="957"/>
              <a:ext cx="190" cy="177"/>
            </a:xfrm>
            <a:custGeom>
              <a:avLst/>
              <a:gdLst>
                <a:gd name="T0" fmla="*/ 0 w 79"/>
                <a:gd name="T1" fmla="*/ 45 h 74"/>
                <a:gd name="T2" fmla="*/ 4 w 79"/>
                <a:gd name="T3" fmla="*/ 44 h 74"/>
                <a:gd name="T4" fmla="*/ 20 w 79"/>
                <a:gd name="T5" fmla="*/ 52 h 74"/>
                <a:gd name="T6" fmla="*/ 21 w 79"/>
                <a:gd name="T7" fmla="*/ 53 h 74"/>
                <a:gd name="T8" fmla="*/ 76 w 79"/>
                <a:gd name="T9" fmla="*/ 0 h 74"/>
                <a:gd name="T10" fmla="*/ 79 w 79"/>
                <a:gd name="T11" fmla="*/ 3 h 74"/>
                <a:gd name="T12" fmla="*/ 77 w 79"/>
                <a:gd name="T13" fmla="*/ 3 h 74"/>
                <a:gd name="T14" fmla="*/ 29 w 79"/>
                <a:gd name="T15" fmla="*/ 69 h 74"/>
                <a:gd name="T16" fmla="*/ 27 w 79"/>
                <a:gd name="T17" fmla="*/ 73 h 74"/>
                <a:gd name="T18" fmla="*/ 24 w 79"/>
                <a:gd name="T19" fmla="*/ 73 h 74"/>
                <a:gd name="T20" fmla="*/ 0 w 79"/>
                <a:gd name="T21" fmla="*/ 45 h 74"/>
                <a:gd name="T22" fmla="*/ 0 w 79"/>
                <a:gd name="T23" fmla="*/ 4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74">
                  <a:moveTo>
                    <a:pt x="0" y="45"/>
                  </a:moveTo>
                  <a:cubicBezTo>
                    <a:pt x="2" y="42"/>
                    <a:pt x="2" y="42"/>
                    <a:pt x="4" y="44"/>
                  </a:cubicBezTo>
                  <a:cubicBezTo>
                    <a:pt x="10" y="47"/>
                    <a:pt x="15" y="50"/>
                    <a:pt x="20" y="52"/>
                  </a:cubicBezTo>
                  <a:cubicBezTo>
                    <a:pt x="20" y="53"/>
                    <a:pt x="21" y="53"/>
                    <a:pt x="21" y="53"/>
                  </a:cubicBezTo>
                  <a:cubicBezTo>
                    <a:pt x="37" y="32"/>
                    <a:pt x="54" y="13"/>
                    <a:pt x="76" y="0"/>
                  </a:cubicBezTo>
                  <a:cubicBezTo>
                    <a:pt x="77" y="1"/>
                    <a:pt x="78" y="2"/>
                    <a:pt x="79" y="3"/>
                  </a:cubicBezTo>
                  <a:cubicBezTo>
                    <a:pt x="78" y="3"/>
                    <a:pt x="78" y="3"/>
                    <a:pt x="77" y="3"/>
                  </a:cubicBezTo>
                  <a:cubicBezTo>
                    <a:pt x="57" y="22"/>
                    <a:pt x="41" y="44"/>
                    <a:pt x="29" y="69"/>
                  </a:cubicBezTo>
                  <a:cubicBezTo>
                    <a:pt x="28" y="70"/>
                    <a:pt x="27" y="72"/>
                    <a:pt x="27" y="73"/>
                  </a:cubicBezTo>
                  <a:cubicBezTo>
                    <a:pt x="26" y="74"/>
                    <a:pt x="25" y="74"/>
                    <a:pt x="24" y="73"/>
                  </a:cubicBezTo>
                  <a:cubicBezTo>
                    <a:pt x="16" y="64"/>
                    <a:pt x="8" y="54"/>
                    <a:pt x="0" y="45"/>
                  </a:cubicBezTo>
                  <a:cubicBezTo>
                    <a:pt x="0" y="45"/>
                    <a:pt x="0" y="45"/>
                    <a:pt x="0" y="45"/>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79" name="Group 73"/>
          <p:cNvGrpSpPr>
            <a:grpSpLocks noChangeAspect="1"/>
          </p:cNvGrpSpPr>
          <p:nvPr/>
        </p:nvGrpSpPr>
        <p:grpSpPr bwMode="auto">
          <a:xfrm>
            <a:off x="4268788" y="268288"/>
            <a:ext cx="823912" cy="823912"/>
            <a:chOff x="2689" y="169"/>
            <a:chExt cx="519" cy="519"/>
          </a:xfrm>
        </p:grpSpPr>
        <p:sp>
          <p:nvSpPr>
            <p:cNvPr id="180" name="AutoShape 72"/>
            <p:cNvSpPr>
              <a:spLocks noChangeAspect="1" noChangeArrowheads="1" noTextEdit="1"/>
            </p:cNvSpPr>
            <p:nvPr/>
          </p:nvSpPr>
          <p:spPr bwMode="auto">
            <a:xfrm>
              <a:off x="2689" y="169"/>
              <a:ext cx="51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Oval 74"/>
            <p:cNvSpPr>
              <a:spLocks noChangeArrowheads="1"/>
            </p:cNvSpPr>
            <p:nvPr/>
          </p:nvSpPr>
          <p:spPr bwMode="auto">
            <a:xfrm>
              <a:off x="2699" y="181"/>
              <a:ext cx="502" cy="500"/>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82" name="Freeform 75"/>
            <p:cNvSpPr>
              <a:spLocks/>
            </p:cNvSpPr>
            <p:nvPr/>
          </p:nvSpPr>
          <p:spPr bwMode="auto">
            <a:xfrm>
              <a:off x="2860" y="587"/>
              <a:ext cx="165" cy="0"/>
            </a:xfrm>
            <a:custGeom>
              <a:avLst/>
              <a:gdLst>
                <a:gd name="T0" fmla="*/ 0 w 165"/>
                <a:gd name="T1" fmla="*/ 165 w 165"/>
                <a:gd name="T2" fmla="*/ 0 w 165"/>
              </a:gdLst>
              <a:ahLst/>
              <a:cxnLst>
                <a:cxn ang="0">
                  <a:pos x="T0" y="0"/>
                </a:cxn>
                <a:cxn ang="0">
                  <a:pos x="T1" y="0"/>
                </a:cxn>
                <a:cxn ang="0">
                  <a:pos x="T2" y="0"/>
                </a:cxn>
              </a:cxnLst>
              <a:rect l="0" t="0" r="r" b="b"/>
              <a:pathLst>
                <a:path w="165">
                  <a:moveTo>
                    <a:pt x="0" y="0"/>
                  </a:moveTo>
                  <a:lnTo>
                    <a:pt x="165" y="0"/>
                  </a:lnTo>
                  <a:lnTo>
                    <a:pt x="0" y="0"/>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Line 76"/>
            <p:cNvSpPr>
              <a:spLocks noChangeShapeType="1"/>
            </p:cNvSpPr>
            <p:nvPr/>
          </p:nvSpPr>
          <p:spPr bwMode="auto">
            <a:xfrm>
              <a:off x="2860" y="587"/>
              <a:ext cx="165" cy="0"/>
            </a:xfrm>
            <a:prstGeom prst="line">
              <a:avLst/>
            </a:prstGeom>
            <a:noFill/>
            <a:ln w="80963" cap="rnd">
              <a:solidFill>
                <a:srgbClr val="4D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77"/>
            <p:cNvSpPr>
              <a:spLocks/>
            </p:cNvSpPr>
            <p:nvPr/>
          </p:nvSpPr>
          <p:spPr bwMode="auto">
            <a:xfrm>
              <a:off x="2941" y="335"/>
              <a:ext cx="0" cy="240"/>
            </a:xfrm>
            <a:custGeom>
              <a:avLst/>
              <a:gdLst>
                <a:gd name="T0" fmla="*/ 0 h 240"/>
                <a:gd name="T1" fmla="*/ 240 h 240"/>
                <a:gd name="T2" fmla="*/ 0 h 240"/>
              </a:gdLst>
              <a:ahLst/>
              <a:cxnLst>
                <a:cxn ang="0">
                  <a:pos x="0" y="T0"/>
                </a:cxn>
                <a:cxn ang="0">
                  <a:pos x="0" y="T1"/>
                </a:cxn>
                <a:cxn ang="0">
                  <a:pos x="0" y="T2"/>
                </a:cxn>
              </a:cxnLst>
              <a:rect l="0" t="0" r="r" b="b"/>
              <a:pathLst>
                <a:path h="240">
                  <a:moveTo>
                    <a:pt x="0" y="0"/>
                  </a:moveTo>
                  <a:lnTo>
                    <a:pt x="0" y="240"/>
                  </a:lnTo>
                  <a:lnTo>
                    <a:pt x="0" y="0"/>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Line 78"/>
            <p:cNvSpPr>
              <a:spLocks noChangeShapeType="1"/>
            </p:cNvSpPr>
            <p:nvPr/>
          </p:nvSpPr>
          <p:spPr bwMode="auto">
            <a:xfrm>
              <a:off x="2941" y="335"/>
              <a:ext cx="0" cy="240"/>
            </a:xfrm>
            <a:prstGeom prst="line">
              <a:avLst/>
            </a:prstGeom>
            <a:noFill/>
            <a:ln w="15875" cap="flat">
              <a:solidFill>
                <a:srgbClr val="4D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79"/>
            <p:cNvSpPr>
              <a:spLocks/>
            </p:cNvSpPr>
            <p:nvPr/>
          </p:nvSpPr>
          <p:spPr bwMode="auto">
            <a:xfrm>
              <a:off x="3023" y="455"/>
              <a:ext cx="113" cy="48"/>
            </a:xfrm>
            <a:custGeom>
              <a:avLst/>
              <a:gdLst>
                <a:gd name="T0" fmla="*/ 47 w 47"/>
                <a:gd name="T1" fmla="*/ 0 h 20"/>
                <a:gd name="T2" fmla="*/ 24 w 47"/>
                <a:gd name="T3" fmla="*/ 20 h 20"/>
                <a:gd name="T4" fmla="*/ 0 w 47"/>
                <a:gd name="T5" fmla="*/ 0 h 20"/>
              </a:gdLst>
              <a:ahLst/>
              <a:cxnLst>
                <a:cxn ang="0">
                  <a:pos x="T0" y="T1"/>
                </a:cxn>
                <a:cxn ang="0">
                  <a:pos x="T2" y="T3"/>
                </a:cxn>
                <a:cxn ang="0">
                  <a:pos x="T4" y="T5"/>
                </a:cxn>
              </a:cxnLst>
              <a:rect l="0" t="0" r="r" b="b"/>
              <a:pathLst>
                <a:path w="47" h="20">
                  <a:moveTo>
                    <a:pt x="47" y="0"/>
                  </a:moveTo>
                  <a:cubicBezTo>
                    <a:pt x="47" y="11"/>
                    <a:pt x="37" y="20"/>
                    <a:pt x="24" y="20"/>
                  </a:cubicBezTo>
                  <a:cubicBezTo>
                    <a:pt x="11" y="20"/>
                    <a:pt x="0" y="11"/>
                    <a:pt x="0" y="0"/>
                  </a:cubicBezTo>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80"/>
            <p:cNvSpPr>
              <a:spLocks/>
            </p:cNvSpPr>
            <p:nvPr/>
          </p:nvSpPr>
          <p:spPr bwMode="auto">
            <a:xfrm>
              <a:off x="3013" y="342"/>
              <a:ext cx="133" cy="171"/>
            </a:xfrm>
            <a:custGeom>
              <a:avLst/>
              <a:gdLst>
                <a:gd name="T0" fmla="*/ 55 w 55"/>
                <a:gd name="T1" fmla="*/ 47 h 71"/>
                <a:gd name="T2" fmla="*/ 28 w 55"/>
                <a:gd name="T3" fmla="*/ 71 h 71"/>
                <a:gd name="T4" fmla="*/ 0 w 55"/>
                <a:gd name="T5" fmla="*/ 47 h 71"/>
                <a:gd name="T6" fmla="*/ 29 w 55"/>
                <a:gd name="T7" fmla="*/ 0 h 71"/>
                <a:gd name="T8" fmla="*/ 55 w 55"/>
                <a:gd name="T9" fmla="*/ 47 h 71"/>
              </a:gdLst>
              <a:ahLst/>
              <a:cxnLst>
                <a:cxn ang="0">
                  <a:pos x="T0" y="T1"/>
                </a:cxn>
                <a:cxn ang="0">
                  <a:pos x="T2" y="T3"/>
                </a:cxn>
                <a:cxn ang="0">
                  <a:pos x="T4" y="T5"/>
                </a:cxn>
                <a:cxn ang="0">
                  <a:pos x="T6" y="T7"/>
                </a:cxn>
                <a:cxn ang="0">
                  <a:pos x="T8" y="T9"/>
                </a:cxn>
              </a:cxnLst>
              <a:rect l="0" t="0" r="r" b="b"/>
              <a:pathLst>
                <a:path w="55" h="71">
                  <a:moveTo>
                    <a:pt x="55" y="47"/>
                  </a:moveTo>
                  <a:cubicBezTo>
                    <a:pt x="55" y="60"/>
                    <a:pt x="43" y="71"/>
                    <a:pt x="28" y="71"/>
                  </a:cubicBezTo>
                  <a:cubicBezTo>
                    <a:pt x="12" y="71"/>
                    <a:pt x="0" y="60"/>
                    <a:pt x="0" y="47"/>
                  </a:cubicBezTo>
                  <a:cubicBezTo>
                    <a:pt x="29" y="0"/>
                    <a:pt x="29" y="0"/>
                    <a:pt x="29" y="0"/>
                  </a:cubicBezTo>
                  <a:lnTo>
                    <a:pt x="55" y="47"/>
                  </a:lnTo>
                  <a:close/>
                </a:path>
              </a:pathLst>
            </a:custGeom>
            <a:noFill/>
            <a:ln w="15875" cap="flat">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81"/>
            <p:cNvSpPr>
              <a:spLocks/>
            </p:cNvSpPr>
            <p:nvPr/>
          </p:nvSpPr>
          <p:spPr bwMode="auto">
            <a:xfrm>
              <a:off x="2756" y="460"/>
              <a:ext cx="113" cy="48"/>
            </a:xfrm>
            <a:custGeom>
              <a:avLst/>
              <a:gdLst>
                <a:gd name="T0" fmla="*/ 47 w 47"/>
                <a:gd name="T1" fmla="*/ 0 h 20"/>
                <a:gd name="T2" fmla="*/ 24 w 47"/>
                <a:gd name="T3" fmla="*/ 20 h 20"/>
                <a:gd name="T4" fmla="*/ 0 w 47"/>
                <a:gd name="T5" fmla="*/ 0 h 20"/>
              </a:gdLst>
              <a:ahLst/>
              <a:cxnLst>
                <a:cxn ang="0">
                  <a:pos x="T0" y="T1"/>
                </a:cxn>
                <a:cxn ang="0">
                  <a:pos x="T2" y="T3"/>
                </a:cxn>
                <a:cxn ang="0">
                  <a:pos x="T4" y="T5"/>
                </a:cxn>
              </a:cxnLst>
              <a:rect l="0" t="0" r="r" b="b"/>
              <a:pathLst>
                <a:path w="47" h="20">
                  <a:moveTo>
                    <a:pt x="47" y="0"/>
                  </a:moveTo>
                  <a:cubicBezTo>
                    <a:pt x="47" y="11"/>
                    <a:pt x="37" y="20"/>
                    <a:pt x="24" y="20"/>
                  </a:cubicBezTo>
                  <a:cubicBezTo>
                    <a:pt x="11" y="20"/>
                    <a:pt x="0" y="11"/>
                    <a:pt x="0" y="0"/>
                  </a:cubicBezTo>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82"/>
            <p:cNvSpPr>
              <a:spLocks/>
            </p:cNvSpPr>
            <p:nvPr/>
          </p:nvSpPr>
          <p:spPr bwMode="auto">
            <a:xfrm>
              <a:off x="2747" y="347"/>
              <a:ext cx="132" cy="170"/>
            </a:xfrm>
            <a:custGeom>
              <a:avLst/>
              <a:gdLst>
                <a:gd name="T0" fmla="*/ 55 w 55"/>
                <a:gd name="T1" fmla="*/ 47 h 71"/>
                <a:gd name="T2" fmla="*/ 28 w 55"/>
                <a:gd name="T3" fmla="*/ 71 h 71"/>
                <a:gd name="T4" fmla="*/ 0 w 55"/>
                <a:gd name="T5" fmla="*/ 47 h 71"/>
                <a:gd name="T6" fmla="*/ 29 w 55"/>
                <a:gd name="T7" fmla="*/ 0 h 71"/>
                <a:gd name="T8" fmla="*/ 55 w 55"/>
                <a:gd name="T9" fmla="*/ 47 h 71"/>
              </a:gdLst>
              <a:ahLst/>
              <a:cxnLst>
                <a:cxn ang="0">
                  <a:pos x="T0" y="T1"/>
                </a:cxn>
                <a:cxn ang="0">
                  <a:pos x="T2" y="T3"/>
                </a:cxn>
                <a:cxn ang="0">
                  <a:pos x="T4" y="T5"/>
                </a:cxn>
                <a:cxn ang="0">
                  <a:pos x="T6" y="T7"/>
                </a:cxn>
                <a:cxn ang="0">
                  <a:pos x="T8" y="T9"/>
                </a:cxn>
              </a:cxnLst>
              <a:rect l="0" t="0" r="r" b="b"/>
              <a:pathLst>
                <a:path w="55" h="71">
                  <a:moveTo>
                    <a:pt x="55" y="47"/>
                  </a:moveTo>
                  <a:cubicBezTo>
                    <a:pt x="55" y="60"/>
                    <a:pt x="43" y="71"/>
                    <a:pt x="28" y="71"/>
                  </a:cubicBezTo>
                  <a:cubicBezTo>
                    <a:pt x="12" y="71"/>
                    <a:pt x="0" y="60"/>
                    <a:pt x="0" y="47"/>
                  </a:cubicBezTo>
                  <a:cubicBezTo>
                    <a:pt x="29" y="0"/>
                    <a:pt x="29" y="0"/>
                    <a:pt x="29" y="0"/>
                  </a:cubicBezTo>
                  <a:lnTo>
                    <a:pt x="55" y="47"/>
                  </a:lnTo>
                  <a:close/>
                </a:path>
              </a:pathLst>
            </a:custGeom>
            <a:noFill/>
            <a:ln w="15875" cap="flat">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Oval 83"/>
            <p:cNvSpPr>
              <a:spLocks noChangeArrowheads="1"/>
            </p:cNvSpPr>
            <p:nvPr/>
          </p:nvSpPr>
          <p:spPr bwMode="auto">
            <a:xfrm>
              <a:off x="2925" y="301"/>
              <a:ext cx="40" cy="39"/>
            </a:xfrm>
            <a:prstGeom prst="ellipse">
              <a:avLst/>
            </a:prstGeom>
            <a:solidFill>
              <a:srgbClr val="4D4E4E"/>
            </a:solidFill>
            <a:ln w="15875" cap="flat">
              <a:solidFill>
                <a:srgbClr val="4D4E4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91" name="Line 84"/>
            <p:cNvSpPr>
              <a:spLocks noChangeShapeType="1"/>
            </p:cNvSpPr>
            <p:nvPr/>
          </p:nvSpPr>
          <p:spPr bwMode="auto">
            <a:xfrm>
              <a:off x="2780" y="320"/>
              <a:ext cx="325" cy="0"/>
            </a:xfrm>
            <a:prstGeom prst="line">
              <a:avLst/>
            </a:prstGeom>
            <a:noFill/>
            <a:ln w="15875" cap="rnd">
              <a:solidFill>
                <a:srgbClr val="4D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646916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820279"/>
            <a:ext cx="5710213" cy="1508105"/>
          </a:xfrm>
          <a:prstGeom prst="rect">
            <a:avLst/>
          </a:prstGeom>
        </p:spPr>
        <p:txBody>
          <a:bodyPr wrap="square">
            <a:spAutoFit/>
          </a:bodyPr>
          <a:lstStyle/>
          <a:p>
            <a:pPr>
              <a:spcBef>
                <a:spcPts val="900"/>
              </a:spcBef>
            </a:pPr>
            <a:r>
              <a:rPr lang="en-US" sz="4400" b="1" dirty="0">
                <a:solidFill>
                  <a:srgbClr val="B42E34"/>
                </a:solidFill>
              </a:rPr>
              <a:t>Vision</a:t>
            </a:r>
            <a:br>
              <a:rPr lang="en-US" sz="2400" dirty="0">
                <a:solidFill>
                  <a:srgbClr val="006F7C"/>
                </a:solidFill>
                <a:latin typeface="Franklin Gothic Medium"/>
              </a:rPr>
            </a:br>
            <a:r>
              <a:rPr lang="en-US" sz="2400" dirty="0"/>
              <a:t>A healthier world through quality laboratory systems.</a:t>
            </a:r>
          </a:p>
        </p:txBody>
      </p:sp>
      <p:grpSp>
        <p:nvGrpSpPr>
          <p:cNvPr id="8" name="Group 7"/>
          <p:cNvGrpSpPr/>
          <p:nvPr/>
        </p:nvGrpSpPr>
        <p:grpSpPr>
          <a:xfrm>
            <a:off x="6602470" y="820279"/>
            <a:ext cx="4702063" cy="4159653"/>
            <a:chOff x="6602469" y="820278"/>
            <a:chExt cx="4702062" cy="4159653"/>
          </a:xfrm>
        </p:grpSpPr>
        <p:sp>
          <p:nvSpPr>
            <p:cNvPr id="6" name="Oval 5"/>
            <p:cNvSpPr/>
            <p:nvPr/>
          </p:nvSpPr>
          <p:spPr>
            <a:xfrm>
              <a:off x="7593069" y="820278"/>
              <a:ext cx="2693931" cy="2693931"/>
            </a:xfrm>
            <a:prstGeom prst="ellipse">
              <a:avLst/>
            </a:prstGeom>
            <a:solidFill>
              <a:srgbClr val="00A0AF">
                <a:alpha val="60000"/>
              </a:srgbClr>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1">
              <a:schemeClr val="dk2">
                <a:alpha val="50000"/>
                <a:hueOff val="0"/>
                <a:satOff val="0"/>
                <a:lumOff val="0"/>
                <a:alphaOff val="0"/>
              </a:schemeClr>
            </a:fillRef>
            <a:effectRef idx="1">
              <a:schemeClr val="dk2">
                <a:alpha val="50000"/>
                <a:hueOff val="0"/>
                <a:satOff val="0"/>
                <a:lumOff val="0"/>
                <a:alphaOff val="0"/>
              </a:schemeClr>
            </a:effectRef>
            <a:fontRef idx="minor">
              <a:schemeClr val="tx1"/>
            </a:fontRef>
          </p:style>
          <p:txBody>
            <a:bodyPr/>
            <a:lstStyle/>
            <a:p>
              <a:endParaRPr lang="en-US" sz="1333" dirty="0"/>
            </a:p>
          </p:txBody>
        </p:sp>
        <p:sp>
          <p:nvSpPr>
            <p:cNvPr id="9" name="Oval 8"/>
            <p:cNvSpPr/>
            <p:nvPr/>
          </p:nvSpPr>
          <p:spPr>
            <a:xfrm>
              <a:off x="6602469" y="2286000"/>
              <a:ext cx="2693931" cy="2693931"/>
            </a:xfrm>
            <a:prstGeom prst="ellipse">
              <a:avLst/>
            </a:prstGeom>
            <a:solidFill>
              <a:srgbClr val="00A0AF">
                <a:alpha val="60000"/>
              </a:srgbClr>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1">
              <a:schemeClr val="dk2">
                <a:alpha val="50000"/>
                <a:hueOff val="0"/>
                <a:satOff val="0"/>
                <a:lumOff val="0"/>
                <a:alphaOff val="0"/>
              </a:schemeClr>
            </a:fillRef>
            <a:effectRef idx="1">
              <a:schemeClr val="dk2">
                <a:alpha val="50000"/>
                <a:hueOff val="0"/>
                <a:satOff val="0"/>
                <a:lumOff val="0"/>
                <a:alphaOff val="0"/>
              </a:schemeClr>
            </a:effectRef>
            <a:fontRef idx="minor">
              <a:schemeClr val="tx1"/>
            </a:fontRef>
          </p:style>
          <p:txBody>
            <a:bodyPr/>
            <a:lstStyle/>
            <a:p>
              <a:endParaRPr lang="en-US"/>
            </a:p>
          </p:txBody>
        </p:sp>
        <p:sp>
          <p:nvSpPr>
            <p:cNvPr id="12" name="Oval 11"/>
            <p:cNvSpPr/>
            <p:nvPr/>
          </p:nvSpPr>
          <p:spPr>
            <a:xfrm>
              <a:off x="8610600" y="2286000"/>
              <a:ext cx="2693931" cy="2693931"/>
            </a:xfrm>
            <a:prstGeom prst="ellipse">
              <a:avLst/>
            </a:prstGeom>
            <a:solidFill>
              <a:srgbClr val="00A0AF">
                <a:alpha val="60000"/>
              </a:srgbClr>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1">
              <a:schemeClr val="dk2">
                <a:alpha val="50000"/>
                <a:hueOff val="0"/>
                <a:satOff val="0"/>
                <a:lumOff val="0"/>
                <a:alphaOff val="0"/>
              </a:schemeClr>
            </a:fillRef>
            <a:effectRef idx="1">
              <a:schemeClr val="dk2">
                <a:alpha val="50000"/>
                <a:hueOff val="0"/>
                <a:satOff val="0"/>
                <a:lumOff val="0"/>
                <a:alphaOff val="0"/>
              </a:schemeClr>
            </a:effectRef>
            <a:fontRef idx="minor">
              <a:schemeClr val="tx1"/>
            </a:fontRef>
          </p:style>
          <p:txBody>
            <a:bodyPr/>
            <a:lstStyle/>
            <a:p>
              <a:endParaRPr lang="en-US"/>
            </a:p>
          </p:txBody>
        </p:sp>
        <p:sp>
          <p:nvSpPr>
            <p:cNvPr id="7" name="Oval 4"/>
            <p:cNvSpPr/>
            <p:nvPr/>
          </p:nvSpPr>
          <p:spPr>
            <a:xfrm>
              <a:off x="8009808" y="1669687"/>
              <a:ext cx="1757134" cy="595889"/>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629678">
                <a:lnSpc>
                  <a:spcPct val="90000"/>
                </a:lnSpc>
                <a:spcBef>
                  <a:spcPct val="0"/>
                </a:spcBef>
                <a:spcAft>
                  <a:spcPct val="35000"/>
                </a:spcAft>
              </a:pPr>
              <a:r>
                <a:rPr lang="en-US" sz="3200" dirty="0">
                  <a:solidFill>
                    <a:schemeClr val="bg1"/>
                  </a:solidFill>
                </a:rPr>
                <a:t>Policy</a:t>
              </a:r>
            </a:p>
          </p:txBody>
        </p:sp>
        <p:sp>
          <p:nvSpPr>
            <p:cNvPr id="10" name="Oval 4"/>
            <p:cNvSpPr/>
            <p:nvPr/>
          </p:nvSpPr>
          <p:spPr>
            <a:xfrm>
              <a:off x="6848716" y="3340540"/>
              <a:ext cx="1840322" cy="634510"/>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629678">
                <a:lnSpc>
                  <a:spcPct val="90000"/>
                </a:lnSpc>
                <a:spcBef>
                  <a:spcPct val="0"/>
                </a:spcBef>
                <a:spcAft>
                  <a:spcPct val="35000"/>
                </a:spcAft>
              </a:pPr>
              <a:r>
                <a:rPr lang="en-US" sz="3200" dirty="0">
                  <a:solidFill>
                    <a:schemeClr val="bg1"/>
                  </a:solidFill>
                </a:rPr>
                <a:t>Science</a:t>
              </a:r>
            </a:p>
          </p:txBody>
        </p:sp>
        <p:sp>
          <p:nvSpPr>
            <p:cNvPr id="13" name="Oval 4"/>
            <p:cNvSpPr/>
            <p:nvPr/>
          </p:nvSpPr>
          <p:spPr>
            <a:xfrm>
              <a:off x="9367937" y="3389214"/>
              <a:ext cx="1485638" cy="605925"/>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629678">
                <a:lnSpc>
                  <a:spcPct val="90000"/>
                </a:lnSpc>
                <a:spcBef>
                  <a:spcPct val="0"/>
                </a:spcBef>
                <a:spcAft>
                  <a:spcPct val="35000"/>
                </a:spcAft>
              </a:pPr>
              <a:r>
                <a:rPr lang="en-US" sz="3200" dirty="0">
                  <a:solidFill>
                    <a:schemeClr val="bg1"/>
                  </a:solidFill>
                </a:rPr>
                <a:t>Practice</a:t>
              </a:r>
            </a:p>
          </p:txBody>
        </p:sp>
      </p:grpSp>
      <p:sp>
        <p:nvSpPr>
          <p:cNvPr id="14" name="Rectangle 13"/>
          <p:cNvSpPr/>
          <p:nvPr/>
        </p:nvSpPr>
        <p:spPr>
          <a:xfrm>
            <a:off x="10287000" y="978574"/>
            <a:ext cx="1654021" cy="707886"/>
          </a:xfrm>
          <a:prstGeom prst="rect">
            <a:avLst/>
          </a:prstGeom>
        </p:spPr>
        <p:txBody>
          <a:bodyPr wrap="square">
            <a:spAutoFit/>
          </a:bodyPr>
          <a:lstStyle/>
          <a:p>
            <a:pPr algn="ctr"/>
            <a:r>
              <a:rPr lang="en-US" sz="2000" b="1" dirty="0">
                <a:solidFill>
                  <a:srgbClr val="B42E34"/>
                </a:solidFill>
              </a:rPr>
              <a:t>APHL </a:t>
            </a:r>
          </a:p>
          <a:p>
            <a:pPr algn="ctr"/>
            <a:r>
              <a:rPr lang="en-US" sz="2000" b="1" dirty="0">
                <a:solidFill>
                  <a:srgbClr val="B42E34"/>
                </a:solidFill>
              </a:rPr>
              <a:t>Sweet Spot</a:t>
            </a:r>
          </a:p>
        </p:txBody>
      </p:sp>
      <p:sp>
        <p:nvSpPr>
          <p:cNvPr id="16" name="Rectangle 15"/>
          <p:cNvSpPr/>
          <p:nvPr/>
        </p:nvSpPr>
        <p:spPr>
          <a:xfrm>
            <a:off x="609600" y="2667001"/>
            <a:ext cx="5959891" cy="2616101"/>
          </a:xfrm>
          <a:prstGeom prst="rect">
            <a:avLst/>
          </a:prstGeom>
        </p:spPr>
        <p:txBody>
          <a:bodyPr wrap="square" lIns="91440" tIns="45720" rIns="91440" bIns="45720" anchor="t">
            <a:spAutoFit/>
          </a:bodyPr>
          <a:lstStyle/>
          <a:p>
            <a:r>
              <a:rPr lang="en-US" sz="4400" b="1" dirty="0">
                <a:solidFill>
                  <a:srgbClr val="B42E34"/>
                </a:solidFill>
              </a:rPr>
              <a:t>Mission</a:t>
            </a:r>
          </a:p>
          <a:p>
            <a:r>
              <a:rPr lang="en-US" sz="2400" dirty="0"/>
              <a:t>Shape national and global health outcomes by promoting the value and contribution of public health laboratories and continuously improving the public health laboratory system and practice.</a:t>
            </a:r>
            <a:endParaRPr lang="en-US" sz="2400" dirty="0">
              <a:cs typeface="Segoe UI"/>
            </a:endParaRPr>
          </a:p>
        </p:txBody>
      </p:sp>
      <p:grpSp>
        <p:nvGrpSpPr>
          <p:cNvPr id="11" name="Group 4"/>
          <p:cNvGrpSpPr>
            <a:grpSpLocks noChangeAspect="1"/>
          </p:cNvGrpSpPr>
          <p:nvPr/>
        </p:nvGrpSpPr>
        <p:grpSpPr bwMode="auto">
          <a:xfrm>
            <a:off x="8610601" y="2752725"/>
            <a:ext cx="652463" cy="762000"/>
            <a:chOff x="5445" y="1734"/>
            <a:chExt cx="411" cy="480"/>
          </a:xfrm>
        </p:grpSpPr>
        <p:sp>
          <p:nvSpPr>
            <p:cNvPr id="17" name="AutoShape 3"/>
            <p:cNvSpPr>
              <a:spLocks noChangeAspect="1" noChangeArrowheads="1" noTextEdit="1"/>
            </p:cNvSpPr>
            <p:nvPr/>
          </p:nvSpPr>
          <p:spPr bwMode="auto">
            <a:xfrm>
              <a:off x="5445" y="1734"/>
              <a:ext cx="411"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5"/>
            <p:cNvSpPr>
              <a:spLocks/>
            </p:cNvSpPr>
            <p:nvPr/>
          </p:nvSpPr>
          <p:spPr bwMode="auto">
            <a:xfrm>
              <a:off x="5445" y="1732"/>
              <a:ext cx="413" cy="480"/>
            </a:xfrm>
            <a:custGeom>
              <a:avLst/>
              <a:gdLst>
                <a:gd name="T0" fmla="*/ 214 w 214"/>
                <a:gd name="T1" fmla="*/ 235 h 249"/>
                <a:gd name="T2" fmla="*/ 103 w 214"/>
                <a:gd name="T3" fmla="*/ 249 h 249"/>
                <a:gd name="T4" fmla="*/ 1 w 214"/>
                <a:gd name="T5" fmla="*/ 237 h 249"/>
                <a:gd name="T6" fmla="*/ 0 w 214"/>
                <a:gd name="T7" fmla="*/ 236 h 249"/>
                <a:gd name="T8" fmla="*/ 108 w 214"/>
                <a:gd name="T9" fmla="*/ 1 h 249"/>
                <a:gd name="T10" fmla="*/ 108 w 214"/>
                <a:gd name="T11" fmla="*/ 0 h 249"/>
                <a:gd name="T12" fmla="*/ 213 w 214"/>
                <a:gd name="T13" fmla="*/ 234 h 249"/>
              </a:gdLst>
              <a:ahLst/>
              <a:cxnLst>
                <a:cxn ang="0">
                  <a:pos x="T0" y="T1"/>
                </a:cxn>
                <a:cxn ang="0">
                  <a:pos x="T2" y="T3"/>
                </a:cxn>
                <a:cxn ang="0">
                  <a:pos x="T4" y="T5"/>
                </a:cxn>
                <a:cxn ang="0">
                  <a:pos x="T6" y="T7"/>
                </a:cxn>
                <a:cxn ang="0">
                  <a:pos x="T8" y="T9"/>
                </a:cxn>
                <a:cxn ang="0">
                  <a:pos x="T10" y="T11"/>
                </a:cxn>
                <a:cxn ang="0">
                  <a:pos x="T12" y="T13"/>
                </a:cxn>
              </a:cxnLst>
              <a:rect l="0" t="0" r="r" b="b"/>
              <a:pathLst>
                <a:path w="214" h="249">
                  <a:moveTo>
                    <a:pt x="214" y="235"/>
                  </a:moveTo>
                  <a:cubicBezTo>
                    <a:pt x="178" y="244"/>
                    <a:pt x="142" y="249"/>
                    <a:pt x="103" y="249"/>
                  </a:cubicBezTo>
                  <a:cubicBezTo>
                    <a:pt x="67" y="249"/>
                    <a:pt x="34" y="245"/>
                    <a:pt x="1" y="237"/>
                  </a:cubicBezTo>
                  <a:cubicBezTo>
                    <a:pt x="0" y="236"/>
                    <a:pt x="0" y="236"/>
                    <a:pt x="0" y="236"/>
                  </a:cubicBezTo>
                  <a:cubicBezTo>
                    <a:pt x="11" y="145"/>
                    <a:pt x="50" y="65"/>
                    <a:pt x="108" y="1"/>
                  </a:cubicBezTo>
                  <a:cubicBezTo>
                    <a:pt x="108" y="0"/>
                    <a:pt x="108" y="0"/>
                    <a:pt x="108" y="0"/>
                  </a:cubicBezTo>
                  <a:cubicBezTo>
                    <a:pt x="166" y="65"/>
                    <a:pt x="203" y="143"/>
                    <a:pt x="213" y="234"/>
                  </a:cubicBezTo>
                </a:path>
              </a:pathLst>
            </a:custGeom>
            <a:pattFill prst="zigZag">
              <a:fgClr>
                <a:schemeClr val="accent1"/>
              </a:fgClr>
              <a:bgClr>
                <a:schemeClr val="bg1"/>
              </a:bgClr>
            </a:pattFill>
            <a:ln w="9525">
              <a:solidFill>
                <a:srgbClr val="C00000"/>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cxnSp>
        <p:nvCxnSpPr>
          <p:cNvPr id="15" name="Straight Arrow Connector 14"/>
          <p:cNvCxnSpPr/>
          <p:nvPr/>
        </p:nvCxnSpPr>
        <p:spPr>
          <a:xfrm flipH="1">
            <a:off x="9023283" y="1727307"/>
            <a:ext cx="1830292" cy="1424875"/>
          </a:xfrm>
          <a:prstGeom prst="straightConnector1">
            <a:avLst/>
          </a:prstGeom>
          <a:ln>
            <a:solidFill>
              <a:srgbClr val="C00000"/>
            </a:solidFill>
            <a:tailEnd type="triangle" w="lg" len="lg"/>
          </a:ln>
        </p:spPr>
        <p:style>
          <a:lnRef idx="3">
            <a:schemeClr val="accent1"/>
          </a:lnRef>
          <a:fillRef idx="0">
            <a:schemeClr val="accent1"/>
          </a:fillRef>
          <a:effectRef idx="2">
            <a:schemeClr val="accent1"/>
          </a:effectRef>
          <a:fontRef idx="minor">
            <a:schemeClr val="tx1"/>
          </a:fontRef>
        </p:style>
      </p:cxnSp>
      <p:sp>
        <p:nvSpPr>
          <p:cNvPr id="2" name="Slide Number Placeholder 1"/>
          <p:cNvSpPr>
            <a:spLocks noGrp="1"/>
          </p:cNvSpPr>
          <p:nvPr>
            <p:ph type="sldNum" sz="quarter" idx="12"/>
          </p:nvPr>
        </p:nvSpPr>
        <p:spPr/>
        <p:txBody>
          <a:bodyPr/>
          <a:lstStyle/>
          <a:p>
            <a:fld id="{FFA67747-A1D0-4850-AF9A-570B1A0E3F7F}" type="slidenum">
              <a:rPr lang="en-US" smtClean="0"/>
              <a:pPr/>
              <a:t>31</a:t>
            </a:fld>
            <a:endParaRPr lang="en-US" dirty="0"/>
          </a:p>
        </p:txBody>
      </p:sp>
    </p:spTree>
    <p:extLst>
      <p:ext uri="{BB962C8B-B14F-4D97-AF65-F5344CB8AC3E}">
        <p14:creationId xmlns:p14="http://schemas.microsoft.com/office/powerpoint/2010/main" val="1892492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Accessibility</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681593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Accessibility</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930181"/>
            <a:ext cx="5798072" cy="1727419"/>
          </a:xfrm>
        </p:spPr>
        <p:txBody>
          <a:bodyPr>
            <a:noAutofit/>
          </a:bodyPr>
          <a:lstStyle/>
          <a:p>
            <a:pPr>
              <a:spcBef>
                <a:spcPts val="0"/>
              </a:spcBef>
            </a:pPr>
            <a:r>
              <a:rPr lang="en-US" sz="1600" noProof="1"/>
              <a:t>Use high contrast colors on slides to make it easier for your audience to see the text and graphics you’re using.</a:t>
            </a:r>
          </a:p>
          <a:p>
            <a:pPr>
              <a:spcBef>
                <a:spcPts val="0"/>
              </a:spcBef>
            </a:pPr>
            <a:r>
              <a:rPr lang="en-US" sz="1600" noProof="1"/>
              <a:t>Limit the amount of slide text.</a:t>
            </a:r>
          </a:p>
          <a:p>
            <a:pPr>
              <a:spcBef>
                <a:spcPts val="0"/>
              </a:spcBef>
            </a:pPr>
            <a:r>
              <a:rPr lang="en-US" sz="1600" noProof="1"/>
              <a:t>Limit the use of color to distinguish key elements.</a:t>
            </a:r>
          </a:p>
          <a:p>
            <a:pPr>
              <a:spcBef>
                <a:spcPts val="0"/>
              </a:spcBef>
            </a:pPr>
            <a:r>
              <a:rPr lang="en-US" sz="1600" noProof="1"/>
              <a:t>Include images that represent diverse people.</a:t>
            </a:r>
          </a:p>
          <a:p>
            <a:pPr marL="0" indent="0">
              <a:spcBef>
                <a:spcPts val="0"/>
              </a:spcBef>
              <a:buNone/>
            </a:pPr>
            <a:endParaRPr lang="en-US" sz="1600" noProof="1"/>
          </a:p>
          <a:p>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33</a:t>
            </a:fld>
            <a:endParaRPr lang="en-US" dirty="0"/>
          </a:p>
        </p:txBody>
      </p:sp>
      <p:sp>
        <p:nvSpPr>
          <p:cNvPr id="58" name="Rectangle 57"/>
          <p:cNvSpPr/>
          <p:nvPr/>
        </p:nvSpPr>
        <p:spPr>
          <a:xfrm>
            <a:off x="695326" y="904933"/>
            <a:ext cx="7829429"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Instructions and best practices for making your PowerPoint presentations accessible to people with disabilities. When your slides are accessible, you unlock your content to everyone and people with differing abilities can read and use your slides.</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734" t="1133" r="2307" b="36976"/>
          <a:stretch/>
        </p:blipFill>
        <p:spPr>
          <a:xfrm>
            <a:off x="5943958" y="3397483"/>
            <a:ext cx="1651163" cy="90873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1" name="Picture 50"/>
          <p:cNvPicPr>
            <a:picLocks noChangeAspect="1"/>
          </p:cNvPicPr>
          <p:nvPr/>
        </p:nvPicPr>
        <p:blipFill rotWithShape="1">
          <a:blip r:embed="rId4">
            <a:extLst>
              <a:ext uri="{28A0092B-C50C-407E-A947-70E740481C1C}">
                <a14:useLocalDpi xmlns:a14="http://schemas.microsoft.com/office/drawing/2010/main" val="0"/>
              </a:ext>
            </a:extLst>
          </a:blip>
          <a:srcRect l="7613" t="1569" b="32521"/>
          <a:stretch/>
        </p:blipFill>
        <p:spPr>
          <a:xfrm>
            <a:off x="9449018" y="3797884"/>
            <a:ext cx="1894143" cy="228682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671" t="980" r="2505" b="20000"/>
          <a:stretch/>
        </p:blipFill>
        <p:spPr>
          <a:xfrm>
            <a:off x="6581718" y="3781126"/>
            <a:ext cx="2315015" cy="2303583"/>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53" name="Rectangle 52"/>
          <p:cNvSpPr/>
          <p:nvPr/>
        </p:nvSpPr>
        <p:spPr>
          <a:xfrm>
            <a:off x="695326" y="3851852"/>
            <a:ext cx="5330337" cy="2408352"/>
          </a:xfrm>
          <a:prstGeom prst="rect">
            <a:avLst/>
          </a:prstGeom>
        </p:spPr>
        <p:txBody>
          <a:bodyPr wrap="square" lIns="0">
            <a:spAutoFit/>
          </a:bodyPr>
          <a:lstStyle/>
          <a:p>
            <a:pPr>
              <a:spcAft>
                <a:spcPts val="900"/>
              </a:spcAft>
            </a:pPr>
            <a:r>
              <a:rPr lang="en-US" sz="1600" noProof="1"/>
              <a:t>Complete an accessibility check on your PowerPoint presentation. </a:t>
            </a:r>
          </a:p>
          <a:p>
            <a:pPr marL="285744" indent="-285744">
              <a:spcAft>
                <a:spcPts val="900"/>
              </a:spcAft>
              <a:buFont typeface="Arial" panose="020B0604020202020204" pitchFamily="34" charset="0"/>
              <a:buChar char="•"/>
            </a:pPr>
            <a:r>
              <a:rPr lang="en-US" sz="1600" noProof="1"/>
              <a:t>Open the </a:t>
            </a:r>
            <a:r>
              <a:rPr lang="en-US" sz="1600" b="1" noProof="1"/>
              <a:t>File tab.</a:t>
            </a:r>
          </a:p>
          <a:p>
            <a:pPr marL="285744" indent="-285744">
              <a:spcAft>
                <a:spcPts val="900"/>
              </a:spcAft>
              <a:buFont typeface="Arial" panose="020B0604020202020204" pitchFamily="34" charset="0"/>
              <a:buChar char="•"/>
            </a:pPr>
            <a:r>
              <a:rPr lang="en-US" sz="1600" noProof="1"/>
              <a:t>Then click </a:t>
            </a:r>
            <a:r>
              <a:rPr lang="en-US" sz="1600" b="1" noProof="1"/>
              <a:t>Info</a:t>
            </a:r>
            <a:r>
              <a:rPr lang="en-US" sz="1600" noProof="1"/>
              <a:t> in the left menu. </a:t>
            </a:r>
          </a:p>
          <a:p>
            <a:pPr marL="285744" indent="-285744">
              <a:spcAft>
                <a:spcPts val="900"/>
              </a:spcAft>
              <a:buFont typeface="Arial" panose="020B0604020202020204" pitchFamily="34" charset="0"/>
              <a:buChar char="•"/>
            </a:pPr>
            <a:r>
              <a:rPr lang="en-US" sz="1600" noProof="1"/>
              <a:t>Click the button </a:t>
            </a:r>
            <a:r>
              <a:rPr lang="en-US" sz="1600" b="1" noProof="1"/>
              <a:t>Check for Issues </a:t>
            </a:r>
            <a:r>
              <a:rPr lang="en-US" sz="1600" noProof="1"/>
              <a:t>(next to Inspect Document) and then select </a:t>
            </a:r>
            <a:r>
              <a:rPr lang="en-US" sz="1600" b="1" noProof="1"/>
              <a:t>Check Accessibility</a:t>
            </a:r>
            <a:r>
              <a:rPr lang="en-US" sz="1600" noProof="1"/>
              <a:t> in the dropdown menu. Instructions for resolution will be at the bottom of the Accessibility Checker.</a:t>
            </a:r>
          </a:p>
        </p:txBody>
      </p:sp>
    </p:spTree>
    <p:extLst>
      <p:ext uri="{BB962C8B-B14F-4D97-AF65-F5344CB8AC3E}">
        <p14:creationId xmlns:p14="http://schemas.microsoft.com/office/powerpoint/2010/main" val="2626793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APHL Template</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1886101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5D00FF-9B4F-4984-9EE3-77859F0C0F01}"/>
              </a:ext>
            </a:extLst>
          </p:cNvPr>
          <p:cNvSpPr>
            <a:spLocks noGrp="1"/>
          </p:cNvSpPr>
          <p:nvPr>
            <p:ph type="ctrTitle"/>
          </p:nvPr>
        </p:nvSpPr>
        <p:spPr>
          <a:xfrm>
            <a:off x="1356360" y="3239620"/>
            <a:ext cx="9479280" cy="1950561"/>
          </a:xfrm>
        </p:spPr>
        <p:txBody>
          <a:bodyPr>
            <a:normAutofit/>
          </a:bodyPr>
          <a:lstStyle/>
          <a:p>
            <a:r>
              <a:rPr lang="en-US" dirty="0"/>
              <a:t>Presentation title layout 1</a:t>
            </a:r>
          </a:p>
        </p:txBody>
      </p:sp>
      <p:sp>
        <p:nvSpPr>
          <p:cNvPr id="10" name="Podtytuł 9">
            <a:extLst>
              <a:ext uri="{FF2B5EF4-FFF2-40B4-BE49-F238E27FC236}">
                <a16:creationId xmlns:a16="http://schemas.microsoft.com/office/drawing/2014/main" id="{070B6CD8-8711-4AF7-B565-DFDA97C07466}"/>
              </a:ext>
            </a:extLst>
          </p:cNvPr>
          <p:cNvSpPr>
            <a:spLocks noGrp="1"/>
          </p:cNvSpPr>
          <p:nvPr>
            <p:ph type="subTitle" idx="1"/>
          </p:nvPr>
        </p:nvSpPr>
        <p:spPr>
          <a:xfrm>
            <a:off x="1356360" y="5356079"/>
            <a:ext cx="9479280" cy="810712"/>
          </a:xfrm>
        </p:spPr>
        <p:txBody>
          <a:bodyPr/>
          <a:lstStyle/>
          <a:p>
            <a:r>
              <a:rPr lang="en-US" dirty="0"/>
              <a:t>Your subtitle here</a:t>
            </a:r>
          </a:p>
        </p:txBody>
      </p:sp>
    </p:spTree>
    <p:extLst>
      <p:ext uri="{BB962C8B-B14F-4D97-AF65-F5344CB8AC3E}">
        <p14:creationId xmlns:p14="http://schemas.microsoft.com/office/powerpoint/2010/main" val="2624399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a:extLst>
              <a:ext uri="{FF2B5EF4-FFF2-40B4-BE49-F238E27FC236}">
                <a16:creationId xmlns:a16="http://schemas.microsoft.com/office/drawing/2014/main" id="{43499696-779A-468E-9396-12C78CA0A7A3}"/>
              </a:ext>
            </a:extLst>
          </p:cNvPr>
          <p:cNvSpPr>
            <a:spLocks noGrp="1"/>
          </p:cNvSpPr>
          <p:nvPr>
            <p:ph type="ctrTitle"/>
          </p:nvPr>
        </p:nvSpPr>
        <p:spPr>
          <a:xfrm>
            <a:off x="2148840" y="2514867"/>
            <a:ext cx="7894320" cy="2387600"/>
          </a:xfrm>
        </p:spPr>
        <p:txBody>
          <a:bodyPr anchor="ctr">
            <a:normAutofit/>
          </a:bodyPr>
          <a:lstStyle/>
          <a:p>
            <a:r>
              <a:rPr lang="en-US" dirty="0"/>
              <a:t>Presentation title layout 2</a:t>
            </a:r>
          </a:p>
        </p:txBody>
      </p:sp>
      <p:sp>
        <p:nvSpPr>
          <p:cNvPr id="12" name="Podtytuł 11">
            <a:extLst>
              <a:ext uri="{FF2B5EF4-FFF2-40B4-BE49-F238E27FC236}">
                <a16:creationId xmlns:a16="http://schemas.microsoft.com/office/drawing/2014/main" id="{F03F7CA9-AE51-403B-865B-E039B75E475D}"/>
              </a:ext>
            </a:extLst>
          </p:cNvPr>
          <p:cNvSpPr>
            <a:spLocks noGrp="1"/>
          </p:cNvSpPr>
          <p:nvPr>
            <p:ph type="subTitle" idx="1"/>
          </p:nvPr>
        </p:nvSpPr>
        <p:spPr>
          <a:xfrm>
            <a:off x="2819400" y="5105400"/>
            <a:ext cx="6553200" cy="944880"/>
          </a:xfrm>
        </p:spPr>
        <p:txBody>
          <a:bodyPr/>
          <a:lstStyle/>
          <a:p>
            <a:r>
              <a:rPr lang="en-US" dirty="0"/>
              <a:t>Your subtitle here</a:t>
            </a:r>
          </a:p>
        </p:txBody>
      </p:sp>
    </p:spTree>
    <p:extLst>
      <p:ext uri="{BB962C8B-B14F-4D97-AF65-F5344CB8AC3E}">
        <p14:creationId xmlns:p14="http://schemas.microsoft.com/office/powerpoint/2010/main" val="3261795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Transition Headline</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781153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Historic Investment for Historic Need</a:t>
            </a:r>
          </a:p>
        </p:txBody>
      </p:sp>
      <p:sp>
        <p:nvSpPr>
          <p:cNvPr id="13" name="Content Placeholder 1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38</a:t>
            </a:fld>
            <a:endParaRPr lang="en-US" dirty="0"/>
          </a:p>
        </p:txBody>
      </p:sp>
    </p:spTree>
    <p:extLst>
      <p:ext uri="{BB962C8B-B14F-4D97-AF65-F5344CB8AC3E}">
        <p14:creationId xmlns:p14="http://schemas.microsoft.com/office/powerpoint/2010/main" val="342153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Content Placeholder 2"/>
          <p:cNvSpPr>
            <a:spLocks noGrp="1"/>
          </p:cNvSpPr>
          <p:nvPr>
            <p:ph sz="half" idx="2"/>
          </p:nvPr>
        </p:nvSpPr>
        <p:spPr/>
        <p:txBody>
          <a:bodyPr/>
          <a:lstStyle/>
          <a:p>
            <a:endParaRPr lang="en-US" dirty="0"/>
          </a:p>
        </p:txBody>
      </p:sp>
      <p:sp>
        <p:nvSpPr>
          <p:cNvPr id="4" name="Text Placeholder 3"/>
          <p:cNvSpPr>
            <a:spLocks noGrp="1"/>
          </p:cNvSpPr>
          <p:nvPr>
            <p:ph type="body" sz="quarter" idx="3"/>
          </p:nvPr>
        </p:nvSpPr>
        <p:spPr/>
        <p:txBody>
          <a:bodyPr/>
          <a:lstStyle/>
          <a:p>
            <a:endParaRPr lang="en-US" dirty="0"/>
          </a:p>
        </p:txBody>
      </p:sp>
      <p:sp>
        <p:nvSpPr>
          <p:cNvPr id="5" name="Content Placeholder 4"/>
          <p:cNvSpPr>
            <a:spLocks noGrp="1"/>
          </p:cNvSpPr>
          <p:nvPr>
            <p:ph sz="quarter" idx="4"/>
          </p:nvPr>
        </p:nvSpPr>
        <p:spPr/>
        <p:txBody>
          <a:bodyPr/>
          <a:lstStyle/>
          <a:p>
            <a:endParaRPr lang="en-US" dirty="0"/>
          </a:p>
        </p:txBody>
      </p:sp>
      <p:sp>
        <p:nvSpPr>
          <p:cNvPr id="6" name="Title 5"/>
          <p:cNvSpPr>
            <a:spLocks noGrp="1"/>
          </p:cNvSpPr>
          <p:nvPr>
            <p:ph type="title"/>
          </p:nvPr>
        </p:nvSpPr>
        <p:spPr/>
        <p:txBody>
          <a:bodyPr/>
          <a:lstStyle/>
          <a:p>
            <a:endParaRPr lang="en-US" dirty="0"/>
          </a:p>
        </p:txBody>
      </p:sp>
      <p:sp>
        <p:nvSpPr>
          <p:cNvPr id="7" name="Slide Number Placeholder 6"/>
          <p:cNvSpPr>
            <a:spLocks noGrp="1"/>
          </p:cNvSpPr>
          <p:nvPr>
            <p:ph type="sldNum" sz="quarter" idx="12"/>
          </p:nvPr>
        </p:nvSpPr>
        <p:spPr/>
        <p:txBody>
          <a:bodyPr/>
          <a:lstStyle/>
          <a:p>
            <a:fld id="{FFA67747-A1D0-4850-AF9A-570B1A0E3F7F}" type="slidenum">
              <a:rPr lang="en-US" smtClean="0"/>
              <a:t>39</a:t>
            </a:fld>
            <a:endParaRPr lang="en-US" dirty="0"/>
          </a:p>
        </p:txBody>
      </p:sp>
    </p:spTree>
    <p:extLst>
      <p:ext uri="{BB962C8B-B14F-4D97-AF65-F5344CB8AC3E}">
        <p14:creationId xmlns:p14="http://schemas.microsoft.com/office/powerpoint/2010/main" val="2020963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Slide Usage</a:t>
            </a:r>
          </a:p>
        </p:txBody>
      </p:sp>
      <p:sp>
        <p:nvSpPr>
          <p:cNvPr id="5" name="Rectangle 4"/>
          <p:cNvSpPr/>
          <p:nvPr/>
        </p:nvSpPr>
        <p:spPr>
          <a:xfrm>
            <a:off x="847724" y="1155283"/>
            <a:ext cx="10868027" cy="5109091"/>
          </a:xfrm>
          <a:prstGeom prst="rect">
            <a:avLst/>
          </a:prstGeom>
        </p:spPr>
        <p:txBody>
          <a:bodyPr wrap="square" lIns="91440" tIns="45720" rIns="91440" bIns="45720" anchor="t">
            <a:spAutoFit/>
          </a:bodyPr>
          <a:lstStyle/>
          <a:p>
            <a:pPr>
              <a:spcAft>
                <a:spcPts val="1200"/>
              </a:spcAft>
            </a:pPr>
            <a:r>
              <a:rPr lang="en-US" sz="1600" b="1" dirty="0">
                <a:latin typeface="Arial"/>
                <a:cs typeface="Arial"/>
              </a:rPr>
              <a:t>The best practice is to </a:t>
            </a:r>
            <a:r>
              <a:rPr lang="en-US" sz="1600" b="1" dirty="0">
                <a:solidFill>
                  <a:srgbClr val="C00000"/>
                </a:solidFill>
                <a:latin typeface="Arial"/>
                <a:cs typeface="Arial"/>
              </a:rPr>
              <a:t>download a new template for every presentation</a:t>
            </a:r>
            <a:r>
              <a:rPr lang="en-US" sz="1600" b="1" dirty="0">
                <a:latin typeface="Arial"/>
                <a:cs typeface="Arial"/>
              </a:rPr>
              <a:t>. This keeps formatting of text, colors, and layout themes consistent every time. In the event that downloading a new template is not possible, follow the steps below </a:t>
            </a:r>
            <a:r>
              <a:rPr lang="en-US" sz="1600" b="1" dirty="0">
                <a:solidFill>
                  <a:srgbClr val="B42E34"/>
                </a:solidFill>
                <a:latin typeface="Arial"/>
                <a:cs typeface="Arial"/>
              </a:rPr>
              <a:t>when copying existing slides into a new presentation</a:t>
            </a:r>
            <a:r>
              <a:rPr lang="en-US" sz="1600" b="1" dirty="0">
                <a:latin typeface="Arial"/>
                <a:cs typeface="Arial"/>
              </a:rPr>
              <a:t>:</a:t>
            </a:r>
            <a:endParaRPr lang="en-US" sz="1600" dirty="0">
              <a:latin typeface="Arial" panose="020B0604020202020204" pitchFamily="34" charset="0"/>
              <a:cs typeface="Arial" panose="020B0604020202020204" pitchFamily="34" charset="0"/>
            </a:endParaRPr>
          </a:p>
          <a:p>
            <a:pPr marL="685783" lvl="1" indent="-228594">
              <a:spcAft>
                <a:spcPts val="900"/>
              </a:spcAft>
              <a:buFont typeface="+mj-lt"/>
              <a:buAutoNum type="arabicPeriod"/>
            </a:pPr>
            <a:r>
              <a:rPr lang="en-US" sz="1600" dirty="0">
                <a:latin typeface="Arial"/>
                <a:cs typeface="Arial"/>
              </a:rPr>
              <a:t>Select the slide(s) from the left window of your current presentation.</a:t>
            </a:r>
          </a:p>
          <a:p>
            <a:pPr marL="685783" lvl="1" indent="-228594">
              <a:spcAft>
                <a:spcPts val="900"/>
              </a:spcAft>
              <a:buFont typeface="+mj-lt"/>
              <a:buAutoNum type="arabicPeriod"/>
            </a:pPr>
            <a:r>
              <a:rPr lang="en-US" sz="1600" dirty="0">
                <a:latin typeface="Arial"/>
                <a:cs typeface="Arial"/>
              </a:rPr>
              <a:t>Right-click selected slide(s), and then click Copy.</a:t>
            </a:r>
          </a:p>
          <a:p>
            <a:pPr marL="685783" lvl="1" indent="-228594">
              <a:spcAft>
                <a:spcPts val="900"/>
              </a:spcAft>
              <a:buFont typeface="+mj-lt"/>
              <a:buAutoNum type="arabicPeriod"/>
            </a:pPr>
            <a:r>
              <a:rPr lang="en-US" sz="1600" dirty="0">
                <a:latin typeface="Arial"/>
                <a:cs typeface="Arial"/>
              </a:rPr>
              <a:t>In the new presentation, right-click the slide in the left window that you want your copied slides to follow.</a:t>
            </a:r>
          </a:p>
          <a:p>
            <a:pPr marL="685783" lvl="1" indent="-228594">
              <a:spcAft>
                <a:spcPts val="900"/>
              </a:spcAft>
              <a:buFont typeface="+mj-lt"/>
              <a:buAutoNum type="arabicPeriod"/>
            </a:pPr>
            <a:r>
              <a:rPr lang="en-US" sz="1600" dirty="0">
                <a:latin typeface="Arial"/>
                <a:cs typeface="Arial"/>
              </a:rPr>
              <a:t>Choose Paste Options &gt; Use Destination Theme</a:t>
            </a:r>
          </a:p>
          <a:p>
            <a:pPr>
              <a:spcAft>
                <a:spcPts val="900"/>
              </a:spcAft>
            </a:pPr>
            <a:r>
              <a:rPr lang="en-US" sz="1600" dirty="0">
                <a:latin typeface="Arial"/>
                <a:cs typeface="Arial"/>
              </a:rPr>
              <a:t>This translates the slide(s) into the new template, but look out for discrepancies in color, size, font type, text alignment (vertical/horizontal), sentence/title case.</a:t>
            </a:r>
          </a:p>
          <a:p>
            <a:pPr>
              <a:spcAft>
                <a:spcPts val="900"/>
              </a:spcAft>
            </a:pPr>
            <a:r>
              <a:rPr lang="en-US" sz="1600" dirty="0">
                <a:latin typeface="Arial"/>
                <a:cs typeface="Arial"/>
              </a:rPr>
              <a:t>When copying and pasting text into a slide, always </a:t>
            </a:r>
            <a:r>
              <a:rPr lang="en-US" sz="1600" b="1" dirty="0">
                <a:latin typeface="Arial"/>
                <a:cs typeface="Arial"/>
              </a:rPr>
              <a:t>paste it into Notepad first</a:t>
            </a:r>
            <a:r>
              <a:rPr lang="en-US" sz="1600" dirty="0">
                <a:latin typeface="Arial"/>
                <a:cs typeface="Arial"/>
              </a:rPr>
              <a:t>. This removes any formatting that may be attached to the text from a previous source.</a:t>
            </a:r>
          </a:p>
          <a:p>
            <a:pPr>
              <a:spcAft>
                <a:spcPts val="900"/>
              </a:spcAft>
            </a:pPr>
            <a:r>
              <a:rPr lang="en-US" sz="1600" dirty="0">
                <a:latin typeface="Arial"/>
                <a:cs typeface="Arial"/>
              </a:rPr>
              <a:t>Which master layout is my slide using? Hover over the slide preview to the left. Right-click and select Layout to change. </a:t>
            </a:r>
            <a:endParaRPr lang="en-US" sz="1600" dirty="0">
              <a:latin typeface="Arial" panose="020B0604020202020204" pitchFamily="34" charset="0"/>
              <a:cs typeface="Arial" panose="020B0604020202020204" pitchFamily="34" charset="0"/>
            </a:endParaRPr>
          </a:p>
          <a:p>
            <a:pPr>
              <a:spcAft>
                <a:spcPts val="900"/>
              </a:spcAft>
            </a:pPr>
            <a:r>
              <a:rPr lang="en-US" sz="1600" dirty="0">
                <a:latin typeface="Arial"/>
                <a:cs typeface="Arial"/>
              </a:rPr>
              <a:t>Use the all-teal Statement Breaker slide for compelling statements, takeaways or quotes to highlight them (it will also visually break up the presentation).</a:t>
            </a:r>
          </a:p>
          <a:p>
            <a:pPr>
              <a:spcAft>
                <a:spcPts val="900"/>
              </a:spcAft>
            </a:pPr>
            <a:r>
              <a:rPr lang="en-US" sz="1600" dirty="0">
                <a:latin typeface="Arial"/>
                <a:cs typeface="Arial"/>
              </a:rPr>
              <a:t>Use the Blank slide for complex graphics, large images or multiple image layouts.</a:t>
            </a:r>
          </a:p>
        </p:txBody>
      </p:sp>
      <p:sp>
        <p:nvSpPr>
          <p:cNvPr id="3" name="Slide Number Placeholder 2"/>
          <p:cNvSpPr>
            <a:spLocks noGrp="1"/>
          </p:cNvSpPr>
          <p:nvPr>
            <p:ph type="sldNum" sz="quarter" idx="12"/>
          </p:nvPr>
        </p:nvSpPr>
        <p:spPr/>
        <p:txBody>
          <a:bodyPr/>
          <a:lstStyle/>
          <a:p>
            <a:fld id="{FFA67747-A1D0-4850-AF9A-570B1A0E3F7F}" type="slidenum">
              <a:rPr lang="en-US" smtClean="0"/>
              <a:pPr/>
              <a:t>4</a:t>
            </a:fld>
            <a:endParaRPr lang="en-US" dirty="0"/>
          </a:p>
        </p:txBody>
      </p:sp>
    </p:spTree>
    <p:extLst>
      <p:ext uri="{BB962C8B-B14F-4D97-AF65-F5344CB8AC3E}">
        <p14:creationId xmlns:p14="http://schemas.microsoft.com/office/powerpoint/2010/main" val="3608101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quarter" idx="13"/>
          </p:nvPr>
        </p:nvSpPr>
        <p:spPr/>
        <p:txBody>
          <a:bodyPr/>
          <a:lstStyle/>
          <a:p>
            <a:endParaRPr lang="en-US" dirty="0"/>
          </a:p>
        </p:txBody>
      </p:sp>
      <p:sp>
        <p:nvSpPr>
          <p:cNvPr id="4" name="Text Placeholder 3"/>
          <p:cNvSpPr>
            <a:spLocks noGrp="1"/>
          </p:cNvSpPr>
          <p:nvPr>
            <p:ph type="body" sz="quarter" idx="14"/>
          </p:nvPr>
        </p:nvSpPr>
        <p:spPr/>
        <p:txBody>
          <a:bodyPr/>
          <a:lstStyle/>
          <a:p>
            <a:endParaRPr lang="en-US" dirty="0"/>
          </a:p>
        </p:txBody>
      </p:sp>
      <p:sp>
        <p:nvSpPr>
          <p:cNvPr id="5" name="Text Placeholder 4"/>
          <p:cNvSpPr>
            <a:spLocks noGrp="1"/>
          </p:cNvSpPr>
          <p:nvPr>
            <p:ph type="body" sz="quarter" idx="15"/>
          </p:nvPr>
        </p:nvSpPr>
        <p:spPr/>
        <p:txBody>
          <a:bodyPr/>
          <a:lstStyle/>
          <a:p>
            <a:endParaRPr lang="en-US" dirty="0"/>
          </a:p>
        </p:txBody>
      </p:sp>
      <p:sp>
        <p:nvSpPr>
          <p:cNvPr id="6" name="Text Placeholder 5"/>
          <p:cNvSpPr>
            <a:spLocks noGrp="1"/>
          </p:cNvSpPr>
          <p:nvPr>
            <p:ph type="body" sz="quarter" idx="16"/>
          </p:nvPr>
        </p:nvSpPr>
        <p:spPr/>
        <p:txBody>
          <a:bodyPr/>
          <a:lstStyle/>
          <a:p>
            <a:endParaRPr lang="en-US" dirty="0"/>
          </a:p>
        </p:txBody>
      </p:sp>
      <p:sp>
        <p:nvSpPr>
          <p:cNvPr id="7" name="Text Placeholder 6"/>
          <p:cNvSpPr>
            <a:spLocks noGrp="1"/>
          </p:cNvSpPr>
          <p:nvPr>
            <p:ph type="body" sz="quarter" idx="17"/>
          </p:nvPr>
        </p:nvSpPr>
        <p:spPr/>
        <p:txBody>
          <a:bodyPr/>
          <a:lstStyle/>
          <a:p>
            <a:endParaRPr lang="en-US" dirty="0"/>
          </a:p>
        </p:txBody>
      </p:sp>
      <p:sp>
        <p:nvSpPr>
          <p:cNvPr id="8" name="Text Placeholder 7"/>
          <p:cNvSpPr>
            <a:spLocks noGrp="1"/>
          </p:cNvSpPr>
          <p:nvPr>
            <p:ph type="body" sz="quarter" idx="18"/>
          </p:nvPr>
        </p:nvSpPr>
        <p:spPr/>
        <p:txBody>
          <a:bodyPr/>
          <a:lstStyle/>
          <a:p>
            <a:endParaRPr lang="en-US" dirty="0"/>
          </a:p>
        </p:txBody>
      </p:sp>
      <p:sp>
        <p:nvSpPr>
          <p:cNvPr id="9" name="Slide Number Placeholder 8"/>
          <p:cNvSpPr>
            <a:spLocks noGrp="1"/>
          </p:cNvSpPr>
          <p:nvPr>
            <p:ph type="sldNum" sz="quarter" idx="12"/>
          </p:nvPr>
        </p:nvSpPr>
        <p:spPr/>
        <p:txBody>
          <a:bodyPr/>
          <a:lstStyle/>
          <a:p>
            <a:fld id="{FFA67747-A1D0-4850-AF9A-570B1A0E3F7F}" type="slidenum">
              <a:rPr lang="en-US" smtClean="0"/>
              <a:pPr/>
              <a:t>40</a:t>
            </a:fld>
            <a:endParaRPr lang="en-US" dirty="0"/>
          </a:p>
        </p:txBody>
      </p:sp>
    </p:spTree>
    <p:extLst>
      <p:ext uri="{BB962C8B-B14F-4D97-AF65-F5344CB8AC3E}">
        <p14:creationId xmlns:p14="http://schemas.microsoft.com/office/powerpoint/2010/main" val="576640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Content Slide, layout with two elements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5"/>
            <a:ext cx="5248275" cy="5045603"/>
          </a:xfrm>
        </p:spPr>
        <p:txBody>
          <a:bodyPr>
            <a:normAutofit fontScale="92500"/>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graphicFrame>
        <p:nvGraphicFramePr>
          <p:cNvPr id="9" name="Content Placeholder 8">
            <a:extLst>
              <a:ext uri="{FF2B5EF4-FFF2-40B4-BE49-F238E27FC236}">
                <a16:creationId xmlns:a16="http://schemas.microsoft.com/office/drawing/2014/main" id="{76701D72-3514-4B69-AC39-D1CEB31358DB}"/>
              </a:ext>
            </a:extLst>
          </p:cNvPr>
          <p:cNvGraphicFramePr>
            <a:graphicFrameLocks noGrp="1"/>
          </p:cNvGraphicFramePr>
          <p:nvPr>
            <p:ph sz="half" idx="2"/>
            <p:extLst>
              <p:ext uri="{D42A27DB-BD31-4B8C-83A1-F6EECF244321}">
                <p14:modId xmlns:p14="http://schemas.microsoft.com/office/powerpoint/2010/main" val="3617745624"/>
              </p:ext>
            </p:extLst>
          </p:nvPr>
        </p:nvGraphicFramePr>
        <p:xfrm>
          <a:off x="6248401" y="1160465"/>
          <a:ext cx="5248275" cy="5113337"/>
        </p:xfrm>
        <a:graphic>
          <a:graphicData uri="http://schemas.openxmlformats.org/drawingml/2006/chart">
            <c:chart xmlns:c="http://schemas.openxmlformats.org/drawingml/2006/chart" xmlns:r="http://schemas.openxmlformats.org/officeDocument/2006/relationships" r:id="rId3"/>
          </a:graphicData>
        </a:graphic>
      </p:graphicFrame>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41</a:t>
            </a:fld>
            <a:endParaRPr lang="en-US" dirty="0"/>
          </a:p>
        </p:txBody>
      </p:sp>
    </p:spTree>
    <p:extLst>
      <p:ext uri="{BB962C8B-B14F-4D97-AF65-F5344CB8AC3E}">
        <p14:creationId xmlns:p14="http://schemas.microsoft.com/office/powerpoint/2010/main" val="3948702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760" r="15760"/>
          <a:stretch/>
        </p:blipFill>
        <p:spPr>
          <a:xfrm>
            <a:off x="6248401" y="1160465"/>
            <a:ext cx="5248275" cy="5113337"/>
          </a:xfr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Content Slide, layout 1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4"/>
            <a:ext cx="5248275" cy="5113336"/>
          </a:xfrm>
        </p:spPr>
        <p:txBody>
          <a:bodyPr>
            <a:normAutofit fontScale="92500"/>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sp>
        <p:nvSpPr>
          <p:cNvPr id="6" name="Symbol zastępczy numeru slajdu 6">
            <a:extLst>
              <a:ext uri="{FF2B5EF4-FFF2-40B4-BE49-F238E27FC236}">
                <a16:creationId xmlns:a16="http://schemas.microsoft.com/office/drawing/2014/main" id="{A4A04727-F2C8-40D1-A6B0-230DC90BABFA}"/>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42</a:t>
            </a:fld>
            <a:endParaRPr lang="en-US" dirty="0"/>
          </a:p>
        </p:txBody>
      </p:sp>
    </p:spTree>
    <p:extLst>
      <p:ext uri="{BB962C8B-B14F-4D97-AF65-F5344CB8AC3E}">
        <p14:creationId xmlns:p14="http://schemas.microsoft.com/office/powerpoint/2010/main" val="1556909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osoba, wewnątrz, mikroskop&#10;&#10;Opis wygenerowany automatycznie">
            <a:extLst>
              <a:ext uri="{FF2B5EF4-FFF2-40B4-BE49-F238E27FC236}">
                <a16:creationId xmlns:a16="http://schemas.microsoft.com/office/drawing/2014/main" id="{E26C5780-DE7E-4F57-B27B-5A7FA9B832E0}"/>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1089" r="21089"/>
          <a:stretch/>
        </p:blipFill>
        <p:spPr>
          <a:xfrm>
            <a:off x="6248400" y="2"/>
            <a:ext cx="5943600" cy="6857999"/>
          </a:xfr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5248275" cy="854075"/>
          </a:xfrm>
        </p:spPr>
        <p:txBody>
          <a:bodyPr>
            <a:normAutofit fontScale="90000"/>
          </a:bodyPr>
          <a:lstStyle/>
          <a:p>
            <a:r>
              <a:rPr lang="en-US" dirty="0"/>
              <a:t>Content Slide, layout 2</a:t>
            </a:r>
            <a:br>
              <a:rPr lang="en-US" dirty="0"/>
            </a:br>
            <a:r>
              <a:rPr lang="en-US" dirty="0"/>
              <a:t>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249244"/>
            <a:ext cx="5248275" cy="5113336"/>
          </a:xfrm>
        </p:spPr>
        <p:txBody>
          <a:bodyPr>
            <a:normAutofit fontScale="92500"/>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 eam.</a:t>
            </a:r>
          </a:p>
        </p:txBody>
      </p:sp>
    </p:spTree>
    <p:extLst>
      <p:ext uri="{BB962C8B-B14F-4D97-AF65-F5344CB8AC3E}">
        <p14:creationId xmlns:p14="http://schemas.microsoft.com/office/powerpoint/2010/main" val="30258672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p:txBody>
          <a:bodyPr>
            <a:normAutofit/>
          </a:bodyPr>
          <a:lstStyle/>
          <a:p>
            <a:r>
              <a:rPr lang="en-US" dirty="0"/>
              <a:t>Content Slide, layout 3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4"/>
            <a:ext cx="7635876" cy="5113336"/>
          </a:xfrm>
        </p:spPr>
        <p:txBody>
          <a:bodyPr>
            <a:normAutofit/>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3267" r="33267"/>
          <a:stretch/>
        </p:blipFill>
        <p:spPr/>
      </p:pic>
    </p:spTree>
    <p:extLst>
      <p:ext uri="{BB962C8B-B14F-4D97-AF65-F5344CB8AC3E}">
        <p14:creationId xmlns:p14="http://schemas.microsoft.com/office/powerpoint/2010/main" val="1739872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9235" r="29235"/>
          <a:stretch/>
        </p:blipFill>
        <p:spPr/>
      </p:pic>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p:txBody>
          <a:bodyPr>
            <a:normAutofit/>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p:txBody>
          <a:bodyPr>
            <a:normAutofit/>
          </a:bodyPr>
          <a:lstStyle/>
          <a:p>
            <a:r>
              <a:rPr lang="en-US" dirty="0"/>
              <a:t>Content Slide, layout 4 with picture</a:t>
            </a:r>
          </a:p>
        </p:txBody>
      </p:sp>
    </p:spTree>
    <p:extLst>
      <p:ext uri="{BB962C8B-B14F-4D97-AF65-F5344CB8AC3E}">
        <p14:creationId xmlns:p14="http://schemas.microsoft.com/office/powerpoint/2010/main" val="15727452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colorTemperature colorTemp="10807"/>
                    </a14:imgEffect>
                    <a14:imgEffect>
                      <a14:saturation sat="0"/>
                    </a14:imgEffect>
                  </a14:imgLayer>
                </a14:imgProps>
              </a:ext>
              <a:ext uri="{28A0092B-C50C-407E-A947-70E740481C1C}">
                <a14:useLocalDpi xmlns:a14="http://schemas.microsoft.com/office/drawing/2010/main" val="0"/>
              </a:ext>
            </a:extLst>
          </a:blip>
          <a:srcRect l="21089" r="21089"/>
          <a:stretch/>
        </p:blipFill>
        <p:spPr>
          <a:xfrm>
            <a:off x="6248400" y="2"/>
            <a:ext cx="5943600" cy="6857999"/>
          </a:xfr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5248275" cy="854075"/>
          </a:xfrm>
        </p:spPr>
        <p:txBody>
          <a:bodyPr>
            <a:noAutofit/>
          </a:bodyPr>
          <a:lstStyle/>
          <a:p>
            <a:r>
              <a:rPr lang="en-US" dirty="0"/>
              <a:t>Content Slide, layout 5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362313"/>
            <a:ext cx="5248275" cy="2969990"/>
          </a:xfrm>
        </p:spPr>
        <p:txBody>
          <a:bodyPr>
            <a:noAutofit/>
          </a:bodyPr>
          <a:lstStyle/>
          <a:p>
            <a:r>
              <a:rPr lang="en-US" noProof="1"/>
              <a:t>Lorem ipsum dolor sit amet, usu facete diceret salutandi ne, duo in vero ridens mnesarchum. </a:t>
            </a:r>
          </a:p>
          <a:p>
            <a:r>
              <a:rPr lang="en-US" noProof="1"/>
              <a:t>Quot copiosae adversarium vix ne, mel cu ubique persius petentium, vim tota porro lorem in.</a:t>
            </a:r>
          </a:p>
        </p:txBody>
      </p:sp>
      <p:sp>
        <p:nvSpPr>
          <p:cNvPr id="11" name="Prostokąt 10">
            <a:extLst>
              <a:ext uri="{FF2B5EF4-FFF2-40B4-BE49-F238E27FC236}">
                <a16:creationId xmlns:a16="http://schemas.microsoft.com/office/drawing/2014/main" id="{C566156C-EB09-44C2-8A9C-E6C5E2CBFC4F}"/>
              </a:ext>
            </a:extLst>
          </p:cNvPr>
          <p:cNvSpPr/>
          <p:nvPr/>
        </p:nvSpPr>
        <p:spPr>
          <a:xfrm>
            <a:off x="6248400" y="-1"/>
            <a:ext cx="5943600" cy="6858000"/>
          </a:xfrm>
          <a:prstGeom prst="rect">
            <a:avLst/>
          </a:prstGeom>
          <a:solidFill>
            <a:srgbClr val="00A0AF">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 name="Strzałka: pięciokąt 3">
            <a:extLst>
              <a:ext uri="{FF2B5EF4-FFF2-40B4-BE49-F238E27FC236}">
                <a16:creationId xmlns:a16="http://schemas.microsoft.com/office/drawing/2014/main" id="{4A84A3F9-A499-4FF3-B2CC-98A3F373F1A8}"/>
              </a:ext>
            </a:extLst>
          </p:cNvPr>
          <p:cNvSpPr/>
          <p:nvPr/>
        </p:nvSpPr>
        <p:spPr>
          <a:xfrm>
            <a:off x="782411" y="4409895"/>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Tree>
    <p:extLst>
      <p:ext uri="{BB962C8B-B14F-4D97-AF65-F5344CB8AC3E}">
        <p14:creationId xmlns:p14="http://schemas.microsoft.com/office/powerpoint/2010/main" val="11544232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7334251" cy="854075"/>
          </a:xfrm>
        </p:spPr>
        <p:txBody>
          <a:bodyPr>
            <a:normAutofit/>
          </a:bodyPr>
          <a:lstStyle/>
          <a:p>
            <a:r>
              <a:rPr lang="en-US" dirty="0"/>
              <a:t>Content Slide, layout 6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4" y="1160466"/>
            <a:ext cx="6505576" cy="2921679"/>
          </a:xfrm>
        </p:spPr>
        <p:txBody>
          <a:bodyPr>
            <a:normAutofit/>
          </a:bodyPr>
          <a:lstStyle/>
          <a:p>
            <a:r>
              <a:rPr lang="en-US" noProof="1"/>
              <a:t>Lorem ipsum dolor sit amet, usu facete diceret salutandi ne, duo in vero ridens mnesarchum. </a:t>
            </a:r>
          </a:p>
          <a:p>
            <a:r>
              <a:rPr lang="en-US" noProof="1"/>
              <a:t>Quot copiosae adversarium vix ne, mel cu ubique persius petentium, vim tota porro lorem in.</a:t>
            </a:r>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6625" r="26625"/>
          <a:stretch/>
        </p:blipFill>
        <p:spPr>
          <a:xfrm>
            <a:off x="7386065" y="0"/>
            <a:ext cx="4805937" cy="6858000"/>
          </a:xfrm>
        </p:spPr>
      </p:pic>
      <p:sp>
        <p:nvSpPr>
          <p:cNvPr id="14" name="Dowolny kształt: kształt 13">
            <a:extLst>
              <a:ext uri="{FF2B5EF4-FFF2-40B4-BE49-F238E27FC236}">
                <a16:creationId xmlns:a16="http://schemas.microsoft.com/office/drawing/2014/main" id="{3231C22F-378E-47E2-A456-606D6B3AD2D3}"/>
              </a:ext>
            </a:extLst>
          </p:cNvPr>
          <p:cNvSpPr/>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sp>
        <p:nvSpPr>
          <p:cNvPr id="6" name="Strzałka: pięciokąt 3">
            <a:extLst>
              <a:ext uri="{FF2B5EF4-FFF2-40B4-BE49-F238E27FC236}">
                <a16:creationId xmlns:a16="http://schemas.microsoft.com/office/drawing/2014/main" id="{4A84A3F9-A499-4FF3-B2CC-98A3F373F1A8}"/>
              </a:ext>
            </a:extLst>
          </p:cNvPr>
          <p:cNvSpPr/>
          <p:nvPr/>
        </p:nvSpPr>
        <p:spPr>
          <a:xfrm>
            <a:off x="978355" y="4453437"/>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Tree>
    <p:extLst>
      <p:ext uri="{BB962C8B-B14F-4D97-AF65-F5344CB8AC3E}">
        <p14:creationId xmlns:p14="http://schemas.microsoft.com/office/powerpoint/2010/main" val="963229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rzałka: pięciokąt 3">
            <a:extLst>
              <a:ext uri="{FF2B5EF4-FFF2-40B4-BE49-F238E27FC236}">
                <a16:creationId xmlns:a16="http://schemas.microsoft.com/office/drawing/2014/main" id="{4A84A3F9-A499-4FF3-B2CC-98A3F373F1A8}"/>
              </a:ext>
            </a:extLst>
          </p:cNvPr>
          <p:cNvSpPr/>
          <p:nvPr/>
        </p:nvSpPr>
        <p:spPr>
          <a:xfrm>
            <a:off x="695326" y="2069466"/>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
        <p:nvSpPr>
          <p:cNvPr id="9" name="Tytuł 1">
            <a:extLst>
              <a:ext uri="{FF2B5EF4-FFF2-40B4-BE49-F238E27FC236}">
                <a16:creationId xmlns:a16="http://schemas.microsoft.com/office/drawing/2014/main" id="{0EFAD3B8-1D56-47C7-98AE-A9F9FA406C8A}"/>
              </a:ext>
            </a:extLst>
          </p:cNvPr>
          <p:cNvSpPr>
            <a:spLocks noGrp="1"/>
          </p:cNvSpPr>
          <p:nvPr>
            <p:ph type="title"/>
          </p:nvPr>
        </p:nvSpPr>
        <p:spPr>
          <a:xfrm>
            <a:off x="695326" y="136525"/>
            <a:ext cx="10801351" cy="854075"/>
          </a:xfrm>
        </p:spPr>
        <p:txBody>
          <a:bodyPr/>
          <a:lstStyle/>
          <a:p>
            <a:r>
              <a:rPr lang="en-US" dirty="0"/>
              <a:t>Picture overlay shapes</a:t>
            </a:r>
          </a:p>
        </p:txBody>
      </p:sp>
      <p:sp>
        <p:nvSpPr>
          <p:cNvPr id="10" name="Prostokąt 2">
            <a:extLst>
              <a:ext uri="{FF2B5EF4-FFF2-40B4-BE49-F238E27FC236}">
                <a16:creationId xmlns:a16="http://schemas.microsoft.com/office/drawing/2014/main" id="{82698F17-8C5D-4C98-8123-F56BC1B2703F}"/>
              </a:ext>
            </a:extLst>
          </p:cNvPr>
          <p:cNvSpPr/>
          <p:nvPr/>
        </p:nvSpPr>
        <p:spPr>
          <a:xfrm>
            <a:off x="6248400" y="0"/>
            <a:ext cx="5943600" cy="68580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5" name="Owal 4">
            <a:extLst>
              <a:ext uri="{FF2B5EF4-FFF2-40B4-BE49-F238E27FC236}">
                <a16:creationId xmlns:a16="http://schemas.microsoft.com/office/drawing/2014/main" id="{3DB5CD84-9AD9-4290-BC91-4AE95D92CDF7}"/>
              </a:ext>
            </a:extLst>
          </p:cNvPr>
          <p:cNvSpPr/>
          <p:nvPr/>
        </p:nvSpPr>
        <p:spPr>
          <a:xfrm>
            <a:off x="8001000" y="2209800"/>
            <a:ext cx="2438400" cy="243840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48">
            <a:extLst>
              <a:ext uri="{FF2B5EF4-FFF2-40B4-BE49-F238E27FC236}">
                <a16:creationId xmlns:a16="http://schemas.microsoft.com/office/drawing/2014/main" id="{02105434-6B60-44A9-8448-181FD18B2354}"/>
              </a:ext>
            </a:extLst>
          </p:cNvPr>
          <p:cNvSpPr>
            <a:spLocks noChangeAspect="1" noEditPoints="1"/>
          </p:cNvSpPr>
          <p:nvPr/>
        </p:nvSpPr>
        <p:spPr bwMode="auto">
          <a:xfrm>
            <a:off x="8580666" y="2748845"/>
            <a:ext cx="1279071" cy="1360307"/>
          </a:xfrm>
          <a:custGeom>
            <a:avLst/>
            <a:gdLst>
              <a:gd name="T0" fmla="*/ 158 w 476"/>
              <a:gd name="T1" fmla="*/ 303 h 505"/>
              <a:gd name="T2" fmla="*/ 214 w 476"/>
              <a:gd name="T3" fmla="*/ 185 h 505"/>
              <a:gd name="T4" fmla="*/ 224 w 476"/>
              <a:gd name="T5" fmla="*/ 141 h 505"/>
              <a:gd name="T6" fmla="*/ 224 w 476"/>
              <a:gd name="T7" fmla="*/ 43 h 505"/>
              <a:gd name="T8" fmla="*/ 224 w 476"/>
              <a:gd name="T9" fmla="*/ 43 h 505"/>
              <a:gd name="T10" fmla="*/ 207 w 476"/>
              <a:gd name="T11" fmla="*/ 26 h 505"/>
              <a:gd name="T12" fmla="*/ 207 w 476"/>
              <a:gd name="T13" fmla="*/ 17 h 505"/>
              <a:gd name="T14" fmla="*/ 224 w 476"/>
              <a:gd name="T15" fmla="*/ 0 h 505"/>
              <a:gd name="T16" fmla="*/ 332 w 476"/>
              <a:gd name="T17" fmla="*/ 0 h 505"/>
              <a:gd name="T18" fmla="*/ 349 w 476"/>
              <a:gd name="T19" fmla="*/ 17 h 505"/>
              <a:gd name="T20" fmla="*/ 349 w 476"/>
              <a:gd name="T21" fmla="*/ 26 h 505"/>
              <a:gd name="T22" fmla="*/ 332 w 476"/>
              <a:gd name="T23" fmla="*/ 43 h 505"/>
              <a:gd name="T24" fmla="*/ 332 w 476"/>
              <a:gd name="T25" fmla="*/ 43 h 505"/>
              <a:gd name="T26" fmla="*/ 332 w 476"/>
              <a:gd name="T27" fmla="*/ 141 h 505"/>
              <a:gd name="T28" fmla="*/ 342 w 476"/>
              <a:gd name="T29" fmla="*/ 185 h 505"/>
              <a:gd name="T30" fmla="*/ 461 w 476"/>
              <a:gd name="T31" fmla="*/ 437 h 505"/>
              <a:gd name="T32" fmla="*/ 418 w 476"/>
              <a:gd name="T33" fmla="*/ 505 h 505"/>
              <a:gd name="T34" fmla="*/ 278 w 476"/>
              <a:gd name="T35" fmla="*/ 505 h 505"/>
              <a:gd name="T36" fmla="*/ 158 w 476"/>
              <a:gd name="T37" fmla="*/ 505 h 505"/>
              <a:gd name="T38" fmla="*/ 332 w 476"/>
              <a:gd name="T39" fmla="*/ 43 h 505"/>
              <a:gd name="T40" fmla="*/ 293 w 476"/>
              <a:gd name="T41" fmla="*/ 43 h 505"/>
              <a:gd name="T42" fmla="*/ 332 w 476"/>
              <a:gd name="T43" fmla="*/ 72 h 505"/>
              <a:gd name="T44" fmla="*/ 305 w 476"/>
              <a:gd name="T45" fmla="*/ 72 h 505"/>
              <a:gd name="T46" fmla="*/ 332 w 476"/>
              <a:gd name="T47" fmla="*/ 101 h 505"/>
              <a:gd name="T48" fmla="*/ 293 w 476"/>
              <a:gd name="T49" fmla="*/ 101 h 505"/>
              <a:gd name="T50" fmla="*/ 332 w 476"/>
              <a:gd name="T51" fmla="*/ 160 h 505"/>
              <a:gd name="T52" fmla="*/ 293 w 476"/>
              <a:gd name="T53" fmla="*/ 160 h 505"/>
              <a:gd name="T54" fmla="*/ 332 w 476"/>
              <a:gd name="T55" fmla="*/ 131 h 505"/>
              <a:gd name="T56" fmla="*/ 305 w 476"/>
              <a:gd name="T57" fmla="*/ 131 h 505"/>
              <a:gd name="T58" fmla="*/ 17 w 476"/>
              <a:gd name="T59" fmla="*/ 248 h 505"/>
              <a:gd name="T60" fmla="*/ 56 w 476"/>
              <a:gd name="T61" fmla="*/ 248 h 505"/>
              <a:gd name="T62" fmla="*/ 17 w 476"/>
              <a:gd name="T63" fmla="*/ 219 h 505"/>
              <a:gd name="T64" fmla="*/ 44 w 476"/>
              <a:gd name="T65" fmla="*/ 219 h 505"/>
              <a:gd name="T66" fmla="*/ 17 w 476"/>
              <a:gd name="T67" fmla="*/ 190 h 505"/>
              <a:gd name="T68" fmla="*/ 56 w 476"/>
              <a:gd name="T69" fmla="*/ 190 h 505"/>
              <a:gd name="T70" fmla="*/ 17 w 476"/>
              <a:gd name="T71" fmla="*/ 131 h 505"/>
              <a:gd name="T72" fmla="*/ 56 w 476"/>
              <a:gd name="T73" fmla="*/ 131 h 505"/>
              <a:gd name="T74" fmla="*/ 17 w 476"/>
              <a:gd name="T75" fmla="*/ 160 h 505"/>
              <a:gd name="T76" fmla="*/ 44 w 476"/>
              <a:gd name="T77" fmla="*/ 160 h 505"/>
              <a:gd name="T78" fmla="*/ 0 w 476"/>
              <a:gd name="T79" fmla="*/ 105 h 505"/>
              <a:gd name="T80" fmla="*/ 0 w 476"/>
              <a:gd name="T81" fmla="*/ 114 h 505"/>
              <a:gd name="T82" fmla="*/ 17 w 476"/>
              <a:gd name="T83" fmla="*/ 131 h 505"/>
              <a:gd name="T84" fmla="*/ 17 w 476"/>
              <a:gd name="T85" fmla="*/ 131 h 505"/>
              <a:gd name="T86" fmla="*/ 17 w 476"/>
              <a:gd name="T87" fmla="*/ 456 h 505"/>
              <a:gd name="T88" fmla="*/ 65 w 476"/>
              <a:gd name="T89" fmla="*/ 505 h 505"/>
              <a:gd name="T90" fmla="*/ 78 w 476"/>
              <a:gd name="T91" fmla="*/ 505 h 505"/>
              <a:gd name="T92" fmla="*/ 126 w 476"/>
              <a:gd name="T93" fmla="*/ 456 h 505"/>
              <a:gd name="T94" fmla="*/ 126 w 476"/>
              <a:gd name="T95" fmla="*/ 131 h 505"/>
              <a:gd name="T96" fmla="*/ 126 w 476"/>
              <a:gd name="T97" fmla="*/ 131 h 505"/>
              <a:gd name="T98" fmla="*/ 143 w 476"/>
              <a:gd name="T99" fmla="*/ 114 h 505"/>
              <a:gd name="T100" fmla="*/ 143 w 476"/>
              <a:gd name="T101" fmla="*/ 105 h 505"/>
              <a:gd name="T102" fmla="*/ 126 w 476"/>
              <a:gd name="T103" fmla="*/ 88 h 505"/>
              <a:gd name="T104" fmla="*/ 17 w 476"/>
              <a:gd name="T105" fmla="*/ 88 h 505"/>
              <a:gd name="T106" fmla="*/ 0 w 476"/>
              <a:gd name="T107" fmla="*/ 105 h 505"/>
              <a:gd name="T108" fmla="*/ 158 w 476"/>
              <a:gd name="T109" fmla="*/ 414 h 505"/>
              <a:gd name="T110" fmla="*/ 402 w 476"/>
              <a:gd name="T111" fmla="*/ 31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6" h="505">
                <a:moveTo>
                  <a:pt x="158" y="303"/>
                </a:moveTo>
                <a:cubicBezTo>
                  <a:pt x="214" y="185"/>
                  <a:pt x="214" y="185"/>
                  <a:pt x="214" y="185"/>
                </a:cubicBezTo>
                <a:cubicBezTo>
                  <a:pt x="220" y="171"/>
                  <a:pt x="224" y="156"/>
                  <a:pt x="224" y="141"/>
                </a:cubicBezTo>
                <a:cubicBezTo>
                  <a:pt x="224" y="43"/>
                  <a:pt x="224" y="43"/>
                  <a:pt x="224" y="43"/>
                </a:cubicBezTo>
                <a:cubicBezTo>
                  <a:pt x="224" y="43"/>
                  <a:pt x="224" y="43"/>
                  <a:pt x="224" y="43"/>
                </a:cubicBezTo>
                <a:cubicBezTo>
                  <a:pt x="214" y="43"/>
                  <a:pt x="207" y="35"/>
                  <a:pt x="207" y="26"/>
                </a:cubicBezTo>
                <a:cubicBezTo>
                  <a:pt x="207" y="17"/>
                  <a:pt x="207" y="17"/>
                  <a:pt x="207" y="17"/>
                </a:cubicBezTo>
                <a:cubicBezTo>
                  <a:pt x="207" y="7"/>
                  <a:pt x="214" y="0"/>
                  <a:pt x="224" y="0"/>
                </a:cubicBezTo>
                <a:cubicBezTo>
                  <a:pt x="332" y="0"/>
                  <a:pt x="332" y="0"/>
                  <a:pt x="332" y="0"/>
                </a:cubicBezTo>
                <a:cubicBezTo>
                  <a:pt x="342" y="0"/>
                  <a:pt x="349" y="7"/>
                  <a:pt x="349" y="17"/>
                </a:cubicBezTo>
                <a:cubicBezTo>
                  <a:pt x="349" y="26"/>
                  <a:pt x="349" y="26"/>
                  <a:pt x="349" y="26"/>
                </a:cubicBezTo>
                <a:cubicBezTo>
                  <a:pt x="349" y="35"/>
                  <a:pt x="342" y="43"/>
                  <a:pt x="332" y="43"/>
                </a:cubicBezTo>
                <a:cubicBezTo>
                  <a:pt x="332" y="43"/>
                  <a:pt x="332" y="43"/>
                  <a:pt x="332" y="43"/>
                </a:cubicBezTo>
                <a:cubicBezTo>
                  <a:pt x="332" y="141"/>
                  <a:pt x="332" y="141"/>
                  <a:pt x="332" y="141"/>
                </a:cubicBezTo>
                <a:cubicBezTo>
                  <a:pt x="332" y="156"/>
                  <a:pt x="336" y="171"/>
                  <a:pt x="342" y="185"/>
                </a:cubicBezTo>
                <a:cubicBezTo>
                  <a:pt x="461" y="437"/>
                  <a:pt x="461" y="437"/>
                  <a:pt x="461" y="437"/>
                </a:cubicBezTo>
                <a:cubicBezTo>
                  <a:pt x="476" y="468"/>
                  <a:pt x="453" y="505"/>
                  <a:pt x="418" y="505"/>
                </a:cubicBezTo>
                <a:cubicBezTo>
                  <a:pt x="278" y="505"/>
                  <a:pt x="278" y="505"/>
                  <a:pt x="278" y="505"/>
                </a:cubicBezTo>
                <a:cubicBezTo>
                  <a:pt x="158" y="505"/>
                  <a:pt x="158" y="505"/>
                  <a:pt x="158" y="505"/>
                </a:cubicBezTo>
                <a:moveTo>
                  <a:pt x="332" y="43"/>
                </a:moveTo>
                <a:cubicBezTo>
                  <a:pt x="293" y="43"/>
                  <a:pt x="293" y="43"/>
                  <a:pt x="293" y="43"/>
                </a:cubicBezTo>
                <a:moveTo>
                  <a:pt x="332" y="72"/>
                </a:moveTo>
                <a:cubicBezTo>
                  <a:pt x="305" y="72"/>
                  <a:pt x="305" y="72"/>
                  <a:pt x="305" y="72"/>
                </a:cubicBezTo>
                <a:moveTo>
                  <a:pt x="332" y="101"/>
                </a:moveTo>
                <a:cubicBezTo>
                  <a:pt x="293" y="101"/>
                  <a:pt x="293" y="101"/>
                  <a:pt x="293" y="101"/>
                </a:cubicBezTo>
                <a:moveTo>
                  <a:pt x="332" y="160"/>
                </a:moveTo>
                <a:cubicBezTo>
                  <a:pt x="293" y="160"/>
                  <a:pt x="293" y="160"/>
                  <a:pt x="293" y="160"/>
                </a:cubicBezTo>
                <a:moveTo>
                  <a:pt x="332" y="131"/>
                </a:moveTo>
                <a:cubicBezTo>
                  <a:pt x="305" y="131"/>
                  <a:pt x="305" y="131"/>
                  <a:pt x="305" y="131"/>
                </a:cubicBezTo>
                <a:moveTo>
                  <a:pt x="17" y="248"/>
                </a:moveTo>
                <a:cubicBezTo>
                  <a:pt x="56" y="248"/>
                  <a:pt x="56" y="248"/>
                  <a:pt x="56" y="248"/>
                </a:cubicBezTo>
                <a:moveTo>
                  <a:pt x="17" y="219"/>
                </a:moveTo>
                <a:cubicBezTo>
                  <a:pt x="44" y="219"/>
                  <a:pt x="44" y="219"/>
                  <a:pt x="44" y="219"/>
                </a:cubicBezTo>
                <a:moveTo>
                  <a:pt x="17" y="190"/>
                </a:moveTo>
                <a:cubicBezTo>
                  <a:pt x="56" y="190"/>
                  <a:pt x="56" y="190"/>
                  <a:pt x="56" y="190"/>
                </a:cubicBezTo>
                <a:moveTo>
                  <a:pt x="17" y="131"/>
                </a:moveTo>
                <a:cubicBezTo>
                  <a:pt x="56" y="131"/>
                  <a:pt x="56" y="131"/>
                  <a:pt x="56" y="131"/>
                </a:cubicBezTo>
                <a:moveTo>
                  <a:pt x="17" y="160"/>
                </a:moveTo>
                <a:cubicBezTo>
                  <a:pt x="44" y="160"/>
                  <a:pt x="44" y="160"/>
                  <a:pt x="44" y="160"/>
                </a:cubicBezTo>
                <a:moveTo>
                  <a:pt x="0" y="105"/>
                </a:moveTo>
                <a:cubicBezTo>
                  <a:pt x="0" y="114"/>
                  <a:pt x="0" y="114"/>
                  <a:pt x="0" y="114"/>
                </a:cubicBezTo>
                <a:cubicBezTo>
                  <a:pt x="0" y="124"/>
                  <a:pt x="7" y="131"/>
                  <a:pt x="17" y="131"/>
                </a:cubicBezTo>
                <a:cubicBezTo>
                  <a:pt x="17" y="131"/>
                  <a:pt x="17" y="131"/>
                  <a:pt x="17" y="131"/>
                </a:cubicBezTo>
                <a:cubicBezTo>
                  <a:pt x="17" y="456"/>
                  <a:pt x="17" y="456"/>
                  <a:pt x="17" y="456"/>
                </a:cubicBezTo>
                <a:cubicBezTo>
                  <a:pt x="17" y="483"/>
                  <a:pt x="38" y="505"/>
                  <a:pt x="65" y="505"/>
                </a:cubicBezTo>
                <a:cubicBezTo>
                  <a:pt x="78" y="505"/>
                  <a:pt x="78" y="505"/>
                  <a:pt x="78" y="505"/>
                </a:cubicBezTo>
                <a:cubicBezTo>
                  <a:pt x="105" y="505"/>
                  <a:pt x="126" y="483"/>
                  <a:pt x="126" y="456"/>
                </a:cubicBezTo>
                <a:cubicBezTo>
                  <a:pt x="126" y="131"/>
                  <a:pt x="126" y="131"/>
                  <a:pt x="126" y="131"/>
                </a:cubicBezTo>
                <a:cubicBezTo>
                  <a:pt x="126" y="131"/>
                  <a:pt x="126" y="131"/>
                  <a:pt x="126" y="131"/>
                </a:cubicBezTo>
                <a:cubicBezTo>
                  <a:pt x="135" y="131"/>
                  <a:pt x="143" y="124"/>
                  <a:pt x="143" y="114"/>
                </a:cubicBezTo>
                <a:cubicBezTo>
                  <a:pt x="143" y="105"/>
                  <a:pt x="143" y="105"/>
                  <a:pt x="143" y="105"/>
                </a:cubicBezTo>
                <a:cubicBezTo>
                  <a:pt x="143" y="95"/>
                  <a:pt x="135" y="88"/>
                  <a:pt x="126" y="88"/>
                </a:cubicBezTo>
                <a:cubicBezTo>
                  <a:pt x="17" y="88"/>
                  <a:pt x="17" y="88"/>
                  <a:pt x="17" y="88"/>
                </a:cubicBezTo>
                <a:cubicBezTo>
                  <a:pt x="7" y="88"/>
                  <a:pt x="0" y="95"/>
                  <a:pt x="0" y="105"/>
                </a:cubicBezTo>
                <a:close/>
                <a:moveTo>
                  <a:pt x="158" y="414"/>
                </a:moveTo>
                <a:cubicBezTo>
                  <a:pt x="272" y="402"/>
                  <a:pt x="365" y="357"/>
                  <a:pt x="402" y="313"/>
                </a:cubicBezTo>
              </a:path>
            </a:pathLst>
          </a:custGeom>
          <a:noFill/>
          <a:ln w="571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564526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rzałka: pięciokąt 3">
            <a:extLst>
              <a:ext uri="{FF2B5EF4-FFF2-40B4-BE49-F238E27FC236}">
                <a16:creationId xmlns:a16="http://schemas.microsoft.com/office/drawing/2014/main" id="{4A84A3F9-A499-4FF3-B2CC-98A3F373F1A8}"/>
              </a:ext>
            </a:extLst>
          </p:cNvPr>
          <p:cNvSpPr/>
          <p:nvPr/>
        </p:nvSpPr>
        <p:spPr>
          <a:xfrm>
            <a:off x="695326" y="2069466"/>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
        <p:nvSpPr>
          <p:cNvPr id="9" name="Tytuł 1">
            <a:extLst>
              <a:ext uri="{FF2B5EF4-FFF2-40B4-BE49-F238E27FC236}">
                <a16:creationId xmlns:a16="http://schemas.microsoft.com/office/drawing/2014/main" id="{0EFAD3B8-1D56-47C7-98AE-A9F9FA406C8A}"/>
              </a:ext>
            </a:extLst>
          </p:cNvPr>
          <p:cNvSpPr>
            <a:spLocks noGrp="1"/>
          </p:cNvSpPr>
          <p:nvPr>
            <p:ph type="title"/>
          </p:nvPr>
        </p:nvSpPr>
        <p:spPr>
          <a:xfrm>
            <a:off x="695326" y="136525"/>
            <a:ext cx="10801351" cy="854075"/>
          </a:xfrm>
        </p:spPr>
        <p:txBody>
          <a:bodyPr/>
          <a:lstStyle/>
          <a:p>
            <a:r>
              <a:rPr lang="en-US" dirty="0"/>
              <a:t>Picture overlay shapes</a:t>
            </a:r>
          </a:p>
        </p:txBody>
      </p:sp>
      <p:sp>
        <p:nvSpPr>
          <p:cNvPr id="5" name="Dowolny kształt: kształt 13">
            <a:extLst>
              <a:ext uri="{FF2B5EF4-FFF2-40B4-BE49-F238E27FC236}">
                <a16:creationId xmlns:a16="http://schemas.microsoft.com/office/drawing/2014/main" id="{12120EF8-3E62-4A90-89A2-1670BE9CBA46}"/>
              </a:ext>
            </a:extLst>
          </p:cNvPr>
          <p:cNvSpPr/>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grpSp>
        <p:nvGrpSpPr>
          <p:cNvPr id="6" name="Grupa 12">
            <a:extLst>
              <a:ext uri="{FF2B5EF4-FFF2-40B4-BE49-F238E27FC236}">
                <a16:creationId xmlns:a16="http://schemas.microsoft.com/office/drawing/2014/main" id="{A4A4028C-E7C3-4860-A362-DE2AA0F4E2C3}"/>
              </a:ext>
            </a:extLst>
          </p:cNvPr>
          <p:cNvGrpSpPr/>
          <p:nvPr/>
        </p:nvGrpSpPr>
        <p:grpSpPr>
          <a:xfrm>
            <a:off x="9016153" y="2368551"/>
            <a:ext cx="2120900" cy="2120900"/>
            <a:chOff x="9016152" y="2209800"/>
            <a:chExt cx="2120900" cy="2120900"/>
          </a:xfrm>
        </p:grpSpPr>
        <p:sp>
          <p:nvSpPr>
            <p:cNvPr id="7" name="Owal 4">
              <a:extLst>
                <a:ext uri="{FF2B5EF4-FFF2-40B4-BE49-F238E27FC236}">
                  <a16:creationId xmlns:a16="http://schemas.microsoft.com/office/drawing/2014/main" id="{3DB5CD84-9AD9-4290-BC91-4AE95D92CDF7}"/>
                </a:ext>
              </a:extLst>
            </p:cNvPr>
            <p:cNvSpPr/>
            <p:nvPr/>
          </p:nvSpPr>
          <p:spPr>
            <a:xfrm>
              <a:off x="9016152" y="2209800"/>
              <a:ext cx="2120900" cy="212090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48">
              <a:extLst>
                <a:ext uri="{FF2B5EF4-FFF2-40B4-BE49-F238E27FC236}">
                  <a16:creationId xmlns:a16="http://schemas.microsoft.com/office/drawing/2014/main" id="{02105434-6B60-44A9-8448-181FD18B2354}"/>
                </a:ext>
              </a:extLst>
            </p:cNvPr>
            <p:cNvSpPr>
              <a:spLocks noChangeAspect="1" noEditPoints="1"/>
            </p:cNvSpPr>
            <p:nvPr/>
          </p:nvSpPr>
          <p:spPr bwMode="auto">
            <a:xfrm>
              <a:off x="9645794" y="2812081"/>
              <a:ext cx="861616" cy="916338"/>
            </a:xfrm>
            <a:custGeom>
              <a:avLst/>
              <a:gdLst>
                <a:gd name="T0" fmla="*/ 158 w 476"/>
                <a:gd name="T1" fmla="*/ 303 h 505"/>
                <a:gd name="T2" fmla="*/ 214 w 476"/>
                <a:gd name="T3" fmla="*/ 185 h 505"/>
                <a:gd name="T4" fmla="*/ 224 w 476"/>
                <a:gd name="T5" fmla="*/ 141 h 505"/>
                <a:gd name="T6" fmla="*/ 224 w 476"/>
                <a:gd name="T7" fmla="*/ 43 h 505"/>
                <a:gd name="T8" fmla="*/ 224 w 476"/>
                <a:gd name="T9" fmla="*/ 43 h 505"/>
                <a:gd name="T10" fmla="*/ 207 w 476"/>
                <a:gd name="T11" fmla="*/ 26 h 505"/>
                <a:gd name="T12" fmla="*/ 207 w 476"/>
                <a:gd name="T13" fmla="*/ 17 h 505"/>
                <a:gd name="T14" fmla="*/ 224 w 476"/>
                <a:gd name="T15" fmla="*/ 0 h 505"/>
                <a:gd name="T16" fmla="*/ 332 w 476"/>
                <a:gd name="T17" fmla="*/ 0 h 505"/>
                <a:gd name="T18" fmla="*/ 349 w 476"/>
                <a:gd name="T19" fmla="*/ 17 h 505"/>
                <a:gd name="T20" fmla="*/ 349 w 476"/>
                <a:gd name="T21" fmla="*/ 26 h 505"/>
                <a:gd name="T22" fmla="*/ 332 w 476"/>
                <a:gd name="T23" fmla="*/ 43 h 505"/>
                <a:gd name="T24" fmla="*/ 332 w 476"/>
                <a:gd name="T25" fmla="*/ 43 h 505"/>
                <a:gd name="T26" fmla="*/ 332 w 476"/>
                <a:gd name="T27" fmla="*/ 141 h 505"/>
                <a:gd name="T28" fmla="*/ 342 w 476"/>
                <a:gd name="T29" fmla="*/ 185 h 505"/>
                <a:gd name="T30" fmla="*/ 461 w 476"/>
                <a:gd name="T31" fmla="*/ 437 h 505"/>
                <a:gd name="T32" fmla="*/ 418 w 476"/>
                <a:gd name="T33" fmla="*/ 505 h 505"/>
                <a:gd name="T34" fmla="*/ 278 w 476"/>
                <a:gd name="T35" fmla="*/ 505 h 505"/>
                <a:gd name="T36" fmla="*/ 158 w 476"/>
                <a:gd name="T37" fmla="*/ 505 h 505"/>
                <a:gd name="T38" fmla="*/ 332 w 476"/>
                <a:gd name="T39" fmla="*/ 43 h 505"/>
                <a:gd name="T40" fmla="*/ 293 w 476"/>
                <a:gd name="T41" fmla="*/ 43 h 505"/>
                <a:gd name="T42" fmla="*/ 332 w 476"/>
                <a:gd name="T43" fmla="*/ 72 h 505"/>
                <a:gd name="T44" fmla="*/ 305 w 476"/>
                <a:gd name="T45" fmla="*/ 72 h 505"/>
                <a:gd name="T46" fmla="*/ 332 w 476"/>
                <a:gd name="T47" fmla="*/ 101 h 505"/>
                <a:gd name="T48" fmla="*/ 293 w 476"/>
                <a:gd name="T49" fmla="*/ 101 h 505"/>
                <a:gd name="T50" fmla="*/ 332 w 476"/>
                <a:gd name="T51" fmla="*/ 160 h 505"/>
                <a:gd name="T52" fmla="*/ 293 w 476"/>
                <a:gd name="T53" fmla="*/ 160 h 505"/>
                <a:gd name="T54" fmla="*/ 332 w 476"/>
                <a:gd name="T55" fmla="*/ 131 h 505"/>
                <a:gd name="T56" fmla="*/ 305 w 476"/>
                <a:gd name="T57" fmla="*/ 131 h 505"/>
                <a:gd name="T58" fmla="*/ 17 w 476"/>
                <a:gd name="T59" fmla="*/ 248 h 505"/>
                <a:gd name="T60" fmla="*/ 56 w 476"/>
                <a:gd name="T61" fmla="*/ 248 h 505"/>
                <a:gd name="T62" fmla="*/ 17 w 476"/>
                <a:gd name="T63" fmla="*/ 219 h 505"/>
                <a:gd name="T64" fmla="*/ 44 w 476"/>
                <a:gd name="T65" fmla="*/ 219 h 505"/>
                <a:gd name="T66" fmla="*/ 17 w 476"/>
                <a:gd name="T67" fmla="*/ 190 h 505"/>
                <a:gd name="T68" fmla="*/ 56 w 476"/>
                <a:gd name="T69" fmla="*/ 190 h 505"/>
                <a:gd name="T70" fmla="*/ 17 w 476"/>
                <a:gd name="T71" fmla="*/ 131 h 505"/>
                <a:gd name="T72" fmla="*/ 56 w 476"/>
                <a:gd name="T73" fmla="*/ 131 h 505"/>
                <a:gd name="T74" fmla="*/ 17 w 476"/>
                <a:gd name="T75" fmla="*/ 160 h 505"/>
                <a:gd name="T76" fmla="*/ 44 w 476"/>
                <a:gd name="T77" fmla="*/ 160 h 505"/>
                <a:gd name="T78" fmla="*/ 0 w 476"/>
                <a:gd name="T79" fmla="*/ 105 h 505"/>
                <a:gd name="T80" fmla="*/ 0 w 476"/>
                <a:gd name="T81" fmla="*/ 114 h 505"/>
                <a:gd name="T82" fmla="*/ 17 w 476"/>
                <a:gd name="T83" fmla="*/ 131 h 505"/>
                <a:gd name="T84" fmla="*/ 17 w 476"/>
                <a:gd name="T85" fmla="*/ 131 h 505"/>
                <a:gd name="T86" fmla="*/ 17 w 476"/>
                <a:gd name="T87" fmla="*/ 456 h 505"/>
                <a:gd name="T88" fmla="*/ 65 w 476"/>
                <a:gd name="T89" fmla="*/ 505 h 505"/>
                <a:gd name="T90" fmla="*/ 78 w 476"/>
                <a:gd name="T91" fmla="*/ 505 h 505"/>
                <a:gd name="T92" fmla="*/ 126 w 476"/>
                <a:gd name="T93" fmla="*/ 456 h 505"/>
                <a:gd name="T94" fmla="*/ 126 w 476"/>
                <a:gd name="T95" fmla="*/ 131 h 505"/>
                <a:gd name="T96" fmla="*/ 126 w 476"/>
                <a:gd name="T97" fmla="*/ 131 h 505"/>
                <a:gd name="T98" fmla="*/ 143 w 476"/>
                <a:gd name="T99" fmla="*/ 114 h 505"/>
                <a:gd name="T100" fmla="*/ 143 w 476"/>
                <a:gd name="T101" fmla="*/ 105 h 505"/>
                <a:gd name="T102" fmla="*/ 126 w 476"/>
                <a:gd name="T103" fmla="*/ 88 h 505"/>
                <a:gd name="T104" fmla="*/ 17 w 476"/>
                <a:gd name="T105" fmla="*/ 88 h 505"/>
                <a:gd name="T106" fmla="*/ 0 w 476"/>
                <a:gd name="T107" fmla="*/ 105 h 505"/>
                <a:gd name="T108" fmla="*/ 158 w 476"/>
                <a:gd name="T109" fmla="*/ 414 h 505"/>
                <a:gd name="T110" fmla="*/ 402 w 476"/>
                <a:gd name="T111" fmla="*/ 31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6" h="505">
                  <a:moveTo>
                    <a:pt x="158" y="303"/>
                  </a:moveTo>
                  <a:cubicBezTo>
                    <a:pt x="214" y="185"/>
                    <a:pt x="214" y="185"/>
                    <a:pt x="214" y="185"/>
                  </a:cubicBezTo>
                  <a:cubicBezTo>
                    <a:pt x="220" y="171"/>
                    <a:pt x="224" y="156"/>
                    <a:pt x="224" y="141"/>
                  </a:cubicBezTo>
                  <a:cubicBezTo>
                    <a:pt x="224" y="43"/>
                    <a:pt x="224" y="43"/>
                    <a:pt x="224" y="43"/>
                  </a:cubicBezTo>
                  <a:cubicBezTo>
                    <a:pt x="224" y="43"/>
                    <a:pt x="224" y="43"/>
                    <a:pt x="224" y="43"/>
                  </a:cubicBezTo>
                  <a:cubicBezTo>
                    <a:pt x="214" y="43"/>
                    <a:pt x="207" y="35"/>
                    <a:pt x="207" y="26"/>
                  </a:cubicBezTo>
                  <a:cubicBezTo>
                    <a:pt x="207" y="17"/>
                    <a:pt x="207" y="17"/>
                    <a:pt x="207" y="17"/>
                  </a:cubicBezTo>
                  <a:cubicBezTo>
                    <a:pt x="207" y="7"/>
                    <a:pt x="214" y="0"/>
                    <a:pt x="224" y="0"/>
                  </a:cubicBezTo>
                  <a:cubicBezTo>
                    <a:pt x="332" y="0"/>
                    <a:pt x="332" y="0"/>
                    <a:pt x="332" y="0"/>
                  </a:cubicBezTo>
                  <a:cubicBezTo>
                    <a:pt x="342" y="0"/>
                    <a:pt x="349" y="7"/>
                    <a:pt x="349" y="17"/>
                  </a:cubicBezTo>
                  <a:cubicBezTo>
                    <a:pt x="349" y="26"/>
                    <a:pt x="349" y="26"/>
                    <a:pt x="349" y="26"/>
                  </a:cubicBezTo>
                  <a:cubicBezTo>
                    <a:pt x="349" y="35"/>
                    <a:pt x="342" y="43"/>
                    <a:pt x="332" y="43"/>
                  </a:cubicBezTo>
                  <a:cubicBezTo>
                    <a:pt x="332" y="43"/>
                    <a:pt x="332" y="43"/>
                    <a:pt x="332" y="43"/>
                  </a:cubicBezTo>
                  <a:cubicBezTo>
                    <a:pt x="332" y="141"/>
                    <a:pt x="332" y="141"/>
                    <a:pt x="332" y="141"/>
                  </a:cubicBezTo>
                  <a:cubicBezTo>
                    <a:pt x="332" y="156"/>
                    <a:pt x="336" y="171"/>
                    <a:pt x="342" y="185"/>
                  </a:cubicBezTo>
                  <a:cubicBezTo>
                    <a:pt x="461" y="437"/>
                    <a:pt x="461" y="437"/>
                    <a:pt x="461" y="437"/>
                  </a:cubicBezTo>
                  <a:cubicBezTo>
                    <a:pt x="476" y="468"/>
                    <a:pt x="453" y="505"/>
                    <a:pt x="418" y="505"/>
                  </a:cubicBezTo>
                  <a:cubicBezTo>
                    <a:pt x="278" y="505"/>
                    <a:pt x="278" y="505"/>
                    <a:pt x="278" y="505"/>
                  </a:cubicBezTo>
                  <a:cubicBezTo>
                    <a:pt x="158" y="505"/>
                    <a:pt x="158" y="505"/>
                    <a:pt x="158" y="505"/>
                  </a:cubicBezTo>
                  <a:moveTo>
                    <a:pt x="332" y="43"/>
                  </a:moveTo>
                  <a:cubicBezTo>
                    <a:pt x="293" y="43"/>
                    <a:pt x="293" y="43"/>
                    <a:pt x="293" y="43"/>
                  </a:cubicBezTo>
                  <a:moveTo>
                    <a:pt x="332" y="72"/>
                  </a:moveTo>
                  <a:cubicBezTo>
                    <a:pt x="305" y="72"/>
                    <a:pt x="305" y="72"/>
                    <a:pt x="305" y="72"/>
                  </a:cubicBezTo>
                  <a:moveTo>
                    <a:pt x="332" y="101"/>
                  </a:moveTo>
                  <a:cubicBezTo>
                    <a:pt x="293" y="101"/>
                    <a:pt x="293" y="101"/>
                    <a:pt x="293" y="101"/>
                  </a:cubicBezTo>
                  <a:moveTo>
                    <a:pt x="332" y="160"/>
                  </a:moveTo>
                  <a:cubicBezTo>
                    <a:pt x="293" y="160"/>
                    <a:pt x="293" y="160"/>
                    <a:pt x="293" y="160"/>
                  </a:cubicBezTo>
                  <a:moveTo>
                    <a:pt x="332" y="131"/>
                  </a:moveTo>
                  <a:cubicBezTo>
                    <a:pt x="305" y="131"/>
                    <a:pt x="305" y="131"/>
                    <a:pt x="305" y="131"/>
                  </a:cubicBezTo>
                  <a:moveTo>
                    <a:pt x="17" y="248"/>
                  </a:moveTo>
                  <a:cubicBezTo>
                    <a:pt x="56" y="248"/>
                    <a:pt x="56" y="248"/>
                    <a:pt x="56" y="248"/>
                  </a:cubicBezTo>
                  <a:moveTo>
                    <a:pt x="17" y="219"/>
                  </a:moveTo>
                  <a:cubicBezTo>
                    <a:pt x="44" y="219"/>
                    <a:pt x="44" y="219"/>
                    <a:pt x="44" y="219"/>
                  </a:cubicBezTo>
                  <a:moveTo>
                    <a:pt x="17" y="190"/>
                  </a:moveTo>
                  <a:cubicBezTo>
                    <a:pt x="56" y="190"/>
                    <a:pt x="56" y="190"/>
                    <a:pt x="56" y="190"/>
                  </a:cubicBezTo>
                  <a:moveTo>
                    <a:pt x="17" y="131"/>
                  </a:moveTo>
                  <a:cubicBezTo>
                    <a:pt x="56" y="131"/>
                    <a:pt x="56" y="131"/>
                    <a:pt x="56" y="131"/>
                  </a:cubicBezTo>
                  <a:moveTo>
                    <a:pt x="17" y="160"/>
                  </a:moveTo>
                  <a:cubicBezTo>
                    <a:pt x="44" y="160"/>
                    <a:pt x="44" y="160"/>
                    <a:pt x="44" y="160"/>
                  </a:cubicBezTo>
                  <a:moveTo>
                    <a:pt x="0" y="105"/>
                  </a:moveTo>
                  <a:cubicBezTo>
                    <a:pt x="0" y="114"/>
                    <a:pt x="0" y="114"/>
                    <a:pt x="0" y="114"/>
                  </a:cubicBezTo>
                  <a:cubicBezTo>
                    <a:pt x="0" y="124"/>
                    <a:pt x="7" y="131"/>
                    <a:pt x="17" y="131"/>
                  </a:cubicBezTo>
                  <a:cubicBezTo>
                    <a:pt x="17" y="131"/>
                    <a:pt x="17" y="131"/>
                    <a:pt x="17" y="131"/>
                  </a:cubicBezTo>
                  <a:cubicBezTo>
                    <a:pt x="17" y="456"/>
                    <a:pt x="17" y="456"/>
                    <a:pt x="17" y="456"/>
                  </a:cubicBezTo>
                  <a:cubicBezTo>
                    <a:pt x="17" y="483"/>
                    <a:pt x="38" y="505"/>
                    <a:pt x="65" y="505"/>
                  </a:cubicBezTo>
                  <a:cubicBezTo>
                    <a:pt x="78" y="505"/>
                    <a:pt x="78" y="505"/>
                    <a:pt x="78" y="505"/>
                  </a:cubicBezTo>
                  <a:cubicBezTo>
                    <a:pt x="105" y="505"/>
                    <a:pt x="126" y="483"/>
                    <a:pt x="126" y="456"/>
                  </a:cubicBezTo>
                  <a:cubicBezTo>
                    <a:pt x="126" y="131"/>
                    <a:pt x="126" y="131"/>
                    <a:pt x="126" y="131"/>
                  </a:cubicBezTo>
                  <a:cubicBezTo>
                    <a:pt x="126" y="131"/>
                    <a:pt x="126" y="131"/>
                    <a:pt x="126" y="131"/>
                  </a:cubicBezTo>
                  <a:cubicBezTo>
                    <a:pt x="135" y="131"/>
                    <a:pt x="143" y="124"/>
                    <a:pt x="143" y="114"/>
                  </a:cubicBezTo>
                  <a:cubicBezTo>
                    <a:pt x="143" y="105"/>
                    <a:pt x="143" y="105"/>
                    <a:pt x="143" y="105"/>
                  </a:cubicBezTo>
                  <a:cubicBezTo>
                    <a:pt x="143" y="95"/>
                    <a:pt x="135" y="88"/>
                    <a:pt x="126" y="88"/>
                  </a:cubicBezTo>
                  <a:cubicBezTo>
                    <a:pt x="17" y="88"/>
                    <a:pt x="17" y="88"/>
                    <a:pt x="17" y="88"/>
                  </a:cubicBezTo>
                  <a:cubicBezTo>
                    <a:pt x="7" y="88"/>
                    <a:pt x="0" y="95"/>
                    <a:pt x="0" y="105"/>
                  </a:cubicBezTo>
                  <a:close/>
                  <a:moveTo>
                    <a:pt x="158" y="414"/>
                  </a:moveTo>
                  <a:cubicBezTo>
                    <a:pt x="272" y="402"/>
                    <a:pt x="365" y="357"/>
                    <a:pt x="402" y="313"/>
                  </a:cubicBezTo>
                </a:path>
              </a:pathLst>
            </a:custGeom>
            <a:noFill/>
            <a:ln w="285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74866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descr="gray box for background" title="Gray box for background"/>
          <p:cNvSpPr/>
          <p:nvPr/>
        </p:nvSpPr>
        <p:spPr>
          <a:xfrm>
            <a:off x="6967668" y="9497"/>
            <a:ext cx="5414053" cy="6858000"/>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4" name="Symbol zastępczy tekstu 3">
            <a:extLst>
              <a:ext uri="{FF2B5EF4-FFF2-40B4-BE49-F238E27FC236}">
                <a16:creationId xmlns:a16="http://schemas.microsoft.com/office/drawing/2014/main" id="{947D91C4-89AD-4CE4-9119-F867ACCCA95F}"/>
              </a:ext>
            </a:extLst>
          </p:cNvPr>
          <p:cNvSpPr>
            <a:spLocks noGrp="1"/>
          </p:cNvSpPr>
          <p:nvPr>
            <p:ph type="body" idx="1"/>
          </p:nvPr>
        </p:nvSpPr>
        <p:spPr>
          <a:xfrm>
            <a:off x="695327" y="1175707"/>
            <a:ext cx="2526845" cy="823912"/>
          </a:xfrm>
        </p:spPr>
        <p:txBody>
          <a:bodyPr/>
          <a:lstStyle/>
          <a:p>
            <a:r>
              <a:rPr lang="en-US" dirty="0"/>
              <a:t>Bulleted Lists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2"/>
          </p:nvPr>
        </p:nvSpPr>
        <p:spPr>
          <a:xfrm>
            <a:off x="695327" y="2105943"/>
            <a:ext cx="2682356" cy="2665111"/>
          </a:xfrm>
        </p:spPr>
        <p:txBody>
          <a:bodyPr>
            <a:normAutofit/>
          </a:bodyPr>
          <a:lstStyle/>
          <a:p>
            <a:pPr>
              <a:spcBef>
                <a:spcPts val="0"/>
              </a:spcBef>
            </a:pPr>
            <a:r>
              <a:rPr lang="en-US" sz="1600" noProof="1"/>
              <a:t>Use bullets to display lists, steps or to share key points.</a:t>
            </a:r>
          </a:p>
          <a:p>
            <a:pPr>
              <a:spcBef>
                <a:spcPts val="0"/>
              </a:spcBef>
            </a:pPr>
            <a:r>
              <a:rPr lang="en-US" sz="1600" dirty="0"/>
              <a:t>Don't use bullets for just one item or sentence.</a:t>
            </a:r>
          </a:p>
          <a:p>
            <a:pPr>
              <a:spcBef>
                <a:spcPts val="0"/>
              </a:spcBef>
            </a:pPr>
            <a:r>
              <a:rPr lang="en-US" sz="1600" noProof="1"/>
              <a:t>Be consistent with punctuation.</a:t>
            </a:r>
          </a:p>
          <a:p>
            <a:pPr>
              <a:spcBef>
                <a:spcPts val="0"/>
              </a:spcBef>
            </a:pPr>
            <a:r>
              <a:rPr lang="en-US" sz="1600" noProof="1"/>
              <a:t>Be clear and concise.</a:t>
            </a:r>
          </a:p>
        </p:txBody>
      </p:sp>
      <p:sp>
        <p:nvSpPr>
          <p:cNvPr id="5" name="Symbol zastępczy tekstu 4">
            <a:extLst>
              <a:ext uri="{FF2B5EF4-FFF2-40B4-BE49-F238E27FC236}">
                <a16:creationId xmlns:a16="http://schemas.microsoft.com/office/drawing/2014/main" id="{22AA128D-BBB5-44FA-945D-00FACC5BE67A}"/>
              </a:ext>
            </a:extLst>
          </p:cNvPr>
          <p:cNvSpPr>
            <a:spLocks noGrp="1"/>
          </p:cNvSpPr>
          <p:nvPr>
            <p:ph type="body" sz="quarter" idx="3"/>
          </p:nvPr>
        </p:nvSpPr>
        <p:spPr>
          <a:xfrm>
            <a:off x="3833330" y="1175707"/>
            <a:ext cx="2699933" cy="823912"/>
          </a:xfrm>
        </p:spPr>
        <p:txBody>
          <a:bodyPr/>
          <a:lstStyle/>
          <a:p>
            <a:r>
              <a:rPr lang="en-US" dirty="0"/>
              <a:t>Slide Contents</a:t>
            </a:r>
          </a:p>
        </p:txBody>
      </p:sp>
      <p:sp>
        <p:nvSpPr>
          <p:cNvPr id="6" name="Symbol zastępczy zawartości 5">
            <a:extLst>
              <a:ext uri="{FF2B5EF4-FFF2-40B4-BE49-F238E27FC236}">
                <a16:creationId xmlns:a16="http://schemas.microsoft.com/office/drawing/2014/main" id="{2151222B-B909-462A-8DBC-4077493C9D9B}"/>
              </a:ext>
            </a:extLst>
          </p:cNvPr>
          <p:cNvSpPr>
            <a:spLocks noGrp="1"/>
          </p:cNvSpPr>
          <p:nvPr>
            <p:ph sz="quarter" idx="4"/>
          </p:nvPr>
        </p:nvSpPr>
        <p:spPr>
          <a:xfrm>
            <a:off x="7474777" y="1175706"/>
            <a:ext cx="4509407" cy="4199583"/>
          </a:xfrm>
          <a:noFill/>
        </p:spPr>
        <p:txBody>
          <a:bodyPr/>
          <a:lstStyle/>
          <a:p>
            <a:pPr marL="0" indent="0">
              <a:buNone/>
            </a:pPr>
            <a:r>
              <a:rPr lang="en-US" sz="2400" b="1" dirty="0">
                <a:solidFill>
                  <a:srgbClr val="C00000"/>
                </a:solidFill>
              </a:rPr>
              <a:t>APHL Style Reminders</a:t>
            </a:r>
          </a:p>
          <a:p>
            <a:pPr>
              <a:spcBef>
                <a:spcPts val="0"/>
              </a:spcBef>
            </a:pPr>
            <a:r>
              <a:rPr lang="en-US" sz="1400" dirty="0"/>
              <a:t>No double spaces.</a:t>
            </a:r>
          </a:p>
          <a:p>
            <a:pPr>
              <a:spcBef>
                <a:spcPts val="0"/>
              </a:spcBef>
            </a:pPr>
            <a:r>
              <a:rPr lang="en-US" sz="1400" dirty="0"/>
              <a:t>Do not over bold or italicize, use just for emphasis.</a:t>
            </a:r>
          </a:p>
          <a:p>
            <a:pPr>
              <a:spcBef>
                <a:spcPts val="0"/>
              </a:spcBef>
            </a:pPr>
            <a:r>
              <a:rPr lang="en-US" sz="1400" dirty="0"/>
              <a:t>Capitalize proper nouns and don’t capitalize common nouns.</a:t>
            </a:r>
          </a:p>
          <a:p>
            <a:pPr>
              <a:spcBef>
                <a:spcPts val="0"/>
              </a:spcBef>
            </a:pPr>
            <a:r>
              <a:rPr lang="en-US" sz="1400" dirty="0"/>
              <a:t>Don’t use a serial comma in the last item of a list.</a:t>
            </a:r>
          </a:p>
          <a:p>
            <a:pPr>
              <a:spcBef>
                <a:spcPts val="0"/>
              </a:spcBef>
            </a:pPr>
            <a:r>
              <a:rPr lang="en-US" sz="1400" dirty="0"/>
              <a:t>Don't use ampersands with common words.</a:t>
            </a:r>
          </a:p>
          <a:p>
            <a:pPr>
              <a:spcBef>
                <a:spcPts val="0"/>
              </a:spcBef>
            </a:pPr>
            <a:r>
              <a:rPr lang="en-US" sz="1400" dirty="0"/>
              <a:t>Make sure you have permission to republish images.</a:t>
            </a:r>
          </a:p>
          <a:p>
            <a:pPr>
              <a:spcBef>
                <a:spcPts val="0"/>
              </a:spcBef>
            </a:pPr>
            <a:r>
              <a:rPr lang="en-US" sz="1400" dirty="0"/>
              <a:t>Write out the entire name of an organization when it first appears in text followed by its acronym in parentheses. Then use the acronym only.</a:t>
            </a:r>
            <a:endParaRPr lang="en-US" sz="1600" dirty="0"/>
          </a:p>
        </p:txBody>
      </p:sp>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6190667" cy="854075"/>
          </a:xfrm>
        </p:spPr>
        <p:txBody>
          <a:bodyPr>
            <a:normAutofit/>
          </a:bodyPr>
          <a:lstStyle/>
          <a:p>
            <a:r>
              <a:rPr lang="en-US" dirty="0"/>
              <a:t>Slide Content</a:t>
            </a:r>
          </a:p>
        </p:txBody>
      </p:sp>
      <p:sp>
        <p:nvSpPr>
          <p:cNvPr id="8" name="Symbol zastępczy zawartości 5">
            <a:extLst>
              <a:ext uri="{FF2B5EF4-FFF2-40B4-BE49-F238E27FC236}">
                <a16:creationId xmlns:a16="http://schemas.microsoft.com/office/drawing/2014/main" id="{2151222B-B909-462A-8DBC-4077493C9D9B}"/>
              </a:ext>
            </a:extLst>
          </p:cNvPr>
          <p:cNvSpPr txBox="1">
            <a:spLocks/>
          </p:cNvSpPr>
          <p:nvPr/>
        </p:nvSpPr>
        <p:spPr>
          <a:xfrm>
            <a:off x="3831498" y="2090058"/>
            <a:ext cx="2682357" cy="2680996"/>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400" indent="-228600" algn="l" defTabSz="914400"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700" indent="-228600" algn="l" defTabSz="914400"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300" indent="-228600" algn="l" defTabSz="914400"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900" indent="-228600" algn="l" defTabSz="914400"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dirty="0"/>
              <a:t>Keep slides simple.</a:t>
            </a:r>
          </a:p>
          <a:p>
            <a:pPr>
              <a:spcBef>
                <a:spcPts val="0"/>
              </a:spcBef>
            </a:pPr>
            <a:r>
              <a:rPr lang="en-US" sz="1600" dirty="0"/>
              <a:t>Limit words on slides.</a:t>
            </a:r>
          </a:p>
          <a:p>
            <a:pPr>
              <a:spcBef>
                <a:spcPts val="0"/>
              </a:spcBef>
            </a:pPr>
            <a:r>
              <a:rPr lang="en-US" sz="1600" dirty="0"/>
              <a:t>Use quality photos and graphics with purpose.</a:t>
            </a:r>
          </a:p>
          <a:p>
            <a:pPr>
              <a:spcBef>
                <a:spcPts val="0"/>
              </a:spcBef>
            </a:pPr>
            <a:r>
              <a:rPr lang="en-US" sz="1600" dirty="0"/>
              <a:t>Use accurate, relevant and easy to read charts and graphs.</a:t>
            </a:r>
          </a:p>
          <a:p>
            <a:endParaRPr lang="en-US" sz="1600" dirty="0"/>
          </a:p>
        </p:txBody>
      </p:sp>
      <p:sp>
        <p:nvSpPr>
          <p:cNvPr id="11" name="Rectangle 10"/>
          <p:cNvSpPr/>
          <p:nvPr/>
        </p:nvSpPr>
        <p:spPr>
          <a:xfrm>
            <a:off x="8565134" y="5092356"/>
            <a:ext cx="2411879" cy="369332"/>
          </a:xfrm>
          <a:prstGeom prst="rect">
            <a:avLst/>
          </a:prstGeom>
        </p:spPr>
        <p:txBody>
          <a:bodyPr wrap="none">
            <a:spAutoFit/>
          </a:bodyPr>
          <a:lstStyle/>
          <a:p>
            <a:r>
              <a:rPr lang="en-US" b="1" dirty="0">
                <a:solidFill>
                  <a:schemeClr val="bg1">
                    <a:lumMod val="95000"/>
                  </a:schemeClr>
                </a:solidFill>
                <a:latin typeface="Arial" panose="020B0604020202020204" pitchFamily="34" charset="0"/>
                <a:cs typeface="Arial" panose="020B0604020202020204" pitchFamily="34" charset="0"/>
                <a:hlinkClick r:id="rId3"/>
              </a:rPr>
              <a:t>APHL STYLE GUIDE</a:t>
            </a:r>
            <a:endParaRPr lang="en-US" b="1" dirty="0">
              <a:solidFill>
                <a:schemeClr val="bg1">
                  <a:lumMod val="95000"/>
                </a:schemeClr>
              </a:solidFill>
              <a:latin typeface="Arial" panose="020B0604020202020204" pitchFamily="34" charset="0"/>
              <a:cs typeface="Arial" panose="020B0604020202020204" pitchFamily="34" charset="0"/>
            </a:endParaRPr>
          </a:p>
        </p:txBody>
      </p:sp>
      <p:sp>
        <p:nvSpPr>
          <p:cNvPr id="12" name="Rectangle 11"/>
          <p:cNvSpPr/>
          <p:nvPr/>
        </p:nvSpPr>
        <p:spPr>
          <a:xfrm>
            <a:off x="8553465" y="5500865"/>
            <a:ext cx="2457276" cy="461665"/>
          </a:xfrm>
          <a:prstGeom prst="rect">
            <a:avLst/>
          </a:prstGeom>
        </p:spPr>
        <p:txBody>
          <a:bodyPr wrap="none">
            <a:spAutoFit/>
          </a:bodyPr>
          <a:lstStyle/>
          <a:p>
            <a:pPr algn="ctr"/>
            <a:r>
              <a:rPr lang="en-US" sz="1200" i="1" dirty="0"/>
              <a:t>For more APHL Style Guide info, </a:t>
            </a:r>
          </a:p>
          <a:p>
            <a:pPr algn="ctr"/>
            <a:r>
              <a:rPr lang="en-US" sz="1200" i="1" dirty="0"/>
              <a:t>Right click and Open Hyperlink.</a:t>
            </a:r>
          </a:p>
        </p:txBody>
      </p:sp>
      <p:sp>
        <p:nvSpPr>
          <p:cNvPr id="7" name="Slide Number Placeholder 6"/>
          <p:cNvSpPr>
            <a:spLocks noGrp="1"/>
          </p:cNvSpPr>
          <p:nvPr>
            <p:ph type="sldNum" sz="quarter" idx="12"/>
          </p:nvPr>
        </p:nvSpPr>
        <p:spPr/>
        <p:txBody>
          <a:bodyPr/>
          <a:lstStyle/>
          <a:p>
            <a:fld id="{FFA67747-A1D0-4850-AF9A-570B1A0E3F7F}" type="slidenum">
              <a:rPr lang="en-US" smtClean="0"/>
              <a:t>5</a:t>
            </a:fld>
            <a:endParaRPr lang="en-US" dirty="0"/>
          </a:p>
        </p:txBody>
      </p:sp>
    </p:spTree>
    <p:extLst>
      <p:ext uri="{BB962C8B-B14F-4D97-AF65-F5344CB8AC3E}">
        <p14:creationId xmlns:p14="http://schemas.microsoft.com/office/powerpoint/2010/main" val="1830564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group of people posing for a photo&#10;&#10;Description automatically generated">
            <a:extLst>
              <a:ext uri="{FF2B5EF4-FFF2-40B4-BE49-F238E27FC236}">
                <a16:creationId xmlns:a16="http://schemas.microsoft.com/office/drawing/2014/main" id="{711010A7-220D-4B86-3707-9EE79E397066}"/>
              </a:ext>
            </a:extLst>
          </p:cNvPr>
          <p:cNvPicPr>
            <a:picLocks noGrp="1" noChangeAspect="1"/>
          </p:cNvPicPr>
          <p:nvPr>
            <p:ph type="pic" sz="quarter" idx="13"/>
          </p:nvPr>
        </p:nvPicPr>
        <p:blipFill rotWithShape="1">
          <a:blip r:embed="rId3">
            <a:alphaModFix amt="50000"/>
            <a:extLst>
              <a:ext uri="{28A0092B-C50C-407E-A947-70E740481C1C}">
                <a14:useLocalDpi xmlns:a14="http://schemas.microsoft.com/office/drawing/2010/main" val="0"/>
              </a:ext>
            </a:extLst>
          </a:blip>
          <a:srcRect t="15496" b="53958"/>
          <a:stretch/>
        </p:blipFill>
        <p:spPr>
          <a:xfrm>
            <a:off x="-3846" y="-15891"/>
            <a:ext cx="12191980" cy="3158586"/>
          </a:xfrm>
          <a:prstGeom prst="rect">
            <a:avLst/>
          </a:prstGeom>
          <a:solidFill>
            <a:schemeClr val="accent1"/>
          </a:solidFill>
        </p:spPr>
      </p:pic>
      <p:sp>
        <p:nvSpPr>
          <p:cNvPr id="3" name="Title 2"/>
          <p:cNvSpPr>
            <a:spLocks noGrp="1"/>
          </p:cNvSpPr>
          <p:nvPr>
            <p:ph type="title"/>
          </p:nvPr>
        </p:nvSpPr>
        <p:spPr>
          <a:xfrm>
            <a:off x="-683581" y="406045"/>
            <a:ext cx="9028590" cy="197637"/>
          </a:xfrm>
        </p:spPr>
        <p:txBody>
          <a:bodyPr vert="horz" lIns="91440" tIns="45720" rIns="91440" bIns="45720" rtlCol="0" anchor="b">
            <a:normAutofit fontScale="90000"/>
          </a:bodyPr>
          <a:lstStyle/>
          <a:p>
            <a:pPr defTabSz="914400"/>
            <a:r>
              <a:rPr lang="en-US" sz="3600" dirty="0">
                <a:solidFill>
                  <a:srgbClr val="FFFFFF"/>
                </a:solidFill>
              </a:rPr>
              <a:t>APHL BOARD OF DIRECTORS 2024-2025</a:t>
            </a:r>
          </a:p>
        </p:txBody>
      </p:sp>
      <p:sp>
        <p:nvSpPr>
          <p:cNvPr id="8" name="TextBox 7">
            <a:extLst>
              <a:ext uri="{FF2B5EF4-FFF2-40B4-BE49-F238E27FC236}">
                <a16:creationId xmlns:a16="http://schemas.microsoft.com/office/drawing/2014/main" id="{667CD1B9-8FE0-4A2A-415E-BB11BBD94E46}"/>
              </a:ext>
            </a:extLst>
          </p:cNvPr>
          <p:cNvSpPr txBox="1"/>
          <p:nvPr/>
        </p:nvSpPr>
        <p:spPr>
          <a:xfrm>
            <a:off x="85787" y="2052737"/>
            <a:ext cx="6375689" cy="1874520"/>
          </a:xfrm>
          <a:prstGeom prst="rect">
            <a:avLst/>
          </a:prstGeom>
          <a:solidFill>
            <a:schemeClr val="accent1"/>
          </a:solidFill>
        </p:spPr>
        <p:txBody>
          <a:bodyPr wrap="none" rtlCol="0">
            <a:noAutofit/>
          </a:bodyPr>
          <a:lstStyle/>
          <a:p>
            <a:pPr marL="285750" indent="-285750" algn="l">
              <a:spcAft>
                <a:spcPts val="600"/>
              </a:spcAft>
              <a:buClr>
                <a:schemeClr val="accent1"/>
              </a:buClr>
              <a:buFont typeface="Arial" panose="020B0604020202020204" pitchFamily="34" charset="0"/>
              <a:buChar char="•"/>
            </a:pPr>
            <a:endParaRPr lang="en-US" sz="2000" dirty="0">
              <a:solidFill>
                <a:srgbClr val="00A0AF"/>
              </a:solidFill>
            </a:endParaRPr>
          </a:p>
        </p:txBody>
      </p:sp>
      <p:pic>
        <p:nvPicPr>
          <p:cNvPr id="12" name="Picture 11">
            <a:extLst>
              <a:ext uri="{FF2B5EF4-FFF2-40B4-BE49-F238E27FC236}">
                <a16:creationId xmlns:a16="http://schemas.microsoft.com/office/drawing/2014/main" id="{9444BE79-E240-0606-6958-7164010E24DB}"/>
              </a:ext>
            </a:extLst>
          </p:cNvPr>
          <p:cNvPicPr>
            <a:picLocks noChangeAspect="1"/>
          </p:cNvPicPr>
          <p:nvPr/>
        </p:nvPicPr>
        <p:blipFill>
          <a:blip r:embed="rId4"/>
          <a:stretch>
            <a:fillRect/>
          </a:stretch>
        </p:blipFill>
        <p:spPr>
          <a:xfrm>
            <a:off x="250151" y="4607521"/>
            <a:ext cx="4767619" cy="1959278"/>
          </a:xfrm>
          <a:prstGeom prst="rect">
            <a:avLst/>
          </a:prstGeom>
        </p:spPr>
      </p:pic>
      <p:sp>
        <p:nvSpPr>
          <p:cNvPr id="13" name="TextBox 12">
            <a:extLst>
              <a:ext uri="{FF2B5EF4-FFF2-40B4-BE49-F238E27FC236}">
                <a16:creationId xmlns:a16="http://schemas.microsoft.com/office/drawing/2014/main" id="{3C239512-D681-314C-6019-287DA2CB5381}"/>
              </a:ext>
            </a:extLst>
          </p:cNvPr>
          <p:cNvSpPr txBox="1"/>
          <p:nvPr/>
        </p:nvSpPr>
        <p:spPr>
          <a:xfrm rot="16200000">
            <a:off x="-68944" y="2323878"/>
            <a:ext cx="1766990" cy="1457525"/>
          </a:xfrm>
          <a:prstGeom prst="rect">
            <a:avLst/>
          </a:prstGeom>
          <a:noFill/>
        </p:spPr>
        <p:txBody>
          <a:bodyPr wrap="none" rtlCol="0">
            <a:noAutofit/>
          </a:bodyPr>
          <a:lstStyle/>
          <a:p>
            <a:pPr algn="l">
              <a:spcAft>
                <a:spcPts val="600"/>
              </a:spcAft>
              <a:buClr>
                <a:schemeClr val="accent1"/>
              </a:buClr>
            </a:pPr>
            <a:r>
              <a:rPr lang="en-US" sz="2800" b="1" dirty="0">
                <a:latin typeface="Aptos Serif" panose="020B0502040204020203" pitchFamily="18" charset="0"/>
                <a:cs typeface="Aptos Serif" panose="020B0502040204020203" pitchFamily="18" charset="0"/>
              </a:rPr>
              <a:t>OFFICERS</a:t>
            </a:r>
          </a:p>
        </p:txBody>
      </p:sp>
      <p:pic>
        <p:nvPicPr>
          <p:cNvPr id="14" name="Picture 13">
            <a:extLst>
              <a:ext uri="{FF2B5EF4-FFF2-40B4-BE49-F238E27FC236}">
                <a16:creationId xmlns:a16="http://schemas.microsoft.com/office/drawing/2014/main" id="{1DDE3E6E-B44F-791C-9919-A6439E3A3CA0}"/>
              </a:ext>
            </a:extLst>
          </p:cNvPr>
          <p:cNvPicPr>
            <a:picLocks noChangeAspect="1"/>
          </p:cNvPicPr>
          <p:nvPr/>
        </p:nvPicPr>
        <p:blipFill>
          <a:blip r:embed="rId5"/>
          <a:stretch>
            <a:fillRect/>
          </a:stretch>
        </p:blipFill>
        <p:spPr>
          <a:xfrm>
            <a:off x="6032673" y="4598645"/>
            <a:ext cx="2425653" cy="1956986"/>
          </a:xfrm>
          <a:prstGeom prst="rect">
            <a:avLst/>
          </a:prstGeom>
        </p:spPr>
      </p:pic>
      <p:pic>
        <p:nvPicPr>
          <p:cNvPr id="15" name="Picture 14">
            <a:extLst>
              <a:ext uri="{FF2B5EF4-FFF2-40B4-BE49-F238E27FC236}">
                <a16:creationId xmlns:a16="http://schemas.microsoft.com/office/drawing/2014/main" id="{35A7413D-0166-89D6-6AD5-203907C4812A}"/>
              </a:ext>
            </a:extLst>
          </p:cNvPr>
          <p:cNvPicPr>
            <a:picLocks noChangeAspect="1"/>
          </p:cNvPicPr>
          <p:nvPr/>
        </p:nvPicPr>
        <p:blipFill>
          <a:blip r:embed="rId5"/>
          <a:stretch>
            <a:fillRect/>
          </a:stretch>
        </p:blipFill>
        <p:spPr>
          <a:xfrm>
            <a:off x="9049759" y="4607521"/>
            <a:ext cx="2425653" cy="1956986"/>
          </a:xfrm>
          <a:prstGeom prst="rect">
            <a:avLst/>
          </a:prstGeom>
        </p:spPr>
      </p:pic>
      <p:sp>
        <p:nvSpPr>
          <p:cNvPr id="17" name="TextBox 16">
            <a:extLst>
              <a:ext uri="{FF2B5EF4-FFF2-40B4-BE49-F238E27FC236}">
                <a16:creationId xmlns:a16="http://schemas.microsoft.com/office/drawing/2014/main" id="{8D8BEFDF-BBA0-37E5-7BA4-FA972C446456}"/>
              </a:ext>
            </a:extLst>
          </p:cNvPr>
          <p:cNvSpPr txBox="1"/>
          <p:nvPr/>
        </p:nvSpPr>
        <p:spPr>
          <a:xfrm rot="16200000">
            <a:off x="-500709" y="5315527"/>
            <a:ext cx="1956987" cy="523220"/>
          </a:xfrm>
          <a:prstGeom prst="rect">
            <a:avLst/>
          </a:prstGeom>
          <a:noFill/>
        </p:spPr>
        <p:txBody>
          <a:bodyPr wrap="square">
            <a:spAutoFit/>
          </a:bodyPr>
          <a:lstStyle/>
          <a:p>
            <a:pPr algn="ctr"/>
            <a:r>
              <a:rPr lang="en-US" sz="2800" b="1" dirty="0">
                <a:latin typeface="Aptos Serif" panose="020B0502040204020203" pitchFamily="18" charset="0"/>
                <a:cs typeface="Aptos Serif" panose="020B0502040204020203" pitchFamily="18" charset="0"/>
              </a:rPr>
              <a:t>OFFICERS</a:t>
            </a:r>
            <a:endParaRPr lang="en-US" sz="2800" dirty="0"/>
          </a:p>
        </p:txBody>
      </p:sp>
      <p:sp>
        <p:nvSpPr>
          <p:cNvPr id="19" name="TextBox 18">
            <a:extLst>
              <a:ext uri="{FF2B5EF4-FFF2-40B4-BE49-F238E27FC236}">
                <a16:creationId xmlns:a16="http://schemas.microsoft.com/office/drawing/2014/main" id="{A72B2A59-E1B4-67CC-2097-F6597FF3E256}"/>
              </a:ext>
            </a:extLst>
          </p:cNvPr>
          <p:cNvSpPr txBox="1"/>
          <p:nvPr/>
        </p:nvSpPr>
        <p:spPr>
          <a:xfrm rot="16200000">
            <a:off x="5548047" y="4998873"/>
            <a:ext cx="1457526" cy="369332"/>
          </a:xfrm>
          <a:prstGeom prst="rect">
            <a:avLst/>
          </a:prstGeom>
          <a:noFill/>
        </p:spPr>
        <p:txBody>
          <a:bodyPr wrap="square">
            <a:spAutoFit/>
          </a:bodyPr>
          <a:lstStyle/>
          <a:p>
            <a:r>
              <a:rPr lang="en-US" sz="1800" b="1" dirty="0">
                <a:latin typeface="Aptos Serif" panose="020B0502040204020203" pitchFamily="18" charset="0"/>
                <a:cs typeface="Aptos Serif" panose="020B0502040204020203" pitchFamily="18" charset="0"/>
              </a:rPr>
              <a:t>OFFICERS</a:t>
            </a:r>
            <a:endParaRPr lang="en-US" dirty="0"/>
          </a:p>
        </p:txBody>
      </p:sp>
      <p:sp>
        <p:nvSpPr>
          <p:cNvPr id="21" name="TextBox 20">
            <a:extLst>
              <a:ext uri="{FF2B5EF4-FFF2-40B4-BE49-F238E27FC236}">
                <a16:creationId xmlns:a16="http://schemas.microsoft.com/office/drawing/2014/main" id="{337B249A-61EE-90F6-ECB3-A6EAF38B3C82}"/>
              </a:ext>
            </a:extLst>
          </p:cNvPr>
          <p:cNvSpPr txBox="1"/>
          <p:nvPr/>
        </p:nvSpPr>
        <p:spPr>
          <a:xfrm rot="16200000">
            <a:off x="8550804" y="5004219"/>
            <a:ext cx="1367161" cy="369332"/>
          </a:xfrm>
          <a:prstGeom prst="rect">
            <a:avLst/>
          </a:prstGeom>
          <a:noFill/>
        </p:spPr>
        <p:txBody>
          <a:bodyPr wrap="square">
            <a:spAutoFit/>
          </a:bodyPr>
          <a:lstStyle/>
          <a:p>
            <a:r>
              <a:rPr lang="en-US" sz="1800" b="1" dirty="0">
                <a:latin typeface="Aptos Serif" panose="020B0502040204020203" pitchFamily="18" charset="0"/>
                <a:cs typeface="Aptos Serif" panose="020B0502040204020203" pitchFamily="18" charset="0"/>
              </a:rPr>
              <a:t>OFFICERS</a:t>
            </a:r>
            <a:endParaRPr lang="en-US" dirty="0"/>
          </a:p>
        </p:txBody>
      </p:sp>
      <p:sp>
        <p:nvSpPr>
          <p:cNvPr id="22" name="TextBox 21">
            <a:extLst>
              <a:ext uri="{FF2B5EF4-FFF2-40B4-BE49-F238E27FC236}">
                <a16:creationId xmlns:a16="http://schemas.microsoft.com/office/drawing/2014/main" id="{7F3C5877-A6CF-1A62-6E23-A759BC9897EC}"/>
              </a:ext>
            </a:extLst>
          </p:cNvPr>
          <p:cNvSpPr txBox="1"/>
          <p:nvPr/>
        </p:nvSpPr>
        <p:spPr>
          <a:xfrm>
            <a:off x="6915067" y="1998973"/>
            <a:ext cx="4638633" cy="1874520"/>
          </a:xfrm>
          <a:prstGeom prst="rect">
            <a:avLst/>
          </a:prstGeom>
          <a:solidFill>
            <a:schemeClr val="accent1"/>
          </a:solidFill>
        </p:spPr>
        <p:txBody>
          <a:bodyPr wrap="none" rtlCol="0">
            <a:noAutofit/>
          </a:bodyPr>
          <a:lstStyle/>
          <a:p>
            <a:pPr marL="285750" indent="-285750" algn="l">
              <a:spcAft>
                <a:spcPts val="600"/>
              </a:spcAft>
              <a:buClr>
                <a:schemeClr val="accent1"/>
              </a:buClr>
              <a:buFont typeface="Arial" panose="020B0604020202020204" pitchFamily="34" charset="0"/>
              <a:buChar char="•"/>
            </a:pPr>
            <a:endParaRPr lang="en-US" sz="2000" dirty="0">
              <a:solidFill>
                <a:srgbClr val="00A0AF"/>
              </a:solidFill>
            </a:endParaRPr>
          </a:p>
        </p:txBody>
      </p:sp>
      <p:sp>
        <p:nvSpPr>
          <p:cNvPr id="24" name="TextBox 23">
            <a:extLst>
              <a:ext uri="{FF2B5EF4-FFF2-40B4-BE49-F238E27FC236}">
                <a16:creationId xmlns:a16="http://schemas.microsoft.com/office/drawing/2014/main" id="{A1AEA208-3B0E-AA81-AF5B-1422689C3ECC}"/>
              </a:ext>
            </a:extLst>
          </p:cNvPr>
          <p:cNvSpPr txBox="1"/>
          <p:nvPr/>
        </p:nvSpPr>
        <p:spPr>
          <a:xfrm rot="16200000">
            <a:off x="6243974" y="2695360"/>
            <a:ext cx="1802167" cy="369332"/>
          </a:xfrm>
          <a:prstGeom prst="rect">
            <a:avLst/>
          </a:prstGeom>
          <a:noFill/>
        </p:spPr>
        <p:txBody>
          <a:bodyPr wrap="square">
            <a:spAutoFit/>
          </a:bodyPr>
          <a:lstStyle/>
          <a:p>
            <a:pPr algn="l">
              <a:spcAft>
                <a:spcPts val="600"/>
              </a:spcAft>
              <a:buClr>
                <a:schemeClr val="accent1"/>
              </a:buClr>
            </a:pPr>
            <a:r>
              <a:rPr lang="en-US" sz="1800" b="1" dirty="0">
                <a:latin typeface="Aptos Serif" panose="020B0502040204020203" pitchFamily="18" charset="0"/>
                <a:cs typeface="Aptos Serif" panose="020B0502040204020203" pitchFamily="18" charset="0"/>
              </a:rPr>
              <a:t>OFFICERS</a:t>
            </a:r>
          </a:p>
        </p:txBody>
      </p:sp>
      <p:pic>
        <p:nvPicPr>
          <p:cNvPr id="28" name="Picture 27" descr="A person smiling at the camera&#10;&#10;Description automatically generated">
            <a:extLst>
              <a:ext uri="{FF2B5EF4-FFF2-40B4-BE49-F238E27FC236}">
                <a16:creationId xmlns:a16="http://schemas.microsoft.com/office/drawing/2014/main" id="{BEF3D803-384F-E8AB-F406-A91C3318F7E7}"/>
              </a:ext>
            </a:extLst>
          </p:cNvPr>
          <p:cNvPicPr>
            <a:picLocks noChangeAspect="1"/>
          </p:cNvPicPr>
          <p:nvPr/>
        </p:nvPicPr>
        <p:blipFill rotWithShape="1">
          <a:blip r:embed="rId6">
            <a:extLst>
              <a:ext uri="{28A0092B-C50C-407E-A947-70E740481C1C}">
                <a14:useLocalDpi xmlns:a14="http://schemas.microsoft.com/office/drawing/2010/main" val="0"/>
              </a:ext>
            </a:extLst>
          </a:blip>
          <a:srcRect t="6581" b="39437"/>
          <a:stretch/>
        </p:blipFill>
        <p:spPr>
          <a:xfrm>
            <a:off x="670252" y="2169144"/>
            <a:ext cx="1326653" cy="1309394"/>
          </a:xfrm>
          <a:prstGeom prst="flowChartProcess">
            <a:avLst/>
          </a:prstGeom>
        </p:spPr>
      </p:pic>
      <p:pic>
        <p:nvPicPr>
          <p:cNvPr id="50" name="Picture 49" descr="A person in a suit and bow tie&#10;&#10;Description automatically generated">
            <a:extLst>
              <a:ext uri="{FF2B5EF4-FFF2-40B4-BE49-F238E27FC236}">
                <a16:creationId xmlns:a16="http://schemas.microsoft.com/office/drawing/2014/main" id="{CABF70FF-BDEE-843B-5502-6CE984DBF82C}"/>
              </a:ext>
            </a:extLst>
          </p:cNvPr>
          <p:cNvPicPr>
            <a:picLocks noChangeAspect="1"/>
          </p:cNvPicPr>
          <p:nvPr/>
        </p:nvPicPr>
        <p:blipFill rotWithShape="1">
          <a:blip r:embed="rId7">
            <a:extLst>
              <a:ext uri="{28A0092B-C50C-407E-A947-70E740481C1C}">
                <a14:useLocalDpi xmlns:a14="http://schemas.microsoft.com/office/drawing/2010/main" val="0"/>
              </a:ext>
            </a:extLst>
          </a:blip>
          <a:srcRect l="-19821" t="-61715" r="-20141" b="-33765"/>
          <a:stretch/>
        </p:blipFill>
        <p:spPr>
          <a:xfrm>
            <a:off x="1947093" y="1405191"/>
            <a:ext cx="1792224" cy="2522066"/>
          </a:xfrm>
          <a:prstGeom prst="rect">
            <a:avLst/>
          </a:prstGeom>
        </p:spPr>
      </p:pic>
      <p:pic>
        <p:nvPicPr>
          <p:cNvPr id="52" name="Picture 51" descr="A person in a suit and tie&#10;&#10;Description automatically generated">
            <a:extLst>
              <a:ext uri="{FF2B5EF4-FFF2-40B4-BE49-F238E27FC236}">
                <a16:creationId xmlns:a16="http://schemas.microsoft.com/office/drawing/2014/main" id="{75CB89C0-9194-217A-04AF-0F59797603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19773" y="4821468"/>
            <a:ext cx="1285623" cy="1259857"/>
          </a:xfrm>
          <a:prstGeom prst="rect">
            <a:avLst/>
          </a:prstGeom>
        </p:spPr>
      </p:pic>
      <p:pic>
        <p:nvPicPr>
          <p:cNvPr id="54" name="Picture 53" descr="A person with glasses and a black jacket&#10;&#10;Description automatically generated">
            <a:extLst>
              <a:ext uri="{FF2B5EF4-FFF2-40B4-BE49-F238E27FC236}">
                <a16:creationId xmlns:a16="http://schemas.microsoft.com/office/drawing/2014/main" id="{75EDB96B-E1AA-F93D-52C5-F5133E45AE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00647" y="2190560"/>
            <a:ext cx="1304833" cy="1287978"/>
          </a:xfrm>
          <a:prstGeom prst="rect">
            <a:avLst/>
          </a:prstGeom>
        </p:spPr>
      </p:pic>
      <p:pic>
        <p:nvPicPr>
          <p:cNvPr id="56" name="Picture 55" descr="A person with curly hair wearing glasses&#10;&#10;Description automatically generated">
            <a:extLst>
              <a:ext uri="{FF2B5EF4-FFF2-40B4-BE49-F238E27FC236}">
                <a16:creationId xmlns:a16="http://schemas.microsoft.com/office/drawing/2014/main" id="{FFFE5358-1394-3355-4D43-093369F1F60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7470" y="2250098"/>
            <a:ext cx="1293784" cy="1259856"/>
          </a:xfrm>
          <a:prstGeom prst="rect">
            <a:avLst/>
          </a:prstGeom>
        </p:spPr>
      </p:pic>
      <p:pic>
        <p:nvPicPr>
          <p:cNvPr id="58" name="Picture 57" descr="A person with red hair wearing glasses&#10;&#10;Description automatically generated">
            <a:extLst>
              <a:ext uri="{FF2B5EF4-FFF2-40B4-BE49-F238E27FC236}">
                <a16:creationId xmlns:a16="http://schemas.microsoft.com/office/drawing/2014/main" id="{A87F7063-389C-FAE0-CBCF-0E257285081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88296" y="4931317"/>
            <a:ext cx="1326653" cy="1275748"/>
          </a:xfrm>
          <a:prstGeom prst="rect">
            <a:avLst/>
          </a:prstGeom>
        </p:spPr>
      </p:pic>
      <p:pic>
        <p:nvPicPr>
          <p:cNvPr id="60" name="Picture 59" descr="A person wearing glasses and a green scarf&#10;&#10;Description automatically generated">
            <a:extLst>
              <a:ext uri="{FF2B5EF4-FFF2-40B4-BE49-F238E27FC236}">
                <a16:creationId xmlns:a16="http://schemas.microsoft.com/office/drawing/2014/main" id="{25A4BED1-E11B-51F0-2FE8-E43BDF19F12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91267" y="2190560"/>
            <a:ext cx="1305233" cy="1287978"/>
          </a:xfrm>
          <a:prstGeom prst="rect">
            <a:avLst/>
          </a:prstGeom>
        </p:spPr>
      </p:pic>
      <p:pic>
        <p:nvPicPr>
          <p:cNvPr id="62" name="Picture 61" descr="A person in a suit smiling&#10;&#10;Description automatically generated">
            <a:extLst>
              <a:ext uri="{FF2B5EF4-FFF2-40B4-BE49-F238E27FC236}">
                <a16:creationId xmlns:a16="http://schemas.microsoft.com/office/drawing/2014/main" id="{953754FC-30D2-2694-8468-045C9F57DF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49718" y="2246529"/>
            <a:ext cx="1340851" cy="1270663"/>
          </a:xfrm>
          <a:prstGeom prst="rect">
            <a:avLst/>
          </a:prstGeom>
        </p:spPr>
      </p:pic>
      <p:pic>
        <p:nvPicPr>
          <p:cNvPr id="64" name="Picture 63" descr="A close-up of an old person&#10;&#10;Description automatically generated">
            <a:extLst>
              <a:ext uri="{FF2B5EF4-FFF2-40B4-BE49-F238E27FC236}">
                <a16:creationId xmlns:a16="http://schemas.microsoft.com/office/drawing/2014/main" id="{3860E69E-F259-A710-F9AE-A48F9BC725A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55569" y="4947209"/>
            <a:ext cx="1341335" cy="1259856"/>
          </a:xfrm>
          <a:prstGeom prst="rect">
            <a:avLst/>
          </a:prstGeom>
        </p:spPr>
      </p:pic>
      <p:pic>
        <p:nvPicPr>
          <p:cNvPr id="66" name="Picture 65" descr="A person wearing glasses and a suit&#10;&#10;Description automatically generated">
            <a:extLst>
              <a:ext uri="{FF2B5EF4-FFF2-40B4-BE49-F238E27FC236}">
                <a16:creationId xmlns:a16="http://schemas.microsoft.com/office/drawing/2014/main" id="{22296505-4EF0-A46F-9E70-001596A9C95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96851" y="2278801"/>
            <a:ext cx="1320689" cy="1258770"/>
          </a:xfrm>
          <a:prstGeom prst="rect">
            <a:avLst/>
          </a:prstGeom>
        </p:spPr>
      </p:pic>
      <p:pic>
        <p:nvPicPr>
          <p:cNvPr id="68" name="Picture 67" descr="A person wearing glasses and a suit&#10;&#10;Description automatically generated">
            <a:extLst>
              <a:ext uri="{FF2B5EF4-FFF2-40B4-BE49-F238E27FC236}">
                <a16:creationId xmlns:a16="http://schemas.microsoft.com/office/drawing/2014/main" id="{D06384B7-2CDB-370A-0C35-62861E5F0A2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562924" y="4859027"/>
            <a:ext cx="1320108" cy="1259856"/>
          </a:xfrm>
          <a:prstGeom prst="rect">
            <a:avLst/>
          </a:prstGeom>
        </p:spPr>
      </p:pic>
    </p:spTree>
    <p:extLst>
      <p:ext uri="{BB962C8B-B14F-4D97-AF65-F5344CB8AC3E}">
        <p14:creationId xmlns:p14="http://schemas.microsoft.com/office/powerpoint/2010/main" val="329255027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 Tool</a:t>
            </a:r>
          </a:p>
        </p:txBody>
      </p:sp>
      <p:sp>
        <p:nvSpPr>
          <p:cNvPr id="3" name="Text Placeholder 2"/>
          <p:cNvSpPr>
            <a:spLocks noGrp="1"/>
          </p:cNvSpPr>
          <p:nvPr>
            <p:ph type="body" sz="quarter" idx="13"/>
          </p:nvPr>
        </p:nvSpPr>
        <p:spPr>
          <a:xfrm>
            <a:off x="721193" y="1755519"/>
            <a:ext cx="3321051" cy="3628700"/>
          </a:xfrm>
        </p:spPr>
        <p:txBody>
          <a:bodyPr/>
          <a:lstStyle/>
          <a:p>
            <a:pPr marL="0" indent="0">
              <a:buNone/>
            </a:pPr>
            <a:r>
              <a:rPr lang="en-US" sz="1600" dirty="0"/>
              <a:t>When using </a:t>
            </a:r>
            <a:r>
              <a:rPr lang="en-US" sz="1600" b="1" dirty="0"/>
              <a:t>multiple elements or columns</a:t>
            </a:r>
            <a:r>
              <a:rPr lang="en-US" sz="1600" dirty="0"/>
              <a:t>, use the </a:t>
            </a:r>
            <a:r>
              <a:rPr lang="en-US" sz="1600" b="1" dirty="0"/>
              <a:t>Align tool</a:t>
            </a:r>
            <a:r>
              <a:rPr lang="en-US" sz="1600" dirty="0"/>
              <a:t> </a:t>
            </a:r>
            <a:r>
              <a:rPr lang="en-US" sz="1600" b="1" dirty="0"/>
              <a:t>to arrange objects </a:t>
            </a:r>
            <a:r>
              <a:rPr lang="en-US" sz="1600" dirty="0"/>
              <a:t>in relation to each other or the slide.</a:t>
            </a:r>
          </a:p>
          <a:p>
            <a:r>
              <a:rPr lang="en-US" sz="1600" dirty="0"/>
              <a:t>Select the items you want to align then click </a:t>
            </a:r>
            <a:r>
              <a:rPr lang="en-US" sz="1600" b="1" dirty="0"/>
              <a:t>Arrange</a:t>
            </a:r>
            <a:r>
              <a:rPr lang="en-US" sz="1600" dirty="0"/>
              <a:t> from </a:t>
            </a:r>
            <a:br>
              <a:rPr lang="en-US" sz="1600" dirty="0"/>
            </a:br>
            <a:r>
              <a:rPr lang="en-US" sz="1600" dirty="0"/>
              <a:t>the toolbar</a:t>
            </a:r>
          </a:p>
          <a:p>
            <a:r>
              <a:rPr lang="en-US" sz="1600" dirty="0"/>
              <a:t>Then </a:t>
            </a:r>
            <a:r>
              <a:rPr lang="en-US" sz="1600" b="1" dirty="0"/>
              <a:t>Align</a:t>
            </a:r>
          </a:p>
          <a:p>
            <a:r>
              <a:rPr lang="en-US" sz="1600" dirty="0"/>
              <a:t>Then choose how you would like to align your objects.</a:t>
            </a:r>
            <a:endParaRPr lang="en-US" dirty="0"/>
          </a:p>
          <a:p>
            <a:endParaRPr lang="en-US" dirty="0"/>
          </a:p>
        </p:txBody>
      </p:sp>
      <p:sp>
        <p:nvSpPr>
          <p:cNvPr id="5" name="Text Placeholder 4"/>
          <p:cNvSpPr>
            <a:spLocks noGrp="1"/>
          </p:cNvSpPr>
          <p:nvPr>
            <p:ph type="body" sz="quarter" idx="15"/>
          </p:nvPr>
        </p:nvSpPr>
        <p:spPr>
          <a:xfrm>
            <a:off x="8261283" y="1755519"/>
            <a:ext cx="3324927" cy="1012564"/>
          </a:xfrm>
        </p:spPr>
        <p:txBody>
          <a:bodyPr/>
          <a:lstStyle/>
          <a:p>
            <a:pPr marL="0" indent="0">
              <a:buNone/>
            </a:pPr>
            <a:r>
              <a:rPr lang="en-US" sz="1600" dirty="0"/>
              <a:t>You can also use the </a:t>
            </a:r>
            <a:r>
              <a:rPr lang="en-US" sz="1600" b="1" dirty="0"/>
              <a:t>Align tool </a:t>
            </a:r>
            <a:r>
              <a:rPr lang="en-US" sz="1600" dirty="0"/>
              <a:t>to create </a:t>
            </a:r>
            <a:r>
              <a:rPr lang="en-US" sz="1600" b="1" dirty="0"/>
              <a:t>even space between objects </a:t>
            </a:r>
            <a:r>
              <a:rPr lang="en-US" sz="1600" dirty="0"/>
              <a:t>horizontally and vertically.</a:t>
            </a:r>
          </a:p>
        </p:txBody>
      </p:sp>
      <p:sp>
        <p:nvSpPr>
          <p:cNvPr id="6" name="Text Placeholder 5"/>
          <p:cNvSpPr>
            <a:spLocks noGrp="1"/>
          </p:cNvSpPr>
          <p:nvPr>
            <p:ph type="body" sz="quarter" idx="16"/>
          </p:nvPr>
        </p:nvSpPr>
        <p:spPr/>
        <p:txBody>
          <a:bodyPr/>
          <a:lstStyle/>
          <a:p>
            <a:r>
              <a:rPr lang="en-US" dirty="0"/>
              <a:t>Arrange Objects</a:t>
            </a:r>
          </a:p>
        </p:txBody>
      </p:sp>
      <p:sp>
        <p:nvSpPr>
          <p:cNvPr id="7" name="Text Placeholder 6"/>
          <p:cNvSpPr>
            <a:spLocks noGrp="1"/>
          </p:cNvSpPr>
          <p:nvPr>
            <p:ph type="body" sz="quarter" idx="17"/>
          </p:nvPr>
        </p:nvSpPr>
        <p:spPr>
          <a:xfrm>
            <a:off x="4489384" y="1176339"/>
            <a:ext cx="3324225" cy="476728"/>
          </a:xfrm>
        </p:spPr>
        <p:txBody>
          <a:bodyPr/>
          <a:lstStyle/>
          <a:p>
            <a:r>
              <a:rPr lang="en-US" dirty="0"/>
              <a:t>Align Tool Functions</a:t>
            </a:r>
          </a:p>
        </p:txBody>
      </p:sp>
      <p:sp>
        <p:nvSpPr>
          <p:cNvPr id="8" name="Text Placeholder 7"/>
          <p:cNvSpPr>
            <a:spLocks noGrp="1"/>
          </p:cNvSpPr>
          <p:nvPr>
            <p:ph type="body" sz="quarter" idx="18"/>
          </p:nvPr>
        </p:nvSpPr>
        <p:spPr>
          <a:xfrm>
            <a:off x="8261217" y="1176339"/>
            <a:ext cx="3324225" cy="823912"/>
          </a:xfrm>
        </p:spPr>
        <p:txBody>
          <a:bodyPr/>
          <a:lstStyle/>
          <a:p>
            <a:r>
              <a:rPr lang="en-US" dirty="0"/>
              <a:t>Object Spacing</a:t>
            </a:r>
          </a:p>
        </p:txBody>
      </p:sp>
      <p:grpSp>
        <p:nvGrpSpPr>
          <p:cNvPr id="12" name="Group 11" title="Instructional Image"/>
          <p:cNvGrpSpPr/>
          <p:nvPr/>
        </p:nvGrpSpPr>
        <p:grpSpPr>
          <a:xfrm>
            <a:off x="4660610" y="2083836"/>
            <a:ext cx="2548839" cy="4430843"/>
            <a:chOff x="4418018" y="2083836"/>
            <a:chExt cx="2548839" cy="4430842"/>
          </a:xfrm>
        </p:grpSpPr>
        <p:pic>
          <p:nvPicPr>
            <p:cNvPr id="9" name="Picture 8" descr="Select the items you want to align then click Arrange from &#10;the toolbar&#10;Then Align&#10;Then chose how you would like to align your objects.&#10;" title="instructional image"/>
            <p:cNvPicPr>
              <a:picLocks noChangeAspect="1"/>
            </p:cNvPicPr>
            <p:nvPr/>
          </p:nvPicPr>
          <p:blipFill rotWithShape="1">
            <a:blip r:embed="rId2">
              <a:extLst>
                <a:ext uri="{28A0092B-C50C-407E-A947-70E740481C1C}">
                  <a14:useLocalDpi xmlns:a14="http://schemas.microsoft.com/office/drawing/2010/main" val="0"/>
                </a:ext>
              </a:extLst>
            </a:blip>
            <a:srcRect l="14734" t="5169" r="29524" b="8662"/>
            <a:stretch/>
          </p:blipFill>
          <p:spPr>
            <a:xfrm>
              <a:off x="4418018" y="2153855"/>
              <a:ext cx="2474194" cy="4360823"/>
            </a:xfrm>
            <a:prstGeom prst="rect">
              <a:avLst/>
            </a:prstGeom>
          </p:spPr>
        </p:pic>
        <p:sp>
          <p:nvSpPr>
            <p:cNvPr id="10" name="Rectangle 9"/>
            <p:cNvSpPr/>
            <p:nvPr/>
          </p:nvSpPr>
          <p:spPr>
            <a:xfrm>
              <a:off x="5523722" y="2083837"/>
              <a:ext cx="1443135" cy="1492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1" name="Rectangle 10"/>
            <p:cNvSpPr/>
            <p:nvPr/>
          </p:nvSpPr>
          <p:spPr>
            <a:xfrm>
              <a:off x="4802155" y="2083836"/>
              <a:ext cx="802434" cy="609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grpSp>
        <p:nvGrpSpPr>
          <p:cNvPr id="14" name="Group 13" descr="pointing toward arrange icon" title="Arrow"/>
          <p:cNvGrpSpPr/>
          <p:nvPr/>
        </p:nvGrpSpPr>
        <p:grpSpPr>
          <a:xfrm>
            <a:off x="2332652" y="2508593"/>
            <a:ext cx="2206411" cy="1240139"/>
            <a:chOff x="2332651" y="2508594"/>
            <a:chExt cx="2206411" cy="1240138"/>
          </a:xfrm>
        </p:grpSpPr>
        <p:cxnSp>
          <p:nvCxnSpPr>
            <p:cNvPr id="13" name="Straight Arrow Connector 12" descr="arrow pointing to the arrange icon"/>
            <p:cNvCxnSpPr/>
            <p:nvPr/>
          </p:nvCxnSpPr>
          <p:spPr>
            <a:xfrm>
              <a:off x="4117910" y="2514445"/>
              <a:ext cx="42115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135530" y="2508594"/>
              <a:ext cx="0" cy="12401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332651" y="3748732"/>
              <a:ext cx="181635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 name="Group 18" descr="pointing toward align in menu" title="arrow"/>
          <p:cNvGrpSpPr/>
          <p:nvPr/>
        </p:nvGrpSpPr>
        <p:grpSpPr>
          <a:xfrm>
            <a:off x="2332653" y="4212155"/>
            <a:ext cx="2211591" cy="411011"/>
            <a:chOff x="2332651" y="4212155"/>
            <a:chExt cx="2211591" cy="411010"/>
          </a:xfrm>
        </p:grpSpPr>
        <p:grpSp>
          <p:nvGrpSpPr>
            <p:cNvPr id="15" name="Group 14" descr="pointing towards align in the menu" title="arrow"/>
            <p:cNvGrpSpPr/>
            <p:nvPr/>
          </p:nvGrpSpPr>
          <p:grpSpPr>
            <a:xfrm>
              <a:off x="2332651" y="4212155"/>
              <a:ext cx="1816359" cy="411010"/>
              <a:chOff x="2332651" y="4212155"/>
              <a:chExt cx="1816359" cy="411010"/>
            </a:xfrm>
          </p:grpSpPr>
          <p:cxnSp>
            <p:nvCxnSpPr>
              <p:cNvPr id="21" name="Straight Connector 20"/>
              <p:cNvCxnSpPr/>
              <p:nvPr/>
            </p:nvCxnSpPr>
            <p:spPr>
              <a:xfrm flipH="1">
                <a:off x="2332651" y="4212155"/>
                <a:ext cx="181635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4135530" y="4212155"/>
                <a:ext cx="0" cy="4110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4" name="Straight Arrow Connector 23"/>
            <p:cNvCxnSpPr/>
            <p:nvPr/>
          </p:nvCxnSpPr>
          <p:spPr>
            <a:xfrm>
              <a:off x="4123090" y="4623163"/>
              <a:ext cx="42115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descr="pointing towards align tools in the menu" title="arrow"/>
          <p:cNvGrpSpPr/>
          <p:nvPr/>
        </p:nvGrpSpPr>
        <p:grpSpPr>
          <a:xfrm>
            <a:off x="2332652" y="4507512"/>
            <a:ext cx="3396341" cy="2000947"/>
            <a:chOff x="2332651" y="4507511"/>
            <a:chExt cx="3396341" cy="2000947"/>
          </a:xfrm>
        </p:grpSpPr>
        <p:grpSp>
          <p:nvGrpSpPr>
            <p:cNvPr id="37" name="Group 36"/>
            <p:cNvGrpSpPr/>
            <p:nvPr/>
          </p:nvGrpSpPr>
          <p:grpSpPr>
            <a:xfrm>
              <a:off x="2332651" y="4507511"/>
              <a:ext cx="3396341" cy="2000947"/>
              <a:chOff x="2332651" y="4513731"/>
              <a:chExt cx="3396341" cy="2000947"/>
            </a:xfrm>
          </p:grpSpPr>
          <p:cxnSp>
            <p:nvCxnSpPr>
              <p:cNvPr id="29" name="Straight Connector 28"/>
              <p:cNvCxnSpPr/>
              <p:nvPr/>
            </p:nvCxnSpPr>
            <p:spPr>
              <a:xfrm flipH="1">
                <a:off x="2332651" y="5384218"/>
                <a:ext cx="308843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5435591" y="4513731"/>
                <a:ext cx="0" cy="19947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421081" y="4513731"/>
                <a:ext cx="30791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5421081" y="6514678"/>
                <a:ext cx="30791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41" name="Straight Connector 40"/>
            <p:cNvCxnSpPr/>
            <p:nvPr/>
          </p:nvCxnSpPr>
          <p:spPr>
            <a:xfrm flipV="1">
              <a:off x="2332651" y="5097780"/>
              <a:ext cx="0" cy="29265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6" name="Picture 45" descr="You can also use the Align tool to create even space between objects horizontally and vertically" title="evently spaced objec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7833" y="2768083"/>
            <a:ext cx="3067799" cy="1038808"/>
          </a:xfrm>
          <a:prstGeom prst="rect">
            <a:avLst/>
          </a:prstGeom>
        </p:spPr>
      </p:pic>
      <p:pic>
        <p:nvPicPr>
          <p:cNvPr id="50" name="Picture 49" descr="You can also use the Align tool to create even space between objects horizontally and vertically" title="evently spaced opjects vertical"/>
          <p:cNvPicPr>
            <a:picLocks noChangeAspect="1"/>
          </p:cNvPicPr>
          <p:nvPr/>
        </p:nvPicPr>
        <p:blipFill rotWithShape="1">
          <a:blip r:embed="rId4">
            <a:extLst>
              <a:ext uri="{28A0092B-C50C-407E-A947-70E740481C1C}">
                <a14:useLocalDpi xmlns:a14="http://schemas.microsoft.com/office/drawing/2010/main" val="0"/>
              </a:ext>
            </a:extLst>
          </a:blip>
          <a:srcRect l="8857" r="18808" b="9961"/>
          <a:stretch/>
        </p:blipFill>
        <p:spPr>
          <a:xfrm>
            <a:off x="9307877" y="3806891"/>
            <a:ext cx="1007707" cy="2481943"/>
          </a:xfrm>
          <a:prstGeom prst="rect">
            <a:avLst/>
          </a:prstGeom>
        </p:spPr>
      </p:pic>
      <p:grpSp>
        <p:nvGrpSpPr>
          <p:cNvPr id="18" name="Group 17" descr="pointing to distribution menu" title="arrow"/>
          <p:cNvGrpSpPr/>
          <p:nvPr/>
        </p:nvGrpSpPr>
        <p:grpSpPr>
          <a:xfrm>
            <a:off x="7209447" y="2388637"/>
            <a:ext cx="945508" cy="3502361"/>
            <a:chOff x="7209447" y="2388636"/>
            <a:chExt cx="945508" cy="3502361"/>
          </a:xfrm>
        </p:grpSpPr>
        <p:cxnSp>
          <p:nvCxnSpPr>
            <p:cNvPr id="51" name="Straight Connector 50"/>
            <p:cNvCxnSpPr/>
            <p:nvPr/>
          </p:nvCxnSpPr>
          <p:spPr>
            <a:xfrm flipV="1">
              <a:off x="7678828" y="2388636"/>
              <a:ext cx="0" cy="350236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7209447" y="5875447"/>
              <a:ext cx="46938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7659652" y="2388636"/>
              <a:ext cx="4953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4" name="Slide Number Placeholder 3"/>
          <p:cNvSpPr>
            <a:spLocks noGrp="1"/>
          </p:cNvSpPr>
          <p:nvPr>
            <p:ph type="sldNum" sz="quarter" idx="12"/>
          </p:nvPr>
        </p:nvSpPr>
        <p:spPr/>
        <p:txBody>
          <a:bodyPr/>
          <a:lstStyle/>
          <a:p>
            <a:fld id="{FFA67747-A1D0-4850-AF9A-570B1A0E3F7F}" type="slidenum">
              <a:rPr lang="en-US" smtClean="0"/>
              <a:pPr/>
              <a:t>6</a:t>
            </a:fld>
            <a:endParaRPr lang="en-US" dirty="0"/>
          </a:p>
        </p:txBody>
      </p:sp>
    </p:spTree>
    <p:extLst>
      <p:ext uri="{BB962C8B-B14F-4D97-AF65-F5344CB8AC3E}">
        <p14:creationId xmlns:p14="http://schemas.microsoft.com/office/powerpoint/2010/main" val="162660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Tytuł 29">
            <a:extLst>
              <a:ext uri="{FF2B5EF4-FFF2-40B4-BE49-F238E27FC236}">
                <a16:creationId xmlns:a16="http://schemas.microsoft.com/office/drawing/2014/main" id="{168A3EA9-779E-413C-B1AA-0207A24A8CE7}"/>
              </a:ext>
            </a:extLst>
          </p:cNvPr>
          <p:cNvSpPr>
            <a:spLocks noGrp="1"/>
          </p:cNvSpPr>
          <p:nvPr>
            <p:ph type="title"/>
          </p:nvPr>
        </p:nvSpPr>
        <p:spPr>
          <a:xfrm>
            <a:off x="695326" y="136525"/>
            <a:ext cx="10801351" cy="854075"/>
          </a:xfrm>
        </p:spPr>
        <p:txBody>
          <a:bodyPr>
            <a:normAutofit/>
          </a:bodyPr>
          <a:lstStyle/>
          <a:p>
            <a:r>
              <a:rPr lang="en-US" dirty="0"/>
              <a:t>Template Color Palette</a:t>
            </a:r>
          </a:p>
        </p:txBody>
      </p:sp>
      <p:sp>
        <p:nvSpPr>
          <p:cNvPr id="32" name="Symbol zastępczy numeru slajdu 31">
            <a:extLst>
              <a:ext uri="{FF2B5EF4-FFF2-40B4-BE49-F238E27FC236}">
                <a16:creationId xmlns:a16="http://schemas.microsoft.com/office/drawing/2014/main" id="{D366126D-3B6E-4E35-AE62-42DFFE2250CD}"/>
              </a:ext>
            </a:extLst>
          </p:cNvPr>
          <p:cNvSpPr>
            <a:spLocks noGrp="1"/>
          </p:cNvSpPr>
          <p:nvPr>
            <p:ph type="sldNum" sz="quarter" idx="12"/>
          </p:nvPr>
        </p:nvSpPr>
        <p:spPr>
          <a:xfrm>
            <a:off x="11496674" y="6418263"/>
            <a:ext cx="695327" cy="365125"/>
          </a:xfrm>
        </p:spPr>
        <p:txBody>
          <a:bodyPr/>
          <a:lstStyle/>
          <a:p>
            <a:fld id="{AB05162B-6377-43D3-93D0-87FBBFCEE70A}" type="slidenum">
              <a:rPr lang="en-US" smtClean="0"/>
              <a:pPr/>
              <a:t>7</a:t>
            </a:fld>
            <a:endParaRPr lang="en-US" dirty="0"/>
          </a:p>
        </p:txBody>
      </p:sp>
      <p:sp>
        <p:nvSpPr>
          <p:cNvPr id="6" name="Prostokąt zaokrąglony 6" descr="Text 1&#10;(RGB: 64/64/64" title="text 1">
            <a:extLst>
              <a:ext uri="{FF2B5EF4-FFF2-40B4-BE49-F238E27FC236}">
                <a16:creationId xmlns:a16="http://schemas.microsoft.com/office/drawing/2014/main" id="{0AE618B3-A1E6-4647-97E2-AA080AD0924D}"/>
              </a:ext>
            </a:extLst>
          </p:cNvPr>
          <p:cNvSpPr/>
          <p:nvPr>
            <p:custDataLst>
              <p:tags r:id="rId1"/>
            </p:custDataLst>
          </p:nvPr>
        </p:nvSpPr>
        <p:spPr>
          <a:xfrm>
            <a:off x="5554046" y="1098966"/>
            <a:ext cx="750567" cy="750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schemeClr val="tx1"/>
              </a:solidFill>
              <a:latin typeface="Calibri"/>
            </a:endParaRPr>
          </a:p>
        </p:txBody>
      </p:sp>
      <p:sp>
        <p:nvSpPr>
          <p:cNvPr id="7" name="pole tekstowe 7">
            <a:extLst>
              <a:ext uri="{FF2B5EF4-FFF2-40B4-BE49-F238E27FC236}">
                <a16:creationId xmlns:a16="http://schemas.microsoft.com/office/drawing/2014/main" id="{CC0E8084-0633-45BA-92A5-A674F30D78C9}"/>
              </a:ext>
            </a:extLst>
          </p:cNvPr>
          <p:cNvSpPr txBox="1"/>
          <p:nvPr>
            <p:custDataLst>
              <p:tags r:id="rId2"/>
            </p:custDataLst>
          </p:nvPr>
        </p:nvSpPr>
        <p:spPr>
          <a:xfrm>
            <a:off x="5413315"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Text 1</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64/64/64)</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8" name="Prostokąt zaokrąglony 8" descr="background 1" title="white box">
            <a:extLst>
              <a:ext uri="{FF2B5EF4-FFF2-40B4-BE49-F238E27FC236}">
                <a16:creationId xmlns:a16="http://schemas.microsoft.com/office/drawing/2014/main" id="{B738BFC5-5DF3-491D-B279-DE3A893AFD6B}"/>
              </a:ext>
            </a:extLst>
          </p:cNvPr>
          <p:cNvSpPr/>
          <p:nvPr>
            <p:custDataLst>
              <p:tags r:id="rId3"/>
            </p:custDataLst>
          </p:nvPr>
        </p:nvSpPr>
        <p:spPr>
          <a:xfrm>
            <a:off x="6531659" y="1098966"/>
            <a:ext cx="750567" cy="7505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srgbClr val="004376"/>
              </a:solidFill>
              <a:latin typeface="Calibri"/>
            </a:endParaRPr>
          </a:p>
        </p:txBody>
      </p:sp>
      <p:sp>
        <p:nvSpPr>
          <p:cNvPr id="9" name="pole tekstowe 9">
            <a:extLst>
              <a:ext uri="{FF2B5EF4-FFF2-40B4-BE49-F238E27FC236}">
                <a16:creationId xmlns:a16="http://schemas.microsoft.com/office/drawing/2014/main" id="{612A8B3F-E7E3-4113-97ED-1B68BE3B7114}"/>
              </a:ext>
            </a:extLst>
          </p:cNvPr>
          <p:cNvSpPr txBox="1"/>
          <p:nvPr>
            <p:custDataLst>
              <p:tags r:id="rId4"/>
            </p:custDataLst>
          </p:nvPr>
        </p:nvSpPr>
        <p:spPr>
          <a:xfrm>
            <a:off x="6390927"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Background 1</a:t>
            </a:r>
          </a:p>
        </p:txBody>
      </p:sp>
      <p:sp>
        <p:nvSpPr>
          <p:cNvPr id="10" name="Prostokąt zaokrąglony 10" descr="Text 2&#10;(RGB: 0/110/121" title="text 2">
            <a:extLst>
              <a:ext uri="{FF2B5EF4-FFF2-40B4-BE49-F238E27FC236}">
                <a16:creationId xmlns:a16="http://schemas.microsoft.com/office/drawing/2014/main" id="{E73CC593-EAF0-4E95-956B-D321BCF809C9}"/>
              </a:ext>
            </a:extLst>
          </p:cNvPr>
          <p:cNvSpPr/>
          <p:nvPr>
            <p:custDataLst>
              <p:tags r:id="rId5"/>
            </p:custDataLst>
          </p:nvPr>
        </p:nvSpPr>
        <p:spPr>
          <a:xfrm>
            <a:off x="7472945" y="1098966"/>
            <a:ext cx="750567" cy="7505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1" name="pole tekstowe 11" descr="Text 2&#10;(RGB: 0/110/121">
            <a:extLst>
              <a:ext uri="{FF2B5EF4-FFF2-40B4-BE49-F238E27FC236}">
                <a16:creationId xmlns:a16="http://schemas.microsoft.com/office/drawing/2014/main" id="{75A62DC8-DE70-4644-973E-AA3B4BC7B977}"/>
              </a:ext>
            </a:extLst>
          </p:cNvPr>
          <p:cNvSpPr txBox="1"/>
          <p:nvPr>
            <p:custDataLst>
              <p:tags r:id="rId6"/>
            </p:custDataLst>
          </p:nvPr>
        </p:nvSpPr>
        <p:spPr>
          <a:xfrm>
            <a:off x="7332213"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Text 2</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0/110/121)</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12" name="Prostokąt zaokrąglony 12" descr="background 2" title="gray box">
            <a:extLst>
              <a:ext uri="{FF2B5EF4-FFF2-40B4-BE49-F238E27FC236}">
                <a16:creationId xmlns:a16="http://schemas.microsoft.com/office/drawing/2014/main" id="{A70D2903-7526-48BD-89FC-C417C2396FA4}"/>
              </a:ext>
            </a:extLst>
          </p:cNvPr>
          <p:cNvSpPr/>
          <p:nvPr>
            <p:custDataLst>
              <p:tags r:id="rId7"/>
            </p:custDataLst>
          </p:nvPr>
        </p:nvSpPr>
        <p:spPr>
          <a:xfrm>
            <a:off x="8468726" y="1098966"/>
            <a:ext cx="750567" cy="750567"/>
          </a:xfrm>
          <a:prstGeom prst="rect">
            <a:avLst/>
          </a:prstGeom>
          <a:solidFill>
            <a:schemeClr val="bg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3" name="pole tekstowe 13">
            <a:extLst>
              <a:ext uri="{FF2B5EF4-FFF2-40B4-BE49-F238E27FC236}">
                <a16:creationId xmlns:a16="http://schemas.microsoft.com/office/drawing/2014/main" id="{A591191C-5E71-413F-923C-36ACB261CE72}"/>
              </a:ext>
            </a:extLst>
          </p:cNvPr>
          <p:cNvSpPr txBox="1"/>
          <p:nvPr>
            <p:custDataLst>
              <p:tags r:id="rId8"/>
            </p:custDataLst>
          </p:nvPr>
        </p:nvSpPr>
        <p:spPr>
          <a:xfrm>
            <a:off x="8327994"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Background 2</a:t>
            </a:r>
          </a:p>
        </p:txBody>
      </p:sp>
      <p:sp>
        <p:nvSpPr>
          <p:cNvPr id="14" name="Prostokąt zaokrąglony 14" descr="Accent 1&#10;(RGB: 0/160/175)&#10;" title="accent 1">
            <a:extLst>
              <a:ext uri="{FF2B5EF4-FFF2-40B4-BE49-F238E27FC236}">
                <a16:creationId xmlns:a16="http://schemas.microsoft.com/office/drawing/2014/main" id="{FB93BE80-573C-464D-B62B-DECF01AD1742}"/>
              </a:ext>
            </a:extLst>
          </p:cNvPr>
          <p:cNvSpPr/>
          <p:nvPr>
            <p:custDataLst>
              <p:tags r:id="rId9"/>
            </p:custDataLst>
          </p:nvPr>
        </p:nvSpPr>
        <p:spPr>
          <a:xfrm>
            <a:off x="5550610" y="2321949"/>
            <a:ext cx="750567" cy="750567"/>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5" name="pole tekstowe 15">
            <a:extLst>
              <a:ext uri="{FF2B5EF4-FFF2-40B4-BE49-F238E27FC236}">
                <a16:creationId xmlns:a16="http://schemas.microsoft.com/office/drawing/2014/main" id="{DC22D5DD-D227-4164-9602-ABC7626E3A1F}"/>
              </a:ext>
            </a:extLst>
          </p:cNvPr>
          <p:cNvSpPr txBox="1"/>
          <p:nvPr>
            <p:custDataLst>
              <p:tags r:id="rId10"/>
            </p:custDataLst>
          </p:nvPr>
        </p:nvSpPr>
        <p:spPr>
          <a:xfrm>
            <a:off x="5403678" y="3072513"/>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1</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0/160/175)</a:t>
            </a:r>
          </a:p>
        </p:txBody>
      </p:sp>
      <p:sp>
        <p:nvSpPr>
          <p:cNvPr id="16" name="Prostokąt zaokrąglony 16" descr="Accent 2&#10;(RGB: 180/46/52)&#10;">
            <a:extLst>
              <a:ext uri="{FF2B5EF4-FFF2-40B4-BE49-F238E27FC236}">
                <a16:creationId xmlns:a16="http://schemas.microsoft.com/office/drawing/2014/main" id="{1ADC40A5-B6E8-4C0D-B130-7B193F554327}"/>
              </a:ext>
            </a:extLst>
          </p:cNvPr>
          <p:cNvSpPr/>
          <p:nvPr>
            <p:custDataLst>
              <p:tags r:id="rId11"/>
            </p:custDataLst>
          </p:nvPr>
        </p:nvSpPr>
        <p:spPr>
          <a:xfrm>
            <a:off x="6522974" y="2321949"/>
            <a:ext cx="750567" cy="750567"/>
          </a:xfrm>
          <a:prstGeom prst="rect">
            <a:avLst/>
          </a:prstGeom>
          <a:solidFill>
            <a:srgbClr val="B42E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7" name="pole tekstowe 17">
            <a:extLst>
              <a:ext uri="{FF2B5EF4-FFF2-40B4-BE49-F238E27FC236}">
                <a16:creationId xmlns:a16="http://schemas.microsoft.com/office/drawing/2014/main" id="{568CACDB-07F1-4466-B992-F070DF3A5999}"/>
              </a:ext>
            </a:extLst>
          </p:cNvPr>
          <p:cNvSpPr txBox="1"/>
          <p:nvPr>
            <p:custDataLst>
              <p:tags r:id="rId12"/>
            </p:custDataLst>
          </p:nvPr>
        </p:nvSpPr>
        <p:spPr>
          <a:xfrm>
            <a:off x="6384470" y="3068685"/>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2</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180/46/52)</a:t>
            </a:r>
          </a:p>
          <a:p>
            <a:pPr marL="185734" indent="-185734" algn="ctr" defTabSz="457189">
              <a:lnSpc>
                <a:spcPct val="120000"/>
              </a:lnSpc>
              <a:spcBef>
                <a:spcPct val="20000"/>
              </a:spcBef>
              <a:buClr>
                <a:srgbClr val="92D050"/>
              </a:buClr>
            </a:pPr>
            <a:endParaRPr lang="en-US" sz="800" dirty="0">
              <a:solidFill>
                <a:prstClr val="black"/>
              </a:solidFill>
              <a:latin typeface="Calibri"/>
            </a:endParaRPr>
          </a:p>
        </p:txBody>
      </p:sp>
      <p:sp>
        <p:nvSpPr>
          <p:cNvPr id="18" name="Prostokąt zaokrąglony 18" descr="Accent 3&#10;(RGB: 239/149/40">
            <a:extLst>
              <a:ext uri="{FF2B5EF4-FFF2-40B4-BE49-F238E27FC236}">
                <a16:creationId xmlns:a16="http://schemas.microsoft.com/office/drawing/2014/main" id="{68C43EE4-96A1-4BC4-9F15-61C972BF95C9}"/>
              </a:ext>
            </a:extLst>
          </p:cNvPr>
          <p:cNvSpPr/>
          <p:nvPr>
            <p:custDataLst>
              <p:tags r:id="rId13"/>
            </p:custDataLst>
          </p:nvPr>
        </p:nvSpPr>
        <p:spPr>
          <a:xfrm>
            <a:off x="7495338" y="2321949"/>
            <a:ext cx="750567" cy="7505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9" name="pole tekstowe 19">
            <a:extLst>
              <a:ext uri="{FF2B5EF4-FFF2-40B4-BE49-F238E27FC236}">
                <a16:creationId xmlns:a16="http://schemas.microsoft.com/office/drawing/2014/main" id="{EC16DBAB-DB0D-4938-8823-785F70A63728}"/>
              </a:ext>
            </a:extLst>
          </p:cNvPr>
          <p:cNvSpPr txBox="1"/>
          <p:nvPr>
            <p:custDataLst>
              <p:tags r:id="rId14"/>
            </p:custDataLst>
          </p:nvPr>
        </p:nvSpPr>
        <p:spPr>
          <a:xfrm>
            <a:off x="7280097" y="3079197"/>
            <a:ext cx="1096015" cy="177131"/>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3</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239/149/40)</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0" name="Prostokąt zaokrąglony 20" descr="Accent 4&#10;(RGB: 122/193/167)&#10;">
            <a:extLst>
              <a:ext uri="{FF2B5EF4-FFF2-40B4-BE49-F238E27FC236}">
                <a16:creationId xmlns:a16="http://schemas.microsoft.com/office/drawing/2014/main" id="{D7EBFE64-25A8-4B62-ACA4-D7D1FE03C721}"/>
              </a:ext>
            </a:extLst>
          </p:cNvPr>
          <p:cNvSpPr/>
          <p:nvPr>
            <p:custDataLst>
              <p:tags r:id="rId15"/>
            </p:custDataLst>
          </p:nvPr>
        </p:nvSpPr>
        <p:spPr>
          <a:xfrm>
            <a:off x="8467702" y="2321949"/>
            <a:ext cx="750567" cy="750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1" name="pole tekstowe 21">
            <a:extLst>
              <a:ext uri="{FF2B5EF4-FFF2-40B4-BE49-F238E27FC236}">
                <a16:creationId xmlns:a16="http://schemas.microsoft.com/office/drawing/2014/main" id="{0041F8D7-680C-46A3-A108-ABE1B6505C9B}"/>
              </a:ext>
            </a:extLst>
          </p:cNvPr>
          <p:cNvSpPr txBox="1"/>
          <p:nvPr>
            <p:custDataLst>
              <p:tags r:id="rId16"/>
            </p:custDataLst>
          </p:nvPr>
        </p:nvSpPr>
        <p:spPr>
          <a:xfrm>
            <a:off x="8207641" y="3085964"/>
            <a:ext cx="1232425" cy="18381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4</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122/193/167)</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2" name="Prostokąt zaokrąglony 22" descr="Accent 5&#10;(RGB: 83/46/99)&#10;">
            <a:extLst>
              <a:ext uri="{FF2B5EF4-FFF2-40B4-BE49-F238E27FC236}">
                <a16:creationId xmlns:a16="http://schemas.microsoft.com/office/drawing/2014/main" id="{7746A84C-F9BC-415F-B545-19402902BDA0}"/>
              </a:ext>
            </a:extLst>
          </p:cNvPr>
          <p:cNvSpPr/>
          <p:nvPr>
            <p:custDataLst>
              <p:tags r:id="rId17"/>
            </p:custDataLst>
          </p:nvPr>
        </p:nvSpPr>
        <p:spPr>
          <a:xfrm>
            <a:off x="9440066" y="2321949"/>
            <a:ext cx="750567" cy="7505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3" name="pole tekstowe 23">
            <a:extLst>
              <a:ext uri="{FF2B5EF4-FFF2-40B4-BE49-F238E27FC236}">
                <a16:creationId xmlns:a16="http://schemas.microsoft.com/office/drawing/2014/main" id="{072DF2E9-AFF2-45FE-B76D-84D1AA864273}"/>
              </a:ext>
            </a:extLst>
          </p:cNvPr>
          <p:cNvSpPr txBox="1"/>
          <p:nvPr>
            <p:custDataLst>
              <p:tags r:id="rId18"/>
            </p:custDataLst>
          </p:nvPr>
        </p:nvSpPr>
        <p:spPr>
          <a:xfrm>
            <a:off x="9299334" y="3071623"/>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5</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83/46/99)</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4" name="Prostokąt zaokrąglony 24" descr="Accent 6&#10;(RGB: 255/192/0)&#10;&#10;">
            <a:extLst>
              <a:ext uri="{FF2B5EF4-FFF2-40B4-BE49-F238E27FC236}">
                <a16:creationId xmlns:a16="http://schemas.microsoft.com/office/drawing/2014/main" id="{9A7E7BFB-5297-4E48-8A81-16C52A595AAB}"/>
              </a:ext>
            </a:extLst>
          </p:cNvPr>
          <p:cNvSpPr/>
          <p:nvPr>
            <p:custDataLst>
              <p:tags r:id="rId19"/>
            </p:custDataLst>
          </p:nvPr>
        </p:nvSpPr>
        <p:spPr>
          <a:xfrm>
            <a:off x="10412433" y="2321949"/>
            <a:ext cx="750567" cy="7505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5" name="pole tekstowe 25">
            <a:extLst>
              <a:ext uri="{FF2B5EF4-FFF2-40B4-BE49-F238E27FC236}">
                <a16:creationId xmlns:a16="http://schemas.microsoft.com/office/drawing/2014/main" id="{70292626-4117-43B5-BAD9-BEFA3D44839B}"/>
              </a:ext>
            </a:extLst>
          </p:cNvPr>
          <p:cNvSpPr txBox="1"/>
          <p:nvPr>
            <p:custDataLst>
              <p:tags r:id="rId20"/>
            </p:custDataLst>
          </p:nvPr>
        </p:nvSpPr>
        <p:spPr>
          <a:xfrm>
            <a:off x="10271699" y="3068685"/>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6</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255/192/0)</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6" name="Prostokąt zaokrąglony 26" descr="hyperlink">
            <a:extLst>
              <a:ext uri="{FF2B5EF4-FFF2-40B4-BE49-F238E27FC236}">
                <a16:creationId xmlns:a16="http://schemas.microsoft.com/office/drawing/2014/main" id="{6B20FB22-72B4-44AF-80C2-2DCC3C90DE11}"/>
              </a:ext>
            </a:extLst>
          </p:cNvPr>
          <p:cNvSpPr/>
          <p:nvPr>
            <p:custDataLst>
              <p:tags r:id="rId21"/>
            </p:custDataLst>
          </p:nvPr>
        </p:nvSpPr>
        <p:spPr>
          <a:xfrm>
            <a:off x="10422491" y="1098966"/>
            <a:ext cx="750567" cy="7505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7" name="pole tekstowe 27">
            <a:extLst>
              <a:ext uri="{FF2B5EF4-FFF2-40B4-BE49-F238E27FC236}">
                <a16:creationId xmlns:a16="http://schemas.microsoft.com/office/drawing/2014/main" id="{CDF28DC7-7F5E-4D90-8BFE-B4E895105232}"/>
              </a:ext>
            </a:extLst>
          </p:cNvPr>
          <p:cNvSpPr txBox="1"/>
          <p:nvPr>
            <p:custDataLst>
              <p:tags r:id="rId22"/>
            </p:custDataLst>
          </p:nvPr>
        </p:nvSpPr>
        <p:spPr>
          <a:xfrm>
            <a:off x="10281759" y="1849533"/>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Hyperlink</a:t>
            </a:r>
          </a:p>
        </p:txBody>
      </p:sp>
      <p:sp>
        <p:nvSpPr>
          <p:cNvPr id="2" name="Rectangle 1"/>
          <p:cNvSpPr/>
          <p:nvPr/>
        </p:nvSpPr>
        <p:spPr>
          <a:xfrm>
            <a:off x="606126" y="1098966"/>
            <a:ext cx="2596010" cy="3216265"/>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THEME COLORS</a:t>
            </a:r>
            <a:br>
              <a:rPr lang="en-US" sz="1600" b="1" dirty="0">
                <a:solidFill>
                  <a:srgbClr val="C00000"/>
                </a:solidFill>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Please use the theme colors that are currently set in the template.</a:t>
            </a:r>
          </a:p>
          <a:p>
            <a:endParaRPr lang="en-US" sz="1000" dirty="0">
              <a:latin typeface="Arial" panose="020B0604020202020204" pitchFamily="34" charset="0"/>
              <a:cs typeface="Arial" panose="020B0604020202020204" pitchFamily="34" charset="0"/>
            </a:endParaRPr>
          </a:p>
          <a:p>
            <a:pPr>
              <a:spcBef>
                <a:spcPts val="600"/>
              </a:spcBef>
            </a:pPr>
            <a:r>
              <a:rPr lang="en-US" sz="1400" b="1" dirty="0">
                <a:latin typeface="Arial" panose="020B0604020202020204" pitchFamily="34" charset="0"/>
                <a:cs typeface="Arial" panose="020B0604020202020204" pitchFamily="34" charset="0"/>
              </a:rPr>
              <a:t>Slide Titles: APHL Dark Teal</a:t>
            </a:r>
            <a:br>
              <a:rPr lang="en-US" sz="1400" b="1"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(RGB: 0/110/21)</a:t>
            </a:r>
          </a:p>
          <a:p>
            <a:pPr>
              <a:spcBef>
                <a:spcPts val="600"/>
              </a:spcBef>
            </a:pPr>
            <a:r>
              <a:rPr lang="en-US" sz="1400" b="1" dirty="0">
                <a:latin typeface="Arial" panose="020B0604020202020204" pitchFamily="34" charset="0"/>
                <a:cs typeface="Arial" panose="020B0604020202020204" pitchFamily="34" charset="0"/>
              </a:rPr>
              <a:t>Text</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Dark Gray</a:t>
            </a:r>
            <a:br>
              <a:rPr lang="en-US" sz="1400" b="1"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(RGB: 64/64/64)</a:t>
            </a:r>
          </a:p>
          <a:p>
            <a:pPr>
              <a:spcBef>
                <a:spcPts val="600"/>
              </a:spcBef>
            </a:pPr>
            <a:r>
              <a:rPr lang="en-US" sz="1400" b="1" dirty="0">
                <a:latin typeface="Arial" panose="020B0604020202020204" pitchFamily="34" charset="0"/>
                <a:cs typeface="Arial" panose="020B0604020202020204" pitchFamily="34" charset="0"/>
              </a:rPr>
              <a:t>Primary Accent Colors: APHL Red </a:t>
            </a:r>
            <a:r>
              <a:rPr lang="en-US" sz="1400" dirty="0">
                <a:latin typeface="Arial" panose="020B0604020202020204" pitchFamily="34" charset="0"/>
                <a:cs typeface="Arial" panose="020B0604020202020204" pitchFamily="34" charset="0"/>
              </a:rPr>
              <a:t>(RGB: 180/46/52)</a:t>
            </a:r>
            <a:br>
              <a:rPr lang="en-US" sz="1400"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APHL Teal </a:t>
            </a:r>
            <a:r>
              <a:rPr lang="en-US" sz="1400" dirty="0">
                <a:latin typeface="Arial" panose="020B0604020202020204" pitchFamily="34" charset="0"/>
                <a:cs typeface="Arial" panose="020B0604020202020204" pitchFamily="34" charset="0"/>
              </a:rPr>
              <a:t>(RGB: 0/160/175)</a:t>
            </a:r>
          </a:p>
        </p:txBody>
      </p:sp>
      <p:graphicFrame>
        <p:nvGraphicFramePr>
          <p:cNvPr id="28" name="Diagram 27" descr="how to present theme colors in a diagram">
            <a:extLst>
              <a:ext uri="{FF2B5EF4-FFF2-40B4-BE49-F238E27FC236}">
                <a16:creationId xmlns:a16="http://schemas.microsoft.com/office/drawing/2014/main" id="{56CCA09A-B873-4C83-9851-E7936233B81A}"/>
              </a:ext>
            </a:extLst>
          </p:cNvPr>
          <p:cNvGraphicFramePr/>
          <p:nvPr>
            <p:extLst>
              <p:ext uri="{D42A27DB-BD31-4B8C-83A1-F6EECF244321}">
                <p14:modId xmlns:p14="http://schemas.microsoft.com/office/powerpoint/2010/main" val="2125892707"/>
              </p:ext>
            </p:extLst>
          </p:nvPr>
        </p:nvGraphicFramePr>
        <p:xfrm>
          <a:off x="8810881" y="3927620"/>
          <a:ext cx="2492849" cy="2089875"/>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graphicFrame>
        <p:nvGraphicFramePr>
          <p:cNvPr id="29" name="Symbol zastępczy zawartości 7" descr="how to present theme colors in graphs">
            <a:extLst>
              <a:ext uri="{FF2B5EF4-FFF2-40B4-BE49-F238E27FC236}">
                <a16:creationId xmlns:a16="http://schemas.microsoft.com/office/drawing/2014/main" id="{A4C18F5E-65F5-4880-A4A6-456203DA151C}"/>
              </a:ext>
            </a:extLst>
          </p:cNvPr>
          <p:cNvGraphicFramePr>
            <a:graphicFrameLocks/>
          </p:cNvGraphicFramePr>
          <p:nvPr>
            <p:extLst>
              <p:ext uri="{D42A27DB-BD31-4B8C-83A1-F6EECF244321}">
                <p14:modId xmlns:p14="http://schemas.microsoft.com/office/powerpoint/2010/main" val="2181709514"/>
              </p:ext>
            </p:extLst>
          </p:nvPr>
        </p:nvGraphicFramePr>
        <p:xfrm>
          <a:off x="5599631" y="4010724"/>
          <a:ext cx="2776480" cy="2186037"/>
        </p:xfrm>
        <a:graphic>
          <a:graphicData uri="http://schemas.openxmlformats.org/drawingml/2006/chart">
            <c:chart xmlns:c="http://schemas.openxmlformats.org/drawingml/2006/chart" xmlns:r="http://schemas.openxmlformats.org/officeDocument/2006/relationships" r:id="rId30"/>
          </a:graphicData>
        </a:graphic>
      </p:graphicFrame>
      <p:sp>
        <p:nvSpPr>
          <p:cNvPr id="4" name="Rectangle 3"/>
          <p:cNvSpPr/>
          <p:nvPr/>
        </p:nvSpPr>
        <p:spPr>
          <a:xfrm>
            <a:off x="632386" y="4792586"/>
            <a:ext cx="2999468"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When creating graphs, charts, tables and other art, please utilize the theme colors.</a:t>
            </a:r>
          </a:p>
        </p:txBody>
      </p:sp>
      <p:cxnSp>
        <p:nvCxnSpPr>
          <p:cNvPr id="31" name="Straight Arrow Connector 30" title="arrow"/>
          <p:cNvCxnSpPr/>
          <p:nvPr/>
        </p:nvCxnSpPr>
        <p:spPr>
          <a:xfrm>
            <a:off x="4114940" y="5225297"/>
            <a:ext cx="114577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079750" y="4747488"/>
            <a:ext cx="1147167" cy="406265"/>
          </a:xfrm>
          <a:prstGeom prst="rect">
            <a:avLst/>
          </a:prstGeom>
        </p:spPr>
        <p:txBody>
          <a:bodyPr wrap="none">
            <a:spAutoFit/>
          </a:bodyPr>
          <a:lstStyle/>
          <a:p>
            <a:r>
              <a:rPr lang="en-US" b="1" dirty="0">
                <a:latin typeface="Arial" panose="020B0604020202020204" pitchFamily="34" charset="0"/>
                <a:cs typeface="Arial" panose="020B0604020202020204" pitchFamily="34" charset="0"/>
              </a:rPr>
              <a:t>Examples</a:t>
            </a:r>
            <a:endParaRPr lang="en-US" dirty="0"/>
          </a:p>
        </p:txBody>
      </p:sp>
      <p:pic>
        <p:nvPicPr>
          <p:cNvPr id="33" name="Picture 32" descr="theme colors" title="image">
            <a:extLst>
              <a:ext uri="{FF2B5EF4-FFF2-40B4-BE49-F238E27FC236}">
                <a16:creationId xmlns:a16="http://schemas.microsoft.com/office/drawing/2014/main" id="{31E070C3-0F6B-488E-8C0F-1CD0EFBBFB43}"/>
              </a:ext>
            </a:extLst>
          </p:cNvPr>
          <p:cNvPicPr>
            <a:picLocks noChangeAspect="1"/>
          </p:cNvPicPr>
          <p:nvPr/>
        </p:nvPicPr>
        <p:blipFill rotWithShape="1">
          <a:blip r:embed="rId31">
            <a:extLst>
              <a:ext uri="{28A0092B-C50C-407E-A947-70E740481C1C}">
                <a14:useLocalDpi xmlns:a14="http://schemas.microsoft.com/office/drawing/2010/main" val="0"/>
              </a:ext>
            </a:extLst>
          </a:blip>
          <a:srcRect l="2285" r="1765" b="28478"/>
          <a:stretch/>
        </p:blipFill>
        <p:spPr>
          <a:xfrm>
            <a:off x="3452637" y="1098966"/>
            <a:ext cx="1666729" cy="2479729"/>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A421DDC9-D4E8-4E5E-A84D-E4FB57FA1F65}"/>
              </a:ext>
            </a:extLst>
          </p:cNvPr>
          <p:cNvSpPr/>
          <p:nvPr/>
        </p:nvSpPr>
        <p:spPr>
          <a:xfrm>
            <a:off x="3319164" y="1325709"/>
            <a:ext cx="1977260" cy="31025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788423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Icons</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634816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539154" y="4424516"/>
            <a:ext cx="4652848" cy="16813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63" name="Title 162"/>
          <p:cNvSpPr>
            <a:spLocks noGrp="1"/>
          </p:cNvSpPr>
          <p:nvPr>
            <p:ph type="title"/>
          </p:nvPr>
        </p:nvSpPr>
        <p:spPr/>
        <p:txBody>
          <a:bodyPr/>
          <a:lstStyle/>
          <a:p>
            <a:r>
              <a:rPr lang="en-US" dirty="0">
                <a:solidFill>
                  <a:schemeClr val="tx2"/>
                </a:solidFill>
              </a:rPr>
              <a:t>Icons and Editing Instructions</a:t>
            </a:r>
          </a:p>
        </p:txBody>
      </p:sp>
      <p:sp>
        <p:nvSpPr>
          <p:cNvPr id="142" name="Slide Number Placeholder 141"/>
          <p:cNvSpPr>
            <a:spLocks noGrp="1"/>
          </p:cNvSpPr>
          <p:nvPr>
            <p:ph type="sldNum" sz="quarter" idx="12"/>
          </p:nvPr>
        </p:nvSpPr>
        <p:spPr/>
        <p:txBody>
          <a:bodyPr/>
          <a:lstStyle/>
          <a:p>
            <a:fld id="{FFA67747-A1D0-4850-AF9A-570B1A0E3F7F}" type="slidenum">
              <a:rPr lang="en-US" smtClean="0"/>
              <a:pPr/>
              <a:t>9</a:t>
            </a:fld>
            <a:endParaRPr lang="en-US" dirty="0"/>
          </a:p>
        </p:txBody>
      </p:sp>
      <p:sp>
        <p:nvSpPr>
          <p:cNvPr id="144" name="Freeform 68" descr="teal lightbulb" title="icon"/>
          <p:cNvSpPr>
            <a:spLocks noChangeAspect="1" noEditPoints="1"/>
          </p:cNvSpPr>
          <p:nvPr/>
        </p:nvSpPr>
        <p:spPr bwMode="auto">
          <a:xfrm>
            <a:off x="1040904" y="2310753"/>
            <a:ext cx="622573" cy="82703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31750" cap="rnd">
            <a:solidFill>
              <a:srgbClr val="00A0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4" name="Group 3" descr="showing shapes and outlines" title="teal icon"/>
          <p:cNvGrpSpPr/>
          <p:nvPr/>
        </p:nvGrpSpPr>
        <p:grpSpPr>
          <a:xfrm>
            <a:off x="8160238" y="2304638"/>
            <a:ext cx="1455708" cy="1455708"/>
            <a:chOff x="8160237" y="2304637"/>
            <a:chExt cx="1455708" cy="1455708"/>
          </a:xfrm>
        </p:grpSpPr>
        <p:sp>
          <p:nvSpPr>
            <p:cNvPr id="143" name="Elipsa 11"/>
            <p:cNvSpPr/>
            <p:nvPr/>
          </p:nvSpPr>
          <p:spPr>
            <a:xfrm>
              <a:off x="8160237" y="2304637"/>
              <a:ext cx="1455708" cy="1455708"/>
            </a:xfrm>
            <a:prstGeom prst="ellipse">
              <a:avLst/>
            </a:prstGeom>
            <a:solidFill>
              <a:schemeClr val="accent1"/>
            </a:solidFill>
            <a:ln w="10160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5" name="Freeform 35"/>
            <p:cNvSpPr>
              <a:spLocks noChangeAspect="1" noEditPoints="1"/>
            </p:cNvSpPr>
            <p:nvPr/>
          </p:nvSpPr>
          <p:spPr bwMode="auto">
            <a:xfrm>
              <a:off x="8495119" y="2653565"/>
              <a:ext cx="785944" cy="751240"/>
            </a:xfrm>
            <a:custGeom>
              <a:avLst/>
              <a:gdLst>
                <a:gd name="T0" fmla="*/ 102 w 276"/>
                <a:gd name="T1" fmla="*/ 25 h 263"/>
                <a:gd name="T2" fmla="*/ 140 w 276"/>
                <a:gd name="T3" fmla="*/ 87 h 263"/>
                <a:gd name="T4" fmla="*/ 81 w 276"/>
                <a:gd name="T5" fmla="*/ 1 h 263"/>
                <a:gd name="T6" fmla="*/ 159 w 276"/>
                <a:gd name="T7" fmla="*/ 71 h 263"/>
                <a:gd name="T8" fmla="*/ 209 w 276"/>
                <a:gd name="T9" fmla="*/ 106 h 263"/>
                <a:gd name="T10" fmla="*/ 161 w 276"/>
                <a:gd name="T11" fmla="*/ 127 h 263"/>
                <a:gd name="T12" fmla="*/ 231 w 276"/>
                <a:gd name="T13" fmla="*/ 100 h 263"/>
                <a:gd name="T14" fmla="*/ 154 w 276"/>
                <a:gd name="T15" fmla="*/ 108 h 263"/>
                <a:gd name="T16" fmla="*/ 37 w 276"/>
                <a:gd name="T17" fmla="*/ 221 h 263"/>
                <a:gd name="T18" fmla="*/ 56 w 276"/>
                <a:gd name="T19" fmla="*/ 223 h 263"/>
                <a:gd name="T20" fmla="*/ 136 w 276"/>
                <a:gd name="T21" fmla="*/ 256 h 263"/>
                <a:gd name="T22" fmla="*/ 219 w 276"/>
                <a:gd name="T23" fmla="*/ 250 h 263"/>
                <a:gd name="T24" fmla="*/ 270 w 276"/>
                <a:gd name="T25" fmla="*/ 216 h 263"/>
                <a:gd name="T26" fmla="*/ 272 w 276"/>
                <a:gd name="T27" fmla="*/ 198 h 263"/>
                <a:gd name="T28" fmla="*/ 251 w 276"/>
                <a:gd name="T29" fmla="*/ 200 h 263"/>
                <a:gd name="T30" fmla="*/ 190 w 276"/>
                <a:gd name="T31" fmla="*/ 220 h 263"/>
                <a:gd name="T32" fmla="*/ 142 w 276"/>
                <a:gd name="T33" fmla="*/ 200 h 263"/>
                <a:gd name="T34" fmla="*/ 188 w 276"/>
                <a:gd name="T35" fmla="*/ 200 h 263"/>
                <a:gd name="T36" fmla="*/ 221 w 276"/>
                <a:gd name="T37" fmla="*/ 183 h 263"/>
                <a:gd name="T38" fmla="*/ 149 w 276"/>
                <a:gd name="T39" fmla="*/ 166 h 263"/>
                <a:gd name="T40" fmla="*/ 98 w 276"/>
                <a:gd name="T41" fmla="*/ 148 h 263"/>
                <a:gd name="T42" fmla="*/ 37 w 276"/>
                <a:gd name="T43" fmla="*/ 158 h 263"/>
                <a:gd name="T44" fmla="*/ 37 w 276"/>
                <a:gd name="T45" fmla="*/ 221 h 263"/>
                <a:gd name="T46" fmla="*/ 26 w 276"/>
                <a:gd name="T47" fmla="*/ 146 h 263"/>
                <a:gd name="T48" fmla="*/ 0 w 276"/>
                <a:gd name="T49" fmla="*/ 146 h 263"/>
                <a:gd name="T50" fmla="*/ 0 w 276"/>
                <a:gd name="T51" fmla="*/ 230 h 263"/>
                <a:gd name="T52" fmla="*/ 26 w 276"/>
                <a:gd name="T53" fmla="*/ 2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6" h="263">
                  <a:moveTo>
                    <a:pt x="102" y="25"/>
                  </a:moveTo>
                  <a:cubicBezTo>
                    <a:pt x="143" y="45"/>
                    <a:pt x="140" y="87"/>
                    <a:pt x="140" y="87"/>
                  </a:cubicBezTo>
                  <a:cubicBezTo>
                    <a:pt x="78" y="103"/>
                    <a:pt x="81" y="1"/>
                    <a:pt x="81" y="1"/>
                  </a:cubicBezTo>
                  <a:cubicBezTo>
                    <a:pt x="190" y="0"/>
                    <a:pt x="159" y="71"/>
                    <a:pt x="159" y="71"/>
                  </a:cubicBezTo>
                  <a:moveTo>
                    <a:pt x="209" y="106"/>
                  </a:moveTo>
                  <a:cubicBezTo>
                    <a:pt x="176" y="101"/>
                    <a:pt x="161" y="127"/>
                    <a:pt x="161" y="127"/>
                  </a:cubicBezTo>
                  <a:cubicBezTo>
                    <a:pt x="191" y="162"/>
                    <a:pt x="231" y="100"/>
                    <a:pt x="231" y="100"/>
                  </a:cubicBezTo>
                  <a:cubicBezTo>
                    <a:pt x="177" y="63"/>
                    <a:pt x="158" y="96"/>
                    <a:pt x="154" y="108"/>
                  </a:cubicBezTo>
                  <a:moveTo>
                    <a:pt x="37" y="221"/>
                  </a:moveTo>
                  <a:cubicBezTo>
                    <a:pt x="37" y="221"/>
                    <a:pt x="49" y="221"/>
                    <a:pt x="56" y="223"/>
                  </a:cubicBezTo>
                  <a:cubicBezTo>
                    <a:pt x="68" y="227"/>
                    <a:pt x="120" y="250"/>
                    <a:pt x="136" y="256"/>
                  </a:cubicBezTo>
                  <a:cubicBezTo>
                    <a:pt x="154" y="263"/>
                    <a:pt x="210" y="255"/>
                    <a:pt x="219" y="250"/>
                  </a:cubicBezTo>
                  <a:cubicBezTo>
                    <a:pt x="231" y="245"/>
                    <a:pt x="263" y="222"/>
                    <a:pt x="270" y="216"/>
                  </a:cubicBezTo>
                  <a:cubicBezTo>
                    <a:pt x="276" y="209"/>
                    <a:pt x="276" y="202"/>
                    <a:pt x="272" y="198"/>
                  </a:cubicBezTo>
                  <a:cubicBezTo>
                    <a:pt x="269" y="194"/>
                    <a:pt x="259" y="194"/>
                    <a:pt x="251" y="200"/>
                  </a:cubicBezTo>
                  <a:cubicBezTo>
                    <a:pt x="239" y="208"/>
                    <a:pt x="213" y="221"/>
                    <a:pt x="190" y="220"/>
                  </a:cubicBezTo>
                  <a:cubicBezTo>
                    <a:pt x="168" y="219"/>
                    <a:pt x="142" y="200"/>
                    <a:pt x="142" y="200"/>
                  </a:cubicBezTo>
                  <a:cubicBezTo>
                    <a:pt x="145" y="198"/>
                    <a:pt x="172" y="197"/>
                    <a:pt x="188" y="200"/>
                  </a:cubicBezTo>
                  <a:cubicBezTo>
                    <a:pt x="208" y="205"/>
                    <a:pt x="224" y="194"/>
                    <a:pt x="221" y="183"/>
                  </a:cubicBezTo>
                  <a:cubicBezTo>
                    <a:pt x="218" y="169"/>
                    <a:pt x="170" y="174"/>
                    <a:pt x="149" y="166"/>
                  </a:cubicBezTo>
                  <a:cubicBezTo>
                    <a:pt x="130" y="159"/>
                    <a:pt x="125" y="155"/>
                    <a:pt x="98" y="148"/>
                  </a:cubicBezTo>
                  <a:cubicBezTo>
                    <a:pt x="72" y="141"/>
                    <a:pt x="37" y="158"/>
                    <a:pt x="37" y="158"/>
                  </a:cubicBezTo>
                  <a:lnTo>
                    <a:pt x="37" y="221"/>
                  </a:lnTo>
                  <a:close/>
                  <a:moveTo>
                    <a:pt x="26" y="146"/>
                  </a:moveTo>
                  <a:cubicBezTo>
                    <a:pt x="0" y="146"/>
                    <a:pt x="0" y="146"/>
                    <a:pt x="0" y="146"/>
                  </a:cubicBezTo>
                  <a:cubicBezTo>
                    <a:pt x="0" y="230"/>
                    <a:pt x="0" y="230"/>
                    <a:pt x="0" y="230"/>
                  </a:cubicBezTo>
                  <a:cubicBezTo>
                    <a:pt x="26" y="230"/>
                    <a:pt x="26" y="230"/>
                    <a:pt x="26" y="230"/>
                  </a:cubicBezTo>
                </a:path>
              </a:pathLst>
            </a:custGeom>
            <a:noFill/>
            <a:ln w="317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46" name="Rectangle 145"/>
          <p:cNvSpPr/>
          <p:nvPr/>
        </p:nvSpPr>
        <p:spPr>
          <a:xfrm>
            <a:off x="695326" y="1186052"/>
            <a:ext cx="4685567" cy="830997"/>
          </a:xfrm>
          <a:prstGeom prst="rect">
            <a:avLst/>
          </a:prstGeom>
        </p:spPr>
        <p:txBody>
          <a:bodyPr wrap="square">
            <a:spAutoFit/>
          </a:bodyPr>
          <a:lstStyle/>
          <a:p>
            <a:pPr lvl="0">
              <a:defRPr/>
            </a:pPr>
            <a:r>
              <a:rPr lang="en-US" sz="1600" dirty="0">
                <a:solidFill>
                  <a:prstClr val="black"/>
                </a:solidFill>
                <a:latin typeface="Arial" panose="020B0604020202020204" pitchFamily="34" charset="0"/>
                <a:cs typeface="Arial" panose="020B0604020202020204" pitchFamily="34" charset="0"/>
              </a:rPr>
              <a:t>Change the </a:t>
            </a:r>
            <a:r>
              <a:rPr lang="en-US" sz="1600" b="1" dirty="0">
                <a:solidFill>
                  <a:prstClr val="black"/>
                </a:solidFill>
                <a:latin typeface="Arial" panose="020B0604020202020204" pitchFamily="34" charset="0"/>
                <a:cs typeface="Arial" panose="020B0604020202020204" pitchFamily="34" charset="0"/>
              </a:rPr>
              <a:t>color</a:t>
            </a:r>
            <a:r>
              <a:rPr lang="en-US" sz="1600" dirty="0">
                <a:solidFill>
                  <a:prstClr val="black"/>
                </a:solidFill>
                <a:latin typeface="Arial" panose="020B0604020202020204" pitchFamily="34" charset="0"/>
                <a:cs typeface="Arial" panose="020B0604020202020204" pitchFamily="34" charset="0"/>
              </a:rPr>
              <a:t> of an icon by using the </a:t>
            </a:r>
            <a:r>
              <a:rPr lang="en-US" sz="1600" b="1" dirty="0">
                <a:solidFill>
                  <a:prstClr val="black"/>
                </a:solidFill>
                <a:latin typeface="Arial" panose="020B0604020202020204" pitchFamily="34" charset="0"/>
                <a:cs typeface="Arial" panose="020B0604020202020204" pitchFamily="34" charset="0"/>
              </a:rPr>
              <a:t>Shape outline</a:t>
            </a:r>
            <a:r>
              <a:rPr lang="en-US" sz="1600" dirty="0">
                <a:solidFill>
                  <a:prstClr val="black"/>
                </a:solidFill>
                <a:latin typeface="Arial" panose="020B0604020202020204" pitchFamily="34" charset="0"/>
                <a:cs typeface="Arial" panose="020B0604020202020204" pitchFamily="34" charset="0"/>
              </a:rPr>
              <a:t> tool or the </a:t>
            </a:r>
            <a:r>
              <a:rPr lang="en-US" sz="1600" b="1" dirty="0">
                <a:solidFill>
                  <a:prstClr val="black"/>
                </a:solidFill>
                <a:latin typeface="Arial" panose="020B0604020202020204" pitchFamily="34" charset="0"/>
                <a:cs typeface="Arial" panose="020B0604020202020204" pitchFamily="34" charset="0"/>
              </a:rPr>
              <a:t>Shape fill </a:t>
            </a:r>
            <a:r>
              <a:rPr lang="en-US" sz="1600" dirty="0">
                <a:solidFill>
                  <a:prstClr val="black"/>
                </a:solidFill>
                <a:latin typeface="Arial" panose="020B0604020202020204" pitchFamily="34" charset="0"/>
                <a:cs typeface="Arial" panose="020B0604020202020204" pitchFamily="34" charset="0"/>
              </a:rPr>
              <a:t>tool located under the Format tab:</a:t>
            </a:r>
          </a:p>
        </p:txBody>
      </p:sp>
      <p:sp>
        <p:nvSpPr>
          <p:cNvPr id="147" name="Freeform 68" descr="rust light bulb" title="icon"/>
          <p:cNvSpPr>
            <a:spLocks noChangeAspect="1" noEditPoints="1"/>
          </p:cNvSpPr>
          <p:nvPr/>
        </p:nvSpPr>
        <p:spPr bwMode="auto">
          <a:xfrm>
            <a:off x="2168452" y="2310753"/>
            <a:ext cx="622573" cy="82703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31750" cap="rnd">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68" descr="purple light buld filled" title="icon"/>
          <p:cNvSpPr>
            <a:spLocks noChangeAspect="1" noEditPoints="1"/>
          </p:cNvSpPr>
          <p:nvPr/>
        </p:nvSpPr>
        <p:spPr bwMode="auto">
          <a:xfrm>
            <a:off x="3268600" y="2311106"/>
            <a:ext cx="622573" cy="82703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solidFill>
            <a:schemeClr val="accent3">
              <a:lumMod val="20000"/>
              <a:lumOff val="80000"/>
            </a:schemeClr>
          </a:solidFill>
          <a:ln w="31750" cap="rnd">
            <a:solidFill>
              <a:schemeClr val="accent5">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Rectangle 148"/>
          <p:cNvSpPr/>
          <p:nvPr/>
        </p:nvSpPr>
        <p:spPr>
          <a:xfrm>
            <a:off x="8203765" y="1218294"/>
            <a:ext cx="3626287" cy="584775"/>
          </a:xfrm>
          <a:prstGeom prst="rect">
            <a:avLst/>
          </a:prstGeom>
        </p:spPr>
        <p:txBody>
          <a:bodyPr wrap="square">
            <a:spAutoFit/>
          </a:bodyPr>
          <a:lstStyle/>
          <a:p>
            <a:pPr lvl="0">
              <a:defRPr/>
            </a:pPr>
            <a:r>
              <a:rPr lang="en-US" sz="1600" dirty="0">
                <a:solidFill>
                  <a:prstClr val="black"/>
                </a:solidFill>
                <a:latin typeface="Arial" panose="020B0604020202020204" pitchFamily="34" charset="0"/>
                <a:cs typeface="Arial" panose="020B0604020202020204" pitchFamily="34" charset="0"/>
              </a:rPr>
              <a:t>You can change </a:t>
            </a:r>
            <a:r>
              <a:rPr lang="en-US" sz="1600" b="1" dirty="0">
                <a:solidFill>
                  <a:prstClr val="black"/>
                </a:solidFill>
                <a:latin typeface="Arial" panose="020B0604020202020204" pitchFamily="34" charset="0"/>
                <a:cs typeface="Arial" panose="020B0604020202020204" pitchFamily="34" charset="0"/>
              </a:rPr>
              <a:t>fill </a:t>
            </a:r>
            <a:r>
              <a:rPr lang="en-US" sz="1600" dirty="0">
                <a:solidFill>
                  <a:prstClr val="black"/>
                </a:solidFill>
                <a:latin typeface="Arial" panose="020B0604020202020204" pitchFamily="34" charset="0"/>
                <a:cs typeface="Arial" panose="020B0604020202020204" pitchFamily="34" charset="0"/>
              </a:rPr>
              <a:t>color and </a:t>
            </a:r>
            <a:r>
              <a:rPr lang="en-US" sz="1600" b="1" dirty="0">
                <a:solidFill>
                  <a:prstClr val="black"/>
                </a:solidFill>
                <a:latin typeface="Arial" panose="020B0604020202020204" pitchFamily="34" charset="0"/>
                <a:cs typeface="Arial" panose="020B0604020202020204" pitchFamily="34" charset="0"/>
              </a:rPr>
              <a:t>outlines </a:t>
            </a:r>
            <a:r>
              <a:rPr lang="en-US" sz="1600" dirty="0">
                <a:solidFill>
                  <a:prstClr val="black"/>
                </a:solidFill>
                <a:latin typeface="Arial" panose="020B0604020202020204" pitchFamily="34" charset="0"/>
                <a:cs typeface="Arial" panose="020B0604020202020204" pitchFamily="34" charset="0"/>
              </a:rPr>
              <a:t>of </a:t>
            </a:r>
            <a:r>
              <a:rPr lang="en-US" sz="1600" b="1" dirty="0">
                <a:solidFill>
                  <a:prstClr val="black"/>
                </a:solidFill>
                <a:latin typeface="Arial" panose="020B0604020202020204" pitchFamily="34" charset="0"/>
                <a:cs typeface="Arial" panose="020B0604020202020204" pitchFamily="34" charset="0"/>
              </a:rPr>
              <a:t>all shapes</a:t>
            </a:r>
            <a:r>
              <a:rPr lang="en-US" sz="1600" dirty="0">
                <a:solidFill>
                  <a:prstClr val="black"/>
                </a:solidFill>
                <a:latin typeface="Arial" panose="020B0604020202020204" pitchFamily="34" charset="0"/>
                <a:cs typeface="Arial" panose="020B0604020202020204" pitchFamily="34" charset="0"/>
              </a:rPr>
              <a:t> the same way:</a:t>
            </a:r>
          </a:p>
        </p:txBody>
      </p:sp>
      <p:grpSp>
        <p:nvGrpSpPr>
          <p:cNvPr id="7" name="Group 6" descr="showing shapes and outlines" title="yellow icon"/>
          <p:cNvGrpSpPr/>
          <p:nvPr/>
        </p:nvGrpSpPr>
        <p:grpSpPr>
          <a:xfrm>
            <a:off x="10162038" y="2304638"/>
            <a:ext cx="1455708" cy="1455708"/>
            <a:chOff x="10162037" y="2304637"/>
            <a:chExt cx="1455708" cy="1455708"/>
          </a:xfrm>
        </p:grpSpPr>
        <p:sp>
          <p:nvSpPr>
            <p:cNvPr id="140" name="Elipsa 10"/>
            <p:cNvSpPr/>
            <p:nvPr/>
          </p:nvSpPr>
          <p:spPr>
            <a:xfrm>
              <a:off x="10162037" y="2304637"/>
              <a:ext cx="1455708" cy="1455708"/>
            </a:xfrm>
            <a:prstGeom prst="ellipse">
              <a:avLst/>
            </a:prstGeom>
            <a:solidFill>
              <a:schemeClr val="accent6"/>
            </a:solidFill>
            <a:ln w="101600">
              <a:solidFill>
                <a:schemeClr val="accent6">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0" name="Freeform 35"/>
            <p:cNvSpPr>
              <a:spLocks noChangeAspect="1" noEditPoints="1"/>
            </p:cNvSpPr>
            <p:nvPr/>
          </p:nvSpPr>
          <p:spPr bwMode="auto">
            <a:xfrm>
              <a:off x="10496919" y="2651951"/>
              <a:ext cx="785944" cy="751240"/>
            </a:xfrm>
            <a:custGeom>
              <a:avLst/>
              <a:gdLst>
                <a:gd name="T0" fmla="*/ 102 w 276"/>
                <a:gd name="T1" fmla="*/ 25 h 263"/>
                <a:gd name="T2" fmla="*/ 140 w 276"/>
                <a:gd name="T3" fmla="*/ 87 h 263"/>
                <a:gd name="T4" fmla="*/ 81 w 276"/>
                <a:gd name="T5" fmla="*/ 1 h 263"/>
                <a:gd name="T6" fmla="*/ 159 w 276"/>
                <a:gd name="T7" fmla="*/ 71 h 263"/>
                <a:gd name="T8" fmla="*/ 209 w 276"/>
                <a:gd name="T9" fmla="*/ 106 h 263"/>
                <a:gd name="T10" fmla="*/ 161 w 276"/>
                <a:gd name="T11" fmla="*/ 127 h 263"/>
                <a:gd name="T12" fmla="*/ 231 w 276"/>
                <a:gd name="T13" fmla="*/ 100 h 263"/>
                <a:gd name="T14" fmla="*/ 154 w 276"/>
                <a:gd name="T15" fmla="*/ 108 h 263"/>
                <a:gd name="T16" fmla="*/ 37 w 276"/>
                <a:gd name="T17" fmla="*/ 221 h 263"/>
                <a:gd name="T18" fmla="*/ 56 w 276"/>
                <a:gd name="T19" fmla="*/ 223 h 263"/>
                <a:gd name="T20" fmla="*/ 136 w 276"/>
                <a:gd name="T21" fmla="*/ 256 h 263"/>
                <a:gd name="T22" fmla="*/ 219 w 276"/>
                <a:gd name="T23" fmla="*/ 250 h 263"/>
                <a:gd name="T24" fmla="*/ 270 w 276"/>
                <a:gd name="T25" fmla="*/ 216 h 263"/>
                <a:gd name="T26" fmla="*/ 272 w 276"/>
                <a:gd name="T27" fmla="*/ 198 h 263"/>
                <a:gd name="T28" fmla="*/ 251 w 276"/>
                <a:gd name="T29" fmla="*/ 200 h 263"/>
                <a:gd name="T30" fmla="*/ 190 w 276"/>
                <a:gd name="T31" fmla="*/ 220 h 263"/>
                <a:gd name="T32" fmla="*/ 142 w 276"/>
                <a:gd name="T33" fmla="*/ 200 h 263"/>
                <a:gd name="T34" fmla="*/ 188 w 276"/>
                <a:gd name="T35" fmla="*/ 200 h 263"/>
                <a:gd name="T36" fmla="*/ 221 w 276"/>
                <a:gd name="T37" fmla="*/ 183 h 263"/>
                <a:gd name="T38" fmla="*/ 149 w 276"/>
                <a:gd name="T39" fmla="*/ 166 h 263"/>
                <a:gd name="T40" fmla="*/ 98 w 276"/>
                <a:gd name="T41" fmla="*/ 148 h 263"/>
                <a:gd name="T42" fmla="*/ 37 w 276"/>
                <a:gd name="T43" fmla="*/ 158 h 263"/>
                <a:gd name="T44" fmla="*/ 37 w 276"/>
                <a:gd name="T45" fmla="*/ 221 h 263"/>
                <a:gd name="T46" fmla="*/ 26 w 276"/>
                <a:gd name="T47" fmla="*/ 146 h 263"/>
                <a:gd name="T48" fmla="*/ 0 w 276"/>
                <a:gd name="T49" fmla="*/ 146 h 263"/>
                <a:gd name="T50" fmla="*/ 0 w 276"/>
                <a:gd name="T51" fmla="*/ 230 h 263"/>
                <a:gd name="T52" fmla="*/ 26 w 276"/>
                <a:gd name="T53" fmla="*/ 2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6" h="263">
                  <a:moveTo>
                    <a:pt x="102" y="25"/>
                  </a:moveTo>
                  <a:cubicBezTo>
                    <a:pt x="143" y="45"/>
                    <a:pt x="140" y="87"/>
                    <a:pt x="140" y="87"/>
                  </a:cubicBezTo>
                  <a:cubicBezTo>
                    <a:pt x="78" y="103"/>
                    <a:pt x="81" y="1"/>
                    <a:pt x="81" y="1"/>
                  </a:cubicBezTo>
                  <a:cubicBezTo>
                    <a:pt x="190" y="0"/>
                    <a:pt x="159" y="71"/>
                    <a:pt x="159" y="71"/>
                  </a:cubicBezTo>
                  <a:moveTo>
                    <a:pt x="209" y="106"/>
                  </a:moveTo>
                  <a:cubicBezTo>
                    <a:pt x="176" y="101"/>
                    <a:pt x="161" y="127"/>
                    <a:pt x="161" y="127"/>
                  </a:cubicBezTo>
                  <a:cubicBezTo>
                    <a:pt x="191" y="162"/>
                    <a:pt x="231" y="100"/>
                    <a:pt x="231" y="100"/>
                  </a:cubicBezTo>
                  <a:cubicBezTo>
                    <a:pt x="177" y="63"/>
                    <a:pt x="158" y="96"/>
                    <a:pt x="154" y="108"/>
                  </a:cubicBezTo>
                  <a:moveTo>
                    <a:pt x="37" y="221"/>
                  </a:moveTo>
                  <a:cubicBezTo>
                    <a:pt x="37" y="221"/>
                    <a:pt x="49" y="221"/>
                    <a:pt x="56" y="223"/>
                  </a:cubicBezTo>
                  <a:cubicBezTo>
                    <a:pt x="68" y="227"/>
                    <a:pt x="120" y="250"/>
                    <a:pt x="136" y="256"/>
                  </a:cubicBezTo>
                  <a:cubicBezTo>
                    <a:pt x="154" y="263"/>
                    <a:pt x="210" y="255"/>
                    <a:pt x="219" y="250"/>
                  </a:cubicBezTo>
                  <a:cubicBezTo>
                    <a:pt x="231" y="245"/>
                    <a:pt x="263" y="222"/>
                    <a:pt x="270" y="216"/>
                  </a:cubicBezTo>
                  <a:cubicBezTo>
                    <a:pt x="276" y="209"/>
                    <a:pt x="276" y="202"/>
                    <a:pt x="272" y="198"/>
                  </a:cubicBezTo>
                  <a:cubicBezTo>
                    <a:pt x="269" y="194"/>
                    <a:pt x="259" y="194"/>
                    <a:pt x="251" y="200"/>
                  </a:cubicBezTo>
                  <a:cubicBezTo>
                    <a:pt x="239" y="208"/>
                    <a:pt x="213" y="221"/>
                    <a:pt x="190" y="220"/>
                  </a:cubicBezTo>
                  <a:cubicBezTo>
                    <a:pt x="168" y="219"/>
                    <a:pt x="142" y="200"/>
                    <a:pt x="142" y="200"/>
                  </a:cubicBezTo>
                  <a:cubicBezTo>
                    <a:pt x="145" y="198"/>
                    <a:pt x="172" y="197"/>
                    <a:pt x="188" y="200"/>
                  </a:cubicBezTo>
                  <a:cubicBezTo>
                    <a:pt x="208" y="205"/>
                    <a:pt x="224" y="194"/>
                    <a:pt x="221" y="183"/>
                  </a:cubicBezTo>
                  <a:cubicBezTo>
                    <a:pt x="218" y="169"/>
                    <a:pt x="170" y="174"/>
                    <a:pt x="149" y="166"/>
                  </a:cubicBezTo>
                  <a:cubicBezTo>
                    <a:pt x="130" y="159"/>
                    <a:pt x="125" y="155"/>
                    <a:pt x="98" y="148"/>
                  </a:cubicBezTo>
                  <a:cubicBezTo>
                    <a:pt x="72" y="141"/>
                    <a:pt x="37" y="158"/>
                    <a:pt x="37" y="158"/>
                  </a:cubicBezTo>
                  <a:lnTo>
                    <a:pt x="37" y="221"/>
                  </a:lnTo>
                  <a:close/>
                  <a:moveTo>
                    <a:pt x="26" y="146"/>
                  </a:moveTo>
                  <a:cubicBezTo>
                    <a:pt x="0" y="146"/>
                    <a:pt x="0" y="146"/>
                    <a:pt x="0" y="146"/>
                  </a:cubicBezTo>
                  <a:cubicBezTo>
                    <a:pt x="0" y="230"/>
                    <a:pt x="0" y="230"/>
                    <a:pt x="0" y="230"/>
                  </a:cubicBezTo>
                  <a:cubicBezTo>
                    <a:pt x="26" y="230"/>
                    <a:pt x="26" y="230"/>
                    <a:pt x="26" y="230"/>
                  </a:cubicBezTo>
                </a:path>
              </a:pathLst>
            </a:custGeom>
            <a:noFill/>
            <a:ln w="317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151" name="Straight Arrow Connector 150" descr="pointing toward them colors" title="arrow"/>
          <p:cNvCxnSpPr/>
          <p:nvPr/>
        </p:nvCxnSpPr>
        <p:spPr>
          <a:xfrm>
            <a:off x="4235116" y="2653565"/>
            <a:ext cx="114577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2" name="Rectangle 151"/>
          <p:cNvSpPr/>
          <p:nvPr/>
        </p:nvSpPr>
        <p:spPr>
          <a:xfrm>
            <a:off x="703623" y="4167676"/>
            <a:ext cx="3195848" cy="830997"/>
          </a:xfrm>
          <a:prstGeom prst="rect">
            <a:avLst/>
          </a:prstGeom>
        </p:spPr>
        <p:txBody>
          <a:bodyPr wrap="square">
            <a:spAutoFit/>
          </a:bodyPr>
          <a:lstStyle/>
          <a:p>
            <a:pPr lvl="0">
              <a:defRPr/>
            </a:pPr>
            <a:r>
              <a:rPr lang="en-US" sz="1600" dirty="0">
                <a:solidFill>
                  <a:prstClr val="black"/>
                </a:solidFill>
                <a:latin typeface="Arial" panose="020B0604020202020204" pitchFamily="34" charset="0"/>
                <a:cs typeface="Arial" panose="020B0604020202020204" pitchFamily="34" charset="0"/>
              </a:rPr>
              <a:t>Or alter line </a:t>
            </a:r>
            <a:r>
              <a:rPr lang="en-US" sz="1600" b="1" dirty="0">
                <a:solidFill>
                  <a:prstClr val="black"/>
                </a:solidFill>
                <a:latin typeface="Arial" panose="020B0604020202020204" pitchFamily="34" charset="0"/>
                <a:cs typeface="Arial" panose="020B0604020202020204" pitchFamily="34" charset="0"/>
              </a:rPr>
              <a:t>width</a:t>
            </a:r>
            <a:r>
              <a:rPr lang="en-US" sz="1600" dirty="0">
                <a:solidFill>
                  <a:prstClr val="black"/>
                </a:solidFill>
                <a:latin typeface="Arial" panose="020B0604020202020204" pitchFamily="34" charset="0"/>
                <a:cs typeface="Arial" panose="020B0604020202020204" pitchFamily="34" charset="0"/>
              </a:rPr>
              <a:t> of the icon by changing the weight of the </a:t>
            </a:r>
            <a:r>
              <a:rPr lang="en-US" sz="1600" b="1" dirty="0">
                <a:solidFill>
                  <a:prstClr val="black"/>
                </a:solidFill>
                <a:latin typeface="Arial" panose="020B0604020202020204" pitchFamily="34" charset="0"/>
                <a:cs typeface="Arial" panose="020B0604020202020204" pitchFamily="34" charset="0"/>
              </a:rPr>
              <a:t>Shape outline</a:t>
            </a:r>
            <a:r>
              <a:rPr lang="en-US" sz="1600" dirty="0">
                <a:solidFill>
                  <a:prstClr val="black"/>
                </a:solidFill>
                <a:latin typeface="Arial" panose="020B0604020202020204" pitchFamily="34" charset="0"/>
                <a:cs typeface="Arial" panose="020B0604020202020204" pitchFamily="34" charset="0"/>
              </a:rPr>
              <a:t>:</a:t>
            </a:r>
          </a:p>
        </p:txBody>
      </p:sp>
      <p:sp>
        <p:nvSpPr>
          <p:cNvPr id="153" name="Freeform 68" descr="medium weight outline" title="icon">
            <a:extLst>
              <a:ext uri="{FF2B5EF4-FFF2-40B4-BE49-F238E27FC236}">
                <a16:creationId xmlns:a16="http://schemas.microsoft.com/office/drawing/2014/main" id="{632DC0CA-1A45-46E3-B5DE-9A724404CDC6}"/>
              </a:ext>
            </a:extLst>
          </p:cNvPr>
          <p:cNvSpPr>
            <a:spLocks noChangeAspect="1" noEditPoints="1"/>
          </p:cNvSpPr>
          <p:nvPr/>
        </p:nvSpPr>
        <p:spPr bwMode="auto">
          <a:xfrm>
            <a:off x="2112983" y="5541874"/>
            <a:ext cx="624476" cy="829556"/>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31750" cap="rnd">
            <a:solidFill>
              <a:srgbClr val="00B4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accent1"/>
              </a:solidFill>
              <a:latin typeface="Calibri"/>
            </a:endParaRPr>
          </a:p>
        </p:txBody>
      </p:sp>
      <p:sp>
        <p:nvSpPr>
          <p:cNvPr id="154" name="Freeform 68" descr=" heavy weight outline" title="icon">
            <a:extLst>
              <a:ext uri="{FF2B5EF4-FFF2-40B4-BE49-F238E27FC236}">
                <a16:creationId xmlns:a16="http://schemas.microsoft.com/office/drawing/2014/main" id="{4FC346EE-7CDC-4794-92E0-62B7223FCA76}"/>
              </a:ext>
            </a:extLst>
          </p:cNvPr>
          <p:cNvSpPr>
            <a:spLocks noChangeAspect="1" noEditPoints="1"/>
          </p:cNvSpPr>
          <p:nvPr/>
        </p:nvSpPr>
        <p:spPr bwMode="auto">
          <a:xfrm>
            <a:off x="3185062" y="5541874"/>
            <a:ext cx="624476" cy="829556"/>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44450" cap="rnd">
            <a:solidFill>
              <a:srgbClr val="00B4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accent1"/>
              </a:solidFill>
              <a:latin typeface="Calibri"/>
            </a:endParaRPr>
          </a:p>
        </p:txBody>
      </p:sp>
      <p:sp>
        <p:nvSpPr>
          <p:cNvPr id="155" name="Freeform 68" descr="low weight outline" title="icon">
            <a:extLst>
              <a:ext uri="{FF2B5EF4-FFF2-40B4-BE49-F238E27FC236}">
                <a16:creationId xmlns:a16="http://schemas.microsoft.com/office/drawing/2014/main" id="{F98B331F-F137-41A1-BAAD-D0F4799CE236}"/>
              </a:ext>
            </a:extLst>
          </p:cNvPr>
          <p:cNvSpPr>
            <a:spLocks noChangeAspect="1" noEditPoints="1"/>
          </p:cNvSpPr>
          <p:nvPr/>
        </p:nvSpPr>
        <p:spPr bwMode="auto">
          <a:xfrm>
            <a:off x="1040903" y="5541874"/>
            <a:ext cx="624476" cy="829556"/>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19050" cap="rnd">
            <a:solidFill>
              <a:srgbClr val="00B4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accent1"/>
              </a:solidFill>
              <a:latin typeface="Calibri"/>
            </a:endParaRPr>
          </a:p>
        </p:txBody>
      </p:sp>
      <p:cxnSp>
        <p:nvCxnSpPr>
          <p:cNvPr id="156" name="Straight Arrow Connector 155" descr="pointing toward stroke options" title="arrow"/>
          <p:cNvCxnSpPr/>
          <p:nvPr/>
        </p:nvCxnSpPr>
        <p:spPr>
          <a:xfrm>
            <a:off x="2721635" y="4845987"/>
            <a:ext cx="114577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0" name="Picture 59" descr="weight of stroke" title="image"/>
          <p:cNvPicPr>
            <a:picLocks noChangeAspect="1"/>
          </p:cNvPicPr>
          <p:nvPr/>
        </p:nvPicPr>
        <p:blipFill rotWithShape="1">
          <a:blip r:embed="rId2">
            <a:extLst>
              <a:ext uri="{28A0092B-C50C-407E-A947-70E740481C1C}">
                <a14:useLocalDpi xmlns:a14="http://schemas.microsoft.com/office/drawing/2010/main" val="0"/>
              </a:ext>
            </a:extLst>
          </a:blip>
          <a:srcRect l="1720" b="19486"/>
          <a:stretch/>
        </p:blipFill>
        <p:spPr>
          <a:xfrm>
            <a:off x="4251021" y="3687652"/>
            <a:ext cx="2436599" cy="2911707"/>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3" name="Rectangle 62" descr="mask"/>
          <p:cNvSpPr/>
          <p:nvPr/>
        </p:nvSpPr>
        <p:spPr>
          <a:xfrm>
            <a:off x="4251020" y="6283354"/>
            <a:ext cx="1217147" cy="317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pic>
        <p:nvPicPr>
          <p:cNvPr id="31" name="Picture 30" descr="theme colors" title="image"/>
          <p:cNvPicPr>
            <a:picLocks noChangeAspect="1"/>
          </p:cNvPicPr>
          <p:nvPr/>
        </p:nvPicPr>
        <p:blipFill rotWithShape="1">
          <a:blip r:embed="rId3">
            <a:extLst>
              <a:ext uri="{28A0092B-C50C-407E-A947-70E740481C1C}">
                <a14:useLocalDpi xmlns:a14="http://schemas.microsoft.com/office/drawing/2010/main" val="0"/>
              </a:ext>
            </a:extLst>
          </a:blip>
          <a:srcRect l="2285" r="1765" b="28478"/>
          <a:stretch/>
        </p:blipFill>
        <p:spPr>
          <a:xfrm>
            <a:off x="5555020" y="1211427"/>
            <a:ext cx="1984133" cy="2951957"/>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 name="Rectangle 1"/>
          <p:cNvSpPr/>
          <p:nvPr/>
        </p:nvSpPr>
        <p:spPr>
          <a:xfrm>
            <a:off x="7704506" y="4537008"/>
            <a:ext cx="3982064" cy="1477328"/>
          </a:xfrm>
          <a:prstGeom prst="rect">
            <a:avLst/>
          </a:prstGeom>
        </p:spPr>
        <p:txBody>
          <a:bodyPr wrap="square">
            <a:spAutoFit/>
          </a:bodyPr>
          <a:lstStyle/>
          <a:p>
            <a:pPr lvl="0">
              <a:defRPr/>
            </a:pPr>
            <a:r>
              <a:rPr lang="en-US" dirty="0">
                <a:solidFill>
                  <a:schemeClr val="bg1"/>
                </a:solidFill>
                <a:latin typeface="Arial" panose="020B0604020202020204" pitchFamily="34" charset="0"/>
                <a:cs typeface="Arial" panose="020B0604020202020204" pitchFamily="34" charset="0"/>
              </a:rPr>
              <a:t>To use any of the icons or graphic elements simply copy and paste them into your slide. Ungroup objects to make edits. More instructions can be found on slide 24.</a:t>
            </a:r>
          </a:p>
        </p:txBody>
      </p:sp>
    </p:spTree>
    <p:extLst>
      <p:ext uri="{BB962C8B-B14F-4D97-AF65-F5344CB8AC3E}">
        <p14:creationId xmlns:p14="http://schemas.microsoft.com/office/powerpoint/2010/main" val="33763134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EMEID" val="1"/>
</p:tagLst>
</file>

<file path=ppt/tags/tag10.xml><?xml version="1.0" encoding="utf-8"?>
<p:tagLst xmlns:a="http://schemas.openxmlformats.org/drawingml/2006/main" xmlns:r="http://schemas.openxmlformats.org/officeDocument/2006/relationships" xmlns:p="http://schemas.openxmlformats.org/presentationml/2006/main">
  <p:tag name="THEMEIDC" val="5"/>
</p:tagLst>
</file>

<file path=ppt/tags/tag11.xml><?xml version="1.0" encoding="utf-8"?>
<p:tagLst xmlns:a="http://schemas.openxmlformats.org/drawingml/2006/main" xmlns:r="http://schemas.openxmlformats.org/officeDocument/2006/relationships" xmlns:p="http://schemas.openxmlformats.org/presentationml/2006/main">
  <p:tag name="THEMEID" val="6"/>
</p:tagLst>
</file>

<file path=ppt/tags/tag12.xml><?xml version="1.0" encoding="utf-8"?>
<p:tagLst xmlns:a="http://schemas.openxmlformats.org/drawingml/2006/main" xmlns:r="http://schemas.openxmlformats.org/officeDocument/2006/relationships" xmlns:p="http://schemas.openxmlformats.org/presentationml/2006/main">
  <p:tag name="THEMEIDC" val="6"/>
</p:tagLst>
</file>

<file path=ppt/tags/tag13.xml><?xml version="1.0" encoding="utf-8"?>
<p:tagLst xmlns:a="http://schemas.openxmlformats.org/drawingml/2006/main" xmlns:r="http://schemas.openxmlformats.org/officeDocument/2006/relationships" xmlns:p="http://schemas.openxmlformats.org/presentationml/2006/main">
  <p:tag name="THEMEID" val="7"/>
</p:tagLst>
</file>

<file path=ppt/tags/tag14.xml><?xml version="1.0" encoding="utf-8"?>
<p:tagLst xmlns:a="http://schemas.openxmlformats.org/drawingml/2006/main" xmlns:r="http://schemas.openxmlformats.org/officeDocument/2006/relationships" xmlns:p="http://schemas.openxmlformats.org/presentationml/2006/main">
  <p:tag name="THEMEIDC" val="7"/>
</p:tagLst>
</file>

<file path=ppt/tags/tag15.xml><?xml version="1.0" encoding="utf-8"?>
<p:tagLst xmlns:a="http://schemas.openxmlformats.org/drawingml/2006/main" xmlns:r="http://schemas.openxmlformats.org/officeDocument/2006/relationships" xmlns:p="http://schemas.openxmlformats.org/presentationml/2006/main">
  <p:tag name="THEMEID" val="8"/>
</p:tagLst>
</file>

<file path=ppt/tags/tag16.xml><?xml version="1.0" encoding="utf-8"?>
<p:tagLst xmlns:a="http://schemas.openxmlformats.org/drawingml/2006/main" xmlns:r="http://schemas.openxmlformats.org/officeDocument/2006/relationships" xmlns:p="http://schemas.openxmlformats.org/presentationml/2006/main">
  <p:tag name="THEMEIDC" val="8"/>
</p:tagLst>
</file>

<file path=ppt/tags/tag17.xml><?xml version="1.0" encoding="utf-8"?>
<p:tagLst xmlns:a="http://schemas.openxmlformats.org/drawingml/2006/main" xmlns:r="http://schemas.openxmlformats.org/officeDocument/2006/relationships" xmlns:p="http://schemas.openxmlformats.org/presentationml/2006/main">
  <p:tag name="THEMEID" val="9"/>
</p:tagLst>
</file>

<file path=ppt/tags/tag18.xml><?xml version="1.0" encoding="utf-8"?>
<p:tagLst xmlns:a="http://schemas.openxmlformats.org/drawingml/2006/main" xmlns:r="http://schemas.openxmlformats.org/officeDocument/2006/relationships" xmlns:p="http://schemas.openxmlformats.org/presentationml/2006/main">
  <p:tag name="THEMEIDC" val="9"/>
</p:tagLst>
</file>

<file path=ppt/tags/tag19.xml><?xml version="1.0" encoding="utf-8"?>
<p:tagLst xmlns:a="http://schemas.openxmlformats.org/drawingml/2006/main" xmlns:r="http://schemas.openxmlformats.org/officeDocument/2006/relationships" xmlns:p="http://schemas.openxmlformats.org/presentationml/2006/main">
  <p:tag name="THEMEID" val="10"/>
</p:tagLst>
</file>

<file path=ppt/tags/tag2.xml><?xml version="1.0" encoding="utf-8"?>
<p:tagLst xmlns:a="http://schemas.openxmlformats.org/drawingml/2006/main" xmlns:r="http://schemas.openxmlformats.org/officeDocument/2006/relationships" xmlns:p="http://schemas.openxmlformats.org/presentationml/2006/main">
  <p:tag name="THEMEIDC" val="1"/>
</p:tagLst>
</file>

<file path=ppt/tags/tag20.xml><?xml version="1.0" encoding="utf-8"?>
<p:tagLst xmlns:a="http://schemas.openxmlformats.org/drawingml/2006/main" xmlns:r="http://schemas.openxmlformats.org/officeDocument/2006/relationships" xmlns:p="http://schemas.openxmlformats.org/presentationml/2006/main">
  <p:tag name="THEMEIDC" val="10"/>
</p:tagLst>
</file>

<file path=ppt/tags/tag21.xml><?xml version="1.0" encoding="utf-8"?>
<p:tagLst xmlns:a="http://schemas.openxmlformats.org/drawingml/2006/main" xmlns:r="http://schemas.openxmlformats.org/officeDocument/2006/relationships" xmlns:p="http://schemas.openxmlformats.org/presentationml/2006/main">
  <p:tag name="THEMEID" val="11"/>
</p:tagLst>
</file>

<file path=ppt/tags/tag22.xml><?xml version="1.0" encoding="utf-8"?>
<p:tagLst xmlns:a="http://schemas.openxmlformats.org/drawingml/2006/main" xmlns:r="http://schemas.openxmlformats.org/officeDocument/2006/relationships" xmlns:p="http://schemas.openxmlformats.org/presentationml/2006/main">
  <p:tag name="THEMEIDC" val="11"/>
</p:tagLst>
</file>

<file path=ppt/tags/tag3.xml><?xml version="1.0" encoding="utf-8"?>
<p:tagLst xmlns:a="http://schemas.openxmlformats.org/drawingml/2006/main" xmlns:r="http://schemas.openxmlformats.org/officeDocument/2006/relationships" xmlns:p="http://schemas.openxmlformats.org/presentationml/2006/main">
  <p:tag name="THEMEID" val="2"/>
</p:tagLst>
</file>

<file path=ppt/tags/tag4.xml><?xml version="1.0" encoding="utf-8"?>
<p:tagLst xmlns:a="http://schemas.openxmlformats.org/drawingml/2006/main" xmlns:r="http://schemas.openxmlformats.org/officeDocument/2006/relationships" xmlns:p="http://schemas.openxmlformats.org/presentationml/2006/main">
  <p:tag name="THEMEIDC" val="2"/>
</p:tagLst>
</file>

<file path=ppt/tags/tag5.xml><?xml version="1.0" encoding="utf-8"?>
<p:tagLst xmlns:a="http://schemas.openxmlformats.org/drawingml/2006/main" xmlns:r="http://schemas.openxmlformats.org/officeDocument/2006/relationships" xmlns:p="http://schemas.openxmlformats.org/presentationml/2006/main">
  <p:tag name="THEMEID" val="3"/>
</p:tagLst>
</file>

<file path=ppt/tags/tag6.xml><?xml version="1.0" encoding="utf-8"?>
<p:tagLst xmlns:a="http://schemas.openxmlformats.org/drawingml/2006/main" xmlns:r="http://schemas.openxmlformats.org/officeDocument/2006/relationships" xmlns:p="http://schemas.openxmlformats.org/presentationml/2006/main">
  <p:tag name="THEMEIDC" val="3"/>
</p:tagLst>
</file>

<file path=ppt/tags/tag7.xml><?xml version="1.0" encoding="utf-8"?>
<p:tagLst xmlns:a="http://schemas.openxmlformats.org/drawingml/2006/main" xmlns:r="http://schemas.openxmlformats.org/officeDocument/2006/relationships" xmlns:p="http://schemas.openxmlformats.org/presentationml/2006/main">
  <p:tag name="THEMEID" val="4"/>
</p:tagLst>
</file>

<file path=ppt/tags/tag8.xml><?xml version="1.0" encoding="utf-8"?>
<p:tagLst xmlns:a="http://schemas.openxmlformats.org/drawingml/2006/main" xmlns:r="http://schemas.openxmlformats.org/officeDocument/2006/relationships" xmlns:p="http://schemas.openxmlformats.org/presentationml/2006/main">
  <p:tag name="THEMEIDC" val="4"/>
</p:tagLst>
</file>

<file path=ppt/tags/tag9.xml><?xml version="1.0" encoding="utf-8"?>
<p:tagLst xmlns:a="http://schemas.openxmlformats.org/drawingml/2006/main" xmlns:r="http://schemas.openxmlformats.org/officeDocument/2006/relationships" xmlns:p="http://schemas.openxmlformats.org/presentationml/2006/main">
  <p:tag name="THEMEID" val="5"/>
</p:tagLst>
</file>

<file path=ppt/theme/theme1.xml><?xml version="1.0" encoding="utf-8"?>
<a:theme xmlns:a="http://schemas.openxmlformats.org/drawingml/2006/main" name="APHL Master Theme">
  <a:themeElements>
    <a:clrScheme name="APHL Template Colors 2022">
      <a:dk1>
        <a:sysClr val="windowText" lastClr="000000"/>
      </a:dk1>
      <a:lt1>
        <a:sysClr val="window" lastClr="FFFFFF"/>
      </a:lt1>
      <a:dk2>
        <a:srgbClr val="006E79"/>
      </a:dk2>
      <a:lt2>
        <a:srgbClr val="E2E9EC"/>
      </a:lt2>
      <a:accent1>
        <a:srgbClr val="00A0AF"/>
      </a:accent1>
      <a:accent2>
        <a:srgbClr val="B42E34"/>
      </a:accent2>
      <a:accent3>
        <a:srgbClr val="EF9528"/>
      </a:accent3>
      <a:accent4>
        <a:srgbClr val="7AC143"/>
      </a:accent4>
      <a:accent5>
        <a:srgbClr val="532E63"/>
      </a:accent5>
      <a:accent6>
        <a:srgbClr val="FFC000"/>
      </a:accent6>
      <a:hlink>
        <a:srgbClr val="00A0AF"/>
      </a:hlink>
      <a:folHlink>
        <a:srgbClr val="07484C"/>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652557341E8847A7E3162F2FFD5E72" ma:contentTypeVersion="21" ma:contentTypeDescription="Create a new document." ma:contentTypeScope="" ma:versionID="cbcb8720d6c7a91d3cb00b49d215ac38">
  <xsd:schema xmlns:xsd="http://www.w3.org/2001/XMLSchema" xmlns:xs="http://www.w3.org/2001/XMLSchema" xmlns:p="http://schemas.microsoft.com/office/2006/metadata/properties" xmlns:ns1="http://schemas.microsoft.com/sharepoint/v3" xmlns:ns2="ca16348f-3653-4571-820e-dbd3356734c5" xmlns:ns3="74835997-7f2b-4116-b1e5-2933e48beb58" xmlns:ns4="36a2e673-aec1-4a31-bb25-5bf0d2fd598e" targetNamespace="http://schemas.microsoft.com/office/2006/metadata/properties" ma:root="true" ma:fieldsID="ffbf3b8380d235d0f597234522cab8b5" ns1:_="" ns2:_="" ns3:_="" ns4:_="">
    <xsd:import namespace="http://schemas.microsoft.com/sharepoint/v3"/>
    <xsd:import namespace="ca16348f-3653-4571-820e-dbd3356734c5"/>
    <xsd:import namespace="74835997-7f2b-4116-b1e5-2933e48beb58"/>
    <xsd:import namespace="36a2e673-aec1-4a31-bb25-5bf0d2fd598e"/>
    <xsd:element name="properties">
      <xsd:complexType>
        <xsd:sequence>
          <xsd:element name="documentManagement">
            <xsd:complexType>
              <xsd:all>
                <xsd:element ref="ns2:ResoourceType"/>
                <xsd:element ref="ns2:TemplateType" minOccurs="0"/>
                <xsd:element ref="ns1:_ExtendedDescription" minOccurs="0"/>
                <xsd:element ref="ns3:SharedWithUsers" minOccurs="0"/>
                <xsd:element ref="ns3:SharedWithDetails" minOccurs="0"/>
                <xsd:element ref="ns2:MediaServiceMetadata" minOccurs="0"/>
                <xsd:element ref="ns2:MediaServiceFastMetadata"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DocumentName" minOccurs="0"/>
                <xsd:element ref="ns2:Topic"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5" nillable="true" ma:displayName="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6348f-3653-4571-820e-dbd3356734c5" elementFormDefault="qualified">
    <xsd:import namespace="http://schemas.microsoft.com/office/2006/documentManagement/types"/>
    <xsd:import namespace="http://schemas.microsoft.com/office/infopath/2007/PartnerControls"/>
    <xsd:element name="ResoourceType" ma:index="2" ma:displayName="Resource Type" ma:format="Dropdown" ma:internalName="ResoourceType" ma:readOnly="false">
      <xsd:simpleType>
        <xsd:restriction base="dms:Choice">
          <xsd:enumeration value="Photos and Graphics"/>
          <xsd:enumeration value="Policies &amp; Plans"/>
          <xsd:enumeration value="Templates"/>
          <xsd:enumeration value="Writing &amp; Style Guidance"/>
          <xsd:enumeration value="Website Guidance"/>
          <xsd:enumeration value="General Resources"/>
        </xsd:restriction>
      </xsd:simpleType>
    </xsd:element>
    <xsd:element name="TemplateType" ma:index="4" nillable="true" ma:displayName="Template Type" ma:format="Dropdown" ma:internalName="TemplateType" ma:readOnly="false">
      <xsd:simpleType>
        <xsd:restriction base="dms:Choice">
          <xsd:enumeration value="PPT Presentations"/>
          <xsd:enumeration value="Posters"/>
          <xsd:enumeration value="Meeting Materials"/>
          <xsd:enumeration value="Training Flyers"/>
          <xsd:enumeration value="Documents"/>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8c835f7-b660-4442-b8c7-c3559f13eec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hidden="true" ma:internalName="MediaServiceOCR"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DocumentName" ma:index="21" nillable="true" ma:displayName="Document Name" ma:format="Hyperlink" ma:hidden="true" ma:internalName="DocumentName">
      <xsd:complexType>
        <xsd:complexContent>
          <xsd:extension base="dms:URL">
            <xsd:sequence>
              <xsd:element name="Url" type="dms:ValidUrl" minOccurs="0" nillable="true"/>
              <xsd:element name="Description" type="xsd:string" nillable="true"/>
            </xsd:sequence>
          </xsd:extension>
        </xsd:complexContent>
      </xsd:complexType>
    </xsd:element>
    <xsd:element name="Topic" ma:index="22" nillable="true" ma:displayName="Topic" ma:format="Dropdown" ma:internalName="Topic">
      <xsd:simpleType>
        <xsd:restriction base="dms:Choice">
          <xsd:enumeration value="DEI"/>
          <xsd:enumeration value="Website"/>
          <xsd:enumeration value="Writing"/>
          <xsd:enumeration value="Branding"/>
          <xsd:enumeration value="Images and Graphics"/>
          <xsd:enumeration value="eUpdate"/>
          <xsd:enumeration value="eBlasts"/>
          <xsd:enumeration value="Design Projects"/>
          <xsd:enumeration value="Lab Matters"/>
          <xsd:enumeration value="Storytelling"/>
          <xsd:enumeration value="Events"/>
          <xsd:enumeration value="Training"/>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835997-7f2b-4116-b1e5-2933e48beb58"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a2e673-aec1-4a31-bb25-5bf0d2fd598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4fb0e30-d56d-4a9c-9479-61182df28c4e}" ma:internalName="TaxCatchAll" ma:readOnly="false" ma:showField="CatchAllData" ma:web="74835997-7f2b-4116-b1e5-2933e48beb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soourceType xmlns="ca16348f-3653-4571-820e-dbd3356734c5">Templates</ResoourceType>
    <DocumentName xmlns="ca16348f-3653-4571-820e-dbd3356734c5">
      <Url xsi:nil="true"/>
      <Description xsi:nil="true"/>
    </DocumentName>
    <SharedWithUsers xmlns="74835997-7f2b-4116-b1e5-2933e48beb58">
      <UserInfo>
        <DisplayName>Marketing and Communications Visitors</DisplayName>
        <AccountId>5</AccountId>
        <AccountType/>
      </UserInfo>
    </SharedWithUsers>
    <_ExtendedDescription xmlns="http://schemas.microsoft.com/sharepoint/v3">The official presentation for use by APHL staff. Not to be shared with non-staff</_ExtendedDescription>
    <TemplateType xmlns="ca16348f-3653-4571-820e-dbd3356734c5">PPT Presentations</TemplateType>
    <TaxCatchAll xmlns="36a2e673-aec1-4a31-bb25-5bf0d2fd598e" xsi:nil="true"/>
    <lcf76f155ced4ddcb4097134ff3c332f xmlns="ca16348f-3653-4571-820e-dbd3356734c5">
      <Terms xmlns="http://schemas.microsoft.com/office/infopath/2007/PartnerControls"/>
    </lcf76f155ced4ddcb4097134ff3c332f>
    <Topic xmlns="ca16348f-3653-4571-820e-dbd3356734c5">Events</Topic>
  </documentManagement>
</p:properties>
</file>

<file path=customXml/itemProps1.xml><?xml version="1.0" encoding="utf-8"?>
<ds:datastoreItem xmlns:ds="http://schemas.openxmlformats.org/officeDocument/2006/customXml" ds:itemID="{23FE95EB-1D52-410E-A524-0B047EC84A3E}">
  <ds:schemaRefs>
    <ds:schemaRef ds:uri="http://schemas.microsoft.com/sharepoint/v3/contenttype/forms"/>
  </ds:schemaRefs>
</ds:datastoreItem>
</file>

<file path=customXml/itemProps2.xml><?xml version="1.0" encoding="utf-8"?>
<ds:datastoreItem xmlns:ds="http://schemas.openxmlformats.org/officeDocument/2006/customXml" ds:itemID="{F8165782-27C8-490E-BB22-389D105513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16348f-3653-4571-820e-dbd3356734c5"/>
    <ds:schemaRef ds:uri="74835997-7f2b-4116-b1e5-2933e48beb58"/>
    <ds:schemaRef ds:uri="36a2e673-aec1-4a31-bb25-5bf0d2fd5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06C323-2260-4F5C-A4E4-76E86AEA9B57}">
  <ds:schemaRefs>
    <ds:schemaRef ds:uri="http://purl.org/dc/terms/"/>
    <ds:schemaRef ds:uri="http://www.w3.org/XML/1998/namespace"/>
    <ds:schemaRef ds:uri="http://schemas.microsoft.com/office/2006/metadata/properties"/>
    <ds:schemaRef ds:uri="ca16348f-3653-4571-820e-dbd3356734c5"/>
    <ds:schemaRef ds:uri="http://purl.org/dc/elements/1.1/"/>
    <ds:schemaRef ds:uri="http://schemas.microsoft.com/sharepoint/v3"/>
    <ds:schemaRef ds:uri="http://schemas.openxmlformats.org/package/2006/metadata/core-properties"/>
    <ds:schemaRef ds:uri="http://schemas.microsoft.com/office/2006/documentManagement/types"/>
    <ds:schemaRef ds:uri="http://schemas.microsoft.com/office/infopath/2007/PartnerControls"/>
    <ds:schemaRef ds:uri="36a2e673-aec1-4a31-bb25-5bf0d2fd598e"/>
    <ds:schemaRef ds:uri="74835997-7f2b-4116-b1e5-2933e48beb58"/>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3893</TotalTime>
  <Words>4074</Words>
  <Application>Microsoft Office PowerPoint</Application>
  <PresentationFormat>Widescreen</PresentationFormat>
  <Paragraphs>480</Paragraphs>
  <Slides>50</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Aptos Serif</vt:lpstr>
      <vt:lpstr>Arial</vt:lpstr>
      <vt:lpstr>Calibri</vt:lpstr>
      <vt:lpstr>Franklin Gothic Book</vt:lpstr>
      <vt:lpstr>Franklin Gothic Medium</vt:lpstr>
      <vt:lpstr>Segoe UI</vt:lpstr>
      <vt:lpstr>APHL Master Theme</vt:lpstr>
      <vt:lpstr>Hooray! A new slide template!</vt:lpstr>
      <vt:lpstr>PowerPoint Presentation</vt:lpstr>
      <vt:lpstr>Slide Usage and Content</vt:lpstr>
      <vt:lpstr>Slide Usage</vt:lpstr>
      <vt:lpstr>Slide Content</vt:lpstr>
      <vt:lpstr>Align Tool</vt:lpstr>
      <vt:lpstr>Template Color Palette</vt:lpstr>
      <vt:lpstr>Icons</vt:lpstr>
      <vt:lpstr>Icons and Editing Instructions</vt:lpstr>
      <vt:lpstr>Icon Library</vt:lpstr>
      <vt:lpstr>Icon Library</vt:lpstr>
      <vt:lpstr>Icon Library</vt:lpstr>
      <vt:lpstr>Icon Library</vt:lpstr>
      <vt:lpstr>Icon Library</vt:lpstr>
      <vt:lpstr>Icon Library</vt:lpstr>
      <vt:lpstr>Additional Icons</vt:lpstr>
      <vt:lpstr>Photos, Charts and Graphs</vt:lpstr>
      <vt:lpstr>Editing Photos and Shapes</vt:lpstr>
      <vt:lpstr>Editing Photos and Shapes</vt:lpstr>
      <vt:lpstr>Photos for Use</vt:lpstr>
      <vt:lpstr>Photos and Color Overlays</vt:lpstr>
      <vt:lpstr>Creating and Editing Charts and Graphs</vt:lpstr>
      <vt:lpstr>Layout and Design Tips</vt:lpstr>
      <vt:lpstr>Editing Graphic Elements</vt:lpstr>
      <vt:lpstr>Design Tips and Tricks</vt:lpstr>
      <vt:lpstr>Layout Example</vt:lpstr>
      <vt:lpstr>Layout Example</vt:lpstr>
      <vt:lpstr>Layout Example</vt:lpstr>
      <vt:lpstr>Layout Example</vt:lpstr>
      <vt:lpstr>PowerPoint Presentation</vt:lpstr>
      <vt:lpstr>PowerPoint Presentation</vt:lpstr>
      <vt:lpstr>Accessibility</vt:lpstr>
      <vt:lpstr>Accessibility</vt:lpstr>
      <vt:lpstr>APHL Template</vt:lpstr>
      <vt:lpstr>Presentation title layout 1</vt:lpstr>
      <vt:lpstr>Presentation title layout 2</vt:lpstr>
      <vt:lpstr>Transition Headline</vt:lpstr>
      <vt:lpstr>Historic Investment for Historic Need</vt:lpstr>
      <vt:lpstr>PowerPoint Presentation</vt:lpstr>
      <vt:lpstr>PowerPoint Presentation</vt:lpstr>
      <vt:lpstr>Content Slide, layout with two elements</vt:lpstr>
      <vt:lpstr>Content Slide, layout 1 with picture</vt:lpstr>
      <vt:lpstr>Content Slide, layout 2 with picture</vt:lpstr>
      <vt:lpstr>Content Slide, layout 3 with picture</vt:lpstr>
      <vt:lpstr>Content Slide, layout 4 with picture</vt:lpstr>
      <vt:lpstr>Content Slide, layout 5 with picture</vt:lpstr>
      <vt:lpstr>Content Slide, layout 6 with picture</vt:lpstr>
      <vt:lpstr>Picture overlay shapes</vt:lpstr>
      <vt:lpstr>Picture overlay shapes</vt:lpstr>
      <vt:lpstr>APHL BOARD OF DIRECTORS 2024-2025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Template - APHL Standard</dc:title>
  <dc:creator>Pete</dc:creator>
  <cp:lastModifiedBy>Buscemi, Paul | APHL</cp:lastModifiedBy>
  <cp:revision>51</cp:revision>
  <dcterms:created xsi:type="dcterms:W3CDTF">2021-06-20T22:31:28Z</dcterms:created>
  <dcterms:modified xsi:type="dcterms:W3CDTF">2024-08-19T01:38:56Z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0x01010020652557341E8847A7E3162F2FFD5E72</vt:lpwstr>
  </property>
  <property fmtid="{D5CDD505-2E9C-101B-9397-08002B2CF9AE}" pid="3" name="_dlc_DocIdItemGuid">
    <vt:lpwstr>56672be4-acaf-4bde-8631-d4bcf66a18f0</vt:lpwstr>
  </property>
  <property fmtid="{D5CDD505-2E9C-101B-9397-08002B2CF9AE}" pid="4" name="_ExtendedDescription">
    <vt:lpwstr/>
  </property>
  <property fmtid="{D5CDD505-2E9C-101B-9397-08002B2CF9AE}" pid="5" name="MediaServiceImageTags">
    <vt:lpwstr/>
  </property>
</Properties>
</file>