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147377190" r:id="rId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3A5832-6885-D87A-AA9B-94D1F6B1AA79}" name="Albrecht, Kristy | APHL" initials="AA" userId="S::kristy.albrecht@aphl.org::1e0ed40a-3c96-4805-b7a7-d1dcf40e0208" providerId="AD"/>
  <p188:author id="{6E57123C-C807-7A4B-3A6A-3CC6320DDAF4}" name="Becker, Scott | APHL" initials="BS|A" userId="S::Scott.Becker@aphl.org::0c056a09-bf0e-4838-a2e4-2becbdee17c4" providerId="AD"/>
  <p188:author id="{3C062942-145B-DF55-8A42-CF7B19ACBEDF}" name="Madeline Rooney | APHL" initials="MR" userId="Madeline Rooney | APHL" providerId="None"/>
  <p188:author id="{05918A83-B23C-89E2-0007-53E69B209A6A}" name="Taylor, Jill | APHL" initials="JT" userId="S::jill.taylor@aphl.org::d4523b4a-95bf-4385-8866-aa2c23225fbb" providerId="AD"/>
  <p188:author id="{38FDC787-D200-9AD4-DACE-27BC9920F720}" name="Rooney, Madeline | APHL" initials="RA" userId="S::madeline.rooney@aphl.org::44439590-5e49-4cb1-8117-34e596d4433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yer, Ben | APHL" initials="MB|A" lastIdx="1" clrIdx="0">
    <p:extLst>
      <p:ext uri="{19B8F6BF-5375-455C-9EA6-DF929625EA0E}">
        <p15:presenceInfo xmlns:p15="http://schemas.microsoft.com/office/powerpoint/2012/main" userId="S::Ben.Moyer@aphl.org::da4be8bd-7c48-4e94-9f92-0eddcb9385e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09E"/>
    <a:srgbClr val="E04D19"/>
    <a:srgbClr val="00A0AF"/>
    <a:srgbClr val="E9784C"/>
    <a:srgbClr val="DF6839"/>
    <a:srgbClr val="E68360"/>
    <a:srgbClr val="B42E34"/>
    <a:srgbClr val="0099CC"/>
    <a:srgbClr val="00B4A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56242E-BC62-4D6B-9588-9175FB08FD14}" v="369" dt="2024-08-19T13:00:51.0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830" autoAdjust="0"/>
  </p:normalViewPr>
  <p:slideViewPr>
    <p:cSldViewPr snapToGrid="0">
      <p:cViewPr varScale="1">
        <p:scale>
          <a:sx n="63" d="100"/>
          <a:sy n="63" d="100"/>
        </p:scale>
        <p:origin x="92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96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scemi, Paul | APHL" userId="e79b616a-e1ad-48ec-9a2a-3eadea64021d" providerId="ADAL" clId="{6C56242E-BC62-4D6B-9588-9175FB08FD14}"/>
    <pc:docChg chg="undo custSel modSld modMainMaster">
      <pc:chgData name="Buscemi, Paul | APHL" userId="e79b616a-e1ad-48ec-9a2a-3eadea64021d" providerId="ADAL" clId="{6C56242E-BC62-4D6B-9588-9175FB08FD14}" dt="2024-08-19T13:00:55.307" v="1423" actId="478"/>
      <pc:docMkLst>
        <pc:docMk/>
      </pc:docMkLst>
      <pc:sldChg chg="addSp delSp modSp mod setBg">
        <pc:chgData name="Buscemi, Paul | APHL" userId="e79b616a-e1ad-48ec-9a2a-3eadea64021d" providerId="ADAL" clId="{6C56242E-BC62-4D6B-9588-9175FB08FD14}" dt="2024-08-19T13:00:55.307" v="1423" actId="478"/>
        <pc:sldMkLst>
          <pc:docMk/>
          <pc:sldMk cId="1653273023" sldId="2147377190"/>
        </pc:sldMkLst>
        <pc:spChg chg="mod">
          <ac:chgData name="Buscemi, Paul | APHL" userId="e79b616a-e1ad-48ec-9a2a-3eadea64021d" providerId="ADAL" clId="{6C56242E-BC62-4D6B-9588-9175FB08FD14}" dt="2024-08-19T02:00:11.573" v="893" actId="1076"/>
          <ac:spMkLst>
            <pc:docMk/>
            <pc:sldMk cId="1653273023" sldId="2147377190"/>
            <ac:spMk id="2" creationId="{EC0398F0-12B0-A402-FA4E-0101E06F6DA3}"/>
          </ac:spMkLst>
        </pc:spChg>
        <pc:spChg chg="add del mod ord">
          <ac:chgData name="Buscemi, Paul | APHL" userId="e79b616a-e1ad-48ec-9a2a-3eadea64021d" providerId="ADAL" clId="{6C56242E-BC62-4D6B-9588-9175FB08FD14}" dt="2024-08-19T01:32:40.096" v="155" actId="21"/>
          <ac:spMkLst>
            <pc:docMk/>
            <pc:sldMk cId="1653273023" sldId="2147377190"/>
            <ac:spMk id="3" creationId="{E4578B23-8D4D-6C28-5D2A-6BD239BF5F08}"/>
          </ac:spMkLst>
        </pc:spChg>
        <pc:spChg chg="mod">
          <ac:chgData name="Buscemi, Paul | APHL" userId="e79b616a-e1ad-48ec-9a2a-3eadea64021d" providerId="ADAL" clId="{6C56242E-BC62-4D6B-9588-9175FB08FD14}" dt="2024-08-19T02:17:41.006" v="1131" actId="207"/>
          <ac:spMkLst>
            <pc:docMk/>
            <pc:sldMk cId="1653273023" sldId="2147377190"/>
            <ac:spMk id="4" creationId="{23CA05AC-C169-FEDD-6B69-F0C1CCDBEB3C}"/>
          </ac:spMkLst>
        </pc:spChg>
        <pc:spChg chg="mod">
          <ac:chgData name="Buscemi, Paul | APHL" userId="e79b616a-e1ad-48ec-9a2a-3eadea64021d" providerId="ADAL" clId="{6C56242E-BC62-4D6B-9588-9175FB08FD14}" dt="2024-08-19T02:19:12.447" v="1144" actId="1076"/>
          <ac:spMkLst>
            <pc:docMk/>
            <pc:sldMk cId="1653273023" sldId="2147377190"/>
            <ac:spMk id="7" creationId="{457A104A-81A3-D1C0-94A9-22FE8ABCD6E0}"/>
          </ac:spMkLst>
        </pc:spChg>
        <pc:spChg chg="del mod">
          <ac:chgData name="Buscemi, Paul | APHL" userId="e79b616a-e1ad-48ec-9a2a-3eadea64021d" providerId="ADAL" clId="{6C56242E-BC62-4D6B-9588-9175FB08FD14}" dt="2024-08-19T02:05:12.774" v="981" actId="478"/>
          <ac:spMkLst>
            <pc:docMk/>
            <pc:sldMk cId="1653273023" sldId="2147377190"/>
            <ac:spMk id="8" creationId="{1C2F010F-30F2-8089-93BD-560560AD7CCB}"/>
          </ac:spMkLst>
        </pc:spChg>
        <pc:spChg chg="del mod">
          <ac:chgData name="Buscemi, Paul | APHL" userId="e79b616a-e1ad-48ec-9a2a-3eadea64021d" providerId="ADAL" clId="{6C56242E-BC62-4D6B-9588-9175FB08FD14}" dt="2024-08-19T02:05:44.210" v="991" actId="21"/>
          <ac:spMkLst>
            <pc:docMk/>
            <pc:sldMk cId="1653273023" sldId="2147377190"/>
            <ac:spMk id="11" creationId="{85C7251F-A340-12AE-DB3E-287A1D3CF18A}"/>
          </ac:spMkLst>
        </pc:spChg>
        <pc:spChg chg="mod">
          <ac:chgData name="Buscemi, Paul | APHL" userId="e79b616a-e1ad-48ec-9a2a-3eadea64021d" providerId="ADAL" clId="{6C56242E-BC62-4D6B-9588-9175FB08FD14}" dt="2024-08-19T02:11:52.425" v="1036" actId="1076"/>
          <ac:spMkLst>
            <pc:docMk/>
            <pc:sldMk cId="1653273023" sldId="2147377190"/>
            <ac:spMk id="12" creationId="{8D1D6EFD-43FC-8CF7-2C7B-08E4E15E1093}"/>
          </ac:spMkLst>
        </pc:spChg>
        <pc:spChg chg="add mod">
          <ac:chgData name="Buscemi, Paul | APHL" userId="e79b616a-e1ad-48ec-9a2a-3eadea64021d" providerId="ADAL" clId="{6C56242E-BC62-4D6B-9588-9175FB08FD14}" dt="2024-08-19T02:15:34.558" v="1119" actId="1076"/>
          <ac:spMkLst>
            <pc:docMk/>
            <pc:sldMk cId="1653273023" sldId="2147377190"/>
            <ac:spMk id="13" creationId="{2818D042-1484-FD83-3570-835DE60DAEE4}"/>
          </ac:spMkLst>
        </pc:spChg>
        <pc:spChg chg="mod">
          <ac:chgData name="Buscemi, Paul | APHL" userId="e79b616a-e1ad-48ec-9a2a-3eadea64021d" providerId="ADAL" clId="{6C56242E-BC62-4D6B-9588-9175FB08FD14}" dt="2024-08-19T02:16:42.619" v="1121" actId="1076"/>
          <ac:spMkLst>
            <pc:docMk/>
            <pc:sldMk cId="1653273023" sldId="2147377190"/>
            <ac:spMk id="15" creationId="{38CA49AA-F671-AD0F-0A7D-0EBD18322082}"/>
          </ac:spMkLst>
        </pc:spChg>
        <pc:spChg chg="del mod">
          <ac:chgData name="Buscemi, Paul | APHL" userId="e79b616a-e1ad-48ec-9a2a-3eadea64021d" providerId="ADAL" clId="{6C56242E-BC62-4D6B-9588-9175FB08FD14}" dt="2024-08-19T02:03:19.268" v="907" actId="478"/>
          <ac:spMkLst>
            <pc:docMk/>
            <pc:sldMk cId="1653273023" sldId="2147377190"/>
            <ac:spMk id="16" creationId="{8873A69F-3E7F-0D79-2D09-E7A0ABB06282}"/>
          </ac:spMkLst>
        </pc:spChg>
        <pc:spChg chg="mod">
          <ac:chgData name="Buscemi, Paul | APHL" userId="e79b616a-e1ad-48ec-9a2a-3eadea64021d" providerId="ADAL" clId="{6C56242E-BC62-4D6B-9588-9175FB08FD14}" dt="2024-08-19T02:08:43.096" v="1010" actId="1076"/>
          <ac:spMkLst>
            <pc:docMk/>
            <pc:sldMk cId="1653273023" sldId="2147377190"/>
            <ac:spMk id="19" creationId="{BD6C362F-39CB-BF38-332A-621CCF558390}"/>
          </ac:spMkLst>
        </pc:spChg>
        <pc:spChg chg="mod">
          <ac:chgData name="Buscemi, Paul | APHL" userId="e79b616a-e1ad-48ec-9a2a-3eadea64021d" providerId="ADAL" clId="{6C56242E-BC62-4D6B-9588-9175FB08FD14}" dt="2024-08-19T12:50:09.087" v="1353" actId="962"/>
          <ac:spMkLst>
            <pc:docMk/>
            <pc:sldMk cId="1653273023" sldId="2147377190"/>
            <ac:spMk id="21" creationId="{2313F494-33F8-5CD1-0FB1-47653325E008}"/>
          </ac:spMkLst>
        </pc:spChg>
        <pc:spChg chg="mod ord">
          <ac:chgData name="Buscemi, Paul | APHL" userId="e79b616a-e1ad-48ec-9a2a-3eadea64021d" providerId="ADAL" clId="{6C56242E-BC62-4D6B-9588-9175FB08FD14}" dt="2024-08-19T02:15:42.693" v="1120" actId="14100"/>
          <ac:spMkLst>
            <pc:docMk/>
            <pc:sldMk cId="1653273023" sldId="2147377190"/>
            <ac:spMk id="25" creationId="{4FC4B149-0028-4976-E65F-627043968748}"/>
          </ac:spMkLst>
        </pc:spChg>
        <pc:spChg chg="mod ord">
          <ac:chgData name="Buscemi, Paul | APHL" userId="e79b616a-e1ad-48ec-9a2a-3eadea64021d" providerId="ADAL" clId="{6C56242E-BC62-4D6B-9588-9175FB08FD14}" dt="2024-08-19T02:25:49.976" v="1236" actId="1076"/>
          <ac:spMkLst>
            <pc:docMk/>
            <pc:sldMk cId="1653273023" sldId="2147377190"/>
            <ac:spMk id="29" creationId="{71561D39-851B-C08A-692B-E0BCEB9A51D5}"/>
          </ac:spMkLst>
        </pc:spChg>
        <pc:spChg chg="mod ord">
          <ac:chgData name="Buscemi, Paul | APHL" userId="e79b616a-e1ad-48ec-9a2a-3eadea64021d" providerId="ADAL" clId="{6C56242E-BC62-4D6B-9588-9175FB08FD14}" dt="2024-08-19T12:49:37.909" v="1349" actId="1076"/>
          <ac:spMkLst>
            <pc:docMk/>
            <pc:sldMk cId="1653273023" sldId="2147377190"/>
            <ac:spMk id="31" creationId="{C00A7F05-2D6C-7A95-3B46-18241A470904}"/>
          </ac:spMkLst>
        </pc:spChg>
        <pc:spChg chg="mod">
          <ac:chgData name="Buscemi, Paul | APHL" userId="e79b616a-e1ad-48ec-9a2a-3eadea64021d" providerId="ADAL" clId="{6C56242E-BC62-4D6B-9588-9175FB08FD14}" dt="2024-08-19T01:56:33.635" v="828" actId="1076"/>
          <ac:spMkLst>
            <pc:docMk/>
            <pc:sldMk cId="1653273023" sldId="2147377190"/>
            <ac:spMk id="38" creationId="{98C66390-EE5F-8497-F6AC-080BA2A666AB}"/>
          </ac:spMkLst>
        </pc:spChg>
        <pc:spChg chg="del mod">
          <ac:chgData name="Buscemi, Paul | APHL" userId="e79b616a-e1ad-48ec-9a2a-3eadea64021d" providerId="ADAL" clId="{6C56242E-BC62-4D6B-9588-9175FB08FD14}" dt="2024-08-19T02:31:19.342" v="1277" actId="478"/>
          <ac:spMkLst>
            <pc:docMk/>
            <pc:sldMk cId="1653273023" sldId="2147377190"/>
            <ac:spMk id="42" creationId="{08608210-67FE-7710-7B02-589F0F35122E}"/>
          </ac:spMkLst>
        </pc:spChg>
        <pc:spChg chg="mod">
          <ac:chgData name="Buscemi, Paul | APHL" userId="e79b616a-e1ad-48ec-9a2a-3eadea64021d" providerId="ADAL" clId="{6C56242E-BC62-4D6B-9588-9175FB08FD14}" dt="2024-08-19T02:25:18.192" v="1233" actId="1076"/>
          <ac:spMkLst>
            <pc:docMk/>
            <pc:sldMk cId="1653273023" sldId="2147377190"/>
            <ac:spMk id="46" creationId="{33CC1412-EA6C-4C25-76BA-1A2F205560CB}"/>
          </ac:spMkLst>
        </pc:spChg>
        <pc:spChg chg="mod">
          <ac:chgData name="Buscemi, Paul | APHL" userId="e79b616a-e1ad-48ec-9a2a-3eadea64021d" providerId="ADAL" clId="{6C56242E-BC62-4D6B-9588-9175FB08FD14}" dt="2024-08-19T02:27:20.003" v="1239" actId="1076"/>
          <ac:spMkLst>
            <pc:docMk/>
            <pc:sldMk cId="1653273023" sldId="2147377190"/>
            <ac:spMk id="49" creationId="{5C09826A-9793-22A6-6305-DD7FC6B77489}"/>
          </ac:spMkLst>
        </pc:spChg>
        <pc:spChg chg="mod">
          <ac:chgData name="Buscemi, Paul | APHL" userId="e79b616a-e1ad-48ec-9a2a-3eadea64021d" providerId="ADAL" clId="{6C56242E-BC62-4D6B-9588-9175FB08FD14}" dt="2024-08-19T02:28:25.945" v="1248" actId="1076"/>
          <ac:spMkLst>
            <pc:docMk/>
            <pc:sldMk cId="1653273023" sldId="2147377190"/>
            <ac:spMk id="53" creationId="{6F836031-5795-D247-DEC3-1A5718220412}"/>
          </ac:spMkLst>
        </pc:spChg>
        <pc:spChg chg="mod">
          <ac:chgData name="Buscemi, Paul | APHL" userId="e79b616a-e1ad-48ec-9a2a-3eadea64021d" providerId="ADAL" clId="{6C56242E-BC62-4D6B-9588-9175FB08FD14}" dt="2024-08-19T02:25:35.660" v="1235" actId="1076"/>
          <ac:spMkLst>
            <pc:docMk/>
            <pc:sldMk cId="1653273023" sldId="2147377190"/>
            <ac:spMk id="65" creationId="{47B12EC5-67E7-99FF-78ED-A0852D3A38A7}"/>
          </ac:spMkLst>
        </pc:spChg>
        <pc:spChg chg="mod">
          <ac:chgData name="Buscemi, Paul | APHL" userId="e79b616a-e1ad-48ec-9a2a-3eadea64021d" providerId="ADAL" clId="{6C56242E-BC62-4D6B-9588-9175FB08FD14}" dt="2024-08-19T02:40:01.436" v="1346" actId="1076"/>
          <ac:spMkLst>
            <pc:docMk/>
            <pc:sldMk cId="1653273023" sldId="2147377190"/>
            <ac:spMk id="67" creationId="{E5A1178E-9EE8-CB51-C8C2-FFFA4F1D77FB}"/>
          </ac:spMkLst>
        </pc:spChg>
        <pc:spChg chg="mod">
          <ac:chgData name="Buscemi, Paul | APHL" userId="e79b616a-e1ad-48ec-9a2a-3eadea64021d" providerId="ADAL" clId="{6C56242E-BC62-4D6B-9588-9175FB08FD14}" dt="2024-08-19T02:40:09.079" v="1347" actId="1076"/>
          <ac:spMkLst>
            <pc:docMk/>
            <pc:sldMk cId="1653273023" sldId="2147377190"/>
            <ac:spMk id="71" creationId="{4C4A297E-C653-3A33-CD00-6E195816E06B}"/>
          </ac:spMkLst>
        </pc:spChg>
        <pc:spChg chg="mod">
          <ac:chgData name="Buscemi, Paul | APHL" userId="e79b616a-e1ad-48ec-9a2a-3eadea64021d" providerId="ADAL" clId="{6C56242E-BC62-4D6B-9588-9175FB08FD14}" dt="2024-08-19T02:25:27.465" v="1234" actId="1076"/>
          <ac:spMkLst>
            <pc:docMk/>
            <pc:sldMk cId="1653273023" sldId="2147377190"/>
            <ac:spMk id="73" creationId="{BF76C06B-21DC-72B3-9715-FD9133F4D46F}"/>
          </ac:spMkLst>
        </pc:spChg>
        <pc:spChg chg="mod">
          <ac:chgData name="Buscemi, Paul | APHL" userId="e79b616a-e1ad-48ec-9a2a-3eadea64021d" providerId="ADAL" clId="{6C56242E-BC62-4D6B-9588-9175FB08FD14}" dt="2024-08-19T01:55:44.473" v="820" actId="14100"/>
          <ac:spMkLst>
            <pc:docMk/>
            <pc:sldMk cId="1653273023" sldId="2147377190"/>
            <ac:spMk id="74" creationId="{EB38AC4C-AE73-52D9-9D3D-E1A7F3E46578}"/>
          </ac:spMkLst>
        </pc:spChg>
        <pc:spChg chg="mod">
          <ac:chgData name="Buscemi, Paul | APHL" userId="e79b616a-e1ad-48ec-9a2a-3eadea64021d" providerId="ADAL" clId="{6C56242E-BC62-4D6B-9588-9175FB08FD14}" dt="2024-08-19T01:56:14.902" v="825" actId="1076"/>
          <ac:spMkLst>
            <pc:docMk/>
            <pc:sldMk cId="1653273023" sldId="2147377190"/>
            <ac:spMk id="80" creationId="{2BCAC95D-6769-615D-A009-FE208F824BC6}"/>
          </ac:spMkLst>
        </pc:spChg>
        <pc:spChg chg="mod">
          <ac:chgData name="Buscemi, Paul | APHL" userId="e79b616a-e1ad-48ec-9a2a-3eadea64021d" providerId="ADAL" clId="{6C56242E-BC62-4D6B-9588-9175FB08FD14}" dt="2024-08-19T02:31:36.726" v="1279" actId="1076"/>
          <ac:spMkLst>
            <pc:docMk/>
            <pc:sldMk cId="1653273023" sldId="2147377190"/>
            <ac:spMk id="83" creationId="{94300D86-D3F1-9666-1CC4-EE8D97BC6DE5}"/>
          </ac:spMkLst>
        </pc:spChg>
        <pc:spChg chg="mod">
          <ac:chgData name="Buscemi, Paul | APHL" userId="e79b616a-e1ad-48ec-9a2a-3eadea64021d" providerId="ADAL" clId="{6C56242E-BC62-4D6B-9588-9175FB08FD14}" dt="2024-08-19T01:56:39.077" v="829" actId="1076"/>
          <ac:spMkLst>
            <pc:docMk/>
            <pc:sldMk cId="1653273023" sldId="2147377190"/>
            <ac:spMk id="87" creationId="{9D9CDEBD-5416-BC8B-06FD-0D1F9F1082A0}"/>
          </ac:spMkLst>
        </pc:spChg>
        <pc:spChg chg="mod">
          <ac:chgData name="Buscemi, Paul | APHL" userId="e79b616a-e1ad-48ec-9a2a-3eadea64021d" providerId="ADAL" clId="{6C56242E-BC62-4D6B-9588-9175FB08FD14}" dt="2024-08-19T02:26:56.409" v="1237" actId="1076"/>
          <ac:spMkLst>
            <pc:docMk/>
            <pc:sldMk cId="1653273023" sldId="2147377190"/>
            <ac:spMk id="92" creationId="{B0757CEB-F3BE-827D-AEAF-2FD735A25EF6}"/>
          </ac:spMkLst>
        </pc:spChg>
        <pc:spChg chg="mod">
          <ac:chgData name="Buscemi, Paul | APHL" userId="e79b616a-e1ad-48ec-9a2a-3eadea64021d" providerId="ADAL" clId="{6C56242E-BC62-4D6B-9588-9175FB08FD14}" dt="2024-08-19T02:39:46.547" v="1344" actId="1076"/>
          <ac:spMkLst>
            <pc:docMk/>
            <pc:sldMk cId="1653273023" sldId="2147377190"/>
            <ac:spMk id="97" creationId="{3475886B-0B54-4BCA-510D-068CE56AA783}"/>
          </ac:spMkLst>
        </pc:spChg>
        <pc:spChg chg="mod">
          <ac:chgData name="Buscemi, Paul | APHL" userId="e79b616a-e1ad-48ec-9a2a-3eadea64021d" providerId="ADAL" clId="{6C56242E-BC62-4D6B-9588-9175FB08FD14}" dt="2024-08-19T02:27:10.984" v="1238" actId="1076"/>
          <ac:spMkLst>
            <pc:docMk/>
            <pc:sldMk cId="1653273023" sldId="2147377190"/>
            <ac:spMk id="101" creationId="{409C5CE3-B507-EC62-D9E5-CED431085367}"/>
          </ac:spMkLst>
        </pc:spChg>
        <pc:spChg chg="mod">
          <ac:chgData name="Buscemi, Paul | APHL" userId="e79b616a-e1ad-48ec-9a2a-3eadea64021d" providerId="ADAL" clId="{6C56242E-BC62-4D6B-9588-9175FB08FD14}" dt="2024-08-19T02:27:47.361" v="1243" actId="14100"/>
          <ac:spMkLst>
            <pc:docMk/>
            <pc:sldMk cId="1653273023" sldId="2147377190"/>
            <ac:spMk id="102" creationId="{6231A462-EF25-6C05-D17F-41A47774FBAE}"/>
          </ac:spMkLst>
        </pc:spChg>
        <pc:spChg chg="mod">
          <ac:chgData name="Buscemi, Paul | APHL" userId="e79b616a-e1ad-48ec-9a2a-3eadea64021d" providerId="ADAL" clId="{6C56242E-BC62-4D6B-9588-9175FB08FD14}" dt="2024-08-19T02:39:52.239" v="1345" actId="1076"/>
          <ac:spMkLst>
            <pc:docMk/>
            <pc:sldMk cId="1653273023" sldId="2147377190"/>
            <ac:spMk id="105" creationId="{01146032-9DDB-DFEE-6086-A89617778FFE}"/>
          </ac:spMkLst>
        </pc:spChg>
        <pc:spChg chg="mod">
          <ac:chgData name="Buscemi, Paul | APHL" userId="e79b616a-e1ad-48ec-9a2a-3eadea64021d" providerId="ADAL" clId="{6C56242E-BC62-4D6B-9588-9175FB08FD14}" dt="2024-08-19T02:28:18.850" v="1247" actId="1076"/>
          <ac:spMkLst>
            <pc:docMk/>
            <pc:sldMk cId="1653273023" sldId="2147377190"/>
            <ac:spMk id="106" creationId="{7011ACCA-88A3-2CE3-E7FA-9BA0111E734C}"/>
          </ac:spMkLst>
        </pc:spChg>
        <pc:grpChg chg="mod">
          <ac:chgData name="Buscemi, Paul | APHL" userId="e79b616a-e1ad-48ec-9a2a-3eadea64021d" providerId="ADAL" clId="{6C56242E-BC62-4D6B-9588-9175FB08FD14}" dt="2024-08-19T01:52:37.968" v="805" actId="1076"/>
          <ac:grpSpMkLst>
            <pc:docMk/>
            <pc:sldMk cId="1653273023" sldId="2147377190"/>
            <ac:grpSpMk id="78" creationId="{8C3F732E-F2F4-5269-7335-99487CE1CA8D}"/>
          </ac:grpSpMkLst>
        </pc:grpChg>
        <pc:picChg chg="add mod">
          <ac:chgData name="Buscemi, Paul | APHL" userId="e79b616a-e1ad-48ec-9a2a-3eadea64021d" providerId="ADAL" clId="{6C56242E-BC62-4D6B-9588-9175FB08FD14}" dt="2024-08-19T12:50:38.294" v="1358" actId="1076"/>
          <ac:picMkLst>
            <pc:docMk/>
            <pc:sldMk cId="1653273023" sldId="2147377190"/>
            <ac:picMk id="5" creationId="{4B2E81B3-76B2-2197-5D85-BB302CD1CBBF}"/>
          </ac:picMkLst>
        </pc:picChg>
        <pc:picChg chg="add mod ord modCrop">
          <ac:chgData name="Buscemi, Paul | APHL" userId="e79b616a-e1ad-48ec-9a2a-3eadea64021d" providerId="ADAL" clId="{6C56242E-BC62-4D6B-9588-9175FB08FD14}" dt="2024-08-19T02:28:11.937" v="1246" actId="1076"/>
          <ac:picMkLst>
            <pc:docMk/>
            <pc:sldMk cId="1653273023" sldId="2147377190"/>
            <ac:picMk id="9" creationId="{4BB20995-2DC0-D07C-D210-E06765645811}"/>
          </ac:picMkLst>
        </pc:picChg>
        <pc:picChg chg="add del mod">
          <ac:chgData name="Buscemi, Paul | APHL" userId="e79b616a-e1ad-48ec-9a2a-3eadea64021d" providerId="ADAL" clId="{6C56242E-BC62-4D6B-9588-9175FB08FD14}" dt="2024-08-19T12:52:03.943" v="1372" actId="478"/>
          <ac:picMkLst>
            <pc:docMk/>
            <pc:sldMk cId="1653273023" sldId="2147377190"/>
            <ac:picMk id="11" creationId="{88A0280E-D3AE-9645-A20F-51D8C4905F22}"/>
          </ac:picMkLst>
        </pc:picChg>
        <pc:picChg chg="add mod">
          <ac:chgData name="Buscemi, Paul | APHL" userId="e79b616a-e1ad-48ec-9a2a-3eadea64021d" providerId="ADAL" clId="{6C56242E-BC62-4D6B-9588-9175FB08FD14}" dt="2024-08-19T12:53:01.347" v="1383" actId="208"/>
          <ac:picMkLst>
            <pc:docMk/>
            <pc:sldMk cId="1653273023" sldId="2147377190"/>
            <ac:picMk id="17" creationId="{9EBA0174-40F5-1818-4155-055C75E132E9}"/>
          </ac:picMkLst>
        </pc:picChg>
        <pc:picChg chg="add del mod modCrop">
          <ac:chgData name="Buscemi, Paul | APHL" userId="e79b616a-e1ad-48ec-9a2a-3eadea64021d" providerId="ADAL" clId="{6C56242E-BC62-4D6B-9588-9175FB08FD14}" dt="2024-08-19T02:32:32.267" v="1280" actId="478"/>
          <ac:picMkLst>
            <pc:docMk/>
            <pc:sldMk cId="1653273023" sldId="2147377190"/>
            <ac:picMk id="20" creationId="{D60F71EE-E5A6-04D5-A1EA-3D8B56E0D2DC}"/>
          </ac:picMkLst>
        </pc:picChg>
        <pc:picChg chg="add mod">
          <ac:chgData name="Buscemi, Paul | APHL" userId="e79b616a-e1ad-48ec-9a2a-3eadea64021d" providerId="ADAL" clId="{6C56242E-BC62-4D6B-9588-9175FB08FD14}" dt="2024-08-19T12:54:23.380" v="1392" actId="208"/>
          <ac:picMkLst>
            <pc:docMk/>
            <pc:sldMk cId="1653273023" sldId="2147377190"/>
            <ac:picMk id="22" creationId="{A547B41F-306C-8AB5-26F8-961F4024BA92}"/>
          </ac:picMkLst>
        </pc:picChg>
        <pc:picChg chg="add mod">
          <ac:chgData name="Buscemi, Paul | APHL" userId="e79b616a-e1ad-48ec-9a2a-3eadea64021d" providerId="ADAL" clId="{6C56242E-BC62-4D6B-9588-9175FB08FD14}" dt="2024-08-19T12:55:04.590" v="1398" actId="1076"/>
          <ac:picMkLst>
            <pc:docMk/>
            <pc:sldMk cId="1653273023" sldId="2147377190"/>
            <ac:picMk id="23" creationId="{DBB53081-978A-C4E5-7391-64FD823305A6}"/>
          </ac:picMkLst>
        </pc:picChg>
        <pc:picChg chg="add mod">
          <ac:chgData name="Buscemi, Paul | APHL" userId="e79b616a-e1ad-48ec-9a2a-3eadea64021d" providerId="ADAL" clId="{6C56242E-BC62-4D6B-9588-9175FB08FD14}" dt="2024-08-19T02:24:54.487" v="1229" actId="1076"/>
          <ac:picMkLst>
            <pc:docMk/>
            <pc:sldMk cId="1653273023" sldId="2147377190"/>
            <ac:picMk id="26" creationId="{26856326-3BA1-1396-9D32-DB4B010D262B}"/>
          </ac:picMkLst>
        </pc:picChg>
        <pc:picChg chg="add mod">
          <ac:chgData name="Buscemi, Paul | APHL" userId="e79b616a-e1ad-48ec-9a2a-3eadea64021d" providerId="ADAL" clId="{6C56242E-BC62-4D6B-9588-9175FB08FD14}" dt="2024-08-19T12:58:38.990" v="1415" actId="1076"/>
          <ac:picMkLst>
            <pc:docMk/>
            <pc:sldMk cId="1653273023" sldId="2147377190"/>
            <ac:picMk id="28" creationId="{F85E3A82-F3E0-8F98-A053-84D02833F9AA}"/>
          </ac:picMkLst>
        </pc:picChg>
        <pc:picChg chg="mod">
          <ac:chgData name="Buscemi, Paul | APHL" userId="e79b616a-e1ad-48ec-9a2a-3eadea64021d" providerId="ADAL" clId="{6C56242E-BC62-4D6B-9588-9175FB08FD14}" dt="2024-08-19T02:24:48.601" v="1228" actId="1076"/>
          <ac:picMkLst>
            <pc:docMk/>
            <pc:sldMk cId="1653273023" sldId="2147377190"/>
            <ac:picMk id="30" creationId="{BED9B7BB-372B-B9A4-EC6C-6C34913E38D9}"/>
          </ac:picMkLst>
        </pc:picChg>
        <pc:picChg chg="add mod">
          <ac:chgData name="Buscemi, Paul | APHL" userId="e79b616a-e1ad-48ec-9a2a-3eadea64021d" providerId="ADAL" clId="{6C56242E-BC62-4D6B-9588-9175FB08FD14}" dt="2024-08-19T02:31:30.669" v="1278" actId="1076"/>
          <ac:picMkLst>
            <pc:docMk/>
            <pc:sldMk cId="1653273023" sldId="2147377190"/>
            <ac:picMk id="32" creationId="{6D9FB0AC-5FE5-C49C-B85F-79598249CC71}"/>
          </ac:picMkLst>
        </pc:picChg>
        <pc:picChg chg="add mod modCrop">
          <ac:chgData name="Buscemi, Paul | APHL" userId="e79b616a-e1ad-48ec-9a2a-3eadea64021d" providerId="ADAL" clId="{6C56242E-BC62-4D6B-9588-9175FB08FD14}" dt="2024-08-19T02:34:06.626" v="1298" actId="693"/>
          <ac:picMkLst>
            <pc:docMk/>
            <pc:sldMk cId="1653273023" sldId="2147377190"/>
            <ac:picMk id="35" creationId="{BF03E190-6B46-5A3F-E611-B9AA349146B1}"/>
          </ac:picMkLst>
        </pc:picChg>
        <pc:picChg chg="add del mod">
          <ac:chgData name="Buscemi, Paul | APHL" userId="e79b616a-e1ad-48ec-9a2a-3eadea64021d" providerId="ADAL" clId="{6C56242E-BC62-4D6B-9588-9175FB08FD14}" dt="2024-08-19T12:59:08.590" v="1419" actId="478"/>
          <ac:picMkLst>
            <pc:docMk/>
            <pc:sldMk cId="1653273023" sldId="2147377190"/>
            <ac:picMk id="36" creationId="{B4958458-6EF2-4615-C6F9-4818309A17BC}"/>
          </ac:picMkLst>
        </pc:picChg>
        <pc:picChg chg="add mod">
          <ac:chgData name="Buscemi, Paul | APHL" userId="e79b616a-e1ad-48ec-9a2a-3eadea64021d" providerId="ADAL" clId="{6C56242E-BC62-4D6B-9588-9175FB08FD14}" dt="2024-08-19T02:35:44.602" v="1314" actId="1076"/>
          <ac:picMkLst>
            <pc:docMk/>
            <pc:sldMk cId="1653273023" sldId="2147377190"/>
            <ac:picMk id="37" creationId="{E1636392-F337-12ED-5937-E426370E014C}"/>
          </ac:picMkLst>
        </pc:picChg>
        <pc:picChg chg="add mod">
          <ac:chgData name="Buscemi, Paul | APHL" userId="e79b616a-e1ad-48ec-9a2a-3eadea64021d" providerId="ADAL" clId="{6C56242E-BC62-4D6B-9588-9175FB08FD14}" dt="2024-08-19T02:38:30.337" v="1335" actId="208"/>
          <ac:picMkLst>
            <pc:docMk/>
            <pc:sldMk cId="1653273023" sldId="2147377190"/>
            <ac:picMk id="41" creationId="{E409D6F4-8C7D-47F1-24B9-53808270E92D}"/>
          </ac:picMkLst>
        </pc:picChg>
        <pc:picChg chg="add del mod">
          <ac:chgData name="Buscemi, Paul | APHL" userId="e79b616a-e1ad-48ec-9a2a-3eadea64021d" providerId="ADAL" clId="{6C56242E-BC62-4D6B-9588-9175FB08FD14}" dt="2024-08-19T13:00:55.307" v="1423" actId="478"/>
          <ac:picMkLst>
            <pc:docMk/>
            <pc:sldMk cId="1653273023" sldId="2147377190"/>
            <ac:picMk id="42" creationId="{3829439A-0261-F8EC-EF09-6C6E56196446}"/>
          </ac:picMkLst>
        </pc:picChg>
        <pc:picChg chg="add mod">
          <ac:chgData name="Buscemi, Paul | APHL" userId="e79b616a-e1ad-48ec-9a2a-3eadea64021d" providerId="ADAL" clId="{6C56242E-BC62-4D6B-9588-9175FB08FD14}" dt="2024-08-19T02:39:20.800" v="1343" actId="208"/>
          <ac:picMkLst>
            <pc:docMk/>
            <pc:sldMk cId="1653273023" sldId="2147377190"/>
            <ac:picMk id="44" creationId="{3E7D869D-9FAB-1CCE-3CEF-62426174F1A2}"/>
          </ac:picMkLst>
        </pc:picChg>
      </pc:sldChg>
      <pc:sldMasterChg chg="setBg modSldLayout">
        <pc:chgData name="Buscemi, Paul | APHL" userId="e79b616a-e1ad-48ec-9a2a-3eadea64021d" providerId="ADAL" clId="{6C56242E-BC62-4D6B-9588-9175FB08FD14}" dt="2024-08-19T01:44:43.876" v="477"/>
        <pc:sldMasterMkLst>
          <pc:docMk/>
          <pc:sldMasterMk cId="2430337621" sldId="2147483648"/>
        </pc:sldMasterMkLst>
        <pc:sldLayoutChg chg="setBg">
          <pc:chgData name="Buscemi, Paul | APHL" userId="e79b616a-e1ad-48ec-9a2a-3eadea64021d" providerId="ADAL" clId="{6C56242E-BC62-4D6B-9588-9175FB08FD14}" dt="2024-08-19T01:44:43.876" v="477"/>
          <pc:sldLayoutMkLst>
            <pc:docMk/>
            <pc:sldMasterMk cId="2430337621" sldId="2147483648"/>
            <pc:sldLayoutMk cId="2411500244" sldId="2147483650"/>
          </pc:sldLayoutMkLst>
        </pc:sldLayoutChg>
        <pc:sldLayoutChg chg="setBg">
          <pc:chgData name="Buscemi, Paul | APHL" userId="e79b616a-e1ad-48ec-9a2a-3eadea64021d" providerId="ADAL" clId="{6C56242E-BC62-4D6B-9588-9175FB08FD14}" dt="2024-08-19T01:44:43.876" v="477"/>
          <pc:sldLayoutMkLst>
            <pc:docMk/>
            <pc:sldMasterMk cId="2430337621" sldId="2147483648"/>
            <pc:sldLayoutMk cId="3234457109" sldId="2147483651"/>
          </pc:sldLayoutMkLst>
        </pc:sldLayoutChg>
        <pc:sldLayoutChg chg="setBg">
          <pc:chgData name="Buscemi, Paul | APHL" userId="e79b616a-e1ad-48ec-9a2a-3eadea64021d" providerId="ADAL" clId="{6C56242E-BC62-4D6B-9588-9175FB08FD14}" dt="2024-08-19T01:44:43.876" v="477"/>
          <pc:sldLayoutMkLst>
            <pc:docMk/>
            <pc:sldMasterMk cId="2430337621" sldId="2147483648"/>
            <pc:sldLayoutMk cId="1979569935" sldId="2147483652"/>
          </pc:sldLayoutMkLst>
        </pc:sldLayoutChg>
        <pc:sldLayoutChg chg="setBg">
          <pc:chgData name="Buscemi, Paul | APHL" userId="e79b616a-e1ad-48ec-9a2a-3eadea64021d" providerId="ADAL" clId="{6C56242E-BC62-4D6B-9588-9175FB08FD14}" dt="2024-08-19T01:44:43.876" v="477"/>
          <pc:sldLayoutMkLst>
            <pc:docMk/>
            <pc:sldMasterMk cId="2430337621" sldId="2147483648"/>
            <pc:sldLayoutMk cId="521223645" sldId="2147483653"/>
          </pc:sldLayoutMkLst>
        </pc:sldLayoutChg>
        <pc:sldLayoutChg chg="setBg">
          <pc:chgData name="Buscemi, Paul | APHL" userId="e79b616a-e1ad-48ec-9a2a-3eadea64021d" providerId="ADAL" clId="{6C56242E-BC62-4D6B-9588-9175FB08FD14}" dt="2024-08-19T01:44:43.876" v="477"/>
          <pc:sldLayoutMkLst>
            <pc:docMk/>
            <pc:sldMasterMk cId="2430337621" sldId="2147483648"/>
            <pc:sldLayoutMk cId="60731211" sldId="2147483654"/>
          </pc:sldLayoutMkLst>
        </pc:sldLayoutChg>
        <pc:sldLayoutChg chg="setBg">
          <pc:chgData name="Buscemi, Paul | APHL" userId="e79b616a-e1ad-48ec-9a2a-3eadea64021d" providerId="ADAL" clId="{6C56242E-BC62-4D6B-9588-9175FB08FD14}" dt="2024-08-19T01:44:43.876" v="477"/>
          <pc:sldLayoutMkLst>
            <pc:docMk/>
            <pc:sldMasterMk cId="2430337621" sldId="2147483648"/>
            <pc:sldLayoutMk cId="2240544052" sldId="2147483655"/>
          </pc:sldLayoutMkLst>
        </pc:sldLayoutChg>
        <pc:sldLayoutChg chg="setBg">
          <pc:chgData name="Buscemi, Paul | APHL" userId="e79b616a-e1ad-48ec-9a2a-3eadea64021d" providerId="ADAL" clId="{6C56242E-BC62-4D6B-9588-9175FB08FD14}" dt="2024-08-19T01:44:43.876" v="477"/>
          <pc:sldLayoutMkLst>
            <pc:docMk/>
            <pc:sldMasterMk cId="2430337621" sldId="2147483648"/>
            <pc:sldLayoutMk cId="1353848310" sldId="2147483660"/>
          </pc:sldLayoutMkLst>
        </pc:sldLayoutChg>
        <pc:sldLayoutChg chg="setBg">
          <pc:chgData name="Buscemi, Paul | APHL" userId="e79b616a-e1ad-48ec-9a2a-3eadea64021d" providerId="ADAL" clId="{6C56242E-BC62-4D6B-9588-9175FB08FD14}" dt="2024-08-19T01:44:43.876" v="477"/>
          <pc:sldLayoutMkLst>
            <pc:docMk/>
            <pc:sldMasterMk cId="2430337621" sldId="2147483648"/>
            <pc:sldLayoutMk cId="2594771578" sldId="2147483661"/>
          </pc:sldLayoutMkLst>
        </pc:sldLayoutChg>
        <pc:sldLayoutChg chg="setBg">
          <pc:chgData name="Buscemi, Paul | APHL" userId="e79b616a-e1ad-48ec-9a2a-3eadea64021d" providerId="ADAL" clId="{6C56242E-BC62-4D6B-9588-9175FB08FD14}" dt="2024-08-19T01:44:43.876" v="477"/>
          <pc:sldLayoutMkLst>
            <pc:docMk/>
            <pc:sldMasterMk cId="2430337621" sldId="2147483648"/>
            <pc:sldLayoutMk cId="2847435041" sldId="2147483662"/>
          </pc:sldLayoutMkLst>
        </pc:sldLayoutChg>
        <pc:sldLayoutChg chg="setBg">
          <pc:chgData name="Buscemi, Paul | APHL" userId="e79b616a-e1ad-48ec-9a2a-3eadea64021d" providerId="ADAL" clId="{6C56242E-BC62-4D6B-9588-9175FB08FD14}" dt="2024-08-19T01:44:43.876" v="477"/>
          <pc:sldLayoutMkLst>
            <pc:docMk/>
            <pc:sldMasterMk cId="2430337621" sldId="2147483648"/>
            <pc:sldLayoutMk cId="171432187" sldId="2147483663"/>
          </pc:sldLayoutMkLst>
        </pc:sldLayoutChg>
        <pc:sldLayoutChg chg="setBg">
          <pc:chgData name="Buscemi, Paul | APHL" userId="e79b616a-e1ad-48ec-9a2a-3eadea64021d" providerId="ADAL" clId="{6C56242E-BC62-4D6B-9588-9175FB08FD14}" dt="2024-08-19T01:44:43.876" v="477"/>
          <pc:sldLayoutMkLst>
            <pc:docMk/>
            <pc:sldMasterMk cId="2430337621" sldId="2147483648"/>
            <pc:sldLayoutMk cId="1770781198" sldId="2147483666"/>
          </pc:sldLayoutMkLst>
        </pc:sldLayoutChg>
        <pc:sldLayoutChg chg="setBg">
          <pc:chgData name="Buscemi, Paul | APHL" userId="e79b616a-e1ad-48ec-9a2a-3eadea64021d" providerId="ADAL" clId="{6C56242E-BC62-4D6B-9588-9175FB08FD14}" dt="2024-08-19T01:44:43.876" v="477"/>
          <pc:sldLayoutMkLst>
            <pc:docMk/>
            <pc:sldMasterMk cId="2430337621" sldId="2147483648"/>
            <pc:sldLayoutMk cId="2245140319" sldId="2147483668"/>
          </pc:sldLayoutMkLst>
        </pc:sldLayoutChg>
        <pc:sldLayoutChg chg="setBg">
          <pc:chgData name="Buscemi, Paul | APHL" userId="e79b616a-e1ad-48ec-9a2a-3eadea64021d" providerId="ADAL" clId="{6C56242E-BC62-4D6B-9588-9175FB08FD14}" dt="2024-08-19T01:44:43.876" v="477"/>
          <pc:sldLayoutMkLst>
            <pc:docMk/>
            <pc:sldMasterMk cId="2430337621" sldId="2147483648"/>
            <pc:sldLayoutMk cId="1138745306" sldId="2147483669"/>
          </pc:sldLayoutMkLst>
        </pc:sldLayoutChg>
        <pc:sldLayoutChg chg="setBg">
          <pc:chgData name="Buscemi, Paul | APHL" userId="e79b616a-e1ad-48ec-9a2a-3eadea64021d" providerId="ADAL" clId="{6C56242E-BC62-4D6B-9588-9175FB08FD14}" dt="2024-08-19T01:44:43.876" v="477"/>
          <pc:sldLayoutMkLst>
            <pc:docMk/>
            <pc:sldMasterMk cId="2430337621" sldId="2147483648"/>
            <pc:sldLayoutMk cId="3138491095" sldId="2147483670"/>
          </pc:sldLayoutMkLst>
        </pc:sldLayoutChg>
        <pc:sldLayoutChg chg="setBg">
          <pc:chgData name="Buscemi, Paul | APHL" userId="e79b616a-e1ad-48ec-9a2a-3eadea64021d" providerId="ADAL" clId="{6C56242E-BC62-4D6B-9588-9175FB08FD14}" dt="2024-08-19T01:44:43.876" v="477"/>
          <pc:sldLayoutMkLst>
            <pc:docMk/>
            <pc:sldMasterMk cId="2430337621" sldId="2147483648"/>
            <pc:sldLayoutMk cId="4012120031" sldId="2147483671"/>
          </pc:sldLayoutMkLst>
        </pc:sldLayoutChg>
        <pc:sldLayoutChg chg="setBg">
          <pc:chgData name="Buscemi, Paul | APHL" userId="e79b616a-e1ad-48ec-9a2a-3eadea64021d" providerId="ADAL" clId="{6C56242E-BC62-4D6B-9588-9175FB08FD14}" dt="2024-08-19T01:44:43.876" v="477"/>
          <pc:sldLayoutMkLst>
            <pc:docMk/>
            <pc:sldMasterMk cId="2430337621" sldId="2147483648"/>
            <pc:sldLayoutMk cId="2936682384" sldId="2147483672"/>
          </pc:sldLayoutMkLst>
        </pc:sldLayoutChg>
        <pc:sldLayoutChg chg="setBg">
          <pc:chgData name="Buscemi, Paul | APHL" userId="e79b616a-e1ad-48ec-9a2a-3eadea64021d" providerId="ADAL" clId="{6C56242E-BC62-4D6B-9588-9175FB08FD14}" dt="2024-08-19T01:44:43.876" v="477"/>
          <pc:sldLayoutMkLst>
            <pc:docMk/>
            <pc:sldMasterMk cId="2430337621" sldId="2147483648"/>
            <pc:sldLayoutMk cId="177851777" sldId="2147483673"/>
          </pc:sldLayoutMkLst>
        </pc:sldLayoutChg>
        <pc:sldLayoutChg chg="setBg">
          <pc:chgData name="Buscemi, Paul | APHL" userId="e79b616a-e1ad-48ec-9a2a-3eadea64021d" providerId="ADAL" clId="{6C56242E-BC62-4D6B-9588-9175FB08FD14}" dt="2024-08-19T01:44:43.876" v="477"/>
          <pc:sldLayoutMkLst>
            <pc:docMk/>
            <pc:sldMasterMk cId="2430337621" sldId="2147483648"/>
            <pc:sldLayoutMk cId="876832116" sldId="2147483674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07AEC48F-22AC-4DF1-B1B5-0DBA427F00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993295E-E1B9-4613-9328-41E73FF1B7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487248-395E-43C7-BF4F-D00C5F5B2E35}" type="datetimeFigureOut">
              <a:rPr lang="en-US" smtClean="0"/>
              <a:t>8/19/2024</a:t>
            </a:fld>
            <a:endParaRPr lang="en-US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42EDE4B-24E7-455B-B8A7-35C7CA8E13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FF5185E-BE4E-46DA-A503-97787759F4D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2E6D48-02F9-4C17-AFA9-EED1DA876E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5584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D7AD6A-ED84-4F8E-A912-F7C11544A729}" type="datetimeFigureOut">
              <a:rPr lang="en-US" smtClean="0"/>
              <a:t>8/19/2024</a:t>
            </a:fld>
            <a:endParaRPr lang="en-US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30964-BF55-46F8-B0CF-231697E08B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269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C30964-BF55-46F8-B0CF-231697E08BC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091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5">
            <a:extLst>
              <a:ext uri="{FF2B5EF4-FFF2-40B4-BE49-F238E27FC236}">
                <a16:creationId xmlns:a16="http://schemas.microsoft.com/office/drawing/2014/main" id="{D6891DCF-2742-43A9-8E93-9EB4D3D9D7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845" b="784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Prostokąt 7">
            <a:extLst>
              <a:ext uri="{FF2B5EF4-FFF2-40B4-BE49-F238E27FC236}">
                <a16:creationId xmlns:a16="http://schemas.microsoft.com/office/drawing/2014/main" id="{C570B86B-6352-40B7-8558-EF74AFBB0670}"/>
              </a:ext>
            </a:extLst>
          </p:cNvPr>
          <p:cNvSpPr/>
          <p:nvPr/>
        </p:nvSpPr>
        <p:spPr>
          <a:xfrm>
            <a:off x="4233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7C1281C2-CA47-419D-844A-5B0680AE7B17}"/>
              </a:ext>
            </a:extLst>
          </p:cNvPr>
          <p:cNvGrpSpPr/>
          <p:nvPr userDrawn="1"/>
        </p:nvGrpSpPr>
        <p:grpSpPr>
          <a:xfrm>
            <a:off x="3563759" y="0"/>
            <a:ext cx="4860000" cy="2734724"/>
            <a:chOff x="3563759" y="0"/>
            <a:chExt cx="4860000" cy="2734724"/>
          </a:xfrm>
        </p:grpSpPr>
        <p:sp>
          <p:nvSpPr>
            <p:cNvPr id="21" name="Dowolny kształt: kształt 20">
              <a:extLst>
                <a:ext uri="{FF2B5EF4-FFF2-40B4-BE49-F238E27FC236}">
                  <a16:creationId xmlns:a16="http://schemas.microsoft.com/office/drawing/2014/main" id="{03598EBC-9F81-4EBC-B4FA-6F96BBAF3BFB}"/>
                </a:ext>
              </a:extLst>
            </p:cNvPr>
            <p:cNvSpPr/>
            <p:nvPr userDrawn="1"/>
          </p:nvSpPr>
          <p:spPr>
            <a:xfrm>
              <a:off x="3563759" y="0"/>
              <a:ext cx="4860000" cy="2734724"/>
            </a:xfrm>
            <a:custGeom>
              <a:avLst/>
              <a:gdLst>
                <a:gd name="connsiteX0" fmla="*/ 21134 w 4860000"/>
                <a:gd name="connsiteY0" fmla="*/ 0 h 2734724"/>
                <a:gd name="connsiteX1" fmla="*/ 4838866 w 4860000"/>
                <a:gd name="connsiteY1" fmla="*/ 0 h 2734724"/>
                <a:gd name="connsiteX2" fmla="*/ 4847454 w 4860000"/>
                <a:gd name="connsiteY2" fmla="*/ 56271 h 2734724"/>
                <a:gd name="connsiteX3" fmla="*/ 4860000 w 4860000"/>
                <a:gd name="connsiteY3" fmla="*/ 304724 h 2734724"/>
                <a:gd name="connsiteX4" fmla="*/ 2430000 w 4860000"/>
                <a:gd name="connsiteY4" fmla="*/ 2734724 h 2734724"/>
                <a:gd name="connsiteX5" fmla="*/ 0 w 4860000"/>
                <a:gd name="connsiteY5" fmla="*/ 304724 h 2734724"/>
                <a:gd name="connsiteX6" fmla="*/ 12546 w 4860000"/>
                <a:gd name="connsiteY6" fmla="*/ 56271 h 273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60000" h="2734724">
                  <a:moveTo>
                    <a:pt x="21134" y="0"/>
                  </a:moveTo>
                  <a:lnTo>
                    <a:pt x="4838866" y="0"/>
                  </a:lnTo>
                  <a:lnTo>
                    <a:pt x="4847454" y="56271"/>
                  </a:lnTo>
                  <a:cubicBezTo>
                    <a:pt x="4855750" y="137960"/>
                    <a:pt x="4860000" y="220846"/>
                    <a:pt x="4860000" y="304724"/>
                  </a:cubicBezTo>
                  <a:cubicBezTo>
                    <a:pt x="4860000" y="1646776"/>
                    <a:pt x="3772052" y="2734724"/>
                    <a:pt x="2430000" y="2734724"/>
                  </a:cubicBezTo>
                  <a:cubicBezTo>
                    <a:pt x="1087948" y="2734724"/>
                    <a:pt x="0" y="1646776"/>
                    <a:pt x="0" y="304724"/>
                  </a:cubicBezTo>
                  <a:cubicBezTo>
                    <a:pt x="0" y="220846"/>
                    <a:pt x="4250" y="137960"/>
                    <a:pt x="12546" y="5627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tIns="72000" bIns="72000" rtlCol="0" anchor="ctr">
              <a:noAutofit/>
            </a:bodyPr>
            <a:lstStyle/>
            <a:p>
              <a:pPr algn="ctr">
                <a:spcAft>
                  <a:spcPts val="600"/>
                </a:spcAft>
              </a:pPr>
              <a:endParaRPr lang="en-US" sz="1800" dirty="0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F7A18276-8C93-42F7-B806-955F48D7E562}"/>
                </a:ext>
              </a:extLst>
            </p:cNvPr>
            <p:cNvSpPr/>
            <p:nvPr userDrawn="1"/>
          </p:nvSpPr>
          <p:spPr>
            <a:xfrm>
              <a:off x="3716759" y="0"/>
              <a:ext cx="4554000" cy="2581724"/>
            </a:xfrm>
            <a:custGeom>
              <a:avLst/>
              <a:gdLst>
                <a:gd name="connsiteX0" fmla="*/ 22731 w 4554000"/>
                <a:gd name="connsiteY0" fmla="*/ 0 h 2581724"/>
                <a:gd name="connsiteX1" fmla="*/ 4531269 w 4554000"/>
                <a:gd name="connsiteY1" fmla="*/ 0 h 2581724"/>
                <a:gd name="connsiteX2" fmla="*/ 4542244 w 4554000"/>
                <a:gd name="connsiteY2" fmla="*/ 71914 h 2581724"/>
                <a:gd name="connsiteX3" fmla="*/ 4554000 w 4554000"/>
                <a:gd name="connsiteY3" fmla="*/ 304724 h 2581724"/>
                <a:gd name="connsiteX4" fmla="*/ 2277000 w 4554000"/>
                <a:gd name="connsiteY4" fmla="*/ 2581724 h 2581724"/>
                <a:gd name="connsiteX5" fmla="*/ 0 w 4554000"/>
                <a:gd name="connsiteY5" fmla="*/ 304724 h 2581724"/>
                <a:gd name="connsiteX6" fmla="*/ 11756 w 4554000"/>
                <a:gd name="connsiteY6" fmla="*/ 71914 h 2581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4000" h="2581724">
                  <a:moveTo>
                    <a:pt x="22731" y="0"/>
                  </a:moveTo>
                  <a:lnTo>
                    <a:pt x="4531269" y="0"/>
                  </a:lnTo>
                  <a:lnTo>
                    <a:pt x="4542244" y="71914"/>
                  </a:lnTo>
                  <a:cubicBezTo>
                    <a:pt x="4550018" y="148460"/>
                    <a:pt x="4554000" y="226127"/>
                    <a:pt x="4554000" y="304724"/>
                  </a:cubicBezTo>
                  <a:cubicBezTo>
                    <a:pt x="4554000" y="1562276"/>
                    <a:pt x="3534552" y="2581724"/>
                    <a:pt x="2277000" y="2581724"/>
                  </a:cubicBezTo>
                  <a:cubicBezTo>
                    <a:pt x="1019448" y="2581724"/>
                    <a:pt x="0" y="1562276"/>
                    <a:pt x="0" y="304724"/>
                  </a:cubicBezTo>
                  <a:cubicBezTo>
                    <a:pt x="0" y="226127"/>
                    <a:pt x="3982" y="148460"/>
                    <a:pt x="11756" y="7191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tIns="72000" bIns="72000" rtlCol="0" anchor="ctr">
              <a:noAutofit/>
            </a:bodyPr>
            <a:lstStyle/>
            <a:p>
              <a:pPr algn="ctr">
                <a:spcAft>
                  <a:spcPts val="600"/>
                </a:spcAft>
              </a:pPr>
              <a:endParaRPr lang="en-US" sz="180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7AB817F-D174-48BA-9628-6BA67D202568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800100" y="3239620"/>
            <a:ext cx="10591800" cy="1950561"/>
          </a:xfrm>
        </p:spPr>
        <p:txBody>
          <a:bodyPr anchor="ctr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811597-91A2-411F-BB70-6B13A1808507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800100" y="5356079"/>
            <a:ext cx="10591800" cy="81071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E422B-D5AA-4758-B6DE-EF79659FEDE6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5581651" y="6329835"/>
            <a:ext cx="10287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33AF06-9091-4552-B55B-F323A6B93663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25" name="Grafika 4">
            <a:extLst>
              <a:ext uri="{FF2B5EF4-FFF2-40B4-BE49-F238E27FC236}">
                <a16:creationId xmlns:a16="http://schemas.microsoft.com/office/drawing/2014/main" id="{3B359F1A-1A7B-47E6-B95A-542A72FF5628}"/>
              </a:ext>
            </a:extLst>
          </p:cNvPr>
          <p:cNvSpPr/>
          <p:nvPr userDrawn="1"/>
        </p:nvSpPr>
        <p:spPr>
          <a:xfrm>
            <a:off x="5162609" y="572620"/>
            <a:ext cx="1763899" cy="1172297"/>
          </a:xfrm>
          <a:custGeom>
            <a:avLst/>
            <a:gdLst>
              <a:gd name="connsiteX0" fmla="*/ 3715 w 1480470"/>
              <a:gd name="connsiteY0" fmla="*/ 983930 h 983929"/>
              <a:gd name="connsiteX1" fmla="*/ 70485 w 1480470"/>
              <a:gd name="connsiteY1" fmla="*/ 983930 h 983929"/>
              <a:gd name="connsiteX2" fmla="*/ 88011 w 1480470"/>
              <a:gd name="connsiteY2" fmla="*/ 949449 h 983929"/>
              <a:gd name="connsiteX3" fmla="*/ 209169 w 1480470"/>
              <a:gd name="connsiteY3" fmla="*/ 949449 h 983929"/>
              <a:gd name="connsiteX4" fmla="*/ 227743 w 1480470"/>
              <a:gd name="connsiteY4" fmla="*/ 983930 h 983929"/>
              <a:gd name="connsiteX5" fmla="*/ 294227 w 1480470"/>
              <a:gd name="connsiteY5" fmla="*/ 983930 h 983929"/>
              <a:gd name="connsiteX6" fmla="*/ 187166 w 1480470"/>
              <a:gd name="connsiteY6" fmla="*/ 788953 h 983929"/>
              <a:gd name="connsiteX7" fmla="*/ 109347 w 1480470"/>
              <a:gd name="connsiteY7" fmla="*/ 788953 h 983929"/>
              <a:gd name="connsiteX8" fmla="*/ 3715 w 1480470"/>
              <a:gd name="connsiteY8" fmla="*/ 983930 h 983929"/>
              <a:gd name="connsiteX9" fmla="*/ 148114 w 1480470"/>
              <a:gd name="connsiteY9" fmla="*/ 834197 h 983929"/>
              <a:gd name="connsiteX10" fmla="*/ 186880 w 1480470"/>
              <a:gd name="connsiteY10" fmla="*/ 907444 h 983929"/>
              <a:gd name="connsiteX11" fmla="*/ 110395 w 1480470"/>
              <a:gd name="connsiteY11" fmla="*/ 907444 h 983929"/>
              <a:gd name="connsiteX12" fmla="*/ 148114 w 1480470"/>
              <a:gd name="connsiteY12" fmla="*/ 834197 h 983929"/>
              <a:gd name="connsiteX13" fmla="*/ 421672 w 1480470"/>
              <a:gd name="connsiteY13" fmla="*/ 983930 h 983929"/>
              <a:gd name="connsiteX14" fmla="*/ 481489 w 1480470"/>
              <a:gd name="connsiteY14" fmla="*/ 983930 h 983929"/>
              <a:gd name="connsiteX15" fmla="*/ 481489 w 1480470"/>
              <a:gd name="connsiteY15" fmla="*/ 934876 h 983929"/>
              <a:gd name="connsiteX16" fmla="*/ 600265 w 1480470"/>
              <a:gd name="connsiteY16" fmla="*/ 934876 h 983929"/>
              <a:gd name="connsiteX17" fmla="*/ 655225 w 1480470"/>
              <a:gd name="connsiteY17" fmla="*/ 872392 h 983929"/>
              <a:gd name="connsiteX18" fmla="*/ 655225 w 1480470"/>
              <a:gd name="connsiteY18" fmla="*/ 855723 h 983929"/>
              <a:gd name="connsiteX19" fmla="*/ 584644 w 1480470"/>
              <a:gd name="connsiteY19" fmla="*/ 788953 h 983929"/>
              <a:gd name="connsiteX20" fmla="*/ 421672 w 1480470"/>
              <a:gd name="connsiteY20" fmla="*/ 788953 h 983929"/>
              <a:gd name="connsiteX21" fmla="*/ 421672 w 1480470"/>
              <a:gd name="connsiteY21" fmla="*/ 983930 h 983929"/>
              <a:gd name="connsiteX22" fmla="*/ 481393 w 1480470"/>
              <a:gd name="connsiteY22" fmla="*/ 837435 h 983929"/>
              <a:gd name="connsiteX23" fmla="*/ 569214 w 1480470"/>
              <a:gd name="connsiteY23" fmla="*/ 837435 h 983929"/>
              <a:gd name="connsiteX24" fmla="*/ 593693 w 1480470"/>
              <a:gd name="connsiteY24" fmla="*/ 858200 h 983929"/>
              <a:gd name="connsiteX25" fmla="*/ 593693 w 1480470"/>
              <a:gd name="connsiteY25" fmla="*/ 865725 h 983929"/>
              <a:gd name="connsiteX26" fmla="*/ 574262 w 1480470"/>
              <a:gd name="connsiteY26" fmla="*/ 886489 h 983929"/>
              <a:gd name="connsiteX27" fmla="*/ 481393 w 1480470"/>
              <a:gd name="connsiteY27" fmla="*/ 886489 h 983929"/>
              <a:gd name="connsiteX28" fmla="*/ 481393 w 1480470"/>
              <a:gd name="connsiteY28" fmla="*/ 837435 h 983929"/>
              <a:gd name="connsiteX29" fmla="*/ 793432 w 1480470"/>
              <a:gd name="connsiteY29" fmla="*/ 983930 h 983929"/>
              <a:gd name="connsiteX30" fmla="*/ 853249 w 1480470"/>
              <a:gd name="connsiteY30" fmla="*/ 983930 h 983929"/>
              <a:gd name="connsiteX31" fmla="*/ 853249 w 1480470"/>
              <a:gd name="connsiteY31" fmla="*/ 910111 h 983929"/>
              <a:gd name="connsiteX32" fmla="*/ 979265 w 1480470"/>
              <a:gd name="connsiteY32" fmla="*/ 910111 h 983929"/>
              <a:gd name="connsiteX33" fmla="*/ 979265 w 1480470"/>
              <a:gd name="connsiteY33" fmla="*/ 983930 h 983929"/>
              <a:gd name="connsiteX34" fmla="*/ 1039082 w 1480470"/>
              <a:gd name="connsiteY34" fmla="*/ 983930 h 983929"/>
              <a:gd name="connsiteX35" fmla="*/ 1039082 w 1480470"/>
              <a:gd name="connsiteY35" fmla="*/ 788953 h 983929"/>
              <a:gd name="connsiteX36" fmla="*/ 979265 w 1480470"/>
              <a:gd name="connsiteY36" fmla="*/ 788953 h 983929"/>
              <a:gd name="connsiteX37" fmla="*/ 979265 w 1480470"/>
              <a:gd name="connsiteY37" fmla="*/ 858486 h 983929"/>
              <a:gd name="connsiteX38" fmla="*/ 853249 w 1480470"/>
              <a:gd name="connsiteY38" fmla="*/ 858486 h 983929"/>
              <a:gd name="connsiteX39" fmla="*/ 853249 w 1480470"/>
              <a:gd name="connsiteY39" fmla="*/ 788953 h 983929"/>
              <a:gd name="connsiteX40" fmla="*/ 793432 w 1480470"/>
              <a:gd name="connsiteY40" fmla="*/ 788953 h 983929"/>
              <a:gd name="connsiteX41" fmla="*/ 793432 w 1480470"/>
              <a:gd name="connsiteY41" fmla="*/ 983930 h 983929"/>
              <a:gd name="connsiteX42" fmla="*/ 1185386 w 1480470"/>
              <a:gd name="connsiteY42" fmla="*/ 983930 h 983929"/>
              <a:gd name="connsiteX43" fmla="*/ 1379601 w 1480470"/>
              <a:gd name="connsiteY43" fmla="*/ 983930 h 983929"/>
              <a:gd name="connsiteX44" fmla="*/ 1379601 w 1480470"/>
              <a:gd name="connsiteY44" fmla="*/ 933828 h 983929"/>
              <a:gd name="connsiteX45" fmla="*/ 1245203 w 1480470"/>
              <a:gd name="connsiteY45" fmla="*/ 933828 h 983929"/>
              <a:gd name="connsiteX46" fmla="*/ 1245203 w 1480470"/>
              <a:gd name="connsiteY46" fmla="*/ 788953 h 983929"/>
              <a:gd name="connsiteX47" fmla="*/ 1185386 w 1480470"/>
              <a:gd name="connsiteY47" fmla="*/ 788953 h 983929"/>
              <a:gd name="connsiteX48" fmla="*/ 1185386 w 1480470"/>
              <a:gd name="connsiteY48" fmla="*/ 983930 h 983929"/>
              <a:gd name="connsiteX49" fmla="*/ 682752 w 1480470"/>
              <a:gd name="connsiteY49" fmla="*/ 354804 h 983929"/>
              <a:gd name="connsiteX50" fmla="*/ 776383 w 1480470"/>
              <a:gd name="connsiteY50" fmla="*/ 368329 h 983929"/>
              <a:gd name="connsiteX51" fmla="*/ 690658 w 1480470"/>
              <a:gd name="connsiteY51" fmla="*/ 277651 h 983929"/>
              <a:gd name="connsiteX52" fmla="*/ 597217 w 1480470"/>
              <a:gd name="connsiteY52" fmla="*/ 262030 h 983929"/>
              <a:gd name="connsiteX53" fmla="*/ 682752 w 1480470"/>
              <a:gd name="connsiteY53" fmla="*/ 354804 h 983929"/>
              <a:gd name="connsiteX54" fmla="*/ 434911 w 1480470"/>
              <a:gd name="connsiteY54" fmla="*/ 320990 h 983929"/>
              <a:gd name="connsiteX55" fmla="*/ 542258 w 1480470"/>
              <a:gd name="connsiteY55" fmla="*/ 336420 h 983929"/>
              <a:gd name="connsiteX56" fmla="*/ 457390 w 1480470"/>
              <a:gd name="connsiteY56" fmla="*/ 240408 h 983929"/>
              <a:gd name="connsiteX57" fmla="*/ 350710 w 1480470"/>
              <a:gd name="connsiteY57" fmla="*/ 222692 h 983929"/>
              <a:gd name="connsiteX58" fmla="*/ 434911 w 1480470"/>
              <a:gd name="connsiteY58" fmla="*/ 320990 h 983929"/>
              <a:gd name="connsiteX59" fmla="*/ 671798 w 1480470"/>
              <a:gd name="connsiteY59" fmla="*/ 461674 h 983929"/>
              <a:gd name="connsiteX60" fmla="*/ 772477 w 1480470"/>
              <a:gd name="connsiteY60" fmla="*/ 473104 h 983929"/>
              <a:gd name="connsiteX61" fmla="*/ 680942 w 1480470"/>
              <a:gd name="connsiteY61" fmla="*/ 373187 h 983929"/>
              <a:gd name="connsiteX62" fmla="*/ 580644 w 1480470"/>
              <a:gd name="connsiteY62" fmla="*/ 359280 h 983929"/>
              <a:gd name="connsiteX63" fmla="*/ 671798 w 1480470"/>
              <a:gd name="connsiteY63" fmla="*/ 461674 h 983929"/>
              <a:gd name="connsiteX64" fmla="*/ 148304 w 1480470"/>
              <a:gd name="connsiteY64" fmla="*/ 281842 h 983929"/>
              <a:gd name="connsiteX65" fmla="*/ 272605 w 1480470"/>
              <a:gd name="connsiteY65" fmla="*/ 299654 h 983929"/>
              <a:gd name="connsiteX66" fmla="*/ 189738 w 1480470"/>
              <a:gd name="connsiteY66" fmla="*/ 197736 h 983929"/>
              <a:gd name="connsiteX67" fmla="*/ 66770 w 1480470"/>
              <a:gd name="connsiteY67" fmla="*/ 177353 h 983929"/>
              <a:gd name="connsiteX68" fmla="*/ 148304 w 1480470"/>
              <a:gd name="connsiteY68" fmla="*/ 281842 h 983929"/>
              <a:gd name="connsiteX69" fmla="*/ 403479 w 1480470"/>
              <a:gd name="connsiteY69" fmla="*/ 433480 h 983929"/>
              <a:gd name="connsiteX70" fmla="*/ 520065 w 1480470"/>
              <a:gd name="connsiteY70" fmla="*/ 446625 h 983929"/>
              <a:gd name="connsiteX71" fmla="*/ 429577 w 1480470"/>
              <a:gd name="connsiteY71" fmla="*/ 340135 h 983929"/>
              <a:gd name="connsiteX72" fmla="*/ 313944 w 1480470"/>
              <a:gd name="connsiteY72" fmla="*/ 324133 h 983929"/>
              <a:gd name="connsiteX73" fmla="*/ 403479 w 1480470"/>
              <a:gd name="connsiteY73" fmla="*/ 433480 h 983929"/>
              <a:gd name="connsiteX74" fmla="*/ 658939 w 1480470"/>
              <a:gd name="connsiteY74" fmla="*/ 585404 h 983929"/>
              <a:gd name="connsiteX75" fmla="*/ 767619 w 1480470"/>
              <a:gd name="connsiteY75" fmla="*/ 593881 h 983929"/>
              <a:gd name="connsiteX76" fmla="*/ 669512 w 1480470"/>
              <a:gd name="connsiteY76" fmla="*/ 482820 h 983929"/>
              <a:gd name="connsiteX77" fmla="*/ 561213 w 1480470"/>
              <a:gd name="connsiteY77" fmla="*/ 471199 h 983929"/>
              <a:gd name="connsiteX78" fmla="*/ 658939 w 1480470"/>
              <a:gd name="connsiteY78" fmla="*/ 585404 h 983929"/>
              <a:gd name="connsiteX79" fmla="*/ 89725 w 1480470"/>
              <a:gd name="connsiteY79" fmla="*/ 400619 h 983929"/>
              <a:gd name="connsiteX80" fmla="*/ 226314 w 1480470"/>
              <a:gd name="connsiteY80" fmla="*/ 415954 h 983929"/>
              <a:gd name="connsiteX81" fmla="*/ 138398 w 1480470"/>
              <a:gd name="connsiteY81" fmla="*/ 302035 h 983929"/>
              <a:gd name="connsiteX82" fmla="*/ 3524 w 1480470"/>
              <a:gd name="connsiteY82" fmla="*/ 283461 h 983929"/>
              <a:gd name="connsiteX83" fmla="*/ 89725 w 1480470"/>
              <a:gd name="connsiteY83" fmla="*/ 400619 h 983929"/>
              <a:gd name="connsiteX84" fmla="*/ 366617 w 1480470"/>
              <a:gd name="connsiteY84" fmla="*/ 565306 h 983929"/>
              <a:gd name="connsiteX85" fmla="*/ 494062 w 1480470"/>
              <a:gd name="connsiteY85" fmla="*/ 575117 h 983929"/>
              <a:gd name="connsiteX86" fmla="*/ 397192 w 1480470"/>
              <a:gd name="connsiteY86" fmla="*/ 455864 h 983929"/>
              <a:gd name="connsiteX87" fmla="*/ 270891 w 1480470"/>
              <a:gd name="connsiteY87" fmla="*/ 442434 h 983929"/>
              <a:gd name="connsiteX88" fmla="*/ 366617 w 1480470"/>
              <a:gd name="connsiteY88" fmla="*/ 565306 h 983929"/>
              <a:gd name="connsiteX89" fmla="*/ 643985 w 1480470"/>
              <a:gd name="connsiteY89" fmla="*/ 730374 h 983929"/>
              <a:gd name="connsiteX90" fmla="*/ 762190 w 1480470"/>
              <a:gd name="connsiteY90" fmla="*/ 734661 h 983929"/>
              <a:gd name="connsiteX91" fmla="*/ 656368 w 1480470"/>
              <a:gd name="connsiteY91" fmla="*/ 610074 h 983929"/>
              <a:gd name="connsiteX92" fmla="*/ 538639 w 1480470"/>
              <a:gd name="connsiteY92" fmla="*/ 601787 h 983929"/>
              <a:gd name="connsiteX93" fmla="*/ 643985 w 1480470"/>
              <a:gd name="connsiteY93" fmla="*/ 730374 h 983929"/>
              <a:gd name="connsiteX94" fmla="*/ 251746 w 1480470"/>
              <a:gd name="connsiteY94" fmla="*/ 93438 h 983929"/>
              <a:gd name="connsiteX95" fmla="*/ 357092 w 1480470"/>
              <a:gd name="connsiteY95" fmla="*/ 113916 h 983929"/>
              <a:gd name="connsiteX96" fmla="*/ 282892 w 1480470"/>
              <a:gd name="connsiteY96" fmla="*/ 30096 h 983929"/>
              <a:gd name="connsiteX97" fmla="*/ 178403 w 1480470"/>
              <a:gd name="connsiteY97" fmla="*/ 7903 h 983929"/>
              <a:gd name="connsiteX98" fmla="*/ 251746 w 1480470"/>
              <a:gd name="connsiteY98" fmla="*/ 93438 h 983929"/>
              <a:gd name="connsiteX99" fmla="*/ 472249 w 1480470"/>
              <a:gd name="connsiteY99" fmla="*/ 224311 h 983929"/>
              <a:gd name="connsiteX100" fmla="*/ 571786 w 1480470"/>
              <a:gd name="connsiteY100" fmla="*/ 241361 h 983929"/>
              <a:gd name="connsiteX101" fmla="*/ 491871 w 1480470"/>
              <a:gd name="connsiteY101" fmla="*/ 154112 h 983929"/>
              <a:gd name="connsiteX102" fmla="*/ 392906 w 1480470"/>
              <a:gd name="connsiteY102" fmla="*/ 135252 h 983929"/>
              <a:gd name="connsiteX103" fmla="*/ 472249 w 1480470"/>
              <a:gd name="connsiteY103" fmla="*/ 224311 h 983929"/>
              <a:gd name="connsiteX104" fmla="*/ 208502 w 1480470"/>
              <a:gd name="connsiteY104" fmla="*/ 181068 h 983929"/>
              <a:gd name="connsiteX105" fmla="*/ 322612 w 1480470"/>
              <a:gd name="connsiteY105" fmla="*/ 200499 h 983929"/>
              <a:gd name="connsiteX106" fmla="*/ 244316 w 1480470"/>
              <a:gd name="connsiteY106" fmla="*/ 108487 h 983929"/>
              <a:gd name="connsiteX107" fmla="*/ 131350 w 1480470"/>
              <a:gd name="connsiteY107" fmla="*/ 86961 h 983929"/>
              <a:gd name="connsiteX108" fmla="*/ 208502 w 1480470"/>
              <a:gd name="connsiteY108" fmla="*/ 181068 h 983929"/>
              <a:gd name="connsiteX109" fmla="*/ 1384554 w 1480470"/>
              <a:gd name="connsiteY109" fmla="*/ 789334 h 983929"/>
              <a:gd name="connsiteX110" fmla="*/ 1424178 w 1480470"/>
              <a:gd name="connsiteY110" fmla="*/ 789334 h 983929"/>
              <a:gd name="connsiteX111" fmla="*/ 1424178 w 1480470"/>
              <a:gd name="connsiteY111" fmla="*/ 796764 h 983929"/>
              <a:gd name="connsiteX112" fmla="*/ 1408652 w 1480470"/>
              <a:gd name="connsiteY112" fmla="*/ 796764 h 983929"/>
              <a:gd name="connsiteX113" fmla="*/ 1408652 w 1480470"/>
              <a:gd name="connsiteY113" fmla="*/ 838293 h 983929"/>
              <a:gd name="connsiteX114" fmla="*/ 1400080 w 1480470"/>
              <a:gd name="connsiteY114" fmla="*/ 838293 h 983929"/>
              <a:gd name="connsiteX115" fmla="*/ 1400080 w 1480470"/>
              <a:gd name="connsiteY115" fmla="*/ 796764 h 983929"/>
              <a:gd name="connsiteX116" fmla="*/ 1384554 w 1480470"/>
              <a:gd name="connsiteY116" fmla="*/ 796764 h 983929"/>
              <a:gd name="connsiteX117" fmla="*/ 1384554 w 1480470"/>
              <a:gd name="connsiteY117" fmla="*/ 789334 h 983929"/>
              <a:gd name="connsiteX118" fmla="*/ 1429702 w 1480470"/>
              <a:gd name="connsiteY118" fmla="*/ 789334 h 983929"/>
              <a:gd name="connsiteX119" fmla="*/ 1441799 w 1480470"/>
              <a:gd name="connsiteY119" fmla="*/ 789334 h 983929"/>
              <a:gd name="connsiteX120" fmla="*/ 1455325 w 1480470"/>
              <a:gd name="connsiteY120" fmla="*/ 827625 h 983929"/>
              <a:gd name="connsiteX121" fmla="*/ 1455420 w 1480470"/>
              <a:gd name="connsiteY121" fmla="*/ 827625 h 983929"/>
              <a:gd name="connsiteX122" fmla="*/ 1468564 w 1480470"/>
              <a:gd name="connsiteY122" fmla="*/ 789334 h 983929"/>
              <a:gd name="connsiteX123" fmla="*/ 1480470 w 1480470"/>
              <a:gd name="connsiteY123" fmla="*/ 789334 h 983929"/>
              <a:gd name="connsiteX124" fmla="*/ 1480470 w 1480470"/>
              <a:gd name="connsiteY124" fmla="*/ 838293 h 983929"/>
              <a:gd name="connsiteX125" fmla="*/ 1472279 w 1480470"/>
              <a:gd name="connsiteY125" fmla="*/ 838293 h 983929"/>
              <a:gd name="connsiteX126" fmla="*/ 1472279 w 1480470"/>
              <a:gd name="connsiteY126" fmla="*/ 800478 h 983929"/>
              <a:gd name="connsiteX127" fmla="*/ 1472184 w 1480470"/>
              <a:gd name="connsiteY127" fmla="*/ 800478 h 983929"/>
              <a:gd name="connsiteX128" fmla="*/ 1458658 w 1480470"/>
              <a:gd name="connsiteY128" fmla="*/ 838293 h 983929"/>
              <a:gd name="connsiteX129" fmla="*/ 1451610 w 1480470"/>
              <a:gd name="connsiteY129" fmla="*/ 838293 h 983929"/>
              <a:gd name="connsiteX130" fmla="*/ 1437989 w 1480470"/>
              <a:gd name="connsiteY130" fmla="*/ 800478 h 983929"/>
              <a:gd name="connsiteX131" fmla="*/ 1437894 w 1480470"/>
              <a:gd name="connsiteY131" fmla="*/ 800478 h 983929"/>
              <a:gd name="connsiteX132" fmla="*/ 1437894 w 1480470"/>
              <a:gd name="connsiteY132" fmla="*/ 838293 h 983929"/>
              <a:gd name="connsiteX133" fmla="*/ 1429702 w 1480470"/>
              <a:gd name="connsiteY133" fmla="*/ 838293 h 983929"/>
              <a:gd name="connsiteX134" fmla="*/ 1429702 w 1480470"/>
              <a:gd name="connsiteY134" fmla="*/ 789334 h 983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1480470" h="983929">
                <a:moveTo>
                  <a:pt x="3715" y="983930"/>
                </a:moveTo>
                <a:lnTo>
                  <a:pt x="70485" y="983930"/>
                </a:lnTo>
                <a:lnTo>
                  <a:pt x="88011" y="949449"/>
                </a:lnTo>
                <a:lnTo>
                  <a:pt x="209169" y="949449"/>
                </a:lnTo>
                <a:lnTo>
                  <a:pt x="227743" y="983930"/>
                </a:lnTo>
                <a:lnTo>
                  <a:pt x="294227" y="983930"/>
                </a:lnTo>
                <a:lnTo>
                  <a:pt x="187166" y="788953"/>
                </a:lnTo>
                <a:lnTo>
                  <a:pt x="109347" y="788953"/>
                </a:lnTo>
                <a:lnTo>
                  <a:pt x="3715" y="983930"/>
                </a:lnTo>
                <a:close/>
                <a:moveTo>
                  <a:pt x="148114" y="834197"/>
                </a:moveTo>
                <a:lnTo>
                  <a:pt x="186880" y="907444"/>
                </a:lnTo>
                <a:lnTo>
                  <a:pt x="110395" y="907444"/>
                </a:lnTo>
                <a:lnTo>
                  <a:pt x="148114" y="834197"/>
                </a:lnTo>
                <a:close/>
                <a:moveTo>
                  <a:pt x="421672" y="983930"/>
                </a:moveTo>
                <a:lnTo>
                  <a:pt x="481489" y="983930"/>
                </a:lnTo>
                <a:lnTo>
                  <a:pt x="481489" y="934876"/>
                </a:lnTo>
                <a:lnTo>
                  <a:pt x="600265" y="934876"/>
                </a:lnTo>
                <a:cubicBezTo>
                  <a:pt x="642556" y="934876"/>
                  <a:pt x="655225" y="901443"/>
                  <a:pt x="655225" y="872392"/>
                </a:cubicBezTo>
                <a:lnTo>
                  <a:pt x="655225" y="855723"/>
                </a:lnTo>
                <a:cubicBezTo>
                  <a:pt x="655225" y="817433"/>
                  <a:pt x="641509" y="788953"/>
                  <a:pt x="584644" y="788953"/>
                </a:cubicBezTo>
                <a:lnTo>
                  <a:pt x="421672" y="788953"/>
                </a:lnTo>
                <a:lnTo>
                  <a:pt x="421672" y="983930"/>
                </a:lnTo>
                <a:close/>
                <a:moveTo>
                  <a:pt x="481393" y="837435"/>
                </a:moveTo>
                <a:lnTo>
                  <a:pt x="569214" y="837435"/>
                </a:lnTo>
                <a:cubicBezTo>
                  <a:pt x="587216" y="837435"/>
                  <a:pt x="593693" y="844960"/>
                  <a:pt x="593693" y="858200"/>
                </a:cubicBezTo>
                <a:lnTo>
                  <a:pt x="593693" y="865725"/>
                </a:lnTo>
                <a:cubicBezTo>
                  <a:pt x="593693" y="877345"/>
                  <a:pt x="588264" y="886489"/>
                  <a:pt x="574262" y="886489"/>
                </a:cubicBezTo>
                <a:lnTo>
                  <a:pt x="481393" y="886489"/>
                </a:lnTo>
                <a:lnTo>
                  <a:pt x="481393" y="837435"/>
                </a:lnTo>
                <a:close/>
                <a:moveTo>
                  <a:pt x="793432" y="983930"/>
                </a:moveTo>
                <a:lnTo>
                  <a:pt x="853249" y="983930"/>
                </a:lnTo>
                <a:lnTo>
                  <a:pt x="853249" y="910111"/>
                </a:lnTo>
                <a:lnTo>
                  <a:pt x="979265" y="910111"/>
                </a:lnTo>
                <a:lnTo>
                  <a:pt x="979265" y="983930"/>
                </a:lnTo>
                <a:lnTo>
                  <a:pt x="1039082" y="983930"/>
                </a:lnTo>
                <a:lnTo>
                  <a:pt x="1039082" y="788953"/>
                </a:lnTo>
                <a:lnTo>
                  <a:pt x="979265" y="788953"/>
                </a:lnTo>
                <a:lnTo>
                  <a:pt x="979265" y="858486"/>
                </a:lnTo>
                <a:lnTo>
                  <a:pt x="853249" y="858486"/>
                </a:lnTo>
                <a:lnTo>
                  <a:pt x="853249" y="788953"/>
                </a:lnTo>
                <a:lnTo>
                  <a:pt x="793432" y="788953"/>
                </a:lnTo>
                <a:lnTo>
                  <a:pt x="793432" y="983930"/>
                </a:lnTo>
                <a:close/>
                <a:moveTo>
                  <a:pt x="1185386" y="983930"/>
                </a:moveTo>
                <a:lnTo>
                  <a:pt x="1379601" y="983930"/>
                </a:lnTo>
                <a:lnTo>
                  <a:pt x="1379601" y="933828"/>
                </a:lnTo>
                <a:lnTo>
                  <a:pt x="1245203" y="933828"/>
                </a:lnTo>
                <a:lnTo>
                  <a:pt x="1245203" y="788953"/>
                </a:lnTo>
                <a:lnTo>
                  <a:pt x="1185386" y="788953"/>
                </a:lnTo>
                <a:lnTo>
                  <a:pt x="1185386" y="983930"/>
                </a:lnTo>
                <a:close/>
                <a:moveTo>
                  <a:pt x="682752" y="354804"/>
                </a:moveTo>
                <a:cubicBezTo>
                  <a:pt x="733615" y="384998"/>
                  <a:pt x="775525" y="390808"/>
                  <a:pt x="776383" y="368329"/>
                </a:cubicBezTo>
                <a:cubicBezTo>
                  <a:pt x="777240" y="346517"/>
                  <a:pt x="738854" y="306226"/>
                  <a:pt x="690658" y="277651"/>
                </a:cubicBezTo>
                <a:cubicBezTo>
                  <a:pt x="642556" y="249076"/>
                  <a:pt x="600742" y="241837"/>
                  <a:pt x="597217" y="262030"/>
                </a:cubicBezTo>
                <a:cubicBezTo>
                  <a:pt x="593788" y="282795"/>
                  <a:pt x="631984" y="324609"/>
                  <a:pt x="682752" y="354804"/>
                </a:cubicBezTo>
                <a:close/>
                <a:moveTo>
                  <a:pt x="434911" y="320990"/>
                </a:moveTo>
                <a:cubicBezTo>
                  <a:pt x="489394" y="353375"/>
                  <a:pt x="537496" y="359947"/>
                  <a:pt x="542258" y="336420"/>
                </a:cubicBezTo>
                <a:cubicBezTo>
                  <a:pt x="546830" y="313655"/>
                  <a:pt x="508825" y="270984"/>
                  <a:pt x="457390" y="240408"/>
                </a:cubicBezTo>
                <a:cubicBezTo>
                  <a:pt x="406051" y="209928"/>
                  <a:pt x="358330" y="201642"/>
                  <a:pt x="350710" y="222692"/>
                </a:cubicBezTo>
                <a:cubicBezTo>
                  <a:pt x="342805" y="244314"/>
                  <a:pt x="380428" y="288605"/>
                  <a:pt x="434911" y="320990"/>
                </a:cubicBezTo>
                <a:close/>
                <a:moveTo>
                  <a:pt x="671798" y="461674"/>
                </a:moveTo>
                <a:cubicBezTo>
                  <a:pt x="726376" y="494059"/>
                  <a:pt x="771430" y="498822"/>
                  <a:pt x="772477" y="473104"/>
                </a:cubicBezTo>
                <a:cubicBezTo>
                  <a:pt x="773430" y="448149"/>
                  <a:pt x="732472" y="403667"/>
                  <a:pt x="680942" y="373187"/>
                </a:cubicBezTo>
                <a:cubicBezTo>
                  <a:pt x="629507" y="342612"/>
                  <a:pt x="584644" y="336135"/>
                  <a:pt x="580644" y="359280"/>
                </a:cubicBezTo>
                <a:cubicBezTo>
                  <a:pt x="576453" y="383093"/>
                  <a:pt x="617220" y="429289"/>
                  <a:pt x="671798" y="461674"/>
                </a:cubicBezTo>
                <a:close/>
                <a:moveTo>
                  <a:pt x="148304" y="281842"/>
                </a:moveTo>
                <a:cubicBezTo>
                  <a:pt x="206978" y="316704"/>
                  <a:pt x="262795" y="324324"/>
                  <a:pt x="272605" y="299654"/>
                </a:cubicBezTo>
                <a:cubicBezTo>
                  <a:pt x="282130" y="275841"/>
                  <a:pt x="244888" y="230502"/>
                  <a:pt x="189738" y="197736"/>
                </a:cubicBezTo>
                <a:cubicBezTo>
                  <a:pt x="134588" y="164970"/>
                  <a:pt x="79819" y="155541"/>
                  <a:pt x="66770" y="177353"/>
                </a:cubicBezTo>
                <a:cubicBezTo>
                  <a:pt x="53435" y="199927"/>
                  <a:pt x="89725" y="246981"/>
                  <a:pt x="148304" y="281842"/>
                </a:cubicBezTo>
                <a:close/>
                <a:moveTo>
                  <a:pt x="403479" y="433480"/>
                </a:moveTo>
                <a:cubicBezTo>
                  <a:pt x="462248" y="468437"/>
                  <a:pt x="514540" y="473961"/>
                  <a:pt x="520065" y="446625"/>
                </a:cubicBezTo>
                <a:cubicBezTo>
                  <a:pt x="525399" y="420240"/>
                  <a:pt x="484822" y="372996"/>
                  <a:pt x="429577" y="340135"/>
                </a:cubicBezTo>
                <a:cubicBezTo>
                  <a:pt x="374428" y="307369"/>
                  <a:pt x="322707" y="299844"/>
                  <a:pt x="313944" y="324133"/>
                </a:cubicBezTo>
                <a:cubicBezTo>
                  <a:pt x="304705" y="349279"/>
                  <a:pt x="344710" y="398619"/>
                  <a:pt x="403479" y="433480"/>
                </a:cubicBezTo>
                <a:close/>
                <a:moveTo>
                  <a:pt x="658939" y="585404"/>
                </a:moveTo>
                <a:cubicBezTo>
                  <a:pt x="717804" y="620361"/>
                  <a:pt x="766477" y="623790"/>
                  <a:pt x="767619" y="593881"/>
                </a:cubicBezTo>
                <a:cubicBezTo>
                  <a:pt x="768763" y="565020"/>
                  <a:pt x="724757" y="515681"/>
                  <a:pt x="669512" y="482820"/>
                </a:cubicBezTo>
                <a:cubicBezTo>
                  <a:pt x="614267" y="449958"/>
                  <a:pt x="565785" y="444434"/>
                  <a:pt x="561213" y="471199"/>
                </a:cubicBezTo>
                <a:cubicBezTo>
                  <a:pt x="556450" y="498917"/>
                  <a:pt x="600170" y="550447"/>
                  <a:pt x="658939" y="585404"/>
                </a:cubicBezTo>
                <a:close/>
                <a:moveTo>
                  <a:pt x="89725" y="400619"/>
                </a:moveTo>
                <a:cubicBezTo>
                  <a:pt x="153352" y="438528"/>
                  <a:pt x="214693" y="444910"/>
                  <a:pt x="226314" y="415954"/>
                </a:cubicBezTo>
                <a:cubicBezTo>
                  <a:pt x="237458" y="388046"/>
                  <a:pt x="197929" y="337468"/>
                  <a:pt x="138398" y="302035"/>
                </a:cubicBezTo>
                <a:cubicBezTo>
                  <a:pt x="78867" y="266697"/>
                  <a:pt x="18764" y="257934"/>
                  <a:pt x="3524" y="283461"/>
                </a:cubicBezTo>
                <a:cubicBezTo>
                  <a:pt x="-12192" y="309846"/>
                  <a:pt x="26098" y="362709"/>
                  <a:pt x="89725" y="400619"/>
                </a:cubicBezTo>
                <a:close/>
                <a:moveTo>
                  <a:pt x="366617" y="565306"/>
                </a:moveTo>
                <a:cubicBezTo>
                  <a:pt x="430435" y="603216"/>
                  <a:pt x="487585" y="607121"/>
                  <a:pt x="494062" y="575117"/>
                </a:cubicBezTo>
                <a:cubicBezTo>
                  <a:pt x="500253" y="544256"/>
                  <a:pt x="456819" y="491297"/>
                  <a:pt x="397192" y="455864"/>
                </a:cubicBezTo>
                <a:cubicBezTo>
                  <a:pt x="337566" y="420431"/>
                  <a:pt x="281178" y="413954"/>
                  <a:pt x="270891" y="442434"/>
                </a:cubicBezTo>
                <a:cubicBezTo>
                  <a:pt x="260223" y="471961"/>
                  <a:pt x="302895" y="527397"/>
                  <a:pt x="366617" y="565306"/>
                </a:cubicBezTo>
                <a:close/>
                <a:moveTo>
                  <a:pt x="643985" y="730374"/>
                </a:moveTo>
                <a:cubicBezTo>
                  <a:pt x="707898" y="768379"/>
                  <a:pt x="760857" y="769808"/>
                  <a:pt x="762190" y="734661"/>
                </a:cubicBezTo>
                <a:cubicBezTo>
                  <a:pt x="763524" y="700847"/>
                  <a:pt x="716089" y="645507"/>
                  <a:pt x="656368" y="610074"/>
                </a:cubicBezTo>
                <a:cubicBezTo>
                  <a:pt x="596646" y="574545"/>
                  <a:pt x="544068" y="570354"/>
                  <a:pt x="538639" y="601787"/>
                </a:cubicBezTo>
                <a:cubicBezTo>
                  <a:pt x="533114" y="634267"/>
                  <a:pt x="580168" y="692370"/>
                  <a:pt x="643985" y="730374"/>
                </a:cubicBezTo>
                <a:close/>
                <a:moveTo>
                  <a:pt x="251746" y="93438"/>
                </a:moveTo>
                <a:cubicBezTo>
                  <a:pt x="302419" y="123537"/>
                  <a:pt x="349758" y="132490"/>
                  <a:pt x="357092" y="113916"/>
                </a:cubicBezTo>
                <a:cubicBezTo>
                  <a:pt x="364236" y="95914"/>
                  <a:pt x="330994" y="58576"/>
                  <a:pt x="282892" y="30096"/>
                </a:cubicBezTo>
                <a:cubicBezTo>
                  <a:pt x="234886" y="1617"/>
                  <a:pt x="188214" y="-8575"/>
                  <a:pt x="178403" y="7903"/>
                </a:cubicBezTo>
                <a:cubicBezTo>
                  <a:pt x="168402" y="24858"/>
                  <a:pt x="201073" y="63339"/>
                  <a:pt x="251746" y="93438"/>
                </a:cubicBezTo>
                <a:close/>
                <a:moveTo>
                  <a:pt x="472249" y="224311"/>
                </a:moveTo>
                <a:cubicBezTo>
                  <a:pt x="523018" y="254410"/>
                  <a:pt x="567690" y="261840"/>
                  <a:pt x="571786" y="241361"/>
                </a:cubicBezTo>
                <a:cubicBezTo>
                  <a:pt x="575786" y="221454"/>
                  <a:pt x="539972" y="182687"/>
                  <a:pt x="491871" y="154112"/>
                </a:cubicBezTo>
                <a:cubicBezTo>
                  <a:pt x="443770" y="125537"/>
                  <a:pt x="399574" y="116869"/>
                  <a:pt x="392906" y="135252"/>
                </a:cubicBezTo>
                <a:cubicBezTo>
                  <a:pt x="386048" y="154017"/>
                  <a:pt x="421481" y="194212"/>
                  <a:pt x="472249" y="224311"/>
                </a:cubicBezTo>
                <a:close/>
                <a:moveTo>
                  <a:pt x="208502" y="181068"/>
                </a:moveTo>
                <a:cubicBezTo>
                  <a:pt x="262890" y="213357"/>
                  <a:pt x="314039" y="221835"/>
                  <a:pt x="322612" y="200499"/>
                </a:cubicBezTo>
                <a:cubicBezTo>
                  <a:pt x="330803" y="179925"/>
                  <a:pt x="295656" y="138967"/>
                  <a:pt x="244316" y="108487"/>
                </a:cubicBezTo>
                <a:cubicBezTo>
                  <a:pt x="192976" y="78007"/>
                  <a:pt x="142589" y="68101"/>
                  <a:pt x="131350" y="86961"/>
                </a:cubicBezTo>
                <a:cubicBezTo>
                  <a:pt x="119729" y="106392"/>
                  <a:pt x="154210" y="148778"/>
                  <a:pt x="208502" y="181068"/>
                </a:cubicBezTo>
                <a:close/>
                <a:moveTo>
                  <a:pt x="1384554" y="789334"/>
                </a:moveTo>
                <a:lnTo>
                  <a:pt x="1424178" y="789334"/>
                </a:lnTo>
                <a:lnTo>
                  <a:pt x="1424178" y="796764"/>
                </a:lnTo>
                <a:lnTo>
                  <a:pt x="1408652" y="796764"/>
                </a:lnTo>
                <a:lnTo>
                  <a:pt x="1408652" y="838293"/>
                </a:lnTo>
                <a:lnTo>
                  <a:pt x="1400080" y="838293"/>
                </a:lnTo>
                <a:lnTo>
                  <a:pt x="1400080" y="796764"/>
                </a:lnTo>
                <a:lnTo>
                  <a:pt x="1384554" y="796764"/>
                </a:lnTo>
                <a:lnTo>
                  <a:pt x="1384554" y="789334"/>
                </a:lnTo>
                <a:close/>
                <a:moveTo>
                  <a:pt x="1429702" y="789334"/>
                </a:moveTo>
                <a:lnTo>
                  <a:pt x="1441799" y="789334"/>
                </a:lnTo>
                <a:lnTo>
                  <a:pt x="1455325" y="827625"/>
                </a:lnTo>
                <a:lnTo>
                  <a:pt x="1455420" y="827625"/>
                </a:lnTo>
                <a:lnTo>
                  <a:pt x="1468564" y="789334"/>
                </a:lnTo>
                <a:lnTo>
                  <a:pt x="1480470" y="789334"/>
                </a:lnTo>
                <a:lnTo>
                  <a:pt x="1480470" y="838293"/>
                </a:lnTo>
                <a:lnTo>
                  <a:pt x="1472279" y="838293"/>
                </a:lnTo>
                <a:lnTo>
                  <a:pt x="1472279" y="800478"/>
                </a:lnTo>
                <a:lnTo>
                  <a:pt x="1472184" y="800478"/>
                </a:lnTo>
                <a:lnTo>
                  <a:pt x="1458658" y="838293"/>
                </a:lnTo>
                <a:lnTo>
                  <a:pt x="1451610" y="838293"/>
                </a:lnTo>
                <a:lnTo>
                  <a:pt x="1437989" y="800478"/>
                </a:lnTo>
                <a:lnTo>
                  <a:pt x="1437894" y="800478"/>
                </a:lnTo>
                <a:lnTo>
                  <a:pt x="1437894" y="838293"/>
                </a:lnTo>
                <a:lnTo>
                  <a:pt x="1429702" y="838293"/>
                </a:lnTo>
                <a:lnTo>
                  <a:pt x="1429702" y="78933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12120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icture 2 full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89B01C2E-6FE3-472D-B09D-E3CB9620D5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8400" y="2"/>
            <a:ext cx="5943600" cy="6857999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1278AF-FA92-4ACA-B57B-53A88BC56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36526"/>
            <a:ext cx="5248275" cy="8540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128C6-3C6B-45AD-AAE4-638323BE46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160466"/>
            <a:ext cx="5248275" cy="5082611"/>
          </a:xfrm>
        </p:spPr>
        <p:txBody>
          <a:bodyPr/>
          <a:lstStyle>
            <a:lvl1pPr>
              <a:buClrTx/>
              <a:defRPr lang="en-US" dirty="0"/>
            </a:lvl1pPr>
            <a:lvl2pPr>
              <a:buClrTx/>
              <a:defRPr lang="en-US" dirty="0"/>
            </a:lvl2pPr>
            <a:lvl3pPr>
              <a:buClrTx/>
              <a:defRPr lang="en-US" dirty="0"/>
            </a:lvl3pPr>
            <a:lvl4pPr>
              <a:buClrTx/>
              <a:defRPr lang="en-US" dirty="0"/>
            </a:lvl4pPr>
            <a:lvl5pPr>
              <a:buClrTx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39EDDC-3F91-4BD7-A1E6-721E0D26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5325" y="6451284"/>
            <a:ext cx="1028700" cy="365125"/>
          </a:xfrm>
        </p:spPr>
        <p:txBody>
          <a:bodyPr/>
          <a:lstStyle/>
          <a:p>
            <a:fld id="{0C675731-CD4E-4EFC-BD85-091E94FAA159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5BB42C-B36A-4B3C-9240-A14997846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46581" y="6451284"/>
            <a:ext cx="409701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Prostokąt 12">
            <a:extLst>
              <a:ext uri="{FF2B5EF4-FFF2-40B4-BE49-F238E27FC236}">
                <a16:creationId xmlns:a16="http://schemas.microsoft.com/office/drawing/2014/main" id="{B57B1EA3-5E8A-4AE4-88E5-4DF2D34D984B}"/>
              </a:ext>
            </a:extLst>
          </p:cNvPr>
          <p:cNvSpPr/>
          <p:nvPr userDrawn="1"/>
        </p:nvSpPr>
        <p:spPr>
          <a:xfrm flipV="1">
            <a:off x="1" y="2"/>
            <a:ext cx="698500" cy="71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47435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icture 3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278AF-FA92-4ACA-B57B-53A88BC56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36526"/>
            <a:ext cx="7743825" cy="8540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128C6-3C6B-45AD-AAE4-638323BE46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4" y="1160464"/>
            <a:ext cx="7343776" cy="5076824"/>
          </a:xfrm>
        </p:spPr>
        <p:txBody>
          <a:bodyPr/>
          <a:lstStyle>
            <a:lvl1pPr>
              <a:buClrTx/>
              <a:defRPr lang="en-US" dirty="0"/>
            </a:lvl1pPr>
            <a:lvl2pPr>
              <a:buClrTx/>
              <a:defRPr lang="en-US" dirty="0"/>
            </a:lvl2pPr>
            <a:lvl3pPr>
              <a:buClrTx/>
              <a:defRPr lang="en-US" dirty="0"/>
            </a:lvl3pPr>
            <a:lvl4pPr>
              <a:buClrTx/>
              <a:defRPr lang="en-US" dirty="0"/>
            </a:lvl4pPr>
            <a:lvl5pPr>
              <a:buClrTx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39EDDC-3F91-4BD7-A1E6-721E0D26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61361-9CD7-40B8-B801-0FC90DFC7032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5BB42C-B36A-4B3C-9240-A14997846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ymbol zastępczy obrazu 9">
            <a:extLst>
              <a:ext uri="{FF2B5EF4-FFF2-40B4-BE49-F238E27FC236}">
                <a16:creationId xmlns:a16="http://schemas.microsoft.com/office/drawing/2014/main" id="{3076DEC7-71B5-4809-B120-AF7D943DC4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8346" y="0"/>
            <a:ext cx="4263655" cy="6858000"/>
          </a:xfrm>
          <a:custGeom>
            <a:avLst/>
            <a:gdLst>
              <a:gd name="connsiteX0" fmla="*/ 613793 w 4263654"/>
              <a:gd name="connsiteY0" fmla="*/ 0 h 6858000"/>
              <a:gd name="connsiteX1" fmla="*/ 4263654 w 4263654"/>
              <a:gd name="connsiteY1" fmla="*/ 0 h 6858000"/>
              <a:gd name="connsiteX2" fmla="*/ 4263654 w 4263654"/>
              <a:gd name="connsiteY2" fmla="*/ 6858000 h 6858000"/>
              <a:gd name="connsiteX3" fmla="*/ 0 w 4263654"/>
              <a:gd name="connsiteY3" fmla="*/ 6858000 h 6858000"/>
              <a:gd name="connsiteX4" fmla="*/ 1673766 w 4263654"/>
              <a:gd name="connsiteY4" fmla="*/ 230525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63654" h="6858000">
                <a:moveTo>
                  <a:pt x="613793" y="0"/>
                </a:moveTo>
                <a:lnTo>
                  <a:pt x="4263654" y="0"/>
                </a:lnTo>
                <a:lnTo>
                  <a:pt x="4263654" y="6858000"/>
                </a:lnTo>
                <a:lnTo>
                  <a:pt x="0" y="6858000"/>
                </a:lnTo>
                <a:lnTo>
                  <a:pt x="1673766" y="230525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Prostokąt 12">
            <a:extLst>
              <a:ext uri="{FF2B5EF4-FFF2-40B4-BE49-F238E27FC236}">
                <a16:creationId xmlns:a16="http://schemas.microsoft.com/office/drawing/2014/main" id="{09AE355A-8170-441F-B5C1-A3CDDF075C27}"/>
              </a:ext>
            </a:extLst>
          </p:cNvPr>
          <p:cNvSpPr/>
          <p:nvPr userDrawn="1"/>
        </p:nvSpPr>
        <p:spPr>
          <a:xfrm flipV="1">
            <a:off x="1" y="2"/>
            <a:ext cx="698500" cy="71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38745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icture 4 diago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278AF-FA92-4ACA-B57B-53A88BC56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36526"/>
            <a:ext cx="7334251" cy="8540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128C6-3C6B-45AD-AAE4-638323BE46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4" y="1160464"/>
            <a:ext cx="6505576" cy="5076824"/>
          </a:xfrm>
        </p:spPr>
        <p:txBody>
          <a:bodyPr/>
          <a:lstStyle>
            <a:lvl1pPr>
              <a:buClrTx/>
              <a:defRPr lang="en-US" dirty="0"/>
            </a:lvl1pPr>
            <a:lvl2pPr>
              <a:buClrTx/>
              <a:defRPr lang="en-US" dirty="0"/>
            </a:lvl2pPr>
            <a:lvl3pPr>
              <a:buClrTx/>
              <a:defRPr lang="en-US" dirty="0"/>
            </a:lvl3pPr>
            <a:lvl4pPr>
              <a:buClrTx/>
              <a:defRPr lang="en-US" dirty="0"/>
            </a:lvl4pPr>
            <a:lvl5pPr>
              <a:buClrTx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39EDDC-3F91-4BD7-A1E6-721E0D26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8819" y="6451284"/>
            <a:ext cx="1028700" cy="365125"/>
          </a:xfrm>
        </p:spPr>
        <p:txBody>
          <a:bodyPr/>
          <a:lstStyle/>
          <a:p>
            <a:fld id="{452D42C7-8F07-47EE-AB6B-831944E75A9D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5BB42C-B36A-4B3C-9240-A14997846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8022" y="6451284"/>
            <a:ext cx="52628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ymbol zastępczy obrazu 9">
            <a:extLst>
              <a:ext uri="{FF2B5EF4-FFF2-40B4-BE49-F238E27FC236}">
                <a16:creationId xmlns:a16="http://schemas.microsoft.com/office/drawing/2014/main" id="{F64544F9-1ACF-420E-A670-D0C16475B2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86065" y="0"/>
            <a:ext cx="4805937" cy="6858000"/>
          </a:xfrm>
          <a:custGeom>
            <a:avLst/>
            <a:gdLst>
              <a:gd name="connsiteX0" fmla="*/ 1110237 w 4805937"/>
              <a:gd name="connsiteY0" fmla="*/ 0 h 6858000"/>
              <a:gd name="connsiteX1" fmla="*/ 4805937 w 4805937"/>
              <a:gd name="connsiteY1" fmla="*/ 0 h 6858000"/>
              <a:gd name="connsiteX2" fmla="*/ 4805937 w 4805937"/>
              <a:gd name="connsiteY2" fmla="*/ 6858000 h 6858000"/>
              <a:gd name="connsiteX3" fmla="*/ 0 w 480593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05937" h="6858000">
                <a:moveTo>
                  <a:pt x="1110237" y="0"/>
                </a:moveTo>
                <a:lnTo>
                  <a:pt x="4805937" y="0"/>
                </a:lnTo>
                <a:lnTo>
                  <a:pt x="480593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Prostokąt 12">
            <a:extLst>
              <a:ext uri="{FF2B5EF4-FFF2-40B4-BE49-F238E27FC236}">
                <a16:creationId xmlns:a16="http://schemas.microsoft.com/office/drawing/2014/main" id="{EC9FEA1B-3CA0-4D92-8412-0C0C85E65E56}"/>
              </a:ext>
            </a:extLst>
          </p:cNvPr>
          <p:cNvSpPr/>
          <p:nvPr userDrawn="1"/>
        </p:nvSpPr>
        <p:spPr>
          <a:xfrm flipV="1">
            <a:off x="1" y="2"/>
            <a:ext cx="698500" cy="71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245140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icture 5 half 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2D97B40D-404B-419D-B6C3-A1FD857BFC34}"/>
              </a:ext>
            </a:extLst>
          </p:cNvPr>
          <p:cNvSpPr/>
          <p:nvPr userDrawn="1"/>
        </p:nvSpPr>
        <p:spPr>
          <a:xfrm>
            <a:off x="10420351" y="6451282"/>
            <a:ext cx="1076325" cy="2701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Aft>
                <a:spcPts val="600"/>
              </a:spcAft>
            </a:pPr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1278AF-FA92-4ACA-B57B-53A88BC56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36526"/>
            <a:ext cx="8936355" cy="8540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128C6-3C6B-45AD-AAE4-638323BE46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160464"/>
            <a:ext cx="7635876" cy="5076824"/>
          </a:xfrm>
        </p:spPr>
        <p:txBody>
          <a:bodyPr/>
          <a:lstStyle>
            <a:lvl1pPr>
              <a:buClrTx/>
              <a:defRPr lang="en-US" dirty="0"/>
            </a:lvl1pPr>
            <a:lvl2pPr>
              <a:buClrTx/>
              <a:defRPr lang="en-US" dirty="0"/>
            </a:lvl2pPr>
            <a:lvl3pPr>
              <a:buClrTx/>
              <a:defRPr lang="en-US" dirty="0"/>
            </a:lvl3pPr>
            <a:lvl4pPr>
              <a:buClrTx/>
              <a:defRPr lang="en-US" dirty="0"/>
            </a:lvl4pPr>
            <a:lvl5pPr>
              <a:buClrTx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39EDDC-3F91-4BD7-A1E6-721E0D26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5325" y="6451284"/>
            <a:ext cx="1028700" cy="365125"/>
          </a:xfrm>
        </p:spPr>
        <p:txBody>
          <a:bodyPr/>
          <a:lstStyle/>
          <a:p>
            <a:fld id="{723AF25D-CF44-4CB4-8096-9B0509F3498A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5BB42C-B36A-4B3C-9240-A14997846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1051" y="6451284"/>
            <a:ext cx="55499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Dowolny kształt: kształt 13">
            <a:extLst>
              <a:ext uri="{FF2B5EF4-FFF2-40B4-BE49-F238E27FC236}">
                <a16:creationId xmlns:a16="http://schemas.microsoft.com/office/drawing/2014/main" id="{4F79F51F-5FD5-4FFA-934B-14EB3B6D0BA5}"/>
              </a:ext>
            </a:extLst>
          </p:cNvPr>
          <p:cNvSpPr/>
          <p:nvPr userDrawn="1"/>
        </p:nvSpPr>
        <p:spPr>
          <a:xfrm>
            <a:off x="8777707" y="-23321"/>
            <a:ext cx="3439279" cy="6881251"/>
          </a:xfrm>
          <a:custGeom>
            <a:avLst/>
            <a:gdLst>
              <a:gd name="connsiteX0" fmla="*/ 3439279 w 3439279"/>
              <a:gd name="connsiteY0" fmla="*/ 0 h 6881251"/>
              <a:gd name="connsiteX1" fmla="*/ 3439279 w 3439279"/>
              <a:gd name="connsiteY1" fmla="*/ 6881251 h 6881251"/>
              <a:gd name="connsiteX2" fmla="*/ 3088906 w 3439279"/>
              <a:gd name="connsiteY2" fmla="*/ 6863558 h 6881251"/>
              <a:gd name="connsiteX3" fmla="*/ 0 w 3439279"/>
              <a:gd name="connsiteY3" fmla="*/ 3440625 h 6881251"/>
              <a:gd name="connsiteX4" fmla="*/ 3088906 w 3439279"/>
              <a:gd name="connsiteY4" fmla="*/ 17692 h 688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39279" h="6881251">
                <a:moveTo>
                  <a:pt x="3439279" y="0"/>
                </a:moveTo>
                <a:lnTo>
                  <a:pt x="3439279" y="6881251"/>
                </a:lnTo>
                <a:lnTo>
                  <a:pt x="3088906" y="6863558"/>
                </a:lnTo>
                <a:cubicBezTo>
                  <a:pt x="1353914" y="6687360"/>
                  <a:pt x="0" y="5222104"/>
                  <a:pt x="0" y="3440625"/>
                </a:cubicBezTo>
                <a:cubicBezTo>
                  <a:pt x="0" y="1659146"/>
                  <a:pt x="1353914" y="193890"/>
                  <a:pt x="3088906" y="17692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10" name="Symbol zastępczy obrazu 12">
            <a:extLst>
              <a:ext uri="{FF2B5EF4-FFF2-40B4-BE49-F238E27FC236}">
                <a16:creationId xmlns:a16="http://schemas.microsoft.com/office/drawing/2014/main" id="{83B91288-6A3D-4A0C-AD71-0ACA2706BF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61003" y="171169"/>
            <a:ext cx="3255983" cy="6491929"/>
          </a:xfrm>
          <a:custGeom>
            <a:avLst/>
            <a:gdLst>
              <a:gd name="connsiteX0" fmla="*/ 5143500 w 5159374"/>
              <a:gd name="connsiteY0" fmla="*/ 0 h 10287000"/>
              <a:gd name="connsiteX1" fmla="*/ 5159374 w 5159374"/>
              <a:gd name="connsiteY1" fmla="*/ 402 h 10287000"/>
              <a:gd name="connsiteX2" fmla="*/ 5159374 w 5159374"/>
              <a:gd name="connsiteY2" fmla="*/ 10286599 h 10287000"/>
              <a:gd name="connsiteX3" fmla="*/ 5143500 w 5159374"/>
              <a:gd name="connsiteY3" fmla="*/ 10287000 h 10287000"/>
              <a:gd name="connsiteX4" fmla="*/ 0 w 5159374"/>
              <a:gd name="connsiteY4" fmla="*/ 5143500 h 10287000"/>
              <a:gd name="connsiteX5" fmla="*/ 5143500 w 5159374"/>
              <a:gd name="connsiteY5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59374" h="10287000">
                <a:moveTo>
                  <a:pt x="5143500" y="0"/>
                </a:moveTo>
                <a:lnTo>
                  <a:pt x="5159374" y="402"/>
                </a:lnTo>
                <a:lnTo>
                  <a:pt x="5159374" y="10286599"/>
                </a:lnTo>
                <a:lnTo>
                  <a:pt x="5143500" y="10287000"/>
                </a:lnTo>
                <a:cubicBezTo>
                  <a:pt x="2302823" y="10287000"/>
                  <a:pt x="0" y="7984177"/>
                  <a:pt x="0" y="5143500"/>
                </a:cubicBezTo>
                <a:cubicBezTo>
                  <a:pt x="0" y="2302823"/>
                  <a:pt x="2302823" y="0"/>
                  <a:pt x="514350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/>
          <a:p>
            <a:endParaRPr lang="pl-PL"/>
          </a:p>
        </p:txBody>
      </p:sp>
      <p:sp>
        <p:nvSpPr>
          <p:cNvPr id="11" name="Prostokąt 12">
            <a:extLst>
              <a:ext uri="{FF2B5EF4-FFF2-40B4-BE49-F238E27FC236}">
                <a16:creationId xmlns:a16="http://schemas.microsoft.com/office/drawing/2014/main" id="{490DE604-CCD2-4C54-AA82-5D0B7A675E52}"/>
              </a:ext>
            </a:extLst>
          </p:cNvPr>
          <p:cNvSpPr/>
          <p:nvPr userDrawn="1"/>
        </p:nvSpPr>
        <p:spPr>
          <a:xfrm flipV="1">
            <a:off x="1" y="2"/>
            <a:ext cx="698500" cy="71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14321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icture 6 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34238633-4891-4214-8C4F-229CBED19D04}"/>
              </a:ext>
            </a:extLst>
          </p:cNvPr>
          <p:cNvSpPr/>
          <p:nvPr userDrawn="1"/>
        </p:nvSpPr>
        <p:spPr>
          <a:xfrm>
            <a:off x="11496674" y="-23393"/>
            <a:ext cx="695327" cy="688139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Aft>
                <a:spcPts val="600"/>
              </a:spcAft>
            </a:pPr>
            <a:endParaRPr lang="en-US" sz="1800" dirty="0"/>
          </a:p>
        </p:txBody>
      </p:sp>
      <p:sp>
        <p:nvSpPr>
          <p:cNvPr id="14" name="Dowolny kształt: kształt 13">
            <a:extLst>
              <a:ext uri="{FF2B5EF4-FFF2-40B4-BE49-F238E27FC236}">
                <a16:creationId xmlns:a16="http://schemas.microsoft.com/office/drawing/2014/main" id="{BE4A6381-EB2C-4D3E-A471-2C9B5F32D496}"/>
              </a:ext>
            </a:extLst>
          </p:cNvPr>
          <p:cNvSpPr/>
          <p:nvPr userDrawn="1"/>
        </p:nvSpPr>
        <p:spPr>
          <a:xfrm>
            <a:off x="7956690" y="-23394"/>
            <a:ext cx="4235311" cy="6881394"/>
          </a:xfrm>
          <a:custGeom>
            <a:avLst/>
            <a:gdLst>
              <a:gd name="connsiteX0" fmla="*/ 3440697 w 4235310"/>
              <a:gd name="connsiteY0" fmla="*/ 0 h 6881394"/>
              <a:gd name="connsiteX1" fmla="*/ 4134117 w 4235310"/>
              <a:gd name="connsiteY1" fmla="*/ 69903 h 6881394"/>
              <a:gd name="connsiteX2" fmla="*/ 4235310 w 4235310"/>
              <a:gd name="connsiteY2" fmla="*/ 93258 h 6881394"/>
              <a:gd name="connsiteX3" fmla="*/ 4235310 w 4235310"/>
              <a:gd name="connsiteY3" fmla="*/ 6788136 h 6881394"/>
              <a:gd name="connsiteX4" fmla="*/ 4134117 w 4235310"/>
              <a:gd name="connsiteY4" fmla="*/ 6811492 h 6881394"/>
              <a:gd name="connsiteX5" fmla="*/ 3440697 w 4235310"/>
              <a:gd name="connsiteY5" fmla="*/ 6881394 h 6881394"/>
              <a:gd name="connsiteX6" fmla="*/ 0 w 4235310"/>
              <a:gd name="connsiteY6" fmla="*/ 3440697 h 6881394"/>
              <a:gd name="connsiteX7" fmla="*/ 3440697 w 4235310"/>
              <a:gd name="connsiteY7" fmla="*/ 0 h 6881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35310" h="6881394">
                <a:moveTo>
                  <a:pt x="3440697" y="0"/>
                </a:moveTo>
                <a:cubicBezTo>
                  <a:pt x="3678228" y="0"/>
                  <a:pt x="3910136" y="24070"/>
                  <a:pt x="4134117" y="69903"/>
                </a:cubicBezTo>
                <a:lnTo>
                  <a:pt x="4235310" y="93258"/>
                </a:lnTo>
                <a:lnTo>
                  <a:pt x="4235310" y="6788136"/>
                </a:lnTo>
                <a:lnTo>
                  <a:pt x="4134117" y="6811492"/>
                </a:lnTo>
                <a:cubicBezTo>
                  <a:pt x="3910136" y="6857325"/>
                  <a:pt x="3678228" y="6881394"/>
                  <a:pt x="3440697" y="6881394"/>
                </a:cubicBezTo>
                <a:cubicBezTo>
                  <a:pt x="1540453" y="6881394"/>
                  <a:pt x="0" y="5340941"/>
                  <a:pt x="0" y="3440697"/>
                </a:cubicBezTo>
                <a:cubicBezTo>
                  <a:pt x="0" y="1540453"/>
                  <a:pt x="1540453" y="0"/>
                  <a:pt x="3440697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95323" y="6451284"/>
            <a:ext cx="1028700" cy="365125"/>
          </a:xfrm>
        </p:spPr>
        <p:txBody>
          <a:bodyPr/>
          <a:lstStyle/>
          <a:p>
            <a:fld id="{2C09FD42-6ADB-46FA-BC97-B66AD04763FF}" type="datetime1">
              <a:rPr lang="en-US" smtClean="0"/>
              <a:t>8/19/2024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64906" y="6443666"/>
            <a:ext cx="5662191" cy="372742"/>
          </a:xfrm>
        </p:spPr>
        <p:txBody>
          <a:bodyPr/>
          <a:lstStyle/>
          <a:p>
            <a:endParaRPr lang="pl-PL"/>
          </a:p>
        </p:txBody>
      </p:sp>
      <p:sp>
        <p:nvSpPr>
          <p:cNvPr id="12" name="Dowolny kształt: kształt 11">
            <a:extLst>
              <a:ext uri="{FF2B5EF4-FFF2-40B4-BE49-F238E27FC236}">
                <a16:creationId xmlns:a16="http://schemas.microsoft.com/office/drawing/2014/main" id="{65B661E0-7D24-4E9D-8653-8578D659A1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53402" y="172991"/>
            <a:ext cx="4038599" cy="6488624"/>
          </a:xfrm>
          <a:custGeom>
            <a:avLst/>
            <a:gdLst>
              <a:gd name="connsiteX0" fmla="*/ 3244312 w 4038599"/>
              <a:gd name="connsiteY0" fmla="*/ 0 h 6488624"/>
              <a:gd name="connsiteX1" fmla="*/ 3246790 w 4038599"/>
              <a:gd name="connsiteY1" fmla="*/ 63 h 6488624"/>
              <a:gd name="connsiteX2" fmla="*/ 3246790 w 4038599"/>
              <a:gd name="connsiteY2" fmla="*/ 0 h 6488624"/>
              <a:gd name="connsiteX3" fmla="*/ 4038599 w 4038599"/>
              <a:gd name="connsiteY3" fmla="*/ 0 h 6488624"/>
              <a:gd name="connsiteX4" fmla="*/ 4038599 w 4038599"/>
              <a:gd name="connsiteY4" fmla="*/ 6488624 h 6488624"/>
              <a:gd name="connsiteX5" fmla="*/ 3246790 w 4038599"/>
              <a:gd name="connsiteY5" fmla="*/ 6488624 h 6488624"/>
              <a:gd name="connsiteX6" fmla="*/ 3246790 w 4038599"/>
              <a:gd name="connsiteY6" fmla="*/ 6488562 h 6488624"/>
              <a:gd name="connsiteX7" fmla="*/ 3244312 w 4038599"/>
              <a:gd name="connsiteY7" fmla="*/ 6488624 h 6488624"/>
              <a:gd name="connsiteX8" fmla="*/ 0 w 4038599"/>
              <a:gd name="connsiteY8" fmla="*/ 3244312 h 6488624"/>
              <a:gd name="connsiteX9" fmla="*/ 3244312 w 4038599"/>
              <a:gd name="connsiteY9" fmla="*/ 0 h 6488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8599" h="6488624">
                <a:moveTo>
                  <a:pt x="3244312" y="0"/>
                </a:moveTo>
                <a:lnTo>
                  <a:pt x="3246790" y="63"/>
                </a:lnTo>
                <a:lnTo>
                  <a:pt x="3246790" y="0"/>
                </a:lnTo>
                <a:lnTo>
                  <a:pt x="4038599" y="0"/>
                </a:lnTo>
                <a:lnTo>
                  <a:pt x="4038599" y="6488624"/>
                </a:lnTo>
                <a:lnTo>
                  <a:pt x="3246790" y="6488624"/>
                </a:lnTo>
                <a:lnTo>
                  <a:pt x="3246790" y="6488562"/>
                </a:lnTo>
                <a:lnTo>
                  <a:pt x="3244312" y="6488624"/>
                </a:lnTo>
                <a:cubicBezTo>
                  <a:pt x="1452528" y="6488624"/>
                  <a:pt x="0" y="5036097"/>
                  <a:pt x="0" y="3244312"/>
                </a:cubicBezTo>
                <a:cubicBezTo>
                  <a:pt x="0" y="1452528"/>
                  <a:pt x="1452528" y="0"/>
                  <a:pt x="324431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043027D-8DC8-4A14-96B7-3E8DA0C0FF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160464"/>
            <a:ext cx="6881393" cy="5076824"/>
          </a:xfrm>
        </p:spPr>
        <p:txBody>
          <a:bodyPr/>
          <a:lstStyle>
            <a:lvl1pPr>
              <a:buClrTx/>
              <a:defRPr lang="en-US" dirty="0"/>
            </a:lvl1pPr>
            <a:lvl2pPr>
              <a:buClrTx/>
              <a:defRPr lang="en-US" dirty="0"/>
            </a:lvl2pPr>
            <a:lvl3pPr>
              <a:buClrTx/>
              <a:defRPr lang="en-US" dirty="0"/>
            </a:lvl3pPr>
            <a:lvl4pPr>
              <a:buClrTx/>
              <a:defRPr lang="en-US" dirty="0"/>
            </a:lvl4pPr>
            <a:lvl5pPr>
              <a:buClrTx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rostokąt 12">
            <a:extLst>
              <a:ext uri="{FF2B5EF4-FFF2-40B4-BE49-F238E27FC236}">
                <a16:creationId xmlns:a16="http://schemas.microsoft.com/office/drawing/2014/main" id="{DE75FBDF-0677-49B0-BED3-8FE789B5D91F}"/>
              </a:ext>
            </a:extLst>
          </p:cNvPr>
          <p:cNvSpPr/>
          <p:nvPr userDrawn="1"/>
        </p:nvSpPr>
        <p:spPr>
          <a:xfrm flipV="1">
            <a:off x="1" y="2"/>
            <a:ext cx="698500" cy="71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A669A67-5D47-474A-8512-94A0A2D1B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36526"/>
            <a:ext cx="8357235" cy="8540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0781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icture 7 logo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39EDDC-3F91-4BD7-A1E6-721E0D26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5325" y="6451284"/>
            <a:ext cx="1028700" cy="365125"/>
          </a:xfrm>
        </p:spPr>
        <p:txBody>
          <a:bodyPr/>
          <a:lstStyle/>
          <a:p>
            <a:fld id="{7C11DE62-B8B4-412F-803D-B8833B819C79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5BB42C-B36A-4B3C-9240-A14997846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1051" y="6451284"/>
            <a:ext cx="55499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3FA55C-0CA7-43A2-A1EB-8C2A04828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7747-A1D0-4850-AF9A-570B1A0E3F7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Prostokąt 12">
            <a:extLst>
              <a:ext uri="{FF2B5EF4-FFF2-40B4-BE49-F238E27FC236}">
                <a16:creationId xmlns:a16="http://schemas.microsoft.com/office/drawing/2014/main" id="{2DA64B61-8F71-4A81-805C-718744F63393}"/>
              </a:ext>
            </a:extLst>
          </p:cNvPr>
          <p:cNvSpPr/>
          <p:nvPr userDrawn="1"/>
        </p:nvSpPr>
        <p:spPr>
          <a:xfrm flipV="1">
            <a:off x="1" y="2"/>
            <a:ext cx="698500" cy="71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94771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Pictur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89B01C2E-6FE3-472D-B09D-E3CB9620D5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"/>
            <a:ext cx="12192000" cy="6857999"/>
          </a:xfrm>
          <a:solidFill>
            <a:schemeClr val="bg2"/>
          </a:solidFill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1278AF-FA92-4ACA-B57B-53A88BC56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4317999"/>
            <a:ext cx="10801351" cy="1101726"/>
          </a:xfrm>
        </p:spPr>
        <p:txBody>
          <a:bodyPr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39EDDC-3F91-4BD7-A1E6-721E0D26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5325" y="6451284"/>
            <a:ext cx="1028700" cy="365125"/>
          </a:xfrm>
        </p:spPr>
        <p:txBody>
          <a:bodyPr/>
          <a:lstStyle/>
          <a:p>
            <a:fld id="{36BED90B-9252-4BF6-BEC4-4392CE4D0834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5BB42C-B36A-4B3C-9240-A14997846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46581" y="6451284"/>
            <a:ext cx="4097019" cy="3651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51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3740B-1FE8-460A-BF8B-B2C0646E3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1CD1B0-5B04-428F-A510-999F8F97F7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5326" y="6451284"/>
            <a:ext cx="1028700" cy="365125"/>
          </a:xfrm>
        </p:spPr>
        <p:txBody>
          <a:bodyPr/>
          <a:lstStyle/>
          <a:p>
            <a:fld id="{7320140E-FC47-48B7-870E-F4AE632F96B7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45C52D-A18C-468D-9F9F-52CB01EBF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1051" y="6451284"/>
            <a:ext cx="55499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9EE720-FB16-4D5A-A6F4-B4DA281D4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7747-A1D0-4850-AF9A-570B1A0E3F7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Prostokąt 12">
            <a:extLst>
              <a:ext uri="{FF2B5EF4-FFF2-40B4-BE49-F238E27FC236}">
                <a16:creationId xmlns:a16="http://schemas.microsoft.com/office/drawing/2014/main" id="{60CF989E-ECD8-4E8D-A17B-CA31FDB35C63}"/>
              </a:ext>
            </a:extLst>
          </p:cNvPr>
          <p:cNvSpPr/>
          <p:nvPr userDrawn="1"/>
        </p:nvSpPr>
        <p:spPr>
          <a:xfrm flipV="1">
            <a:off x="1" y="2"/>
            <a:ext cx="698500" cy="71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38491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1ACBF1-F253-435F-AB66-C72017BA7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F340-8DA4-464C-8E96-DCAF49A49210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81B0DA-8C7F-4DBA-8FAD-D99D3B23A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E6EE2A-39AC-46CB-9C30-2E0D1F9E3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7747-A1D0-4850-AF9A-570B1A0E3F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544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AC48A-A1BB-4349-B4F1-A3A0F6D9D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DDD66-B50D-4244-9B84-0974C0E8F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0000"/>
              </a:lnSpc>
              <a:buClrTx/>
              <a:defRPr/>
            </a:lvl1pPr>
            <a:lvl2pPr marL="542912" indent="-228594">
              <a:lnSpc>
                <a:spcPct val="110000"/>
              </a:lnSpc>
              <a:buClrTx/>
              <a:defRPr/>
            </a:lvl2pPr>
            <a:lvl3pPr marL="895328" indent="-228594">
              <a:lnSpc>
                <a:spcPct val="110000"/>
              </a:lnSpc>
              <a:buClrTx/>
              <a:defRPr/>
            </a:lvl3pPr>
            <a:lvl4pPr marL="1257269" indent="-228594">
              <a:lnSpc>
                <a:spcPct val="110000"/>
              </a:lnSpc>
              <a:buClrTx/>
              <a:defRPr/>
            </a:lvl4pPr>
            <a:lvl5pPr marL="1619210" indent="-228594">
              <a:lnSpc>
                <a:spcPct val="110000"/>
              </a:lnSpc>
              <a:buClrTx/>
              <a:tabLst>
                <a:tab pos="1619210" algn="l"/>
              </a:tabLs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91A39-6F3E-4620-BB65-266B4901968D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7747-A1D0-4850-AF9A-570B1A0E3F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50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634DF876-8E58-4A87-A4EC-D382D3F39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947" b="7947"/>
          <a:stretch/>
        </p:blipFill>
        <p:spPr>
          <a:xfrm>
            <a:off x="-29378" y="0"/>
            <a:ext cx="12221380" cy="6858000"/>
          </a:xfrm>
          <a:prstGeom prst="rect">
            <a:avLst/>
          </a:prstGeom>
        </p:spPr>
      </p:pic>
      <p:sp>
        <p:nvSpPr>
          <p:cNvPr id="8" name="Prostokąt 10">
            <a:extLst>
              <a:ext uri="{FF2B5EF4-FFF2-40B4-BE49-F238E27FC236}">
                <a16:creationId xmlns:a16="http://schemas.microsoft.com/office/drawing/2014/main" id="{FEB33027-D958-47C1-90C4-E151E235FB15}"/>
              </a:ext>
            </a:extLst>
          </p:cNvPr>
          <p:cNvSpPr/>
          <p:nvPr userDrawn="1"/>
        </p:nvSpPr>
        <p:spPr>
          <a:xfrm>
            <a:off x="-21822" y="0"/>
            <a:ext cx="12221380" cy="6858000"/>
          </a:xfrm>
          <a:prstGeom prst="rect">
            <a:avLst/>
          </a:prstGeom>
          <a:solidFill>
            <a:schemeClr val="accent1">
              <a:lumMod val="50000"/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/>
          </a:p>
        </p:txBody>
      </p:sp>
      <p:sp>
        <p:nvSpPr>
          <p:cNvPr id="20" name="Dowolny kształt: kształt 19">
            <a:extLst>
              <a:ext uri="{FF2B5EF4-FFF2-40B4-BE49-F238E27FC236}">
                <a16:creationId xmlns:a16="http://schemas.microsoft.com/office/drawing/2014/main" id="{F80817C6-A0D0-4EE8-99F8-B2ED90975F63}"/>
              </a:ext>
            </a:extLst>
          </p:cNvPr>
          <p:cNvSpPr/>
          <p:nvPr/>
        </p:nvSpPr>
        <p:spPr>
          <a:xfrm>
            <a:off x="1715793" y="2"/>
            <a:ext cx="8760411" cy="6857999"/>
          </a:xfrm>
          <a:custGeom>
            <a:avLst/>
            <a:gdLst>
              <a:gd name="connsiteX0" fmla="*/ 1596865 w 8760410"/>
              <a:gd name="connsiteY0" fmla="*/ 0 h 6857999"/>
              <a:gd name="connsiteX1" fmla="*/ 7163545 w 8760410"/>
              <a:gd name="connsiteY1" fmla="*/ 0 h 6857999"/>
              <a:gd name="connsiteX2" fmla="*/ 7166422 w 8760410"/>
              <a:gd name="connsiteY2" fmla="*/ 2261 h 6857999"/>
              <a:gd name="connsiteX3" fmla="*/ 8760410 w 8760410"/>
              <a:gd name="connsiteY3" fmla="*/ 3382240 h 6857999"/>
              <a:gd name="connsiteX4" fmla="*/ 7166422 w 8760410"/>
              <a:gd name="connsiteY4" fmla="*/ 6762219 h 6857999"/>
              <a:gd name="connsiteX5" fmla="*/ 7044540 w 8760410"/>
              <a:gd name="connsiteY5" fmla="*/ 6857999 h 6857999"/>
              <a:gd name="connsiteX6" fmla="*/ 1715870 w 8760410"/>
              <a:gd name="connsiteY6" fmla="*/ 6857999 h 6857999"/>
              <a:gd name="connsiteX7" fmla="*/ 1593988 w 8760410"/>
              <a:gd name="connsiteY7" fmla="*/ 6762219 h 6857999"/>
              <a:gd name="connsiteX8" fmla="*/ 0 w 8760410"/>
              <a:gd name="connsiteY8" fmla="*/ 3382240 h 6857999"/>
              <a:gd name="connsiteX9" fmla="*/ 1593988 w 8760410"/>
              <a:gd name="connsiteY9" fmla="*/ 226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60410" h="6857999">
                <a:moveTo>
                  <a:pt x="1596865" y="0"/>
                </a:moveTo>
                <a:lnTo>
                  <a:pt x="7163545" y="0"/>
                </a:lnTo>
                <a:lnTo>
                  <a:pt x="7166422" y="2261"/>
                </a:lnTo>
                <a:cubicBezTo>
                  <a:pt x="8139910" y="805655"/>
                  <a:pt x="8760410" y="2021485"/>
                  <a:pt x="8760410" y="3382240"/>
                </a:cubicBezTo>
                <a:cubicBezTo>
                  <a:pt x="8760410" y="4742995"/>
                  <a:pt x="8139910" y="5958825"/>
                  <a:pt x="7166422" y="6762219"/>
                </a:cubicBezTo>
                <a:lnTo>
                  <a:pt x="7044540" y="6857999"/>
                </a:lnTo>
                <a:lnTo>
                  <a:pt x="1715870" y="6857999"/>
                </a:lnTo>
                <a:lnTo>
                  <a:pt x="1593988" y="6762219"/>
                </a:lnTo>
                <a:cubicBezTo>
                  <a:pt x="620500" y="5958825"/>
                  <a:pt x="0" y="4742995"/>
                  <a:pt x="0" y="3382240"/>
                </a:cubicBezTo>
                <a:cubicBezTo>
                  <a:pt x="0" y="2021485"/>
                  <a:pt x="620500" y="805655"/>
                  <a:pt x="1593988" y="2261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bIns="72000" rtlCol="0" anchor="ctr">
            <a:noAutofit/>
          </a:bodyPr>
          <a:lstStyle/>
          <a:p>
            <a:pPr algn="ctr">
              <a:spcAft>
                <a:spcPts val="600"/>
              </a:spcAft>
            </a:pPr>
            <a:endParaRPr lang="pl-PL" sz="1800"/>
          </a:p>
        </p:txBody>
      </p:sp>
      <p:sp>
        <p:nvSpPr>
          <p:cNvPr id="18" name="Dowolny kształt: kształt 17">
            <a:extLst>
              <a:ext uri="{FF2B5EF4-FFF2-40B4-BE49-F238E27FC236}">
                <a16:creationId xmlns:a16="http://schemas.microsoft.com/office/drawing/2014/main" id="{DD34180F-808B-4056-82DF-08A9E972A995}"/>
              </a:ext>
            </a:extLst>
          </p:cNvPr>
          <p:cNvSpPr/>
          <p:nvPr/>
        </p:nvSpPr>
        <p:spPr>
          <a:xfrm>
            <a:off x="1585687" y="0"/>
            <a:ext cx="9020628" cy="6858000"/>
          </a:xfrm>
          <a:custGeom>
            <a:avLst/>
            <a:gdLst>
              <a:gd name="connsiteX0" fmla="*/ 7002925 w 9020628"/>
              <a:gd name="connsiteY0" fmla="*/ 0 h 6858000"/>
              <a:gd name="connsiteX1" fmla="*/ 7435822 w 9020628"/>
              <a:gd name="connsiteY1" fmla="*/ 0 h 6858000"/>
              <a:gd name="connsiteX2" fmla="*/ 7699588 w 9020628"/>
              <a:gd name="connsiteY2" fmla="*/ 239726 h 6858000"/>
              <a:gd name="connsiteX3" fmla="*/ 9020628 w 9020628"/>
              <a:gd name="connsiteY3" fmla="*/ 3429000 h 6858000"/>
              <a:gd name="connsiteX4" fmla="*/ 7542947 w 9020628"/>
              <a:gd name="connsiteY4" fmla="*/ 6767617 h 6858000"/>
              <a:gd name="connsiteX5" fmla="*/ 7438605 w 9020628"/>
              <a:gd name="connsiteY5" fmla="*/ 6858000 h 6858000"/>
              <a:gd name="connsiteX6" fmla="*/ 7009115 w 9020628"/>
              <a:gd name="connsiteY6" fmla="*/ 6858000 h 6858000"/>
              <a:gd name="connsiteX7" fmla="*/ 7049258 w 9020628"/>
              <a:gd name="connsiteY7" fmla="*/ 6829454 h 6858000"/>
              <a:gd name="connsiteX8" fmla="*/ 8753798 w 9020628"/>
              <a:gd name="connsiteY8" fmla="*/ 3429000 h 6858000"/>
              <a:gd name="connsiteX9" fmla="*/ 7209564 w 9020628"/>
              <a:gd name="connsiteY9" fmla="*/ 154522 h 6858000"/>
              <a:gd name="connsiteX10" fmla="*/ 1584806 w 9020628"/>
              <a:gd name="connsiteY10" fmla="*/ 0 h 6858000"/>
              <a:gd name="connsiteX11" fmla="*/ 2017703 w 9020628"/>
              <a:gd name="connsiteY11" fmla="*/ 0 h 6858000"/>
              <a:gd name="connsiteX12" fmla="*/ 1811065 w 9020628"/>
              <a:gd name="connsiteY12" fmla="*/ 154522 h 6858000"/>
              <a:gd name="connsiteX13" fmla="*/ 266830 w 9020628"/>
              <a:gd name="connsiteY13" fmla="*/ 3429000 h 6858000"/>
              <a:gd name="connsiteX14" fmla="*/ 1971370 w 9020628"/>
              <a:gd name="connsiteY14" fmla="*/ 6829454 h 6858000"/>
              <a:gd name="connsiteX15" fmla="*/ 2011513 w 9020628"/>
              <a:gd name="connsiteY15" fmla="*/ 6858000 h 6858000"/>
              <a:gd name="connsiteX16" fmla="*/ 1582023 w 9020628"/>
              <a:gd name="connsiteY16" fmla="*/ 6858000 h 6858000"/>
              <a:gd name="connsiteX17" fmla="*/ 1477681 w 9020628"/>
              <a:gd name="connsiteY17" fmla="*/ 6767617 h 6858000"/>
              <a:gd name="connsiteX18" fmla="*/ 0 w 9020628"/>
              <a:gd name="connsiteY18" fmla="*/ 3429000 h 6858000"/>
              <a:gd name="connsiteX19" fmla="*/ 1321040 w 9020628"/>
              <a:gd name="connsiteY19" fmla="*/ 23972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020628" h="6858000">
                <a:moveTo>
                  <a:pt x="7002925" y="0"/>
                </a:moveTo>
                <a:lnTo>
                  <a:pt x="7435822" y="0"/>
                </a:lnTo>
                <a:lnTo>
                  <a:pt x="7699588" y="239726"/>
                </a:lnTo>
                <a:cubicBezTo>
                  <a:pt x="8515794" y="1055933"/>
                  <a:pt x="9020628" y="2183511"/>
                  <a:pt x="9020628" y="3429000"/>
                </a:cubicBezTo>
                <a:cubicBezTo>
                  <a:pt x="9020628" y="4752332"/>
                  <a:pt x="8450718" y="5942554"/>
                  <a:pt x="7542947" y="6767617"/>
                </a:cubicBezTo>
                <a:lnTo>
                  <a:pt x="7438605" y="6858000"/>
                </a:lnTo>
                <a:lnTo>
                  <a:pt x="7009115" y="6858000"/>
                </a:lnTo>
                <a:lnTo>
                  <a:pt x="7049258" y="6829454"/>
                </a:lnTo>
                <a:cubicBezTo>
                  <a:pt x="8084019" y="6055603"/>
                  <a:pt x="8753798" y="4820519"/>
                  <a:pt x="8753798" y="3429000"/>
                </a:cubicBezTo>
                <a:cubicBezTo>
                  <a:pt x="8753798" y="2110719"/>
                  <a:pt x="8152666" y="932839"/>
                  <a:pt x="7209564" y="154522"/>
                </a:cubicBezTo>
                <a:close/>
                <a:moveTo>
                  <a:pt x="1584806" y="0"/>
                </a:moveTo>
                <a:lnTo>
                  <a:pt x="2017703" y="0"/>
                </a:lnTo>
                <a:lnTo>
                  <a:pt x="1811065" y="154522"/>
                </a:lnTo>
                <a:cubicBezTo>
                  <a:pt x="867962" y="932839"/>
                  <a:pt x="266830" y="2110719"/>
                  <a:pt x="266830" y="3429000"/>
                </a:cubicBezTo>
                <a:cubicBezTo>
                  <a:pt x="266830" y="4820519"/>
                  <a:pt x="936610" y="6055603"/>
                  <a:pt x="1971370" y="6829454"/>
                </a:cubicBezTo>
                <a:lnTo>
                  <a:pt x="2011513" y="6858000"/>
                </a:lnTo>
                <a:lnTo>
                  <a:pt x="1582023" y="6858000"/>
                </a:lnTo>
                <a:lnTo>
                  <a:pt x="1477681" y="6767617"/>
                </a:lnTo>
                <a:cubicBezTo>
                  <a:pt x="569911" y="5942554"/>
                  <a:pt x="0" y="4752332"/>
                  <a:pt x="0" y="3429000"/>
                </a:cubicBezTo>
                <a:cubicBezTo>
                  <a:pt x="0" y="2183511"/>
                  <a:pt x="504834" y="1055933"/>
                  <a:pt x="1321040" y="239726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bIns="72000" rtlCol="0" anchor="ctr">
            <a:noAutofit/>
          </a:bodyPr>
          <a:lstStyle/>
          <a:p>
            <a:pPr algn="ctr">
              <a:spcAft>
                <a:spcPts val="600"/>
              </a:spcAft>
            </a:pPr>
            <a:endParaRPr lang="pl-PL" sz="1800">
              <a:solidFill>
                <a:schemeClr val="tx1"/>
              </a:solidFill>
            </a:endParaRPr>
          </a:p>
        </p:txBody>
      </p:sp>
      <p:sp>
        <p:nvSpPr>
          <p:cNvPr id="14" name="Grafika 4">
            <a:extLst>
              <a:ext uri="{FF2B5EF4-FFF2-40B4-BE49-F238E27FC236}">
                <a16:creationId xmlns:a16="http://schemas.microsoft.com/office/drawing/2014/main" id="{A7C55E3C-A4B3-4569-BF80-615AE1067183}"/>
              </a:ext>
            </a:extLst>
          </p:cNvPr>
          <p:cNvSpPr/>
          <p:nvPr userDrawn="1"/>
        </p:nvSpPr>
        <p:spPr>
          <a:xfrm>
            <a:off x="5091417" y="692226"/>
            <a:ext cx="1931683" cy="1283808"/>
          </a:xfrm>
          <a:custGeom>
            <a:avLst/>
            <a:gdLst>
              <a:gd name="connsiteX0" fmla="*/ 3715 w 1480470"/>
              <a:gd name="connsiteY0" fmla="*/ 983930 h 983929"/>
              <a:gd name="connsiteX1" fmla="*/ 70485 w 1480470"/>
              <a:gd name="connsiteY1" fmla="*/ 983930 h 983929"/>
              <a:gd name="connsiteX2" fmla="*/ 88011 w 1480470"/>
              <a:gd name="connsiteY2" fmla="*/ 949449 h 983929"/>
              <a:gd name="connsiteX3" fmla="*/ 209169 w 1480470"/>
              <a:gd name="connsiteY3" fmla="*/ 949449 h 983929"/>
              <a:gd name="connsiteX4" fmla="*/ 227743 w 1480470"/>
              <a:gd name="connsiteY4" fmla="*/ 983930 h 983929"/>
              <a:gd name="connsiteX5" fmla="*/ 294227 w 1480470"/>
              <a:gd name="connsiteY5" fmla="*/ 983930 h 983929"/>
              <a:gd name="connsiteX6" fmla="*/ 187166 w 1480470"/>
              <a:gd name="connsiteY6" fmla="*/ 788953 h 983929"/>
              <a:gd name="connsiteX7" fmla="*/ 109347 w 1480470"/>
              <a:gd name="connsiteY7" fmla="*/ 788953 h 983929"/>
              <a:gd name="connsiteX8" fmla="*/ 3715 w 1480470"/>
              <a:gd name="connsiteY8" fmla="*/ 983930 h 983929"/>
              <a:gd name="connsiteX9" fmla="*/ 148114 w 1480470"/>
              <a:gd name="connsiteY9" fmla="*/ 834197 h 983929"/>
              <a:gd name="connsiteX10" fmla="*/ 186880 w 1480470"/>
              <a:gd name="connsiteY10" fmla="*/ 907444 h 983929"/>
              <a:gd name="connsiteX11" fmla="*/ 110395 w 1480470"/>
              <a:gd name="connsiteY11" fmla="*/ 907444 h 983929"/>
              <a:gd name="connsiteX12" fmla="*/ 148114 w 1480470"/>
              <a:gd name="connsiteY12" fmla="*/ 834197 h 983929"/>
              <a:gd name="connsiteX13" fmla="*/ 421672 w 1480470"/>
              <a:gd name="connsiteY13" fmla="*/ 983930 h 983929"/>
              <a:gd name="connsiteX14" fmla="*/ 481489 w 1480470"/>
              <a:gd name="connsiteY14" fmla="*/ 983930 h 983929"/>
              <a:gd name="connsiteX15" fmla="*/ 481489 w 1480470"/>
              <a:gd name="connsiteY15" fmla="*/ 934876 h 983929"/>
              <a:gd name="connsiteX16" fmla="*/ 600265 w 1480470"/>
              <a:gd name="connsiteY16" fmla="*/ 934876 h 983929"/>
              <a:gd name="connsiteX17" fmla="*/ 655225 w 1480470"/>
              <a:gd name="connsiteY17" fmla="*/ 872392 h 983929"/>
              <a:gd name="connsiteX18" fmla="*/ 655225 w 1480470"/>
              <a:gd name="connsiteY18" fmla="*/ 855723 h 983929"/>
              <a:gd name="connsiteX19" fmla="*/ 584644 w 1480470"/>
              <a:gd name="connsiteY19" fmla="*/ 788953 h 983929"/>
              <a:gd name="connsiteX20" fmla="*/ 421672 w 1480470"/>
              <a:gd name="connsiteY20" fmla="*/ 788953 h 983929"/>
              <a:gd name="connsiteX21" fmla="*/ 421672 w 1480470"/>
              <a:gd name="connsiteY21" fmla="*/ 983930 h 983929"/>
              <a:gd name="connsiteX22" fmla="*/ 481393 w 1480470"/>
              <a:gd name="connsiteY22" fmla="*/ 837435 h 983929"/>
              <a:gd name="connsiteX23" fmla="*/ 569214 w 1480470"/>
              <a:gd name="connsiteY23" fmla="*/ 837435 h 983929"/>
              <a:gd name="connsiteX24" fmla="*/ 593693 w 1480470"/>
              <a:gd name="connsiteY24" fmla="*/ 858200 h 983929"/>
              <a:gd name="connsiteX25" fmla="*/ 593693 w 1480470"/>
              <a:gd name="connsiteY25" fmla="*/ 865725 h 983929"/>
              <a:gd name="connsiteX26" fmla="*/ 574262 w 1480470"/>
              <a:gd name="connsiteY26" fmla="*/ 886489 h 983929"/>
              <a:gd name="connsiteX27" fmla="*/ 481393 w 1480470"/>
              <a:gd name="connsiteY27" fmla="*/ 886489 h 983929"/>
              <a:gd name="connsiteX28" fmla="*/ 481393 w 1480470"/>
              <a:gd name="connsiteY28" fmla="*/ 837435 h 983929"/>
              <a:gd name="connsiteX29" fmla="*/ 793432 w 1480470"/>
              <a:gd name="connsiteY29" fmla="*/ 983930 h 983929"/>
              <a:gd name="connsiteX30" fmla="*/ 853249 w 1480470"/>
              <a:gd name="connsiteY30" fmla="*/ 983930 h 983929"/>
              <a:gd name="connsiteX31" fmla="*/ 853249 w 1480470"/>
              <a:gd name="connsiteY31" fmla="*/ 910111 h 983929"/>
              <a:gd name="connsiteX32" fmla="*/ 979265 w 1480470"/>
              <a:gd name="connsiteY32" fmla="*/ 910111 h 983929"/>
              <a:gd name="connsiteX33" fmla="*/ 979265 w 1480470"/>
              <a:gd name="connsiteY33" fmla="*/ 983930 h 983929"/>
              <a:gd name="connsiteX34" fmla="*/ 1039082 w 1480470"/>
              <a:gd name="connsiteY34" fmla="*/ 983930 h 983929"/>
              <a:gd name="connsiteX35" fmla="*/ 1039082 w 1480470"/>
              <a:gd name="connsiteY35" fmla="*/ 788953 h 983929"/>
              <a:gd name="connsiteX36" fmla="*/ 979265 w 1480470"/>
              <a:gd name="connsiteY36" fmla="*/ 788953 h 983929"/>
              <a:gd name="connsiteX37" fmla="*/ 979265 w 1480470"/>
              <a:gd name="connsiteY37" fmla="*/ 858486 h 983929"/>
              <a:gd name="connsiteX38" fmla="*/ 853249 w 1480470"/>
              <a:gd name="connsiteY38" fmla="*/ 858486 h 983929"/>
              <a:gd name="connsiteX39" fmla="*/ 853249 w 1480470"/>
              <a:gd name="connsiteY39" fmla="*/ 788953 h 983929"/>
              <a:gd name="connsiteX40" fmla="*/ 793432 w 1480470"/>
              <a:gd name="connsiteY40" fmla="*/ 788953 h 983929"/>
              <a:gd name="connsiteX41" fmla="*/ 793432 w 1480470"/>
              <a:gd name="connsiteY41" fmla="*/ 983930 h 983929"/>
              <a:gd name="connsiteX42" fmla="*/ 1185386 w 1480470"/>
              <a:gd name="connsiteY42" fmla="*/ 983930 h 983929"/>
              <a:gd name="connsiteX43" fmla="*/ 1379601 w 1480470"/>
              <a:gd name="connsiteY43" fmla="*/ 983930 h 983929"/>
              <a:gd name="connsiteX44" fmla="*/ 1379601 w 1480470"/>
              <a:gd name="connsiteY44" fmla="*/ 933828 h 983929"/>
              <a:gd name="connsiteX45" fmla="*/ 1245203 w 1480470"/>
              <a:gd name="connsiteY45" fmla="*/ 933828 h 983929"/>
              <a:gd name="connsiteX46" fmla="*/ 1245203 w 1480470"/>
              <a:gd name="connsiteY46" fmla="*/ 788953 h 983929"/>
              <a:gd name="connsiteX47" fmla="*/ 1185386 w 1480470"/>
              <a:gd name="connsiteY47" fmla="*/ 788953 h 983929"/>
              <a:gd name="connsiteX48" fmla="*/ 1185386 w 1480470"/>
              <a:gd name="connsiteY48" fmla="*/ 983930 h 983929"/>
              <a:gd name="connsiteX49" fmla="*/ 682752 w 1480470"/>
              <a:gd name="connsiteY49" fmla="*/ 354804 h 983929"/>
              <a:gd name="connsiteX50" fmla="*/ 776383 w 1480470"/>
              <a:gd name="connsiteY50" fmla="*/ 368329 h 983929"/>
              <a:gd name="connsiteX51" fmla="*/ 690658 w 1480470"/>
              <a:gd name="connsiteY51" fmla="*/ 277651 h 983929"/>
              <a:gd name="connsiteX52" fmla="*/ 597217 w 1480470"/>
              <a:gd name="connsiteY52" fmla="*/ 262030 h 983929"/>
              <a:gd name="connsiteX53" fmla="*/ 682752 w 1480470"/>
              <a:gd name="connsiteY53" fmla="*/ 354804 h 983929"/>
              <a:gd name="connsiteX54" fmla="*/ 434911 w 1480470"/>
              <a:gd name="connsiteY54" fmla="*/ 320990 h 983929"/>
              <a:gd name="connsiteX55" fmla="*/ 542258 w 1480470"/>
              <a:gd name="connsiteY55" fmla="*/ 336420 h 983929"/>
              <a:gd name="connsiteX56" fmla="*/ 457390 w 1480470"/>
              <a:gd name="connsiteY56" fmla="*/ 240408 h 983929"/>
              <a:gd name="connsiteX57" fmla="*/ 350710 w 1480470"/>
              <a:gd name="connsiteY57" fmla="*/ 222692 h 983929"/>
              <a:gd name="connsiteX58" fmla="*/ 434911 w 1480470"/>
              <a:gd name="connsiteY58" fmla="*/ 320990 h 983929"/>
              <a:gd name="connsiteX59" fmla="*/ 671798 w 1480470"/>
              <a:gd name="connsiteY59" fmla="*/ 461674 h 983929"/>
              <a:gd name="connsiteX60" fmla="*/ 772477 w 1480470"/>
              <a:gd name="connsiteY60" fmla="*/ 473104 h 983929"/>
              <a:gd name="connsiteX61" fmla="*/ 680942 w 1480470"/>
              <a:gd name="connsiteY61" fmla="*/ 373187 h 983929"/>
              <a:gd name="connsiteX62" fmla="*/ 580644 w 1480470"/>
              <a:gd name="connsiteY62" fmla="*/ 359280 h 983929"/>
              <a:gd name="connsiteX63" fmla="*/ 671798 w 1480470"/>
              <a:gd name="connsiteY63" fmla="*/ 461674 h 983929"/>
              <a:gd name="connsiteX64" fmla="*/ 148304 w 1480470"/>
              <a:gd name="connsiteY64" fmla="*/ 281842 h 983929"/>
              <a:gd name="connsiteX65" fmla="*/ 272605 w 1480470"/>
              <a:gd name="connsiteY65" fmla="*/ 299654 h 983929"/>
              <a:gd name="connsiteX66" fmla="*/ 189738 w 1480470"/>
              <a:gd name="connsiteY66" fmla="*/ 197736 h 983929"/>
              <a:gd name="connsiteX67" fmla="*/ 66770 w 1480470"/>
              <a:gd name="connsiteY67" fmla="*/ 177353 h 983929"/>
              <a:gd name="connsiteX68" fmla="*/ 148304 w 1480470"/>
              <a:gd name="connsiteY68" fmla="*/ 281842 h 983929"/>
              <a:gd name="connsiteX69" fmla="*/ 403479 w 1480470"/>
              <a:gd name="connsiteY69" fmla="*/ 433480 h 983929"/>
              <a:gd name="connsiteX70" fmla="*/ 520065 w 1480470"/>
              <a:gd name="connsiteY70" fmla="*/ 446625 h 983929"/>
              <a:gd name="connsiteX71" fmla="*/ 429577 w 1480470"/>
              <a:gd name="connsiteY71" fmla="*/ 340135 h 983929"/>
              <a:gd name="connsiteX72" fmla="*/ 313944 w 1480470"/>
              <a:gd name="connsiteY72" fmla="*/ 324133 h 983929"/>
              <a:gd name="connsiteX73" fmla="*/ 403479 w 1480470"/>
              <a:gd name="connsiteY73" fmla="*/ 433480 h 983929"/>
              <a:gd name="connsiteX74" fmla="*/ 658939 w 1480470"/>
              <a:gd name="connsiteY74" fmla="*/ 585404 h 983929"/>
              <a:gd name="connsiteX75" fmla="*/ 767619 w 1480470"/>
              <a:gd name="connsiteY75" fmla="*/ 593881 h 983929"/>
              <a:gd name="connsiteX76" fmla="*/ 669512 w 1480470"/>
              <a:gd name="connsiteY76" fmla="*/ 482820 h 983929"/>
              <a:gd name="connsiteX77" fmla="*/ 561213 w 1480470"/>
              <a:gd name="connsiteY77" fmla="*/ 471199 h 983929"/>
              <a:gd name="connsiteX78" fmla="*/ 658939 w 1480470"/>
              <a:gd name="connsiteY78" fmla="*/ 585404 h 983929"/>
              <a:gd name="connsiteX79" fmla="*/ 89725 w 1480470"/>
              <a:gd name="connsiteY79" fmla="*/ 400619 h 983929"/>
              <a:gd name="connsiteX80" fmla="*/ 226314 w 1480470"/>
              <a:gd name="connsiteY80" fmla="*/ 415954 h 983929"/>
              <a:gd name="connsiteX81" fmla="*/ 138398 w 1480470"/>
              <a:gd name="connsiteY81" fmla="*/ 302035 h 983929"/>
              <a:gd name="connsiteX82" fmla="*/ 3524 w 1480470"/>
              <a:gd name="connsiteY82" fmla="*/ 283461 h 983929"/>
              <a:gd name="connsiteX83" fmla="*/ 89725 w 1480470"/>
              <a:gd name="connsiteY83" fmla="*/ 400619 h 983929"/>
              <a:gd name="connsiteX84" fmla="*/ 366617 w 1480470"/>
              <a:gd name="connsiteY84" fmla="*/ 565306 h 983929"/>
              <a:gd name="connsiteX85" fmla="*/ 494062 w 1480470"/>
              <a:gd name="connsiteY85" fmla="*/ 575117 h 983929"/>
              <a:gd name="connsiteX86" fmla="*/ 397192 w 1480470"/>
              <a:gd name="connsiteY86" fmla="*/ 455864 h 983929"/>
              <a:gd name="connsiteX87" fmla="*/ 270891 w 1480470"/>
              <a:gd name="connsiteY87" fmla="*/ 442434 h 983929"/>
              <a:gd name="connsiteX88" fmla="*/ 366617 w 1480470"/>
              <a:gd name="connsiteY88" fmla="*/ 565306 h 983929"/>
              <a:gd name="connsiteX89" fmla="*/ 643985 w 1480470"/>
              <a:gd name="connsiteY89" fmla="*/ 730374 h 983929"/>
              <a:gd name="connsiteX90" fmla="*/ 762190 w 1480470"/>
              <a:gd name="connsiteY90" fmla="*/ 734661 h 983929"/>
              <a:gd name="connsiteX91" fmla="*/ 656368 w 1480470"/>
              <a:gd name="connsiteY91" fmla="*/ 610074 h 983929"/>
              <a:gd name="connsiteX92" fmla="*/ 538639 w 1480470"/>
              <a:gd name="connsiteY92" fmla="*/ 601787 h 983929"/>
              <a:gd name="connsiteX93" fmla="*/ 643985 w 1480470"/>
              <a:gd name="connsiteY93" fmla="*/ 730374 h 983929"/>
              <a:gd name="connsiteX94" fmla="*/ 251746 w 1480470"/>
              <a:gd name="connsiteY94" fmla="*/ 93438 h 983929"/>
              <a:gd name="connsiteX95" fmla="*/ 357092 w 1480470"/>
              <a:gd name="connsiteY95" fmla="*/ 113916 h 983929"/>
              <a:gd name="connsiteX96" fmla="*/ 282892 w 1480470"/>
              <a:gd name="connsiteY96" fmla="*/ 30096 h 983929"/>
              <a:gd name="connsiteX97" fmla="*/ 178403 w 1480470"/>
              <a:gd name="connsiteY97" fmla="*/ 7903 h 983929"/>
              <a:gd name="connsiteX98" fmla="*/ 251746 w 1480470"/>
              <a:gd name="connsiteY98" fmla="*/ 93438 h 983929"/>
              <a:gd name="connsiteX99" fmla="*/ 472249 w 1480470"/>
              <a:gd name="connsiteY99" fmla="*/ 224311 h 983929"/>
              <a:gd name="connsiteX100" fmla="*/ 571786 w 1480470"/>
              <a:gd name="connsiteY100" fmla="*/ 241361 h 983929"/>
              <a:gd name="connsiteX101" fmla="*/ 491871 w 1480470"/>
              <a:gd name="connsiteY101" fmla="*/ 154112 h 983929"/>
              <a:gd name="connsiteX102" fmla="*/ 392906 w 1480470"/>
              <a:gd name="connsiteY102" fmla="*/ 135252 h 983929"/>
              <a:gd name="connsiteX103" fmla="*/ 472249 w 1480470"/>
              <a:gd name="connsiteY103" fmla="*/ 224311 h 983929"/>
              <a:gd name="connsiteX104" fmla="*/ 208502 w 1480470"/>
              <a:gd name="connsiteY104" fmla="*/ 181068 h 983929"/>
              <a:gd name="connsiteX105" fmla="*/ 322612 w 1480470"/>
              <a:gd name="connsiteY105" fmla="*/ 200499 h 983929"/>
              <a:gd name="connsiteX106" fmla="*/ 244316 w 1480470"/>
              <a:gd name="connsiteY106" fmla="*/ 108487 h 983929"/>
              <a:gd name="connsiteX107" fmla="*/ 131350 w 1480470"/>
              <a:gd name="connsiteY107" fmla="*/ 86961 h 983929"/>
              <a:gd name="connsiteX108" fmla="*/ 208502 w 1480470"/>
              <a:gd name="connsiteY108" fmla="*/ 181068 h 983929"/>
              <a:gd name="connsiteX109" fmla="*/ 1384554 w 1480470"/>
              <a:gd name="connsiteY109" fmla="*/ 789334 h 983929"/>
              <a:gd name="connsiteX110" fmla="*/ 1424178 w 1480470"/>
              <a:gd name="connsiteY110" fmla="*/ 789334 h 983929"/>
              <a:gd name="connsiteX111" fmla="*/ 1424178 w 1480470"/>
              <a:gd name="connsiteY111" fmla="*/ 796764 h 983929"/>
              <a:gd name="connsiteX112" fmla="*/ 1408652 w 1480470"/>
              <a:gd name="connsiteY112" fmla="*/ 796764 h 983929"/>
              <a:gd name="connsiteX113" fmla="*/ 1408652 w 1480470"/>
              <a:gd name="connsiteY113" fmla="*/ 838293 h 983929"/>
              <a:gd name="connsiteX114" fmla="*/ 1400080 w 1480470"/>
              <a:gd name="connsiteY114" fmla="*/ 838293 h 983929"/>
              <a:gd name="connsiteX115" fmla="*/ 1400080 w 1480470"/>
              <a:gd name="connsiteY115" fmla="*/ 796764 h 983929"/>
              <a:gd name="connsiteX116" fmla="*/ 1384554 w 1480470"/>
              <a:gd name="connsiteY116" fmla="*/ 796764 h 983929"/>
              <a:gd name="connsiteX117" fmla="*/ 1384554 w 1480470"/>
              <a:gd name="connsiteY117" fmla="*/ 789334 h 983929"/>
              <a:gd name="connsiteX118" fmla="*/ 1429702 w 1480470"/>
              <a:gd name="connsiteY118" fmla="*/ 789334 h 983929"/>
              <a:gd name="connsiteX119" fmla="*/ 1441799 w 1480470"/>
              <a:gd name="connsiteY119" fmla="*/ 789334 h 983929"/>
              <a:gd name="connsiteX120" fmla="*/ 1455325 w 1480470"/>
              <a:gd name="connsiteY120" fmla="*/ 827625 h 983929"/>
              <a:gd name="connsiteX121" fmla="*/ 1455420 w 1480470"/>
              <a:gd name="connsiteY121" fmla="*/ 827625 h 983929"/>
              <a:gd name="connsiteX122" fmla="*/ 1468564 w 1480470"/>
              <a:gd name="connsiteY122" fmla="*/ 789334 h 983929"/>
              <a:gd name="connsiteX123" fmla="*/ 1480470 w 1480470"/>
              <a:gd name="connsiteY123" fmla="*/ 789334 h 983929"/>
              <a:gd name="connsiteX124" fmla="*/ 1480470 w 1480470"/>
              <a:gd name="connsiteY124" fmla="*/ 838293 h 983929"/>
              <a:gd name="connsiteX125" fmla="*/ 1472279 w 1480470"/>
              <a:gd name="connsiteY125" fmla="*/ 838293 h 983929"/>
              <a:gd name="connsiteX126" fmla="*/ 1472279 w 1480470"/>
              <a:gd name="connsiteY126" fmla="*/ 800478 h 983929"/>
              <a:gd name="connsiteX127" fmla="*/ 1472184 w 1480470"/>
              <a:gd name="connsiteY127" fmla="*/ 800478 h 983929"/>
              <a:gd name="connsiteX128" fmla="*/ 1458658 w 1480470"/>
              <a:gd name="connsiteY128" fmla="*/ 838293 h 983929"/>
              <a:gd name="connsiteX129" fmla="*/ 1451610 w 1480470"/>
              <a:gd name="connsiteY129" fmla="*/ 838293 h 983929"/>
              <a:gd name="connsiteX130" fmla="*/ 1437989 w 1480470"/>
              <a:gd name="connsiteY130" fmla="*/ 800478 h 983929"/>
              <a:gd name="connsiteX131" fmla="*/ 1437894 w 1480470"/>
              <a:gd name="connsiteY131" fmla="*/ 800478 h 983929"/>
              <a:gd name="connsiteX132" fmla="*/ 1437894 w 1480470"/>
              <a:gd name="connsiteY132" fmla="*/ 838293 h 983929"/>
              <a:gd name="connsiteX133" fmla="*/ 1429702 w 1480470"/>
              <a:gd name="connsiteY133" fmla="*/ 838293 h 983929"/>
              <a:gd name="connsiteX134" fmla="*/ 1429702 w 1480470"/>
              <a:gd name="connsiteY134" fmla="*/ 789334 h 983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1480470" h="983929">
                <a:moveTo>
                  <a:pt x="3715" y="983930"/>
                </a:moveTo>
                <a:lnTo>
                  <a:pt x="70485" y="983930"/>
                </a:lnTo>
                <a:lnTo>
                  <a:pt x="88011" y="949449"/>
                </a:lnTo>
                <a:lnTo>
                  <a:pt x="209169" y="949449"/>
                </a:lnTo>
                <a:lnTo>
                  <a:pt x="227743" y="983930"/>
                </a:lnTo>
                <a:lnTo>
                  <a:pt x="294227" y="983930"/>
                </a:lnTo>
                <a:lnTo>
                  <a:pt x="187166" y="788953"/>
                </a:lnTo>
                <a:lnTo>
                  <a:pt x="109347" y="788953"/>
                </a:lnTo>
                <a:lnTo>
                  <a:pt x="3715" y="983930"/>
                </a:lnTo>
                <a:close/>
                <a:moveTo>
                  <a:pt x="148114" y="834197"/>
                </a:moveTo>
                <a:lnTo>
                  <a:pt x="186880" y="907444"/>
                </a:lnTo>
                <a:lnTo>
                  <a:pt x="110395" y="907444"/>
                </a:lnTo>
                <a:lnTo>
                  <a:pt x="148114" y="834197"/>
                </a:lnTo>
                <a:close/>
                <a:moveTo>
                  <a:pt x="421672" y="983930"/>
                </a:moveTo>
                <a:lnTo>
                  <a:pt x="481489" y="983930"/>
                </a:lnTo>
                <a:lnTo>
                  <a:pt x="481489" y="934876"/>
                </a:lnTo>
                <a:lnTo>
                  <a:pt x="600265" y="934876"/>
                </a:lnTo>
                <a:cubicBezTo>
                  <a:pt x="642556" y="934876"/>
                  <a:pt x="655225" y="901443"/>
                  <a:pt x="655225" y="872392"/>
                </a:cubicBezTo>
                <a:lnTo>
                  <a:pt x="655225" y="855723"/>
                </a:lnTo>
                <a:cubicBezTo>
                  <a:pt x="655225" y="817433"/>
                  <a:pt x="641509" y="788953"/>
                  <a:pt x="584644" y="788953"/>
                </a:cubicBezTo>
                <a:lnTo>
                  <a:pt x="421672" y="788953"/>
                </a:lnTo>
                <a:lnTo>
                  <a:pt x="421672" y="983930"/>
                </a:lnTo>
                <a:close/>
                <a:moveTo>
                  <a:pt x="481393" y="837435"/>
                </a:moveTo>
                <a:lnTo>
                  <a:pt x="569214" y="837435"/>
                </a:lnTo>
                <a:cubicBezTo>
                  <a:pt x="587216" y="837435"/>
                  <a:pt x="593693" y="844960"/>
                  <a:pt x="593693" y="858200"/>
                </a:cubicBezTo>
                <a:lnTo>
                  <a:pt x="593693" y="865725"/>
                </a:lnTo>
                <a:cubicBezTo>
                  <a:pt x="593693" y="877345"/>
                  <a:pt x="588264" y="886489"/>
                  <a:pt x="574262" y="886489"/>
                </a:cubicBezTo>
                <a:lnTo>
                  <a:pt x="481393" y="886489"/>
                </a:lnTo>
                <a:lnTo>
                  <a:pt x="481393" y="837435"/>
                </a:lnTo>
                <a:close/>
                <a:moveTo>
                  <a:pt x="793432" y="983930"/>
                </a:moveTo>
                <a:lnTo>
                  <a:pt x="853249" y="983930"/>
                </a:lnTo>
                <a:lnTo>
                  <a:pt x="853249" y="910111"/>
                </a:lnTo>
                <a:lnTo>
                  <a:pt x="979265" y="910111"/>
                </a:lnTo>
                <a:lnTo>
                  <a:pt x="979265" y="983930"/>
                </a:lnTo>
                <a:lnTo>
                  <a:pt x="1039082" y="983930"/>
                </a:lnTo>
                <a:lnTo>
                  <a:pt x="1039082" y="788953"/>
                </a:lnTo>
                <a:lnTo>
                  <a:pt x="979265" y="788953"/>
                </a:lnTo>
                <a:lnTo>
                  <a:pt x="979265" y="858486"/>
                </a:lnTo>
                <a:lnTo>
                  <a:pt x="853249" y="858486"/>
                </a:lnTo>
                <a:lnTo>
                  <a:pt x="853249" y="788953"/>
                </a:lnTo>
                <a:lnTo>
                  <a:pt x="793432" y="788953"/>
                </a:lnTo>
                <a:lnTo>
                  <a:pt x="793432" y="983930"/>
                </a:lnTo>
                <a:close/>
                <a:moveTo>
                  <a:pt x="1185386" y="983930"/>
                </a:moveTo>
                <a:lnTo>
                  <a:pt x="1379601" y="983930"/>
                </a:lnTo>
                <a:lnTo>
                  <a:pt x="1379601" y="933828"/>
                </a:lnTo>
                <a:lnTo>
                  <a:pt x="1245203" y="933828"/>
                </a:lnTo>
                <a:lnTo>
                  <a:pt x="1245203" y="788953"/>
                </a:lnTo>
                <a:lnTo>
                  <a:pt x="1185386" y="788953"/>
                </a:lnTo>
                <a:lnTo>
                  <a:pt x="1185386" y="983930"/>
                </a:lnTo>
                <a:close/>
                <a:moveTo>
                  <a:pt x="682752" y="354804"/>
                </a:moveTo>
                <a:cubicBezTo>
                  <a:pt x="733615" y="384998"/>
                  <a:pt x="775525" y="390808"/>
                  <a:pt x="776383" y="368329"/>
                </a:cubicBezTo>
                <a:cubicBezTo>
                  <a:pt x="777240" y="346517"/>
                  <a:pt x="738854" y="306226"/>
                  <a:pt x="690658" y="277651"/>
                </a:cubicBezTo>
                <a:cubicBezTo>
                  <a:pt x="642556" y="249076"/>
                  <a:pt x="600742" y="241837"/>
                  <a:pt x="597217" y="262030"/>
                </a:cubicBezTo>
                <a:cubicBezTo>
                  <a:pt x="593788" y="282795"/>
                  <a:pt x="631984" y="324609"/>
                  <a:pt x="682752" y="354804"/>
                </a:cubicBezTo>
                <a:close/>
                <a:moveTo>
                  <a:pt x="434911" y="320990"/>
                </a:moveTo>
                <a:cubicBezTo>
                  <a:pt x="489394" y="353375"/>
                  <a:pt x="537496" y="359947"/>
                  <a:pt x="542258" y="336420"/>
                </a:cubicBezTo>
                <a:cubicBezTo>
                  <a:pt x="546830" y="313655"/>
                  <a:pt x="508825" y="270984"/>
                  <a:pt x="457390" y="240408"/>
                </a:cubicBezTo>
                <a:cubicBezTo>
                  <a:pt x="406051" y="209928"/>
                  <a:pt x="358330" y="201642"/>
                  <a:pt x="350710" y="222692"/>
                </a:cubicBezTo>
                <a:cubicBezTo>
                  <a:pt x="342805" y="244314"/>
                  <a:pt x="380428" y="288605"/>
                  <a:pt x="434911" y="320990"/>
                </a:cubicBezTo>
                <a:close/>
                <a:moveTo>
                  <a:pt x="671798" y="461674"/>
                </a:moveTo>
                <a:cubicBezTo>
                  <a:pt x="726376" y="494059"/>
                  <a:pt x="771430" y="498822"/>
                  <a:pt x="772477" y="473104"/>
                </a:cubicBezTo>
                <a:cubicBezTo>
                  <a:pt x="773430" y="448149"/>
                  <a:pt x="732472" y="403667"/>
                  <a:pt x="680942" y="373187"/>
                </a:cubicBezTo>
                <a:cubicBezTo>
                  <a:pt x="629507" y="342612"/>
                  <a:pt x="584644" y="336135"/>
                  <a:pt x="580644" y="359280"/>
                </a:cubicBezTo>
                <a:cubicBezTo>
                  <a:pt x="576453" y="383093"/>
                  <a:pt x="617220" y="429289"/>
                  <a:pt x="671798" y="461674"/>
                </a:cubicBezTo>
                <a:close/>
                <a:moveTo>
                  <a:pt x="148304" y="281842"/>
                </a:moveTo>
                <a:cubicBezTo>
                  <a:pt x="206978" y="316704"/>
                  <a:pt x="262795" y="324324"/>
                  <a:pt x="272605" y="299654"/>
                </a:cubicBezTo>
                <a:cubicBezTo>
                  <a:pt x="282130" y="275841"/>
                  <a:pt x="244888" y="230502"/>
                  <a:pt x="189738" y="197736"/>
                </a:cubicBezTo>
                <a:cubicBezTo>
                  <a:pt x="134588" y="164970"/>
                  <a:pt x="79819" y="155541"/>
                  <a:pt x="66770" y="177353"/>
                </a:cubicBezTo>
                <a:cubicBezTo>
                  <a:pt x="53435" y="199927"/>
                  <a:pt x="89725" y="246981"/>
                  <a:pt x="148304" y="281842"/>
                </a:cubicBezTo>
                <a:close/>
                <a:moveTo>
                  <a:pt x="403479" y="433480"/>
                </a:moveTo>
                <a:cubicBezTo>
                  <a:pt x="462248" y="468437"/>
                  <a:pt x="514540" y="473961"/>
                  <a:pt x="520065" y="446625"/>
                </a:cubicBezTo>
                <a:cubicBezTo>
                  <a:pt x="525399" y="420240"/>
                  <a:pt x="484822" y="372996"/>
                  <a:pt x="429577" y="340135"/>
                </a:cubicBezTo>
                <a:cubicBezTo>
                  <a:pt x="374428" y="307369"/>
                  <a:pt x="322707" y="299844"/>
                  <a:pt x="313944" y="324133"/>
                </a:cubicBezTo>
                <a:cubicBezTo>
                  <a:pt x="304705" y="349279"/>
                  <a:pt x="344710" y="398619"/>
                  <a:pt x="403479" y="433480"/>
                </a:cubicBezTo>
                <a:close/>
                <a:moveTo>
                  <a:pt x="658939" y="585404"/>
                </a:moveTo>
                <a:cubicBezTo>
                  <a:pt x="717804" y="620361"/>
                  <a:pt x="766477" y="623790"/>
                  <a:pt x="767619" y="593881"/>
                </a:cubicBezTo>
                <a:cubicBezTo>
                  <a:pt x="768763" y="565020"/>
                  <a:pt x="724757" y="515681"/>
                  <a:pt x="669512" y="482820"/>
                </a:cubicBezTo>
                <a:cubicBezTo>
                  <a:pt x="614267" y="449958"/>
                  <a:pt x="565785" y="444434"/>
                  <a:pt x="561213" y="471199"/>
                </a:cubicBezTo>
                <a:cubicBezTo>
                  <a:pt x="556450" y="498917"/>
                  <a:pt x="600170" y="550447"/>
                  <a:pt x="658939" y="585404"/>
                </a:cubicBezTo>
                <a:close/>
                <a:moveTo>
                  <a:pt x="89725" y="400619"/>
                </a:moveTo>
                <a:cubicBezTo>
                  <a:pt x="153352" y="438528"/>
                  <a:pt x="214693" y="444910"/>
                  <a:pt x="226314" y="415954"/>
                </a:cubicBezTo>
                <a:cubicBezTo>
                  <a:pt x="237458" y="388046"/>
                  <a:pt x="197929" y="337468"/>
                  <a:pt x="138398" y="302035"/>
                </a:cubicBezTo>
                <a:cubicBezTo>
                  <a:pt x="78867" y="266697"/>
                  <a:pt x="18764" y="257934"/>
                  <a:pt x="3524" y="283461"/>
                </a:cubicBezTo>
                <a:cubicBezTo>
                  <a:pt x="-12192" y="309846"/>
                  <a:pt x="26098" y="362709"/>
                  <a:pt x="89725" y="400619"/>
                </a:cubicBezTo>
                <a:close/>
                <a:moveTo>
                  <a:pt x="366617" y="565306"/>
                </a:moveTo>
                <a:cubicBezTo>
                  <a:pt x="430435" y="603216"/>
                  <a:pt x="487585" y="607121"/>
                  <a:pt x="494062" y="575117"/>
                </a:cubicBezTo>
                <a:cubicBezTo>
                  <a:pt x="500253" y="544256"/>
                  <a:pt x="456819" y="491297"/>
                  <a:pt x="397192" y="455864"/>
                </a:cubicBezTo>
                <a:cubicBezTo>
                  <a:pt x="337566" y="420431"/>
                  <a:pt x="281178" y="413954"/>
                  <a:pt x="270891" y="442434"/>
                </a:cubicBezTo>
                <a:cubicBezTo>
                  <a:pt x="260223" y="471961"/>
                  <a:pt x="302895" y="527397"/>
                  <a:pt x="366617" y="565306"/>
                </a:cubicBezTo>
                <a:close/>
                <a:moveTo>
                  <a:pt x="643985" y="730374"/>
                </a:moveTo>
                <a:cubicBezTo>
                  <a:pt x="707898" y="768379"/>
                  <a:pt x="760857" y="769808"/>
                  <a:pt x="762190" y="734661"/>
                </a:cubicBezTo>
                <a:cubicBezTo>
                  <a:pt x="763524" y="700847"/>
                  <a:pt x="716089" y="645507"/>
                  <a:pt x="656368" y="610074"/>
                </a:cubicBezTo>
                <a:cubicBezTo>
                  <a:pt x="596646" y="574545"/>
                  <a:pt x="544068" y="570354"/>
                  <a:pt x="538639" y="601787"/>
                </a:cubicBezTo>
                <a:cubicBezTo>
                  <a:pt x="533114" y="634267"/>
                  <a:pt x="580168" y="692370"/>
                  <a:pt x="643985" y="730374"/>
                </a:cubicBezTo>
                <a:close/>
                <a:moveTo>
                  <a:pt x="251746" y="93438"/>
                </a:moveTo>
                <a:cubicBezTo>
                  <a:pt x="302419" y="123537"/>
                  <a:pt x="349758" y="132490"/>
                  <a:pt x="357092" y="113916"/>
                </a:cubicBezTo>
                <a:cubicBezTo>
                  <a:pt x="364236" y="95914"/>
                  <a:pt x="330994" y="58576"/>
                  <a:pt x="282892" y="30096"/>
                </a:cubicBezTo>
                <a:cubicBezTo>
                  <a:pt x="234886" y="1617"/>
                  <a:pt x="188214" y="-8575"/>
                  <a:pt x="178403" y="7903"/>
                </a:cubicBezTo>
                <a:cubicBezTo>
                  <a:pt x="168402" y="24858"/>
                  <a:pt x="201073" y="63339"/>
                  <a:pt x="251746" y="93438"/>
                </a:cubicBezTo>
                <a:close/>
                <a:moveTo>
                  <a:pt x="472249" y="224311"/>
                </a:moveTo>
                <a:cubicBezTo>
                  <a:pt x="523018" y="254410"/>
                  <a:pt x="567690" y="261840"/>
                  <a:pt x="571786" y="241361"/>
                </a:cubicBezTo>
                <a:cubicBezTo>
                  <a:pt x="575786" y="221454"/>
                  <a:pt x="539972" y="182687"/>
                  <a:pt x="491871" y="154112"/>
                </a:cubicBezTo>
                <a:cubicBezTo>
                  <a:pt x="443770" y="125537"/>
                  <a:pt x="399574" y="116869"/>
                  <a:pt x="392906" y="135252"/>
                </a:cubicBezTo>
                <a:cubicBezTo>
                  <a:pt x="386048" y="154017"/>
                  <a:pt x="421481" y="194212"/>
                  <a:pt x="472249" y="224311"/>
                </a:cubicBezTo>
                <a:close/>
                <a:moveTo>
                  <a:pt x="208502" y="181068"/>
                </a:moveTo>
                <a:cubicBezTo>
                  <a:pt x="262890" y="213357"/>
                  <a:pt x="314039" y="221835"/>
                  <a:pt x="322612" y="200499"/>
                </a:cubicBezTo>
                <a:cubicBezTo>
                  <a:pt x="330803" y="179925"/>
                  <a:pt x="295656" y="138967"/>
                  <a:pt x="244316" y="108487"/>
                </a:cubicBezTo>
                <a:cubicBezTo>
                  <a:pt x="192976" y="78007"/>
                  <a:pt x="142589" y="68101"/>
                  <a:pt x="131350" y="86961"/>
                </a:cubicBezTo>
                <a:cubicBezTo>
                  <a:pt x="119729" y="106392"/>
                  <a:pt x="154210" y="148778"/>
                  <a:pt x="208502" y="181068"/>
                </a:cubicBezTo>
                <a:close/>
                <a:moveTo>
                  <a:pt x="1384554" y="789334"/>
                </a:moveTo>
                <a:lnTo>
                  <a:pt x="1424178" y="789334"/>
                </a:lnTo>
                <a:lnTo>
                  <a:pt x="1424178" y="796764"/>
                </a:lnTo>
                <a:lnTo>
                  <a:pt x="1408652" y="796764"/>
                </a:lnTo>
                <a:lnTo>
                  <a:pt x="1408652" y="838293"/>
                </a:lnTo>
                <a:lnTo>
                  <a:pt x="1400080" y="838293"/>
                </a:lnTo>
                <a:lnTo>
                  <a:pt x="1400080" y="796764"/>
                </a:lnTo>
                <a:lnTo>
                  <a:pt x="1384554" y="796764"/>
                </a:lnTo>
                <a:lnTo>
                  <a:pt x="1384554" y="789334"/>
                </a:lnTo>
                <a:close/>
                <a:moveTo>
                  <a:pt x="1429702" y="789334"/>
                </a:moveTo>
                <a:lnTo>
                  <a:pt x="1441799" y="789334"/>
                </a:lnTo>
                <a:lnTo>
                  <a:pt x="1455325" y="827625"/>
                </a:lnTo>
                <a:lnTo>
                  <a:pt x="1455420" y="827625"/>
                </a:lnTo>
                <a:lnTo>
                  <a:pt x="1468564" y="789334"/>
                </a:lnTo>
                <a:lnTo>
                  <a:pt x="1480470" y="789334"/>
                </a:lnTo>
                <a:lnTo>
                  <a:pt x="1480470" y="838293"/>
                </a:lnTo>
                <a:lnTo>
                  <a:pt x="1472279" y="838293"/>
                </a:lnTo>
                <a:lnTo>
                  <a:pt x="1472279" y="800478"/>
                </a:lnTo>
                <a:lnTo>
                  <a:pt x="1472184" y="800478"/>
                </a:lnTo>
                <a:lnTo>
                  <a:pt x="1458658" y="838293"/>
                </a:lnTo>
                <a:lnTo>
                  <a:pt x="1451610" y="838293"/>
                </a:lnTo>
                <a:lnTo>
                  <a:pt x="1437989" y="800478"/>
                </a:lnTo>
                <a:lnTo>
                  <a:pt x="1437894" y="800478"/>
                </a:lnTo>
                <a:lnTo>
                  <a:pt x="1437894" y="838293"/>
                </a:lnTo>
                <a:lnTo>
                  <a:pt x="1429702" y="838293"/>
                </a:lnTo>
                <a:lnTo>
                  <a:pt x="1429702" y="78933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AB817F-D174-48BA-9628-6BA67D202568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2148840" y="2514866"/>
            <a:ext cx="7894320" cy="2387600"/>
          </a:xfrm>
        </p:spPr>
        <p:txBody>
          <a:bodyPr anchor="ctr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811597-91A2-411F-BB70-6B13A1808507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2819400" y="5105400"/>
            <a:ext cx="6553200" cy="94488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E422B-D5AA-4758-B6DE-EF79659FEDE6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5581651" y="6273483"/>
            <a:ext cx="1028700" cy="365125"/>
          </a:xfrm>
        </p:spPr>
        <p:txBody>
          <a:bodyPr/>
          <a:lstStyle>
            <a:lvl1pPr algn="ctr"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A9DA73C-7E82-4546-A946-81FBC393FC64}" type="datetime1">
              <a:rPr lang="en-US" smtClean="0"/>
              <a:t>8/19/2024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682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a 10">
            <a:extLst>
              <a:ext uri="{FF2B5EF4-FFF2-40B4-BE49-F238E27FC236}">
                <a16:creationId xmlns:a16="http://schemas.microsoft.com/office/drawing/2014/main" id="{8E03ACBC-064B-4A0C-974A-05453A12F0EE}"/>
              </a:ext>
            </a:extLst>
          </p:cNvPr>
          <p:cNvGrpSpPr/>
          <p:nvPr userDrawn="1"/>
        </p:nvGrpSpPr>
        <p:grpSpPr>
          <a:xfrm>
            <a:off x="4242442" y="0"/>
            <a:ext cx="3707119" cy="2085996"/>
            <a:chOff x="3563759" y="0"/>
            <a:chExt cx="4860000" cy="2734724"/>
          </a:xfrm>
        </p:grpSpPr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2F5BBF54-8DB9-4C26-9E16-BEAA64EFFF85}"/>
                </a:ext>
              </a:extLst>
            </p:cNvPr>
            <p:cNvSpPr/>
            <p:nvPr userDrawn="1"/>
          </p:nvSpPr>
          <p:spPr>
            <a:xfrm>
              <a:off x="3563759" y="0"/>
              <a:ext cx="4860000" cy="2734724"/>
            </a:xfrm>
            <a:custGeom>
              <a:avLst/>
              <a:gdLst>
                <a:gd name="connsiteX0" fmla="*/ 21134 w 4860000"/>
                <a:gd name="connsiteY0" fmla="*/ 0 h 2734724"/>
                <a:gd name="connsiteX1" fmla="*/ 4838866 w 4860000"/>
                <a:gd name="connsiteY1" fmla="*/ 0 h 2734724"/>
                <a:gd name="connsiteX2" fmla="*/ 4847454 w 4860000"/>
                <a:gd name="connsiteY2" fmla="*/ 56271 h 2734724"/>
                <a:gd name="connsiteX3" fmla="*/ 4860000 w 4860000"/>
                <a:gd name="connsiteY3" fmla="*/ 304724 h 2734724"/>
                <a:gd name="connsiteX4" fmla="*/ 2430000 w 4860000"/>
                <a:gd name="connsiteY4" fmla="*/ 2734724 h 2734724"/>
                <a:gd name="connsiteX5" fmla="*/ 0 w 4860000"/>
                <a:gd name="connsiteY5" fmla="*/ 304724 h 2734724"/>
                <a:gd name="connsiteX6" fmla="*/ 12546 w 4860000"/>
                <a:gd name="connsiteY6" fmla="*/ 56271 h 273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60000" h="2734724">
                  <a:moveTo>
                    <a:pt x="21134" y="0"/>
                  </a:moveTo>
                  <a:lnTo>
                    <a:pt x="4838866" y="0"/>
                  </a:lnTo>
                  <a:lnTo>
                    <a:pt x="4847454" y="56271"/>
                  </a:lnTo>
                  <a:cubicBezTo>
                    <a:pt x="4855750" y="137960"/>
                    <a:pt x="4860000" y="220846"/>
                    <a:pt x="4860000" y="304724"/>
                  </a:cubicBezTo>
                  <a:cubicBezTo>
                    <a:pt x="4860000" y="1646776"/>
                    <a:pt x="3772052" y="2734724"/>
                    <a:pt x="2430000" y="2734724"/>
                  </a:cubicBezTo>
                  <a:cubicBezTo>
                    <a:pt x="1087948" y="2734724"/>
                    <a:pt x="0" y="1646776"/>
                    <a:pt x="0" y="304724"/>
                  </a:cubicBezTo>
                  <a:cubicBezTo>
                    <a:pt x="0" y="220846"/>
                    <a:pt x="4250" y="137960"/>
                    <a:pt x="12546" y="5627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tIns="72000" bIns="72000" rtlCol="0" anchor="ctr">
              <a:noAutofit/>
            </a:bodyPr>
            <a:lstStyle/>
            <a:p>
              <a:pPr algn="ctr">
                <a:spcAft>
                  <a:spcPts val="600"/>
                </a:spcAft>
              </a:pPr>
              <a:endParaRPr lang="en-US" sz="1800" dirty="0"/>
            </a:p>
          </p:txBody>
        </p: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3D238C1E-904E-4CFC-80C2-116495F649B2}"/>
                </a:ext>
              </a:extLst>
            </p:cNvPr>
            <p:cNvSpPr/>
            <p:nvPr userDrawn="1"/>
          </p:nvSpPr>
          <p:spPr>
            <a:xfrm>
              <a:off x="3716759" y="0"/>
              <a:ext cx="4554000" cy="2581724"/>
            </a:xfrm>
            <a:custGeom>
              <a:avLst/>
              <a:gdLst>
                <a:gd name="connsiteX0" fmla="*/ 22731 w 4554000"/>
                <a:gd name="connsiteY0" fmla="*/ 0 h 2581724"/>
                <a:gd name="connsiteX1" fmla="*/ 4531269 w 4554000"/>
                <a:gd name="connsiteY1" fmla="*/ 0 h 2581724"/>
                <a:gd name="connsiteX2" fmla="*/ 4542244 w 4554000"/>
                <a:gd name="connsiteY2" fmla="*/ 71914 h 2581724"/>
                <a:gd name="connsiteX3" fmla="*/ 4554000 w 4554000"/>
                <a:gd name="connsiteY3" fmla="*/ 304724 h 2581724"/>
                <a:gd name="connsiteX4" fmla="*/ 2277000 w 4554000"/>
                <a:gd name="connsiteY4" fmla="*/ 2581724 h 2581724"/>
                <a:gd name="connsiteX5" fmla="*/ 0 w 4554000"/>
                <a:gd name="connsiteY5" fmla="*/ 304724 h 2581724"/>
                <a:gd name="connsiteX6" fmla="*/ 11756 w 4554000"/>
                <a:gd name="connsiteY6" fmla="*/ 71914 h 2581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4000" h="2581724">
                  <a:moveTo>
                    <a:pt x="22731" y="0"/>
                  </a:moveTo>
                  <a:lnTo>
                    <a:pt x="4531269" y="0"/>
                  </a:lnTo>
                  <a:lnTo>
                    <a:pt x="4542244" y="71914"/>
                  </a:lnTo>
                  <a:cubicBezTo>
                    <a:pt x="4550018" y="148460"/>
                    <a:pt x="4554000" y="226127"/>
                    <a:pt x="4554000" y="304724"/>
                  </a:cubicBezTo>
                  <a:cubicBezTo>
                    <a:pt x="4554000" y="1562276"/>
                    <a:pt x="3534552" y="2581724"/>
                    <a:pt x="2277000" y="2581724"/>
                  </a:cubicBezTo>
                  <a:cubicBezTo>
                    <a:pt x="1019448" y="2581724"/>
                    <a:pt x="0" y="1562276"/>
                    <a:pt x="0" y="304724"/>
                  </a:cubicBezTo>
                  <a:cubicBezTo>
                    <a:pt x="0" y="226127"/>
                    <a:pt x="3982" y="148460"/>
                    <a:pt x="11756" y="7191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tIns="72000" bIns="72000" rtlCol="0" anchor="ctr">
              <a:noAutofit/>
            </a:bodyPr>
            <a:lstStyle/>
            <a:p>
              <a:pPr algn="ctr">
                <a:spcAft>
                  <a:spcPts val="600"/>
                </a:spcAft>
              </a:pPr>
              <a:endParaRPr lang="en-US" sz="180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01C2BF3-AA76-4558-8440-269FAF997F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3303735"/>
            <a:ext cx="10652127" cy="125874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3727A9-818A-42AA-A971-435836BBC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4589464"/>
            <a:ext cx="10652127" cy="65364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rostokąt 10">
            <a:extLst>
              <a:ext uri="{FF2B5EF4-FFF2-40B4-BE49-F238E27FC236}">
                <a16:creationId xmlns:a16="http://schemas.microsoft.com/office/drawing/2014/main" id="{34FCB22E-4809-4B17-96EA-A02D506D85ED}"/>
              </a:ext>
            </a:extLst>
          </p:cNvPr>
          <p:cNvSpPr/>
          <p:nvPr userDrawn="1"/>
        </p:nvSpPr>
        <p:spPr>
          <a:xfrm>
            <a:off x="695325" y="6783389"/>
            <a:ext cx="10801351" cy="7461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Prostokąt 11">
            <a:extLst>
              <a:ext uri="{FF2B5EF4-FFF2-40B4-BE49-F238E27FC236}">
                <a16:creationId xmlns:a16="http://schemas.microsoft.com/office/drawing/2014/main" id="{2CA57D05-92ED-46B5-9B07-9B23E4EFCCE3}"/>
              </a:ext>
            </a:extLst>
          </p:cNvPr>
          <p:cNvSpPr/>
          <p:nvPr userDrawn="1"/>
        </p:nvSpPr>
        <p:spPr>
          <a:xfrm flipV="1">
            <a:off x="11496675" y="6786003"/>
            <a:ext cx="698500" cy="7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Prostokąt 12">
            <a:extLst>
              <a:ext uri="{FF2B5EF4-FFF2-40B4-BE49-F238E27FC236}">
                <a16:creationId xmlns:a16="http://schemas.microsoft.com/office/drawing/2014/main" id="{316F3045-9859-464F-AB89-0AB150A562EB}"/>
              </a:ext>
            </a:extLst>
          </p:cNvPr>
          <p:cNvSpPr/>
          <p:nvPr userDrawn="1"/>
        </p:nvSpPr>
        <p:spPr>
          <a:xfrm flipV="1">
            <a:off x="1" y="3303737"/>
            <a:ext cx="698500" cy="71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Grafika 4">
            <a:extLst>
              <a:ext uri="{FF2B5EF4-FFF2-40B4-BE49-F238E27FC236}">
                <a16:creationId xmlns:a16="http://schemas.microsoft.com/office/drawing/2014/main" id="{A66D5D57-1B75-4868-B24D-787F9509A210}"/>
              </a:ext>
            </a:extLst>
          </p:cNvPr>
          <p:cNvSpPr/>
          <p:nvPr userDrawn="1"/>
        </p:nvSpPr>
        <p:spPr>
          <a:xfrm>
            <a:off x="5449940" y="462784"/>
            <a:ext cx="1371095" cy="911238"/>
          </a:xfrm>
          <a:custGeom>
            <a:avLst/>
            <a:gdLst>
              <a:gd name="connsiteX0" fmla="*/ 3715 w 1480470"/>
              <a:gd name="connsiteY0" fmla="*/ 983930 h 983929"/>
              <a:gd name="connsiteX1" fmla="*/ 70485 w 1480470"/>
              <a:gd name="connsiteY1" fmla="*/ 983930 h 983929"/>
              <a:gd name="connsiteX2" fmla="*/ 88011 w 1480470"/>
              <a:gd name="connsiteY2" fmla="*/ 949449 h 983929"/>
              <a:gd name="connsiteX3" fmla="*/ 209169 w 1480470"/>
              <a:gd name="connsiteY3" fmla="*/ 949449 h 983929"/>
              <a:gd name="connsiteX4" fmla="*/ 227743 w 1480470"/>
              <a:gd name="connsiteY4" fmla="*/ 983930 h 983929"/>
              <a:gd name="connsiteX5" fmla="*/ 294227 w 1480470"/>
              <a:gd name="connsiteY5" fmla="*/ 983930 h 983929"/>
              <a:gd name="connsiteX6" fmla="*/ 187166 w 1480470"/>
              <a:gd name="connsiteY6" fmla="*/ 788953 h 983929"/>
              <a:gd name="connsiteX7" fmla="*/ 109347 w 1480470"/>
              <a:gd name="connsiteY7" fmla="*/ 788953 h 983929"/>
              <a:gd name="connsiteX8" fmla="*/ 3715 w 1480470"/>
              <a:gd name="connsiteY8" fmla="*/ 983930 h 983929"/>
              <a:gd name="connsiteX9" fmla="*/ 148114 w 1480470"/>
              <a:gd name="connsiteY9" fmla="*/ 834197 h 983929"/>
              <a:gd name="connsiteX10" fmla="*/ 186880 w 1480470"/>
              <a:gd name="connsiteY10" fmla="*/ 907444 h 983929"/>
              <a:gd name="connsiteX11" fmla="*/ 110395 w 1480470"/>
              <a:gd name="connsiteY11" fmla="*/ 907444 h 983929"/>
              <a:gd name="connsiteX12" fmla="*/ 148114 w 1480470"/>
              <a:gd name="connsiteY12" fmla="*/ 834197 h 983929"/>
              <a:gd name="connsiteX13" fmla="*/ 421672 w 1480470"/>
              <a:gd name="connsiteY13" fmla="*/ 983930 h 983929"/>
              <a:gd name="connsiteX14" fmla="*/ 481489 w 1480470"/>
              <a:gd name="connsiteY14" fmla="*/ 983930 h 983929"/>
              <a:gd name="connsiteX15" fmla="*/ 481489 w 1480470"/>
              <a:gd name="connsiteY15" fmla="*/ 934876 h 983929"/>
              <a:gd name="connsiteX16" fmla="*/ 600265 w 1480470"/>
              <a:gd name="connsiteY16" fmla="*/ 934876 h 983929"/>
              <a:gd name="connsiteX17" fmla="*/ 655225 w 1480470"/>
              <a:gd name="connsiteY17" fmla="*/ 872392 h 983929"/>
              <a:gd name="connsiteX18" fmla="*/ 655225 w 1480470"/>
              <a:gd name="connsiteY18" fmla="*/ 855723 h 983929"/>
              <a:gd name="connsiteX19" fmla="*/ 584644 w 1480470"/>
              <a:gd name="connsiteY19" fmla="*/ 788953 h 983929"/>
              <a:gd name="connsiteX20" fmla="*/ 421672 w 1480470"/>
              <a:gd name="connsiteY20" fmla="*/ 788953 h 983929"/>
              <a:gd name="connsiteX21" fmla="*/ 421672 w 1480470"/>
              <a:gd name="connsiteY21" fmla="*/ 983930 h 983929"/>
              <a:gd name="connsiteX22" fmla="*/ 481393 w 1480470"/>
              <a:gd name="connsiteY22" fmla="*/ 837435 h 983929"/>
              <a:gd name="connsiteX23" fmla="*/ 569214 w 1480470"/>
              <a:gd name="connsiteY23" fmla="*/ 837435 h 983929"/>
              <a:gd name="connsiteX24" fmla="*/ 593693 w 1480470"/>
              <a:gd name="connsiteY24" fmla="*/ 858200 h 983929"/>
              <a:gd name="connsiteX25" fmla="*/ 593693 w 1480470"/>
              <a:gd name="connsiteY25" fmla="*/ 865725 h 983929"/>
              <a:gd name="connsiteX26" fmla="*/ 574262 w 1480470"/>
              <a:gd name="connsiteY26" fmla="*/ 886489 h 983929"/>
              <a:gd name="connsiteX27" fmla="*/ 481393 w 1480470"/>
              <a:gd name="connsiteY27" fmla="*/ 886489 h 983929"/>
              <a:gd name="connsiteX28" fmla="*/ 481393 w 1480470"/>
              <a:gd name="connsiteY28" fmla="*/ 837435 h 983929"/>
              <a:gd name="connsiteX29" fmla="*/ 793432 w 1480470"/>
              <a:gd name="connsiteY29" fmla="*/ 983930 h 983929"/>
              <a:gd name="connsiteX30" fmla="*/ 853249 w 1480470"/>
              <a:gd name="connsiteY30" fmla="*/ 983930 h 983929"/>
              <a:gd name="connsiteX31" fmla="*/ 853249 w 1480470"/>
              <a:gd name="connsiteY31" fmla="*/ 910111 h 983929"/>
              <a:gd name="connsiteX32" fmla="*/ 979265 w 1480470"/>
              <a:gd name="connsiteY32" fmla="*/ 910111 h 983929"/>
              <a:gd name="connsiteX33" fmla="*/ 979265 w 1480470"/>
              <a:gd name="connsiteY33" fmla="*/ 983930 h 983929"/>
              <a:gd name="connsiteX34" fmla="*/ 1039082 w 1480470"/>
              <a:gd name="connsiteY34" fmla="*/ 983930 h 983929"/>
              <a:gd name="connsiteX35" fmla="*/ 1039082 w 1480470"/>
              <a:gd name="connsiteY35" fmla="*/ 788953 h 983929"/>
              <a:gd name="connsiteX36" fmla="*/ 979265 w 1480470"/>
              <a:gd name="connsiteY36" fmla="*/ 788953 h 983929"/>
              <a:gd name="connsiteX37" fmla="*/ 979265 w 1480470"/>
              <a:gd name="connsiteY37" fmla="*/ 858486 h 983929"/>
              <a:gd name="connsiteX38" fmla="*/ 853249 w 1480470"/>
              <a:gd name="connsiteY38" fmla="*/ 858486 h 983929"/>
              <a:gd name="connsiteX39" fmla="*/ 853249 w 1480470"/>
              <a:gd name="connsiteY39" fmla="*/ 788953 h 983929"/>
              <a:gd name="connsiteX40" fmla="*/ 793432 w 1480470"/>
              <a:gd name="connsiteY40" fmla="*/ 788953 h 983929"/>
              <a:gd name="connsiteX41" fmla="*/ 793432 w 1480470"/>
              <a:gd name="connsiteY41" fmla="*/ 983930 h 983929"/>
              <a:gd name="connsiteX42" fmla="*/ 1185386 w 1480470"/>
              <a:gd name="connsiteY42" fmla="*/ 983930 h 983929"/>
              <a:gd name="connsiteX43" fmla="*/ 1379601 w 1480470"/>
              <a:gd name="connsiteY43" fmla="*/ 983930 h 983929"/>
              <a:gd name="connsiteX44" fmla="*/ 1379601 w 1480470"/>
              <a:gd name="connsiteY44" fmla="*/ 933828 h 983929"/>
              <a:gd name="connsiteX45" fmla="*/ 1245203 w 1480470"/>
              <a:gd name="connsiteY45" fmla="*/ 933828 h 983929"/>
              <a:gd name="connsiteX46" fmla="*/ 1245203 w 1480470"/>
              <a:gd name="connsiteY46" fmla="*/ 788953 h 983929"/>
              <a:gd name="connsiteX47" fmla="*/ 1185386 w 1480470"/>
              <a:gd name="connsiteY47" fmla="*/ 788953 h 983929"/>
              <a:gd name="connsiteX48" fmla="*/ 1185386 w 1480470"/>
              <a:gd name="connsiteY48" fmla="*/ 983930 h 983929"/>
              <a:gd name="connsiteX49" fmla="*/ 682752 w 1480470"/>
              <a:gd name="connsiteY49" fmla="*/ 354804 h 983929"/>
              <a:gd name="connsiteX50" fmla="*/ 776383 w 1480470"/>
              <a:gd name="connsiteY50" fmla="*/ 368329 h 983929"/>
              <a:gd name="connsiteX51" fmla="*/ 690658 w 1480470"/>
              <a:gd name="connsiteY51" fmla="*/ 277651 h 983929"/>
              <a:gd name="connsiteX52" fmla="*/ 597217 w 1480470"/>
              <a:gd name="connsiteY52" fmla="*/ 262030 h 983929"/>
              <a:gd name="connsiteX53" fmla="*/ 682752 w 1480470"/>
              <a:gd name="connsiteY53" fmla="*/ 354804 h 983929"/>
              <a:gd name="connsiteX54" fmla="*/ 434911 w 1480470"/>
              <a:gd name="connsiteY54" fmla="*/ 320990 h 983929"/>
              <a:gd name="connsiteX55" fmla="*/ 542258 w 1480470"/>
              <a:gd name="connsiteY55" fmla="*/ 336420 h 983929"/>
              <a:gd name="connsiteX56" fmla="*/ 457390 w 1480470"/>
              <a:gd name="connsiteY56" fmla="*/ 240408 h 983929"/>
              <a:gd name="connsiteX57" fmla="*/ 350710 w 1480470"/>
              <a:gd name="connsiteY57" fmla="*/ 222692 h 983929"/>
              <a:gd name="connsiteX58" fmla="*/ 434911 w 1480470"/>
              <a:gd name="connsiteY58" fmla="*/ 320990 h 983929"/>
              <a:gd name="connsiteX59" fmla="*/ 671798 w 1480470"/>
              <a:gd name="connsiteY59" fmla="*/ 461674 h 983929"/>
              <a:gd name="connsiteX60" fmla="*/ 772477 w 1480470"/>
              <a:gd name="connsiteY60" fmla="*/ 473104 h 983929"/>
              <a:gd name="connsiteX61" fmla="*/ 680942 w 1480470"/>
              <a:gd name="connsiteY61" fmla="*/ 373187 h 983929"/>
              <a:gd name="connsiteX62" fmla="*/ 580644 w 1480470"/>
              <a:gd name="connsiteY62" fmla="*/ 359280 h 983929"/>
              <a:gd name="connsiteX63" fmla="*/ 671798 w 1480470"/>
              <a:gd name="connsiteY63" fmla="*/ 461674 h 983929"/>
              <a:gd name="connsiteX64" fmla="*/ 148304 w 1480470"/>
              <a:gd name="connsiteY64" fmla="*/ 281842 h 983929"/>
              <a:gd name="connsiteX65" fmla="*/ 272605 w 1480470"/>
              <a:gd name="connsiteY65" fmla="*/ 299654 h 983929"/>
              <a:gd name="connsiteX66" fmla="*/ 189738 w 1480470"/>
              <a:gd name="connsiteY66" fmla="*/ 197736 h 983929"/>
              <a:gd name="connsiteX67" fmla="*/ 66770 w 1480470"/>
              <a:gd name="connsiteY67" fmla="*/ 177353 h 983929"/>
              <a:gd name="connsiteX68" fmla="*/ 148304 w 1480470"/>
              <a:gd name="connsiteY68" fmla="*/ 281842 h 983929"/>
              <a:gd name="connsiteX69" fmla="*/ 403479 w 1480470"/>
              <a:gd name="connsiteY69" fmla="*/ 433480 h 983929"/>
              <a:gd name="connsiteX70" fmla="*/ 520065 w 1480470"/>
              <a:gd name="connsiteY70" fmla="*/ 446625 h 983929"/>
              <a:gd name="connsiteX71" fmla="*/ 429577 w 1480470"/>
              <a:gd name="connsiteY71" fmla="*/ 340135 h 983929"/>
              <a:gd name="connsiteX72" fmla="*/ 313944 w 1480470"/>
              <a:gd name="connsiteY72" fmla="*/ 324133 h 983929"/>
              <a:gd name="connsiteX73" fmla="*/ 403479 w 1480470"/>
              <a:gd name="connsiteY73" fmla="*/ 433480 h 983929"/>
              <a:gd name="connsiteX74" fmla="*/ 658939 w 1480470"/>
              <a:gd name="connsiteY74" fmla="*/ 585404 h 983929"/>
              <a:gd name="connsiteX75" fmla="*/ 767619 w 1480470"/>
              <a:gd name="connsiteY75" fmla="*/ 593881 h 983929"/>
              <a:gd name="connsiteX76" fmla="*/ 669512 w 1480470"/>
              <a:gd name="connsiteY76" fmla="*/ 482820 h 983929"/>
              <a:gd name="connsiteX77" fmla="*/ 561213 w 1480470"/>
              <a:gd name="connsiteY77" fmla="*/ 471199 h 983929"/>
              <a:gd name="connsiteX78" fmla="*/ 658939 w 1480470"/>
              <a:gd name="connsiteY78" fmla="*/ 585404 h 983929"/>
              <a:gd name="connsiteX79" fmla="*/ 89725 w 1480470"/>
              <a:gd name="connsiteY79" fmla="*/ 400619 h 983929"/>
              <a:gd name="connsiteX80" fmla="*/ 226314 w 1480470"/>
              <a:gd name="connsiteY80" fmla="*/ 415954 h 983929"/>
              <a:gd name="connsiteX81" fmla="*/ 138398 w 1480470"/>
              <a:gd name="connsiteY81" fmla="*/ 302035 h 983929"/>
              <a:gd name="connsiteX82" fmla="*/ 3524 w 1480470"/>
              <a:gd name="connsiteY82" fmla="*/ 283461 h 983929"/>
              <a:gd name="connsiteX83" fmla="*/ 89725 w 1480470"/>
              <a:gd name="connsiteY83" fmla="*/ 400619 h 983929"/>
              <a:gd name="connsiteX84" fmla="*/ 366617 w 1480470"/>
              <a:gd name="connsiteY84" fmla="*/ 565306 h 983929"/>
              <a:gd name="connsiteX85" fmla="*/ 494062 w 1480470"/>
              <a:gd name="connsiteY85" fmla="*/ 575117 h 983929"/>
              <a:gd name="connsiteX86" fmla="*/ 397192 w 1480470"/>
              <a:gd name="connsiteY86" fmla="*/ 455864 h 983929"/>
              <a:gd name="connsiteX87" fmla="*/ 270891 w 1480470"/>
              <a:gd name="connsiteY87" fmla="*/ 442434 h 983929"/>
              <a:gd name="connsiteX88" fmla="*/ 366617 w 1480470"/>
              <a:gd name="connsiteY88" fmla="*/ 565306 h 983929"/>
              <a:gd name="connsiteX89" fmla="*/ 643985 w 1480470"/>
              <a:gd name="connsiteY89" fmla="*/ 730374 h 983929"/>
              <a:gd name="connsiteX90" fmla="*/ 762190 w 1480470"/>
              <a:gd name="connsiteY90" fmla="*/ 734661 h 983929"/>
              <a:gd name="connsiteX91" fmla="*/ 656368 w 1480470"/>
              <a:gd name="connsiteY91" fmla="*/ 610074 h 983929"/>
              <a:gd name="connsiteX92" fmla="*/ 538639 w 1480470"/>
              <a:gd name="connsiteY92" fmla="*/ 601787 h 983929"/>
              <a:gd name="connsiteX93" fmla="*/ 643985 w 1480470"/>
              <a:gd name="connsiteY93" fmla="*/ 730374 h 983929"/>
              <a:gd name="connsiteX94" fmla="*/ 251746 w 1480470"/>
              <a:gd name="connsiteY94" fmla="*/ 93438 h 983929"/>
              <a:gd name="connsiteX95" fmla="*/ 357092 w 1480470"/>
              <a:gd name="connsiteY95" fmla="*/ 113916 h 983929"/>
              <a:gd name="connsiteX96" fmla="*/ 282892 w 1480470"/>
              <a:gd name="connsiteY96" fmla="*/ 30096 h 983929"/>
              <a:gd name="connsiteX97" fmla="*/ 178403 w 1480470"/>
              <a:gd name="connsiteY97" fmla="*/ 7903 h 983929"/>
              <a:gd name="connsiteX98" fmla="*/ 251746 w 1480470"/>
              <a:gd name="connsiteY98" fmla="*/ 93438 h 983929"/>
              <a:gd name="connsiteX99" fmla="*/ 472249 w 1480470"/>
              <a:gd name="connsiteY99" fmla="*/ 224311 h 983929"/>
              <a:gd name="connsiteX100" fmla="*/ 571786 w 1480470"/>
              <a:gd name="connsiteY100" fmla="*/ 241361 h 983929"/>
              <a:gd name="connsiteX101" fmla="*/ 491871 w 1480470"/>
              <a:gd name="connsiteY101" fmla="*/ 154112 h 983929"/>
              <a:gd name="connsiteX102" fmla="*/ 392906 w 1480470"/>
              <a:gd name="connsiteY102" fmla="*/ 135252 h 983929"/>
              <a:gd name="connsiteX103" fmla="*/ 472249 w 1480470"/>
              <a:gd name="connsiteY103" fmla="*/ 224311 h 983929"/>
              <a:gd name="connsiteX104" fmla="*/ 208502 w 1480470"/>
              <a:gd name="connsiteY104" fmla="*/ 181068 h 983929"/>
              <a:gd name="connsiteX105" fmla="*/ 322612 w 1480470"/>
              <a:gd name="connsiteY105" fmla="*/ 200499 h 983929"/>
              <a:gd name="connsiteX106" fmla="*/ 244316 w 1480470"/>
              <a:gd name="connsiteY106" fmla="*/ 108487 h 983929"/>
              <a:gd name="connsiteX107" fmla="*/ 131350 w 1480470"/>
              <a:gd name="connsiteY107" fmla="*/ 86961 h 983929"/>
              <a:gd name="connsiteX108" fmla="*/ 208502 w 1480470"/>
              <a:gd name="connsiteY108" fmla="*/ 181068 h 983929"/>
              <a:gd name="connsiteX109" fmla="*/ 1384554 w 1480470"/>
              <a:gd name="connsiteY109" fmla="*/ 789334 h 983929"/>
              <a:gd name="connsiteX110" fmla="*/ 1424178 w 1480470"/>
              <a:gd name="connsiteY110" fmla="*/ 789334 h 983929"/>
              <a:gd name="connsiteX111" fmla="*/ 1424178 w 1480470"/>
              <a:gd name="connsiteY111" fmla="*/ 796764 h 983929"/>
              <a:gd name="connsiteX112" fmla="*/ 1408652 w 1480470"/>
              <a:gd name="connsiteY112" fmla="*/ 796764 h 983929"/>
              <a:gd name="connsiteX113" fmla="*/ 1408652 w 1480470"/>
              <a:gd name="connsiteY113" fmla="*/ 838293 h 983929"/>
              <a:gd name="connsiteX114" fmla="*/ 1400080 w 1480470"/>
              <a:gd name="connsiteY114" fmla="*/ 838293 h 983929"/>
              <a:gd name="connsiteX115" fmla="*/ 1400080 w 1480470"/>
              <a:gd name="connsiteY115" fmla="*/ 796764 h 983929"/>
              <a:gd name="connsiteX116" fmla="*/ 1384554 w 1480470"/>
              <a:gd name="connsiteY116" fmla="*/ 796764 h 983929"/>
              <a:gd name="connsiteX117" fmla="*/ 1384554 w 1480470"/>
              <a:gd name="connsiteY117" fmla="*/ 789334 h 983929"/>
              <a:gd name="connsiteX118" fmla="*/ 1429702 w 1480470"/>
              <a:gd name="connsiteY118" fmla="*/ 789334 h 983929"/>
              <a:gd name="connsiteX119" fmla="*/ 1441799 w 1480470"/>
              <a:gd name="connsiteY119" fmla="*/ 789334 h 983929"/>
              <a:gd name="connsiteX120" fmla="*/ 1455325 w 1480470"/>
              <a:gd name="connsiteY120" fmla="*/ 827625 h 983929"/>
              <a:gd name="connsiteX121" fmla="*/ 1455420 w 1480470"/>
              <a:gd name="connsiteY121" fmla="*/ 827625 h 983929"/>
              <a:gd name="connsiteX122" fmla="*/ 1468564 w 1480470"/>
              <a:gd name="connsiteY122" fmla="*/ 789334 h 983929"/>
              <a:gd name="connsiteX123" fmla="*/ 1480470 w 1480470"/>
              <a:gd name="connsiteY123" fmla="*/ 789334 h 983929"/>
              <a:gd name="connsiteX124" fmla="*/ 1480470 w 1480470"/>
              <a:gd name="connsiteY124" fmla="*/ 838293 h 983929"/>
              <a:gd name="connsiteX125" fmla="*/ 1472279 w 1480470"/>
              <a:gd name="connsiteY125" fmla="*/ 838293 h 983929"/>
              <a:gd name="connsiteX126" fmla="*/ 1472279 w 1480470"/>
              <a:gd name="connsiteY126" fmla="*/ 800478 h 983929"/>
              <a:gd name="connsiteX127" fmla="*/ 1472184 w 1480470"/>
              <a:gd name="connsiteY127" fmla="*/ 800478 h 983929"/>
              <a:gd name="connsiteX128" fmla="*/ 1458658 w 1480470"/>
              <a:gd name="connsiteY128" fmla="*/ 838293 h 983929"/>
              <a:gd name="connsiteX129" fmla="*/ 1451610 w 1480470"/>
              <a:gd name="connsiteY129" fmla="*/ 838293 h 983929"/>
              <a:gd name="connsiteX130" fmla="*/ 1437989 w 1480470"/>
              <a:gd name="connsiteY130" fmla="*/ 800478 h 983929"/>
              <a:gd name="connsiteX131" fmla="*/ 1437894 w 1480470"/>
              <a:gd name="connsiteY131" fmla="*/ 800478 h 983929"/>
              <a:gd name="connsiteX132" fmla="*/ 1437894 w 1480470"/>
              <a:gd name="connsiteY132" fmla="*/ 838293 h 983929"/>
              <a:gd name="connsiteX133" fmla="*/ 1429702 w 1480470"/>
              <a:gd name="connsiteY133" fmla="*/ 838293 h 983929"/>
              <a:gd name="connsiteX134" fmla="*/ 1429702 w 1480470"/>
              <a:gd name="connsiteY134" fmla="*/ 789334 h 983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1480470" h="983929">
                <a:moveTo>
                  <a:pt x="3715" y="983930"/>
                </a:moveTo>
                <a:lnTo>
                  <a:pt x="70485" y="983930"/>
                </a:lnTo>
                <a:lnTo>
                  <a:pt x="88011" y="949449"/>
                </a:lnTo>
                <a:lnTo>
                  <a:pt x="209169" y="949449"/>
                </a:lnTo>
                <a:lnTo>
                  <a:pt x="227743" y="983930"/>
                </a:lnTo>
                <a:lnTo>
                  <a:pt x="294227" y="983930"/>
                </a:lnTo>
                <a:lnTo>
                  <a:pt x="187166" y="788953"/>
                </a:lnTo>
                <a:lnTo>
                  <a:pt x="109347" y="788953"/>
                </a:lnTo>
                <a:lnTo>
                  <a:pt x="3715" y="983930"/>
                </a:lnTo>
                <a:close/>
                <a:moveTo>
                  <a:pt x="148114" y="834197"/>
                </a:moveTo>
                <a:lnTo>
                  <a:pt x="186880" y="907444"/>
                </a:lnTo>
                <a:lnTo>
                  <a:pt x="110395" y="907444"/>
                </a:lnTo>
                <a:lnTo>
                  <a:pt x="148114" y="834197"/>
                </a:lnTo>
                <a:close/>
                <a:moveTo>
                  <a:pt x="421672" y="983930"/>
                </a:moveTo>
                <a:lnTo>
                  <a:pt x="481489" y="983930"/>
                </a:lnTo>
                <a:lnTo>
                  <a:pt x="481489" y="934876"/>
                </a:lnTo>
                <a:lnTo>
                  <a:pt x="600265" y="934876"/>
                </a:lnTo>
                <a:cubicBezTo>
                  <a:pt x="642556" y="934876"/>
                  <a:pt x="655225" y="901443"/>
                  <a:pt x="655225" y="872392"/>
                </a:cubicBezTo>
                <a:lnTo>
                  <a:pt x="655225" y="855723"/>
                </a:lnTo>
                <a:cubicBezTo>
                  <a:pt x="655225" y="817433"/>
                  <a:pt x="641509" y="788953"/>
                  <a:pt x="584644" y="788953"/>
                </a:cubicBezTo>
                <a:lnTo>
                  <a:pt x="421672" y="788953"/>
                </a:lnTo>
                <a:lnTo>
                  <a:pt x="421672" y="983930"/>
                </a:lnTo>
                <a:close/>
                <a:moveTo>
                  <a:pt x="481393" y="837435"/>
                </a:moveTo>
                <a:lnTo>
                  <a:pt x="569214" y="837435"/>
                </a:lnTo>
                <a:cubicBezTo>
                  <a:pt x="587216" y="837435"/>
                  <a:pt x="593693" y="844960"/>
                  <a:pt x="593693" y="858200"/>
                </a:cubicBezTo>
                <a:lnTo>
                  <a:pt x="593693" y="865725"/>
                </a:lnTo>
                <a:cubicBezTo>
                  <a:pt x="593693" y="877345"/>
                  <a:pt x="588264" y="886489"/>
                  <a:pt x="574262" y="886489"/>
                </a:cubicBezTo>
                <a:lnTo>
                  <a:pt x="481393" y="886489"/>
                </a:lnTo>
                <a:lnTo>
                  <a:pt x="481393" y="837435"/>
                </a:lnTo>
                <a:close/>
                <a:moveTo>
                  <a:pt x="793432" y="983930"/>
                </a:moveTo>
                <a:lnTo>
                  <a:pt x="853249" y="983930"/>
                </a:lnTo>
                <a:lnTo>
                  <a:pt x="853249" y="910111"/>
                </a:lnTo>
                <a:lnTo>
                  <a:pt x="979265" y="910111"/>
                </a:lnTo>
                <a:lnTo>
                  <a:pt x="979265" y="983930"/>
                </a:lnTo>
                <a:lnTo>
                  <a:pt x="1039082" y="983930"/>
                </a:lnTo>
                <a:lnTo>
                  <a:pt x="1039082" y="788953"/>
                </a:lnTo>
                <a:lnTo>
                  <a:pt x="979265" y="788953"/>
                </a:lnTo>
                <a:lnTo>
                  <a:pt x="979265" y="858486"/>
                </a:lnTo>
                <a:lnTo>
                  <a:pt x="853249" y="858486"/>
                </a:lnTo>
                <a:lnTo>
                  <a:pt x="853249" y="788953"/>
                </a:lnTo>
                <a:lnTo>
                  <a:pt x="793432" y="788953"/>
                </a:lnTo>
                <a:lnTo>
                  <a:pt x="793432" y="983930"/>
                </a:lnTo>
                <a:close/>
                <a:moveTo>
                  <a:pt x="1185386" y="983930"/>
                </a:moveTo>
                <a:lnTo>
                  <a:pt x="1379601" y="983930"/>
                </a:lnTo>
                <a:lnTo>
                  <a:pt x="1379601" y="933828"/>
                </a:lnTo>
                <a:lnTo>
                  <a:pt x="1245203" y="933828"/>
                </a:lnTo>
                <a:lnTo>
                  <a:pt x="1245203" y="788953"/>
                </a:lnTo>
                <a:lnTo>
                  <a:pt x="1185386" y="788953"/>
                </a:lnTo>
                <a:lnTo>
                  <a:pt x="1185386" y="983930"/>
                </a:lnTo>
                <a:close/>
                <a:moveTo>
                  <a:pt x="682752" y="354804"/>
                </a:moveTo>
                <a:cubicBezTo>
                  <a:pt x="733615" y="384998"/>
                  <a:pt x="775525" y="390808"/>
                  <a:pt x="776383" y="368329"/>
                </a:cubicBezTo>
                <a:cubicBezTo>
                  <a:pt x="777240" y="346517"/>
                  <a:pt x="738854" y="306226"/>
                  <a:pt x="690658" y="277651"/>
                </a:cubicBezTo>
                <a:cubicBezTo>
                  <a:pt x="642556" y="249076"/>
                  <a:pt x="600742" y="241837"/>
                  <a:pt x="597217" y="262030"/>
                </a:cubicBezTo>
                <a:cubicBezTo>
                  <a:pt x="593788" y="282795"/>
                  <a:pt x="631984" y="324609"/>
                  <a:pt x="682752" y="354804"/>
                </a:cubicBezTo>
                <a:close/>
                <a:moveTo>
                  <a:pt x="434911" y="320990"/>
                </a:moveTo>
                <a:cubicBezTo>
                  <a:pt x="489394" y="353375"/>
                  <a:pt x="537496" y="359947"/>
                  <a:pt x="542258" y="336420"/>
                </a:cubicBezTo>
                <a:cubicBezTo>
                  <a:pt x="546830" y="313655"/>
                  <a:pt x="508825" y="270984"/>
                  <a:pt x="457390" y="240408"/>
                </a:cubicBezTo>
                <a:cubicBezTo>
                  <a:pt x="406051" y="209928"/>
                  <a:pt x="358330" y="201642"/>
                  <a:pt x="350710" y="222692"/>
                </a:cubicBezTo>
                <a:cubicBezTo>
                  <a:pt x="342805" y="244314"/>
                  <a:pt x="380428" y="288605"/>
                  <a:pt x="434911" y="320990"/>
                </a:cubicBezTo>
                <a:close/>
                <a:moveTo>
                  <a:pt x="671798" y="461674"/>
                </a:moveTo>
                <a:cubicBezTo>
                  <a:pt x="726376" y="494059"/>
                  <a:pt x="771430" y="498822"/>
                  <a:pt x="772477" y="473104"/>
                </a:cubicBezTo>
                <a:cubicBezTo>
                  <a:pt x="773430" y="448149"/>
                  <a:pt x="732472" y="403667"/>
                  <a:pt x="680942" y="373187"/>
                </a:cubicBezTo>
                <a:cubicBezTo>
                  <a:pt x="629507" y="342612"/>
                  <a:pt x="584644" y="336135"/>
                  <a:pt x="580644" y="359280"/>
                </a:cubicBezTo>
                <a:cubicBezTo>
                  <a:pt x="576453" y="383093"/>
                  <a:pt x="617220" y="429289"/>
                  <a:pt x="671798" y="461674"/>
                </a:cubicBezTo>
                <a:close/>
                <a:moveTo>
                  <a:pt x="148304" y="281842"/>
                </a:moveTo>
                <a:cubicBezTo>
                  <a:pt x="206978" y="316704"/>
                  <a:pt x="262795" y="324324"/>
                  <a:pt x="272605" y="299654"/>
                </a:cubicBezTo>
                <a:cubicBezTo>
                  <a:pt x="282130" y="275841"/>
                  <a:pt x="244888" y="230502"/>
                  <a:pt x="189738" y="197736"/>
                </a:cubicBezTo>
                <a:cubicBezTo>
                  <a:pt x="134588" y="164970"/>
                  <a:pt x="79819" y="155541"/>
                  <a:pt x="66770" y="177353"/>
                </a:cubicBezTo>
                <a:cubicBezTo>
                  <a:pt x="53435" y="199927"/>
                  <a:pt x="89725" y="246981"/>
                  <a:pt x="148304" y="281842"/>
                </a:cubicBezTo>
                <a:close/>
                <a:moveTo>
                  <a:pt x="403479" y="433480"/>
                </a:moveTo>
                <a:cubicBezTo>
                  <a:pt x="462248" y="468437"/>
                  <a:pt x="514540" y="473961"/>
                  <a:pt x="520065" y="446625"/>
                </a:cubicBezTo>
                <a:cubicBezTo>
                  <a:pt x="525399" y="420240"/>
                  <a:pt x="484822" y="372996"/>
                  <a:pt x="429577" y="340135"/>
                </a:cubicBezTo>
                <a:cubicBezTo>
                  <a:pt x="374428" y="307369"/>
                  <a:pt x="322707" y="299844"/>
                  <a:pt x="313944" y="324133"/>
                </a:cubicBezTo>
                <a:cubicBezTo>
                  <a:pt x="304705" y="349279"/>
                  <a:pt x="344710" y="398619"/>
                  <a:pt x="403479" y="433480"/>
                </a:cubicBezTo>
                <a:close/>
                <a:moveTo>
                  <a:pt x="658939" y="585404"/>
                </a:moveTo>
                <a:cubicBezTo>
                  <a:pt x="717804" y="620361"/>
                  <a:pt x="766477" y="623790"/>
                  <a:pt x="767619" y="593881"/>
                </a:cubicBezTo>
                <a:cubicBezTo>
                  <a:pt x="768763" y="565020"/>
                  <a:pt x="724757" y="515681"/>
                  <a:pt x="669512" y="482820"/>
                </a:cubicBezTo>
                <a:cubicBezTo>
                  <a:pt x="614267" y="449958"/>
                  <a:pt x="565785" y="444434"/>
                  <a:pt x="561213" y="471199"/>
                </a:cubicBezTo>
                <a:cubicBezTo>
                  <a:pt x="556450" y="498917"/>
                  <a:pt x="600170" y="550447"/>
                  <a:pt x="658939" y="585404"/>
                </a:cubicBezTo>
                <a:close/>
                <a:moveTo>
                  <a:pt x="89725" y="400619"/>
                </a:moveTo>
                <a:cubicBezTo>
                  <a:pt x="153352" y="438528"/>
                  <a:pt x="214693" y="444910"/>
                  <a:pt x="226314" y="415954"/>
                </a:cubicBezTo>
                <a:cubicBezTo>
                  <a:pt x="237458" y="388046"/>
                  <a:pt x="197929" y="337468"/>
                  <a:pt x="138398" y="302035"/>
                </a:cubicBezTo>
                <a:cubicBezTo>
                  <a:pt x="78867" y="266697"/>
                  <a:pt x="18764" y="257934"/>
                  <a:pt x="3524" y="283461"/>
                </a:cubicBezTo>
                <a:cubicBezTo>
                  <a:pt x="-12192" y="309846"/>
                  <a:pt x="26098" y="362709"/>
                  <a:pt x="89725" y="400619"/>
                </a:cubicBezTo>
                <a:close/>
                <a:moveTo>
                  <a:pt x="366617" y="565306"/>
                </a:moveTo>
                <a:cubicBezTo>
                  <a:pt x="430435" y="603216"/>
                  <a:pt x="487585" y="607121"/>
                  <a:pt x="494062" y="575117"/>
                </a:cubicBezTo>
                <a:cubicBezTo>
                  <a:pt x="500253" y="544256"/>
                  <a:pt x="456819" y="491297"/>
                  <a:pt x="397192" y="455864"/>
                </a:cubicBezTo>
                <a:cubicBezTo>
                  <a:pt x="337566" y="420431"/>
                  <a:pt x="281178" y="413954"/>
                  <a:pt x="270891" y="442434"/>
                </a:cubicBezTo>
                <a:cubicBezTo>
                  <a:pt x="260223" y="471961"/>
                  <a:pt x="302895" y="527397"/>
                  <a:pt x="366617" y="565306"/>
                </a:cubicBezTo>
                <a:close/>
                <a:moveTo>
                  <a:pt x="643985" y="730374"/>
                </a:moveTo>
                <a:cubicBezTo>
                  <a:pt x="707898" y="768379"/>
                  <a:pt x="760857" y="769808"/>
                  <a:pt x="762190" y="734661"/>
                </a:cubicBezTo>
                <a:cubicBezTo>
                  <a:pt x="763524" y="700847"/>
                  <a:pt x="716089" y="645507"/>
                  <a:pt x="656368" y="610074"/>
                </a:cubicBezTo>
                <a:cubicBezTo>
                  <a:pt x="596646" y="574545"/>
                  <a:pt x="544068" y="570354"/>
                  <a:pt x="538639" y="601787"/>
                </a:cubicBezTo>
                <a:cubicBezTo>
                  <a:pt x="533114" y="634267"/>
                  <a:pt x="580168" y="692370"/>
                  <a:pt x="643985" y="730374"/>
                </a:cubicBezTo>
                <a:close/>
                <a:moveTo>
                  <a:pt x="251746" y="93438"/>
                </a:moveTo>
                <a:cubicBezTo>
                  <a:pt x="302419" y="123537"/>
                  <a:pt x="349758" y="132490"/>
                  <a:pt x="357092" y="113916"/>
                </a:cubicBezTo>
                <a:cubicBezTo>
                  <a:pt x="364236" y="95914"/>
                  <a:pt x="330994" y="58576"/>
                  <a:pt x="282892" y="30096"/>
                </a:cubicBezTo>
                <a:cubicBezTo>
                  <a:pt x="234886" y="1617"/>
                  <a:pt x="188214" y="-8575"/>
                  <a:pt x="178403" y="7903"/>
                </a:cubicBezTo>
                <a:cubicBezTo>
                  <a:pt x="168402" y="24858"/>
                  <a:pt x="201073" y="63339"/>
                  <a:pt x="251746" y="93438"/>
                </a:cubicBezTo>
                <a:close/>
                <a:moveTo>
                  <a:pt x="472249" y="224311"/>
                </a:moveTo>
                <a:cubicBezTo>
                  <a:pt x="523018" y="254410"/>
                  <a:pt x="567690" y="261840"/>
                  <a:pt x="571786" y="241361"/>
                </a:cubicBezTo>
                <a:cubicBezTo>
                  <a:pt x="575786" y="221454"/>
                  <a:pt x="539972" y="182687"/>
                  <a:pt x="491871" y="154112"/>
                </a:cubicBezTo>
                <a:cubicBezTo>
                  <a:pt x="443770" y="125537"/>
                  <a:pt x="399574" y="116869"/>
                  <a:pt x="392906" y="135252"/>
                </a:cubicBezTo>
                <a:cubicBezTo>
                  <a:pt x="386048" y="154017"/>
                  <a:pt x="421481" y="194212"/>
                  <a:pt x="472249" y="224311"/>
                </a:cubicBezTo>
                <a:close/>
                <a:moveTo>
                  <a:pt x="208502" y="181068"/>
                </a:moveTo>
                <a:cubicBezTo>
                  <a:pt x="262890" y="213357"/>
                  <a:pt x="314039" y="221835"/>
                  <a:pt x="322612" y="200499"/>
                </a:cubicBezTo>
                <a:cubicBezTo>
                  <a:pt x="330803" y="179925"/>
                  <a:pt x="295656" y="138967"/>
                  <a:pt x="244316" y="108487"/>
                </a:cubicBezTo>
                <a:cubicBezTo>
                  <a:pt x="192976" y="78007"/>
                  <a:pt x="142589" y="68101"/>
                  <a:pt x="131350" y="86961"/>
                </a:cubicBezTo>
                <a:cubicBezTo>
                  <a:pt x="119729" y="106392"/>
                  <a:pt x="154210" y="148778"/>
                  <a:pt x="208502" y="181068"/>
                </a:cubicBezTo>
                <a:close/>
                <a:moveTo>
                  <a:pt x="1384554" y="789334"/>
                </a:moveTo>
                <a:lnTo>
                  <a:pt x="1424178" y="789334"/>
                </a:lnTo>
                <a:lnTo>
                  <a:pt x="1424178" y="796764"/>
                </a:lnTo>
                <a:lnTo>
                  <a:pt x="1408652" y="796764"/>
                </a:lnTo>
                <a:lnTo>
                  <a:pt x="1408652" y="838293"/>
                </a:lnTo>
                <a:lnTo>
                  <a:pt x="1400080" y="838293"/>
                </a:lnTo>
                <a:lnTo>
                  <a:pt x="1400080" y="796764"/>
                </a:lnTo>
                <a:lnTo>
                  <a:pt x="1384554" y="796764"/>
                </a:lnTo>
                <a:lnTo>
                  <a:pt x="1384554" y="789334"/>
                </a:lnTo>
                <a:close/>
                <a:moveTo>
                  <a:pt x="1429702" y="789334"/>
                </a:moveTo>
                <a:lnTo>
                  <a:pt x="1441799" y="789334"/>
                </a:lnTo>
                <a:lnTo>
                  <a:pt x="1455325" y="827625"/>
                </a:lnTo>
                <a:lnTo>
                  <a:pt x="1455420" y="827625"/>
                </a:lnTo>
                <a:lnTo>
                  <a:pt x="1468564" y="789334"/>
                </a:lnTo>
                <a:lnTo>
                  <a:pt x="1480470" y="789334"/>
                </a:lnTo>
                <a:lnTo>
                  <a:pt x="1480470" y="838293"/>
                </a:lnTo>
                <a:lnTo>
                  <a:pt x="1472279" y="838293"/>
                </a:lnTo>
                <a:lnTo>
                  <a:pt x="1472279" y="800478"/>
                </a:lnTo>
                <a:lnTo>
                  <a:pt x="1472184" y="800478"/>
                </a:lnTo>
                <a:lnTo>
                  <a:pt x="1458658" y="838293"/>
                </a:lnTo>
                <a:lnTo>
                  <a:pt x="1451610" y="838293"/>
                </a:lnTo>
                <a:lnTo>
                  <a:pt x="1437989" y="800478"/>
                </a:lnTo>
                <a:lnTo>
                  <a:pt x="1437894" y="800478"/>
                </a:lnTo>
                <a:lnTo>
                  <a:pt x="1437894" y="838293"/>
                </a:lnTo>
                <a:lnTo>
                  <a:pt x="1429702" y="838293"/>
                </a:lnTo>
                <a:lnTo>
                  <a:pt x="1429702" y="78933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34457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278AF-FA92-4ACA-B57B-53A88BC56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128C6-3C6B-45AD-AAE4-638323BE46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160464"/>
            <a:ext cx="5248275" cy="5076824"/>
          </a:xfrm>
        </p:spPr>
        <p:txBody>
          <a:bodyPr/>
          <a:lstStyle>
            <a:lvl1pPr>
              <a:buClrTx/>
              <a:defRPr lang="en-US" dirty="0"/>
            </a:lvl1pPr>
            <a:lvl2pPr>
              <a:buClrTx/>
              <a:defRPr lang="en-US" dirty="0"/>
            </a:lvl2pPr>
            <a:lvl3pPr>
              <a:buClrTx/>
              <a:defRPr lang="en-US" dirty="0"/>
            </a:lvl3pPr>
            <a:lvl4pPr>
              <a:buClrTx/>
              <a:defRPr lang="en-US" dirty="0"/>
            </a:lvl4pPr>
            <a:lvl5pPr>
              <a:buClrTx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093D78-E9A4-4F1A-8E5D-4A2CF5BF7F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0" y="1160464"/>
            <a:ext cx="5248275" cy="5076824"/>
          </a:xfrm>
        </p:spPr>
        <p:txBody>
          <a:bodyPr/>
          <a:lstStyle>
            <a:lvl1pPr>
              <a:buClrTx/>
              <a:defRPr lang="en-US" dirty="0"/>
            </a:lvl1pPr>
            <a:lvl2pPr>
              <a:buClrTx/>
              <a:defRPr lang="en-US" dirty="0"/>
            </a:lvl2pPr>
            <a:lvl3pPr>
              <a:buClrTx/>
              <a:defRPr lang="en-US" dirty="0"/>
            </a:lvl3pPr>
            <a:lvl4pPr>
              <a:buClrTx/>
              <a:defRPr lang="en-US" dirty="0"/>
            </a:lvl4pPr>
            <a:lvl5pPr>
              <a:buClrTx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39EDDC-3F91-4BD7-A1E6-721E0D26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7085-0494-4751-9952-FDE7CB491964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5BB42C-B36A-4B3C-9240-A14997846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3FA55C-0CA7-43A2-A1EB-8C2A04828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7747-A1D0-4850-AF9A-570B1A0E3F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569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4DAF3-ABA4-4694-A9D8-065D5F3FAD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424474"/>
            <a:ext cx="5302251" cy="575145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87DF0E-632C-4E10-AC29-11143B2D5B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5325" y="2068498"/>
            <a:ext cx="5302251" cy="4168791"/>
          </a:xfrm>
        </p:spPr>
        <p:txBody>
          <a:bodyPr/>
          <a:lstStyle>
            <a:lvl1pPr>
              <a:buClrTx/>
              <a:defRPr sz="2000"/>
            </a:lvl1pPr>
            <a:lvl2pPr>
              <a:buClrTx/>
              <a:defRPr sz="1800"/>
            </a:lvl2pPr>
            <a:lvl3pPr>
              <a:buClrTx/>
              <a:defRPr sz="1600"/>
            </a:lvl3pPr>
            <a:lvl4pPr>
              <a:buClrTx/>
              <a:defRPr sz="1400"/>
            </a:lvl4pPr>
            <a:lvl5pPr>
              <a:buClrTx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FB1D2D-2B36-459A-A3C6-FF45A5606F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24474"/>
            <a:ext cx="5324475" cy="575145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0276EB-47C9-405D-8982-D13C8734FF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68498"/>
            <a:ext cx="5324475" cy="4168791"/>
          </a:xfrm>
        </p:spPr>
        <p:txBody>
          <a:bodyPr/>
          <a:lstStyle>
            <a:lvl1pPr>
              <a:buClrTx/>
              <a:defRPr sz="2000"/>
            </a:lvl1pPr>
            <a:lvl2pPr>
              <a:buClrTx/>
              <a:defRPr sz="1800"/>
            </a:lvl2pPr>
            <a:lvl3pPr>
              <a:buClrTx/>
              <a:defRPr sz="1600"/>
            </a:lvl3pPr>
            <a:lvl4pPr>
              <a:buClrTx/>
              <a:defRPr sz="1400"/>
            </a:lvl4pPr>
            <a:lvl5pPr>
              <a:buClrTx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F80F63-A89B-474C-B329-21E419BBE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6A080-B12B-4118-9AEC-CD24AE58CCCC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CBA565-64DF-4B0D-BF15-2341C80CF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8BD12F-ECE8-4C6A-8169-6C46DD2B1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7747-A1D0-4850-AF9A-570B1A0E3F7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76310A-367B-4F79-99E7-55659EA41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21223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79D9-6073-4482-ABEF-31B00408732B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7747-A1D0-4850-AF9A-570B1A0E3F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21193" y="2184725"/>
            <a:ext cx="3321051" cy="3628700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333794" y="2184725"/>
            <a:ext cx="3324927" cy="3628700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7950269" y="2184725"/>
            <a:ext cx="3324927" cy="3628700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695325" y="1176338"/>
            <a:ext cx="3346451" cy="823912"/>
          </a:xfrm>
        </p:spPr>
        <p:txBody>
          <a:bodyPr anchor="t"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/>
          </p:nvPr>
        </p:nvSpPr>
        <p:spPr>
          <a:xfrm>
            <a:off x="4333877" y="1176338"/>
            <a:ext cx="3324225" cy="823912"/>
          </a:xfrm>
        </p:spPr>
        <p:txBody>
          <a:bodyPr anchor="t"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8"/>
          </p:nvPr>
        </p:nvSpPr>
        <p:spPr>
          <a:xfrm>
            <a:off x="7950201" y="1176338"/>
            <a:ext cx="3324225" cy="823912"/>
          </a:xfrm>
        </p:spPr>
        <p:txBody>
          <a:bodyPr anchor="t"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6832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3740B-1FE8-460A-BF8B-B2C0646E3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DCA7A-D2E1-4AAD-BA02-4C33BD542359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7747-A1D0-4850-AF9A-570B1A0E3F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31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89B01C2E-6FE3-472D-B09D-E3CB9620D5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8401" y="1160464"/>
            <a:ext cx="5248275" cy="5076824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1278AF-FA92-4ACA-B57B-53A88BC56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128C6-3C6B-45AD-AAE4-638323BE46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160464"/>
            <a:ext cx="5248275" cy="5076824"/>
          </a:xfrm>
        </p:spPr>
        <p:txBody>
          <a:bodyPr/>
          <a:lstStyle>
            <a:lvl1pPr>
              <a:buClrTx/>
              <a:defRPr lang="en-US" dirty="0"/>
            </a:lvl1pPr>
            <a:lvl2pPr>
              <a:buClrTx/>
              <a:defRPr lang="en-US" dirty="0"/>
            </a:lvl2pPr>
            <a:lvl3pPr>
              <a:buClrTx/>
              <a:defRPr lang="en-US" dirty="0"/>
            </a:lvl3pPr>
            <a:lvl4pPr>
              <a:buClrTx/>
              <a:defRPr lang="en-US" dirty="0"/>
            </a:lvl4pPr>
            <a:lvl5pPr>
              <a:buClrTx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39EDDC-3F91-4BD7-A1E6-721E0D26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CDDD-6E33-4072-86BC-23E07EEE56FE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5BB42C-B36A-4B3C-9240-A14997846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3FA55C-0CA7-43A2-A1EB-8C2A04828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7747-A1D0-4850-AF9A-570B1A0E3F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848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100000"/>
              </a:schemeClr>
            </a:gs>
            <a:gs pos="21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6D510E-70C3-4CA0-8FB3-35B9F8FB7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36526"/>
            <a:ext cx="10801351" cy="854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AEAF0-3551-4CF0-83FD-BDBC6868D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1169986"/>
            <a:ext cx="10801351" cy="50673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D4F70B-CD42-42EF-9CFB-60D4515EE6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16299" y="6451284"/>
            <a:ext cx="1028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DCA7A-D2E1-4AAD-BA02-4C33BD542359}" type="datetime1">
              <a:rPr lang="en-US" smtClean="0"/>
              <a:t>8/19/2024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9E0618-E4EA-434F-9567-48D806CD21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35502" y="6451284"/>
            <a:ext cx="5549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6A855-F268-4B0B-8CFA-8F46E47BE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674" y="6418264"/>
            <a:ext cx="6953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67747-A1D0-4850-AF9A-570B1A0E3F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rostokąt 10">
            <a:extLst>
              <a:ext uri="{FF2B5EF4-FFF2-40B4-BE49-F238E27FC236}">
                <a16:creationId xmlns:a16="http://schemas.microsoft.com/office/drawing/2014/main" id="{E92C2E7A-9541-4080-9F7A-CF5ECA33B216}"/>
              </a:ext>
            </a:extLst>
          </p:cNvPr>
          <p:cNvSpPr/>
          <p:nvPr userDrawn="1"/>
        </p:nvSpPr>
        <p:spPr>
          <a:xfrm>
            <a:off x="695325" y="6783389"/>
            <a:ext cx="10801351" cy="7461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Prostokąt 11">
            <a:extLst>
              <a:ext uri="{FF2B5EF4-FFF2-40B4-BE49-F238E27FC236}">
                <a16:creationId xmlns:a16="http://schemas.microsoft.com/office/drawing/2014/main" id="{B4F88A70-42C6-4BA9-AB8B-1A949324D8D6}"/>
              </a:ext>
            </a:extLst>
          </p:cNvPr>
          <p:cNvSpPr/>
          <p:nvPr userDrawn="1"/>
        </p:nvSpPr>
        <p:spPr>
          <a:xfrm flipV="1">
            <a:off x="11496675" y="6786003"/>
            <a:ext cx="698500" cy="7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Prostokąt 12">
            <a:extLst>
              <a:ext uri="{FF2B5EF4-FFF2-40B4-BE49-F238E27FC236}">
                <a16:creationId xmlns:a16="http://schemas.microsoft.com/office/drawing/2014/main" id="{ABD1F55F-1D34-4B2D-BEF1-44298498F36A}"/>
              </a:ext>
            </a:extLst>
          </p:cNvPr>
          <p:cNvSpPr/>
          <p:nvPr userDrawn="1"/>
        </p:nvSpPr>
        <p:spPr>
          <a:xfrm flipV="1">
            <a:off x="1" y="2"/>
            <a:ext cx="698500" cy="71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6" name="Grafika 4">
            <a:extLst>
              <a:ext uri="{FF2B5EF4-FFF2-40B4-BE49-F238E27FC236}">
                <a16:creationId xmlns:a16="http://schemas.microsoft.com/office/drawing/2014/main" id="{44B877E8-336D-4FDC-AA0B-F8FCC98739CE}"/>
              </a:ext>
            </a:extLst>
          </p:cNvPr>
          <p:cNvSpPr/>
          <p:nvPr userDrawn="1"/>
        </p:nvSpPr>
        <p:spPr>
          <a:xfrm>
            <a:off x="695325" y="6316949"/>
            <a:ext cx="586699" cy="389923"/>
          </a:xfrm>
          <a:custGeom>
            <a:avLst/>
            <a:gdLst>
              <a:gd name="connsiteX0" fmla="*/ 3715 w 1480470"/>
              <a:gd name="connsiteY0" fmla="*/ 983930 h 983929"/>
              <a:gd name="connsiteX1" fmla="*/ 70485 w 1480470"/>
              <a:gd name="connsiteY1" fmla="*/ 983930 h 983929"/>
              <a:gd name="connsiteX2" fmla="*/ 88011 w 1480470"/>
              <a:gd name="connsiteY2" fmla="*/ 949449 h 983929"/>
              <a:gd name="connsiteX3" fmla="*/ 209169 w 1480470"/>
              <a:gd name="connsiteY3" fmla="*/ 949449 h 983929"/>
              <a:gd name="connsiteX4" fmla="*/ 227743 w 1480470"/>
              <a:gd name="connsiteY4" fmla="*/ 983930 h 983929"/>
              <a:gd name="connsiteX5" fmla="*/ 294227 w 1480470"/>
              <a:gd name="connsiteY5" fmla="*/ 983930 h 983929"/>
              <a:gd name="connsiteX6" fmla="*/ 187166 w 1480470"/>
              <a:gd name="connsiteY6" fmla="*/ 788953 h 983929"/>
              <a:gd name="connsiteX7" fmla="*/ 109347 w 1480470"/>
              <a:gd name="connsiteY7" fmla="*/ 788953 h 983929"/>
              <a:gd name="connsiteX8" fmla="*/ 3715 w 1480470"/>
              <a:gd name="connsiteY8" fmla="*/ 983930 h 983929"/>
              <a:gd name="connsiteX9" fmla="*/ 148114 w 1480470"/>
              <a:gd name="connsiteY9" fmla="*/ 834197 h 983929"/>
              <a:gd name="connsiteX10" fmla="*/ 186880 w 1480470"/>
              <a:gd name="connsiteY10" fmla="*/ 907444 h 983929"/>
              <a:gd name="connsiteX11" fmla="*/ 110395 w 1480470"/>
              <a:gd name="connsiteY11" fmla="*/ 907444 h 983929"/>
              <a:gd name="connsiteX12" fmla="*/ 148114 w 1480470"/>
              <a:gd name="connsiteY12" fmla="*/ 834197 h 983929"/>
              <a:gd name="connsiteX13" fmla="*/ 421672 w 1480470"/>
              <a:gd name="connsiteY13" fmla="*/ 983930 h 983929"/>
              <a:gd name="connsiteX14" fmla="*/ 481489 w 1480470"/>
              <a:gd name="connsiteY14" fmla="*/ 983930 h 983929"/>
              <a:gd name="connsiteX15" fmla="*/ 481489 w 1480470"/>
              <a:gd name="connsiteY15" fmla="*/ 934876 h 983929"/>
              <a:gd name="connsiteX16" fmla="*/ 600265 w 1480470"/>
              <a:gd name="connsiteY16" fmla="*/ 934876 h 983929"/>
              <a:gd name="connsiteX17" fmla="*/ 655225 w 1480470"/>
              <a:gd name="connsiteY17" fmla="*/ 872392 h 983929"/>
              <a:gd name="connsiteX18" fmla="*/ 655225 w 1480470"/>
              <a:gd name="connsiteY18" fmla="*/ 855723 h 983929"/>
              <a:gd name="connsiteX19" fmla="*/ 584644 w 1480470"/>
              <a:gd name="connsiteY19" fmla="*/ 788953 h 983929"/>
              <a:gd name="connsiteX20" fmla="*/ 421672 w 1480470"/>
              <a:gd name="connsiteY20" fmla="*/ 788953 h 983929"/>
              <a:gd name="connsiteX21" fmla="*/ 421672 w 1480470"/>
              <a:gd name="connsiteY21" fmla="*/ 983930 h 983929"/>
              <a:gd name="connsiteX22" fmla="*/ 481393 w 1480470"/>
              <a:gd name="connsiteY22" fmla="*/ 837435 h 983929"/>
              <a:gd name="connsiteX23" fmla="*/ 569214 w 1480470"/>
              <a:gd name="connsiteY23" fmla="*/ 837435 h 983929"/>
              <a:gd name="connsiteX24" fmla="*/ 593693 w 1480470"/>
              <a:gd name="connsiteY24" fmla="*/ 858200 h 983929"/>
              <a:gd name="connsiteX25" fmla="*/ 593693 w 1480470"/>
              <a:gd name="connsiteY25" fmla="*/ 865725 h 983929"/>
              <a:gd name="connsiteX26" fmla="*/ 574262 w 1480470"/>
              <a:gd name="connsiteY26" fmla="*/ 886489 h 983929"/>
              <a:gd name="connsiteX27" fmla="*/ 481393 w 1480470"/>
              <a:gd name="connsiteY27" fmla="*/ 886489 h 983929"/>
              <a:gd name="connsiteX28" fmla="*/ 481393 w 1480470"/>
              <a:gd name="connsiteY28" fmla="*/ 837435 h 983929"/>
              <a:gd name="connsiteX29" fmla="*/ 793432 w 1480470"/>
              <a:gd name="connsiteY29" fmla="*/ 983930 h 983929"/>
              <a:gd name="connsiteX30" fmla="*/ 853249 w 1480470"/>
              <a:gd name="connsiteY30" fmla="*/ 983930 h 983929"/>
              <a:gd name="connsiteX31" fmla="*/ 853249 w 1480470"/>
              <a:gd name="connsiteY31" fmla="*/ 910111 h 983929"/>
              <a:gd name="connsiteX32" fmla="*/ 979265 w 1480470"/>
              <a:gd name="connsiteY32" fmla="*/ 910111 h 983929"/>
              <a:gd name="connsiteX33" fmla="*/ 979265 w 1480470"/>
              <a:gd name="connsiteY33" fmla="*/ 983930 h 983929"/>
              <a:gd name="connsiteX34" fmla="*/ 1039082 w 1480470"/>
              <a:gd name="connsiteY34" fmla="*/ 983930 h 983929"/>
              <a:gd name="connsiteX35" fmla="*/ 1039082 w 1480470"/>
              <a:gd name="connsiteY35" fmla="*/ 788953 h 983929"/>
              <a:gd name="connsiteX36" fmla="*/ 979265 w 1480470"/>
              <a:gd name="connsiteY36" fmla="*/ 788953 h 983929"/>
              <a:gd name="connsiteX37" fmla="*/ 979265 w 1480470"/>
              <a:gd name="connsiteY37" fmla="*/ 858486 h 983929"/>
              <a:gd name="connsiteX38" fmla="*/ 853249 w 1480470"/>
              <a:gd name="connsiteY38" fmla="*/ 858486 h 983929"/>
              <a:gd name="connsiteX39" fmla="*/ 853249 w 1480470"/>
              <a:gd name="connsiteY39" fmla="*/ 788953 h 983929"/>
              <a:gd name="connsiteX40" fmla="*/ 793432 w 1480470"/>
              <a:gd name="connsiteY40" fmla="*/ 788953 h 983929"/>
              <a:gd name="connsiteX41" fmla="*/ 793432 w 1480470"/>
              <a:gd name="connsiteY41" fmla="*/ 983930 h 983929"/>
              <a:gd name="connsiteX42" fmla="*/ 1185386 w 1480470"/>
              <a:gd name="connsiteY42" fmla="*/ 983930 h 983929"/>
              <a:gd name="connsiteX43" fmla="*/ 1379601 w 1480470"/>
              <a:gd name="connsiteY43" fmla="*/ 983930 h 983929"/>
              <a:gd name="connsiteX44" fmla="*/ 1379601 w 1480470"/>
              <a:gd name="connsiteY44" fmla="*/ 933828 h 983929"/>
              <a:gd name="connsiteX45" fmla="*/ 1245203 w 1480470"/>
              <a:gd name="connsiteY45" fmla="*/ 933828 h 983929"/>
              <a:gd name="connsiteX46" fmla="*/ 1245203 w 1480470"/>
              <a:gd name="connsiteY46" fmla="*/ 788953 h 983929"/>
              <a:gd name="connsiteX47" fmla="*/ 1185386 w 1480470"/>
              <a:gd name="connsiteY47" fmla="*/ 788953 h 983929"/>
              <a:gd name="connsiteX48" fmla="*/ 1185386 w 1480470"/>
              <a:gd name="connsiteY48" fmla="*/ 983930 h 983929"/>
              <a:gd name="connsiteX49" fmla="*/ 682752 w 1480470"/>
              <a:gd name="connsiteY49" fmla="*/ 354804 h 983929"/>
              <a:gd name="connsiteX50" fmla="*/ 776383 w 1480470"/>
              <a:gd name="connsiteY50" fmla="*/ 368329 h 983929"/>
              <a:gd name="connsiteX51" fmla="*/ 690658 w 1480470"/>
              <a:gd name="connsiteY51" fmla="*/ 277651 h 983929"/>
              <a:gd name="connsiteX52" fmla="*/ 597217 w 1480470"/>
              <a:gd name="connsiteY52" fmla="*/ 262030 h 983929"/>
              <a:gd name="connsiteX53" fmla="*/ 682752 w 1480470"/>
              <a:gd name="connsiteY53" fmla="*/ 354804 h 983929"/>
              <a:gd name="connsiteX54" fmla="*/ 434911 w 1480470"/>
              <a:gd name="connsiteY54" fmla="*/ 320990 h 983929"/>
              <a:gd name="connsiteX55" fmla="*/ 542258 w 1480470"/>
              <a:gd name="connsiteY55" fmla="*/ 336420 h 983929"/>
              <a:gd name="connsiteX56" fmla="*/ 457390 w 1480470"/>
              <a:gd name="connsiteY56" fmla="*/ 240408 h 983929"/>
              <a:gd name="connsiteX57" fmla="*/ 350710 w 1480470"/>
              <a:gd name="connsiteY57" fmla="*/ 222692 h 983929"/>
              <a:gd name="connsiteX58" fmla="*/ 434911 w 1480470"/>
              <a:gd name="connsiteY58" fmla="*/ 320990 h 983929"/>
              <a:gd name="connsiteX59" fmla="*/ 671798 w 1480470"/>
              <a:gd name="connsiteY59" fmla="*/ 461674 h 983929"/>
              <a:gd name="connsiteX60" fmla="*/ 772477 w 1480470"/>
              <a:gd name="connsiteY60" fmla="*/ 473104 h 983929"/>
              <a:gd name="connsiteX61" fmla="*/ 680942 w 1480470"/>
              <a:gd name="connsiteY61" fmla="*/ 373187 h 983929"/>
              <a:gd name="connsiteX62" fmla="*/ 580644 w 1480470"/>
              <a:gd name="connsiteY62" fmla="*/ 359280 h 983929"/>
              <a:gd name="connsiteX63" fmla="*/ 671798 w 1480470"/>
              <a:gd name="connsiteY63" fmla="*/ 461674 h 983929"/>
              <a:gd name="connsiteX64" fmla="*/ 148304 w 1480470"/>
              <a:gd name="connsiteY64" fmla="*/ 281842 h 983929"/>
              <a:gd name="connsiteX65" fmla="*/ 272605 w 1480470"/>
              <a:gd name="connsiteY65" fmla="*/ 299654 h 983929"/>
              <a:gd name="connsiteX66" fmla="*/ 189738 w 1480470"/>
              <a:gd name="connsiteY66" fmla="*/ 197736 h 983929"/>
              <a:gd name="connsiteX67" fmla="*/ 66770 w 1480470"/>
              <a:gd name="connsiteY67" fmla="*/ 177353 h 983929"/>
              <a:gd name="connsiteX68" fmla="*/ 148304 w 1480470"/>
              <a:gd name="connsiteY68" fmla="*/ 281842 h 983929"/>
              <a:gd name="connsiteX69" fmla="*/ 403479 w 1480470"/>
              <a:gd name="connsiteY69" fmla="*/ 433480 h 983929"/>
              <a:gd name="connsiteX70" fmla="*/ 520065 w 1480470"/>
              <a:gd name="connsiteY70" fmla="*/ 446625 h 983929"/>
              <a:gd name="connsiteX71" fmla="*/ 429577 w 1480470"/>
              <a:gd name="connsiteY71" fmla="*/ 340135 h 983929"/>
              <a:gd name="connsiteX72" fmla="*/ 313944 w 1480470"/>
              <a:gd name="connsiteY72" fmla="*/ 324133 h 983929"/>
              <a:gd name="connsiteX73" fmla="*/ 403479 w 1480470"/>
              <a:gd name="connsiteY73" fmla="*/ 433480 h 983929"/>
              <a:gd name="connsiteX74" fmla="*/ 658939 w 1480470"/>
              <a:gd name="connsiteY74" fmla="*/ 585404 h 983929"/>
              <a:gd name="connsiteX75" fmla="*/ 767619 w 1480470"/>
              <a:gd name="connsiteY75" fmla="*/ 593881 h 983929"/>
              <a:gd name="connsiteX76" fmla="*/ 669512 w 1480470"/>
              <a:gd name="connsiteY76" fmla="*/ 482820 h 983929"/>
              <a:gd name="connsiteX77" fmla="*/ 561213 w 1480470"/>
              <a:gd name="connsiteY77" fmla="*/ 471199 h 983929"/>
              <a:gd name="connsiteX78" fmla="*/ 658939 w 1480470"/>
              <a:gd name="connsiteY78" fmla="*/ 585404 h 983929"/>
              <a:gd name="connsiteX79" fmla="*/ 89725 w 1480470"/>
              <a:gd name="connsiteY79" fmla="*/ 400619 h 983929"/>
              <a:gd name="connsiteX80" fmla="*/ 226314 w 1480470"/>
              <a:gd name="connsiteY80" fmla="*/ 415954 h 983929"/>
              <a:gd name="connsiteX81" fmla="*/ 138398 w 1480470"/>
              <a:gd name="connsiteY81" fmla="*/ 302035 h 983929"/>
              <a:gd name="connsiteX82" fmla="*/ 3524 w 1480470"/>
              <a:gd name="connsiteY82" fmla="*/ 283461 h 983929"/>
              <a:gd name="connsiteX83" fmla="*/ 89725 w 1480470"/>
              <a:gd name="connsiteY83" fmla="*/ 400619 h 983929"/>
              <a:gd name="connsiteX84" fmla="*/ 366617 w 1480470"/>
              <a:gd name="connsiteY84" fmla="*/ 565306 h 983929"/>
              <a:gd name="connsiteX85" fmla="*/ 494062 w 1480470"/>
              <a:gd name="connsiteY85" fmla="*/ 575117 h 983929"/>
              <a:gd name="connsiteX86" fmla="*/ 397192 w 1480470"/>
              <a:gd name="connsiteY86" fmla="*/ 455864 h 983929"/>
              <a:gd name="connsiteX87" fmla="*/ 270891 w 1480470"/>
              <a:gd name="connsiteY87" fmla="*/ 442434 h 983929"/>
              <a:gd name="connsiteX88" fmla="*/ 366617 w 1480470"/>
              <a:gd name="connsiteY88" fmla="*/ 565306 h 983929"/>
              <a:gd name="connsiteX89" fmla="*/ 643985 w 1480470"/>
              <a:gd name="connsiteY89" fmla="*/ 730374 h 983929"/>
              <a:gd name="connsiteX90" fmla="*/ 762190 w 1480470"/>
              <a:gd name="connsiteY90" fmla="*/ 734661 h 983929"/>
              <a:gd name="connsiteX91" fmla="*/ 656368 w 1480470"/>
              <a:gd name="connsiteY91" fmla="*/ 610074 h 983929"/>
              <a:gd name="connsiteX92" fmla="*/ 538639 w 1480470"/>
              <a:gd name="connsiteY92" fmla="*/ 601787 h 983929"/>
              <a:gd name="connsiteX93" fmla="*/ 643985 w 1480470"/>
              <a:gd name="connsiteY93" fmla="*/ 730374 h 983929"/>
              <a:gd name="connsiteX94" fmla="*/ 251746 w 1480470"/>
              <a:gd name="connsiteY94" fmla="*/ 93438 h 983929"/>
              <a:gd name="connsiteX95" fmla="*/ 357092 w 1480470"/>
              <a:gd name="connsiteY95" fmla="*/ 113916 h 983929"/>
              <a:gd name="connsiteX96" fmla="*/ 282892 w 1480470"/>
              <a:gd name="connsiteY96" fmla="*/ 30096 h 983929"/>
              <a:gd name="connsiteX97" fmla="*/ 178403 w 1480470"/>
              <a:gd name="connsiteY97" fmla="*/ 7903 h 983929"/>
              <a:gd name="connsiteX98" fmla="*/ 251746 w 1480470"/>
              <a:gd name="connsiteY98" fmla="*/ 93438 h 983929"/>
              <a:gd name="connsiteX99" fmla="*/ 472249 w 1480470"/>
              <a:gd name="connsiteY99" fmla="*/ 224311 h 983929"/>
              <a:gd name="connsiteX100" fmla="*/ 571786 w 1480470"/>
              <a:gd name="connsiteY100" fmla="*/ 241361 h 983929"/>
              <a:gd name="connsiteX101" fmla="*/ 491871 w 1480470"/>
              <a:gd name="connsiteY101" fmla="*/ 154112 h 983929"/>
              <a:gd name="connsiteX102" fmla="*/ 392906 w 1480470"/>
              <a:gd name="connsiteY102" fmla="*/ 135252 h 983929"/>
              <a:gd name="connsiteX103" fmla="*/ 472249 w 1480470"/>
              <a:gd name="connsiteY103" fmla="*/ 224311 h 983929"/>
              <a:gd name="connsiteX104" fmla="*/ 208502 w 1480470"/>
              <a:gd name="connsiteY104" fmla="*/ 181068 h 983929"/>
              <a:gd name="connsiteX105" fmla="*/ 322612 w 1480470"/>
              <a:gd name="connsiteY105" fmla="*/ 200499 h 983929"/>
              <a:gd name="connsiteX106" fmla="*/ 244316 w 1480470"/>
              <a:gd name="connsiteY106" fmla="*/ 108487 h 983929"/>
              <a:gd name="connsiteX107" fmla="*/ 131350 w 1480470"/>
              <a:gd name="connsiteY107" fmla="*/ 86961 h 983929"/>
              <a:gd name="connsiteX108" fmla="*/ 208502 w 1480470"/>
              <a:gd name="connsiteY108" fmla="*/ 181068 h 983929"/>
              <a:gd name="connsiteX109" fmla="*/ 1384554 w 1480470"/>
              <a:gd name="connsiteY109" fmla="*/ 789334 h 983929"/>
              <a:gd name="connsiteX110" fmla="*/ 1424178 w 1480470"/>
              <a:gd name="connsiteY110" fmla="*/ 789334 h 983929"/>
              <a:gd name="connsiteX111" fmla="*/ 1424178 w 1480470"/>
              <a:gd name="connsiteY111" fmla="*/ 796764 h 983929"/>
              <a:gd name="connsiteX112" fmla="*/ 1408652 w 1480470"/>
              <a:gd name="connsiteY112" fmla="*/ 796764 h 983929"/>
              <a:gd name="connsiteX113" fmla="*/ 1408652 w 1480470"/>
              <a:gd name="connsiteY113" fmla="*/ 838293 h 983929"/>
              <a:gd name="connsiteX114" fmla="*/ 1400080 w 1480470"/>
              <a:gd name="connsiteY114" fmla="*/ 838293 h 983929"/>
              <a:gd name="connsiteX115" fmla="*/ 1400080 w 1480470"/>
              <a:gd name="connsiteY115" fmla="*/ 796764 h 983929"/>
              <a:gd name="connsiteX116" fmla="*/ 1384554 w 1480470"/>
              <a:gd name="connsiteY116" fmla="*/ 796764 h 983929"/>
              <a:gd name="connsiteX117" fmla="*/ 1384554 w 1480470"/>
              <a:gd name="connsiteY117" fmla="*/ 789334 h 983929"/>
              <a:gd name="connsiteX118" fmla="*/ 1429702 w 1480470"/>
              <a:gd name="connsiteY118" fmla="*/ 789334 h 983929"/>
              <a:gd name="connsiteX119" fmla="*/ 1441799 w 1480470"/>
              <a:gd name="connsiteY119" fmla="*/ 789334 h 983929"/>
              <a:gd name="connsiteX120" fmla="*/ 1455325 w 1480470"/>
              <a:gd name="connsiteY120" fmla="*/ 827625 h 983929"/>
              <a:gd name="connsiteX121" fmla="*/ 1455420 w 1480470"/>
              <a:gd name="connsiteY121" fmla="*/ 827625 h 983929"/>
              <a:gd name="connsiteX122" fmla="*/ 1468564 w 1480470"/>
              <a:gd name="connsiteY122" fmla="*/ 789334 h 983929"/>
              <a:gd name="connsiteX123" fmla="*/ 1480470 w 1480470"/>
              <a:gd name="connsiteY123" fmla="*/ 789334 h 983929"/>
              <a:gd name="connsiteX124" fmla="*/ 1480470 w 1480470"/>
              <a:gd name="connsiteY124" fmla="*/ 838293 h 983929"/>
              <a:gd name="connsiteX125" fmla="*/ 1472279 w 1480470"/>
              <a:gd name="connsiteY125" fmla="*/ 838293 h 983929"/>
              <a:gd name="connsiteX126" fmla="*/ 1472279 w 1480470"/>
              <a:gd name="connsiteY126" fmla="*/ 800478 h 983929"/>
              <a:gd name="connsiteX127" fmla="*/ 1472184 w 1480470"/>
              <a:gd name="connsiteY127" fmla="*/ 800478 h 983929"/>
              <a:gd name="connsiteX128" fmla="*/ 1458658 w 1480470"/>
              <a:gd name="connsiteY128" fmla="*/ 838293 h 983929"/>
              <a:gd name="connsiteX129" fmla="*/ 1451610 w 1480470"/>
              <a:gd name="connsiteY129" fmla="*/ 838293 h 983929"/>
              <a:gd name="connsiteX130" fmla="*/ 1437989 w 1480470"/>
              <a:gd name="connsiteY130" fmla="*/ 800478 h 983929"/>
              <a:gd name="connsiteX131" fmla="*/ 1437894 w 1480470"/>
              <a:gd name="connsiteY131" fmla="*/ 800478 h 983929"/>
              <a:gd name="connsiteX132" fmla="*/ 1437894 w 1480470"/>
              <a:gd name="connsiteY132" fmla="*/ 838293 h 983929"/>
              <a:gd name="connsiteX133" fmla="*/ 1429702 w 1480470"/>
              <a:gd name="connsiteY133" fmla="*/ 838293 h 983929"/>
              <a:gd name="connsiteX134" fmla="*/ 1429702 w 1480470"/>
              <a:gd name="connsiteY134" fmla="*/ 789334 h 983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1480470" h="983929">
                <a:moveTo>
                  <a:pt x="3715" y="983930"/>
                </a:moveTo>
                <a:lnTo>
                  <a:pt x="70485" y="983930"/>
                </a:lnTo>
                <a:lnTo>
                  <a:pt x="88011" y="949449"/>
                </a:lnTo>
                <a:lnTo>
                  <a:pt x="209169" y="949449"/>
                </a:lnTo>
                <a:lnTo>
                  <a:pt x="227743" y="983930"/>
                </a:lnTo>
                <a:lnTo>
                  <a:pt x="294227" y="983930"/>
                </a:lnTo>
                <a:lnTo>
                  <a:pt x="187166" y="788953"/>
                </a:lnTo>
                <a:lnTo>
                  <a:pt x="109347" y="788953"/>
                </a:lnTo>
                <a:lnTo>
                  <a:pt x="3715" y="983930"/>
                </a:lnTo>
                <a:close/>
                <a:moveTo>
                  <a:pt x="148114" y="834197"/>
                </a:moveTo>
                <a:lnTo>
                  <a:pt x="186880" y="907444"/>
                </a:lnTo>
                <a:lnTo>
                  <a:pt x="110395" y="907444"/>
                </a:lnTo>
                <a:lnTo>
                  <a:pt x="148114" y="834197"/>
                </a:lnTo>
                <a:close/>
                <a:moveTo>
                  <a:pt x="421672" y="983930"/>
                </a:moveTo>
                <a:lnTo>
                  <a:pt x="481489" y="983930"/>
                </a:lnTo>
                <a:lnTo>
                  <a:pt x="481489" y="934876"/>
                </a:lnTo>
                <a:lnTo>
                  <a:pt x="600265" y="934876"/>
                </a:lnTo>
                <a:cubicBezTo>
                  <a:pt x="642556" y="934876"/>
                  <a:pt x="655225" y="901443"/>
                  <a:pt x="655225" y="872392"/>
                </a:cubicBezTo>
                <a:lnTo>
                  <a:pt x="655225" y="855723"/>
                </a:lnTo>
                <a:cubicBezTo>
                  <a:pt x="655225" y="817433"/>
                  <a:pt x="641509" y="788953"/>
                  <a:pt x="584644" y="788953"/>
                </a:cubicBezTo>
                <a:lnTo>
                  <a:pt x="421672" y="788953"/>
                </a:lnTo>
                <a:lnTo>
                  <a:pt x="421672" y="983930"/>
                </a:lnTo>
                <a:close/>
                <a:moveTo>
                  <a:pt x="481393" y="837435"/>
                </a:moveTo>
                <a:lnTo>
                  <a:pt x="569214" y="837435"/>
                </a:lnTo>
                <a:cubicBezTo>
                  <a:pt x="587216" y="837435"/>
                  <a:pt x="593693" y="844960"/>
                  <a:pt x="593693" y="858200"/>
                </a:cubicBezTo>
                <a:lnTo>
                  <a:pt x="593693" y="865725"/>
                </a:lnTo>
                <a:cubicBezTo>
                  <a:pt x="593693" y="877345"/>
                  <a:pt x="588264" y="886489"/>
                  <a:pt x="574262" y="886489"/>
                </a:cubicBezTo>
                <a:lnTo>
                  <a:pt x="481393" y="886489"/>
                </a:lnTo>
                <a:lnTo>
                  <a:pt x="481393" y="837435"/>
                </a:lnTo>
                <a:close/>
                <a:moveTo>
                  <a:pt x="793432" y="983930"/>
                </a:moveTo>
                <a:lnTo>
                  <a:pt x="853249" y="983930"/>
                </a:lnTo>
                <a:lnTo>
                  <a:pt x="853249" y="910111"/>
                </a:lnTo>
                <a:lnTo>
                  <a:pt x="979265" y="910111"/>
                </a:lnTo>
                <a:lnTo>
                  <a:pt x="979265" y="983930"/>
                </a:lnTo>
                <a:lnTo>
                  <a:pt x="1039082" y="983930"/>
                </a:lnTo>
                <a:lnTo>
                  <a:pt x="1039082" y="788953"/>
                </a:lnTo>
                <a:lnTo>
                  <a:pt x="979265" y="788953"/>
                </a:lnTo>
                <a:lnTo>
                  <a:pt x="979265" y="858486"/>
                </a:lnTo>
                <a:lnTo>
                  <a:pt x="853249" y="858486"/>
                </a:lnTo>
                <a:lnTo>
                  <a:pt x="853249" y="788953"/>
                </a:lnTo>
                <a:lnTo>
                  <a:pt x="793432" y="788953"/>
                </a:lnTo>
                <a:lnTo>
                  <a:pt x="793432" y="983930"/>
                </a:lnTo>
                <a:close/>
                <a:moveTo>
                  <a:pt x="1185386" y="983930"/>
                </a:moveTo>
                <a:lnTo>
                  <a:pt x="1379601" y="983930"/>
                </a:lnTo>
                <a:lnTo>
                  <a:pt x="1379601" y="933828"/>
                </a:lnTo>
                <a:lnTo>
                  <a:pt x="1245203" y="933828"/>
                </a:lnTo>
                <a:lnTo>
                  <a:pt x="1245203" y="788953"/>
                </a:lnTo>
                <a:lnTo>
                  <a:pt x="1185386" y="788953"/>
                </a:lnTo>
                <a:lnTo>
                  <a:pt x="1185386" y="983930"/>
                </a:lnTo>
                <a:close/>
                <a:moveTo>
                  <a:pt x="682752" y="354804"/>
                </a:moveTo>
                <a:cubicBezTo>
                  <a:pt x="733615" y="384998"/>
                  <a:pt x="775525" y="390808"/>
                  <a:pt x="776383" y="368329"/>
                </a:cubicBezTo>
                <a:cubicBezTo>
                  <a:pt x="777240" y="346517"/>
                  <a:pt x="738854" y="306226"/>
                  <a:pt x="690658" y="277651"/>
                </a:cubicBezTo>
                <a:cubicBezTo>
                  <a:pt x="642556" y="249076"/>
                  <a:pt x="600742" y="241837"/>
                  <a:pt x="597217" y="262030"/>
                </a:cubicBezTo>
                <a:cubicBezTo>
                  <a:pt x="593788" y="282795"/>
                  <a:pt x="631984" y="324609"/>
                  <a:pt x="682752" y="354804"/>
                </a:cubicBezTo>
                <a:close/>
                <a:moveTo>
                  <a:pt x="434911" y="320990"/>
                </a:moveTo>
                <a:cubicBezTo>
                  <a:pt x="489394" y="353375"/>
                  <a:pt x="537496" y="359947"/>
                  <a:pt x="542258" y="336420"/>
                </a:cubicBezTo>
                <a:cubicBezTo>
                  <a:pt x="546830" y="313655"/>
                  <a:pt x="508825" y="270984"/>
                  <a:pt x="457390" y="240408"/>
                </a:cubicBezTo>
                <a:cubicBezTo>
                  <a:pt x="406051" y="209928"/>
                  <a:pt x="358330" y="201642"/>
                  <a:pt x="350710" y="222692"/>
                </a:cubicBezTo>
                <a:cubicBezTo>
                  <a:pt x="342805" y="244314"/>
                  <a:pt x="380428" y="288605"/>
                  <a:pt x="434911" y="320990"/>
                </a:cubicBezTo>
                <a:close/>
                <a:moveTo>
                  <a:pt x="671798" y="461674"/>
                </a:moveTo>
                <a:cubicBezTo>
                  <a:pt x="726376" y="494059"/>
                  <a:pt x="771430" y="498822"/>
                  <a:pt x="772477" y="473104"/>
                </a:cubicBezTo>
                <a:cubicBezTo>
                  <a:pt x="773430" y="448149"/>
                  <a:pt x="732472" y="403667"/>
                  <a:pt x="680942" y="373187"/>
                </a:cubicBezTo>
                <a:cubicBezTo>
                  <a:pt x="629507" y="342612"/>
                  <a:pt x="584644" y="336135"/>
                  <a:pt x="580644" y="359280"/>
                </a:cubicBezTo>
                <a:cubicBezTo>
                  <a:pt x="576453" y="383093"/>
                  <a:pt x="617220" y="429289"/>
                  <a:pt x="671798" y="461674"/>
                </a:cubicBezTo>
                <a:close/>
                <a:moveTo>
                  <a:pt x="148304" y="281842"/>
                </a:moveTo>
                <a:cubicBezTo>
                  <a:pt x="206978" y="316704"/>
                  <a:pt x="262795" y="324324"/>
                  <a:pt x="272605" y="299654"/>
                </a:cubicBezTo>
                <a:cubicBezTo>
                  <a:pt x="282130" y="275841"/>
                  <a:pt x="244888" y="230502"/>
                  <a:pt x="189738" y="197736"/>
                </a:cubicBezTo>
                <a:cubicBezTo>
                  <a:pt x="134588" y="164970"/>
                  <a:pt x="79819" y="155541"/>
                  <a:pt x="66770" y="177353"/>
                </a:cubicBezTo>
                <a:cubicBezTo>
                  <a:pt x="53435" y="199927"/>
                  <a:pt x="89725" y="246981"/>
                  <a:pt x="148304" y="281842"/>
                </a:cubicBezTo>
                <a:close/>
                <a:moveTo>
                  <a:pt x="403479" y="433480"/>
                </a:moveTo>
                <a:cubicBezTo>
                  <a:pt x="462248" y="468437"/>
                  <a:pt x="514540" y="473961"/>
                  <a:pt x="520065" y="446625"/>
                </a:cubicBezTo>
                <a:cubicBezTo>
                  <a:pt x="525399" y="420240"/>
                  <a:pt x="484822" y="372996"/>
                  <a:pt x="429577" y="340135"/>
                </a:cubicBezTo>
                <a:cubicBezTo>
                  <a:pt x="374428" y="307369"/>
                  <a:pt x="322707" y="299844"/>
                  <a:pt x="313944" y="324133"/>
                </a:cubicBezTo>
                <a:cubicBezTo>
                  <a:pt x="304705" y="349279"/>
                  <a:pt x="344710" y="398619"/>
                  <a:pt x="403479" y="433480"/>
                </a:cubicBezTo>
                <a:close/>
                <a:moveTo>
                  <a:pt x="658939" y="585404"/>
                </a:moveTo>
                <a:cubicBezTo>
                  <a:pt x="717804" y="620361"/>
                  <a:pt x="766477" y="623790"/>
                  <a:pt x="767619" y="593881"/>
                </a:cubicBezTo>
                <a:cubicBezTo>
                  <a:pt x="768763" y="565020"/>
                  <a:pt x="724757" y="515681"/>
                  <a:pt x="669512" y="482820"/>
                </a:cubicBezTo>
                <a:cubicBezTo>
                  <a:pt x="614267" y="449958"/>
                  <a:pt x="565785" y="444434"/>
                  <a:pt x="561213" y="471199"/>
                </a:cubicBezTo>
                <a:cubicBezTo>
                  <a:pt x="556450" y="498917"/>
                  <a:pt x="600170" y="550447"/>
                  <a:pt x="658939" y="585404"/>
                </a:cubicBezTo>
                <a:close/>
                <a:moveTo>
                  <a:pt x="89725" y="400619"/>
                </a:moveTo>
                <a:cubicBezTo>
                  <a:pt x="153352" y="438528"/>
                  <a:pt x="214693" y="444910"/>
                  <a:pt x="226314" y="415954"/>
                </a:cubicBezTo>
                <a:cubicBezTo>
                  <a:pt x="237458" y="388046"/>
                  <a:pt x="197929" y="337468"/>
                  <a:pt x="138398" y="302035"/>
                </a:cubicBezTo>
                <a:cubicBezTo>
                  <a:pt x="78867" y="266697"/>
                  <a:pt x="18764" y="257934"/>
                  <a:pt x="3524" y="283461"/>
                </a:cubicBezTo>
                <a:cubicBezTo>
                  <a:pt x="-12192" y="309846"/>
                  <a:pt x="26098" y="362709"/>
                  <a:pt x="89725" y="400619"/>
                </a:cubicBezTo>
                <a:close/>
                <a:moveTo>
                  <a:pt x="366617" y="565306"/>
                </a:moveTo>
                <a:cubicBezTo>
                  <a:pt x="430435" y="603216"/>
                  <a:pt x="487585" y="607121"/>
                  <a:pt x="494062" y="575117"/>
                </a:cubicBezTo>
                <a:cubicBezTo>
                  <a:pt x="500253" y="544256"/>
                  <a:pt x="456819" y="491297"/>
                  <a:pt x="397192" y="455864"/>
                </a:cubicBezTo>
                <a:cubicBezTo>
                  <a:pt x="337566" y="420431"/>
                  <a:pt x="281178" y="413954"/>
                  <a:pt x="270891" y="442434"/>
                </a:cubicBezTo>
                <a:cubicBezTo>
                  <a:pt x="260223" y="471961"/>
                  <a:pt x="302895" y="527397"/>
                  <a:pt x="366617" y="565306"/>
                </a:cubicBezTo>
                <a:close/>
                <a:moveTo>
                  <a:pt x="643985" y="730374"/>
                </a:moveTo>
                <a:cubicBezTo>
                  <a:pt x="707898" y="768379"/>
                  <a:pt x="760857" y="769808"/>
                  <a:pt x="762190" y="734661"/>
                </a:cubicBezTo>
                <a:cubicBezTo>
                  <a:pt x="763524" y="700847"/>
                  <a:pt x="716089" y="645507"/>
                  <a:pt x="656368" y="610074"/>
                </a:cubicBezTo>
                <a:cubicBezTo>
                  <a:pt x="596646" y="574545"/>
                  <a:pt x="544068" y="570354"/>
                  <a:pt x="538639" y="601787"/>
                </a:cubicBezTo>
                <a:cubicBezTo>
                  <a:pt x="533114" y="634267"/>
                  <a:pt x="580168" y="692370"/>
                  <a:pt x="643985" y="730374"/>
                </a:cubicBezTo>
                <a:close/>
                <a:moveTo>
                  <a:pt x="251746" y="93438"/>
                </a:moveTo>
                <a:cubicBezTo>
                  <a:pt x="302419" y="123537"/>
                  <a:pt x="349758" y="132490"/>
                  <a:pt x="357092" y="113916"/>
                </a:cubicBezTo>
                <a:cubicBezTo>
                  <a:pt x="364236" y="95914"/>
                  <a:pt x="330994" y="58576"/>
                  <a:pt x="282892" y="30096"/>
                </a:cubicBezTo>
                <a:cubicBezTo>
                  <a:pt x="234886" y="1617"/>
                  <a:pt x="188214" y="-8575"/>
                  <a:pt x="178403" y="7903"/>
                </a:cubicBezTo>
                <a:cubicBezTo>
                  <a:pt x="168402" y="24858"/>
                  <a:pt x="201073" y="63339"/>
                  <a:pt x="251746" y="93438"/>
                </a:cubicBezTo>
                <a:close/>
                <a:moveTo>
                  <a:pt x="472249" y="224311"/>
                </a:moveTo>
                <a:cubicBezTo>
                  <a:pt x="523018" y="254410"/>
                  <a:pt x="567690" y="261840"/>
                  <a:pt x="571786" y="241361"/>
                </a:cubicBezTo>
                <a:cubicBezTo>
                  <a:pt x="575786" y="221454"/>
                  <a:pt x="539972" y="182687"/>
                  <a:pt x="491871" y="154112"/>
                </a:cubicBezTo>
                <a:cubicBezTo>
                  <a:pt x="443770" y="125537"/>
                  <a:pt x="399574" y="116869"/>
                  <a:pt x="392906" y="135252"/>
                </a:cubicBezTo>
                <a:cubicBezTo>
                  <a:pt x="386048" y="154017"/>
                  <a:pt x="421481" y="194212"/>
                  <a:pt x="472249" y="224311"/>
                </a:cubicBezTo>
                <a:close/>
                <a:moveTo>
                  <a:pt x="208502" y="181068"/>
                </a:moveTo>
                <a:cubicBezTo>
                  <a:pt x="262890" y="213357"/>
                  <a:pt x="314039" y="221835"/>
                  <a:pt x="322612" y="200499"/>
                </a:cubicBezTo>
                <a:cubicBezTo>
                  <a:pt x="330803" y="179925"/>
                  <a:pt x="295656" y="138967"/>
                  <a:pt x="244316" y="108487"/>
                </a:cubicBezTo>
                <a:cubicBezTo>
                  <a:pt x="192976" y="78007"/>
                  <a:pt x="142589" y="68101"/>
                  <a:pt x="131350" y="86961"/>
                </a:cubicBezTo>
                <a:cubicBezTo>
                  <a:pt x="119729" y="106392"/>
                  <a:pt x="154210" y="148778"/>
                  <a:pt x="208502" y="181068"/>
                </a:cubicBezTo>
                <a:close/>
                <a:moveTo>
                  <a:pt x="1384554" y="789334"/>
                </a:moveTo>
                <a:lnTo>
                  <a:pt x="1424178" y="789334"/>
                </a:lnTo>
                <a:lnTo>
                  <a:pt x="1424178" y="796764"/>
                </a:lnTo>
                <a:lnTo>
                  <a:pt x="1408652" y="796764"/>
                </a:lnTo>
                <a:lnTo>
                  <a:pt x="1408652" y="838293"/>
                </a:lnTo>
                <a:lnTo>
                  <a:pt x="1400080" y="838293"/>
                </a:lnTo>
                <a:lnTo>
                  <a:pt x="1400080" y="796764"/>
                </a:lnTo>
                <a:lnTo>
                  <a:pt x="1384554" y="796764"/>
                </a:lnTo>
                <a:lnTo>
                  <a:pt x="1384554" y="789334"/>
                </a:lnTo>
                <a:close/>
                <a:moveTo>
                  <a:pt x="1429702" y="789334"/>
                </a:moveTo>
                <a:lnTo>
                  <a:pt x="1441799" y="789334"/>
                </a:lnTo>
                <a:lnTo>
                  <a:pt x="1455325" y="827625"/>
                </a:lnTo>
                <a:lnTo>
                  <a:pt x="1455420" y="827625"/>
                </a:lnTo>
                <a:lnTo>
                  <a:pt x="1468564" y="789334"/>
                </a:lnTo>
                <a:lnTo>
                  <a:pt x="1480470" y="789334"/>
                </a:lnTo>
                <a:lnTo>
                  <a:pt x="1480470" y="838293"/>
                </a:lnTo>
                <a:lnTo>
                  <a:pt x="1472279" y="838293"/>
                </a:lnTo>
                <a:lnTo>
                  <a:pt x="1472279" y="800478"/>
                </a:lnTo>
                <a:lnTo>
                  <a:pt x="1472184" y="800478"/>
                </a:lnTo>
                <a:lnTo>
                  <a:pt x="1458658" y="838293"/>
                </a:lnTo>
                <a:lnTo>
                  <a:pt x="1451610" y="838293"/>
                </a:lnTo>
                <a:lnTo>
                  <a:pt x="1437989" y="800478"/>
                </a:lnTo>
                <a:lnTo>
                  <a:pt x="1437894" y="800478"/>
                </a:lnTo>
                <a:lnTo>
                  <a:pt x="1437894" y="838293"/>
                </a:lnTo>
                <a:lnTo>
                  <a:pt x="1429702" y="838293"/>
                </a:lnTo>
                <a:lnTo>
                  <a:pt x="1429702" y="78933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 dirty="0"/>
          </a:p>
        </p:txBody>
      </p:sp>
      <p:sp>
        <p:nvSpPr>
          <p:cNvPr id="17" name="pole tekstowe 3">
            <a:extLst>
              <a:ext uri="{FF2B5EF4-FFF2-40B4-BE49-F238E27FC236}">
                <a16:creationId xmlns:a16="http://schemas.microsoft.com/office/drawing/2014/main" id="{B5AB44D3-C443-4BD6-8E98-01EB31B87BC6}"/>
              </a:ext>
            </a:extLst>
          </p:cNvPr>
          <p:cNvSpPr txBox="1"/>
          <p:nvPr userDrawn="1"/>
        </p:nvSpPr>
        <p:spPr>
          <a:xfrm>
            <a:off x="1451293" y="6516406"/>
            <a:ext cx="2052639" cy="365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spcAft>
                <a:spcPts val="600"/>
              </a:spcAft>
              <a:buClr>
                <a:schemeClr val="accent1"/>
              </a:buClr>
            </a:pPr>
            <a:r>
              <a:rPr lang="en-US" sz="1200" dirty="0">
                <a:solidFill>
                  <a:schemeClr val="accent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Analysis. Answers. Action </a:t>
            </a:r>
            <a:endParaRPr lang="en-US" sz="1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8" name="pole tekstowe 4">
            <a:extLst>
              <a:ext uri="{FF2B5EF4-FFF2-40B4-BE49-F238E27FC236}">
                <a16:creationId xmlns:a16="http://schemas.microsoft.com/office/drawing/2014/main" id="{70105FE1-BE1F-47D9-9A0B-E03C45A1C51F}"/>
              </a:ext>
            </a:extLst>
          </p:cNvPr>
          <p:cNvSpPr txBox="1"/>
          <p:nvPr userDrawn="1"/>
        </p:nvSpPr>
        <p:spPr>
          <a:xfrm>
            <a:off x="9988549" y="6506590"/>
            <a:ext cx="1447800" cy="277812"/>
          </a:xfrm>
          <a:prstGeom prst="rect">
            <a:avLst/>
          </a:prstGeom>
          <a:noFill/>
        </p:spPr>
        <p:txBody>
          <a:bodyPr wrap="square" rIns="0" rtlCol="0" anchor="b">
            <a:noAutofit/>
          </a:bodyPr>
          <a:lstStyle/>
          <a:p>
            <a:pPr algn="r">
              <a:spcAft>
                <a:spcPts val="600"/>
              </a:spcAft>
              <a:buClr>
                <a:schemeClr val="accent1"/>
              </a:buClr>
            </a:pPr>
            <a:r>
              <a:rPr lang="en-US" sz="1300" dirty="0">
                <a:solidFill>
                  <a:schemeClr val="accent2"/>
                </a:solidFill>
                <a:latin typeface="+mj-lt"/>
              </a:rPr>
              <a:t>www.aphl.org</a:t>
            </a:r>
          </a:p>
        </p:txBody>
      </p:sp>
    </p:spTree>
    <p:extLst>
      <p:ext uri="{BB962C8B-B14F-4D97-AF65-F5344CB8AC3E}">
        <p14:creationId xmlns:p14="http://schemas.microsoft.com/office/powerpoint/2010/main" val="2430337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50" r:id="rId2"/>
    <p:sldLayoutId id="2147483672" r:id="rId3"/>
    <p:sldLayoutId id="2147483651" r:id="rId4"/>
    <p:sldLayoutId id="2147483652" r:id="rId5"/>
    <p:sldLayoutId id="2147483653" r:id="rId6"/>
    <p:sldLayoutId id="2147483674" r:id="rId7"/>
    <p:sldLayoutId id="2147483654" r:id="rId8"/>
    <p:sldLayoutId id="2147483660" r:id="rId9"/>
    <p:sldLayoutId id="2147483662" r:id="rId10"/>
    <p:sldLayoutId id="2147483669" r:id="rId11"/>
    <p:sldLayoutId id="2147483668" r:id="rId12"/>
    <p:sldLayoutId id="2147483663" r:id="rId13"/>
    <p:sldLayoutId id="2147483666" r:id="rId14"/>
    <p:sldLayoutId id="2147483661" r:id="rId15"/>
    <p:sldLayoutId id="2147483673" r:id="rId16"/>
    <p:sldLayoutId id="2147483670" r:id="rId17"/>
    <p:sldLayoutId id="2147483655" r:id="rId18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33387" indent="-228594" algn="l" defTabSz="914377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228594" algn="l" defTabSz="914377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57269" indent="-228594" algn="l" defTabSz="914377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612860" indent="-228594" algn="l" defTabSz="914377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29">
          <p15:clr>
            <a:srgbClr val="F26B43"/>
          </p15:clr>
        </p15:guide>
        <p15:guide id="2" pos="439">
          <p15:clr>
            <a:srgbClr val="F26B43"/>
          </p15:clr>
        </p15:guide>
        <p15:guide id="3" pos="7243">
          <p15:clr>
            <a:srgbClr val="F26B43"/>
          </p15:clr>
        </p15:guide>
        <p15:guide id="4" orient="horz" pos="73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3.png"/><Relationship Id="rId21" Type="http://schemas.openxmlformats.org/officeDocument/2006/relationships/image" Target="../media/image20.jpg"/><Relationship Id="rId7" Type="http://schemas.openxmlformats.org/officeDocument/2006/relationships/image" Target="../media/image6.pn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jpg"/><Relationship Id="rId20" Type="http://schemas.openxmlformats.org/officeDocument/2006/relationships/image" Target="../media/image19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jpg"/><Relationship Id="rId4" Type="http://schemas.microsoft.com/office/2007/relationships/hdphoto" Target="../media/hdphoto3.wdp"/><Relationship Id="rId9" Type="http://schemas.openxmlformats.org/officeDocument/2006/relationships/image" Target="../media/image8.jpg"/><Relationship Id="rId14" Type="http://schemas.openxmlformats.org/officeDocument/2006/relationships/image" Target="../media/image13.jpg"/><Relationship Id="rId22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4BB20995-2DC0-D07C-D210-E06765645811}"/>
              </a:ext>
            </a:extLst>
          </p:cNvPr>
          <p:cNvPicPr>
            <a:picLocks/>
          </p:cNvPicPr>
          <p:nvPr/>
        </p:nvPicPr>
        <p:blipFill rotWithShape="1">
          <a:blip r:embed="rId3">
            <a:alphaModFix amt="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8" t="10449" r="1278" b="2095"/>
          <a:stretch/>
        </p:blipFill>
        <p:spPr>
          <a:xfrm>
            <a:off x="603659" y="86502"/>
            <a:ext cx="10984681" cy="5395808"/>
          </a:xfrm>
          <a:prstGeom prst="rect">
            <a:avLst/>
          </a:prstGeom>
          <a:effectLst>
            <a:glow rad="127000">
              <a:schemeClr val="accent1"/>
            </a:glow>
          </a:effectLst>
        </p:spPr>
      </p:pic>
      <p:sp>
        <p:nvSpPr>
          <p:cNvPr id="92" name="Rectangle 91">
            <a:extLst>
              <a:ext uri="{FF2B5EF4-FFF2-40B4-BE49-F238E27FC236}">
                <a16:creationId xmlns:a16="http://schemas.microsoft.com/office/drawing/2014/main" id="{B0757CEB-F3BE-827D-AEAF-2FD735A25EF6}"/>
              </a:ext>
            </a:extLst>
          </p:cNvPr>
          <p:cNvSpPr/>
          <p:nvPr/>
        </p:nvSpPr>
        <p:spPr>
          <a:xfrm>
            <a:off x="6695248" y="4324938"/>
            <a:ext cx="1984062" cy="19533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Aft>
                <a:spcPts val="600"/>
              </a:spcAft>
            </a:pPr>
            <a:endParaRPr lang="en-US" dirty="0"/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78DA1430-C173-43C0-675F-9AD5455DC116}"/>
              </a:ext>
            </a:extLst>
          </p:cNvPr>
          <p:cNvGrpSpPr/>
          <p:nvPr/>
        </p:nvGrpSpPr>
        <p:grpSpPr>
          <a:xfrm>
            <a:off x="7007904" y="5045391"/>
            <a:ext cx="1688086" cy="1260894"/>
            <a:chOff x="1047523" y="1365131"/>
            <a:chExt cx="1604372" cy="1131614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E1A25B9F-6145-704A-EF86-0966B6C319D7}"/>
                </a:ext>
              </a:extLst>
            </p:cNvPr>
            <p:cNvSpPr/>
            <p:nvPr/>
          </p:nvSpPr>
          <p:spPr>
            <a:xfrm>
              <a:off x="1287655" y="1365131"/>
              <a:ext cx="1364240" cy="41457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475886B-0B54-4BCA-510D-068CE56AA783}"/>
                </a:ext>
              </a:extLst>
            </p:cNvPr>
            <p:cNvSpPr txBox="1"/>
            <p:nvPr/>
          </p:nvSpPr>
          <p:spPr>
            <a:xfrm>
              <a:off x="1047523" y="2082166"/>
              <a:ext cx="1364240" cy="4145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200" i="0" kern="1200" dirty="0">
                  <a:solidFill>
                    <a:schemeClr val="bg1"/>
                  </a:solidFill>
                  <a:latin typeface="+mj-lt"/>
                </a:rPr>
                <a:t>Pam Higgins</a:t>
              </a:r>
            </a:p>
            <a:p>
              <a:pPr marL="0" lvl="0" indent="0" algn="l" defTabSz="5334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200" i="0" kern="1200" dirty="0">
                  <a:solidFill>
                    <a:schemeClr val="bg1"/>
                  </a:solidFill>
                  <a:latin typeface="+mj-lt"/>
                </a:rPr>
                <a:t>Pennsylvania</a:t>
              </a:r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409C5CE3-B507-EC62-D9E5-CED431085367}"/>
              </a:ext>
            </a:extLst>
          </p:cNvPr>
          <p:cNvSpPr txBox="1"/>
          <p:nvPr/>
        </p:nvSpPr>
        <p:spPr>
          <a:xfrm rot="16200000">
            <a:off x="6650421" y="4390601"/>
            <a:ext cx="793411" cy="7371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spcAft>
                <a:spcPts val="600"/>
              </a:spcAft>
              <a:buClr>
                <a:schemeClr val="accent1"/>
              </a:buClr>
            </a:pPr>
            <a:r>
              <a:rPr lang="en-US" sz="2000" b="1" cap="all" dirty="0" err="1">
                <a:solidFill>
                  <a:schemeClr val="bg1"/>
                </a:solidFill>
              </a:rPr>
              <a:t>phai</a:t>
            </a:r>
            <a:endParaRPr lang="en-US" sz="2000" b="1" cap="all" dirty="0">
              <a:solidFill>
                <a:schemeClr val="bg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C09826A-9793-22A6-6305-DD7FC6B77489}"/>
              </a:ext>
            </a:extLst>
          </p:cNvPr>
          <p:cNvSpPr/>
          <p:nvPr/>
        </p:nvSpPr>
        <p:spPr>
          <a:xfrm>
            <a:off x="7068128" y="4453177"/>
            <a:ext cx="1420692" cy="1419138"/>
          </a:xfrm>
          <a:prstGeom prst="rect">
            <a:avLst/>
          </a:prstGeom>
          <a:blipFill dpi="0" rotWithShape="1">
            <a:blip r:embed="rId5"/>
            <a:srcRect/>
            <a:stretch>
              <a:fillRect l="-21070" t="-2146" r="-44704" b="-100098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F483B95-2841-922C-8E60-0CB8370913D1}"/>
              </a:ext>
            </a:extLst>
          </p:cNvPr>
          <p:cNvSpPr/>
          <p:nvPr/>
        </p:nvSpPr>
        <p:spPr>
          <a:xfrm>
            <a:off x="6154980" y="5044448"/>
            <a:ext cx="1435423" cy="4620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1">
            <a:extLst>
              <a:ext uri="{FF2B5EF4-FFF2-40B4-BE49-F238E27FC236}">
                <a16:creationId xmlns:a16="http://schemas.microsoft.com/office/drawing/2014/main" id="{EC0398F0-12B0-A402-FA4E-0101E06F6DA3}"/>
              </a:ext>
            </a:extLst>
          </p:cNvPr>
          <p:cNvSpPr txBox="1">
            <a:spLocks/>
          </p:cNvSpPr>
          <p:nvPr/>
        </p:nvSpPr>
        <p:spPr>
          <a:xfrm>
            <a:off x="63303" y="-157140"/>
            <a:ext cx="9618580" cy="854075"/>
          </a:xfrm>
          <a:prstGeom prst="rect">
            <a:avLst/>
          </a:prstGeom>
        </p:spPr>
        <p:txBody>
          <a:bodyPr anchor="b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bg1"/>
                </a:solidFill>
              </a:rPr>
              <a:t>APHL Board of Directors 2024</a:t>
            </a:r>
            <a:r>
              <a:rPr lang="en-US" sz="4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–</a:t>
            </a:r>
            <a:r>
              <a:rPr lang="en-US" sz="4000" dirty="0">
                <a:solidFill>
                  <a:schemeClr val="bg1"/>
                </a:solidFill>
              </a:rPr>
              <a:t>2025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3CC1412-EA6C-4C25-76BA-1A2F205560CB}"/>
              </a:ext>
            </a:extLst>
          </p:cNvPr>
          <p:cNvSpPr/>
          <p:nvPr/>
        </p:nvSpPr>
        <p:spPr>
          <a:xfrm>
            <a:off x="657945" y="4297800"/>
            <a:ext cx="5332782" cy="19533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Aft>
                <a:spcPts val="600"/>
              </a:spcAft>
            </a:pPr>
            <a:endParaRPr lang="en-US" dirty="0"/>
          </a:p>
        </p:txBody>
      </p:sp>
      <p:pic>
        <p:nvPicPr>
          <p:cNvPr id="30" name="Picture 29" descr="A person with glasses and a braces&#10;&#10;Description automatically generated">
            <a:extLst>
              <a:ext uri="{FF2B5EF4-FFF2-40B4-BE49-F238E27FC236}">
                <a16:creationId xmlns:a16="http://schemas.microsoft.com/office/drawing/2014/main" id="{BED9B7BB-372B-B9A4-EC6C-6C34913E38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5766" y="4436463"/>
            <a:ext cx="1423782" cy="1417441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313F494-33F8-5CD1-0FB1-47653325E008}"/>
              </a:ext>
            </a:extLst>
          </p:cNvPr>
          <p:cNvSpPr/>
          <p:nvPr/>
        </p:nvSpPr>
        <p:spPr>
          <a:xfrm>
            <a:off x="1204567" y="4432727"/>
            <a:ext cx="1399969" cy="1417442"/>
          </a:xfrm>
          <a:prstGeom prst="rect">
            <a:avLst/>
          </a:prstGeom>
          <a:blipFill dpi="0" rotWithShape="1">
            <a:blip r:embed="rId7"/>
            <a:srcRect/>
            <a:stretch>
              <a:fillRect l="-34311" t="-92" r="-17352" b="-88888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020926DA-F33C-BC8E-B586-C22E1631422C}"/>
              </a:ext>
            </a:extLst>
          </p:cNvPr>
          <p:cNvSpPr/>
          <p:nvPr/>
        </p:nvSpPr>
        <p:spPr>
          <a:xfrm>
            <a:off x="1210242" y="5058073"/>
            <a:ext cx="1435424" cy="461943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F76C06B-21DC-72B3-9715-FD9133F4D46F}"/>
              </a:ext>
            </a:extLst>
          </p:cNvPr>
          <p:cNvSpPr txBox="1"/>
          <p:nvPr/>
        </p:nvSpPr>
        <p:spPr>
          <a:xfrm>
            <a:off x="1153849" y="5830780"/>
            <a:ext cx="1435424" cy="46194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t" anchorCtr="0">
            <a:noAutofit/>
          </a:bodyPr>
          <a:lstStyle/>
          <a:p>
            <a:pPr marL="0" lvl="0" indent="0" algn="l" defTabSz="5334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sz="1200" i="0" kern="1200" dirty="0">
                <a:solidFill>
                  <a:schemeClr val="bg1"/>
                </a:solidFill>
                <a:latin typeface="+mj-lt"/>
              </a:rPr>
              <a:t>Mike Pentella</a:t>
            </a:r>
          </a:p>
          <a:p>
            <a:pPr marL="0" lvl="0" indent="0" algn="l" defTabSz="5334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sz="1200" i="0" kern="1200" dirty="0">
                <a:solidFill>
                  <a:schemeClr val="bg1"/>
                </a:solidFill>
                <a:latin typeface="+mj-lt"/>
              </a:rPr>
              <a:t>Iowa</a:t>
            </a:r>
            <a:br>
              <a:rPr lang="en-US" sz="1200" i="0" kern="1200" dirty="0">
                <a:latin typeface="+mj-lt"/>
              </a:rPr>
            </a:br>
            <a:br>
              <a:rPr lang="en-US" sz="1200" i="0" kern="1200" dirty="0">
                <a:latin typeface="+mj-lt"/>
              </a:rPr>
            </a:br>
            <a:endParaRPr lang="en-US" sz="1200" i="0" kern="1200" dirty="0">
              <a:latin typeface="+mj-lt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94F8578-E073-0FF5-B5B4-216A9472C36B}"/>
              </a:ext>
            </a:extLst>
          </p:cNvPr>
          <p:cNvSpPr/>
          <p:nvPr/>
        </p:nvSpPr>
        <p:spPr>
          <a:xfrm>
            <a:off x="2805159" y="5072696"/>
            <a:ext cx="1435424" cy="461943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C4A297E-C653-3A33-CD00-6E195816E06B}"/>
              </a:ext>
            </a:extLst>
          </p:cNvPr>
          <p:cNvSpPr txBox="1"/>
          <p:nvPr/>
        </p:nvSpPr>
        <p:spPr>
          <a:xfrm>
            <a:off x="2737565" y="5824262"/>
            <a:ext cx="1435424" cy="46194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t" anchorCtr="0">
            <a:noAutofit/>
          </a:bodyPr>
          <a:lstStyle/>
          <a:p>
            <a:pPr marL="0" lvl="0" indent="0" algn="l" defTabSz="5334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sz="1200" i="0" kern="1200" dirty="0">
                <a:solidFill>
                  <a:schemeClr val="bg1"/>
                </a:solidFill>
                <a:latin typeface="+mj-lt"/>
              </a:rPr>
              <a:t>Sharon Massingale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 Alabama</a:t>
            </a:r>
            <a:endParaRPr lang="en-US" sz="1200" i="0" kern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1DE84A1-610C-DBFA-EAC2-5C3EBE4126D2}"/>
              </a:ext>
            </a:extLst>
          </p:cNvPr>
          <p:cNvSpPr/>
          <p:nvPr/>
        </p:nvSpPr>
        <p:spPr>
          <a:xfrm>
            <a:off x="4502394" y="5181285"/>
            <a:ext cx="1401801" cy="460007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5A1178E-9EE8-CB51-C8C2-FFFA4F1D77FB}"/>
              </a:ext>
            </a:extLst>
          </p:cNvPr>
          <p:cNvSpPr txBox="1"/>
          <p:nvPr/>
        </p:nvSpPr>
        <p:spPr>
          <a:xfrm>
            <a:off x="4355817" y="5829019"/>
            <a:ext cx="1401801" cy="46000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t" anchorCtr="0">
            <a:noAutofit/>
          </a:bodyPr>
          <a:lstStyle/>
          <a:p>
            <a:pPr marL="0" lvl="0" indent="0" algn="l" defTabSz="5334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bg1"/>
                </a:solidFill>
                <a:latin typeface="+mj-lt"/>
              </a:rPr>
              <a:t>Anthony Tran</a:t>
            </a:r>
            <a:endParaRPr lang="en-US" sz="1200" i="0" kern="1200" dirty="0">
              <a:solidFill>
                <a:schemeClr val="bg1"/>
              </a:solidFill>
              <a:latin typeface="+mj-lt"/>
            </a:endParaRPr>
          </a:p>
          <a:p>
            <a:pPr marL="0" lvl="0" indent="0" algn="l" defTabSz="5334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bg1"/>
                </a:solidFill>
                <a:latin typeface="+mj-lt"/>
              </a:rPr>
              <a:t>California</a:t>
            </a:r>
            <a:br>
              <a:rPr lang="en-US" sz="1200" i="0" kern="1200" dirty="0">
                <a:latin typeface="+mj-lt"/>
              </a:rPr>
            </a:br>
            <a:endParaRPr lang="en-US" sz="1200" i="0" kern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7B12EC5-67E7-99FF-78ED-A0852D3A38A7}"/>
              </a:ext>
            </a:extLst>
          </p:cNvPr>
          <p:cNvSpPr txBox="1"/>
          <p:nvPr/>
        </p:nvSpPr>
        <p:spPr>
          <a:xfrm rot="16200000">
            <a:off x="350536" y="4686714"/>
            <a:ext cx="1497893" cy="7371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spcAft>
                <a:spcPts val="600"/>
              </a:spcAft>
              <a:buClr>
                <a:schemeClr val="accent1"/>
              </a:buClr>
            </a:pPr>
            <a:r>
              <a:rPr lang="en-US" sz="2000" b="1" cap="all" dirty="0">
                <a:solidFill>
                  <a:schemeClr val="bg1"/>
                </a:solidFill>
              </a:rPr>
              <a:t>PHI State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3E840B7-ACAD-F31F-9C26-FE8428BD54DA}"/>
              </a:ext>
            </a:extLst>
          </p:cNvPr>
          <p:cNvSpPr/>
          <p:nvPr/>
        </p:nvSpPr>
        <p:spPr>
          <a:xfrm>
            <a:off x="3473386" y="4955903"/>
            <a:ext cx="1399207" cy="37828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D749CB3-9758-76A3-2518-E0D76594CDC0}"/>
              </a:ext>
            </a:extLst>
          </p:cNvPr>
          <p:cNvSpPr/>
          <p:nvPr/>
        </p:nvSpPr>
        <p:spPr>
          <a:xfrm>
            <a:off x="5194633" y="4932835"/>
            <a:ext cx="1263021" cy="40386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F4E7B7A-D906-5193-0930-AE85B0C62A21}"/>
              </a:ext>
            </a:extLst>
          </p:cNvPr>
          <p:cNvSpPr/>
          <p:nvPr/>
        </p:nvSpPr>
        <p:spPr>
          <a:xfrm>
            <a:off x="8201098" y="4904483"/>
            <a:ext cx="1364241" cy="397142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FC4B149-0028-4976-E65F-627043968748}"/>
              </a:ext>
            </a:extLst>
          </p:cNvPr>
          <p:cNvSpPr/>
          <p:nvPr/>
        </p:nvSpPr>
        <p:spPr>
          <a:xfrm>
            <a:off x="657945" y="1840352"/>
            <a:ext cx="6955050" cy="21376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marL="0" lvl="0" indent="0" algn="l" defTabSz="5334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endParaRPr lang="en-US" sz="1800" i="0" kern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CA05AC-C169-FEDD-6B69-F0C1CCDBEB3C}"/>
              </a:ext>
            </a:extLst>
          </p:cNvPr>
          <p:cNvSpPr/>
          <p:nvPr/>
        </p:nvSpPr>
        <p:spPr>
          <a:xfrm>
            <a:off x="2776791" y="1935810"/>
            <a:ext cx="1427455" cy="1443768"/>
          </a:xfrm>
          <a:prstGeom prst="rect">
            <a:avLst/>
          </a:prstGeom>
          <a:blipFill dpi="0" rotWithShape="1">
            <a:blip r:embed="rId8"/>
            <a:srcRect/>
            <a:stretch>
              <a:fillRect l="-11883" t="-7" r="-21717" b="-60314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F18456-5FC7-5971-A959-3B872E92CE64}"/>
              </a:ext>
            </a:extLst>
          </p:cNvPr>
          <p:cNvSpPr/>
          <p:nvPr/>
        </p:nvSpPr>
        <p:spPr>
          <a:xfrm>
            <a:off x="1210242" y="2614418"/>
            <a:ext cx="1435424" cy="461943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7A104A-81A3-D1C0-94A9-22FE8ABCD6E0}"/>
              </a:ext>
            </a:extLst>
          </p:cNvPr>
          <p:cNvSpPr txBox="1"/>
          <p:nvPr/>
        </p:nvSpPr>
        <p:spPr>
          <a:xfrm>
            <a:off x="2742032" y="3366436"/>
            <a:ext cx="1435424" cy="46194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t" anchorCtr="0">
            <a:noAutofit/>
          </a:bodyPr>
          <a:lstStyle/>
          <a:p>
            <a:pPr marL="0" lvl="0" indent="0" algn="l" defTabSz="5334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sz="1200" i="0" kern="1200" dirty="0">
                <a:solidFill>
                  <a:schemeClr val="bg1"/>
                </a:solidFill>
                <a:latin typeface="+mj-lt"/>
              </a:rPr>
              <a:t>Tim Southern</a:t>
            </a:r>
            <a:br>
              <a:rPr lang="en-US" sz="1200" i="0" kern="1200" dirty="0">
                <a:solidFill>
                  <a:schemeClr val="bg1"/>
                </a:solidFill>
                <a:latin typeface="+mj-lt"/>
              </a:rPr>
            </a:br>
            <a:r>
              <a:rPr lang="en-US" sz="1200" i="0" kern="1200" dirty="0">
                <a:solidFill>
                  <a:schemeClr val="bg1"/>
                </a:solidFill>
                <a:latin typeface="+mj-lt"/>
              </a:rPr>
              <a:t>Past President</a:t>
            </a:r>
          </a:p>
          <a:p>
            <a:pPr marL="0" lvl="0" indent="0" algn="l" defTabSz="5334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sz="1200" i="0" kern="1200" dirty="0">
                <a:solidFill>
                  <a:schemeClr val="bg1"/>
                </a:solidFill>
                <a:latin typeface="+mj-lt"/>
              </a:rPr>
              <a:t>South Dakota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378884-7080-E0AA-2090-4AE7A8388FC8}"/>
              </a:ext>
            </a:extLst>
          </p:cNvPr>
          <p:cNvSpPr/>
          <p:nvPr/>
        </p:nvSpPr>
        <p:spPr>
          <a:xfrm>
            <a:off x="2805159" y="2629041"/>
            <a:ext cx="1435424" cy="461943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1D6EFD-43FC-8CF7-2C7B-08E4E15E1093}"/>
              </a:ext>
            </a:extLst>
          </p:cNvPr>
          <p:cNvSpPr/>
          <p:nvPr/>
        </p:nvSpPr>
        <p:spPr>
          <a:xfrm>
            <a:off x="6020342" y="1944610"/>
            <a:ext cx="1472638" cy="1435712"/>
          </a:xfrm>
          <a:prstGeom prst="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3669" t="-13187" r="-19621" b="-52091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351A6C-6E1D-429A-F865-88C57962031B}"/>
              </a:ext>
            </a:extLst>
          </p:cNvPr>
          <p:cNvSpPr/>
          <p:nvPr/>
        </p:nvSpPr>
        <p:spPr>
          <a:xfrm>
            <a:off x="6154980" y="2600793"/>
            <a:ext cx="1435423" cy="4620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CA49AA-F671-AD0F-0A7D-0EBD18322082}"/>
              </a:ext>
            </a:extLst>
          </p:cNvPr>
          <p:cNvSpPr txBox="1"/>
          <p:nvPr/>
        </p:nvSpPr>
        <p:spPr>
          <a:xfrm>
            <a:off x="5973614" y="3368796"/>
            <a:ext cx="1435423" cy="46207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t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0" kern="1200" dirty="0">
                <a:solidFill>
                  <a:schemeClr val="bg1"/>
                </a:solidFill>
                <a:latin typeface="+mj-lt"/>
              </a:rPr>
              <a:t>Godfred Masinde </a:t>
            </a:r>
            <a:br>
              <a:rPr lang="en-US" sz="1200" i="0" kern="1200" dirty="0">
                <a:solidFill>
                  <a:schemeClr val="bg1"/>
                </a:solidFill>
                <a:latin typeface="+mj-lt"/>
              </a:rPr>
            </a:br>
            <a:r>
              <a:rPr lang="en-US" sz="1200" i="0" kern="1200" dirty="0">
                <a:solidFill>
                  <a:schemeClr val="bg1"/>
                </a:solidFill>
                <a:latin typeface="+mj-lt"/>
              </a:rPr>
              <a:t>Secretary-Treasurer</a:t>
            </a:r>
          </a:p>
          <a:p>
            <a:pPr marL="0" lvl="0" algn="l" defTabSz="5334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i="0" kern="1200" dirty="0">
                <a:solidFill>
                  <a:schemeClr val="bg1"/>
                </a:solidFill>
                <a:latin typeface="+mj-lt"/>
              </a:rPr>
              <a:t>San Francisco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6C9426-A8D0-E872-6701-D18F04CA9FE5}"/>
              </a:ext>
            </a:extLst>
          </p:cNvPr>
          <p:cNvSpPr/>
          <p:nvPr/>
        </p:nvSpPr>
        <p:spPr>
          <a:xfrm>
            <a:off x="4502394" y="2737630"/>
            <a:ext cx="1401801" cy="460007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6C362F-39CB-BF38-332A-621CCF558390}"/>
              </a:ext>
            </a:extLst>
          </p:cNvPr>
          <p:cNvSpPr txBox="1"/>
          <p:nvPr/>
        </p:nvSpPr>
        <p:spPr>
          <a:xfrm>
            <a:off x="4470073" y="3344146"/>
            <a:ext cx="1401801" cy="46000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t" anchorCtr="0">
            <a:noAutofit/>
          </a:bodyPr>
          <a:lstStyle/>
          <a:p>
            <a:pPr marL="0" lvl="0" indent="0" algn="l" defTabSz="5334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bg1"/>
                </a:solidFill>
                <a:latin typeface="+mj-lt"/>
              </a:rPr>
              <a:t>Scott Shone</a:t>
            </a:r>
            <a:br>
              <a:rPr lang="en-US" sz="1200" i="0" kern="1200" dirty="0">
                <a:solidFill>
                  <a:schemeClr val="bg1"/>
                </a:solidFill>
                <a:latin typeface="+mj-lt"/>
              </a:rPr>
            </a:br>
            <a:r>
              <a:rPr lang="en-US" sz="1200" i="0" kern="1200" dirty="0">
                <a:solidFill>
                  <a:schemeClr val="bg1"/>
                </a:solidFill>
                <a:latin typeface="+mj-lt"/>
              </a:rPr>
              <a:t>President-Elect</a:t>
            </a:r>
          </a:p>
          <a:p>
            <a:pPr marL="0" lvl="0" indent="0" algn="l" defTabSz="5334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bg1"/>
                </a:solidFill>
                <a:latin typeface="+mj-lt"/>
              </a:rPr>
              <a:t>North Carolina</a:t>
            </a:r>
            <a:endParaRPr lang="en-US" sz="1200" i="0" kern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561D39-851B-C08A-692B-E0BCEB9A51D5}"/>
              </a:ext>
            </a:extLst>
          </p:cNvPr>
          <p:cNvSpPr txBox="1"/>
          <p:nvPr/>
        </p:nvSpPr>
        <p:spPr>
          <a:xfrm rot="16200000">
            <a:off x="312828" y="2205318"/>
            <a:ext cx="1497894" cy="7371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spcAft>
                <a:spcPts val="600"/>
              </a:spcAft>
              <a:buClr>
                <a:schemeClr val="accent1"/>
              </a:buClr>
            </a:pPr>
            <a:r>
              <a:rPr lang="en-US" sz="2000" b="1" cap="all" dirty="0">
                <a:solidFill>
                  <a:schemeClr val="bg1"/>
                </a:solidFill>
              </a:rPr>
              <a:t>Officers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0BEC86FD-52BD-0966-80FE-05DCC360A32F}"/>
              </a:ext>
            </a:extLst>
          </p:cNvPr>
          <p:cNvSpPr/>
          <p:nvPr/>
        </p:nvSpPr>
        <p:spPr>
          <a:xfrm>
            <a:off x="11727579" y="2482189"/>
            <a:ext cx="1401801" cy="460007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B38AC4C-AE73-52D9-9D3D-E1A7F3E46578}"/>
              </a:ext>
            </a:extLst>
          </p:cNvPr>
          <p:cNvSpPr/>
          <p:nvPr/>
        </p:nvSpPr>
        <p:spPr>
          <a:xfrm>
            <a:off x="8072142" y="1840160"/>
            <a:ext cx="3570483" cy="21150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Aft>
                <a:spcPts val="600"/>
              </a:spcAft>
            </a:pP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8C66390-EE5F-8497-F6AC-080BA2A666AB}"/>
              </a:ext>
            </a:extLst>
          </p:cNvPr>
          <p:cNvSpPr/>
          <p:nvPr/>
        </p:nvSpPr>
        <p:spPr>
          <a:xfrm>
            <a:off x="8464028" y="2003679"/>
            <a:ext cx="1417848" cy="1417441"/>
          </a:xfrm>
          <a:prstGeom prst="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5171" t="-98" r="-27632" b="-76978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C3F732E-F2F4-5269-7335-99487CE1CA8D}"/>
              </a:ext>
            </a:extLst>
          </p:cNvPr>
          <p:cNvGrpSpPr/>
          <p:nvPr/>
        </p:nvGrpSpPr>
        <p:grpSpPr>
          <a:xfrm>
            <a:off x="8403976" y="2657695"/>
            <a:ext cx="1435716" cy="1259043"/>
            <a:chOff x="1287655" y="1365131"/>
            <a:chExt cx="1364518" cy="1129950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881F4FB6-544B-0CBC-FDC6-D47E32C633AE}"/>
                </a:ext>
              </a:extLst>
            </p:cNvPr>
            <p:cNvSpPr/>
            <p:nvPr/>
          </p:nvSpPr>
          <p:spPr>
            <a:xfrm>
              <a:off x="1287655" y="1365131"/>
              <a:ext cx="1364240" cy="41457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BCAC95D-6769-615D-A009-FE208F824BC6}"/>
                </a:ext>
              </a:extLst>
            </p:cNvPr>
            <p:cNvSpPr txBox="1"/>
            <p:nvPr/>
          </p:nvSpPr>
          <p:spPr>
            <a:xfrm>
              <a:off x="1287933" y="2080502"/>
              <a:ext cx="1364240" cy="4145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200" i="0" kern="1200" dirty="0">
                  <a:solidFill>
                    <a:schemeClr val="bg1"/>
                  </a:solidFill>
                  <a:latin typeface="+mj-lt"/>
                </a:rPr>
                <a:t>Leslie Wolfe Louisville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DEE7EDE-3AD1-006B-569E-4276A1E75351}"/>
              </a:ext>
            </a:extLst>
          </p:cNvPr>
          <p:cNvGrpSpPr/>
          <p:nvPr/>
        </p:nvGrpSpPr>
        <p:grpSpPr>
          <a:xfrm>
            <a:off x="10030344" y="2611490"/>
            <a:ext cx="1435424" cy="1305248"/>
            <a:chOff x="2646096" y="1379755"/>
            <a:chExt cx="1364240" cy="1171417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1524F18B-A64B-436E-3DCE-812050D69091}"/>
                </a:ext>
              </a:extLst>
            </p:cNvPr>
            <p:cNvSpPr/>
            <p:nvPr/>
          </p:nvSpPr>
          <p:spPr>
            <a:xfrm>
              <a:off x="2646096" y="1379755"/>
              <a:ext cx="1364240" cy="41457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4300D86-D3F1-9666-1CC4-EE8D97BC6DE5}"/>
                </a:ext>
              </a:extLst>
            </p:cNvPr>
            <p:cNvSpPr txBox="1"/>
            <p:nvPr/>
          </p:nvSpPr>
          <p:spPr>
            <a:xfrm>
              <a:off x="2646096" y="2136593"/>
              <a:ext cx="1364240" cy="4145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200" i="0" kern="1200" dirty="0">
                  <a:solidFill>
                    <a:schemeClr val="bg1"/>
                  </a:solidFill>
                  <a:latin typeface="+mj-lt"/>
                </a:rPr>
                <a:t>Deborah Severson Fairfax County</a:t>
              </a:r>
            </a:p>
          </p:txBody>
        </p: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9D9CDEBD-5416-BC8B-06FD-0D1F9F1082A0}"/>
              </a:ext>
            </a:extLst>
          </p:cNvPr>
          <p:cNvSpPr txBox="1"/>
          <p:nvPr/>
        </p:nvSpPr>
        <p:spPr>
          <a:xfrm rot="16200000">
            <a:off x="7597162" y="2242928"/>
            <a:ext cx="1613628" cy="7371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spcAft>
                <a:spcPts val="600"/>
              </a:spcAft>
              <a:buClr>
                <a:schemeClr val="accent1"/>
              </a:buClr>
            </a:pPr>
            <a:r>
              <a:rPr lang="en-US" sz="2000" b="1" cap="all" dirty="0">
                <a:solidFill>
                  <a:schemeClr val="bg1"/>
                </a:solidFill>
              </a:rPr>
              <a:t>PHI Local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17E19918-97DC-E272-BF66-4090EF620340}"/>
              </a:ext>
            </a:extLst>
          </p:cNvPr>
          <p:cNvSpPr/>
          <p:nvPr/>
        </p:nvSpPr>
        <p:spPr>
          <a:xfrm>
            <a:off x="10698571" y="2674058"/>
            <a:ext cx="1399207" cy="37828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924FD960-80A6-3720-977E-5F82CAF4E451}"/>
              </a:ext>
            </a:extLst>
          </p:cNvPr>
          <p:cNvSpPr/>
          <p:nvPr/>
        </p:nvSpPr>
        <p:spPr>
          <a:xfrm>
            <a:off x="12419818" y="2233739"/>
            <a:ext cx="1263021" cy="40386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3C858435-5CF2-8632-58E2-4D04C1571915}"/>
              </a:ext>
            </a:extLst>
          </p:cNvPr>
          <p:cNvSpPr/>
          <p:nvPr/>
        </p:nvSpPr>
        <p:spPr>
          <a:xfrm>
            <a:off x="8361270" y="5086171"/>
            <a:ext cx="1435424" cy="461943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6231A462-EF25-6C05-D17F-41A47774FBAE}"/>
              </a:ext>
            </a:extLst>
          </p:cNvPr>
          <p:cNvSpPr/>
          <p:nvPr/>
        </p:nvSpPr>
        <p:spPr>
          <a:xfrm>
            <a:off x="9315040" y="4325365"/>
            <a:ext cx="1984062" cy="19529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>
              <a:spcAft>
                <a:spcPts val="600"/>
              </a:spcAft>
            </a:pPr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6F836031-5795-D247-DEC3-1A5718220412}"/>
              </a:ext>
            </a:extLst>
          </p:cNvPr>
          <p:cNvSpPr/>
          <p:nvPr/>
        </p:nvSpPr>
        <p:spPr>
          <a:xfrm>
            <a:off x="9695033" y="4453177"/>
            <a:ext cx="1417847" cy="1429522"/>
          </a:xfrm>
          <a:prstGeom prst="rect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7209" t="-3571" r="-14859" b="-45351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A8D90FEB-6679-DAA8-2C9E-5223BA3177E6}"/>
              </a:ext>
            </a:extLst>
          </p:cNvPr>
          <p:cNvGrpSpPr/>
          <p:nvPr/>
        </p:nvGrpSpPr>
        <p:grpSpPr>
          <a:xfrm>
            <a:off x="9672411" y="5045391"/>
            <a:ext cx="1772050" cy="1270287"/>
            <a:chOff x="967723" y="1365131"/>
            <a:chExt cx="1684172" cy="1140045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12F7A491-DC49-754E-7644-C928CB8FEC0F}"/>
                </a:ext>
              </a:extLst>
            </p:cNvPr>
            <p:cNvSpPr/>
            <p:nvPr/>
          </p:nvSpPr>
          <p:spPr>
            <a:xfrm>
              <a:off x="1287655" y="1365131"/>
              <a:ext cx="1364240" cy="41457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01146032-9DDB-DFEE-6086-A89617778FFE}"/>
                </a:ext>
              </a:extLst>
            </p:cNvPr>
            <p:cNvSpPr txBox="1"/>
            <p:nvPr/>
          </p:nvSpPr>
          <p:spPr>
            <a:xfrm>
              <a:off x="967723" y="2090597"/>
              <a:ext cx="1364240" cy="4145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200" i="0" kern="1200" dirty="0">
                  <a:solidFill>
                    <a:schemeClr val="bg1"/>
                  </a:solidFill>
                  <a:latin typeface="+mj-lt"/>
                </a:rPr>
                <a:t>Scott Becker</a:t>
              </a:r>
              <a:br>
                <a:rPr lang="en-US" sz="1200" i="0" kern="1200" dirty="0">
                  <a:solidFill>
                    <a:schemeClr val="bg1"/>
                  </a:solidFill>
                  <a:latin typeface="+mj-lt"/>
                </a:rPr>
              </a:br>
              <a:r>
                <a:rPr lang="en-US" sz="1200" i="0" kern="1200" dirty="0">
                  <a:solidFill>
                    <a:schemeClr val="bg1"/>
                  </a:solidFill>
                  <a:latin typeface="+mj-lt"/>
                </a:rPr>
                <a:t>APHL CEO</a:t>
              </a:r>
              <a:endParaRPr lang="en-US" sz="1200" kern="12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7011ACCA-88A3-2CE3-E7FA-9BA0111E734C}"/>
              </a:ext>
            </a:extLst>
          </p:cNvPr>
          <p:cNvSpPr txBox="1"/>
          <p:nvPr/>
        </p:nvSpPr>
        <p:spPr>
          <a:xfrm rot="16200000">
            <a:off x="8852597" y="4763647"/>
            <a:ext cx="1649469" cy="7371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spcAft>
                <a:spcPts val="600"/>
              </a:spcAft>
              <a:buClr>
                <a:schemeClr val="accent1"/>
              </a:buClr>
            </a:pPr>
            <a:r>
              <a:rPr lang="en-US" sz="2000" b="1" cap="all" dirty="0">
                <a:solidFill>
                  <a:schemeClr val="bg1"/>
                </a:solidFill>
              </a:rPr>
              <a:t>Ex-officio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00A7F05-2D6C-7A95-3B46-18241A470904}"/>
              </a:ext>
            </a:extLst>
          </p:cNvPr>
          <p:cNvSpPr/>
          <p:nvPr/>
        </p:nvSpPr>
        <p:spPr>
          <a:xfrm>
            <a:off x="4388889" y="1944610"/>
            <a:ext cx="1392276" cy="1443767"/>
          </a:xfrm>
          <a:prstGeom prst="rect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4690" t="-13902" r="-26218" b="-67187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18D042-1484-FD83-3570-835DE60DAEE4}"/>
              </a:ext>
            </a:extLst>
          </p:cNvPr>
          <p:cNvSpPr txBox="1"/>
          <p:nvPr/>
        </p:nvSpPr>
        <p:spPr>
          <a:xfrm>
            <a:off x="1056542" y="3359618"/>
            <a:ext cx="1137920" cy="68482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l" defTabSz="533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white"/>
                </a:solidFill>
                <a:latin typeface="Franklin Gothic Medium"/>
              </a:rPr>
              <a:t>Megan Crumpler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Medium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Medium"/>
                <a:ea typeface="+mn-ea"/>
                <a:cs typeface="+mn-cs"/>
              </a:rPr>
              <a:t>President</a:t>
            </a:r>
          </a:p>
          <a:p>
            <a:pPr marL="0" marR="0" lvl="0" indent="0" algn="l" defTabSz="533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white"/>
                </a:solidFill>
                <a:latin typeface="Franklin Gothic Medium"/>
              </a:rPr>
              <a:t>Orange County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Medium"/>
              <a:ea typeface="+mn-ea"/>
              <a:cs typeface="+mn-cs"/>
            </a:endParaRPr>
          </a:p>
        </p:txBody>
      </p:sp>
      <p:pic>
        <p:nvPicPr>
          <p:cNvPr id="23" name="Picture 22" descr="A person wearing glasses and a suit&#10;&#10;Description automatically generated">
            <a:extLst>
              <a:ext uri="{FF2B5EF4-FFF2-40B4-BE49-F238E27FC236}">
                <a16:creationId xmlns:a16="http://schemas.microsoft.com/office/drawing/2014/main" id="{DBB53081-978A-C4E5-7391-64FD823305A6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431" y="1950886"/>
            <a:ext cx="1426464" cy="144475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6" name="Picture 25" descr="A person in a suit and bow tie&#10;&#10;Description automatically generated">
            <a:extLst>
              <a:ext uri="{FF2B5EF4-FFF2-40B4-BE49-F238E27FC236}">
                <a16:creationId xmlns:a16="http://schemas.microsoft.com/office/drawing/2014/main" id="{26856326-3BA1-1396-9D32-DB4B010D262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376" y="4456445"/>
            <a:ext cx="1417237" cy="141744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2" name="Picture 31" descr="A person with glasses and a black jacket&#10;&#10;Description automatically generated">
            <a:extLst>
              <a:ext uri="{FF2B5EF4-FFF2-40B4-BE49-F238E27FC236}">
                <a16:creationId xmlns:a16="http://schemas.microsoft.com/office/drawing/2014/main" id="{6D9FB0AC-5FE5-C49C-B85F-79598249CC7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7423" y="2020399"/>
            <a:ext cx="1417320" cy="141744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5" name="Picture 34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BF03E190-6B46-5A3F-E611-B9AA349146B1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" t="5608" r="18853" b="49449"/>
          <a:stretch/>
        </p:blipFill>
        <p:spPr>
          <a:xfrm>
            <a:off x="1176629" y="1969499"/>
            <a:ext cx="1417320" cy="1410079"/>
          </a:xfrm>
          <a:prstGeom prst="rect">
            <a:avLst/>
          </a:prstGeom>
          <a:ln>
            <a:solidFill>
              <a:schemeClr val="bg1"/>
            </a:solidFill>
            <a:prstDash val="solid"/>
          </a:ln>
        </p:spPr>
      </p:pic>
      <p:pic>
        <p:nvPicPr>
          <p:cNvPr id="37" name="Picture 36" descr="A person in a suit and tie&#10;&#10;Description automatically generated">
            <a:extLst>
              <a:ext uri="{FF2B5EF4-FFF2-40B4-BE49-F238E27FC236}">
                <a16:creationId xmlns:a16="http://schemas.microsoft.com/office/drawing/2014/main" id="{E1636392-F337-12ED-5937-E426370E014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919" y="4462749"/>
            <a:ext cx="1417320" cy="143707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1" name="Picture 40" descr="A person wearing glasses and a green scarf&#10;&#10;Description automatically generated">
            <a:extLst>
              <a:ext uri="{FF2B5EF4-FFF2-40B4-BE49-F238E27FC236}">
                <a16:creationId xmlns:a16="http://schemas.microsoft.com/office/drawing/2014/main" id="{E409D6F4-8C7D-47F1-24B9-53808270E92D}"/>
              </a:ext>
            </a:extLst>
          </p:cNvPr>
          <p:cNvPicPr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704" y="4427125"/>
            <a:ext cx="1417320" cy="142646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4" name="Picture 43" descr="A person with curly hair wearing glasses&#10;&#10;Description automatically generated">
            <a:extLst>
              <a:ext uri="{FF2B5EF4-FFF2-40B4-BE49-F238E27FC236}">
                <a16:creationId xmlns:a16="http://schemas.microsoft.com/office/drawing/2014/main" id="{3E7D869D-9FAB-1CCE-3CEF-62426174F1A2}"/>
              </a:ext>
            </a:extLst>
          </p:cNvPr>
          <p:cNvPicPr>
            <a:picLocks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131" y="2009543"/>
            <a:ext cx="1417320" cy="141732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Picture 4" descr="A close-up of an old person&#10;&#10;Description automatically generated">
            <a:extLst>
              <a:ext uri="{FF2B5EF4-FFF2-40B4-BE49-F238E27FC236}">
                <a16:creationId xmlns:a16="http://schemas.microsoft.com/office/drawing/2014/main" id="{4B2E81B3-76B2-2197-5D85-BB302CD1CBBF}"/>
              </a:ext>
            </a:extLst>
          </p:cNvPr>
          <p:cNvPicPr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022" y="4454995"/>
            <a:ext cx="1399032" cy="141732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7" name="Picture 16" descr="A person in a suit and tie&#10;&#10;Description automatically generated">
            <a:extLst>
              <a:ext uri="{FF2B5EF4-FFF2-40B4-BE49-F238E27FC236}">
                <a16:creationId xmlns:a16="http://schemas.microsoft.com/office/drawing/2014/main" id="{9EBA0174-40F5-1818-4155-055C75E132E9}"/>
              </a:ext>
            </a:extLst>
          </p:cNvPr>
          <p:cNvPicPr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165" y="1938075"/>
            <a:ext cx="1472184" cy="143560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2" name="Picture 21" descr="A person in a suit smiling&#10;&#10;Description automatically generated">
            <a:extLst>
              <a:ext uri="{FF2B5EF4-FFF2-40B4-BE49-F238E27FC236}">
                <a16:creationId xmlns:a16="http://schemas.microsoft.com/office/drawing/2014/main" id="{A547B41F-306C-8AB5-26F8-961F4024BA92}"/>
              </a:ext>
            </a:extLst>
          </p:cNvPr>
          <p:cNvPicPr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502" y="1952745"/>
            <a:ext cx="1389888" cy="144475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8" name="Picture 27" descr="A white logo with white text&#10;&#10;Description automatically generated">
            <a:extLst>
              <a:ext uri="{FF2B5EF4-FFF2-40B4-BE49-F238E27FC236}">
                <a16:creationId xmlns:a16="http://schemas.microsoft.com/office/drawing/2014/main" id="{F85E3A82-F3E0-8F98-A053-84D02833F9A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13" y="6280289"/>
            <a:ext cx="572502" cy="460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273023"/>
      </p:ext>
    </p:extLst>
  </p:cSld>
  <p:clrMapOvr>
    <a:masterClrMapping/>
  </p:clrMapOvr>
</p:sld>
</file>

<file path=ppt/theme/theme1.xml><?xml version="1.0" encoding="utf-8"?>
<a:theme xmlns:a="http://schemas.openxmlformats.org/drawingml/2006/main" name="APHL Master Theme">
  <a:themeElements>
    <a:clrScheme name="APHL Template Colors 2022">
      <a:dk1>
        <a:sysClr val="windowText" lastClr="000000"/>
      </a:dk1>
      <a:lt1>
        <a:sysClr val="window" lastClr="FFFFFF"/>
      </a:lt1>
      <a:dk2>
        <a:srgbClr val="006E79"/>
      </a:dk2>
      <a:lt2>
        <a:srgbClr val="E2E9EC"/>
      </a:lt2>
      <a:accent1>
        <a:srgbClr val="00A0AF"/>
      </a:accent1>
      <a:accent2>
        <a:srgbClr val="B42E34"/>
      </a:accent2>
      <a:accent3>
        <a:srgbClr val="EF9528"/>
      </a:accent3>
      <a:accent4>
        <a:srgbClr val="7AC143"/>
      </a:accent4>
      <a:accent5>
        <a:srgbClr val="532E63"/>
      </a:accent5>
      <a:accent6>
        <a:srgbClr val="FFC000"/>
      </a:accent6>
      <a:hlink>
        <a:srgbClr val="00A0AF"/>
      </a:hlink>
      <a:folHlink>
        <a:srgbClr val="07484C"/>
      </a:folHlink>
    </a:clrScheme>
    <a:fontScheme name="Custom 2">
      <a:majorFont>
        <a:latin typeface="Franklin Gothic Medium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tIns="72000" bIns="72000" rtlCol="0" anchor="ctr"/>
      <a:lstStyle>
        <a:defPPr algn="ctr">
          <a:spcAft>
            <a:spcPts val="600"/>
          </a:spcAft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noAutofit/>
      </a:bodyPr>
      <a:lstStyle>
        <a:defPPr marL="285750" indent="-285750" algn="l">
          <a:spcAft>
            <a:spcPts val="600"/>
          </a:spcAft>
          <a:buClr>
            <a:schemeClr val="accent1"/>
          </a:buClr>
          <a:buFont typeface="Arial" panose="020B0604020202020204" pitchFamily="34" charset="0"/>
          <a:buChar char="•"/>
          <a:defRPr sz="20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652557341E8847A7E3162F2FFD5E72" ma:contentTypeVersion="21" ma:contentTypeDescription="Create a new document." ma:contentTypeScope="" ma:versionID="cbcb8720d6c7a91d3cb00b49d215ac38">
  <xsd:schema xmlns:xsd="http://www.w3.org/2001/XMLSchema" xmlns:xs="http://www.w3.org/2001/XMLSchema" xmlns:p="http://schemas.microsoft.com/office/2006/metadata/properties" xmlns:ns1="http://schemas.microsoft.com/sharepoint/v3" xmlns:ns2="ca16348f-3653-4571-820e-dbd3356734c5" xmlns:ns3="74835997-7f2b-4116-b1e5-2933e48beb58" xmlns:ns4="36a2e673-aec1-4a31-bb25-5bf0d2fd598e" targetNamespace="http://schemas.microsoft.com/office/2006/metadata/properties" ma:root="true" ma:fieldsID="ffbf3b8380d235d0f597234522cab8b5" ns1:_="" ns2:_="" ns3:_="" ns4:_="">
    <xsd:import namespace="http://schemas.microsoft.com/sharepoint/v3"/>
    <xsd:import namespace="ca16348f-3653-4571-820e-dbd3356734c5"/>
    <xsd:import namespace="74835997-7f2b-4116-b1e5-2933e48beb58"/>
    <xsd:import namespace="36a2e673-aec1-4a31-bb25-5bf0d2fd598e"/>
    <xsd:element name="properties">
      <xsd:complexType>
        <xsd:sequence>
          <xsd:element name="documentManagement">
            <xsd:complexType>
              <xsd:all>
                <xsd:element ref="ns2:ResoourceType"/>
                <xsd:element ref="ns2:TemplateType" minOccurs="0"/>
                <xsd:element ref="ns1:_ExtendedDescription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DocumentName" minOccurs="0"/>
                <xsd:element ref="ns2:Topic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ExtendedDescription" ma:index="5" nillable="true" ma:displayName="Description" ma:format="Dropdown" ma:internalName="_ExtendedDescription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16348f-3653-4571-820e-dbd3356734c5" elementFormDefault="qualified">
    <xsd:import namespace="http://schemas.microsoft.com/office/2006/documentManagement/types"/>
    <xsd:import namespace="http://schemas.microsoft.com/office/infopath/2007/PartnerControls"/>
    <xsd:element name="ResoourceType" ma:index="2" ma:displayName="Resource Type" ma:format="Dropdown" ma:internalName="ResoourceType" ma:readOnly="false">
      <xsd:simpleType>
        <xsd:restriction base="dms:Choice">
          <xsd:enumeration value="Photos and Graphics"/>
          <xsd:enumeration value="Policies &amp; Plans"/>
          <xsd:enumeration value="Templates"/>
          <xsd:enumeration value="Writing &amp; Style Guidance"/>
          <xsd:enumeration value="Website Guidance"/>
          <xsd:enumeration value="General Resources"/>
        </xsd:restriction>
      </xsd:simpleType>
    </xsd:element>
    <xsd:element name="TemplateType" ma:index="4" nillable="true" ma:displayName="Template Type" ma:format="Dropdown" ma:internalName="TemplateType" ma:readOnly="false">
      <xsd:simpleType>
        <xsd:restriction base="dms:Choice">
          <xsd:enumeration value="PPT Presentations"/>
          <xsd:enumeration value="Posters"/>
          <xsd:enumeration value="Meeting Materials"/>
          <xsd:enumeration value="Training Flyers"/>
          <xsd:enumeration value="Documents"/>
        </xsd:restriction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8c835f7-b660-4442-b8c7-c3559f13ee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DocumentName" ma:index="21" nillable="true" ma:displayName="Document Name" ma:format="Hyperlink" ma:hidden="true" ma:internalName="DocumentNam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Topic" ma:index="22" nillable="true" ma:displayName="Topic" ma:format="Dropdown" ma:internalName="Topic">
      <xsd:simpleType>
        <xsd:restriction base="dms:Choice">
          <xsd:enumeration value="DEI"/>
          <xsd:enumeration value="Website"/>
          <xsd:enumeration value="Writing"/>
          <xsd:enumeration value="Branding"/>
          <xsd:enumeration value="Images and Graphics"/>
          <xsd:enumeration value="eUpdate"/>
          <xsd:enumeration value="eBlasts"/>
          <xsd:enumeration value="Design Projects"/>
          <xsd:enumeration value="Lab Matters"/>
          <xsd:enumeration value="Storytelling"/>
          <xsd:enumeration value="Events"/>
          <xsd:enumeration value="Training"/>
        </xsd:restriction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835997-7f2b-4116-b1e5-2933e48beb5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a2e673-aec1-4a31-bb25-5bf0d2fd598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4fb0e30-d56d-4a9c-9479-61182df28c4e}" ma:internalName="TaxCatchAll" ma:readOnly="false" ma:showField="CatchAllData" ma:web="74835997-7f2b-4116-b1e5-2933e48beb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soourceType xmlns="ca16348f-3653-4571-820e-dbd3356734c5">Templates</ResoourceType>
    <DocumentName xmlns="ca16348f-3653-4571-820e-dbd3356734c5">
      <Url xsi:nil="true"/>
      <Description xsi:nil="true"/>
    </DocumentName>
    <SharedWithUsers xmlns="74835997-7f2b-4116-b1e5-2933e48beb58">
      <UserInfo>
        <DisplayName>Marketing and Communications Visitors</DisplayName>
        <AccountId>5</AccountId>
        <AccountType/>
      </UserInfo>
    </SharedWithUsers>
    <_ExtendedDescription xmlns="http://schemas.microsoft.com/sharepoint/v3">The official presentation for use by APHL staff. Not to be shared with non-staff</_ExtendedDescription>
    <TemplateType xmlns="ca16348f-3653-4571-820e-dbd3356734c5">PPT Presentations</TemplateType>
    <TaxCatchAll xmlns="36a2e673-aec1-4a31-bb25-5bf0d2fd598e" xsi:nil="true"/>
    <lcf76f155ced4ddcb4097134ff3c332f xmlns="ca16348f-3653-4571-820e-dbd3356734c5">
      <Terms xmlns="http://schemas.microsoft.com/office/infopath/2007/PartnerControls"/>
    </lcf76f155ced4ddcb4097134ff3c332f>
    <Topic xmlns="ca16348f-3653-4571-820e-dbd3356734c5">Events</Topic>
  </documentManagement>
</p:properties>
</file>

<file path=customXml/itemProps1.xml><?xml version="1.0" encoding="utf-8"?>
<ds:datastoreItem xmlns:ds="http://schemas.openxmlformats.org/officeDocument/2006/customXml" ds:itemID="{23FE95EB-1D52-410E-A524-0B047EC84A3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165782-27C8-490E-BB22-389D105513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a16348f-3653-4571-820e-dbd3356734c5"/>
    <ds:schemaRef ds:uri="74835997-7f2b-4116-b1e5-2933e48beb58"/>
    <ds:schemaRef ds:uri="36a2e673-aec1-4a31-bb25-5bf0d2fd59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906C323-2260-4F5C-A4E4-76E86AEA9B57}">
  <ds:schemaRefs>
    <ds:schemaRef ds:uri="http://purl.org/dc/terms/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sharepoint/v3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36a2e673-aec1-4a31-bb25-5bf0d2fd598e"/>
    <ds:schemaRef ds:uri="74835997-7f2b-4116-b1e5-2933e48beb58"/>
    <ds:schemaRef ds:uri="ca16348f-3653-4571-820e-dbd3356734c5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1312</TotalTime>
  <Words>65</Words>
  <Application>Microsoft Office PowerPoint</Application>
  <PresentationFormat>Widescreen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Franklin Gothic Book</vt:lpstr>
      <vt:lpstr>Franklin Gothic Medium</vt:lpstr>
      <vt:lpstr>APHL Master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Template - APHL Standard</dc:title>
  <dc:creator>Pete</dc:creator>
  <cp:lastModifiedBy>Buscemi, Paul | APHL</cp:lastModifiedBy>
  <cp:revision>62</cp:revision>
  <dcterms:created xsi:type="dcterms:W3CDTF">2021-06-20T22:31:28Z</dcterms:created>
  <dcterms:modified xsi:type="dcterms:W3CDTF">2024-08-19T13:01:00Z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0x01010020652557341E8847A7E3162F2FFD5E72</vt:lpwstr>
  </property>
  <property fmtid="{D5CDD505-2E9C-101B-9397-08002B2CF9AE}" pid="3" name="_dlc_DocIdItemGuid">
    <vt:lpwstr>56672be4-acaf-4bde-8631-d4bcf66a18f0</vt:lpwstr>
  </property>
  <property fmtid="{D5CDD505-2E9C-101B-9397-08002B2CF9AE}" pid="4" name="_ExtendedDescription">
    <vt:lpwstr/>
  </property>
  <property fmtid="{D5CDD505-2E9C-101B-9397-08002B2CF9AE}" pid="5" name="MediaServiceImageTags">
    <vt:lpwstr/>
  </property>
</Properties>
</file>