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4"/>
    <p:sldMasterId id="2147483648" r:id="rId5"/>
  </p:sldMasterIdLst>
  <p:notesMasterIdLst>
    <p:notesMasterId r:id="rId34"/>
  </p:notesMasterIdLst>
  <p:handoutMasterIdLst>
    <p:handoutMasterId r:id="rId35"/>
  </p:handoutMasterIdLst>
  <p:sldIdLst>
    <p:sldId id="1809" r:id="rId6"/>
    <p:sldId id="268" r:id="rId7"/>
    <p:sldId id="1784" r:id="rId8"/>
    <p:sldId id="1831" r:id="rId9"/>
    <p:sldId id="1836" r:id="rId10"/>
    <p:sldId id="1837" r:id="rId11"/>
    <p:sldId id="1838" r:id="rId12"/>
    <p:sldId id="1839" r:id="rId13"/>
    <p:sldId id="1840" r:id="rId14"/>
    <p:sldId id="1841" r:id="rId15"/>
    <p:sldId id="1842" r:id="rId16"/>
    <p:sldId id="1843" r:id="rId17"/>
    <p:sldId id="1844" r:id="rId18"/>
    <p:sldId id="1845" r:id="rId19"/>
    <p:sldId id="1846" r:id="rId20"/>
    <p:sldId id="1847" r:id="rId21"/>
    <p:sldId id="1848" r:id="rId22"/>
    <p:sldId id="1849" r:id="rId23"/>
    <p:sldId id="1850" r:id="rId24"/>
    <p:sldId id="1851" r:id="rId25"/>
    <p:sldId id="1852" r:id="rId26"/>
    <p:sldId id="1853" r:id="rId27"/>
    <p:sldId id="1854" r:id="rId28"/>
    <p:sldId id="1855" r:id="rId29"/>
    <p:sldId id="1800" r:id="rId30"/>
    <p:sldId id="1833" r:id="rId31"/>
    <p:sldId id="1856" r:id="rId32"/>
    <p:sldId id="1835" r:id="rId3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421"/>
    <a:srgbClr val="863175"/>
    <a:srgbClr val="00A0AF"/>
    <a:srgbClr val="006E79"/>
    <a:srgbClr val="662D91"/>
    <a:srgbClr val="B42E34"/>
    <a:srgbClr val="843276"/>
    <a:srgbClr val="00B4AF"/>
    <a:srgbClr val="000000"/>
    <a:srgbClr val="0073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0AD766-4334-49A0-B486-5EC6048EC4D2}" v="37" dt="2024-08-01T18:45:58.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86963" autoAdjust="0"/>
  </p:normalViewPr>
  <p:slideViewPr>
    <p:cSldViewPr snapToGrid="0">
      <p:cViewPr>
        <p:scale>
          <a:sx n="55" d="100"/>
          <a:sy n="55" d="100"/>
        </p:scale>
        <p:origin x="816" y="3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insola,  Oluwafunke | APHL" userId="fed0f737-f7db-4b87-86bb-4ae8ecd2ef49" providerId="ADAL" clId="{7B0AD766-4334-49A0-B486-5EC6048EC4D2}"/>
    <pc:docChg chg="undo custSel addSld delSld modSld sldOrd addMainMaster delMainMaster modMainMaster">
      <pc:chgData name="Akinsola,  Oluwafunke | APHL" userId="fed0f737-f7db-4b87-86bb-4ae8ecd2ef49" providerId="ADAL" clId="{7B0AD766-4334-49A0-B486-5EC6048EC4D2}" dt="2024-08-05T20:53:25.175" v="829" actId="20577"/>
      <pc:docMkLst>
        <pc:docMk/>
      </pc:docMkLst>
      <pc:sldChg chg="del mod modShow">
        <pc:chgData name="Akinsola,  Oluwafunke | APHL" userId="fed0f737-f7db-4b87-86bb-4ae8ecd2ef49" providerId="ADAL" clId="{7B0AD766-4334-49A0-B486-5EC6048EC4D2}" dt="2024-08-01T09:34:24.273" v="467" actId="2696"/>
        <pc:sldMkLst>
          <pc:docMk/>
          <pc:sldMk cId="1095055991" sldId="261"/>
        </pc:sldMkLst>
      </pc:sldChg>
      <pc:sldChg chg="del mod modShow">
        <pc:chgData name="Akinsola,  Oluwafunke | APHL" userId="fed0f737-f7db-4b87-86bb-4ae8ecd2ef49" providerId="ADAL" clId="{7B0AD766-4334-49A0-B486-5EC6048EC4D2}" dt="2024-08-01T09:34:24.273" v="467" actId="2696"/>
        <pc:sldMkLst>
          <pc:docMk/>
          <pc:sldMk cId="3101234267" sldId="264"/>
        </pc:sldMkLst>
      </pc:sldChg>
      <pc:sldChg chg="del mod modShow">
        <pc:chgData name="Akinsola,  Oluwafunke | APHL" userId="fed0f737-f7db-4b87-86bb-4ae8ecd2ef49" providerId="ADAL" clId="{7B0AD766-4334-49A0-B486-5EC6048EC4D2}" dt="2024-08-01T09:34:24.273" v="467" actId="2696"/>
        <pc:sldMkLst>
          <pc:docMk/>
          <pc:sldMk cId="3239406661" sldId="265"/>
        </pc:sldMkLst>
      </pc:sldChg>
      <pc:sldChg chg="addSp delSp modSp mod ord modClrScheme modShow chgLayout">
        <pc:chgData name="Akinsola,  Oluwafunke | APHL" userId="fed0f737-f7db-4b87-86bb-4ae8ecd2ef49" providerId="ADAL" clId="{7B0AD766-4334-49A0-B486-5EC6048EC4D2}" dt="2024-08-01T09:20:36.590" v="419" actId="14100"/>
        <pc:sldMkLst>
          <pc:docMk/>
          <pc:sldMk cId="1766728621" sldId="268"/>
        </pc:sldMkLst>
        <pc:spChg chg="mod">
          <ac:chgData name="Akinsola,  Oluwafunke | APHL" userId="fed0f737-f7db-4b87-86bb-4ae8ecd2ef49" providerId="ADAL" clId="{7B0AD766-4334-49A0-B486-5EC6048EC4D2}" dt="2024-08-01T09:20:36.590" v="419" actId="14100"/>
          <ac:spMkLst>
            <pc:docMk/>
            <pc:sldMk cId="1766728621" sldId="268"/>
            <ac:spMk id="2" creationId="{00000000-0000-0000-0000-000000000000}"/>
          </ac:spMkLst>
        </pc:spChg>
        <pc:spChg chg="del">
          <ac:chgData name="Akinsola,  Oluwafunke | APHL" userId="fed0f737-f7db-4b87-86bb-4ae8ecd2ef49" providerId="ADAL" clId="{7B0AD766-4334-49A0-B486-5EC6048EC4D2}" dt="2024-08-01T08:50:06.224" v="243" actId="478"/>
          <ac:spMkLst>
            <pc:docMk/>
            <pc:sldMk cId="1766728621" sldId="268"/>
            <ac:spMk id="3" creationId="{00000000-0000-0000-0000-000000000000}"/>
          </ac:spMkLst>
        </pc:spChg>
        <pc:spChg chg="del">
          <ac:chgData name="Akinsola,  Oluwafunke | APHL" userId="fed0f737-f7db-4b87-86bb-4ae8ecd2ef49" providerId="ADAL" clId="{7B0AD766-4334-49A0-B486-5EC6048EC4D2}" dt="2024-08-01T08:49:43.449" v="227" actId="478"/>
          <ac:spMkLst>
            <pc:docMk/>
            <pc:sldMk cId="1766728621" sldId="268"/>
            <ac:spMk id="4" creationId="{CE60C4D8-FBF8-50E5-C548-9F56F78759AC}"/>
          </ac:spMkLst>
        </pc:spChg>
        <pc:spChg chg="mod">
          <ac:chgData name="Akinsola,  Oluwafunke | APHL" userId="fed0f737-f7db-4b87-86bb-4ae8ecd2ef49" providerId="ADAL" clId="{7B0AD766-4334-49A0-B486-5EC6048EC4D2}" dt="2024-08-01T09:07:35.601" v="336" actId="26606"/>
          <ac:spMkLst>
            <pc:docMk/>
            <pc:sldMk cId="1766728621" sldId="268"/>
            <ac:spMk id="5" creationId="{00000000-0000-0000-0000-000000000000}"/>
          </ac:spMkLst>
        </pc:spChg>
        <pc:spChg chg="del">
          <ac:chgData name="Akinsola,  Oluwafunke | APHL" userId="fed0f737-f7db-4b87-86bb-4ae8ecd2ef49" providerId="ADAL" clId="{7B0AD766-4334-49A0-B486-5EC6048EC4D2}" dt="2024-08-01T08:50:02.866" v="242" actId="478"/>
          <ac:spMkLst>
            <pc:docMk/>
            <pc:sldMk cId="1766728621" sldId="268"/>
            <ac:spMk id="6" creationId="{00000000-0000-0000-0000-000000000000}"/>
          </ac:spMkLst>
        </pc:spChg>
        <pc:spChg chg="del">
          <ac:chgData name="Akinsola,  Oluwafunke | APHL" userId="fed0f737-f7db-4b87-86bb-4ae8ecd2ef49" providerId="ADAL" clId="{7B0AD766-4334-49A0-B486-5EC6048EC4D2}" dt="2024-08-01T08:52:16.481" v="290" actId="478"/>
          <ac:spMkLst>
            <pc:docMk/>
            <pc:sldMk cId="1766728621" sldId="268"/>
            <ac:spMk id="7" creationId="{00000000-0000-0000-0000-000000000000}"/>
          </ac:spMkLst>
        </pc:spChg>
        <pc:spChg chg="del">
          <ac:chgData name="Akinsola,  Oluwafunke | APHL" userId="fed0f737-f7db-4b87-86bb-4ae8ecd2ef49" providerId="ADAL" clId="{7B0AD766-4334-49A0-B486-5EC6048EC4D2}" dt="2024-08-01T08:49:47.219" v="228" actId="478"/>
          <ac:spMkLst>
            <pc:docMk/>
            <pc:sldMk cId="1766728621" sldId="268"/>
            <ac:spMk id="8" creationId="{00000000-0000-0000-0000-000000000000}"/>
          </ac:spMkLst>
        </pc:spChg>
        <pc:spChg chg="del">
          <ac:chgData name="Akinsola,  Oluwafunke | APHL" userId="fed0f737-f7db-4b87-86bb-4ae8ecd2ef49" providerId="ADAL" clId="{7B0AD766-4334-49A0-B486-5EC6048EC4D2}" dt="2024-08-01T08:49:51.617" v="229" actId="478"/>
          <ac:spMkLst>
            <pc:docMk/>
            <pc:sldMk cId="1766728621" sldId="268"/>
            <ac:spMk id="9" creationId="{00000000-0000-0000-0000-000000000000}"/>
          </ac:spMkLst>
        </pc:spChg>
        <pc:spChg chg="add del mod">
          <ac:chgData name="Akinsola,  Oluwafunke | APHL" userId="fed0f737-f7db-4b87-86bb-4ae8ecd2ef49" providerId="ADAL" clId="{7B0AD766-4334-49A0-B486-5EC6048EC4D2}" dt="2024-08-01T09:07:35.601" v="336" actId="26606"/>
          <ac:spMkLst>
            <pc:docMk/>
            <pc:sldMk cId="1766728621" sldId="268"/>
            <ac:spMk id="10" creationId="{5045E93F-E782-B0E2-65F2-8D6A2B3D8390}"/>
          </ac:spMkLst>
        </pc:spChg>
        <pc:spChg chg="add del mod">
          <ac:chgData name="Akinsola,  Oluwafunke | APHL" userId="fed0f737-f7db-4b87-86bb-4ae8ecd2ef49" providerId="ADAL" clId="{7B0AD766-4334-49A0-B486-5EC6048EC4D2}" dt="2024-08-01T08:50:08.751" v="244" actId="478"/>
          <ac:spMkLst>
            <pc:docMk/>
            <pc:sldMk cId="1766728621" sldId="268"/>
            <ac:spMk id="11" creationId="{F1FD6D52-9646-B5CA-11D3-C019C3B7D293}"/>
          </ac:spMkLst>
        </pc:spChg>
      </pc:sldChg>
      <pc:sldChg chg="del mod modShow">
        <pc:chgData name="Akinsola,  Oluwafunke | APHL" userId="fed0f737-f7db-4b87-86bb-4ae8ecd2ef49" providerId="ADAL" clId="{7B0AD766-4334-49A0-B486-5EC6048EC4D2}" dt="2024-08-01T09:34:24.273" v="467" actId="2696"/>
        <pc:sldMkLst>
          <pc:docMk/>
          <pc:sldMk cId="3860310673" sldId="269"/>
        </pc:sldMkLst>
      </pc:sldChg>
      <pc:sldChg chg="del mod modShow">
        <pc:chgData name="Akinsola,  Oluwafunke | APHL" userId="fed0f737-f7db-4b87-86bb-4ae8ecd2ef49" providerId="ADAL" clId="{7B0AD766-4334-49A0-B486-5EC6048EC4D2}" dt="2024-08-01T09:34:24.273" v="467" actId="2696"/>
        <pc:sldMkLst>
          <pc:docMk/>
          <pc:sldMk cId="1837894327" sldId="278"/>
        </pc:sldMkLst>
      </pc:sldChg>
      <pc:sldChg chg="del mod modShow">
        <pc:chgData name="Akinsola,  Oluwafunke | APHL" userId="fed0f737-f7db-4b87-86bb-4ae8ecd2ef49" providerId="ADAL" clId="{7B0AD766-4334-49A0-B486-5EC6048EC4D2}" dt="2024-08-01T09:34:24.273" v="467" actId="2696"/>
        <pc:sldMkLst>
          <pc:docMk/>
          <pc:sldMk cId="4159412978" sldId="281"/>
        </pc:sldMkLst>
      </pc:sldChg>
      <pc:sldChg chg="del mod modShow">
        <pc:chgData name="Akinsola,  Oluwafunke | APHL" userId="fed0f737-f7db-4b87-86bb-4ae8ecd2ef49" providerId="ADAL" clId="{7B0AD766-4334-49A0-B486-5EC6048EC4D2}" dt="2024-08-01T09:34:24.273" v="467" actId="2696"/>
        <pc:sldMkLst>
          <pc:docMk/>
          <pc:sldMk cId="3369135257" sldId="282"/>
        </pc:sldMkLst>
      </pc:sldChg>
      <pc:sldChg chg="del mod modShow">
        <pc:chgData name="Akinsola,  Oluwafunke | APHL" userId="fed0f737-f7db-4b87-86bb-4ae8ecd2ef49" providerId="ADAL" clId="{7B0AD766-4334-49A0-B486-5EC6048EC4D2}" dt="2024-08-01T09:34:24.273" v="467" actId="2696"/>
        <pc:sldMkLst>
          <pc:docMk/>
          <pc:sldMk cId="1911922825" sldId="285"/>
        </pc:sldMkLst>
      </pc:sldChg>
      <pc:sldChg chg="del mod modShow">
        <pc:chgData name="Akinsola,  Oluwafunke | APHL" userId="fed0f737-f7db-4b87-86bb-4ae8ecd2ef49" providerId="ADAL" clId="{7B0AD766-4334-49A0-B486-5EC6048EC4D2}" dt="2024-08-01T09:34:24.273" v="467" actId="2696"/>
        <pc:sldMkLst>
          <pc:docMk/>
          <pc:sldMk cId="1516608277" sldId="289"/>
        </pc:sldMkLst>
      </pc:sldChg>
      <pc:sldChg chg="del mod modShow">
        <pc:chgData name="Akinsola,  Oluwafunke | APHL" userId="fed0f737-f7db-4b87-86bb-4ae8ecd2ef49" providerId="ADAL" clId="{7B0AD766-4334-49A0-B486-5EC6048EC4D2}" dt="2024-08-01T09:34:24.273" v="467" actId="2696"/>
        <pc:sldMkLst>
          <pc:docMk/>
          <pc:sldMk cId="1202575888" sldId="290"/>
        </pc:sldMkLst>
      </pc:sldChg>
      <pc:sldChg chg="del mod modShow">
        <pc:chgData name="Akinsola,  Oluwafunke | APHL" userId="fed0f737-f7db-4b87-86bb-4ae8ecd2ef49" providerId="ADAL" clId="{7B0AD766-4334-49A0-B486-5EC6048EC4D2}" dt="2024-08-01T09:34:24.273" v="467" actId="2696"/>
        <pc:sldMkLst>
          <pc:docMk/>
          <pc:sldMk cId="552514842" sldId="293"/>
        </pc:sldMkLst>
      </pc:sldChg>
      <pc:sldChg chg="del mod modShow">
        <pc:chgData name="Akinsola,  Oluwafunke | APHL" userId="fed0f737-f7db-4b87-86bb-4ae8ecd2ef49" providerId="ADAL" clId="{7B0AD766-4334-49A0-B486-5EC6048EC4D2}" dt="2024-08-01T09:34:24.273" v="467" actId="2696"/>
        <pc:sldMkLst>
          <pc:docMk/>
          <pc:sldMk cId="3764792128" sldId="295"/>
        </pc:sldMkLst>
      </pc:sldChg>
      <pc:sldChg chg="del mod modShow">
        <pc:chgData name="Akinsola,  Oluwafunke | APHL" userId="fed0f737-f7db-4b87-86bb-4ae8ecd2ef49" providerId="ADAL" clId="{7B0AD766-4334-49A0-B486-5EC6048EC4D2}" dt="2024-08-01T09:34:24.273" v="467" actId="2696"/>
        <pc:sldMkLst>
          <pc:docMk/>
          <pc:sldMk cId="4104726674" sldId="296"/>
        </pc:sldMkLst>
      </pc:sldChg>
      <pc:sldChg chg="del mod modShow">
        <pc:chgData name="Akinsola,  Oluwafunke | APHL" userId="fed0f737-f7db-4b87-86bb-4ae8ecd2ef49" providerId="ADAL" clId="{7B0AD766-4334-49A0-B486-5EC6048EC4D2}" dt="2024-08-01T09:34:24.273" v="467" actId="2696"/>
        <pc:sldMkLst>
          <pc:docMk/>
          <pc:sldMk cId="1154423201" sldId="1711"/>
        </pc:sldMkLst>
      </pc:sldChg>
      <pc:sldChg chg="del mod modShow">
        <pc:chgData name="Akinsola,  Oluwafunke | APHL" userId="fed0f737-f7db-4b87-86bb-4ae8ecd2ef49" providerId="ADAL" clId="{7B0AD766-4334-49A0-B486-5EC6048EC4D2}" dt="2024-08-01T09:34:24.273" v="467" actId="2696"/>
        <pc:sldMkLst>
          <pc:docMk/>
          <pc:sldMk cId="1572745288" sldId="1736"/>
        </pc:sldMkLst>
      </pc:sldChg>
      <pc:sldChg chg="del mod modShow">
        <pc:chgData name="Akinsola,  Oluwafunke | APHL" userId="fed0f737-f7db-4b87-86bb-4ae8ecd2ef49" providerId="ADAL" clId="{7B0AD766-4334-49A0-B486-5EC6048EC4D2}" dt="2024-08-01T09:34:24.273" v="467" actId="2696"/>
        <pc:sldMkLst>
          <pc:docMk/>
          <pc:sldMk cId="3025867238" sldId="1737"/>
        </pc:sldMkLst>
      </pc:sldChg>
      <pc:sldChg chg="del mod modShow">
        <pc:chgData name="Akinsola,  Oluwafunke | APHL" userId="fed0f737-f7db-4b87-86bb-4ae8ecd2ef49" providerId="ADAL" clId="{7B0AD766-4334-49A0-B486-5EC6048EC4D2}" dt="2024-08-01T09:34:24.273" v="467" actId="2696"/>
        <pc:sldMkLst>
          <pc:docMk/>
          <pc:sldMk cId="3292550272" sldId="1751"/>
        </pc:sldMkLst>
      </pc:sldChg>
      <pc:sldChg chg="del mod modShow">
        <pc:chgData name="Akinsola,  Oluwafunke | APHL" userId="fed0f737-f7db-4b87-86bb-4ae8ecd2ef49" providerId="ADAL" clId="{7B0AD766-4334-49A0-B486-5EC6048EC4D2}" dt="2024-08-01T09:34:24.273" v="467" actId="2696"/>
        <pc:sldMkLst>
          <pc:docMk/>
          <pc:sldMk cId="278115346" sldId="1763"/>
        </pc:sldMkLst>
      </pc:sldChg>
      <pc:sldChg chg="del mod modShow">
        <pc:chgData name="Akinsola,  Oluwafunke | APHL" userId="fed0f737-f7db-4b87-86bb-4ae8ecd2ef49" providerId="ADAL" clId="{7B0AD766-4334-49A0-B486-5EC6048EC4D2}" dt="2024-08-01T09:34:24.273" v="467" actId="2696"/>
        <pc:sldMkLst>
          <pc:docMk/>
          <pc:sldMk cId="1556909160" sldId="1769"/>
        </pc:sldMkLst>
      </pc:sldChg>
      <pc:sldChg chg="del mod modShow">
        <pc:chgData name="Akinsola,  Oluwafunke | APHL" userId="fed0f737-f7db-4b87-86bb-4ae8ecd2ef49" providerId="ADAL" clId="{7B0AD766-4334-49A0-B486-5EC6048EC4D2}" dt="2024-08-01T09:34:24.273" v="467" actId="2696"/>
        <pc:sldMkLst>
          <pc:docMk/>
          <pc:sldMk cId="963229415" sldId="1771"/>
        </pc:sldMkLst>
      </pc:sldChg>
      <pc:sldChg chg="del mod modShow">
        <pc:chgData name="Akinsola,  Oluwafunke | APHL" userId="fed0f737-f7db-4b87-86bb-4ae8ecd2ef49" providerId="ADAL" clId="{7B0AD766-4334-49A0-B486-5EC6048EC4D2}" dt="2024-08-01T09:34:24.273" v="467" actId="2696"/>
        <pc:sldMkLst>
          <pc:docMk/>
          <pc:sldMk cId="3948702661" sldId="1773"/>
        </pc:sldMkLst>
      </pc:sldChg>
      <pc:sldChg chg="del mod modShow">
        <pc:chgData name="Akinsola,  Oluwafunke | APHL" userId="fed0f737-f7db-4b87-86bb-4ae8ecd2ef49" providerId="ADAL" clId="{7B0AD766-4334-49A0-B486-5EC6048EC4D2}" dt="2024-08-01T09:34:24.273" v="467" actId="2696"/>
        <pc:sldMkLst>
          <pc:docMk/>
          <pc:sldMk cId="4221945185" sldId="1776"/>
        </pc:sldMkLst>
      </pc:sldChg>
      <pc:sldChg chg="del mod modShow">
        <pc:chgData name="Akinsola,  Oluwafunke | APHL" userId="fed0f737-f7db-4b87-86bb-4ae8ecd2ef49" providerId="ADAL" clId="{7B0AD766-4334-49A0-B486-5EC6048EC4D2}" dt="2024-08-01T09:34:24.273" v="467" actId="2696"/>
        <pc:sldMkLst>
          <pc:docMk/>
          <pc:sldMk cId="576640884" sldId="1781"/>
        </pc:sldMkLst>
      </pc:sldChg>
      <pc:sldChg chg="del mod modShow">
        <pc:chgData name="Akinsola,  Oluwafunke | APHL" userId="fed0f737-f7db-4b87-86bb-4ae8ecd2ef49" providerId="ADAL" clId="{7B0AD766-4334-49A0-B486-5EC6048EC4D2}" dt="2024-08-01T09:34:24.273" v="467" actId="2696"/>
        <pc:sldMkLst>
          <pc:docMk/>
          <pc:sldMk cId="2020963403" sldId="1782"/>
        </pc:sldMkLst>
      </pc:sldChg>
      <pc:sldChg chg="modSp mod ord">
        <pc:chgData name="Akinsola,  Oluwafunke | APHL" userId="fed0f737-f7db-4b87-86bb-4ae8ecd2ef49" providerId="ADAL" clId="{7B0AD766-4334-49A0-B486-5EC6048EC4D2}" dt="2024-08-01T08:56:55.733" v="315" actId="113"/>
        <pc:sldMkLst>
          <pc:docMk/>
          <pc:sldMk cId="342153944" sldId="1784"/>
        </pc:sldMkLst>
        <pc:spChg chg="mod">
          <ac:chgData name="Akinsola,  Oluwafunke | APHL" userId="fed0f737-f7db-4b87-86bb-4ae8ecd2ef49" providerId="ADAL" clId="{7B0AD766-4334-49A0-B486-5EC6048EC4D2}" dt="2024-08-01T08:40:49.594" v="17" actId="20577"/>
          <ac:spMkLst>
            <pc:docMk/>
            <pc:sldMk cId="342153944" sldId="1784"/>
            <ac:spMk id="12" creationId="{00000000-0000-0000-0000-000000000000}"/>
          </ac:spMkLst>
        </pc:spChg>
        <pc:spChg chg="mod">
          <ac:chgData name="Akinsola,  Oluwafunke | APHL" userId="fed0f737-f7db-4b87-86bb-4ae8ecd2ef49" providerId="ADAL" clId="{7B0AD766-4334-49A0-B486-5EC6048EC4D2}" dt="2024-08-01T08:56:55.733" v="315" actId="113"/>
          <ac:spMkLst>
            <pc:docMk/>
            <pc:sldMk cId="342153944" sldId="1784"/>
            <ac:spMk id="13" creationId="{00000000-0000-0000-0000-000000000000}"/>
          </ac:spMkLst>
        </pc:spChg>
      </pc:sldChg>
      <pc:sldChg chg="del mod modShow">
        <pc:chgData name="Akinsola,  Oluwafunke | APHL" userId="fed0f737-f7db-4b87-86bb-4ae8ecd2ef49" providerId="ADAL" clId="{7B0AD766-4334-49A0-B486-5EC6048EC4D2}" dt="2024-08-01T09:34:24.273" v="467" actId="2696"/>
        <pc:sldMkLst>
          <pc:docMk/>
          <pc:sldMk cId="2669025420" sldId="1792"/>
        </pc:sldMkLst>
      </pc:sldChg>
      <pc:sldChg chg="addSp delSp modSp mod ord modClrScheme chgLayout">
        <pc:chgData name="Akinsola,  Oluwafunke | APHL" userId="fed0f737-f7db-4b87-86bb-4ae8ecd2ef49" providerId="ADAL" clId="{7B0AD766-4334-49A0-B486-5EC6048EC4D2}" dt="2024-08-01T09:41:04.328" v="471" actId="1076"/>
        <pc:sldMkLst>
          <pc:docMk/>
          <pc:sldMk cId="1739872427" sldId="1800"/>
        </pc:sldMkLst>
        <pc:spChg chg="mod ord">
          <ac:chgData name="Akinsola,  Oluwafunke | APHL" userId="fed0f737-f7db-4b87-86bb-4ae8ecd2ef49" providerId="ADAL" clId="{7B0AD766-4334-49A0-B486-5EC6048EC4D2}" dt="2024-08-01T09:09:43.115" v="354" actId="26606"/>
          <ac:spMkLst>
            <pc:docMk/>
            <pc:sldMk cId="1739872427" sldId="1800"/>
            <ac:spMk id="2" creationId="{A7213120-DD19-4155-AFE8-3EC95339D09B}"/>
          </ac:spMkLst>
        </pc:spChg>
        <pc:spChg chg="del">
          <ac:chgData name="Akinsola,  Oluwafunke | APHL" userId="fed0f737-f7db-4b87-86bb-4ae8ecd2ef49" providerId="ADAL" clId="{7B0AD766-4334-49A0-B486-5EC6048EC4D2}" dt="2024-08-01T09:08:38.792" v="340" actId="478"/>
          <ac:spMkLst>
            <pc:docMk/>
            <pc:sldMk cId="1739872427" sldId="1800"/>
            <ac:spMk id="3" creationId="{040DFB89-2A15-46FD-9075-8CBCB250A473}"/>
          </ac:spMkLst>
        </pc:spChg>
        <pc:spChg chg="add del mod">
          <ac:chgData name="Akinsola,  Oluwafunke | APHL" userId="fed0f737-f7db-4b87-86bb-4ae8ecd2ef49" providerId="ADAL" clId="{7B0AD766-4334-49A0-B486-5EC6048EC4D2}" dt="2024-08-01T09:08:43.415" v="342" actId="478"/>
          <ac:spMkLst>
            <pc:docMk/>
            <pc:sldMk cId="1739872427" sldId="1800"/>
            <ac:spMk id="6" creationId="{6A13C2DA-102E-EEB5-E25B-FC98B381B499}"/>
          </ac:spMkLst>
        </pc:spChg>
        <pc:spChg chg="add del mod">
          <ac:chgData name="Akinsola,  Oluwafunke | APHL" userId="fed0f737-f7db-4b87-86bb-4ae8ecd2ef49" providerId="ADAL" clId="{7B0AD766-4334-49A0-B486-5EC6048EC4D2}" dt="2024-08-01T09:08:52.211" v="347" actId="478"/>
          <ac:spMkLst>
            <pc:docMk/>
            <pc:sldMk cId="1739872427" sldId="1800"/>
            <ac:spMk id="8" creationId="{EEFBB479-93DF-8326-E211-8B3B40BC74C5}"/>
          </ac:spMkLst>
        </pc:spChg>
        <pc:spChg chg="add del mod">
          <ac:chgData name="Akinsola,  Oluwafunke | APHL" userId="fed0f737-f7db-4b87-86bb-4ae8ecd2ef49" providerId="ADAL" clId="{7B0AD766-4334-49A0-B486-5EC6048EC4D2}" dt="2024-08-01T09:09:43.115" v="354" actId="26606"/>
          <ac:spMkLst>
            <pc:docMk/>
            <pc:sldMk cId="1739872427" sldId="1800"/>
            <ac:spMk id="11" creationId="{AB25F134-769E-EC73-8C7E-96385262EAA9}"/>
          </ac:spMkLst>
        </pc:spChg>
        <pc:spChg chg="add">
          <ac:chgData name="Akinsola,  Oluwafunke | APHL" userId="fed0f737-f7db-4b87-86bb-4ae8ecd2ef49" providerId="ADAL" clId="{7B0AD766-4334-49A0-B486-5EC6048EC4D2}" dt="2024-08-01T09:09:43.115" v="354" actId="26606"/>
          <ac:spMkLst>
            <pc:docMk/>
            <pc:sldMk cId="1739872427" sldId="1800"/>
            <ac:spMk id="16" creationId="{12A13968-A3FB-A272-0700-E8007E4784B9}"/>
          </ac:spMkLst>
        </pc:spChg>
        <pc:picChg chg="add mod">
          <ac:chgData name="Akinsola,  Oluwafunke | APHL" userId="fed0f737-f7db-4b87-86bb-4ae8ecd2ef49" providerId="ADAL" clId="{7B0AD766-4334-49A0-B486-5EC6048EC4D2}" dt="2024-08-01T09:41:04.328" v="471" actId="1076"/>
          <ac:picMkLst>
            <pc:docMk/>
            <pc:sldMk cId="1739872427" sldId="1800"/>
            <ac:picMk id="4" creationId="{B8D29D88-D9CD-CADD-7085-FDF0C28A7E8B}"/>
          </ac:picMkLst>
        </pc:picChg>
        <pc:picChg chg="del mod ord">
          <ac:chgData name="Akinsola,  Oluwafunke | APHL" userId="fed0f737-f7db-4b87-86bb-4ae8ecd2ef49" providerId="ADAL" clId="{7B0AD766-4334-49A0-B486-5EC6048EC4D2}" dt="2024-08-01T09:09:30.189" v="351" actId="478"/>
          <ac:picMkLst>
            <pc:docMk/>
            <pc:sldMk cId="1739872427" sldId="1800"/>
            <ac:picMk id="10" creationId="{F638834B-8EA0-4961-BA56-B7A00EF4C7A4}"/>
          </ac:picMkLst>
        </pc:picChg>
      </pc:sldChg>
      <pc:sldChg chg="del mod modShow">
        <pc:chgData name="Akinsola,  Oluwafunke | APHL" userId="fed0f737-f7db-4b87-86bb-4ae8ecd2ef49" providerId="ADAL" clId="{7B0AD766-4334-49A0-B486-5EC6048EC4D2}" dt="2024-08-01T09:34:24.273" v="467" actId="2696"/>
        <pc:sldMkLst>
          <pc:docMk/>
          <pc:sldMk cId="2726869683" sldId="1801"/>
        </pc:sldMkLst>
      </pc:sldChg>
      <pc:sldChg chg="del mod modShow">
        <pc:chgData name="Akinsola,  Oluwafunke | APHL" userId="fed0f737-f7db-4b87-86bb-4ae8ecd2ef49" providerId="ADAL" clId="{7B0AD766-4334-49A0-B486-5EC6048EC4D2}" dt="2024-08-01T09:34:24.273" v="467" actId="2696"/>
        <pc:sldMkLst>
          <pc:docMk/>
          <pc:sldMk cId="2241402251" sldId="1806"/>
        </pc:sldMkLst>
      </pc:sldChg>
      <pc:sldChg chg="del mod modShow">
        <pc:chgData name="Akinsola,  Oluwafunke | APHL" userId="fed0f737-f7db-4b87-86bb-4ae8ecd2ef49" providerId="ADAL" clId="{7B0AD766-4334-49A0-B486-5EC6048EC4D2}" dt="2024-08-01T09:34:24.273" v="467" actId="2696"/>
        <pc:sldMkLst>
          <pc:docMk/>
          <pc:sldMk cId="1043771400" sldId="1807"/>
        </pc:sldMkLst>
      </pc:sldChg>
      <pc:sldChg chg="del mod modShow">
        <pc:chgData name="Akinsola,  Oluwafunke | APHL" userId="fed0f737-f7db-4b87-86bb-4ae8ecd2ef49" providerId="ADAL" clId="{7B0AD766-4334-49A0-B486-5EC6048EC4D2}" dt="2024-08-01T09:34:24.273" v="467" actId="2696"/>
        <pc:sldMkLst>
          <pc:docMk/>
          <pc:sldMk cId="3475354708" sldId="1808"/>
        </pc:sldMkLst>
      </pc:sldChg>
      <pc:sldChg chg="del mod modShow">
        <pc:chgData name="Akinsola,  Oluwafunke | APHL" userId="fed0f737-f7db-4b87-86bb-4ae8ecd2ef49" providerId="ADAL" clId="{7B0AD766-4334-49A0-B486-5EC6048EC4D2}" dt="2024-08-01T09:34:24.273" v="467" actId="2696"/>
        <pc:sldMkLst>
          <pc:docMk/>
          <pc:sldMk cId="4176894848" sldId="1810"/>
        </pc:sldMkLst>
      </pc:sldChg>
      <pc:sldChg chg="del mod modShow">
        <pc:chgData name="Akinsola,  Oluwafunke | APHL" userId="fed0f737-f7db-4b87-86bb-4ae8ecd2ef49" providerId="ADAL" clId="{7B0AD766-4334-49A0-B486-5EC6048EC4D2}" dt="2024-08-01T09:34:24.273" v="467" actId="2696"/>
        <pc:sldMkLst>
          <pc:docMk/>
          <pc:sldMk cId="1830564647" sldId="1811"/>
        </pc:sldMkLst>
      </pc:sldChg>
      <pc:sldChg chg="del mod modShow">
        <pc:chgData name="Akinsola,  Oluwafunke | APHL" userId="fed0f737-f7db-4b87-86bb-4ae8ecd2ef49" providerId="ADAL" clId="{7B0AD766-4334-49A0-B486-5EC6048EC4D2}" dt="2024-08-01T09:34:24.273" v="467" actId="2696"/>
        <pc:sldMkLst>
          <pc:docMk/>
          <pc:sldMk cId="3371445164" sldId="1812"/>
        </pc:sldMkLst>
      </pc:sldChg>
      <pc:sldChg chg="del mod modShow">
        <pc:chgData name="Akinsola,  Oluwafunke | APHL" userId="fed0f737-f7db-4b87-86bb-4ae8ecd2ef49" providerId="ADAL" clId="{7B0AD766-4334-49A0-B486-5EC6048EC4D2}" dt="2024-08-01T09:34:24.273" v="467" actId="2696"/>
        <pc:sldMkLst>
          <pc:docMk/>
          <pc:sldMk cId="930299588" sldId="1813"/>
        </pc:sldMkLst>
      </pc:sldChg>
      <pc:sldChg chg="del mod modShow">
        <pc:chgData name="Akinsola,  Oluwafunke | APHL" userId="fed0f737-f7db-4b87-86bb-4ae8ecd2ef49" providerId="ADAL" clId="{7B0AD766-4334-49A0-B486-5EC6048EC4D2}" dt="2024-08-01T09:34:24.273" v="467" actId="2696"/>
        <pc:sldMkLst>
          <pc:docMk/>
          <pc:sldMk cId="3955651231" sldId="1814"/>
        </pc:sldMkLst>
      </pc:sldChg>
      <pc:sldChg chg="del mod modShow">
        <pc:chgData name="Akinsola,  Oluwafunke | APHL" userId="fed0f737-f7db-4b87-86bb-4ae8ecd2ef49" providerId="ADAL" clId="{7B0AD766-4334-49A0-B486-5EC6048EC4D2}" dt="2024-08-01T09:34:24.273" v="467" actId="2696"/>
        <pc:sldMkLst>
          <pc:docMk/>
          <pc:sldMk cId="1904506549" sldId="1815"/>
        </pc:sldMkLst>
      </pc:sldChg>
      <pc:sldChg chg="del mod modShow">
        <pc:chgData name="Akinsola,  Oluwafunke | APHL" userId="fed0f737-f7db-4b87-86bb-4ae8ecd2ef49" providerId="ADAL" clId="{7B0AD766-4334-49A0-B486-5EC6048EC4D2}" dt="2024-08-01T09:34:24.273" v="467" actId="2696"/>
        <pc:sldMkLst>
          <pc:docMk/>
          <pc:sldMk cId="4036840205" sldId="1816"/>
        </pc:sldMkLst>
      </pc:sldChg>
      <pc:sldChg chg="del mod modShow">
        <pc:chgData name="Akinsola,  Oluwafunke | APHL" userId="fed0f737-f7db-4b87-86bb-4ae8ecd2ef49" providerId="ADAL" clId="{7B0AD766-4334-49A0-B486-5EC6048EC4D2}" dt="2024-08-01T09:34:24.273" v="467" actId="2696"/>
        <pc:sldMkLst>
          <pc:docMk/>
          <pc:sldMk cId="2304834504" sldId="1817"/>
        </pc:sldMkLst>
      </pc:sldChg>
      <pc:sldChg chg="del mod modShow">
        <pc:chgData name="Akinsola,  Oluwafunke | APHL" userId="fed0f737-f7db-4b87-86bb-4ae8ecd2ef49" providerId="ADAL" clId="{7B0AD766-4334-49A0-B486-5EC6048EC4D2}" dt="2024-08-01T09:34:24.273" v="467" actId="2696"/>
        <pc:sldMkLst>
          <pc:docMk/>
          <pc:sldMk cId="3832398507" sldId="1818"/>
        </pc:sldMkLst>
      </pc:sldChg>
      <pc:sldChg chg="del mod modShow">
        <pc:chgData name="Akinsola,  Oluwafunke | APHL" userId="fed0f737-f7db-4b87-86bb-4ae8ecd2ef49" providerId="ADAL" clId="{7B0AD766-4334-49A0-B486-5EC6048EC4D2}" dt="2024-08-01T09:34:24.273" v="467" actId="2696"/>
        <pc:sldMkLst>
          <pc:docMk/>
          <pc:sldMk cId="3733309273" sldId="1819"/>
        </pc:sldMkLst>
      </pc:sldChg>
      <pc:sldChg chg="del mod modShow">
        <pc:chgData name="Akinsola,  Oluwafunke | APHL" userId="fed0f737-f7db-4b87-86bb-4ae8ecd2ef49" providerId="ADAL" clId="{7B0AD766-4334-49A0-B486-5EC6048EC4D2}" dt="2024-08-01T09:34:13.467" v="466" actId="2696"/>
        <pc:sldMkLst>
          <pc:docMk/>
          <pc:sldMk cId="2626793850" sldId="1820"/>
        </pc:sldMkLst>
      </pc:sldChg>
      <pc:sldChg chg="del mod modShow">
        <pc:chgData name="Akinsola,  Oluwafunke | APHL" userId="fed0f737-f7db-4b87-86bb-4ae8ecd2ef49" providerId="ADAL" clId="{7B0AD766-4334-49A0-B486-5EC6048EC4D2}" dt="2024-08-01T09:34:24.273" v="467" actId="2696"/>
        <pc:sldMkLst>
          <pc:docMk/>
          <pc:sldMk cId="3306049377" sldId="1829"/>
        </pc:sldMkLst>
      </pc:sldChg>
      <pc:sldChg chg="add del">
        <pc:chgData name="Akinsola,  Oluwafunke | APHL" userId="fed0f737-f7db-4b87-86bb-4ae8ecd2ef49" providerId="ADAL" clId="{7B0AD766-4334-49A0-B486-5EC6048EC4D2}" dt="2024-08-01T08:57:03.515" v="316" actId="2696"/>
        <pc:sldMkLst>
          <pc:docMk/>
          <pc:sldMk cId="3631647155" sldId="1830"/>
        </pc:sldMkLst>
      </pc:sldChg>
      <pc:sldChg chg="modSp add mod modShow">
        <pc:chgData name="Akinsola,  Oluwafunke | APHL" userId="fed0f737-f7db-4b87-86bb-4ae8ecd2ef49" providerId="ADAL" clId="{7B0AD766-4334-49A0-B486-5EC6048EC4D2}" dt="2024-08-01T09:40:31.269" v="470" actId="729"/>
        <pc:sldMkLst>
          <pc:docMk/>
          <pc:sldMk cId="3282339484" sldId="1831"/>
        </pc:sldMkLst>
        <pc:spChg chg="mod">
          <ac:chgData name="Akinsola,  Oluwafunke | APHL" userId="fed0f737-f7db-4b87-86bb-4ae8ecd2ef49" providerId="ADAL" clId="{7B0AD766-4334-49A0-B486-5EC6048EC4D2}" dt="2024-08-01T08:55:40.504" v="306" actId="20577"/>
          <ac:spMkLst>
            <pc:docMk/>
            <pc:sldMk cId="3282339484" sldId="1831"/>
            <ac:spMk id="12" creationId="{00000000-0000-0000-0000-000000000000}"/>
          </ac:spMkLst>
        </pc:spChg>
        <pc:spChg chg="mod">
          <ac:chgData name="Akinsola,  Oluwafunke | APHL" userId="fed0f737-f7db-4b87-86bb-4ae8ecd2ef49" providerId="ADAL" clId="{7B0AD766-4334-49A0-B486-5EC6048EC4D2}" dt="2024-08-01T08:58:13.499" v="326" actId="20577"/>
          <ac:spMkLst>
            <pc:docMk/>
            <pc:sldMk cId="3282339484" sldId="1831"/>
            <ac:spMk id="13" creationId="{00000000-0000-0000-0000-000000000000}"/>
          </ac:spMkLst>
        </pc:spChg>
      </pc:sldChg>
      <pc:sldChg chg="addSp modSp add del mod modClrScheme modShow chgLayout">
        <pc:chgData name="Akinsola,  Oluwafunke | APHL" userId="fed0f737-f7db-4b87-86bb-4ae8ecd2ef49" providerId="ADAL" clId="{7B0AD766-4334-49A0-B486-5EC6048EC4D2}" dt="2024-08-05T19:58:37.594" v="828" actId="2696"/>
        <pc:sldMkLst>
          <pc:docMk/>
          <pc:sldMk cId="4117613152" sldId="1832"/>
        </pc:sldMkLst>
        <pc:spChg chg="mod ord modVis">
          <ac:chgData name="Akinsola,  Oluwafunke | APHL" userId="fed0f737-f7db-4b87-86bb-4ae8ecd2ef49" providerId="ADAL" clId="{7B0AD766-4334-49A0-B486-5EC6048EC4D2}" dt="2024-08-01T09:06:43.066" v="333" actId="26606"/>
          <ac:spMkLst>
            <pc:docMk/>
            <pc:sldMk cId="4117613152" sldId="1832"/>
            <ac:spMk id="4" creationId="{00000000-0000-0000-0000-000000000000}"/>
          </ac:spMkLst>
        </pc:spChg>
        <pc:spChg chg="mod ord">
          <ac:chgData name="Akinsola,  Oluwafunke | APHL" userId="fed0f737-f7db-4b87-86bb-4ae8ecd2ef49" providerId="ADAL" clId="{7B0AD766-4334-49A0-B486-5EC6048EC4D2}" dt="2024-08-01T09:21:49.057" v="423" actId="26606"/>
          <ac:spMkLst>
            <pc:docMk/>
            <pc:sldMk cId="4117613152" sldId="1832"/>
            <ac:spMk id="12" creationId="{00000000-0000-0000-0000-000000000000}"/>
          </ac:spMkLst>
        </pc:spChg>
        <pc:spChg chg="mod ord">
          <ac:chgData name="Akinsola,  Oluwafunke | APHL" userId="fed0f737-f7db-4b87-86bb-4ae8ecd2ef49" providerId="ADAL" clId="{7B0AD766-4334-49A0-B486-5EC6048EC4D2}" dt="2024-08-01T09:21:49.057" v="423" actId="26606"/>
          <ac:spMkLst>
            <pc:docMk/>
            <pc:sldMk cId="4117613152" sldId="1832"/>
            <ac:spMk id="13" creationId="{00000000-0000-0000-0000-000000000000}"/>
          </ac:spMkLst>
        </pc:spChg>
        <pc:picChg chg="add mod">
          <ac:chgData name="Akinsola,  Oluwafunke | APHL" userId="fed0f737-f7db-4b87-86bb-4ae8ecd2ef49" providerId="ADAL" clId="{7B0AD766-4334-49A0-B486-5EC6048EC4D2}" dt="2024-08-01T09:21:49.057" v="423" actId="26606"/>
          <ac:picMkLst>
            <pc:docMk/>
            <pc:sldMk cId="4117613152" sldId="1832"/>
            <ac:picMk id="1026" creationId="{6646A494-2D15-A12D-DDE9-823AF5694502}"/>
          </ac:picMkLst>
        </pc:picChg>
      </pc:sldChg>
      <pc:sldChg chg="modSp add mod ord">
        <pc:chgData name="Akinsola,  Oluwafunke | APHL" userId="fed0f737-f7db-4b87-86bb-4ae8ecd2ef49" providerId="ADAL" clId="{7B0AD766-4334-49A0-B486-5EC6048EC4D2}" dt="2024-08-01T18:19:52.728" v="562" actId="20577"/>
        <pc:sldMkLst>
          <pc:docMk/>
          <pc:sldMk cId="2614241256" sldId="1833"/>
        </pc:sldMkLst>
        <pc:spChg chg="mod">
          <ac:chgData name="Akinsola,  Oluwafunke | APHL" userId="fed0f737-f7db-4b87-86bb-4ae8ecd2ef49" providerId="ADAL" clId="{7B0AD766-4334-49A0-B486-5EC6048EC4D2}" dt="2024-08-01T18:19:44.873" v="561" actId="27636"/>
          <ac:spMkLst>
            <pc:docMk/>
            <pc:sldMk cId="2614241256" sldId="1833"/>
            <ac:spMk id="12" creationId="{00000000-0000-0000-0000-000000000000}"/>
          </ac:spMkLst>
        </pc:spChg>
        <pc:spChg chg="mod">
          <ac:chgData name="Akinsola,  Oluwafunke | APHL" userId="fed0f737-f7db-4b87-86bb-4ae8ecd2ef49" providerId="ADAL" clId="{7B0AD766-4334-49A0-B486-5EC6048EC4D2}" dt="2024-08-01T18:19:52.728" v="562" actId="20577"/>
          <ac:spMkLst>
            <pc:docMk/>
            <pc:sldMk cId="2614241256" sldId="1833"/>
            <ac:spMk id="13" creationId="{00000000-0000-0000-0000-000000000000}"/>
          </ac:spMkLst>
        </pc:spChg>
      </pc:sldChg>
      <pc:sldChg chg="addSp delSp modSp new del mod modClrScheme chgLayout">
        <pc:chgData name="Akinsola,  Oluwafunke | APHL" userId="fed0f737-f7db-4b87-86bb-4ae8ecd2ef49" providerId="ADAL" clId="{7B0AD766-4334-49A0-B486-5EC6048EC4D2}" dt="2024-08-01T09:18:52.090" v="410" actId="2696"/>
        <pc:sldMkLst>
          <pc:docMk/>
          <pc:sldMk cId="3393017729" sldId="1834"/>
        </pc:sldMkLst>
        <pc:spChg chg="del mod ord">
          <ac:chgData name="Akinsola,  Oluwafunke | APHL" userId="fed0f737-f7db-4b87-86bb-4ae8ecd2ef49" providerId="ADAL" clId="{7B0AD766-4334-49A0-B486-5EC6048EC4D2}" dt="2024-08-01T09:13:37.910" v="378" actId="700"/>
          <ac:spMkLst>
            <pc:docMk/>
            <pc:sldMk cId="3393017729" sldId="1834"/>
            <ac:spMk id="2" creationId="{33651C08-BFE3-065F-BEAA-EABE85CDCB7C}"/>
          </ac:spMkLst>
        </pc:spChg>
        <pc:spChg chg="del mod ord">
          <ac:chgData name="Akinsola,  Oluwafunke | APHL" userId="fed0f737-f7db-4b87-86bb-4ae8ecd2ef49" providerId="ADAL" clId="{7B0AD766-4334-49A0-B486-5EC6048EC4D2}" dt="2024-08-01T09:13:37.910" v="378" actId="700"/>
          <ac:spMkLst>
            <pc:docMk/>
            <pc:sldMk cId="3393017729" sldId="1834"/>
            <ac:spMk id="3" creationId="{0F962F88-93B9-D797-6843-ABCF6E3B00F3}"/>
          </ac:spMkLst>
        </pc:spChg>
        <pc:spChg chg="mod ord modVis">
          <ac:chgData name="Akinsola,  Oluwafunke | APHL" userId="fed0f737-f7db-4b87-86bb-4ae8ecd2ef49" providerId="ADAL" clId="{7B0AD766-4334-49A0-B486-5EC6048EC4D2}" dt="2024-08-01T09:13:47.910" v="381" actId="26606"/>
          <ac:spMkLst>
            <pc:docMk/>
            <pc:sldMk cId="3393017729" sldId="1834"/>
            <ac:spMk id="4" creationId="{70165C31-0E55-E7A3-E06F-F000085E81AE}"/>
          </ac:spMkLst>
        </pc:spChg>
        <pc:spChg chg="add del mod ord">
          <ac:chgData name="Akinsola,  Oluwafunke | APHL" userId="fed0f737-f7db-4b87-86bb-4ae8ecd2ef49" providerId="ADAL" clId="{7B0AD766-4334-49A0-B486-5EC6048EC4D2}" dt="2024-08-01T09:13:47.910" v="381" actId="26606"/>
          <ac:spMkLst>
            <pc:docMk/>
            <pc:sldMk cId="3393017729" sldId="1834"/>
            <ac:spMk id="5" creationId="{9FF4D512-943C-6751-D306-21C7C9EFEC02}"/>
          </ac:spMkLst>
        </pc:spChg>
        <pc:spChg chg="add del mod ord">
          <ac:chgData name="Akinsola,  Oluwafunke | APHL" userId="fed0f737-f7db-4b87-86bb-4ae8ecd2ef49" providerId="ADAL" clId="{7B0AD766-4334-49A0-B486-5EC6048EC4D2}" dt="2024-08-01T09:13:47.910" v="381" actId="26606"/>
          <ac:spMkLst>
            <pc:docMk/>
            <pc:sldMk cId="3393017729" sldId="1834"/>
            <ac:spMk id="6" creationId="{F80BF053-308D-8630-7E46-090A880BD9F3}"/>
          </ac:spMkLst>
        </pc:spChg>
        <pc:spChg chg="add del mod">
          <ac:chgData name="Akinsola,  Oluwafunke | APHL" userId="fed0f737-f7db-4b87-86bb-4ae8ecd2ef49" providerId="ADAL" clId="{7B0AD766-4334-49A0-B486-5EC6048EC4D2}" dt="2024-08-01T09:13:47.910" v="381" actId="26606"/>
          <ac:spMkLst>
            <pc:docMk/>
            <pc:sldMk cId="3393017729" sldId="1834"/>
            <ac:spMk id="12" creationId="{786B30A6-927C-664C-38CC-93892DACAE36}"/>
          </ac:spMkLst>
        </pc:spChg>
        <pc:picChg chg="add del mod">
          <ac:chgData name="Akinsola,  Oluwafunke | APHL" userId="fed0f737-f7db-4b87-86bb-4ae8ecd2ef49" providerId="ADAL" clId="{7B0AD766-4334-49A0-B486-5EC6048EC4D2}" dt="2024-08-01T09:13:47.910" v="381" actId="26606"/>
          <ac:picMkLst>
            <pc:docMk/>
            <pc:sldMk cId="3393017729" sldId="1834"/>
            <ac:picMk id="8" creationId="{1C8E71A3-FA74-FCC6-4ED8-F63FFB8C97A8}"/>
          </ac:picMkLst>
        </pc:picChg>
      </pc:sldChg>
      <pc:sldChg chg="add modNotesTx">
        <pc:chgData name="Akinsola,  Oluwafunke | APHL" userId="fed0f737-f7db-4b87-86bb-4ae8ecd2ef49" providerId="ADAL" clId="{7B0AD766-4334-49A0-B486-5EC6048EC4D2}" dt="2024-08-05T20:53:25.175" v="829" actId="20577"/>
        <pc:sldMkLst>
          <pc:docMk/>
          <pc:sldMk cId="2051090304" sldId="1835"/>
        </pc:sldMkLst>
      </pc:sldChg>
      <pc:sldChg chg="add">
        <pc:chgData name="Akinsola,  Oluwafunke | APHL" userId="fed0f737-f7db-4b87-86bb-4ae8ecd2ef49" providerId="ADAL" clId="{7B0AD766-4334-49A0-B486-5EC6048EC4D2}" dt="2024-08-01T09:19:46.054" v="413"/>
        <pc:sldMkLst>
          <pc:docMk/>
          <pc:sldMk cId="2018163587" sldId="1836"/>
        </pc:sldMkLst>
      </pc:sldChg>
      <pc:sldChg chg="add">
        <pc:chgData name="Akinsola,  Oluwafunke | APHL" userId="fed0f737-f7db-4b87-86bb-4ae8ecd2ef49" providerId="ADAL" clId="{7B0AD766-4334-49A0-B486-5EC6048EC4D2}" dt="2024-08-01T09:19:46.054" v="413"/>
        <pc:sldMkLst>
          <pc:docMk/>
          <pc:sldMk cId="3223559281" sldId="1837"/>
        </pc:sldMkLst>
      </pc:sldChg>
      <pc:sldChg chg="modSp add mod">
        <pc:chgData name="Akinsola,  Oluwafunke | APHL" userId="fed0f737-f7db-4b87-86bb-4ae8ecd2ef49" providerId="ADAL" clId="{7B0AD766-4334-49A0-B486-5EC6048EC4D2}" dt="2024-08-01T09:27:28.008" v="432" actId="27636"/>
        <pc:sldMkLst>
          <pc:docMk/>
          <pc:sldMk cId="3273503555" sldId="1838"/>
        </pc:sldMkLst>
        <pc:spChg chg="mod">
          <ac:chgData name="Akinsola,  Oluwafunke | APHL" userId="fed0f737-f7db-4b87-86bb-4ae8ecd2ef49" providerId="ADAL" clId="{7B0AD766-4334-49A0-B486-5EC6048EC4D2}" dt="2024-08-01T09:27:28.008" v="432" actId="27636"/>
          <ac:spMkLst>
            <pc:docMk/>
            <pc:sldMk cId="3273503555" sldId="1838"/>
            <ac:spMk id="88" creationId="{00000000-0000-0000-0000-000000000000}"/>
          </ac:spMkLst>
        </pc:spChg>
        <pc:spChg chg="mod">
          <ac:chgData name="Akinsola,  Oluwafunke | APHL" userId="fed0f737-f7db-4b87-86bb-4ae8ecd2ef49" providerId="ADAL" clId="{7B0AD766-4334-49A0-B486-5EC6048EC4D2}" dt="2024-08-01T09:26:53.252" v="426" actId="1076"/>
          <ac:spMkLst>
            <pc:docMk/>
            <pc:sldMk cId="3273503555" sldId="1838"/>
            <ac:spMk id="89" creationId="{00000000-0000-0000-0000-000000000000}"/>
          </ac:spMkLst>
        </pc:spChg>
        <pc:spChg chg="mod">
          <ac:chgData name="Akinsola,  Oluwafunke | APHL" userId="fed0f737-f7db-4b87-86bb-4ae8ecd2ef49" providerId="ADAL" clId="{7B0AD766-4334-49A0-B486-5EC6048EC4D2}" dt="2024-08-01T09:27:00.471" v="427" actId="14100"/>
          <ac:spMkLst>
            <pc:docMk/>
            <pc:sldMk cId="3273503555" sldId="1838"/>
            <ac:spMk id="91" creationId="{00000000-0000-0000-0000-000000000000}"/>
          </ac:spMkLst>
        </pc:spChg>
      </pc:sldChg>
      <pc:sldChg chg="modSp add mod">
        <pc:chgData name="Akinsola,  Oluwafunke | APHL" userId="fed0f737-f7db-4b87-86bb-4ae8ecd2ef49" providerId="ADAL" clId="{7B0AD766-4334-49A0-B486-5EC6048EC4D2}" dt="2024-08-01T16:52:02.191" v="473" actId="20577"/>
        <pc:sldMkLst>
          <pc:docMk/>
          <pc:sldMk cId="3144935104" sldId="1839"/>
        </pc:sldMkLst>
        <pc:spChg chg="mod">
          <ac:chgData name="Akinsola,  Oluwafunke | APHL" userId="fed0f737-f7db-4b87-86bb-4ae8ecd2ef49" providerId="ADAL" clId="{7B0AD766-4334-49A0-B486-5EC6048EC4D2}" dt="2024-08-01T09:27:50.694" v="434" actId="1076"/>
          <ac:spMkLst>
            <pc:docMk/>
            <pc:sldMk cId="3144935104" sldId="1839"/>
            <ac:spMk id="97" creationId="{00000000-0000-0000-0000-000000000000}"/>
          </ac:spMkLst>
        </pc:spChg>
        <pc:spChg chg="mod">
          <ac:chgData name="Akinsola,  Oluwafunke | APHL" userId="fed0f737-f7db-4b87-86bb-4ae8ecd2ef49" providerId="ADAL" clId="{7B0AD766-4334-49A0-B486-5EC6048EC4D2}" dt="2024-08-01T16:52:02.191" v="473" actId="20577"/>
          <ac:spMkLst>
            <pc:docMk/>
            <pc:sldMk cId="3144935104" sldId="1839"/>
            <ac:spMk id="98" creationId="{00000000-0000-0000-0000-000000000000}"/>
          </ac:spMkLst>
        </pc:spChg>
      </pc:sldChg>
      <pc:sldChg chg="add">
        <pc:chgData name="Akinsola,  Oluwafunke | APHL" userId="fed0f737-f7db-4b87-86bb-4ae8ecd2ef49" providerId="ADAL" clId="{7B0AD766-4334-49A0-B486-5EC6048EC4D2}" dt="2024-08-01T09:19:46.054" v="413"/>
        <pc:sldMkLst>
          <pc:docMk/>
          <pc:sldMk cId="484951692" sldId="1840"/>
        </pc:sldMkLst>
      </pc:sldChg>
      <pc:sldChg chg="modSp add mod">
        <pc:chgData name="Akinsola,  Oluwafunke | APHL" userId="fed0f737-f7db-4b87-86bb-4ae8ecd2ef49" providerId="ADAL" clId="{7B0AD766-4334-49A0-B486-5EC6048EC4D2}" dt="2024-08-01T09:28:07.919" v="435" actId="14100"/>
        <pc:sldMkLst>
          <pc:docMk/>
          <pc:sldMk cId="364207816" sldId="1841"/>
        </pc:sldMkLst>
        <pc:spChg chg="mod">
          <ac:chgData name="Akinsola,  Oluwafunke | APHL" userId="fed0f737-f7db-4b87-86bb-4ae8ecd2ef49" providerId="ADAL" clId="{7B0AD766-4334-49A0-B486-5EC6048EC4D2}" dt="2024-08-01T09:28:07.919" v="435" actId="14100"/>
          <ac:spMkLst>
            <pc:docMk/>
            <pc:sldMk cId="364207816" sldId="1841"/>
            <ac:spMk id="113" creationId="{00000000-0000-0000-0000-000000000000}"/>
          </ac:spMkLst>
        </pc:spChg>
      </pc:sldChg>
      <pc:sldChg chg="modSp add mod">
        <pc:chgData name="Akinsola,  Oluwafunke | APHL" userId="fed0f737-f7db-4b87-86bb-4ae8ecd2ef49" providerId="ADAL" clId="{7B0AD766-4334-49A0-B486-5EC6048EC4D2}" dt="2024-08-01T16:53:16.271" v="475" actId="20578"/>
        <pc:sldMkLst>
          <pc:docMk/>
          <pc:sldMk cId="1120065627" sldId="1842"/>
        </pc:sldMkLst>
        <pc:spChg chg="mod">
          <ac:chgData name="Akinsola,  Oluwafunke | APHL" userId="fed0f737-f7db-4b87-86bb-4ae8ecd2ef49" providerId="ADAL" clId="{7B0AD766-4334-49A0-B486-5EC6048EC4D2}" dt="2024-08-01T09:29:03.184" v="437" actId="20577"/>
          <ac:spMkLst>
            <pc:docMk/>
            <pc:sldMk cId="1120065627" sldId="1842"/>
            <ac:spMk id="125" creationId="{00000000-0000-0000-0000-000000000000}"/>
          </ac:spMkLst>
        </pc:spChg>
        <pc:spChg chg="mod">
          <ac:chgData name="Akinsola,  Oluwafunke | APHL" userId="fed0f737-f7db-4b87-86bb-4ae8ecd2ef49" providerId="ADAL" clId="{7B0AD766-4334-49A0-B486-5EC6048EC4D2}" dt="2024-08-01T16:53:16.271" v="475" actId="20578"/>
          <ac:spMkLst>
            <pc:docMk/>
            <pc:sldMk cId="1120065627" sldId="1842"/>
            <ac:spMk id="126" creationId="{00000000-0000-0000-0000-000000000000}"/>
          </ac:spMkLst>
        </pc:spChg>
      </pc:sldChg>
      <pc:sldChg chg="modSp add mod">
        <pc:chgData name="Akinsola,  Oluwafunke | APHL" userId="fed0f737-f7db-4b87-86bb-4ae8ecd2ef49" providerId="ADAL" clId="{7B0AD766-4334-49A0-B486-5EC6048EC4D2}" dt="2024-08-01T09:29:46.899" v="441" actId="14100"/>
        <pc:sldMkLst>
          <pc:docMk/>
          <pc:sldMk cId="2683827683" sldId="1843"/>
        </pc:sldMkLst>
        <pc:spChg chg="mod">
          <ac:chgData name="Akinsola,  Oluwafunke | APHL" userId="fed0f737-f7db-4b87-86bb-4ae8ecd2ef49" providerId="ADAL" clId="{7B0AD766-4334-49A0-B486-5EC6048EC4D2}" dt="2024-08-01T09:29:34.192" v="439" actId="14100"/>
          <ac:spMkLst>
            <pc:docMk/>
            <pc:sldMk cId="2683827683" sldId="1843"/>
            <ac:spMk id="132" creationId="{00000000-0000-0000-0000-000000000000}"/>
          </ac:spMkLst>
        </pc:spChg>
        <pc:spChg chg="mod">
          <ac:chgData name="Akinsola,  Oluwafunke | APHL" userId="fed0f737-f7db-4b87-86bb-4ae8ecd2ef49" providerId="ADAL" clId="{7B0AD766-4334-49A0-B486-5EC6048EC4D2}" dt="2024-08-01T09:29:46.899" v="441" actId="14100"/>
          <ac:spMkLst>
            <pc:docMk/>
            <pc:sldMk cId="2683827683" sldId="1843"/>
            <ac:spMk id="133" creationId="{00000000-0000-0000-0000-000000000000}"/>
          </ac:spMkLst>
        </pc:spChg>
      </pc:sldChg>
      <pc:sldChg chg="add">
        <pc:chgData name="Akinsola,  Oluwafunke | APHL" userId="fed0f737-f7db-4b87-86bb-4ae8ecd2ef49" providerId="ADAL" clId="{7B0AD766-4334-49A0-B486-5EC6048EC4D2}" dt="2024-08-01T09:19:46.054" v="413"/>
        <pc:sldMkLst>
          <pc:docMk/>
          <pc:sldMk cId="3182035641" sldId="1844"/>
        </pc:sldMkLst>
      </pc:sldChg>
      <pc:sldChg chg="modSp add mod">
        <pc:chgData name="Akinsola,  Oluwafunke | APHL" userId="fed0f737-f7db-4b87-86bb-4ae8ecd2ef49" providerId="ADAL" clId="{7B0AD766-4334-49A0-B486-5EC6048EC4D2}" dt="2024-08-01T09:30:30.304" v="448" actId="1035"/>
        <pc:sldMkLst>
          <pc:docMk/>
          <pc:sldMk cId="1472830318" sldId="1845"/>
        </pc:sldMkLst>
        <pc:spChg chg="mod">
          <ac:chgData name="Akinsola,  Oluwafunke | APHL" userId="fed0f737-f7db-4b87-86bb-4ae8ecd2ef49" providerId="ADAL" clId="{7B0AD766-4334-49A0-B486-5EC6048EC4D2}" dt="2024-08-01T09:30:30.304" v="448" actId="1035"/>
          <ac:spMkLst>
            <pc:docMk/>
            <pc:sldMk cId="1472830318" sldId="1845"/>
            <ac:spMk id="150" creationId="{00000000-0000-0000-0000-000000000000}"/>
          </ac:spMkLst>
        </pc:spChg>
        <pc:spChg chg="mod">
          <ac:chgData name="Akinsola,  Oluwafunke | APHL" userId="fed0f737-f7db-4b87-86bb-4ae8ecd2ef49" providerId="ADAL" clId="{7B0AD766-4334-49A0-B486-5EC6048EC4D2}" dt="2024-08-01T09:30:20.736" v="442" actId="14100"/>
          <ac:spMkLst>
            <pc:docMk/>
            <pc:sldMk cId="1472830318" sldId="1845"/>
            <ac:spMk id="151" creationId="{00000000-0000-0000-0000-000000000000}"/>
          </ac:spMkLst>
        </pc:spChg>
      </pc:sldChg>
      <pc:sldChg chg="modSp add mod">
        <pc:chgData name="Akinsola,  Oluwafunke | APHL" userId="fed0f737-f7db-4b87-86bb-4ae8ecd2ef49" providerId="ADAL" clId="{7B0AD766-4334-49A0-B486-5EC6048EC4D2}" dt="2024-08-01T09:30:54.757" v="451" actId="14100"/>
        <pc:sldMkLst>
          <pc:docMk/>
          <pc:sldMk cId="3210228899" sldId="1846"/>
        </pc:sldMkLst>
        <pc:spChg chg="mod">
          <ac:chgData name="Akinsola,  Oluwafunke | APHL" userId="fed0f737-f7db-4b87-86bb-4ae8ecd2ef49" providerId="ADAL" clId="{7B0AD766-4334-49A0-B486-5EC6048EC4D2}" dt="2024-08-01T09:30:54.757" v="451" actId="14100"/>
          <ac:spMkLst>
            <pc:docMk/>
            <pc:sldMk cId="3210228899" sldId="1846"/>
            <ac:spMk id="158" creationId="{00000000-0000-0000-0000-000000000000}"/>
          </ac:spMkLst>
        </pc:spChg>
        <pc:spChg chg="mod">
          <ac:chgData name="Akinsola,  Oluwafunke | APHL" userId="fed0f737-f7db-4b87-86bb-4ae8ecd2ef49" providerId="ADAL" clId="{7B0AD766-4334-49A0-B486-5EC6048EC4D2}" dt="2024-08-01T09:30:50.160" v="450" actId="14100"/>
          <ac:spMkLst>
            <pc:docMk/>
            <pc:sldMk cId="3210228899" sldId="1846"/>
            <ac:spMk id="159" creationId="{00000000-0000-0000-0000-000000000000}"/>
          </ac:spMkLst>
        </pc:spChg>
      </pc:sldChg>
      <pc:sldChg chg="modSp add mod">
        <pc:chgData name="Akinsola,  Oluwafunke | APHL" userId="fed0f737-f7db-4b87-86bb-4ae8ecd2ef49" providerId="ADAL" clId="{7B0AD766-4334-49A0-B486-5EC6048EC4D2}" dt="2024-08-01T09:31:51.245" v="464" actId="14100"/>
        <pc:sldMkLst>
          <pc:docMk/>
          <pc:sldMk cId="514947655" sldId="1847"/>
        </pc:sldMkLst>
        <pc:spChg chg="mod">
          <ac:chgData name="Akinsola,  Oluwafunke | APHL" userId="fed0f737-f7db-4b87-86bb-4ae8ecd2ef49" providerId="ADAL" clId="{7B0AD766-4334-49A0-B486-5EC6048EC4D2}" dt="2024-08-01T09:31:47.132" v="463" actId="14100"/>
          <ac:spMkLst>
            <pc:docMk/>
            <pc:sldMk cId="514947655" sldId="1847"/>
            <ac:spMk id="167" creationId="{00000000-0000-0000-0000-000000000000}"/>
          </ac:spMkLst>
        </pc:spChg>
        <pc:picChg chg="mod">
          <ac:chgData name="Akinsola,  Oluwafunke | APHL" userId="fed0f737-f7db-4b87-86bb-4ae8ecd2ef49" providerId="ADAL" clId="{7B0AD766-4334-49A0-B486-5EC6048EC4D2}" dt="2024-08-01T09:31:51.245" v="464" actId="14100"/>
          <ac:picMkLst>
            <pc:docMk/>
            <pc:sldMk cId="514947655" sldId="1847"/>
            <ac:picMk id="166" creationId="{00000000-0000-0000-0000-000000000000}"/>
          </ac:picMkLst>
        </pc:picChg>
      </pc:sldChg>
      <pc:sldChg chg="add">
        <pc:chgData name="Akinsola,  Oluwafunke | APHL" userId="fed0f737-f7db-4b87-86bb-4ae8ecd2ef49" providerId="ADAL" clId="{7B0AD766-4334-49A0-B486-5EC6048EC4D2}" dt="2024-08-01T09:19:46.054" v="413"/>
        <pc:sldMkLst>
          <pc:docMk/>
          <pc:sldMk cId="2542943325" sldId="1848"/>
        </pc:sldMkLst>
      </pc:sldChg>
      <pc:sldChg chg="add">
        <pc:chgData name="Akinsola,  Oluwafunke | APHL" userId="fed0f737-f7db-4b87-86bb-4ae8ecd2ef49" providerId="ADAL" clId="{7B0AD766-4334-49A0-B486-5EC6048EC4D2}" dt="2024-08-01T09:19:46.054" v="413"/>
        <pc:sldMkLst>
          <pc:docMk/>
          <pc:sldMk cId="1204814878" sldId="1849"/>
        </pc:sldMkLst>
      </pc:sldChg>
      <pc:sldChg chg="modSp add mod">
        <pc:chgData name="Akinsola,  Oluwafunke | APHL" userId="fed0f737-f7db-4b87-86bb-4ae8ecd2ef49" providerId="ADAL" clId="{7B0AD766-4334-49A0-B486-5EC6048EC4D2}" dt="2024-08-01T09:32:37.725" v="465" actId="14100"/>
        <pc:sldMkLst>
          <pc:docMk/>
          <pc:sldMk cId="3925083632" sldId="1850"/>
        </pc:sldMkLst>
        <pc:spChg chg="mod">
          <ac:chgData name="Akinsola,  Oluwafunke | APHL" userId="fed0f737-f7db-4b87-86bb-4ae8ecd2ef49" providerId="ADAL" clId="{7B0AD766-4334-49A0-B486-5EC6048EC4D2}" dt="2024-08-01T09:32:37.725" v="465" actId="14100"/>
          <ac:spMkLst>
            <pc:docMk/>
            <pc:sldMk cId="3925083632" sldId="1850"/>
            <ac:spMk id="189" creationId="{00000000-0000-0000-0000-000000000000}"/>
          </ac:spMkLst>
        </pc:spChg>
      </pc:sldChg>
      <pc:sldChg chg="add">
        <pc:chgData name="Akinsola,  Oluwafunke | APHL" userId="fed0f737-f7db-4b87-86bb-4ae8ecd2ef49" providerId="ADAL" clId="{7B0AD766-4334-49A0-B486-5EC6048EC4D2}" dt="2024-08-01T09:19:46.054" v="413"/>
        <pc:sldMkLst>
          <pc:docMk/>
          <pc:sldMk cId="3218354607" sldId="1851"/>
        </pc:sldMkLst>
      </pc:sldChg>
      <pc:sldChg chg="add">
        <pc:chgData name="Akinsola,  Oluwafunke | APHL" userId="fed0f737-f7db-4b87-86bb-4ae8ecd2ef49" providerId="ADAL" clId="{7B0AD766-4334-49A0-B486-5EC6048EC4D2}" dt="2024-08-01T09:19:46.054" v="413"/>
        <pc:sldMkLst>
          <pc:docMk/>
          <pc:sldMk cId="3307924225" sldId="1852"/>
        </pc:sldMkLst>
      </pc:sldChg>
      <pc:sldChg chg="add">
        <pc:chgData name="Akinsola,  Oluwafunke | APHL" userId="fed0f737-f7db-4b87-86bb-4ae8ecd2ef49" providerId="ADAL" clId="{7B0AD766-4334-49A0-B486-5EC6048EC4D2}" dt="2024-08-01T09:19:46.054" v="413"/>
        <pc:sldMkLst>
          <pc:docMk/>
          <pc:sldMk cId="3601877315" sldId="1853"/>
        </pc:sldMkLst>
      </pc:sldChg>
      <pc:sldChg chg="add">
        <pc:chgData name="Akinsola,  Oluwafunke | APHL" userId="fed0f737-f7db-4b87-86bb-4ae8ecd2ef49" providerId="ADAL" clId="{7B0AD766-4334-49A0-B486-5EC6048EC4D2}" dt="2024-08-01T09:19:46.054" v="413"/>
        <pc:sldMkLst>
          <pc:docMk/>
          <pc:sldMk cId="3235526225" sldId="1854"/>
        </pc:sldMkLst>
      </pc:sldChg>
      <pc:sldChg chg="add">
        <pc:chgData name="Akinsola,  Oluwafunke | APHL" userId="fed0f737-f7db-4b87-86bb-4ae8ecd2ef49" providerId="ADAL" clId="{7B0AD766-4334-49A0-B486-5EC6048EC4D2}" dt="2024-08-01T09:19:46.054" v="413"/>
        <pc:sldMkLst>
          <pc:docMk/>
          <pc:sldMk cId="4175055094" sldId="1855"/>
        </pc:sldMkLst>
      </pc:sldChg>
      <pc:sldChg chg="modSp add mod">
        <pc:chgData name="Akinsola,  Oluwafunke | APHL" userId="fed0f737-f7db-4b87-86bb-4ae8ecd2ef49" providerId="ADAL" clId="{7B0AD766-4334-49A0-B486-5EC6048EC4D2}" dt="2024-08-01T18:45:58.139" v="827"/>
        <pc:sldMkLst>
          <pc:docMk/>
          <pc:sldMk cId="574031118" sldId="1856"/>
        </pc:sldMkLst>
        <pc:spChg chg="mod">
          <ac:chgData name="Akinsola,  Oluwafunke | APHL" userId="fed0f737-f7db-4b87-86bb-4ae8ecd2ef49" providerId="ADAL" clId="{7B0AD766-4334-49A0-B486-5EC6048EC4D2}" dt="2024-08-01T18:26:38.366" v="595" actId="20577"/>
          <ac:spMkLst>
            <pc:docMk/>
            <pc:sldMk cId="574031118" sldId="1856"/>
            <ac:spMk id="12" creationId="{00000000-0000-0000-0000-000000000000}"/>
          </ac:spMkLst>
        </pc:spChg>
        <pc:spChg chg="mod">
          <ac:chgData name="Akinsola,  Oluwafunke | APHL" userId="fed0f737-f7db-4b87-86bb-4ae8ecd2ef49" providerId="ADAL" clId="{7B0AD766-4334-49A0-B486-5EC6048EC4D2}" dt="2024-08-01T18:45:58.139" v="827"/>
          <ac:spMkLst>
            <pc:docMk/>
            <pc:sldMk cId="574031118" sldId="1856"/>
            <ac:spMk id="13" creationId="{00000000-0000-0000-0000-000000000000}"/>
          </ac:spMkLst>
        </pc:spChg>
      </pc:sldChg>
      <pc:sldChg chg="new del">
        <pc:chgData name="Akinsola,  Oluwafunke | APHL" userId="fed0f737-f7db-4b87-86bb-4ae8ecd2ef49" providerId="ADAL" clId="{7B0AD766-4334-49A0-B486-5EC6048EC4D2}" dt="2024-08-01T09:38:24.645" v="468" actId="2696"/>
        <pc:sldMkLst>
          <pc:docMk/>
          <pc:sldMk cId="1265233900" sldId="1856"/>
        </pc:sldMkLst>
      </pc:sldChg>
      <pc:sldMasterChg chg="add addSldLayout">
        <pc:chgData name="Akinsola,  Oluwafunke | APHL" userId="fed0f737-f7db-4b87-86bb-4ae8ecd2ef49" providerId="ADAL" clId="{7B0AD766-4334-49A0-B486-5EC6048EC4D2}" dt="2024-08-01T09:19:45.974" v="412" actId="27028"/>
        <pc:sldMasterMkLst>
          <pc:docMk/>
          <pc:sldMasterMk cId="0" sldId="2147483648"/>
        </pc:sldMasterMkLst>
        <pc:sldLayoutChg chg="add">
          <pc:chgData name="Akinsola,  Oluwafunke | APHL" userId="fed0f737-f7db-4b87-86bb-4ae8ecd2ef49" providerId="ADAL" clId="{7B0AD766-4334-49A0-B486-5EC6048EC4D2}" dt="2024-08-01T09:19:45.974" v="412" actId="27028"/>
          <pc:sldLayoutMkLst>
            <pc:docMk/>
            <pc:sldMasterMk cId="0" sldId="2147483648"/>
            <pc:sldLayoutMk cId="0" sldId="2147483649"/>
          </pc:sldLayoutMkLst>
        </pc:sldLayoutChg>
        <pc:sldLayoutChg chg="add">
          <pc:chgData name="Akinsola,  Oluwafunke | APHL" userId="fed0f737-f7db-4b87-86bb-4ae8ecd2ef49" providerId="ADAL" clId="{7B0AD766-4334-49A0-B486-5EC6048EC4D2}" dt="2024-08-01T09:19:45.974" v="412" actId="27028"/>
          <pc:sldLayoutMkLst>
            <pc:docMk/>
            <pc:sldMasterMk cId="0" sldId="2147483648"/>
            <pc:sldLayoutMk cId="0" sldId="2147483650"/>
          </pc:sldLayoutMkLst>
        </pc:sldLayoutChg>
        <pc:sldLayoutChg chg="add">
          <pc:chgData name="Akinsola,  Oluwafunke | APHL" userId="fed0f737-f7db-4b87-86bb-4ae8ecd2ef49" providerId="ADAL" clId="{7B0AD766-4334-49A0-B486-5EC6048EC4D2}" dt="2024-08-01T09:19:45.974" v="412" actId="27028"/>
          <pc:sldLayoutMkLst>
            <pc:docMk/>
            <pc:sldMasterMk cId="0" sldId="2147483648"/>
            <pc:sldLayoutMk cId="0" sldId="2147483651"/>
          </pc:sldLayoutMkLst>
        </pc:sldLayoutChg>
        <pc:sldLayoutChg chg="add">
          <pc:chgData name="Akinsola,  Oluwafunke | APHL" userId="fed0f737-f7db-4b87-86bb-4ae8ecd2ef49" providerId="ADAL" clId="{7B0AD766-4334-49A0-B486-5EC6048EC4D2}" dt="2024-08-01T09:19:45.974" v="412" actId="27028"/>
          <pc:sldLayoutMkLst>
            <pc:docMk/>
            <pc:sldMasterMk cId="0" sldId="2147483648"/>
            <pc:sldLayoutMk cId="0" sldId="2147483652"/>
          </pc:sldLayoutMkLst>
        </pc:sldLayoutChg>
        <pc:sldLayoutChg chg="add">
          <pc:chgData name="Akinsola,  Oluwafunke | APHL" userId="fed0f737-f7db-4b87-86bb-4ae8ecd2ef49" providerId="ADAL" clId="{7B0AD766-4334-49A0-B486-5EC6048EC4D2}" dt="2024-08-01T09:19:45.974" v="412" actId="27028"/>
          <pc:sldLayoutMkLst>
            <pc:docMk/>
            <pc:sldMasterMk cId="0" sldId="2147483648"/>
            <pc:sldLayoutMk cId="0" sldId="2147483653"/>
          </pc:sldLayoutMkLst>
        </pc:sldLayoutChg>
        <pc:sldLayoutChg chg="add">
          <pc:chgData name="Akinsola,  Oluwafunke | APHL" userId="fed0f737-f7db-4b87-86bb-4ae8ecd2ef49" providerId="ADAL" clId="{7B0AD766-4334-49A0-B486-5EC6048EC4D2}" dt="2024-08-01T09:19:45.974" v="412" actId="27028"/>
          <pc:sldLayoutMkLst>
            <pc:docMk/>
            <pc:sldMasterMk cId="0" sldId="2147483648"/>
            <pc:sldLayoutMk cId="0" sldId="2147483654"/>
          </pc:sldLayoutMkLst>
        </pc:sldLayoutChg>
        <pc:sldLayoutChg chg="add">
          <pc:chgData name="Akinsola,  Oluwafunke | APHL" userId="fed0f737-f7db-4b87-86bb-4ae8ecd2ef49" providerId="ADAL" clId="{7B0AD766-4334-49A0-B486-5EC6048EC4D2}" dt="2024-08-01T09:19:45.974" v="412" actId="27028"/>
          <pc:sldLayoutMkLst>
            <pc:docMk/>
            <pc:sldMasterMk cId="0" sldId="2147483648"/>
            <pc:sldLayoutMk cId="0" sldId="2147483655"/>
          </pc:sldLayoutMkLst>
        </pc:sldLayoutChg>
      </pc:sldMasterChg>
      <pc:sldMasterChg chg="delSldLayout modSldLayout">
        <pc:chgData name="Akinsola,  Oluwafunke | APHL" userId="fed0f737-f7db-4b87-86bb-4ae8ecd2ef49" providerId="ADAL" clId="{7B0AD766-4334-49A0-B486-5EC6048EC4D2}" dt="2024-08-05T19:58:37.594" v="828" actId="2696"/>
        <pc:sldMasterMkLst>
          <pc:docMk/>
          <pc:sldMasterMk cId="10201862" sldId="2147483714"/>
        </pc:sldMasterMkLst>
        <pc:sldLayoutChg chg="del">
          <pc:chgData name="Akinsola,  Oluwafunke | APHL" userId="fed0f737-f7db-4b87-86bb-4ae8ecd2ef49" providerId="ADAL" clId="{7B0AD766-4334-49A0-B486-5EC6048EC4D2}" dt="2024-08-05T19:58:37.594" v="828" actId="2696"/>
          <pc:sldLayoutMkLst>
            <pc:docMk/>
            <pc:sldMasterMk cId="10201862" sldId="2147483714"/>
            <pc:sldLayoutMk cId="3647267630" sldId="2147483692"/>
          </pc:sldLayoutMkLst>
        </pc:sldLayoutChg>
        <pc:sldLayoutChg chg="modSp mod">
          <pc:chgData name="Akinsola,  Oluwafunke | APHL" userId="fed0f737-f7db-4b87-86bb-4ae8ecd2ef49" providerId="ADAL" clId="{7B0AD766-4334-49A0-B486-5EC6048EC4D2}" dt="2024-08-01T09:18:30.477" v="409"/>
          <pc:sldLayoutMkLst>
            <pc:docMk/>
            <pc:sldMasterMk cId="10201862" sldId="2147483714"/>
            <pc:sldLayoutMk cId="2680362599" sldId="2147483718"/>
          </pc:sldLayoutMkLst>
          <pc:picChg chg="mod">
            <ac:chgData name="Akinsola,  Oluwafunke | APHL" userId="fed0f737-f7db-4b87-86bb-4ae8ecd2ef49" providerId="ADAL" clId="{7B0AD766-4334-49A0-B486-5EC6048EC4D2}" dt="2024-08-01T09:18:30.477" v="409"/>
            <ac:picMkLst>
              <pc:docMk/>
              <pc:sldMasterMk cId="10201862" sldId="2147483714"/>
              <pc:sldLayoutMk cId="2680362599" sldId="2147483718"/>
              <ac:picMk id="5" creationId="{892CFCB8-FAE8-EEF6-6433-0493C0A902EA}"/>
            </ac:picMkLst>
          </pc:picChg>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3198168728" sldId="2147483733"/>
          </pc:sldLayoutMkLst>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3392742406" sldId="2147483734"/>
          </pc:sldLayoutMkLst>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2505874426" sldId="2147483736"/>
          </pc:sldLayoutMkLst>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2115039994" sldId="2147483737"/>
          </pc:sldLayoutMkLst>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752145878" sldId="2147483738"/>
          </pc:sldLayoutMkLst>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1425058526" sldId="2147483739"/>
          </pc:sldLayoutMkLst>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2603781150" sldId="2147483740"/>
          </pc:sldLayoutMkLst>
        </pc:sldLayoutChg>
        <pc:sldLayoutChg chg="del">
          <pc:chgData name="Akinsola,  Oluwafunke | APHL" userId="fed0f737-f7db-4b87-86bb-4ae8ecd2ef49" providerId="ADAL" clId="{7B0AD766-4334-49A0-B486-5EC6048EC4D2}" dt="2024-08-01T09:34:24.273" v="467" actId="2696"/>
          <pc:sldLayoutMkLst>
            <pc:docMk/>
            <pc:sldMasterMk cId="10201862" sldId="2147483714"/>
            <pc:sldLayoutMk cId="3072666475" sldId="2147483741"/>
          </pc:sldLayoutMkLst>
        </pc:sldLayoutChg>
        <pc:sldLayoutChg chg="replId">
          <pc:chgData name="Akinsola,  Oluwafunke | APHL" userId="fed0f737-f7db-4b87-86bb-4ae8ecd2ef49" providerId="ADAL" clId="{7B0AD766-4334-49A0-B486-5EC6048EC4D2}" dt="2024-08-01T09:19:45.974" v="412" actId="27028"/>
          <pc:sldLayoutMkLst>
            <pc:docMk/>
            <pc:sldMasterMk cId="10201862" sldId="2147483714"/>
            <pc:sldLayoutMk cId="521223645" sldId="2147483746"/>
          </pc:sldLayoutMkLst>
        </pc:sldLayoutChg>
      </pc:sldMasterChg>
      <pc:sldMasterChg chg="del replId delSldLayout modSldLayout">
        <pc:chgData name="Akinsola,  Oluwafunke | APHL" userId="fed0f737-f7db-4b87-86bb-4ae8ecd2ef49" providerId="ADAL" clId="{7B0AD766-4334-49A0-B486-5EC6048EC4D2}" dt="2024-08-01T09:34:24.273" v="467" actId="2696"/>
        <pc:sldMasterMkLst>
          <pc:docMk/>
          <pc:sldMasterMk cId="2430337621" sldId="2147483743"/>
        </pc:sldMasterMkLst>
        <pc:sldLayoutChg chg="del">
          <pc:chgData name="Akinsola,  Oluwafunke | APHL" userId="fed0f737-f7db-4b87-86bb-4ae8ecd2ef49" providerId="ADAL" clId="{7B0AD766-4334-49A0-B486-5EC6048EC4D2}" dt="2024-08-01T09:34:24.273" v="467" actId="2696"/>
          <pc:sldLayoutMkLst>
            <pc:docMk/>
            <pc:sldMasterMk cId="2430337621" sldId="2147483743"/>
            <pc:sldLayoutMk cId="4012120031" sldId="2147483671"/>
          </pc:sldLayoutMkLst>
        </pc:sldLayoutChg>
        <pc:sldLayoutChg chg="del">
          <pc:chgData name="Akinsola,  Oluwafunke | APHL" userId="fed0f737-f7db-4b87-86bb-4ae8ecd2ef49" providerId="ADAL" clId="{7B0AD766-4334-49A0-B486-5EC6048EC4D2}" dt="2024-08-01T09:34:24.273" v="467" actId="2696"/>
          <pc:sldLayoutMkLst>
            <pc:docMk/>
            <pc:sldMasterMk cId="2430337621" sldId="2147483743"/>
            <pc:sldLayoutMk cId="521223645" sldId="2147483742"/>
          </pc:sldLayoutMkLst>
        </pc:sldLayoutChg>
        <pc:sldLayoutChg chg="del replId">
          <pc:chgData name="Akinsola,  Oluwafunke | APHL" userId="fed0f737-f7db-4b87-86bb-4ae8ecd2ef49" providerId="ADAL" clId="{7B0AD766-4334-49A0-B486-5EC6048EC4D2}" dt="2024-08-01T09:34:24.273" v="467" actId="2696"/>
          <pc:sldLayoutMkLst>
            <pc:docMk/>
            <pc:sldMasterMk cId="2430337621" sldId="2147483743"/>
            <pc:sldLayoutMk cId="2411500244" sldId="2147483744"/>
          </pc:sldLayoutMkLst>
        </pc:sldLayoutChg>
        <pc:sldLayoutChg chg="del replId">
          <pc:chgData name="Akinsola,  Oluwafunke | APHL" userId="fed0f737-f7db-4b87-86bb-4ae8ecd2ef49" providerId="ADAL" clId="{7B0AD766-4334-49A0-B486-5EC6048EC4D2}" dt="2024-08-01T09:34:24.273" v="467" actId="2696"/>
          <pc:sldLayoutMkLst>
            <pc:docMk/>
            <pc:sldMasterMk cId="2430337621" sldId="2147483743"/>
            <pc:sldLayoutMk cId="1979569935" sldId="214748374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8/5/2024</a:t>
            </a:fld>
            <a:endParaRPr lang="en-US" dirty="0"/>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dirty="0"/>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8/5/2024</a:t>
            </a:fld>
            <a:endParaRPr lang="en-US"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dirty="0"/>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3</a:t>
            </a:fld>
            <a:endParaRPr lang="en-US" dirty="0"/>
          </a:p>
        </p:txBody>
      </p:sp>
    </p:spTree>
    <p:extLst>
      <p:ext uri="{BB962C8B-B14F-4D97-AF65-F5344CB8AC3E}">
        <p14:creationId xmlns:p14="http://schemas.microsoft.com/office/powerpoint/2010/main" val="1836576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In utero effects</a:t>
            </a:r>
            <a:endParaRPr/>
          </a:p>
        </p:txBody>
      </p:sp>
      <p:sp>
        <p:nvSpPr>
          <p:cNvPr id="139" name="Google Shape;13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8" name="Google Shape;148;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This is a simplification of the next slide.  First tier T4 NOT shown.</a:t>
            </a:r>
            <a:endParaRPr/>
          </a:p>
        </p:txBody>
      </p:sp>
      <p:sp>
        <p:nvSpPr>
          <p:cNvPr id="156" name="Google Shape;156;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 name="Google Shape;16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0" name="Google Shape;17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 name="Google Shape;17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6" name="Google Shape;18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3" name="Google Shape;19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0" name="Google Shape;20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4</a:t>
            </a:fld>
            <a:endParaRPr lang="en-US" dirty="0"/>
          </a:p>
        </p:txBody>
      </p:sp>
    </p:spTree>
    <p:extLst>
      <p:ext uri="{BB962C8B-B14F-4D97-AF65-F5344CB8AC3E}">
        <p14:creationId xmlns:p14="http://schemas.microsoft.com/office/powerpoint/2010/main" val="39326824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7" name="Google Shape;20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4" name="Google Shape;21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2" name="Google Shape;22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25</a:t>
            </a:fld>
            <a:endParaRPr lang="en-US" dirty="0"/>
          </a:p>
        </p:txBody>
      </p:sp>
    </p:spTree>
    <p:extLst>
      <p:ext uri="{BB962C8B-B14F-4D97-AF65-F5344CB8AC3E}">
        <p14:creationId xmlns:p14="http://schemas.microsoft.com/office/powerpoint/2010/main" val="34683384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26</a:t>
            </a:fld>
            <a:endParaRPr lang="en-US" dirty="0"/>
          </a:p>
        </p:txBody>
      </p:sp>
    </p:spTree>
    <p:extLst>
      <p:ext uri="{BB962C8B-B14F-4D97-AF65-F5344CB8AC3E}">
        <p14:creationId xmlns:p14="http://schemas.microsoft.com/office/powerpoint/2010/main" val="3340521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27</a:t>
            </a:fld>
            <a:endParaRPr lang="en-US" dirty="0"/>
          </a:p>
        </p:txBody>
      </p:sp>
    </p:spTree>
    <p:extLst>
      <p:ext uri="{BB962C8B-B14F-4D97-AF65-F5344CB8AC3E}">
        <p14:creationId xmlns:p14="http://schemas.microsoft.com/office/powerpoint/2010/main" val="1083540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28</a:t>
            </a:fld>
            <a:endParaRPr lang="en-US" dirty="0"/>
          </a:p>
        </p:txBody>
      </p:sp>
    </p:spTree>
    <p:extLst>
      <p:ext uri="{BB962C8B-B14F-4D97-AF65-F5344CB8AC3E}">
        <p14:creationId xmlns:p14="http://schemas.microsoft.com/office/powerpoint/2010/main" val="1112218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0" name="Google Shape;7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PK</a:t>
            </a:r>
            <a:endParaRPr/>
          </a:p>
        </p:txBody>
      </p:sp>
      <p:sp>
        <p:nvSpPr>
          <p:cNvPr id="71" name="Google Shape;71;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7" name="Google Shape;77;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 me</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school background</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a:t>
            </a:r>
            <a:r>
              <a:rPr lang="en-US" sz="1200" dirty="0" err="1">
                <a:solidFill>
                  <a:schemeClr val="dk1"/>
                </a:solidFill>
                <a:latin typeface="Calibri"/>
                <a:ea typeface="Calibri"/>
                <a:cs typeface="Calibri"/>
                <a:sym typeface="Calibri"/>
              </a:rPr>
              <a:t>lcme</a:t>
            </a:r>
            <a:r>
              <a:rPr lang="en-US" sz="1200" dirty="0">
                <a:solidFill>
                  <a:schemeClr val="dk1"/>
                </a:solidFill>
                <a:latin typeface="Calibri"/>
                <a:ea typeface="Calibri"/>
                <a:cs typeface="Calibri"/>
                <a:sym typeface="Calibri"/>
              </a:rPr>
              <a:t> update- </a:t>
            </a:r>
            <a:r>
              <a:rPr lang="en-US" sz="1200" dirty="0" err="1">
                <a:solidFill>
                  <a:schemeClr val="dk1"/>
                </a:solidFill>
                <a:latin typeface="Calibri"/>
                <a:ea typeface="Calibri"/>
                <a:cs typeface="Calibri"/>
                <a:sym typeface="Calibri"/>
              </a:rPr>
              <a:t>msche</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a:t>
            </a:r>
            <a:r>
              <a:rPr lang="en-US" sz="1200" dirty="0" err="1">
                <a:solidFill>
                  <a:schemeClr val="dk1"/>
                </a:solidFill>
                <a:latin typeface="Calibri"/>
                <a:ea typeface="Calibri"/>
                <a:cs typeface="Calibri"/>
                <a:sym typeface="Calibri"/>
              </a:rPr>
              <a:t>bldg</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a:t>
            </a:r>
            <a:r>
              <a:rPr lang="en-US" sz="1200" dirty="0" err="1">
                <a:solidFill>
                  <a:schemeClr val="dk1"/>
                </a:solidFill>
                <a:latin typeface="Calibri"/>
                <a:ea typeface="Calibri"/>
                <a:cs typeface="Calibri"/>
                <a:sym typeface="Calibri"/>
              </a:rPr>
              <a:t>curriculun</a:t>
            </a:r>
            <a:r>
              <a:rPr lang="en-US" sz="1200" dirty="0">
                <a:solidFill>
                  <a:schemeClr val="dk1"/>
                </a:solidFill>
                <a:latin typeface="Calibri"/>
                <a:ea typeface="Calibri"/>
                <a:cs typeface="Calibri"/>
                <a:sym typeface="Calibri"/>
              </a:rPr>
              <a:t>; what's unique about school</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admissions update</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rowan and </a:t>
            </a:r>
            <a:r>
              <a:rPr lang="en-US" sz="1200" dirty="0" err="1">
                <a:solidFill>
                  <a:schemeClr val="dk1"/>
                </a:solidFill>
                <a:latin typeface="Calibri"/>
                <a:ea typeface="Calibri"/>
                <a:cs typeface="Calibri"/>
                <a:sym typeface="Calibri"/>
              </a:rPr>
              <a:t>cmsru</a:t>
            </a:r>
            <a:r>
              <a:rPr lang="en-US" sz="1200" dirty="0">
                <a:solidFill>
                  <a:schemeClr val="dk1"/>
                </a:solidFill>
                <a:latin typeface="Calibri"/>
                <a:ea typeface="Calibri"/>
                <a:cs typeface="Calibri"/>
                <a:sym typeface="Calibri"/>
              </a:rPr>
              <a:t> mutual benefits</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development; moving forward</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opportunities</a:t>
            </a:r>
            <a:br>
              <a:rPr lang="en-US" sz="1200" dirty="0">
                <a:solidFill>
                  <a:schemeClr val="dk1"/>
                </a:solidFill>
                <a:latin typeface="Calibri"/>
                <a:ea typeface="Calibri"/>
                <a:cs typeface="Calibri"/>
                <a:sym typeface="Calibri"/>
              </a:rPr>
            </a:br>
            <a:r>
              <a:rPr lang="en-US" sz="1200" dirty="0">
                <a:solidFill>
                  <a:schemeClr val="dk1"/>
                </a:solidFill>
                <a:latin typeface="Calibri"/>
                <a:ea typeface="Calibri"/>
                <a:cs typeface="Calibri"/>
                <a:sym typeface="Calibri"/>
              </a:rPr>
              <a:t>- CMSRU alumni</a:t>
            </a:r>
            <a:endParaRPr dirty="0"/>
          </a:p>
        </p:txBody>
      </p:sp>
      <p:sp>
        <p:nvSpPr>
          <p:cNvPr id="78" name="Google Shape;78;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Comment on urgency sequence CAH &gt; CH &gt; XALD</a:t>
            </a:r>
            <a:endParaRPr/>
          </a:p>
        </p:txBody>
      </p:sp>
      <p:sp>
        <p:nvSpPr>
          <p:cNvPr id="86" name="Google Shape;86;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Two names for many entities; ACTH other name; NBS incorrect name</a:t>
            </a:r>
            <a:endParaRPr/>
          </a:p>
        </p:txBody>
      </p:sp>
      <p:sp>
        <p:nvSpPr>
          <p:cNvPr id="95" name="Google Shape;95;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NOT to scale; Left side only; Describe negative feedback, effect of T4/T3 on TSH</a:t>
            </a:r>
            <a:endParaRPr/>
          </a:p>
        </p:txBody>
      </p:sp>
      <p:sp>
        <p:nvSpPr>
          <p:cNvPr id="103" name="Google Shape;103;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 name="Google Shape;11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dirty="0"/>
              <a:t>Central vs Primary CH</a:t>
            </a:r>
            <a:endParaRPr dirty="0"/>
          </a:p>
        </p:txBody>
      </p:sp>
      <p:sp>
        <p:nvSpPr>
          <p:cNvPr id="119" name="Google Shape;119;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jp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Slide">
    <p:spTree>
      <p:nvGrpSpPr>
        <p:cNvPr id="1" name=""/>
        <p:cNvGrpSpPr/>
        <p:nvPr/>
      </p:nvGrpSpPr>
      <p:grpSpPr>
        <a:xfrm>
          <a:off x="0" y="0"/>
          <a:ext cx="0" cy="0"/>
          <a:chOff x="0" y="0"/>
          <a:chExt cx="0" cy="0"/>
        </a:xfrm>
      </p:grpSpPr>
      <p:pic>
        <p:nvPicPr>
          <p:cNvPr id="18" name="Obraz 5">
            <a:extLst>
              <a:ext uri="{FF2B5EF4-FFF2-40B4-BE49-F238E27FC236}">
                <a16:creationId xmlns:a16="http://schemas.microsoft.com/office/drawing/2014/main" id="{D6891DCF-2742-43A9-8E93-9EB4D3D9D7E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45" b="7845"/>
          <a:stretch/>
        </p:blipFill>
        <p:spPr>
          <a:xfrm>
            <a:off x="0" y="0"/>
            <a:ext cx="12192000" cy="6858000"/>
          </a:xfrm>
          <a:prstGeom prst="rect">
            <a:avLst/>
          </a:prstGeom>
        </p:spPr>
      </p:pic>
      <p:sp>
        <p:nvSpPr>
          <p:cNvPr id="19" name="Prostokąt 7">
            <a:extLst>
              <a:ext uri="{FF2B5EF4-FFF2-40B4-BE49-F238E27FC236}">
                <a16:creationId xmlns:a16="http://schemas.microsoft.com/office/drawing/2014/main" id="{C570B86B-6352-40B7-8558-EF74AFBB0670}"/>
              </a:ext>
            </a:extLst>
          </p:cNvPr>
          <p:cNvSpPr/>
          <p:nvPr/>
        </p:nvSpPr>
        <p:spPr>
          <a:xfrm>
            <a:off x="0" y="-9069"/>
            <a:ext cx="12192000" cy="6858000"/>
          </a:xfrm>
          <a:prstGeom prst="rect">
            <a:avLst/>
          </a:prstGeom>
          <a:solidFill>
            <a:srgbClr val="843276">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35" name="Freeform: Shape 34">
            <a:extLst>
              <a:ext uri="{FF2B5EF4-FFF2-40B4-BE49-F238E27FC236}">
                <a16:creationId xmlns:a16="http://schemas.microsoft.com/office/drawing/2014/main" id="{206E1A6E-C00A-E6C0-48CF-4527C01A5034}"/>
              </a:ext>
            </a:extLst>
          </p:cNvPr>
          <p:cNvSpPr/>
          <p:nvPr/>
        </p:nvSpPr>
        <p:spPr>
          <a:xfrm>
            <a:off x="2595033" y="-9260"/>
            <a:ext cx="7012002" cy="3224426"/>
          </a:xfrm>
          <a:custGeom>
            <a:avLst/>
            <a:gdLst>
              <a:gd name="connsiteX0" fmla="*/ 0 w 6362992"/>
              <a:gd name="connsiteY0" fmla="*/ 0 h 2925982"/>
              <a:gd name="connsiteX1" fmla="*/ 6362992 w 6362992"/>
              <a:gd name="connsiteY1" fmla="*/ 0 h 2925982"/>
              <a:gd name="connsiteX2" fmla="*/ 6360085 w 6362992"/>
              <a:gd name="connsiteY2" fmla="*/ 57575 h 2925982"/>
              <a:gd name="connsiteX3" fmla="*/ 3181496 w 6362992"/>
              <a:gd name="connsiteY3" fmla="*/ 2925982 h 2925982"/>
              <a:gd name="connsiteX4" fmla="*/ 2907 w 6362992"/>
              <a:gd name="connsiteY4" fmla="*/ 57575 h 2925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2992" h="2925982">
                <a:moveTo>
                  <a:pt x="0" y="0"/>
                </a:moveTo>
                <a:lnTo>
                  <a:pt x="6362992" y="0"/>
                </a:lnTo>
                <a:lnTo>
                  <a:pt x="6360085" y="57575"/>
                </a:lnTo>
                <a:cubicBezTo>
                  <a:pt x="6196465" y="1668716"/>
                  <a:pt x="4835805" y="2925982"/>
                  <a:pt x="3181496" y="2925982"/>
                </a:cubicBezTo>
                <a:cubicBezTo>
                  <a:pt x="1527188" y="2925982"/>
                  <a:pt x="166527" y="1668716"/>
                  <a:pt x="2907" y="57575"/>
                </a:cubicBezTo>
                <a:close/>
              </a:path>
            </a:pathLst>
          </a:cu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26" name="Freeform: Shape 25">
            <a:extLst>
              <a:ext uri="{FF2B5EF4-FFF2-40B4-BE49-F238E27FC236}">
                <a16:creationId xmlns:a16="http://schemas.microsoft.com/office/drawing/2014/main" id="{66F3DEFF-7DC7-ED50-CAA8-ACCD0E29D5E6}"/>
              </a:ext>
            </a:extLst>
          </p:cNvPr>
          <p:cNvSpPr/>
          <p:nvPr/>
        </p:nvSpPr>
        <p:spPr>
          <a:xfrm>
            <a:off x="2759167" y="-9260"/>
            <a:ext cx="6663599" cy="3051552"/>
          </a:xfrm>
          <a:custGeom>
            <a:avLst/>
            <a:gdLst>
              <a:gd name="connsiteX0" fmla="*/ 0 w 6663599"/>
              <a:gd name="connsiteY0" fmla="*/ 0 h 3051552"/>
              <a:gd name="connsiteX1" fmla="*/ 6663599 w 6663599"/>
              <a:gd name="connsiteY1" fmla="*/ 0 h 3051552"/>
              <a:gd name="connsiteX2" fmla="*/ 6661224 w 6663599"/>
              <a:gd name="connsiteY2" fmla="*/ 47029 h 3051552"/>
              <a:gd name="connsiteX3" fmla="*/ 3331800 w 6663599"/>
              <a:gd name="connsiteY3" fmla="*/ 3051552 h 3051552"/>
              <a:gd name="connsiteX4" fmla="*/ 2375 w 6663599"/>
              <a:gd name="connsiteY4" fmla="*/ 47029 h 3051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3599" h="3051552">
                <a:moveTo>
                  <a:pt x="0" y="0"/>
                </a:moveTo>
                <a:lnTo>
                  <a:pt x="6663599" y="0"/>
                </a:lnTo>
                <a:lnTo>
                  <a:pt x="6661224" y="47029"/>
                </a:lnTo>
                <a:cubicBezTo>
                  <a:pt x="6489840" y="1734625"/>
                  <a:pt x="5064612" y="3051552"/>
                  <a:pt x="3331800" y="3051552"/>
                </a:cubicBezTo>
                <a:cubicBezTo>
                  <a:pt x="1598987" y="3051552"/>
                  <a:pt x="173760" y="1734625"/>
                  <a:pt x="2375" y="470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20" name="Freeform: Shape 19">
            <a:extLst>
              <a:ext uri="{FF2B5EF4-FFF2-40B4-BE49-F238E27FC236}">
                <a16:creationId xmlns:a16="http://schemas.microsoft.com/office/drawing/2014/main" id="{AC5BF3F4-B483-A304-74FA-6788374A025D}"/>
              </a:ext>
            </a:extLst>
          </p:cNvPr>
          <p:cNvSpPr/>
          <p:nvPr/>
        </p:nvSpPr>
        <p:spPr>
          <a:xfrm>
            <a:off x="2844403" y="-9260"/>
            <a:ext cx="6493126" cy="2973344"/>
          </a:xfrm>
          <a:custGeom>
            <a:avLst/>
            <a:gdLst>
              <a:gd name="connsiteX0" fmla="*/ 0 w 6493126"/>
              <a:gd name="connsiteY0" fmla="*/ 0 h 2973344"/>
              <a:gd name="connsiteX1" fmla="*/ 6493126 w 6493126"/>
              <a:gd name="connsiteY1" fmla="*/ 0 h 2973344"/>
              <a:gd name="connsiteX2" fmla="*/ 6490819 w 6493126"/>
              <a:gd name="connsiteY2" fmla="*/ 45679 h 2973344"/>
              <a:gd name="connsiteX3" fmla="*/ 3246563 w 6493126"/>
              <a:gd name="connsiteY3" fmla="*/ 2973344 h 2973344"/>
              <a:gd name="connsiteX4" fmla="*/ 2307 w 6493126"/>
              <a:gd name="connsiteY4" fmla="*/ 45679 h 297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3126" h="2973344">
                <a:moveTo>
                  <a:pt x="0" y="0"/>
                </a:moveTo>
                <a:lnTo>
                  <a:pt x="6493126" y="0"/>
                </a:lnTo>
                <a:lnTo>
                  <a:pt x="6490819" y="45679"/>
                </a:lnTo>
                <a:cubicBezTo>
                  <a:pt x="6323819" y="1690105"/>
                  <a:pt x="4935049" y="2973344"/>
                  <a:pt x="3246563" y="2973344"/>
                </a:cubicBezTo>
                <a:cubicBezTo>
                  <a:pt x="1558077" y="2973344"/>
                  <a:pt x="169307" y="1690105"/>
                  <a:pt x="2307" y="45679"/>
                </a:cubicBezTo>
                <a:close/>
              </a:path>
            </a:pathLst>
          </a:custGeom>
          <a:solidFill>
            <a:srgbClr val="843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4" name="Freeform: Shape 13">
            <a:extLst>
              <a:ext uri="{FF2B5EF4-FFF2-40B4-BE49-F238E27FC236}">
                <a16:creationId xmlns:a16="http://schemas.microsoft.com/office/drawing/2014/main" id="{2EB4501C-36CA-0C1E-7E1B-5C7A787990C1}"/>
              </a:ext>
            </a:extLst>
          </p:cNvPr>
          <p:cNvSpPr/>
          <p:nvPr/>
        </p:nvSpPr>
        <p:spPr>
          <a:xfrm>
            <a:off x="2909470" y="-9260"/>
            <a:ext cx="6362992" cy="2925982"/>
          </a:xfrm>
          <a:custGeom>
            <a:avLst/>
            <a:gdLst>
              <a:gd name="connsiteX0" fmla="*/ 0 w 6362992"/>
              <a:gd name="connsiteY0" fmla="*/ 0 h 2925982"/>
              <a:gd name="connsiteX1" fmla="*/ 6362992 w 6362992"/>
              <a:gd name="connsiteY1" fmla="*/ 0 h 2925982"/>
              <a:gd name="connsiteX2" fmla="*/ 6360085 w 6362992"/>
              <a:gd name="connsiteY2" fmla="*/ 57575 h 2925982"/>
              <a:gd name="connsiteX3" fmla="*/ 3181496 w 6362992"/>
              <a:gd name="connsiteY3" fmla="*/ 2925982 h 2925982"/>
              <a:gd name="connsiteX4" fmla="*/ 2907 w 6362992"/>
              <a:gd name="connsiteY4" fmla="*/ 57575 h 2925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2992" h="2925982">
                <a:moveTo>
                  <a:pt x="0" y="0"/>
                </a:moveTo>
                <a:lnTo>
                  <a:pt x="6362992" y="0"/>
                </a:lnTo>
                <a:lnTo>
                  <a:pt x="6360085" y="57575"/>
                </a:lnTo>
                <a:cubicBezTo>
                  <a:pt x="6196465" y="1668716"/>
                  <a:pt x="4835805" y="2925982"/>
                  <a:pt x="3181496" y="2925982"/>
                </a:cubicBezTo>
                <a:cubicBezTo>
                  <a:pt x="1527188" y="2925982"/>
                  <a:pt x="166527" y="1668716"/>
                  <a:pt x="2907" y="5757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2" name="Title 1">
            <a:extLst>
              <a:ext uri="{FF2B5EF4-FFF2-40B4-BE49-F238E27FC236}">
                <a16:creationId xmlns:a16="http://schemas.microsoft.com/office/drawing/2014/main" id="{A7AB817F-D174-48BA-9628-6BA67D202568}"/>
              </a:ext>
            </a:extLst>
          </p:cNvPr>
          <p:cNvSpPr>
            <a:spLocks noGrp="1"/>
          </p:cNvSpPr>
          <p:nvPr>
            <p:ph type="ctrTitle"/>
          </p:nvPr>
        </p:nvSpPr>
        <p:spPr>
          <a:xfrm>
            <a:off x="800100" y="3239620"/>
            <a:ext cx="10591800" cy="1950561"/>
          </a:xfrm>
        </p:spPr>
        <p:txBody>
          <a:bodyPr anchor="ctr">
            <a:no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p:ph type="subTitle" idx="1"/>
          </p:nvPr>
        </p:nvSpPr>
        <p:spPr>
          <a:xfrm>
            <a:off x="800100" y="5356079"/>
            <a:ext cx="10591800" cy="810712"/>
          </a:xfrm>
        </p:spPr>
        <p:txBody>
          <a:bodyPr>
            <a:normAutofit/>
          </a:bodyPr>
          <a:lstStyle>
            <a:lvl1pPr marL="0" indent="0" algn="ctr">
              <a:lnSpc>
                <a:spcPct val="100000"/>
              </a:lnSpc>
              <a:spcBef>
                <a:spcPts val="0"/>
              </a:spcBef>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p:ph type="dt" sz="half" idx="10"/>
          </p:nvPr>
        </p:nvSpPr>
        <p:spPr>
          <a:xfrm>
            <a:off x="5581651" y="6329835"/>
            <a:ext cx="1028700" cy="365125"/>
          </a:xfrm>
        </p:spPr>
        <p:txBody>
          <a:bodyPr/>
          <a:lstStyle>
            <a:lvl1pPr algn="ctr">
              <a:defRPr>
                <a:solidFill>
                  <a:schemeClr val="bg1"/>
                </a:solidFill>
              </a:defRPr>
            </a:lvl1pPr>
          </a:lstStyle>
          <a:p>
            <a:fld id="{34EDCA7A-D2E1-4AAD-BA02-4C33BD542359}" type="datetime1">
              <a:rPr lang="en-US" smtClean="0"/>
              <a:t>8/5/2024</a:t>
            </a:fld>
            <a:endParaRPr lang="en-US" dirty="0"/>
          </a:p>
        </p:txBody>
      </p:sp>
      <p:pic>
        <p:nvPicPr>
          <p:cNvPr id="16" name="Picture 15" descr="A close-up of a logo&#10;&#10;Description automatically generated">
            <a:extLst>
              <a:ext uri="{FF2B5EF4-FFF2-40B4-BE49-F238E27FC236}">
                <a16:creationId xmlns:a16="http://schemas.microsoft.com/office/drawing/2014/main" id="{05AF29D2-5501-34EC-616F-D2EC5CB07C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9925" y="270017"/>
            <a:ext cx="4677576" cy="1799068"/>
          </a:xfrm>
          <a:prstGeom prst="rect">
            <a:avLst/>
          </a:prstGeom>
        </p:spPr>
      </p:pic>
    </p:spTree>
    <p:extLst>
      <p:ext uri="{BB962C8B-B14F-4D97-AF65-F5344CB8AC3E}">
        <p14:creationId xmlns:p14="http://schemas.microsoft.com/office/powerpoint/2010/main" val="13159754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r>
              <a:rPr lang="en-US"/>
              <a:t>Click icon to add picture</a:t>
            </a:r>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lstStyle>
            <a:lvl1pPr algn="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
        <p:nvSpPr>
          <p:cNvPr id="8" name="Prostokąt 12">
            <a:extLst>
              <a:ext uri="{FF2B5EF4-FFF2-40B4-BE49-F238E27FC236}">
                <a16:creationId xmlns:a16="http://schemas.microsoft.com/office/drawing/2014/main" id="{B57B1EA3-5E8A-4AE4-88E5-4DF2D34D984B}"/>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highlight>
                <a:srgbClr val="ED7421"/>
              </a:highlight>
            </a:endParaRPr>
          </a:p>
        </p:txBody>
      </p:sp>
      <p:sp>
        <p:nvSpPr>
          <p:cNvPr id="4" name="Prostokąt 12">
            <a:extLst>
              <a:ext uri="{FF2B5EF4-FFF2-40B4-BE49-F238E27FC236}">
                <a16:creationId xmlns:a16="http://schemas.microsoft.com/office/drawing/2014/main" id="{862849CF-3607-54E3-3CFE-B97037173953}"/>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highlight>
                <a:srgbClr val="ED7421"/>
              </a:highlight>
            </a:endParaRPr>
          </a:p>
        </p:txBody>
      </p:sp>
    </p:spTree>
    <p:extLst>
      <p:ext uri="{BB962C8B-B14F-4D97-AF65-F5344CB8AC3E}">
        <p14:creationId xmlns:p14="http://schemas.microsoft.com/office/powerpoint/2010/main" val="1436093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lvl1pPr algn="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r>
              <a:rPr lang="en-US"/>
              <a:t>Click icon to add picture</a:t>
            </a:r>
            <a:endParaRPr lang="en-US" dirty="0"/>
          </a:p>
        </p:txBody>
      </p:sp>
      <p:sp>
        <p:nvSpPr>
          <p:cNvPr id="8" name="Prostokąt 12">
            <a:extLst>
              <a:ext uri="{FF2B5EF4-FFF2-40B4-BE49-F238E27FC236}">
                <a16:creationId xmlns:a16="http://schemas.microsoft.com/office/drawing/2014/main" id="{09AE355A-8170-441F-B5C1-A3CDDF075C27}"/>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Prostokąt 12">
            <a:extLst>
              <a:ext uri="{FF2B5EF4-FFF2-40B4-BE49-F238E27FC236}">
                <a16:creationId xmlns:a16="http://schemas.microsoft.com/office/drawing/2014/main" id="{9E96842A-A154-8EE5-074F-2E8B0080EC31}"/>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489842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lvl1pPr algn="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dirty="0"/>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r>
              <a:rPr lang="en-US"/>
              <a:t>Click icon to add picture</a:t>
            </a:r>
            <a:endParaRPr lang="en-US" dirty="0"/>
          </a:p>
        </p:txBody>
      </p:sp>
      <p:sp>
        <p:nvSpPr>
          <p:cNvPr id="8" name="Prostokąt 12">
            <a:extLst>
              <a:ext uri="{FF2B5EF4-FFF2-40B4-BE49-F238E27FC236}">
                <a16:creationId xmlns:a16="http://schemas.microsoft.com/office/drawing/2014/main" id="{EC9FEA1B-3CA0-4D92-8412-0C0C85E65E56}"/>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Prostokąt 12">
            <a:extLst>
              <a:ext uri="{FF2B5EF4-FFF2-40B4-BE49-F238E27FC236}">
                <a16:creationId xmlns:a16="http://schemas.microsoft.com/office/drawing/2014/main" id="{3D5EC7C4-12C5-EFE7-2F76-6D7A00F01BCC}"/>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262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lvl1pPr algn="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14" name="Dowolny kształt: kształt 13">
            <a:extLst>
              <a:ext uri="{FF2B5EF4-FFF2-40B4-BE49-F238E27FC236}">
                <a16:creationId xmlns:a16="http://schemas.microsoft.com/office/drawing/2014/main" id="{4F79F51F-5FD5-4FFA-934B-14EB3B6D0BA5}"/>
              </a:ext>
            </a:extLst>
          </p:cNvPr>
          <p:cNvSpPr/>
          <p:nvPr/>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r>
              <a:rPr lang="en-US"/>
              <a:t>Click icon to add picture</a:t>
            </a:r>
            <a:endParaRPr lang="pl-PL"/>
          </a:p>
        </p:txBody>
      </p:sp>
      <p:sp>
        <p:nvSpPr>
          <p:cNvPr id="11" name="Prostokąt 12">
            <a:extLst>
              <a:ext uri="{FF2B5EF4-FFF2-40B4-BE49-F238E27FC236}">
                <a16:creationId xmlns:a16="http://schemas.microsoft.com/office/drawing/2014/main" id="{490DE604-CCD2-4C54-AA82-5D0B7A675E52}"/>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Prostokąt 3">
            <a:extLst>
              <a:ext uri="{FF2B5EF4-FFF2-40B4-BE49-F238E27FC236}">
                <a16:creationId xmlns:a16="http://schemas.microsoft.com/office/drawing/2014/main" id="{DC2F4CB5-347F-0AEC-ACDF-E931FBFBEC23}"/>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8" name="Dowolny kształt: kształt 13">
            <a:extLst>
              <a:ext uri="{FF2B5EF4-FFF2-40B4-BE49-F238E27FC236}">
                <a16:creationId xmlns:a16="http://schemas.microsoft.com/office/drawing/2014/main" id="{FF20C2D7-7539-AFD4-93E9-24216235A552}"/>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9" name="Prostokąt 12">
            <a:extLst>
              <a:ext uri="{FF2B5EF4-FFF2-40B4-BE49-F238E27FC236}">
                <a16:creationId xmlns:a16="http://schemas.microsoft.com/office/drawing/2014/main" id="{38686BC6-5B7F-0C62-DA45-927C28CAB772}"/>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51571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ntent + Picture 6 circle">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4238633-4891-4214-8C4F-229CBED19D04}"/>
              </a:ext>
            </a:extLst>
          </p:cNvPr>
          <p:cNvSpPr/>
          <p:nvPr/>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14" name="Dowolny kształt: kształt 13">
            <a:extLst>
              <a:ext uri="{FF2B5EF4-FFF2-40B4-BE49-F238E27FC236}">
                <a16:creationId xmlns:a16="http://schemas.microsoft.com/office/drawing/2014/main" id="{BE4A6381-EB2C-4D3E-A471-2C9B5F32D496}"/>
              </a:ext>
            </a:extLst>
          </p:cNvPr>
          <p:cNvSpPr/>
          <p:nvPr/>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5" name="Date Placeholder 4"/>
          <p:cNvSpPr>
            <a:spLocks noGrp="1"/>
          </p:cNvSpPr>
          <p:nvPr>
            <p:ph type="dt" sz="half" idx="10"/>
          </p:nvPr>
        </p:nvSpPr>
        <p:spPr>
          <a:xfrm>
            <a:off x="695323" y="6451284"/>
            <a:ext cx="1028700" cy="365125"/>
          </a:xfrm>
        </p:spPr>
        <p:txBody>
          <a:bodyPr/>
          <a:lstStyle/>
          <a:p>
            <a:fld id="{2C09FD42-6ADB-46FA-BC97-B66AD04763FF}" type="datetime1">
              <a:rPr lang="en-US" smtClean="0"/>
              <a:t>8/5/2024</a:t>
            </a:fld>
            <a:endParaRPr lang="pl-PL"/>
          </a:p>
        </p:txBody>
      </p:sp>
      <p:sp>
        <p:nvSpPr>
          <p:cNvPr id="6" name="Footer Placeholder 5"/>
          <p:cNvSpPr>
            <a:spLocks noGrp="1"/>
          </p:cNvSpPr>
          <p:nvPr>
            <p:ph type="ftr" sz="quarter" idx="11"/>
          </p:nvPr>
        </p:nvSpPr>
        <p:spPr>
          <a:xfrm>
            <a:off x="3264906" y="6443666"/>
            <a:ext cx="5662191" cy="372742"/>
          </a:xfrm>
        </p:spPr>
        <p:txBody>
          <a:bodyPr/>
          <a:lstStyle/>
          <a:p>
            <a:endParaRPr lang="pl-PL"/>
          </a:p>
        </p:txBody>
      </p:sp>
      <p:sp>
        <p:nvSpPr>
          <p:cNvPr id="12" name="Dowolny kształt: kształt 11">
            <a:extLst>
              <a:ext uri="{FF2B5EF4-FFF2-40B4-BE49-F238E27FC236}">
                <a16:creationId xmlns:a16="http://schemas.microsoft.com/office/drawing/2014/main" id="{65B661E0-7D24-4E9D-8653-8578D659A12C}"/>
              </a:ext>
            </a:extLst>
          </p:cNvPr>
          <p:cNvSpPr>
            <a:spLocks noGrp="1"/>
          </p:cNvSpPr>
          <p:nvPr>
            <p:ph type="pic" sz="quarter" idx="14"/>
          </p:nvPr>
        </p:nvSpPr>
        <p:spPr>
          <a:xfrm>
            <a:off x="8153402" y="172991"/>
            <a:ext cx="4038599" cy="6488624"/>
          </a:xfrm>
          <a:custGeom>
            <a:avLst/>
            <a:gdLst>
              <a:gd name="connsiteX0" fmla="*/ 3244312 w 4038599"/>
              <a:gd name="connsiteY0" fmla="*/ 0 h 6488624"/>
              <a:gd name="connsiteX1" fmla="*/ 3246790 w 4038599"/>
              <a:gd name="connsiteY1" fmla="*/ 63 h 6488624"/>
              <a:gd name="connsiteX2" fmla="*/ 3246790 w 4038599"/>
              <a:gd name="connsiteY2" fmla="*/ 0 h 6488624"/>
              <a:gd name="connsiteX3" fmla="*/ 4038599 w 4038599"/>
              <a:gd name="connsiteY3" fmla="*/ 0 h 6488624"/>
              <a:gd name="connsiteX4" fmla="*/ 4038599 w 4038599"/>
              <a:gd name="connsiteY4" fmla="*/ 6488624 h 6488624"/>
              <a:gd name="connsiteX5" fmla="*/ 3246790 w 4038599"/>
              <a:gd name="connsiteY5" fmla="*/ 6488624 h 6488624"/>
              <a:gd name="connsiteX6" fmla="*/ 3246790 w 4038599"/>
              <a:gd name="connsiteY6" fmla="*/ 6488562 h 6488624"/>
              <a:gd name="connsiteX7" fmla="*/ 3244312 w 4038599"/>
              <a:gd name="connsiteY7" fmla="*/ 6488624 h 6488624"/>
              <a:gd name="connsiteX8" fmla="*/ 0 w 4038599"/>
              <a:gd name="connsiteY8" fmla="*/ 3244312 h 6488624"/>
              <a:gd name="connsiteX9" fmla="*/ 3244312 w 4038599"/>
              <a:gd name="connsiteY9" fmla="*/ 0 h 6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8599" h="6488624">
                <a:moveTo>
                  <a:pt x="3244312" y="0"/>
                </a:moveTo>
                <a:lnTo>
                  <a:pt x="3246790" y="63"/>
                </a:lnTo>
                <a:lnTo>
                  <a:pt x="3246790" y="0"/>
                </a:lnTo>
                <a:lnTo>
                  <a:pt x="4038599" y="0"/>
                </a:lnTo>
                <a:lnTo>
                  <a:pt x="4038599" y="6488624"/>
                </a:lnTo>
                <a:lnTo>
                  <a:pt x="3246790" y="6488624"/>
                </a:lnTo>
                <a:lnTo>
                  <a:pt x="3246790" y="6488562"/>
                </a:lnTo>
                <a:lnTo>
                  <a:pt x="3244312" y="6488624"/>
                </a:lnTo>
                <a:cubicBezTo>
                  <a:pt x="1452528" y="6488624"/>
                  <a:pt x="0" y="5036097"/>
                  <a:pt x="0" y="3244312"/>
                </a:cubicBezTo>
                <a:cubicBezTo>
                  <a:pt x="0" y="1452528"/>
                  <a:pt x="1452528" y="0"/>
                  <a:pt x="3244312" y="0"/>
                </a:cubicBezTo>
                <a:close/>
              </a:path>
            </a:pathLst>
          </a:custGeom>
          <a:solidFill>
            <a:schemeClr val="bg2"/>
          </a:solidFill>
        </p:spPr>
        <p:txBody>
          <a:bodyPr wrap="square" anchor="ctr">
            <a:noAutofit/>
          </a:bodyPr>
          <a:lstStyle>
            <a:lvl1pPr algn="ctr">
              <a:defRPr/>
            </a:lvl1pPr>
          </a:lstStyle>
          <a:p>
            <a:r>
              <a:rPr lang="en-US"/>
              <a:t>Click icon to add picture</a:t>
            </a:r>
            <a:endParaRPr lang="en-US" dirty="0"/>
          </a:p>
        </p:txBody>
      </p:sp>
      <p:sp>
        <p:nvSpPr>
          <p:cNvPr id="10" name="Content Placeholder 2">
            <a:extLst>
              <a:ext uri="{FF2B5EF4-FFF2-40B4-BE49-F238E27FC236}">
                <a16:creationId xmlns:a16="http://schemas.microsoft.com/office/drawing/2014/main" id="{A043027D-8DC8-4A14-96B7-3E8DA0C0FF28}"/>
              </a:ext>
            </a:extLst>
          </p:cNvPr>
          <p:cNvSpPr>
            <a:spLocks noGrp="1"/>
          </p:cNvSpPr>
          <p:nvPr>
            <p:ph sz="half" idx="1"/>
          </p:nvPr>
        </p:nvSpPr>
        <p:spPr>
          <a:xfrm>
            <a:off x="695325" y="1160464"/>
            <a:ext cx="6881393"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rostokąt 12">
            <a:extLst>
              <a:ext uri="{FF2B5EF4-FFF2-40B4-BE49-F238E27FC236}">
                <a16:creationId xmlns:a16="http://schemas.microsoft.com/office/drawing/2014/main" id="{DE75FBDF-0677-49B0-BED3-8FE789B5D91F}"/>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itle 2">
            <a:extLst>
              <a:ext uri="{FF2B5EF4-FFF2-40B4-BE49-F238E27FC236}">
                <a16:creationId xmlns:a16="http://schemas.microsoft.com/office/drawing/2014/main" id="{3A669A67-5D47-474A-8512-94A0A2D1B1CE}"/>
              </a:ext>
            </a:extLst>
          </p:cNvPr>
          <p:cNvSpPr>
            <a:spLocks noGrp="1"/>
          </p:cNvSpPr>
          <p:nvPr>
            <p:ph type="title"/>
          </p:nvPr>
        </p:nvSpPr>
        <p:spPr>
          <a:xfrm>
            <a:off x="695325" y="136526"/>
            <a:ext cx="8357235" cy="854075"/>
          </a:xfrm>
        </p:spPr>
        <p:txBody>
          <a:bodyPr/>
          <a:lstStyle>
            <a:lvl1pPr algn="l">
              <a:defRPr/>
            </a:lvl1pPr>
          </a:lstStyle>
          <a:p>
            <a:r>
              <a:rPr lang="en-US" dirty="0"/>
              <a:t>Click to edit Master title style</a:t>
            </a:r>
          </a:p>
        </p:txBody>
      </p:sp>
      <p:sp>
        <p:nvSpPr>
          <p:cNvPr id="4" name="Prostokąt 1">
            <a:extLst>
              <a:ext uri="{FF2B5EF4-FFF2-40B4-BE49-F238E27FC236}">
                <a16:creationId xmlns:a16="http://schemas.microsoft.com/office/drawing/2014/main" id="{D81DD506-FAA9-51FA-165F-96A9D8F4DAD7}"/>
              </a:ext>
            </a:extLst>
          </p:cNvPr>
          <p:cNvSpPr/>
          <p:nvPr userDrawn="1"/>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7" name="Dowolny kształt: kształt 13">
            <a:extLst>
              <a:ext uri="{FF2B5EF4-FFF2-40B4-BE49-F238E27FC236}">
                <a16:creationId xmlns:a16="http://schemas.microsoft.com/office/drawing/2014/main" id="{4F05A6F2-95D5-3E30-2F2C-C9E94913B04F}"/>
              </a:ext>
            </a:extLst>
          </p:cNvPr>
          <p:cNvSpPr/>
          <p:nvPr userDrawn="1"/>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8" name="Prostokąt 12">
            <a:extLst>
              <a:ext uri="{FF2B5EF4-FFF2-40B4-BE49-F238E27FC236}">
                <a16:creationId xmlns:a16="http://schemas.microsoft.com/office/drawing/2014/main" id="{39B8418F-DBB4-235F-77FF-284EAAF9A6D1}"/>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614706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8" name="Prostokąt 12">
            <a:extLst>
              <a:ext uri="{FF2B5EF4-FFF2-40B4-BE49-F238E27FC236}">
                <a16:creationId xmlns:a16="http://schemas.microsoft.com/office/drawing/2014/main" id="{2DA64B61-8F71-4A81-805C-718744F63393}"/>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Prostokąt 12">
            <a:extLst>
              <a:ext uri="{FF2B5EF4-FFF2-40B4-BE49-F238E27FC236}">
                <a16:creationId xmlns:a16="http://schemas.microsoft.com/office/drawing/2014/main" id="{489FE24B-FC09-FEE8-4D75-315EA11BBE69}"/>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577931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Tree>
    <p:extLst>
      <p:ext uri="{BB962C8B-B14F-4D97-AF65-F5344CB8AC3E}">
        <p14:creationId xmlns:p14="http://schemas.microsoft.com/office/powerpoint/2010/main" val="3455316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CD1B0-5B04-428F-A510-999F8F97F726}"/>
              </a:ext>
            </a:extLst>
          </p:cNvPr>
          <p:cNvSpPr>
            <a:spLocks noGrp="1"/>
          </p:cNvSpPr>
          <p:nvPr>
            <p:ph type="dt" sz="half" idx="10"/>
          </p:nvPr>
        </p:nvSpPr>
        <p:spPr>
          <a:xfrm>
            <a:off x="695326" y="6451284"/>
            <a:ext cx="1028700" cy="365125"/>
          </a:xfrm>
        </p:spPr>
        <p:txBody>
          <a:bodyPr/>
          <a:lstStyle/>
          <a:p>
            <a:fld id="{34EDCA7A-D2E1-4AAD-BA02-4C33BD542359}" type="datetime1">
              <a:rPr lang="en-US" smtClean="0"/>
              <a:t>8/5/2024</a:t>
            </a:fld>
            <a:endParaRPr lang="en-US" dirty="0"/>
          </a:p>
        </p:txBody>
      </p:sp>
      <p:sp>
        <p:nvSpPr>
          <p:cNvPr id="4" name="Footer Placeholder 3">
            <a:extLst>
              <a:ext uri="{FF2B5EF4-FFF2-40B4-BE49-F238E27FC236}">
                <a16:creationId xmlns:a16="http://schemas.microsoft.com/office/drawing/2014/main" id="{1845C52D-A18C-468D-9F9F-52CB01EBF265}"/>
              </a:ext>
            </a:extLst>
          </p:cNvPr>
          <p:cNvSpPr>
            <a:spLocks noGrp="1"/>
          </p:cNvSpPr>
          <p:nvPr>
            <p:ph type="ftr" sz="quarter" idx="11"/>
          </p:nvPr>
        </p:nvSpPr>
        <p:spPr>
          <a:xfrm>
            <a:off x="3321051" y="6451284"/>
            <a:ext cx="5549900" cy="365125"/>
          </a:xfrm>
        </p:spPr>
        <p:txBody>
          <a:bodyPr/>
          <a:lstStyle/>
          <a:p>
            <a:endParaRPr lang="en-US" dirty="0"/>
          </a:p>
        </p:txBody>
      </p:sp>
      <p:sp>
        <p:nvSpPr>
          <p:cNvPr id="5" name="Slide Number Placeholder 4">
            <a:extLst>
              <a:ext uri="{FF2B5EF4-FFF2-40B4-BE49-F238E27FC236}">
                <a16:creationId xmlns:a16="http://schemas.microsoft.com/office/drawing/2014/main" id="{949EE720-FB16-4D5A-A6F4-B4DA281D4EE9}"/>
              </a:ext>
            </a:extLst>
          </p:cNvPr>
          <p:cNvSpPr>
            <a:spLocks noGrp="1"/>
          </p:cNvSpPr>
          <p:nvPr>
            <p:ph type="sldNum" sz="quarter" idx="12"/>
          </p:nvPr>
        </p:nvSpPr>
        <p:spPr/>
        <p:txBody>
          <a:bodyPr/>
          <a:lstStyle/>
          <a:p>
            <a:fld id="{FFA67747-A1D0-4850-AF9A-570B1A0E3F7F}" type="slidenum">
              <a:rPr lang="en-US" smtClean="0"/>
              <a:pPr/>
              <a:t>‹#›</a:t>
            </a:fld>
            <a:endParaRPr lang="en-US" dirty="0"/>
          </a:p>
        </p:txBody>
      </p:sp>
      <p:sp>
        <p:nvSpPr>
          <p:cNvPr id="6" name="Prostokąt 12">
            <a:extLst>
              <a:ext uri="{FF2B5EF4-FFF2-40B4-BE49-F238E27FC236}">
                <a16:creationId xmlns:a16="http://schemas.microsoft.com/office/drawing/2014/main" id="{60CF989E-ECD8-4E8D-A17B-CA31FDB35C63}"/>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91635096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1ACBF1-F253-435F-AB66-C72017BA7329}"/>
              </a:ext>
            </a:extLst>
          </p:cNvPr>
          <p:cNvSpPr>
            <a:spLocks noGrp="1"/>
          </p:cNvSpPr>
          <p:nvPr>
            <p:ph type="dt" sz="half" idx="10"/>
          </p:nvPr>
        </p:nvSpPr>
        <p:spPr/>
        <p:txBody>
          <a:bodyPr/>
          <a:lstStyle/>
          <a:p>
            <a:fld id="{3DD5F340-8DA4-464C-8E96-DCAF49A49210}" type="datetime1">
              <a:rPr lang="en-US" smtClean="0"/>
              <a:t>8/5/2024</a:t>
            </a:fld>
            <a:endParaRPr lang="en-US" dirty="0"/>
          </a:p>
        </p:txBody>
      </p:sp>
      <p:sp>
        <p:nvSpPr>
          <p:cNvPr id="3" name="Footer Placeholder 2">
            <a:extLst>
              <a:ext uri="{FF2B5EF4-FFF2-40B4-BE49-F238E27FC236}">
                <a16:creationId xmlns:a16="http://schemas.microsoft.com/office/drawing/2014/main" id="{0881B0DA-8C7F-4DBA-8FAD-D99D3B23A2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E6EE2A-39AC-46CB-9C30-2E0D1F9E3EBD}"/>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382626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8/5/2024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dirty="0"/>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189622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AC48A-A1BB-4349-B4F1-A3A0F6D9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DDD66-B50D-4244-9B84-0974C0E8F201}"/>
              </a:ext>
            </a:extLst>
          </p:cNvPr>
          <p:cNvSpPr>
            <a:spLocks noGrp="1"/>
          </p:cNvSpPr>
          <p:nvPr>
            <p:ph idx="1"/>
          </p:nvPr>
        </p:nvSpPr>
        <p:spPr/>
        <p:txBody>
          <a:bodyPr/>
          <a:lstStyle>
            <a:lvl1pPr>
              <a:lnSpc>
                <a:spcPct val="110000"/>
              </a:lnSpc>
              <a:buClrTx/>
              <a:defRPr/>
            </a:lvl1pPr>
            <a:lvl2pPr marL="542912" indent="-228594">
              <a:lnSpc>
                <a:spcPct val="110000"/>
              </a:lnSpc>
              <a:buClrTx/>
              <a:defRPr/>
            </a:lvl2pPr>
            <a:lvl3pPr marL="895328" indent="-228594">
              <a:lnSpc>
                <a:spcPct val="110000"/>
              </a:lnSpc>
              <a:buClrTx/>
              <a:defRPr/>
            </a:lvl3pPr>
            <a:lvl4pPr marL="1257269" indent="-228594">
              <a:lnSpc>
                <a:spcPct val="110000"/>
              </a:lnSpc>
              <a:buClrTx/>
              <a:defRPr/>
            </a:lvl4pPr>
            <a:lvl5pPr marL="1619210" indent="-228594">
              <a:lnSpc>
                <a:spcPct val="110000"/>
              </a:lnSpc>
              <a:buClrTx/>
              <a:tabLst>
                <a:tab pos="1619210" algn="l"/>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91A39-6F3E-4620-BB65-266B4901968D}" type="datetime1">
              <a:rPr lang="en-US" smtClean="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297631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0743037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no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
        <p:nvSpPr>
          <p:cNvPr id="8" name="Prostokąt 12">
            <a:extLst>
              <a:ext uri="{FF2B5EF4-FFF2-40B4-BE49-F238E27FC236}">
                <a16:creationId xmlns:a16="http://schemas.microsoft.com/office/drawing/2014/main" id="{B57B1EA3-5E8A-4AE4-88E5-4DF2D34D984B}"/>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highlight>
                <a:srgbClr val="ED7421"/>
              </a:highlight>
            </a:endParaRPr>
          </a:p>
        </p:txBody>
      </p:sp>
    </p:spTree>
    <p:extLst>
      <p:ext uri="{BB962C8B-B14F-4D97-AF65-F5344CB8AC3E}">
        <p14:creationId xmlns:p14="http://schemas.microsoft.com/office/powerpoint/2010/main" val="6962771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_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lvl1pPr algn="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14" name="Dowolny kształt: kształt 13">
            <a:extLst>
              <a:ext uri="{FF2B5EF4-FFF2-40B4-BE49-F238E27FC236}">
                <a16:creationId xmlns:a16="http://schemas.microsoft.com/office/drawing/2014/main" id="{4F79F51F-5FD5-4FFA-934B-14EB3B6D0BA5}"/>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endParaRPr lang="pl-PL"/>
          </a:p>
        </p:txBody>
      </p:sp>
      <p:sp>
        <p:nvSpPr>
          <p:cNvPr id="11" name="Prostokąt 12">
            <a:extLst>
              <a:ext uri="{FF2B5EF4-FFF2-40B4-BE49-F238E27FC236}">
                <a16:creationId xmlns:a16="http://schemas.microsoft.com/office/drawing/2014/main" id="{490DE604-CCD2-4C54-AA82-5D0B7A675E52}"/>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490575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lvl1pPr algn="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dirty="0"/>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EC9FEA1B-3CA0-4D92-8412-0C0C85E65E56}"/>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903030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_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Tree>
    <p:extLst>
      <p:ext uri="{BB962C8B-B14F-4D97-AF65-F5344CB8AC3E}">
        <p14:creationId xmlns:p14="http://schemas.microsoft.com/office/powerpoint/2010/main" val="2395145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8/5/2024</a:t>
            </a:fld>
            <a:endParaRPr lang="en-US" dirty="0"/>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223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lvl1pPr algn="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09AE355A-8170-441F-B5C1-A3CDDF075C27}"/>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387453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8" name="Prostokąt 12">
            <a:extLst>
              <a:ext uri="{FF2B5EF4-FFF2-40B4-BE49-F238E27FC236}">
                <a16:creationId xmlns:a16="http://schemas.microsoft.com/office/drawing/2014/main" id="{2DA64B61-8F71-4A81-805C-718744F63393}"/>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947715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Basic Layout">
    <p:spTree>
      <p:nvGrpSpPr>
        <p:cNvPr id="1" name=""/>
        <p:cNvGrpSpPr/>
        <p:nvPr/>
      </p:nvGrpSpPr>
      <p:grpSpPr>
        <a:xfrm>
          <a:off x="0" y="0"/>
          <a:ext cx="0" cy="0"/>
          <a:chOff x="0" y="0"/>
          <a:chExt cx="0" cy="0"/>
        </a:xfrm>
      </p:grpSpPr>
      <p:sp>
        <p:nvSpPr>
          <p:cNvPr id="2" name="Rectangle 1"/>
          <p:cNvSpPr/>
          <p:nvPr userDrawn="1"/>
        </p:nvSpPr>
        <p:spPr>
          <a:xfrm>
            <a:off x="0" y="4533123"/>
            <a:ext cx="12192000" cy="23248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0" name="Text Placeholder 9"/>
          <p:cNvSpPr>
            <a:spLocks noGrp="1"/>
          </p:cNvSpPr>
          <p:nvPr>
            <p:ph type="body" sz="quarter" idx="10" hasCustomPrompt="1"/>
          </p:nvPr>
        </p:nvSpPr>
        <p:spPr>
          <a:xfrm>
            <a:off x="0" y="164638"/>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3"/>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233349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pic>
        <p:nvPicPr>
          <p:cNvPr id="16" name="Google Shape;16;p41"/>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7" name="Google Shape;17;p41"/>
          <p:cNvPicPr preferRelativeResize="0"/>
          <p:nvPr/>
        </p:nvPicPr>
        <p:blipFill rotWithShape="1">
          <a:blip r:embed="rId3">
            <a:alphaModFix/>
          </a:blip>
          <a:srcRect/>
          <a:stretch/>
        </p:blipFill>
        <p:spPr>
          <a:xfrm>
            <a:off x="8504769" y="-685800"/>
            <a:ext cx="5109633" cy="7934325"/>
          </a:xfrm>
          <a:prstGeom prst="rect">
            <a:avLst/>
          </a:prstGeom>
          <a:noFill/>
          <a:ln>
            <a:noFill/>
          </a:ln>
        </p:spPr>
      </p:pic>
      <p:pic>
        <p:nvPicPr>
          <p:cNvPr id="18" name="Google Shape;18;p41"/>
          <p:cNvPicPr preferRelativeResize="0"/>
          <p:nvPr/>
        </p:nvPicPr>
        <p:blipFill rotWithShape="1">
          <a:blip r:embed="rId4">
            <a:alphaModFix/>
          </a:blip>
          <a:srcRect/>
          <a:stretch/>
        </p:blipFill>
        <p:spPr>
          <a:xfrm>
            <a:off x="406400" y="228603"/>
            <a:ext cx="4775200" cy="620713"/>
          </a:xfrm>
          <a:prstGeom prst="rect">
            <a:avLst/>
          </a:prstGeom>
          <a:noFill/>
          <a:ln>
            <a:noFill/>
          </a:ln>
        </p:spPr>
      </p:pic>
      <p:sp>
        <p:nvSpPr>
          <p:cNvPr id="19" name="Google Shape;19;p41"/>
          <p:cNvSpPr txBox="1">
            <a:spLocks noGrp="1"/>
          </p:cNvSpPr>
          <p:nvPr>
            <p:ph type="dt" idx="10"/>
          </p:nvPr>
        </p:nvSpPr>
        <p:spPr>
          <a:xfrm>
            <a:off x="9347200" y="6356353"/>
            <a:ext cx="14224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1"/>
          <p:cNvSpPr txBox="1">
            <a:spLocks noGrp="1"/>
          </p:cNvSpPr>
          <p:nvPr>
            <p:ph type="ftr" idx="11"/>
          </p:nvPr>
        </p:nvSpPr>
        <p:spPr>
          <a:xfrm>
            <a:off x="5080000" y="6356353"/>
            <a:ext cx="40640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1"/>
          <p:cNvSpPr txBox="1">
            <a:spLocks noGrp="1"/>
          </p:cNvSpPr>
          <p:nvPr>
            <p:ph type="sldNum" idx="12"/>
          </p:nvPr>
        </p:nvSpPr>
        <p:spPr>
          <a:xfrm>
            <a:off x="10972800" y="6356353"/>
            <a:ext cx="609600" cy="365125"/>
          </a:xfrm>
          <a:prstGeom prst="rect">
            <a:avLst/>
          </a:prstGeom>
          <a:noFill/>
          <a:ln>
            <a:noFill/>
          </a:ln>
        </p:spPr>
        <p:txBody>
          <a:bodyPr spcFirstLastPara="1" wrap="square" lIns="0" tIns="0" rIns="0" bIns="0" anchor="ctr" anchorCtr="0">
            <a:noAutofit/>
          </a:bodyPr>
          <a:lstStyle>
            <a:lvl1pPr marL="0" marR="0" lvl="0"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1pPr>
            <a:lvl2pPr marL="0" marR="0" lvl="1"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2pPr>
            <a:lvl3pPr marL="0" marR="0" lvl="2"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3pPr>
            <a:lvl4pPr marL="0" marR="0" lvl="3"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4pPr>
            <a:lvl5pPr marL="0" marR="0" lvl="4"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5pPr>
            <a:lvl6pPr marL="0" marR="0" lvl="5"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6pPr>
            <a:lvl7pPr marL="0" marR="0" lvl="6"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7pPr>
            <a:lvl8pPr marL="0" marR="0" lvl="7"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8pPr>
            <a:lvl9pPr marL="0" marR="0" lvl="8"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2" name="Google Shape;22;p41"/>
          <p:cNvPicPr preferRelativeResize="0"/>
          <p:nvPr/>
        </p:nvPicPr>
        <p:blipFill rotWithShape="1">
          <a:blip r:embed="rId5">
            <a:alphaModFix/>
          </a:blip>
          <a:srcRect/>
          <a:stretch/>
        </p:blipFill>
        <p:spPr>
          <a:xfrm>
            <a:off x="9042401" y="228600"/>
            <a:ext cx="2641601" cy="544077"/>
          </a:xfrm>
          <a:prstGeom prst="rect">
            <a:avLst/>
          </a:prstGeom>
          <a:noFill/>
          <a:ln>
            <a:noFill/>
          </a:ln>
        </p:spPr>
      </p:pic>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Slide">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34DF876-8E58-4A87-A4EC-D382D3F391D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947" b="7947"/>
          <a:stretch/>
        </p:blipFill>
        <p:spPr>
          <a:xfrm>
            <a:off x="-29378" y="0"/>
            <a:ext cx="12221380" cy="6858000"/>
          </a:xfrm>
          <a:prstGeom prst="rect">
            <a:avLst/>
          </a:prstGeom>
        </p:spPr>
      </p:pic>
      <p:sp>
        <p:nvSpPr>
          <p:cNvPr id="8" name="Prostokąt 10">
            <a:extLst>
              <a:ext uri="{FF2B5EF4-FFF2-40B4-BE49-F238E27FC236}">
                <a16:creationId xmlns:a16="http://schemas.microsoft.com/office/drawing/2014/main" id="{FEB33027-D958-47C1-90C4-E151E235FB15}"/>
              </a:ext>
            </a:extLst>
          </p:cNvPr>
          <p:cNvSpPr/>
          <p:nvPr/>
        </p:nvSpPr>
        <p:spPr>
          <a:xfrm>
            <a:off x="-21822" y="0"/>
            <a:ext cx="12221380" cy="6858000"/>
          </a:xfrm>
          <a:prstGeom prst="rect">
            <a:avLst/>
          </a:prstGeom>
          <a:solidFill>
            <a:srgbClr val="843276">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20" name="Dowolny kształt: kształt 19">
            <a:extLst>
              <a:ext uri="{FF2B5EF4-FFF2-40B4-BE49-F238E27FC236}">
                <a16:creationId xmlns:a16="http://schemas.microsoft.com/office/drawing/2014/main" id="{F80817C6-A0D0-4EE8-99F8-B2ED90975F63}"/>
              </a:ext>
            </a:extLst>
          </p:cNvPr>
          <p:cNvSpPr/>
          <p:nvPr/>
        </p:nvSpPr>
        <p:spPr>
          <a:xfrm>
            <a:off x="1715793" y="2"/>
            <a:ext cx="8760411" cy="6857999"/>
          </a:xfrm>
          <a:custGeom>
            <a:avLst/>
            <a:gdLst>
              <a:gd name="connsiteX0" fmla="*/ 1596865 w 8760410"/>
              <a:gd name="connsiteY0" fmla="*/ 0 h 6857999"/>
              <a:gd name="connsiteX1" fmla="*/ 7163545 w 8760410"/>
              <a:gd name="connsiteY1" fmla="*/ 0 h 6857999"/>
              <a:gd name="connsiteX2" fmla="*/ 7166422 w 8760410"/>
              <a:gd name="connsiteY2" fmla="*/ 2261 h 6857999"/>
              <a:gd name="connsiteX3" fmla="*/ 8760410 w 8760410"/>
              <a:gd name="connsiteY3" fmla="*/ 3382240 h 6857999"/>
              <a:gd name="connsiteX4" fmla="*/ 7166422 w 8760410"/>
              <a:gd name="connsiteY4" fmla="*/ 6762219 h 6857999"/>
              <a:gd name="connsiteX5" fmla="*/ 7044540 w 8760410"/>
              <a:gd name="connsiteY5" fmla="*/ 6857999 h 6857999"/>
              <a:gd name="connsiteX6" fmla="*/ 1715870 w 8760410"/>
              <a:gd name="connsiteY6" fmla="*/ 6857999 h 6857999"/>
              <a:gd name="connsiteX7" fmla="*/ 1593988 w 8760410"/>
              <a:gd name="connsiteY7" fmla="*/ 6762219 h 6857999"/>
              <a:gd name="connsiteX8" fmla="*/ 0 w 8760410"/>
              <a:gd name="connsiteY8" fmla="*/ 3382240 h 6857999"/>
              <a:gd name="connsiteX9" fmla="*/ 1593988 w 8760410"/>
              <a:gd name="connsiteY9" fmla="*/ 22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410" h="6857999">
                <a:moveTo>
                  <a:pt x="1596865" y="0"/>
                </a:moveTo>
                <a:lnTo>
                  <a:pt x="7163545" y="0"/>
                </a:lnTo>
                <a:lnTo>
                  <a:pt x="7166422" y="2261"/>
                </a:lnTo>
                <a:cubicBezTo>
                  <a:pt x="8139910" y="805655"/>
                  <a:pt x="8760410" y="2021485"/>
                  <a:pt x="8760410" y="3382240"/>
                </a:cubicBezTo>
                <a:cubicBezTo>
                  <a:pt x="8760410" y="4742995"/>
                  <a:pt x="8139910" y="5958825"/>
                  <a:pt x="7166422" y="6762219"/>
                </a:cubicBezTo>
                <a:lnTo>
                  <a:pt x="7044540" y="6857999"/>
                </a:lnTo>
                <a:lnTo>
                  <a:pt x="1715870" y="6857999"/>
                </a:lnTo>
                <a:lnTo>
                  <a:pt x="1593988" y="6762219"/>
                </a:lnTo>
                <a:cubicBezTo>
                  <a:pt x="620500" y="5958825"/>
                  <a:pt x="0" y="4742995"/>
                  <a:pt x="0" y="3382240"/>
                </a:cubicBezTo>
                <a:cubicBezTo>
                  <a:pt x="0" y="2021485"/>
                  <a:pt x="620500" y="805655"/>
                  <a:pt x="1593988" y="2261"/>
                </a:cubicBezTo>
                <a:close/>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p>
        </p:txBody>
      </p:sp>
      <p:sp>
        <p:nvSpPr>
          <p:cNvPr id="18" name="Dowolny kształt: kształt 17">
            <a:extLst>
              <a:ext uri="{FF2B5EF4-FFF2-40B4-BE49-F238E27FC236}">
                <a16:creationId xmlns:a16="http://schemas.microsoft.com/office/drawing/2014/main" id="{DD34180F-808B-4056-82DF-08A9E972A995}"/>
              </a:ext>
            </a:extLst>
          </p:cNvPr>
          <p:cNvSpPr/>
          <p:nvPr/>
        </p:nvSpPr>
        <p:spPr>
          <a:xfrm>
            <a:off x="1585687" y="0"/>
            <a:ext cx="9020628" cy="6858000"/>
          </a:xfrm>
          <a:custGeom>
            <a:avLst/>
            <a:gdLst>
              <a:gd name="connsiteX0" fmla="*/ 7002925 w 9020628"/>
              <a:gd name="connsiteY0" fmla="*/ 0 h 6858000"/>
              <a:gd name="connsiteX1" fmla="*/ 7435822 w 9020628"/>
              <a:gd name="connsiteY1" fmla="*/ 0 h 6858000"/>
              <a:gd name="connsiteX2" fmla="*/ 7699588 w 9020628"/>
              <a:gd name="connsiteY2" fmla="*/ 239726 h 6858000"/>
              <a:gd name="connsiteX3" fmla="*/ 9020628 w 9020628"/>
              <a:gd name="connsiteY3" fmla="*/ 3429000 h 6858000"/>
              <a:gd name="connsiteX4" fmla="*/ 7542947 w 9020628"/>
              <a:gd name="connsiteY4" fmla="*/ 6767617 h 6858000"/>
              <a:gd name="connsiteX5" fmla="*/ 7438605 w 9020628"/>
              <a:gd name="connsiteY5" fmla="*/ 6858000 h 6858000"/>
              <a:gd name="connsiteX6" fmla="*/ 7009115 w 9020628"/>
              <a:gd name="connsiteY6" fmla="*/ 6858000 h 6858000"/>
              <a:gd name="connsiteX7" fmla="*/ 7049258 w 9020628"/>
              <a:gd name="connsiteY7" fmla="*/ 6829454 h 6858000"/>
              <a:gd name="connsiteX8" fmla="*/ 8753798 w 9020628"/>
              <a:gd name="connsiteY8" fmla="*/ 3429000 h 6858000"/>
              <a:gd name="connsiteX9" fmla="*/ 7209564 w 9020628"/>
              <a:gd name="connsiteY9" fmla="*/ 154522 h 6858000"/>
              <a:gd name="connsiteX10" fmla="*/ 1584806 w 9020628"/>
              <a:gd name="connsiteY10" fmla="*/ 0 h 6858000"/>
              <a:gd name="connsiteX11" fmla="*/ 2017703 w 9020628"/>
              <a:gd name="connsiteY11" fmla="*/ 0 h 6858000"/>
              <a:gd name="connsiteX12" fmla="*/ 1811065 w 9020628"/>
              <a:gd name="connsiteY12" fmla="*/ 154522 h 6858000"/>
              <a:gd name="connsiteX13" fmla="*/ 266830 w 9020628"/>
              <a:gd name="connsiteY13" fmla="*/ 3429000 h 6858000"/>
              <a:gd name="connsiteX14" fmla="*/ 1971370 w 9020628"/>
              <a:gd name="connsiteY14" fmla="*/ 6829454 h 6858000"/>
              <a:gd name="connsiteX15" fmla="*/ 2011513 w 9020628"/>
              <a:gd name="connsiteY15" fmla="*/ 6858000 h 6858000"/>
              <a:gd name="connsiteX16" fmla="*/ 1582023 w 9020628"/>
              <a:gd name="connsiteY16" fmla="*/ 6858000 h 6858000"/>
              <a:gd name="connsiteX17" fmla="*/ 1477681 w 9020628"/>
              <a:gd name="connsiteY17" fmla="*/ 6767617 h 6858000"/>
              <a:gd name="connsiteX18" fmla="*/ 0 w 9020628"/>
              <a:gd name="connsiteY18" fmla="*/ 3429000 h 6858000"/>
              <a:gd name="connsiteX19" fmla="*/ 1321040 w 9020628"/>
              <a:gd name="connsiteY19" fmla="*/ 2397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20628" h="6858000">
                <a:moveTo>
                  <a:pt x="7002925" y="0"/>
                </a:moveTo>
                <a:lnTo>
                  <a:pt x="7435822" y="0"/>
                </a:lnTo>
                <a:lnTo>
                  <a:pt x="7699588" y="239726"/>
                </a:lnTo>
                <a:cubicBezTo>
                  <a:pt x="8515794" y="1055933"/>
                  <a:pt x="9020628" y="2183511"/>
                  <a:pt x="9020628" y="3429000"/>
                </a:cubicBezTo>
                <a:cubicBezTo>
                  <a:pt x="9020628" y="4752332"/>
                  <a:pt x="8450718" y="5942554"/>
                  <a:pt x="7542947" y="6767617"/>
                </a:cubicBezTo>
                <a:lnTo>
                  <a:pt x="7438605" y="6858000"/>
                </a:lnTo>
                <a:lnTo>
                  <a:pt x="7009115" y="6858000"/>
                </a:lnTo>
                <a:lnTo>
                  <a:pt x="7049258" y="6829454"/>
                </a:lnTo>
                <a:cubicBezTo>
                  <a:pt x="8084019" y="6055603"/>
                  <a:pt x="8753798" y="4820519"/>
                  <a:pt x="8753798" y="3429000"/>
                </a:cubicBezTo>
                <a:cubicBezTo>
                  <a:pt x="8753798" y="2110719"/>
                  <a:pt x="8152666" y="932839"/>
                  <a:pt x="7209564" y="154522"/>
                </a:cubicBezTo>
                <a:close/>
                <a:moveTo>
                  <a:pt x="1584806" y="0"/>
                </a:moveTo>
                <a:lnTo>
                  <a:pt x="2017703" y="0"/>
                </a:lnTo>
                <a:lnTo>
                  <a:pt x="1811065" y="154522"/>
                </a:lnTo>
                <a:cubicBezTo>
                  <a:pt x="867962" y="932839"/>
                  <a:pt x="266830" y="2110719"/>
                  <a:pt x="266830" y="3429000"/>
                </a:cubicBezTo>
                <a:cubicBezTo>
                  <a:pt x="266830" y="4820519"/>
                  <a:pt x="936610" y="6055603"/>
                  <a:pt x="1971370" y="6829454"/>
                </a:cubicBezTo>
                <a:lnTo>
                  <a:pt x="2011513" y="6858000"/>
                </a:lnTo>
                <a:lnTo>
                  <a:pt x="1582023" y="6858000"/>
                </a:lnTo>
                <a:lnTo>
                  <a:pt x="1477681" y="6767617"/>
                </a:lnTo>
                <a:cubicBezTo>
                  <a:pt x="569911" y="5942554"/>
                  <a:pt x="0" y="4752332"/>
                  <a:pt x="0" y="3429000"/>
                </a:cubicBezTo>
                <a:cubicBezTo>
                  <a:pt x="0" y="2183511"/>
                  <a:pt x="504834" y="1055933"/>
                  <a:pt x="1321040" y="239726"/>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solidFill>
                <a:schemeClr val="tx1"/>
              </a:solidFill>
            </a:endParaRPr>
          </a:p>
        </p:txBody>
      </p:sp>
      <p:sp>
        <p:nvSpPr>
          <p:cNvPr id="2" name="Title 1">
            <a:extLst>
              <a:ext uri="{FF2B5EF4-FFF2-40B4-BE49-F238E27FC236}">
                <a16:creationId xmlns:a16="http://schemas.microsoft.com/office/drawing/2014/main" id="{A7AB817F-D174-48BA-9628-6BA67D202568}"/>
              </a:ext>
            </a:extLst>
          </p:cNvPr>
          <p:cNvSpPr>
            <a:spLocks noGrp="1"/>
          </p:cNvSpPr>
          <p:nvPr>
            <p:ph type="ctrTitle"/>
          </p:nvPr>
        </p:nvSpPr>
        <p:spPr>
          <a:xfrm>
            <a:off x="2148840" y="2514866"/>
            <a:ext cx="7894320" cy="2387600"/>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p:ph type="subTitle" idx="1"/>
          </p:nvPr>
        </p:nvSpPr>
        <p:spPr>
          <a:xfrm>
            <a:off x="2819400" y="5105400"/>
            <a:ext cx="6553200" cy="944880"/>
          </a:xfrm>
        </p:spPr>
        <p:txBody>
          <a:bodyPr>
            <a:normAutofit/>
          </a:bodyPr>
          <a:lstStyle>
            <a:lvl1pPr marL="0" indent="0" algn="ctr">
              <a:lnSpc>
                <a:spcPct val="100000"/>
              </a:lnSpc>
              <a:spcBef>
                <a:spcPts val="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p:ph type="dt" sz="half" idx="10"/>
          </p:nvPr>
        </p:nvSpPr>
        <p:spPr>
          <a:xfrm>
            <a:off x="5581651" y="6273483"/>
            <a:ext cx="1028700" cy="365125"/>
          </a:xfrm>
        </p:spPr>
        <p:txBody>
          <a:bodyPr/>
          <a:lstStyle>
            <a:lvl1pPr algn="ctr">
              <a:defRPr>
                <a:solidFill>
                  <a:schemeClr val="bg1">
                    <a:lumMod val="50000"/>
                  </a:schemeClr>
                </a:solidFill>
              </a:defRPr>
            </a:lvl1pPr>
          </a:lstStyle>
          <a:p>
            <a:fld id="{34EDCA7A-D2E1-4AAD-BA02-4C33BD542359}" type="datetime1">
              <a:rPr lang="en-US" smtClean="0"/>
              <a:t>8/5/2024</a:t>
            </a:fld>
            <a:endParaRPr lang="en-US" dirty="0"/>
          </a:p>
        </p:txBody>
      </p:sp>
      <p:pic>
        <p:nvPicPr>
          <p:cNvPr id="9" name="Picture 8" descr="A close-up of a logo&#10;&#10;Description automatically generated">
            <a:extLst>
              <a:ext uri="{FF2B5EF4-FFF2-40B4-BE49-F238E27FC236}">
                <a16:creationId xmlns:a16="http://schemas.microsoft.com/office/drawing/2014/main" id="{307C07E8-72D4-3F55-64D5-BBE1877E5E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4240" y="851375"/>
            <a:ext cx="5468488" cy="1420886"/>
          </a:xfrm>
          <a:prstGeom prst="rect">
            <a:avLst/>
          </a:prstGeom>
        </p:spPr>
      </p:pic>
    </p:spTree>
    <p:extLst>
      <p:ext uri="{BB962C8B-B14F-4D97-AF65-F5344CB8AC3E}">
        <p14:creationId xmlns:p14="http://schemas.microsoft.com/office/powerpoint/2010/main" val="69514840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pic>
        <p:nvPicPr>
          <p:cNvPr id="24" name="Google Shape;24;p42"/>
          <p:cNvPicPr preferRelativeResize="0"/>
          <p:nvPr/>
        </p:nvPicPr>
        <p:blipFill rotWithShape="1">
          <a:blip r:embed="rId2">
            <a:alphaModFix/>
          </a:blip>
          <a:srcRect/>
          <a:stretch/>
        </p:blipFill>
        <p:spPr>
          <a:xfrm>
            <a:off x="304800" y="6329366"/>
            <a:ext cx="2844800" cy="369887"/>
          </a:xfrm>
          <a:prstGeom prst="rect">
            <a:avLst/>
          </a:prstGeom>
          <a:noFill/>
          <a:ln>
            <a:noFill/>
          </a:ln>
        </p:spPr>
      </p:pic>
      <p:sp>
        <p:nvSpPr>
          <p:cNvPr id="25" name="Google Shape;25;p42"/>
          <p:cNvSpPr txBox="1">
            <a:spLocks noGrp="1"/>
          </p:cNvSpPr>
          <p:nvPr>
            <p:ph type="title"/>
          </p:nvPr>
        </p:nvSpPr>
        <p:spPr>
          <a:xfrm>
            <a:off x="812801" y="533400"/>
            <a:ext cx="10513483" cy="533400"/>
          </a:xfrm>
          <a:prstGeom prst="rect">
            <a:avLst/>
          </a:prstGeom>
          <a:noFill/>
          <a:ln>
            <a:noFill/>
          </a:ln>
        </p:spPr>
        <p:txBody>
          <a:bodyPr spcFirstLastPara="1" wrap="square" lIns="0" tIns="0" rIns="0" bIns="0" anchor="t" anchorCtr="0">
            <a:normAutofit/>
          </a:bodyPr>
          <a:lstStyle>
            <a:lvl1pPr lvl="0" algn="ctr">
              <a:spcBef>
                <a:spcPts val="0"/>
              </a:spcBef>
              <a:spcAft>
                <a:spcPts val="0"/>
              </a:spcAft>
              <a:buSzPts val="1400"/>
              <a:buNone/>
              <a:defRPr sz="3200" b="1" cap="none">
                <a:latin typeface="Trebuchet MS"/>
                <a:ea typeface="Trebuchet MS"/>
                <a:cs typeface="Trebuchet MS"/>
                <a:sym typeface="Trebuchet MS"/>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 name="Google Shape;26;p42"/>
          <p:cNvSpPr txBox="1">
            <a:spLocks noGrp="1"/>
          </p:cNvSpPr>
          <p:nvPr>
            <p:ph type="body" idx="1"/>
          </p:nvPr>
        </p:nvSpPr>
        <p:spPr>
          <a:xfrm>
            <a:off x="914402" y="1219200"/>
            <a:ext cx="10411884" cy="4953001"/>
          </a:xfrm>
          <a:prstGeom prst="rect">
            <a:avLst/>
          </a:prstGeom>
          <a:noFill/>
          <a:ln>
            <a:noFill/>
          </a:ln>
        </p:spPr>
        <p:txBody>
          <a:bodyPr spcFirstLastPara="1" wrap="square" lIns="0" tIns="0" rIns="0" bIns="0" anchor="t" anchorCtr="0">
            <a:noAutofit/>
          </a:bodyPr>
          <a:lstStyle>
            <a:lvl1pPr marL="457200" lvl="0" indent="-228600" algn="l">
              <a:spcBef>
                <a:spcPts val="480"/>
              </a:spcBef>
              <a:spcAft>
                <a:spcPts val="0"/>
              </a:spcAft>
              <a:buClr>
                <a:srgbClr val="595959"/>
              </a:buClr>
              <a:buSzPts val="2400"/>
              <a:buNone/>
              <a:defRPr sz="2400">
                <a:solidFill>
                  <a:srgbClr val="595959"/>
                </a:solidFill>
                <a:latin typeface="Trebuchet MS"/>
                <a:ea typeface="Trebuchet MS"/>
                <a:cs typeface="Trebuchet MS"/>
                <a:sym typeface="Trebuchet MS"/>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7" name="Google Shape;27;p42"/>
          <p:cNvSpPr txBox="1">
            <a:spLocks noGrp="1"/>
          </p:cNvSpPr>
          <p:nvPr>
            <p:ph type="dt" idx="10"/>
          </p:nvPr>
        </p:nvSpPr>
        <p:spPr>
          <a:xfrm>
            <a:off x="6705600" y="6345240"/>
            <a:ext cx="14224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2"/>
          <p:cNvSpPr txBox="1">
            <a:spLocks noGrp="1"/>
          </p:cNvSpPr>
          <p:nvPr>
            <p:ph type="sldNum" idx="12"/>
          </p:nvPr>
        </p:nvSpPr>
        <p:spPr>
          <a:xfrm>
            <a:off x="8191500" y="6353178"/>
            <a:ext cx="410240" cy="365125"/>
          </a:xfrm>
          <a:prstGeom prst="rect">
            <a:avLst/>
          </a:prstGeom>
          <a:noFill/>
          <a:ln>
            <a:noFill/>
          </a:ln>
        </p:spPr>
        <p:txBody>
          <a:bodyPr spcFirstLastPara="1" wrap="square" lIns="0" tIns="0" rIns="0" bIns="0" anchor="ctr" anchorCtr="0">
            <a:noAutofit/>
          </a:bodyPr>
          <a:lstStyle>
            <a:lvl1pPr marL="0" marR="0" lvl="0"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1pPr>
            <a:lvl2pPr marL="0" marR="0" lvl="1"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2pPr>
            <a:lvl3pPr marL="0" marR="0" lvl="2"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3pPr>
            <a:lvl4pPr marL="0" marR="0" lvl="3"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4pPr>
            <a:lvl5pPr marL="0" marR="0" lvl="4"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5pPr>
            <a:lvl6pPr marL="0" marR="0" lvl="5"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6pPr>
            <a:lvl7pPr marL="0" marR="0" lvl="6"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7pPr>
            <a:lvl8pPr marL="0" marR="0" lvl="7"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8pPr>
            <a:lvl9pPr marL="0" marR="0" lvl="8"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9" name="Google Shape;29;p42"/>
          <p:cNvPicPr preferRelativeResize="0"/>
          <p:nvPr/>
        </p:nvPicPr>
        <p:blipFill rotWithShape="1">
          <a:blip r:embed="rId3">
            <a:alphaModFix/>
          </a:blip>
          <a:srcRect/>
          <a:stretch/>
        </p:blipFill>
        <p:spPr>
          <a:xfrm>
            <a:off x="9245602" y="6284122"/>
            <a:ext cx="2438404" cy="502225"/>
          </a:xfrm>
          <a:prstGeom prst="rect">
            <a:avLst/>
          </a:prstGeom>
          <a:noFill/>
          <a:ln>
            <a:noFill/>
          </a:ln>
        </p:spPr>
      </p:pic>
    </p:spTree>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0"/>
        <p:cNvGrpSpPr/>
        <p:nvPr/>
      </p:nvGrpSpPr>
      <p:grpSpPr>
        <a:xfrm>
          <a:off x="0" y="0"/>
          <a:ext cx="0" cy="0"/>
          <a:chOff x="0" y="0"/>
          <a:chExt cx="0" cy="0"/>
        </a:xfrm>
      </p:grpSpPr>
      <p:pic>
        <p:nvPicPr>
          <p:cNvPr id="31" name="Google Shape;31;p43"/>
          <p:cNvPicPr preferRelativeResize="0"/>
          <p:nvPr/>
        </p:nvPicPr>
        <p:blipFill rotWithShape="1">
          <a:blip r:embed="rId2">
            <a:alphaModFix/>
          </a:blip>
          <a:srcRect/>
          <a:stretch/>
        </p:blipFill>
        <p:spPr>
          <a:xfrm>
            <a:off x="304800" y="6329366"/>
            <a:ext cx="2844800" cy="369887"/>
          </a:xfrm>
          <a:prstGeom prst="rect">
            <a:avLst/>
          </a:prstGeom>
          <a:noFill/>
          <a:ln>
            <a:noFill/>
          </a:ln>
        </p:spPr>
      </p:pic>
      <p:sp>
        <p:nvSpPr>
          <p:cNvPr id="32" name="Google Shape;32;p43"/>
          <p:cNvSpPr txBox="1">
            <a:spLocks noGrp="1"/>
          </p:cNvSpPr>
          <p:nvPr>
            <p:ph type="body" idx="1"/>
          </p:nvPr>
        </p:nvSpPr>
        <p:spPr>
          <a:xfrm>
            <a:off x="914400" y="533403"/>
            <a:ext cx="10668000" cy="5592763"/>
          </a:xfrm>
          <a:prstGeom prst="rect">
            <a:avLst/>
          </a:prstGeom>
          <a:noFill/>
          <a:ln>
            <a:noFill/>
          </a:ln>
        </p:spPr>
        <p:txBody>
          <a:bodyPr spcFirstLastPara="1" wrap="square" lIns="0" tIns="0" rIns="0" bIns="0" anchor="t" anchorCtr="0">
            <a:noAutofit/>
          </a:bodyPr>
          <a:lstStyle>
            <a:lvl1pPr marL="457200" lvl="0" indent="-406400" algn="l">
              <a:spcBef>
                <a:spcPts val="560"/>
              </a:spcBef>
              <a:spcAft>
                <a:spcPts val="0"/>
              </a:spcAft>
              <a:buClr>
                <a:schemeClr val="dk1"/>
              </a:buClr>
              <a:buSzPts val="2800"/>
              <a:buChar char="•"/>
              <a:defRPr sz="2800">
                <a:latin typeface="Trebuchet MS"/>
                <a:ea typeface="Trebuchet MS"/>
                <a:cs typeface="Trebuchet MS"/>
                <a:sym typeface="Trebuchet MS"/>
              </a:defRPr>
            </a:lvl1pPr>
            <a:lvl2pPr marL="914400" lvl="1" indent="-381000" algn="l">
              <a:spcBef>
                <a:spcPts val="480"/>
              </a:spcBef>
              <a:spcAft>
                <a:spcPts val="0"/>
              </a:spcAft>
              <a:buClr>
                <a:schemeClr val="dk1"/>
              </a:buClr>
              <a:buSzPts val="2400"/>
              <a:buChar char="–"/>
              <a:defRPr sz="2400">
                <a:latin typeface="Trebuchet MS"/>
                <a:ea typeface="Trebuchet MS"/>
                <a:cs typeface="Trebuchet MS"/>
                <a:sym typeface="Trebuchet MS"/>
              </a:defRPr>
            </a:lvl2pPr>
            <a:lvl3pPr marL="1371600" lvl="2" indent="-355600" algn="l">
              <a:spcBef>
                <a:spcPts val="400"/>
              </a:spcBef>
              <a:spcAft>
                <a:spcPts val="0"/>
              </a:spcAft>
              <a:buClr>
                <a:schemeClr val="dk1"/>
              </a:buClr>
              <a:buSzPts val="2000"/>
              <a:buChar char="•"/>
              <a:defRPr sz="2000">
                <a:latin typeface="Trebuchet MS"/>
                <a:ea typeface="Trebuchet MS"/>
                <a:cs typeface="Trebuchet MS"/>
                <a:sym typeface="Trebuchet MS"/>
              </a:defRPr>
            </a:lvl3pPr>
            <a:lvl4pPr marL="1828800" lvl="3" indent="-355600" algn="l">
              <a:spcBef>
                <a:spcPts val="400"/>
              </a:spcBef>
              <a:spcAft>
                <a:spcPts val="0"/>
              </a:spcAft>
              <a:buClr>
                <a:schemeClr val="dk1"/>
              </a:buClr>
              <a:buSzPts val="2000"/>
              <a:buChar char="–"/>
              <a:defRPr>
                <a:latin typeface="Trebuchet MS"/>
                <a:ea typeface="Trebuchet MS"/>
                <a:cs typeface="Trebuchet MS"/>
                <a:sym typeface="Trebuchet MS"/>
              </a:defRPr>
            </a:lvl4pPr>
            <a:lvl5pPr marL="2286000" lvl="4" indent="-355600" algn="l">
              <a:spcBef>
                <a:spcPts val="400"/>
              </a:spcBef>
              <a:spcAft>
                <a:spcPts val="0"/>
              </a:spcAft>
              <a:buClr>
                <a:schemeClr val="dk1"/>
              </a:buClr>
              <a:buSzPts val="2000"/>
              <a:buChar char="»"/>
              <a:defRPr>
                <a:latin typeface="Trebuchet MS"/>
                <a:ea typeface="Trebuchet MS"/>
                <a:cs typeface="Trebuchet MS"/>
                <a:sym typeface="Trebuchet MS"/>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 name="Google Shape;33;p43"/>
          <p:cNvSpPr txBox="1">
            <a:spLocks noGrp="1"/>
          </p:cNvSpPr>
          <p:nvPr>
            <p:ph type="dt" idx="10"/>
          </p:nvPr>
        </p:nvSpPr>
        <p:spPr>
          <a:xfrm>
            <a:off x="6908800" y="6359284"/>
            <a:ext cx="14224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3"/>
          <p:cNvSpPr txBox="1">
            <a:spLocks noGrp="1"/>
          </p:cNvSpPr>
          <p:nvPr>
            <p:ph type="ftr" idx="11"/>
          </p:nvPr>
        </p:nvSpPr>
        <p:spPr>
          <a:xfrm>
            <a:off x="3657600" y="6356353"/>
            <a:ext cx="30480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3"/>
          <p:cNvSpPr txBox="1">
            <a:spLocks noGrp="1"/>
          </p:cNvSpPr>
          <p:nvPr>
            <p:ph type="sldNum" idx="12"/>
          </p:nvPr>
        </p:nvSpPr>
        <p:spPr>
          <a:xfrm>
            <a:off x="8483599" y="6365511"/>
            <a:ext cx="609600" cy="365125"/>
          </a:xfrm>
          <a:prstGeom prst="rect">
            <a:avLst/>
          </a:prstGeom>
          <a:noFill/>
          <a:ln>
            <a:noFill/>
          </a:ln>
        </p:spPr>
        <p:txBody>
          <a:bodyPr spcFirstLastPara="1" wrap="square" lIns="0" tIns="0" rIns="0" bIns="0" anchor="ctr" anchorCtr="0">
            <a:noAutofit/>
          </a:bodyPr>
          <a:lstStyle>
            <a:lvl1pPr marL="0" marR="0" lvl="0"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1pPr>
            <a:lvl2pPr marL="0" marR="0" lvl="1"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2pPr>
            <a:lvl3pPr marL="0" marR="0" lvl="2"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3pPr>
            <a:lvl4pPr marL="0" marR="0" lvl="3"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4pPr>
            <a:lvl5pPr marL="0" marR="0" lvl="4"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5pPr>
            <a:lvl6pPr marL="0" marR="0" lvl="5"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6pPr>
            <a:lvl7pPr marL="0" marR="0" lvl="6"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7pPr>
            <a:lvl8pPr marL="0" marR="0" lvl="7"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8pPr>
            <a:lvl9pPr marL="0" marR="0" lvl="8" indent="0" algn="r">
              <a:spcBef>
                <a:spcPts val="0"/>
              </a:spcBef>
              <a:spcAft>
                <a:spcPts val="0"/>
              </a:spcAft>
              <a:buNone/>
              <a:defRPr sz="12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6" name="Google Shape;36;p43"/>
          <p:cNvPicPr preferRelativeResize="0"/>
          <p:nvPr/>
        </p:nvPicPr>
        <p:blipFill rotWithShape="1">
          <a:blip r:embed="rId3">
            <a:alphaModFix/>
          </a:blip>
          <a:srcRect/>
          <a:stretch/>
        </p:blipFill>
        <p:spPr>
          <a:xfrm>
            <a:off x="9245601" y="6186559"/>
            <a:ext cx="2641601" cy="544077"/>
          </a:xfrm>
          <a:prstGeom prst="rect">
            <a:avLst/>
          </a:prstGeom>
          <a:noFill/>
          <a:ln>
            <a:noFill/>
          </a:ln>
        </p:spPr>
      </p:pic>
    </p:spTree>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pic>
        <p:nvPicPr>
          <p:cNvPr id="38" name="Google Shape;38;p44"/>
          <p:cNvPicPr preferRelativeResize="0"/>
          <p:nvPr/>
        </p:nvPicPr>
        <p:blipFill rotWithShape="1">
          <a:blip r:embed="rId2">
            <a:alphaModFix/>
          </a:blip>
          <a:srcRect/>
          <a:stretch/>
        </p:blipFill>
        <p:spPr>
          <a:xfrm>
            <a:off x="8505160" y="-685800"/>
            <a:ext cx="5109240" cy="7934325"/>
          </a:xfrm>
          <a:prstGeom prst="rect">
            <a:avLst/>
          </a:prstGeom>
          <a:noFill/>
          <a:ln>
            <a:noFill/>
          </a:ln>
        </p:spPr>
      </p:pic>
      <p:pic>
        <p:nvPicPr>
          <p:cNvPr id="39" name="Google Shape;39;p44"/>
          <p:cNvPicPr preferRelativeResize="0"/>
          <p:nvPr/>
        </p:nvPicPr>
        <p:blipFill rotWithShape="1">
          <a:blip r:embed="rId3">
            <a:alphaModFix/>
          </a:blip>
          <a:srcRect/>
          <a:stretch/>
        </p:blipFill>
        <p:spPr>
          <a:xfrm>
            <a:off x="304800" y="6329366"/>
            <a:ext cx="2844800" cy="369887"/>
          </a:xfrm>
          <a:prstGeom prst="rect">
            <a:avLst/>
          </a:prstGeom>
          <a:noFill/>
          <a:ln>
            <a:noFill/>
          </a:ln>
        </p:spPr>
      </p:pic>
      <p:sp>
        <p:nvSpPr>
          <p:cNvPr id="40" name="Google Shape;40;p44"/>
          <p:cNvSpPr txBox="1">
            <a:spLocks noGrp="1"/>
          </p:cNvSpPr>
          <p:nvPr>
            <p:ph type="title"/>
          </p:nvPr>
        </p:nvSpPr>
        <p:spPr>
          <a:xfrm>
            <a:off x="914400" y="457200"/>
            <a:ext cx="10668000" cy="4572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b="1">
                <a:latin typeface="Trebuchet MS"/>
                <a:ea typeface="Trebuchet MS"/>
                <a:cs typeface="Trebuchet MS"/>
                <a:sym typeface="Trebuchet MS"/>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 name="Google Shape;41;p44"/>
          <p:cNvSpPr txBox="1">
            <a:spLocks noGrp="1"/>
          </p:cNvSpPr>
          <p:nvPr>
            <p:ph type="body" idx="1"/>
          </p:nvPr>
        </p:nvSpPr>
        <p:spPr>
          <a:xfrm>
            <a:off x="914400" y="1143003"/>
            <a:ext cx="5181600" cy="4983163"/>
          </a:xfrm>
          <a:prstGeom prst="rect">
            <a:avLst/>
          </a:prstGeom>
          <a:noFill/>
          <a:ln>
            <a:noFill/>
          </a:ln>
        </p:spPr>
        <p:txBody>
          <a:bodyPr spcFirstLastPara="1" wrap="square" lIns="0" tIns="0" rIns="0" bIns="0" anchor="t" anchorCtr="0">
            <a:noAutofit/>
          </a:bodyPr>
          <a:lstStyle>
            <a:lvl1pPr marL="457200" lvl="0" indent="-406400" algn="l">
              <a:spcBef>
                <a:spcPts val="560"/>
              </a:spcBef>
              <a:spcAft>
                <a:spcPts val="0"/>
              </a:spcAft>
              <a:buClr>
                <a:schemeClr val="dk1"/>
              </a:buClr>
              <a:buSzPts val="2800"/>
              <a:buChar char="•"/>
              <a:defRPr sz="2800">
                <a:latin typeface="Trebuchet MS"/>
                <a:ea typeface="Trebuchet MS"/>
                <a:cs typeface="Trebuchet MS"/>
                <a:sym typeface="Trebuchet MS"/>
              </a:defRPr>
            </a:lvl1pPr>
            <a:lvl2pPr marL="914400" lvl="1" indent="-381000" algn="l">
              <a:spcBef>
                <a:spcPts val="480"/>
              </a:spcBef>
              <a:spcAft>
                <a:spcPts val="0"/>
              </a:spcAft>
              <a:buClr>
                <a:schemeClr val="dk1"/>
              </a:buClr>
              <a:buSzPts val="2400"/>
              <a:buChar char="–"/>
              <a:defRPr sz="2400">
                <a:latin typeface="Trebuchet MS"/>
                <a:ea typeface="Trebuchet MS"/>
                <a:cs typeface="Trebuchet MS"/>
                <a:sym typeface="Trebuchet MS"/>
              </a:defRPr>
            </a:lvl2pPr>
            <a:lvl3pPr marL="1371600" lvl="2" indent="-355600" algn="l">
              <a:spcBef>
                <a:spcPts val="400"/>
              </a:spcBef>
              <a:spcAft>
                <a:spcPts val="0"/>
              </a:spcAft>
              <a:buClr>
                <a:schemeClr val="dk1"/>
              </a:buClr>
              <a:buSzPts val="2000"/>
              <a:buChar char="•"/>
              <a:defRPr sz="2000">
                <a:latin typeface="Trebuchet MS"/>
                <a:ea typeface="Trebuchet MS"/>
                <a:cs typeface="Trebuchet MS"/>
                <a:sym typeface="Trebuchet MS"/>
              </a:defRPr>
            </a:lvl3pPr>
            <a:lvl4pPr marL="1828800" lvl="3" indent="-355600" algn="l">
              <a:spcBef>
                <a:spcPts val="400"/>
              </a:spcBef>
              <a:spcAft>
                <a:spcPts val="0"/>
              </a:spcAft>
              <a:buClr>
                <a:schemeClr val="dk1"/>
              </a:buClr>
              <a:buSzPts val="2000"/>
              <a:buChar char="–"/>
              <a:defRPr sz="2000">
                <a:latin typeface="Trebuchet MS"/>
                <a:ea typeface="Trebuchet MS"/>
                <a:cs typeface="Trebuchet MS"/>
                <a:sym typeface="Trebuchet MS"/>
              </a:defRPr>
            </a:lvl4pPr>
            <a:lvl5pPr marL="2286000" lvl="4" indent="-355600" algn="l">
              <a:spcBef>
                <a:spcPts val="400"/>
              </a:spcBef>
              <a:spcAft>
                <a:spcPts val="0"/>
              </a:spcAft>
              <a:buClr>
                <a:schemeClr val="dk1"/>
              </a:buClr>
              <a:buSzPts val="2000"/>
              <a:buChar char="»"/>
              <a:defRPr sz="2000">
                <a:latin typeface="Trebuchet MS"/>
                <a:ea typeface="Trebuchet MS"/>
                <a:cs typeface="Trebuchet MS"/>
                <a:sym typeface="Trebuchet MS"/>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2" name="Google Shape;42;p44"/>
          <p:cNvSpPr txBox="1">
            <a:spLocks noGrp="1"/>
          </p:cNvSpPr>
          <p:nvPr>
            <p:ph type="body" idx="2"/>
          </p:nvPr>
        </p:nvSpPr>
        <p:spPr>
          <a:xfrm>
            <a:off x="6197600" y="1143003"/>
            <a:ext cx="5384800" cy="4983163"/>
          </a:xfrm>
          <a:prstGeom prst="rect">
            <a:avLst/>
          </a:prstGeom>
          <a:noFill/>
          <a:ln>
            <a:noFill/>
          </a:ln>
        </p:spPr>
        <p:txBody>
          <a:bodyPr spcFirstLastPara="1" wrap="square" lIns="0" tIns="0" rIns="0" bIns="0" anchor="t" anchorCtr="0">
            <a:noAutofit/>
          </a:bodyPr>
          <a:lstStyle>
            <a:lvl1pPr marL="457200" lvl="0" indent="-406400" algn="l">
              <a:spcBef>
                <a:spcPts val="560"/>
              </a:spcBef>
              <a:spcAft>
                <a:spcPts val="0"/>
              </a:spcAft>
              <a:buClr>
                <a:schemeClr val="dk1"/>
              </a:buClr>
              <a:buSzPts val="2800"/>
              <a:buChar char="•"/>
              <a:defRPr sz="2800">
                <a:latin typeface="Trebuchet MS"/>
                <a:ea typeface="Trebuchet MS"/>
                <a:cs typeface="Trebuchet MS"/>
                <a:sym typeface="Trebuchet MS"/>
              </a:defRPr>
            </a:lvl1pPr>
            <a:lvl2pPr marL="914400" lvl="1" indent="-381000" algn="l">
              <a:spcBef>
                <a:spcPts val="480"/>
              </a:spcBef>
              <a:spcAft>
                <a:spcPts val="0"/>
              </a:spcAft>
              <a:buClr>
                <a:schemeClr val="dk1"/>
              </a:buClr>
              <a:buSzPts val="2400"/>
              <a:buChar char="–"/>
              <a:defRPr sz="2400">
                <a:latin typeface="Trebuchet MS"/>
                <a:ea typeface="Trebuchet MS"/>
                <a:cs typeface="Trebuchet MS"/>
                <a:sym typeface="Trebuchet MS"/>
              </a:defRPr>
            </a:lvl2pPr>
            <a:lvl3pPr marL="1371600" lvl="2" indent="-355600" algn="l">
              <a:spcBef>
                <a:spcPts val="400"/>
              </a:spcBef>
              <a:spcAft>
                <a:spcPts val="0"/>
              </a:spcAft>
              <a:buClr>
                <a:schemeClr val="dk1"/>
              </a:buClr>
              <a:buSzPts val="2000"/>
              <a:buChar char="•"/>
              <a:defRPr sz="2000">
                <a:latin typeface="Trebuchet MS"/>
                <a:ea typeface="Trebuchet MS"/>
                <a:cs typeface="Trebuchet MS"/>
                <a:sym typeface="Trebuchet MS"/>
              </a:defRPr>
            </a:lvl3pPr>
            <a:lvl4pPr marL="1828800" lvl="3" indent="-355600" algn="l">
              <a:spcBef>
                <a:spcPts val="400"/>
              </a:spcBef>
              <a:spcAft>
                <a:spcPts val="0"/>
              </a:spcAft>
              <a:buClr>
                <a:schemeClr val="dk1"/>
              </a:buClr>
              <a:buSzPts val="2000"/>
              <a:buChar char="–"/>
              <a:defRPr sz="2000">
                <a:latin typeface="Trebuchet MS"/>
                <a:ea typeface="Trebuchet MS"/>
                <a:cs typeface="Trebuchet MS"/>
                <a:sym typeface="Trebuchet MS"/>
              </a:defRPr>
            </a:lvl4pPr>
            <a:lvl5pPr marL="2286000" lvl="4" indent="-355600" algn="l">
              <a:spcBef>
                <a:spcPts val="400"/>
              </a:spcBef>
              <a:spcAft>
                <a:spcPts val="0"/>
              </a:spcAft>
              <a:buClr>
                <a:schemeClr val="dk1"/>
              </a:buClr>
              <a:buSzPts val="2000"/>
              <a:buChar char="»"/>
              <a:defRPr sz="2000">
                <a:latin typeface="Trebuchet MS"/>
                <a:ea typeface="Trebuchet MS"/>
                <a:cs typeface="Trebuchet MS"/>
                <a:sym typeface="Trebuchet MS"/>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3" name="Google Shape;43;p44"/>
          <p:cNvSpPr txBox="1">
            <a:spLocks noGrp="1"/>
          </p:cNvSpPr>
          <p:nvPr>
            <p:ph type="dt" idx="10"/>
          </p:nvPr>
        </p:nvSpPr>
        <p:spPr>
          <a:xfrm>
            <a:off x="9347200" y="6356353"/>
            <a:ext cx="14224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4"/>
          <p:cNvSpPr txBox="1">
            <a:spLocks noGrp="1"/>
          </p:cNvSpPr>
          <p:nvPr>
            <p:ph type="ftr" idx="11"/>
          </p:nvPr>
        </p:nvSpPr>
        <p:spPr>
          <a:xfrm>
            <a:off x="3657600" y="6356353"/>
            <a:ext cx="54864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44"/>
          <p:cNvSpPr txBox="1">
            <a:spLocks noGrp="1"/>
          </p:cNvSpPr>
          <p:nvPr>
            <p:ph type="sldNum" idx="12"/>
          </p:nvPr>
        </p:nvSpPr>
        <p:spPr>
          <a:xfrm>
            <a:off x="10972800" y="6356353"/>
            <a:ext cx="609600" cy="365125"/>
          </a:xfrm>
          <a:prstGeom prst="rect">
            <a:avLst/>
          </a:prstGeom>
          <a:noFill/>
          <a:ln>
            <a:noFill/>
          </a:ln>
        </p:spPr>
        <p:txBody>
          <a:bodyPr spcFirstLastPara="1" wrap="square" lIns="0" tIns="0" rIns="0" bIns="0" anchor="ctr" anchorCtr="0">
            <a:noAutofit/>
          </a:bodyPr>
          <a:lstStyle>
            <a:lvl1pPr marL="0" marR="0" lvl="0" indent="0" algn="r">
              <a:spcBef>
                <a:spcPts val="0"/>
              </a:spcBef>
              <a:spcAft>
                <a:spcPts val="0"/>
              </a:spcAft>
              <a:buNone/>
              <a:defRPr sz="1200">
                <a:solidFill>
                  <a:srgbClr val="888888"/>
                </a:solidFill>
                <a:latin typeface="Trebuchet MS"/>
                <a:ea typeface="Trebuchet MS"/>
                <a:cs typeface="Trebuchet MS"/>
                <a:sym typeface="Trebuchet MS"/>
              </a:defRPr>
            </a:lvl1pPr>
            <a:lvl2pPr marL="0" marR="0" lvl="1" indent="0" algn="r">
              <a:spcBef>
                <a:spcPts val="0"/>
              </a:spcBef>
              <a:spcAft>
                <a:spcPts val="0"/>
              </a:spcAft>
              <a:buNone/>
              <a:defRPr sz="1200">
                <a:solidFill>
                  <a:srgbClr val="888888"/>
                </a:solidFill>
                <a:latin typeface="Trebuchet MS"/>
                <a:ea typeface="Trebuchet MS"/>
                <a:cs typeface="Trebuchet MS"/>
                <a:sym typeface="Trebuchet MS"/>
              </a:defRPr>
            </a:lvl2pPr>
            <a:lvl3pPr marL="0" marR="0" lvl="2" indent="0" algn="r">
              <a:spcBef>
                <a:spcPts val="0"/>
              </a:spcBef>
              <a:spcAft>
                <a:spcPts val="0"/>
              </a:spcAft>
              <a:buNone/>
              <a:defRPr sz="1200">
                <a:solidFill>
                  <a:srgbClr val="888888"/>
                </a:solidFill>
                <a:latin typeface="Trebuchet MS"/>
                <a:ea typeface="Trebuchet MS"/>
                <a:cs typeface="Trebuchet MS"/>
                <a:sym typeface="Trebuchet MS"/>
              </a:defRPr>
            </a:lvl3pPr>
            <a:lvl4pPr marL="0" marR="0" lvl="3" indent="0" algn="r">
              <a:spcBef>
                <a:spcPts val="0"/>
              </a:spcBef>
              <a:spcAft>
                <a:spcPts val="0"/>
              </a:spcAft>
              <a:buNone/>
              <a:defRPr sz="1200">
                <a:solidFill>
                  <a:srgbClr val="888888"/>
                </a:solidFill>
                <a:latin typeface="Trebuchet MS"/>
                <a:ea typeface="Trebuchet MS"/>
                <a:cs typeface="Trebuchet MS"/>
                <a:sym typeface="Trebuchet MS"/>
              </a:defRPr>
            </a:lvl4pPr>
            <a:lvl5pPr marL="0" marR="0" lvl="4" indent="0" algn="r">
              <a:spcBef>
                <a:spcPts val="0"/>
              </a:spcBef>
              <a:spcAft>
                <a:spcPts val="0"/>
              </a:spcAft>
              <a:buNone/>
              <a:defRPr sz="1200">
                <a:solidFill>
                  <a:srgbClr val="888888"/>
                </a:solidFill>
                <a:latin typeface="Trebuchet MS"/>
                <a:ea typeface="Trebuchet MS"/>
                <a:cs typeface="Trebuchet MS"/>
                <a:sym typeface="Trebuchet MS"/>
              </a:defRPr>
            </a:lvl5pPr>
            <a:lvl6pPr marL="0" marR="0" lvl="5" indent="0" algn="r">
              <a:spcBef>
                <a:spcPts val="0"/>
              </a:spcBef>
              <a:spcAft>
                <a:spcPts val="0"/>
              </a:spcAft>
              <a:buNone/>
              <a:defRPr sz="1200">
                <a:solidFill>
                  <a:srgbClr val="888888"/>
                </a:solidFill>
                <a:latin typeface="Trebuchet MS"/>
                <a:ea typeface="Trebuchet MS"/>
                <a:cs typeface="Trebuchet MS"/>
                <a:sym typeface="Trebuchet MS"/>
              </a:defRPr>
            </a:lvl6pPr>
            <a:lvl7pPr marL="0" marR="0" lvl="6" indent="0" algn="r">
              <a:spcBef>
                <a:spcPts val="0"/>
              </a:spcBef>
              <a:spcAft>
                <a:spcPts val="0"/>
              </a:spcAft>
              <a:buNone/>
              <a:defRPr sz="1200">
                <a:solidFill>
                  <a:srgbClr val="888888"/>
                </a:solidFill>
                <a:latin typeface="Trebuchet MS"/>
                <a:ea typeface="Trebuchet MS"/>
                <a:cs typeface="Trebuchet MS"/>
                <a:sym typeface="Trebuchet MS"/>
              </a:defRPr>
            </a:lvl7pPr>
            <a:lvl8pPr marL="0" marR="0" lvl="7" indent="0" algn="r">
              <a:spcBef>
                <a:spcPts val="0"/>
              </a:spcBef>
              <a:spcAft>
                <a:spcPts val="0"/>
              </a:spcAft>
              <a:buNone/>
              <a:defRPr sz="1200">
                <a:solidFill>
                  <a:srgbClr val="888888"/>
                </a:solidFill>
                <a:latin typeface="Trebuchet MS"/>
                <a:ea typeface="Trebuchet MS"/>
                <a:cs typeface="Trebuchet MS"/>
                <a:sym typeface="Trebuchet MS"/>
              </a:defRPr>
            </a:lvl8pPr>
            <a:lvl9pPr marL="0" marR="0" lvl="8" indent="0" algn="r">
              <a:spcBef>
                <a:spcPts val="0"/>
              </a:spcBef>
              <a:spcAft>
                <a:spcPts val="0"/>
              </a:spcAft>
              <a:buNone/>
              <a:defRPr sz="1200">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pic>
        <p:nvPicPr>
          <p:cNvPr id="47" name="Google Shape;47;p45"/>
          <p:cNvPicPr preferRelativeResize="0"/>
          <p:nvPr/>
        </p:nvPicPr>
        <p:blipFill rotWithShape="1">
          <a:blip r:embed="rId2">
            <a:alphaModFix/>
          </a:blip>
          <a:srcRect/>
          <a:stretch/>
        </p:blipFill>
        <p:spPr>
          <a:xfrm>
            <a:off x="8505160" y="-685800"/>
            <a:ext cx="5109240" cy="7934325"/>
          </a:xfrm>
          <a:prstGeom prst="rect">
            <a:avLst/>
          </a:prstGeom>
          <a:noFill/>
          <a:ln>
            <a:noFill/>
          </a:ln>
        </p:spPr>
      </p:pic>
      <p:pic>
        <p:nvPicPr>
          <p:cNvPr id="48" name="Google Shape;48;p45"/>
          <p:cNvPicPr preferRelativeResize="0"/>
          <p:nvPr/>
        </p:nvPicPr>
        <p:blipFill rotWithShape="1">
          <a:blip r:embed="rId3">
            <a:alphaModFix/>
          </a:blip>
          <a:srcRect/>
          <a:stretch/>
        </p:blipFill>
        <p:spPr>
          <a:xfrm>
            <a:off x="304800" y="6329366"/>
            <a:ext cx="2844800" cy="369887"/>
          </a:xfrm>
          <a:prstGeom prst="rect">
            <a:avLst/>
          </a:prstGeom>
          <a:noFill/>
          <a:ln>
            <a:noFill/>
          </a:ln>
        </p:spPr>
      </p:pic>
      <p:sp>
        <p:nvSpPr>
          <p:cNvPr id="49" name="Google Shape;49;p45"/>
          <p:cNvSpPr txBox="1">
            <a:spLocks noGrp="1"/>
          </p:cNvSpPr>
          <p:nvPr>
            <p:ph type="title"/>
          </p:nvPr>
        </p:nvSpPr>
        <p:spPr>
          <a:xfrm>
            <a:off x="914400" y="457200"/>
            <a:ext cx="10668000" cy="503238"/>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3200" b="1">
                <a:latin typeface="Trebuchet MS"/>
                <a:ea typeface="Trebuchet MS"/>
                <a:cs typeface="Trebuchet MS"/>
                <a:sym typeface="Trebuchet MS"/>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0" name="Google Shape;50;p45"/>
          <p:cNvSpPr txBox="1">
            <a:spLocks noGrp="1"/>
          </p:cNvSpPr>
          <p:nvPr>
            <p:ph type="dt" idx="10"/>
          </p:nvPr>
        </p:nvSpPr>
        <p:spPr>
          <a:xfrm>
            <a:off x="9347200" y="6356353"/>
            <a:ext cx="14224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5"/>
          <p:cNvSpPr txBox="1">
            <a:spLocks noGrp="1"/>
          </p:cNvSpPr>
          <p:nvPr>
            <p:ph type="ftr" idx="11"/>
          </p:nvPr>
        </p:nvSpPr>
        <p:spPr>
          <a:xfrm>
            <a:off x="3657600" y="6356353"/>
            <a:ext cx="54864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5"/>
          <p:cNvSpPr txBox="1">
            <a:spLocks noGrp="1"/>
          </p:cNvSpPr>
          <p:nvPr>
            <p:ph type="sldNum" idx="12"/>
          </p:nvPr>
        </p:nvSpPr>
        <p:spPr>
          <a:xfrm>
            <a:off x="10972800" y="6356353"/>
            <a:ext cx="609600" cy="365125"/>
          </a:xfrm>
          <a:prstGeom prst="rect">
            <a:avLst/>
          </a:prstGeom>
          <a:noFill/>
          <a:ln>
            <a:noFill/>
          </a:ln>
        </p:spPr>
        <p:txBody>
          <a:bodyPr spcFirstLastPara="1" wrap="square" lIns="0" tIns="0" rIns="0" bIns="0" anchor="ctr" anchorCtr="0">
            <a:noAutofit/>
          </a:bodyPr>
          <a:lstStyle>
            <a:lvl1pPr marL="0" marR="0" lvl="0" indent="0" algn="r">
              <a:spcBef>
                <a:spcPts val="0"/>
              </a:spcBef>
              <a:spcAft>
                <a:spcPts val="0"/>
              </a:spcAft>
              <a:buNone/>
              <a:defRPr sz="1200">
                <a:solidFill>
                  <a:srgbClr val="888888"/>
                </a:solidFill>
                <a:latin typeface="Trebuchet MS"/>
                <a:ea typeface="Trebuchet MS"/>
                <a:cs typeface="Trebuchet MS"/>
                <a:sym typeface="Trebuchet MS"/>
              </a:defRPr>
            </a:lvl1pPr>
            <a:lvl2pPr marL="0" marR="0" lvl="1" indent="0" algn="r">
              <a:spcBef>
                <a:spcPts val="0"/>
              </a:spcBef>
              <a:spcAft>
                <a:spcPts val="0"/>
              </a:spcAft>
              <a:buNone/>
              <a:defRPr sz="1200">
                <a:solidFill>
                  <a:srgbClr val="888888"/>
                </a:solidFill>
                <a:latin typeface="Trebuchet MS"/>
                <a:ea typeface="Trebuchet MS"/>
                <a:cs typeface="Trebuchet MS"/>
                <a:sym typeface="Trebuchet MS"/>
              </a:defRPr>
            </a:lvl2pPr>
            <a:lvl3pPr marL="0" marR="0" lvl="2" indent="0" algn="r">
              <a:spcBef>
                <a:spcPts val="0"/>
              </a:spcBef>
              <a:spcAft>
                <a:spcPts val="0"/>
              </a:spcAft>
              <a:buNone/>
              <a:defRPr sz="1200">
                <a:solidFill>
                  <a:srgbClr val="888888"/>
                </a:solidFill>
                <a:latin typeface="Trebuchet MS"/>
                <a:ea typeface="Trebuchet MS"/>
                <a:cs typeface="Trebuchet MS"/>
                <a:sym typeface="Trebuchet MS"/>
              </a:defRPr>
            </a:lvl3pPr>
            <a:lvl4pPr marL="0" marR="0" lvl="3" indent="0" algn="r">
              <a:spcBef>
                <a:spcPts val="0"/>
              </a:spcBef>
              <a:spcAft>
                <a:spcPts val="0"/>
              </a:spcAft>
              <a:buNone/>
              <a:defRPr sz="1200">
                <a:solidFill>
                  <a:srgbClr val="888888"/>
                </a:solidFill>
                <a:latin typeface="Trebuchet MS"/>
                <a:ea typeface="Trebuchet MS"/>
                <a:cs typeface="Trebuchet MS"/>
                <a:sym typeface="Trebuchet MS"/>
              </a:defRPr>
            </a:lvl4pPr>
            <a:lvl5pPr marL="0" marR="0" lvl="4" indent="0" algn="r">
              <a:spcBef>
                <a:spcPts val="0"/>
              </a:spcBef>
              <a:spcAft>
                <a:spcPts val="0"/>
              </a:spcAft>
              <a:buNone/>
              <a:defRPr sz="1200">
                <a:solidFill>
                  <a:srgbClr val="888888"/>
                </a:solidFill>
                <a:latin typeface="Trebuchet MS"/>
                <a:ea typeface="Trebuchet MS"/>
                <a:cs typeface="Trebuchet MS"/>
                <a:sym typeface="Trebuchet MS"/>
              </a:defRPr>
            </a:lvl5pPr>
            <a:lvl6pPr marL="0" marR="0" lvl="5" indent="0" algn="r">
              <a:spcBef>
                <a:spcPts val="0"/>
              </a:spcBef>
              <a:spcAft>
                <a:spcPts val="0"/>
              </a:spcAft>
              <a:buNone/>
              <a:defRPr sz="1200">
                <a:solidFill>
                  <a:srgbClr val="888888"/>
                </a:solidFill>
                <a:latin typeface="Trebuchet MS"/>
                <a:ea typeface="Trebuchet MS"/>
                <a:cs typeface="Trebuchet MS"/>
                <a:sym typeface="Trebuchet MS"/>
              </a:defRPr>
            </a:lvl6pPr>
            <a:lvl7pPr marL="0" marR="0" lvl="6" indent="0" algn="r">
              <a:spcBef>
                <a:spcPts val="0"/>
              </a:spcBef>
              <a:spcAft>
                <a:spcPts val="0"/>
              </a:spcAft>
              <a:buNone/>
              <a:defRPr sz="1200">
                <a:solidFill>
                  <a:srgbClr val="888888"/>
                </a:solidFill>
                <a:latin typeface="Trebuchet MS"/>
                <a:ea typeface="Trebuchet MS"/>
                <a:cs typeface="Trebuchet MS"/>
                <a:sym typeface="Trebuchet MS"/>
              </a:defRPr>
            </a:lvl7pPr>
            <a:lvl8pPr marL="0" marR="0" lvl="7" indent="0" algn="r">
              <a:spcBef>
                <a:spcPts val="0"/>
              </a:spcBef>
              <a:spcAft>
                <a:spcPts val="0"/>
              </a:spcAft>
              <a:buNone/>
              <a:defRPr sz="1200">
                <a:solidFill>
                  <a:srgbClr val="888888"/>
                </a:solidFill>
                <a:latin typeface="Trebuchet MS"/>
                <a:ea typeface="Trebuchet MS"/>
                <a:cs typeface="Trebuchet MS"/>
                <a:sym typeface="Trebuchet MS"/>
              </a:defRPr>
            </a:lvl8pPr>
            <a:lvl9pPr marL="0" marR="0" lvl="8" indent="0" algn="r">
              <a:spcBef>
                <a:spcPts val="0"/>
              </a:spcBef>
              <a:spcAft>
                <a:spcPts val="0"/>
              </a:spcAft>
              <a:buNone/>
              <a:defRPr sz="1200">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pic>
        <p:nvPicPr>
          <p:cNvPr id="54" name="Google Shape;54;p46"/>
          <p:cNvPicPr preferRelativeResize="0"/>
          <p:nvPr/>
        </p:nvPicPr>
        <p:blipFill rotWithShape="1">
          <a:blip r:embed="rId2">
            <a:alphaModFix/>
          </a:blip>
          <a:srcRect/>
          <a:stretch/>
        </p:blipFill>
        <p:spPr>
          <a:xfrm>
            <a:off x="8505160" y="-685800"/>
            <a:ext cx="5109240" cy="7934325"/>
          </a:xfrm>
          <a:prstGeom prst="rect">
            <a:avLst/>
          </a:prstGeom>
          <a:noFill/>
          <a:ln>
            <a:noFill/>
          </a:ln>
        </p:spPr>
      </p:pic>
      <p:pic>
        <p:nvPicPr>
          <p:cNvPr id="55" name="Google Shape;55;p46"/>
          <p:cNvPicPr preferRelativeResize="0"/>
          <p:nvPr/>
        </p:nvPicPr>
        <p:blipFill rotWithShape="1">
          <a:blip r:embed="rId3">
            <a:alphaModFix/>
          </a:blip>
          <a:srcRect/>
          <a:stretch/>
        </p:blipFill>
        <p:spPr>
          <a:xfrm>
            <a:off x="304800" y="6329366"/>
            <a:ext cx="2844800" cy="369887"/>
          </a:xfrm>
          <a:prstGeom prst="rect">
            <a:avLst/>
          </a:prstGeom>
          <a:noFill/>
          <a:ln>
            <a:noFill/>
          </a:ln>
        </p:spPr>
      </p:pic>
      <p:sp>
        <p:nvSpPr>
          <p:cNvPr id="56" name="Google Shape;56;p46"/>
          <p:cNvSpPr txBox="1">
            <a:spLocks noGrp="1"/>
          </p:cNvSpPr>
          <p:nvPr>
            <p:ph type="dt" idx="10"/>
          </p:nvPr>
        </p:nvSpPr>
        <p:spPr>
          <a:xfrm>
            <a:off x="9347200" y="6356353"/>
            <a:ext cx="14224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6"/>
          <p:cNvSpPr txBox="1">
            <a:spLocks noGrp="1"/>
          </p:cNvSpPr>
          <p:nvPr>
            <p:ph type="ftr" idx="11"/>
          </p:nvPr>
        </p:nvSpPr>
        <p:spPr>
          <a:xfrm>
            <a:off x="3657600" y="6356353"/>
            <a:ext cx="54864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6"/>
          <p:cNvSpPr txBox="1">
            <a:spLocks noGrp="1"/>
          </p:cNvSpPr>
          <p:nvPr>
            <p:ph type="sldNum" idx="12"/>
          </p:nvPr>
        </p:nvSpPr>
        <p:spPr>
          <a:xfrm>
            <a:off x="10972800" y="6356353"/>
            <a:ext cx="609600" cy="365125"/>
          </a:xfrm>
          <a:prstGeom prst="rect">
            <a:avLst/>
          </a:prstGeom>
          <a:noFill/>
          <a:ln>
            <a:noFill/>
          </a:ln>
        </p:spPr>
        <p:txBody>
          <a:bodyPr spcFirstLastPara="1" wrap="square" lIns="0" tIns="0" rIns="0" bIns="0" anchor="ctr" anchorCtr="0">
            <a:noAutofit/>
          </a:bodyPr>
          <a:lstStyle>
            <a:lvl1pPr marL="0" marR="0" lvl="0" indent="0" algn="r">
              <a:spcBef>
                <a:spcPts val="0"/>
              </a:spcBef>
              <a:spcAft>
                <a:spcPts val="0"/>
              </a:spcAft>
              <a:buNone/>
              <a:defRPr sz="1200">
                <a:solidFill>
                  <a:srgbClr val="888888"/>
                </a:solidFill>
                <a:latin typeface="Trebuchet MS"/>
                <a:ea typeface="Trebuchet MS"/>
                <a:cs typeface="Trebuchet MS"/>
                <a:sym typeface="Trebuchet MS"/>
              </a:defRPr>
            </a:lvl1pPr>
            <a:lvl2pPr marL="0" marR="0" lvl="1" indent="0" algn="r">
              <a:spcBef>
                <a:spcPts val="0"/>
              </a:spcBef>
              <a:spcAft>
                <a:spcPts val="0"/>
              </a:spcAft>
              <a:buNone/>
              <a:defRPr sz="1200">
                <a:solidFill>
                  <a:srgbClr val="888888"/>
                </a:solidFill>
                <a:latin typeface="Trebuchet MS"/>
                <a:ea typeface="Trebuchet MS"/>
                <a:cs typeface="Trebuchet MS"/>
                <a:sym typeface="Trebuchet MS"/>
              </a:defRPr>
            </a:lvl2pPr>
            <a:lvl3pPr marL="0" marR="0" lvl="2" indent="0" algn="r">
              <a:spcBef>
                <a:spcPts val="0"/>
              </a:spcBef>
              <a:spcAft>
                <a:spcPts val="0"/>
              </a:spcAft>
              <a:buNone/>
              <a:defRPr sz="1200">
                <a:solidFill>
                  <a:srgbClr val="888888"/>
                </a:solidFill>
                <a:latin typeface="Trebuchet MS"/>
                <a:ea typeface="Trebuchet MS"/>
                <a:cs typeface="Trebuchet MS"/>
                <a:sym typeface="Trebuchet MS"/>
              </a:defRPr>
            </a:lvl3pPr>
            <a:lvl4pPr marL="0" marR="0" lvl="3" indent="0" algn="r">
              <a:spcBef>
                <a:spcPts val="0"/>
              </a:spcBef>
              <a:spcAft>
                <a:spcPts val="0"/>
              </a:spcAft>
              <a:buNone/>
              <a:defRPr sz="1200">
                <a:solidFill>
                  <a:srgbClr val="888888"/>
                </a:solidFill>
                <a:latin typeface="Trebuchet MS"/>
                <a:ea typeface="Trebuchet MS"/>
                <a:cs typeface="Trebuchet MS"/>
                <a:sym typeface="Trebuchet MS"/>
              </a:defRPr>
            </a:lvl4pPr>
            <a:lvl5pPr marL="0" marR="0" lvl="4" indent="0" algn="r">
              <a:spcBef>
                <a:spcPts val="0"/>
              </a:spcBef>
              <a:spcAft>
                <a:spcPts val="0"/>
              </a:spcAft>
              <a:buNone/>
              <a:defRPr sz="1200">
                <a:solidFill>
                  <a:srgbClr val="888888"/>
                </a:solidFill>
                <a:latin typeface="Trebuchet MS"/>
                <a:ea typeface="Trebuchet MS"/>
                <a:cs typeface="Trebuchet MS"/>
                <a:sym typeface="Trebuchet MS"/>
              </a:defRPr>
            </a:lvl5pPr>
            <a:lvl6pPr marL="0" marR="0" lvl="5" indent="0" algn="r">
              <a:spcBef>
                <a:spcPts val="0"/>
              </a:spcBef>
              <a:spcAft>
                <a:spcPts val="0"/>
              </a:spcAft>
              <a:buNone/>
              <a:defRPr sz="1200">
                <a:solidFill>
                  <a:srgbClr val="888888"/>
                </a:solidFill>
                <a:latin typeface="Trebuchet MS"/>
                <a:ea typeface="Trebuchet MS"/>
                <a:cs typeface="Trebuchet MS"/>
                <a:sym typeface="Trebuchet MS"/>
              </a:defRPr>
            </a:lvl6pPr>
            <a:lvl7pPr marL="0" marR="0" lvl="6" indent="0" algn="r">
              <a:spcBef>
                <a:spcPts val="0"/>
              </a:spcBef>
              <a:spcAft>
                <a:spcPts val="0"/>
              </a:spcAft>
              <a:buNone/>
              <a:defRPr sz="1200">
                <a:solidFill>
                  <a:srgbClr val="888888"/>
                </a:solidFill>
                <a:latin typeface="Trebuchet MS"/>
                <a:ea typeface="Trebuchet MS"/>
                <a:cs typeface="Trebuchet MS"/>
                <a:sym typeface="Trebuchet MS"/>
              </a:defRPr>
            </a:lvl7pPr>
            <a:lvl8pPr marL="0" marR="0" lvl="7" indent="0" algn="r">
              <a:spcBef>
                <a:spcPts val="0"/>
              </a:spcBef>
              <a:spcAft>
                <a:spcPts val="0"/>
              </a:spcAft>
              <a:buNone/>
              <a:defRPr sz="1200">
                <a:solidFill>
                  <a:srgbClr val="888888"/>
                </a:solidFill>
                <a:latin typeface="Trebuchet MS"/>
                <a:ea typeface="Trebuchet MS"/>
                <a:cs typeface="Trebuchet MS"/>
                <a:sym typeface="Trebuchet MS"/>
              </a:defRPr>
            </a:lvl8pPr>
            <a:lvl9pPr marL="0" marR="0" lvl="8" indent="0" algn="r">
              <a:spcBef>
                <a:spcPts val="0"/>
              </a:spcBef>
              <a:spcAft>
                <a:spcPts val="0"/>
              </a:spcAft>
              <a:buNone/>
              <a:defRPr sz="1200">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pic>
        <p:nvPicPr>
          <p:cNvPr id="60" name="Google Shape;60;p47"/>
          <p:cNvPicPr preferRelativeResize="0"/>
          <p:nvPr/>
        </p:nvPicPr>
        <p:blipFill rotWithShape="1">
          <a:blip r:embed="rId2">
            <a:alphaModFix/>
          </a:blip>
          <a:srcRect/>
          <a:stretch/>
        </p:blipFill>
        <p:spPr>
          <a:xfrm>
            <a:off x="8505160" y="-685800"/>
            <a:ext cx="5109240" cy="7934325"/>
          </a:xfrm>
          <a:prstGeom prst="rect">
            <a:avLst/>
          </a:prstGeom>
          <a:noFill/>
          <a:ln>
            <a:noFill/>
          </a:ln>
        </p:spPr>
      </p:pic>
      <p:pic>
        <p:nvPicPr>
          <p:cNvPr id="61" name="Google Shape;61;p47"/>
          <p:cNvPicPr preferRelativeResize="0"/>
          <p:nvPr/>
        </p:nvPicPr>
        <p:blipFill rotWithShape="1">
          <a:blip r:embed="rId3">
            <a:alphaModFix/>
          </a:blip>
          <a:srcRect/>
          <a:stretch/>
        </p:blipFill>
        <p:spPr>
          <a:xfrm>
            <a:off x="304800" y="6329366"/>
            <a:ext cx="2844800" cy="369887"/>
          </a:xfrm>
          <a:prstGeom prst="rect">
            <a:avLst/>
          </a:prstGeom>
          <a:noFill/>
          <a:ln>
            <a:noFill/>
          </a:ln>
        </p:spPr>
      </p:pic>
      <p:sp>
        <p:nvSpPr>
          <p:cNvPr id="62" name="Google Shape;62;p47"/>
          <p:cNvSpPr txBox="1">
            <a:spLocks noGrp="1"/>
          </p:cNvSpPr>
          <p:nvPr>
            <p:ph type="title"/>
          </p:nvPr>
        </p:nvSpPr>
        <p:spPr>
          <a:xfrm>
            <a:off x="914400" y="5224462"/>
            <a:ext cx="10668000" cy="338138"/>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1800" b="1">
                <a:latin typeface="Trebuchet MS"/>
                <a:ea typeface="Trebuchet MS"/>
                <a:cs typeface="Trebuchet MS"/>
                <a:sym typeface="Trebuchet MS"/>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 name="Google Shape;63;p47"/>
          <p:cNvSpPr>
            <a:spLocks noGrp="1"/>
          </p:cNvSpPr>
          <p:nvPr>
            <p:ph type="pic" idx="2"/>
          </p:nvPr>
        </p:nvSpPr>
        <p:spPr>
          <a:xfrm>
            <a:off x="914400" y="533400"/>
            <a:ext cx="10363200" cy="4572000"/>
          </a:xfrm>
          <a:prstGeom prst="rect">
            <a:avLst/>
          </a:prstGeom>
          <a:noFill/>
          <a:ln>
            <a:noFill/>
          </a:ln>
        </p:spPr>
      </p:sp>
      <p:sp>
        <p:nvSpPr>
          <p:cNvPr id="64" name="Google Shape;64;p47"/>
          <p:cNvSpPr txBox="1">
            <a:spLocks noGrp="1"/>
          </p:cNvSpPr>
          <p:nvPr>
            <p:ph type="body" idx="1"/>
          </p:nvPr>
        </p:nvSpPr>
        <p:spPr>
          <a:xfrm>
            <a:off x="914400" y="5638800"/>
            <a:ext cx="10668000" cy="533400"/>
          </a:xfrm>
          <a:prstGeom prst="rect">
            <a:avLst/>
          </a:prstGeom>
          <a:noFill/>
          <a:ln>
            <a:noFill/>
          </a:ln>
        </p:spPr>
        <p:txBody>
          <a:bodyPr spcFirstLastPara="1" wrap="square" lIns="0" tIns="0" rIns="0" bIns="0" anchor="t" anchorCtr="0">
            <a:noAutofit/>
          </a:bodyPr>
          <a:lstStyle>
            <a:lvl1pPr marL="457200" lvl="0" indent="-228600" algn="l">
              <a:spcBef>
                <a:spcPts val="280"/>
              </a:spcBef>
              <a:spcAft>
                <a:spcPts val="0"/>
              </a:spcAft>
              <a:buClr>
                <a:schemeClr val="dk1"/>
              </a:buClr>
              <a:buSzPts val="1400"/>
              <a:buNone/>
              <a:defRPr sz="1400">
                <a:latin typeface="Trebuchet MS"/>
                <a:ea typeface="Trebuchet MS"/>
                <a:cs typeface="Trebuchet MS"/>
                <a:sym typeface="Trebuchet MS"/>
              </a:defRPr>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47"/>
          <p:cNvSpPr txBox="1">
            <a:spLocks noGrp="1"/>
          </p:cNvSpPr>
          <p:nvPr>
            <p:ph type="dt" idx="10"/>
          </p:nvPr>
        </p:nvSpPr>
        <p:spPr>
          <a:xfrm>
            <a:off x="9347200" y="6356353"/>
            <a:ext cx="14224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7"/>
          <p:cNvSpPr txBox="1">
            <a:spLocks noGrp="1"/>
          </p:cNvSpPr>
          <p:nvPr>
            <p:ph type="ftr" idx="11"/>
          </p:nvPr>
        </p:nvSpPr>
        <p:spPr>
          <a:xfrm>
            <a:off x="3657600" y="6356353"/>
            <a:ext cx="54864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7"/>
          <p:cNvSpPr txBox="1">
            <a:spLocks noGrp="1"/>
          </p:cNvSpPr>
          <p:nvPr>
            <p:ph type="sldNum" idx="12"/>
          </p:nvPr>
        </p:nvSpPr>
        <p:spPr>
          <a:xfrm>
            <a:off x="10972800" y="6356353"/>
            <a:ext cx="609600" cy="365125"/>
          </a:xfrm>
          <a:prstGeom prst="rect">
            <a:avLst/>
          </a:prstGeom>
          <a:noFill/>
          <a:ln>
            <a:noFill/>
          </a:ln>
        </p:spPr>
        <p:txBody>
          <a:bodyPr spcFirstLastPara="1" wrap="square" lIns="0" tIns="0" rIns="0" bIns="0" anchor="ctr" anchorCtr="0">
            <a:noAutofit/>
          </a:bodyPr>
          <a:lstStyle>
            <a:lvl1pPr marL="0" marR="0" lvl="0" indent="0" algn="r">
              <a:spcBef>
                <a:spcPts val="0"/>
              </a:spcBef>
              <a:spcAft>
                <a:spcPts val="0"/>
              </a:spcAft>
              <a:buNone/>
              <a:defRPr sz="1200">
                <a:solidFill>
                  <a:srgbClr val="888888"/>
                </a:solidFill>
                <a:latin typeface="Trebuchet MS"/>
                <a:ea typeface="Trebuchet MS"/>
                <a:cs typeface="Trebuchet MS"/>
                <a:sym typeface="Trebuchet MS"/>
              </a:defRPr>
            </a:lvl1pPr>
            <a:lvl2pPr marL="0" marR="0" lvl="1" indent="0" algn="r">
              <a:spcBef>
                <a:spcPts val="0"/>
              </a:spcBef>
              <a:spcAft>
                <a:spcPts val="0"/>
              </a:spcAft>
              <a:buNone/>
              <a:defRPr sz="1200">
                <a:solidFill>
                  <a:srgbClr val="888888"/>
                </a:solidFill>
                <a:latin typeface="Trebuchet MS"/>
                <a:ea typeface="Trebuchet MS"/>
                <a:cs typeface="Trebuchet MS"/>
                <a:sym typeface="Trebuchet MS"/>
              </a:defRPr>
            </a:lvl2pPr>
            <a:lvl3pPr marL="0" marR="0" lvl="2" indent="0" algn="r">
              <a:spcBef>
                <a:spcPts val="0"/>
              </a:spcBef>
              <a:spcAft>
                <a:spcPts val="0"/>
              </a:spcAft>
              <a:buNone/>
              <a:defRPr sz="1200">
                <a:solidFill>
                  <a:srgbClr val="888888"/>
                </a:solidFill>
                <a:latin typeface="Trebuchet MS"/>
                <a:ea typeface="Trebuchet MS"/>
                <a:cs typeface="Trebuchet MS"/>
                <a:sym typeface="Trebuchet MS"/>
              </a:defRPr>
            </a:lvl3pPr>
            <a:lvl4pPr marL="0" marR="0" lvl="3" indent="0" algn="r">
              <a:spcBef>
                <a:spcPts val="0"/>
              </a:spcBef>
              <a:spcAft>
                <a:spcPts val="0"/>
              </a:spcAft>
              <a:buNone/>
              <a:defRPr sz="1200">
                <a:solidFill>
                  <a:srgbClr val="888888"/>
                </a:solidFill>
                <a:latin typeface="Trebuchet MS"/>
                <a:ea typeface="Trebuchet MS"/>
                <a:cs typeface="Trebuchet MS"/>
                <a:sym typeface="Trebuchet MS"/>
              </a:defRPr>
            </a:lvl4pPr>
            <a:lvl5pPr marL="0" marR="0" lvl="4" indent="0" algn="r">
              <a:spcBef>
                <a:spcPts val="0"/>
              </a:spcBef>
              <a:spcAft>
                <a:spcPts val="0"/>
              </a:spcAft>
              <a:buNone/>
              <a:defRPr sz="1200">
                <a:solidFill>
                  <a:srgbClr val="888888"/>
                </a:solidFill>
                <a:latin typeface="Trebuchet MS"/>
                <a:ea typeface="Trebuchet MS"/>
                <a:cs typeface="Trebuchet MS"/>
                <a:sym typeface="Trebuchet MS"/>
              </a:defRPr>
            </a:lvl5pPr>
            <a:lvl6pPr marL="0" marR="0" lvl="5" indent="0" algn="r">
              <a:spcBef>
                <a:spcPts val="0"/>
              </a:spcBef>
              <a:spcAft>
                <a:spcPts val="0"/>
              </a:spcAft>
              <a:buNone/>
              <a:defRPr sz="1200">
                <a:solidFill>
                  <a:srgbClr val="888888"/>
                </a:solidFill>
                <a:latin typeface="Trebuchet MS"/>
                <a:ea typeface="Trebuchet MS"/>
                <a:cs typeface="Trebuchet MS"/>
                <a:sym typeface="Trebuchet MS"/>
              </a:defRPr>
            </a:lvl6pPr>
            <a:lvl7pPr marL="0" marR="0" lvl="6" indent="0" algn="r">
              <a:spcBef>
                <a:spcPts val="0"/>
              </a:spcBef>
              <a:spcAft>
                <a:spcPts val="0"/>
              </a:spcAft>
              <a:buNone/>
              <a:defRPr sz="1200">
                <a:solidFill>
                  <a:srgbClr val="888888"/>
                </a:solidFill>
                <a:latin typeface="Trebuchet MS"/>
                <a:ea typeface="Trebuchet MS"/>
                <a:cs typeface="Trebuchet MS"/>
                <a:sym typeface="Trebuchet MS"/>
              </a:defRPr>
            </a:lvl7pPr>
            <a:lvl8pPr marL="0" marR="0" lvl="7" indent="0" algn="r">
              <a:spcBef>
                <a:spcPts val="0"/>
              </a:spcBef>
              <a:spcAft>
                <a:spcPts val="0"/>
              </a:spcAft>
              <a:buNone/>
              <a:defRPr sz="1200">
                <a:solidFill>
                  <a:srgbClr val="888888"/>
                </a:solidFill>
                <a:latin typeface="Trebuchet MS"/>
                <a:ea typeface="Trebuchet MS"/>
                <a:cs typeface="Trebuchet MS"/>
                <a:sym typeface="Trebuchet MS"/>
              </a:defRPr>
            </a:lvl8pPr>
            <a:lvl9pPr marL="0" marR="0" lvl="8" indent="0" algn="r">
              <a:spcBef>
                <a:spcPts val="0"/>
              </a:spcBef>
              <a:spcAft>
                <a:spcPts val="0"/>
              </a:spcAft>
              <a:buNone/>
              <a:defRPr sz="1200">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6" name="Dowolny kształt: kształt 15">
            <a:extLst>
              <a:ext uri="{FF2B5EF4-FFF2-40B4-BE49-F238E27FC236}">
                <a16:creationId xmlns:a16="http://schemas.microsoft.com/office/drawing/2014/main" id="{2F5BBF54-8DB9-4C26-9E16-BEAA64EFFF85}"/>
              </a:ext>
            </a:extLst>
          </p:cNvPr>
          <p:cNvSpPr/>
          <p:nvPr/>
        </p:nvSpPr>
        <p:spPr>
          <a:xfrm>
            <a:off x="4242442" y="0"/>
            <a:ext cx="3707119" cy="2085996"/>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7" name="Dowolny kształt: kształt 16">
            <a:extLst>
              <a:ext uri="{FF2B5EF4-FFF2-40B4-BE49-F238E27FC236}">
                <a16:creationId xmlns:a16="http://schemas.microsoft.com/office/drawing/2014/main" id="{3D238C1E-904E-4CFC-80C2-116495F649B2}"/>
              </a:ext>
            </a:extLst>
          </p:cNvPr>
          <p:cNvSpPr/>
          <p:nvPr/>
        </p:nvSpPr>
        <p:spPr>
          <a:xfrm>
            <a:off x="4359148" y="0"/>
            <a:ext cx="3473708" cy="1969290"/>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2" name="Title 1">
            <a:extLst>
              <a:ext uri="{FF2B5EF4-FFF2-40B4-BE49-F238E27FC236}">
                <a16:creationId xmlns:a16="http://schemas.microsoft.com/office/drawing/2014/main" id="{901C2BF3-AA76-4558-8440-269FAF997F67}"/>
              </a:ext>
            </a:extLst>
          </p:cNvPr>
          <p:cNvSpPr>
            <a:spLocks noGrp="1"/>
          </p:cNvSpPr>
          <p:nvPr>
            <p:ph type="title" hasCustomPrompt="1"/>
          </p:nvPr>
        </p:nvSpPr>
        <p:spPr>
          <a:xfrm>
            <a:off x="695325" y="3303735"/>
            <a:ext cx="10652127" cy="1258740"/>
          </a:xfrm>
        </p:spPr>
        <p:txBody>
          <a:bodyPr anchor="b">
            <a:normAutofit/>
          </a:bodyPr>
          <a:lstStyle>
            <a:lvl1pPr>
              <a:defRPr sz="4800">
                <a:solidFill>
                  <a:schemeClr val="bg1">
                    <a:lumMod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113727A9-818A-42AA-A971-435836BBC0BC}"/>
              </a:ext>
            </a:extLst>
          </p:cNvPr>
          <p:cNvSpPr>
            <a:spLocks noGrp="1"/>
          </p:cNvSpPr>
          <p:nvPr>
            <p:ph type="body" idx="1"/>
          </p:nvPr>
        </p:nvSpPr>
        <p:spPr>
          <a:xfrm>
            <a:off x="695325" y="4589464"/>
            <a:ext cx="10652127" cy="653648"/>
          </a:xfrm>
        </p:spPr>
        <p:txBody>
          <a:bodyPr/>
          <a:lstStyle>
            <a:lvl1pPr marL="0" indent="0" algn="ctr">
              <a:lnSpc>
                <a:spcPct val="100000"/>
              </a:lnSpc>
              <a:spcBef>
                <a:spcPts val="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7" name="Prostokąt 10">
            <a:extLst>
              <a:ext uri="{FF2B5EF4-FFF2-40B4-BE49-F238E27FC236}">
                <a16:creationId xmlns:a16="http://schemas.microsoft.com/office/drawing/2014/main" id="{34FCB22E-4809-4B17-96EA-A02D506D85ED}"/>
              </a:ext>
            </a:extLst>
          </p:cNvPr>
          <p:cNvSpPr/>
          <p:nvPr/>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2CA57D05-92ED-46B5-9B07-9B23E4EFCCE3}"/>
              </a:ext>
            </a:extLst>
          </p:cNvPr>
          <p:cNvSpPr/>
          <p:nvPr/>
        </p:nvSpPr>
        <p:spPr>
          <a:xfrm flipV="1">
            <a:off x="11496675" y="6786003"/>
            <a:ext cx="698500" cy="71999"/>
          </a:xfrm>
          <a:prstGeom prst="rect">
            <a:avLst/>
          </a:prstGeom>
          <a:solidFill>
            <a:srgbClr val="863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316F3045-9859-464F-AB89-0AB150A562EB}"/>
              </a:ext>
            </a:extLst>
          </p:cNvPr>
          <p:cNvSpPr/>
          <p:nvPr/>
        </p:nvSpPr>
        <p:spPr>
          <a:xfrm flipV="1">
            <a:off x="1" y="3303737"/>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a:extLst>
              <a:ext uri="{FF2B5EF4-FFF2-40B4-BE49-F238E27FC236}">
                <a16:creationId xmlns:a16="http://schemas.microsoft.com/office/drawing/2014/main" id="{892CFCB8-FAE8-EEF6-6433-0493C0A902E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721" b="98837" l="4334" r="98395">
                        <a14:foregroundMark x1="4334" y1="92791" x2="4334" y2="92791"/>
                        <a14:foregroundMark x1="26164" y1="54651" x2="26164" y2="54651"/>
                        <a14:foregroundMark x1="8186" y1="34186" x2="8186" y2="34186"/>
                        <a14:foregroundMark x1="12039" y1="24651" x2="12039" y2="24651"/>
                        <a14:foregroundMark x1="15891" y1="14651" x2="15891" y2="14651"/>
                        <a14:foregroundMark x1="18941" y1="8140" x2="18941" y2="8140"/>
                        <a14:foregroundMark x1="20867" y1="7674" x2="20867" y2="7674"/>
                        <a14:foregroundMark x1="14286" y1="4186" x2="14286" y2="4186"/>
                        <a14:foregroundMark x1="33547" y1="19767" x2="33547" y2="19767"/>
                        <a14:foregroundMark x1="31942" y1="31860" x2="31942" y2="31860"/>
                        <a14:foregroundMark x1="28892" y1="43023" x2="28892" y2="43023"/>
                        <a14:foregroundMark x1="47191" y1="56977" x2="47191" y2="56977"/>
                        <a14:foregroundMark x1="47673" y1="44651" x2="47673" y2="44651"/>
                        <a14:foregroundMark x1="48796" y1="33721" x2="48796" y2="33721"/>
                        <a14:foregroundMark x1="31621" y1="90233" x2="31621" y2="90233"/>
                        <a14:foregroundMark x1="58266" y1="91860" x2="58266" y2="91860"/>
                        <a14:foregroundMark x1="85554" y1="90233" x2="85554" y2="90233"/>
                        <a14:foregroundMark x1="98555" y1="83488" x2="98555" y2="83488"/>
                        <a14:foregroundMark x1="48796" y1="73023" x2="48796" y2="73023"/>
                        <a14:foregroundMark x1="18620" y1="98837" x2="18620" y2="98837"/>
                      </a14:backgroundRemoval>
                    </a14:imgEffect>
                  </a14:imgLayer>
                </a14:imgProps>
              </a:ext>
              <a:ext uri="{28A0092B-C50C-407E-A947-70E740481C1C}">
                <a14:useLocalDpi xmlns:a14="http://schemas.microsoft.com/office/drawing/2010/main" val="0"/>
              </a:ext>
            </a:extLst>
          </a:blip>
          <a:srcRect/>
          <a:stretch/>
        </p:blipFill>
        <p:spPr>
          <a:xfrm>
            <a:off x="5341764" y="291166"/>
            <a:ext cx="1542340" cy="1101082"/>
          </a:xfrm>
          <a:prstGeom prst="rect">
            <a:avLst/>
          </a:prstGeom>
        </p:spPr>
      </p:pic>
    </p:spTree>
    <p:extLst>
      <p:ext uri="{BB962C8B-B14F-4D97-AF65-F5344CB8AC3E}">
        <p14:creationId xmlns:p14="http://schemas.microsoft.com/office/powerpoint/2010/main" val="268036259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normAutofit/>
          </a:bodyPr>
          <a:lstStyle>
            <a:lvl1pPr algn="ctr">
              <a:defRPr sz="4800">
                <a:solidFill>
                  <a:schemeClr val="bg1">
                    <a:lumMod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93D78-E9A4-4F1A-8E5D-4A2CF5BF7F9E}"/>
              </a:ext>
            </a:extLst>
          </p:cNvPr>
          <p:cNvSpPr>
            <a:spLocks noGrp="1"/>
          </p:cNvSpPr>
          <p:nvPr>
            <p:ph sz="half" idx="2"/>
          </p:nvPr>
        </p:nvSpPr>
        <p:spPr>
          <a:xfrm>
            <a:off x="6248400"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6FF47085-0494-4751-9952-FDE7CB491964}"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736365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8/5/2024</a:t>
            </a:fld>
            <a:endParaRPr lang="en-US" dirty="0"/>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86746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8/5/2024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dirty="0"/>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Click to 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Click to 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233806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4EDCA7A-D2E1-4AAD-BA02-4C33BD542359}" type="datetime1">
              <a:rPr lang="en-US" smtClean="0"/>
              <a:t>8/5/2024</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1070078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r>
              <a:rPr lang="en-US"/>
              <a:t>Click icon to add picture</a:t>
            </a:r>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8/5/2024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420681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D510E-70C3-4CA0-8FB3-35B9F8FB71AB}"/>
              </a:ext>
            </a:extLst>
          </p:cNvPr>
          <p:cNvSpPr>
            <a:spLocks noGrp="1"/>
          </p:cNvSpPr>
          <p:nvPr>
            <p:ph type="title"/>
          </p:nvPr>
        </p:nvSpPr>
        <p:spPr>
          <a:xfrm>
            <a:off x="695326" y="136526"/>
            <a:ext cx="10801351" cy="854075"/>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9C1AEAF0-3551-4CF0-83FD-BDBC6868DC97}"/>
              </a:ext>
            </a:extLst>
          </p:cNvPr>
          <p:cNvSpPr>
            <a:spLocks noGrp="1"/>
          </p:cNvSpPr>
          <p:nvPr>
            <p:ph type="body" idx="1"/>
          </p:nvPr>
        </p:nvSpPr>
        <p:spPr>
          <a:xfrm>
            <a:off x="695326" y="1169986"/>
            <a:ext cx="10801351" cy="506730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6D4F70B-CD42-42EF-9CFB-60D4515EE692}"/>
              </a:ext>
            </a:extLst>
          </p:cNvPr>
          <p:cNvSpPr>
            <a:spLocks noGrp="1"/>
          </p:cNvSpPr>
          <p:nvPr>
            <p:ph type="dt" sz="half" idx="2"/>
          </p:nvPr>
        </p:nvSpPr>
        <p:spPr>
          <a:xfrm>
            <a:off x="4396015" y="6451284"/>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DCA7A-D2E1-4AAD-BA02-4C33BD542359}" type="datetime1">
              <a:rPr lang="en-US" smtClean="0"/>
              <a:t>8/5/2024</a:t>
            </a:fld>
            <a:endParaRPr lang="en-US" dirty="0"/>
          </a:p>
        </p:txBody>
      </p:sp>
      <p:sp>
        <p:nvSpPr>
          <p:cNvPr id="5" name="Footer Placeholder 4">
            <a:extLst>
              <a:ext uri="{FF2B5EF4-FFF2-40B4-BE49-F238E27FC236}">
                <a16:creationId xmlns:a16="http://schemas.microsoft.com/office/drawing/2014/main" id="{039E0618-E4EA-434F-9567-48D806CD21FF}"/>
              </a:ext>
            </a:extLst>
          </p:cNvPr>
          <p:cNvSpPr>
            <a:spLocks noGrp="1"/>
          </p:cNvSpPr>
          <p:nvPr>
            <p:ph type="ftr" sz="quarter" idx="3"/>
          </p:nvPr>
        </p:nvSpPr>
        <p:spPr>
          <a:xfrm>
            <a:off x="5605220" y="6451284"/>
            <a:ext cx="438015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1A6A855-F268-4B0B-8CFA-8F46E47BE14E}"/>
              </a:ext>
            </a:extLst>
          </p:cNvPr>
          <p:cNvSpPr>
            <a:spLocks noGrp="1"/>
          </p:cNvSpPr>
          <p:nvPr>
            <p:ph type="sldNum" sz="quarter" idx="4"/>
          </p:nvPr>
        </p:nvSpPr>
        <p:spPr>
          <a:xfrm>
            <a:off x="11496674" y="6418264"/>
            <a:ext cx="6953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FA67747-A1D0-4850-AF9A-570B1A0E3F7F}" type="slidenum">
              <a:rPr lang="en-US" smtClean="0"/>
              <a:pPr/>
              <a:t>‹#›</a:t>
            </a:fld>
            <a:endParaRPr lang="en-US" dirty="0"/>
          </a:p>
        </p:txBody>
      </p:sp>
      <p:sp>
        <p:nvSpPr>
          <p:cNvPr id="7" name="Prostokąt 10">
            <a:extLst>
              <a:ext uri="{FF2B5EF4-FFF2-40B4-BE49-F238E27FC236}">
                <a16:creationId xmlns:a16="http://schemas.microsoft.com/office/drawing/2014/main" id="{E92C2E7A-9541-4080-9F7A-CF5ECA33B216}"/>
              </a:ext>
            </a:extLst>
          </p:cNvPr>
          <p:cNvSpPr/>
          <p:nvPr/>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B4F88A70-42C6-4BA9-AB8B-1A949324D8D6}"/>
              </a:ext>
            </a:extLst>
          </p:cNvPr>
          <p:cNvSpPr/>
          <p:nvPr/>
        </p:nvSpPr>
        <p:spPr>
          <a:xfrm flipV="1">
            <a:off x="11496675" y="6786003"/>
            <a:ext cx="698500" cy="71999"/>
          </a:xfrm>
          <a:prstGeom prst="rect">
            <a:avLst/>
          </a:prstGeom>
          <a:solidFill>
            <a:srgbClr val="863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ABD1F55F-1D34-4B2D-BEF1-44298498F36A}"/>
              </a:ext>
            </a:extLst>
          </p:cNvPr>
          <p:cNvSpPr/>
          <p:nvPr/>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pole tekstowe 4">
            <a:extLst>
              <a:ext uri="{FF2B5EF4-FFF2-40B4-BE49-F238E27FC236}">
                <a16:creationId xmlns:a16="http://schemas.microsoft.com/office/drawing/2014/main" id="{70105FE1-BE1F-47D9-9A0B-E03C45A1C51F}"/>
              </a:ext>
            </a:extLst>
          </p:cNvPr>
          <p:cNvSpPr txBox="1"/>
          <p:nvPr userDrawn="1"/>
        </p:nvSpPr>
        <p:spPr>
          <a:xfrm>
            <a:off x="8521147" y="6506590"/>
            <a:ext cx="2915201" cy="273302"/>
          </a:xfrm>
          <a:prstGeom prst="rect">
            <a:avLst/>
          </a:prstGeom>
          <a:noFill/>
        </p:spPr>
        <p:txBody>
          <a:bodyPr wrap="square" rIns="0" rtlCol="0" anchor="b">
            <a:noAutofit/>
          </a:bodyPr>
          <a:lstStyle/>
          <a:p>
            <a:pPr algn="r">
              <a:spcAft>
                <a:spcPts val="600"/>
              </a:spcAft>
              <a:buClr>
                <a:schemeClr val="accent1"/>
              </a:buClr>
            </a:pPr>
            <a:r>
              <a:rPr lang="en-US" sz="1300" dirty="0">
                <a:solidFill>
                  <a:schemeClr val="accent3"/>
                </a:solidFill>
                <a:latin typeface="+mj-lt"/>
              </a:rPr>
              <a:t>www.aphl.org </a:t>
            </a:r>
            <a:r>
              <a:rPr lang="en-US" sz="1300" dirty="0">
                <a:solidFill>
                  <a:srgbClr val="863175"/>
                </a:solidFill>
                <a:latin typeface="+mj-lt"/>
              </a:rPr>
              <a:t>| www.newsteps.org</a:t>
            </a:r>
          </a:p>
        </p:txBody>
      </p:sp>
      <p:sp>
        <p:nvSpPr>
          <p:cNvPr id="12" name="Prostokąt 10">
            <a:extLst>
              <a:ext uri="{FF2B5EF4-FFF2-40B4-BE49-F238E27FC236}">
                <a16:creationId xmlns:a16="http://schemas.microsoft.com/office/drawing/2014/main" id="{E61E0C73-3939-0EDC-BBCD-9155F824806A}"/>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Prostokąt 11">
            <a:extLst>
              <a:ext uri="{FF2B5EF4-FFF2-40B4-BE49-F238E27FC236}">
                <a16:creationId xmlns:a16="http://schemas.microsoft.com/office/drawing/2014/main" id="{F8838237-1C4D-E558-8690-673DED65E057}"/>
              </a:ext>
            </a:extLst>
          </p:cNvPr>
          <p:cNvSpPr/>
          <p:nvPr userDrawn="1"/>
        </p:nvSpPr>
        <p:spPr>
          <a:xfrm flipV="1">
            <a:off x="11496675" y="6786003"/>
            <a:ext cx="698500" cy="71999"/>
          </a:xfrm>
          <a:prstGeom prst="rect">
            <a:avLst/>
          </a:prstGeom>
          <a:solidFill>
            <a:srgbClr val="863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Prostokąt 12">
            <a:extLst>
              <a:ext uri="{FF2B5EF4-FFF2-40B4-BE49-F238E27FC236}">
                <a16:creationId xmlns:a16="http://schemas.microsoft.com/office/drawing/2014/main" id="{EF248718-7193-D9C4-4ABD-3B1DF54840A9}"/>
              </a:ext>
            </a:extLst>
          </p:cNvPr>
          <p:cNvSpPr/>
          <p:nvPr userDrawn="1"/>
        </p:nvSpPr>
        <p:spPr>
          <a:xfrm flipV="1">
            <a:off x="1" y="2"/>
            <a:ext cx="698500" cy="71999"/>
          </a:xfrm>
          <a:prstGeom prst="rect">
            <a:avLst/>
          </a:prstGeom>
          <a:solidFill>
            <a:srgbClr val="ED74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descr="A close-up of a logo">
            <a:extLst>
              <a:ext uri="{FF2B5EF4-FFF2-40B4-BE49-F238E27FC236}">
                <a16:creationId xmlns:a16="http://schemas.microsoft.com/office/drawing/2014/main" id="{EED373BE-970E-39E6-2512-82C588E30272}"/>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627494" y="6240785"/>
            <a:ext cx="2146946" cy="557844"/>
          </a:xfrm>
          <a:prstGeom prst="rect">
            <a:avLst/>
          </a:prstGeom>
        </p:spPr>
      </p:pic>
      <p:pic>
        <p:nvPicPr>
          <p:cNvPr id="20" name="Picture 19" descr="A blue dots on a black background&#10;&#10;Description automatically generated">
            <a:extLst>
              <a:ext uri="{FF2B5EF4-FFF2-40B4-BE49-F238E27FC236}">
                <a16:creationId xmlns:a16="http://schemas.microsoft.com/office/drawing/2014/main" id="{7D04D57B-7C10-FCC7-937A-59AC34652844}"/>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719747" y="6292664"/>
            <a:ext cx="604359" cy="418216"/>
          </a:xfrm>
          <a:prstGeom prst="rect">
            <a:avLst/>
          </a:prstGeom>
        </p:spPr>
      </p:pic>
    </p:spTree>
    <p:extLst>
      <p:ext uri="{BB962C8B-B14F-4D97-AF65-F5344CB8AC3E}">
        <p14:creationId xmlns:p14="http://schemas.microsoft.com/office/powerpoint/2010/main" val="1020186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688" r:id="rId19"/>
    <p:sldLayoutId id="2147483689" r:id="rId20"/>
    <p:sldLayoutId id="2147483690" r:id="rId21"/>
    <p:sldLayoutId id="2147483691" r:id="rId22"/>
    <p:sldLayoutId id="2147483693" r:id="rId23"/>
    <p:sldLayoutId id="2147483694" r:id="rId24"/>
    <p:sldLayoutId id="2147483746" r:id="rId25"/>
    <p:sldLayoutId id="2147483669" r:id="rId26"/>
    <p:sldLayoutId id="2147483661" r:id="rId27"/>
    <p:sldLayoutId id="2147483735" r:id="rId28"/>
  </p:sldLayoutIdLst>
  <p:hf hdr="0" ftr="0" dt="0"/>
  <p:txStyles>
    <p:titleStyle>
      <a:lvl1pPr algn="ctr" defTabSz="914377" rtl="0" eaLnBrk="1" latinLnBrk="0" hangingPunct="1">
        <a:lnSpc>
          <a:spcPct val="90000"/>
        </a:lnSpc>
        <a:spcBef>
          <a:spcPct val="0"/>
        </a:spcBef>
        <a:buNone/>
        <a:defRPr sz="4800" kern="1200" cap="none" baseline="0">
          <a:solidFill>
            <a:schemeClr val="bg1">
              <a:lumMod val="25000"/>
            </a:schemeClr>
          </a:solidFill>
          <a:latin typeface="+mj-lt"/>
          <a:ea typeface="+mj-ea"/>
          <a:cs typeface="+mj-cs"/>
        </a:defRPr>
      </a:lvl1pPr>
    </p:titleStyle>
    <p:bodyStyle>
      <a:lvl1pPr marL="228594" indent="-228594" algn="l" defTabSz="914377" rtl="0" eaLnBrk="1" latinLnBrk="0" hangingPunct="1">
        <a:lnSpc>
          <a:spcPct val="110000"/>
        </a:lnSpc>
        <a:spcBef>
          <a:spcPts val="1000"/>
        </a:spcBef>
        <a:spcAft>
          <a:spcPts val="600"/>
        </a:spcAft>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p15:clr>
            <a:srgbClr val="F26B43"/>
          </p15:clr>
        </p15:guide>
        <p15:guide id="2" pos="439">
          <p15:clr>
            <a:srgbClr val="F26B43"/>
          </p15:clr>
        </p15:guide>
        <p15:guide id="3" pos="7243">
          <p15:clr>
            <a:srgbClr val="F26B43"/>
          </p15:clr>
        </p15:guide>
        <p15:guide id="4" orient="horz" pos="73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40"/>
          <p:cNvSpPr txBox="1">
            <a:spLocks noGrp="1"/>
          </p:cNvSpPr>
          <p:nvPr>
            <p:ph type="body" idx="1"/>
          </p:nvPr>
        </p:nvSpPr>
        <p:spPr>
          <a:xfrm>
            <a:off x="609600" y="1600203"/>
            <a:ext cx="10972800" cy="4525963"/>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0"/>
          <p:cNvSpPr txBox="1">
            <a:spLocks noGrp="1"/>
          </p:cNvSpPr>
          <p:nvPr>
            <p:ph type="dt" idx="10"/>
          </p:nvPr>
        </p:nvSpPr>
        <p:spPr>
          <a:xfrm>
            <a:off x="9347200" y="6356353"/>
            <a:ext cx="142240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2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40"/>
          <p:cNvSpPr txBox="1">
            <a:spLocks noGrp="1"/>
          </p:cNvSpPr>
          <p:nvPr>
            <p:ph type="ftr" idx="11"/>
          </p:nvPr>
        </p:nvSpPr>
        <p:spPr>
          <a:xfrm>
            <a:off x="5080000" y="6356353"/>
            <a:ext cx="406400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2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0"/>
          <p:cNvSpPr txBox="1">
            <a:spLocks noGrp="1"/>
          </p:cNvSpPr>
          <p:nvPr>
            <p:ph type="sldNum" idx="12"/>
          </p:nvPr>
        </p:nvSpPr>
        <p:spPr>
          <a:xfrm>
            <a:off x="10972800" y="6356353"/>
            <a:ext cx="609600" cy="365125"/>
          </a:xfrm>
          <a:prstGeom prst="rect">
            <a:avLst/>
          </a:prstGeom>
          <a:noFill/>
          <a:ln>
            <a:noFill/>
          </a:ln>
        </p:spPr>
        <p:txBody>
          <a:bodyPr spcFirstLastPara="1" wrap="square" lIns="0" tIns="0" rIns="0" bIns="0" anchor="ctr" anchorCtr="0">
            <a:noAutofit/>
          </a:bodyPr>
          <a:lstStyle>
            <a:lvl1pPr marL="0" marR="0" lvl="0"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1pPr>
            <a:lvl2pPr marL="0" marR="0" lvl="1"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2pPr>
            <a:lvl3pPr marL="0" marR="0" lvl="2"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3pPr>
            <a:lvl4pPr marL="0" marR="0" lvl="3"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4pPr>
            <a:lvl5pPr marL="0" marR="0" lvl="4"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5pPr>
            <a:lvl6pPr marL="0" marR="0" lvl="5"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6pPr>
            <a:lvl7pPr marL="0" marR="0" lvl="6"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7pPr>
            <a:lvl8pPr marL="0" marR="0" lvl="7"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8pPr>
            <a:lvl9pPr marL="0" marR="0" lvl="8" indent="0" algn="r" rtl="0">
              <a:spcBef>
                <a:spcPts val="0"/>
              </a:spcBef>
              <a:spcAft>
                <a:spcPts val="0"/>
              </a:spcAft>
              <a:buNone/>
              <a:defRPr sz="12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0.xml"/><Relationship Id="rId5" Type="http://schemas.openxmlformats.org/officeDocument/2006/relationships/hyperlink" Target="https://doi.org/10.1186/s13633-017-0051-0"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hyperlink" Target="https://www.ncbi.nlm.nih.gov/books/NBK55827/" TargetMode="External"/><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surveymonkey.com/r/R3R37FZ"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15.gi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5D00FF-9B4F-4984-9EE3-77859F0C0F01}"/>
              </a:ext>
            </a:extLst>
          </p:cNvPr>
          <p:cNvSpPr>
            <a:spLocks noGrp="1"/>
          </p:cNvSpPr>
          <p:nvPr>
            <p:ph type="ctrTitle"/>
          </p:nvPr>
        </p:nvSpPr>
        <p:spPr>
          <a:xfrm>
            <a:off x="1356360" y="3239620"/>
            <a:ext cx="9479280" cy="1950561"/>
          </a:xfrm>
        </p:spPr>
        <p:txBody>
          <a:bodyPr>
            <a:normAutofit fontScale="90000"/>
          </a:bodyPr>
          <a:lstStyle/>
          <a:p>
            <a:r>
              <a:rPr lang="en-US" dirty="0"/>
              <a:t>Legacy Conditions Revisited: Newborn Screening for Congenital Hypothyroidism</a:t>
            </a:r>
          </a:p>
        </p:txBody>
      </p:sp>
      <p:sp>
        <p:nvSpPr>
          <p:cNvPr id="10" name="Podtytuł 9">
            <a:extLst>
              <a:ext uri="{FF2B5EF4-FFF2-40B4-BE49-F238E27FC236}">
                <a16:creationId xmlns:a16="http://schemas.microsoft.com/office/drawing/2014/main" id="{070B6CD8-8711-4AF7-B565-DFDA97C07466}"/>
              </a:ext>
            </a:extLst>
          </p:cNvPr>
          <p:cNvSpPr>
            <a:spLocks noGrp="1"/>
          </p:cNvSpPr>
          <p:nvPr>
            <p:ph type="subTitle" idx="1"/>
          </p:nvPr>
        </p:nvSpPr>
        <p:spPr>
          <a:xfrm>
            <a:off x="1356360" y="5356079"/>
            <a:ext cx="9479280" cy="810712"/>
          </a:xfrm>
        </p:spPr>
        <p:txBody>
          <a:bodyPr/>
          <a:lstStyle/>
          <a:p>
            <a:r>
              <a:rPr lang="en-US" dirty="0"/>
              <a:t>Thursday, August 1, 2024</a:t>
            </a:r>
          </a:p>
        </p:txBody>
      </p:sp>
      <p:sp>
        <p:nvSpPr>
          <p:cNvPr id="3" name="Subtitle 2">
            <a:extLst>
              <a:ext uri="{FF2B5EF4-FFF2-40B4-BE49-F238E27FC236}">
                <a16:creationId xmlns:a16="http://schemas.microsoft.com/office/drawing/2014/main" id="{11E1F8B1-8342-3B13-7800-04DE9DCBD753}"/>
              </a:ext>
            </a:extLst>
          </p:cNvPr>
          <p:cNvSpPr txBox="1">
            <a:spLocks/>
          </p:cNvSpPr>
          <p:nvPr/>
        </p:nvSpPr>
        <p:spPr>
          <a:xfrm>
            <a:off x="800100" y="6138728"/>
            <a:ext cx="10591800" cy="810712"/>
          </a:xfrm>
          <a:prstGeom prst="rect">
            <a:avLst/>
          </a:prstGeom>
        </p:spPr>
        <p:txBody>
          <a:bodyPr vert="horz" lIns="91440" tIns="45720" rIns="91440" bIns="45720" rtlCol="0">
            <a:normAutofit/>
          </a:bodyPr>
          <a:lstStyle>
            <a:lvl1pPr marL="0" indent="0" algn="ctr" defTabSz="914377" rtl="0" eaLnBrk="1" latinLnBrk="0" hangingPunct="1">
              <a:lnSpc>
                <a:spcPct val="100000"/>
              </a:lnSpc>
              <a:spcBef>
                <a:spcPts val="0"/>
              </a:spcBef>
              <a:spcAft>
                <a:spcPts val="600"/>
              </a:spcAft>
              <a:buClr>
                <a:schemeClr val="accent1"/>
              </a:buClr>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457189" indent="0" algn="ctr" defTabSz="914377" rtl="0" eaLnBrk="1" latinLnBrk="0" hangingPunct="1">
              <a:lnSpc>
                <a:spcPct val="110000"/>
              </a:lnSpc>
              <a:spcBef>
                <a:spcPts val="500"/>
              </a:spcBef>
              <a:spcAft>
                <a:spcPts val="600"/>
              </a:spcAft>
              <a:buClr>
                <a:schemeClr val="accent1"/>
              </a:buClr>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377" rtl="0" eaLnBrk="1" latinLnBrk="0" hangingPunct="1">
              <a:lnSpc>
                <a:spcPct val="110000"/>
              </a:lnSpc>
              <a:spcBef>
                <a:spcPts val="500"/>
              </a:spcBef>
              <a:spcAft>
                <a:spcPts val="600"/>
              </a:spcAft>
              <a:buClr>
                <a:schemeClr val="accent1"/>
              </a:buClr>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i="1" dirty="0"/>
              <a:t>This webinar is supported by Cooperative Agreement </a:t>
            </a:r>
            <a:r>
              <a:rPr lang="en-US" sz="1200" i="1"/>
              <a:t># 5NU60OE000103 funded </a:t>
            </a:r>
            <a:r>
              <a:rPr lang="en-US" sz="1200" i="1" dirty="0"/>
              <a:t>by the Centers for Disease Control and Prevention. Its contents are solely the responsibility of the authors and do not necessarily represent the official views of CDC or the Department of Health and Human Services.</a:t>
            </a:r>
          </a:p>
        </p:txBody>
      </p:sp>
    </p:spTree>
    <p:extLst>
      <p:ext uri="{BB962C8B-B14F-4D97-AF65-F5344CB8AC3E}">
        <p14:creationId xmlns:p14="http://schemas.microsoft.com/office/powerpoint/2010/main" val="2620981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a:spLocks noGrp="1"/>
          </p:cNvSpPr>
          <p:nvPr>
            <p:ph type="body" idx="1"/>
          </p:nvPr>
        </p:nvSpPr>
        <p:spPr>
          <a:xfrm>
            <a:off x="746760" y="1295401"/>
            <a:ext cx="10480040" cy="5324474"/>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chemeClr val="dk1"/>
              </a:buClr>
              <a:buSzPts val="2800"/>
              <a:buChar char="•"/>
            </a:pPr>
            <a:r>
              <a:rPr lang="en-US" dirty="0">
                <a:latin typeface="Trebuchet MS"/>
                <a:ea typeface="Trebuchet MS"/>
                <a:cs typeface="Trebuchet MS"/>
                <a:sym typeface="Trebuchet MS"/>
              </a:rPr>
              <a:t>Irreversible physical and cognitive impairment if not treated early (before ~2 </a:t>
            </a:r>
            <a:r>
              <a:rPr lang="en-US" dirty="0" err="1">
                <a:latin typeface="Trebuchet MS"/>
                <a:ea typeface="Trebuchet MS"/>
                <a:cs typeface="Trebuchet MS"/>
                <a:sym typeface="Trebuchet MS"/>
              </a:rPr>
              <a:t>wks</a:t>
            </a:r>
            <a:r>
              <a:rPr lang="en-US" dirty="0">
                <a:latin typeface="Trebuchet MS"/>
                <a:ea typeface="Trebuchet MS"/>
                <a:cs typeface="Trebuchet MS"/>
                <a:sym typeface="Trebuchet MS"/>
              </a:rPr>
              <a:t>)</a:t>
            </a:r>
            <a:endParaRPr dirty="0">
              <a:solidFill>
                <a:schemeClr val="dk1"/>
              </a:solidFill>
              <a:latin typeface="Trebuchet MS"/>
              <a:ea typeface="Trebuchet MS"/>
              <a:cs typeface="Trebuchet MS"/>
              <a:sym typeface="Trebuchet MS"/>
            </a:endParaRPr>
          </a:p>
          <a:p>
            <a:pPr marL="342900" lvl="0" indent="-342900" algn="l" rtl="0">
              <a:spcBef>
                <a:spcPts val="560"/>
              </a:spcBef>
              <a:spcAft>
                <a:spcPts val="0"/>
              </a:spcAft>
              <a:buClr>
                <a:schemeClr val="dk1"/>
              </a:buClr>
              <a:buSzPts val="2800"/>
              <a:buChar char="•"/>
            </a:pPr>
            <a:r>
              <a:rPr lang="en-US" dirty="0">
                <a:solidFill>
                  <a:schemeClr val="dk1"/>
                </a:solidFill>
                <a:latin typeface="Trebuchet MS"/>
                <a:ea typeface="Trebuchet MS"/>
                <a:cs typeface="Trebuchet MS"/>
                <a:sym typeface="Trebuchet MS"/>
              </a:rPr>
              <a:t>NBS started in 1970s</a:t>
            </a:r>
            <a:endParaRPr dirty="0"/>
          </a:p>
          <a:p>
            <a:pPr marL="742950" lvl="1" indent="-285750" algn="l" rtl="0">
              <a:spcBef>
                <a:spcPts val="480"/>
              </a:spcBef>
              <a:spcAft>
                <a:spcPts val="0"/>
              </a:spcAft>
              <a:buClr>
                <a:schemeClr val="dk1"/>
              </a:buClr>
              <a:buSzPts val="2400"/>
              <a:buChar char="–"/>
            </a:pPr>
            <a:r>
              <a:rPr lang="en-US" dirty="0">
                <a:latin typeface="Trebuchet MS"/>
                <a:ea typeface="Trebuchet MS"/>
                <a:cs typeface="Trebuchet MS"/>
                <a:sym typeface="Trebuchet MS"/>
              </a:rPr>
              <a:t>All of US and 1/3 of world</a:t>
            </a:r>
            <a:endParaRPr dirty="0">
              <a:solidFill>
                <a:schemeClr val="dk1"/>
              </a:solidFill>
              <a:latin typeface="Trebuchet MS"/>
              <a:ea typeface="Trebuchet MS"/>
              <a:cs typeface="Trebuchet MS"/>
              <a:sym typeface="Trebuchet MS"/>
            </a:endParaRPr>
          </a:p>
          <a:p>
            <a:pPr marL="342900" lvl="0" indent="-342900" algn="l" rtl="0">
              <a:spcBef>
                <a:spcPts val="560"/>
              </a:spcBef>
              <a:spcAft>
                <a:spcPts val="0"/>
              </a:spcAft>
              <a:buClr>
                <a:schemeClr val="dk1"/>
              </a:buClr>
              <a:buSzPts val="2800"/>
              <a:buChar char="•"/>
            </a:pPr>
            <a:r>
              <a:rPr lang="en-US" dirty="0">
                <a:latin typeface="Trebuchet MS"/>
                <a:ea typeface="Trebuchet MS"/>
                <a:cs typeface="Trebuchet MS"/>
                <a:sym typeface="Trebuchet MS"/>
              </a:rPr>
              <a:t>DBS tested for TSH (or total T4)</a:t>
            </a:r>
            <a:endParaRPr dirty="0">
              <a:solidFill>
                <a:schemeClr val="dk1"/>
              </a:solidFill>
              <a:latin typeface="Trebuchet MS"/>
              <a:ea typeface="Trebuchet MS"/>
              <a:cs typeface="Trebuchet MS"/>
              <a:sym typeface="Trebuchet MS"/>
            </a:endParaRPr>
          </a:p>
          <a:p>
            <a:pPr marL="342900" lvl="0" indent="-342900" algn="l" rtl="0">
              <a:spcBef>
                <a:spcPts val="560"/>
              </a:spcBef>
              <a:spcAft>
                <a:spcPts val="0"/>
              </a:spcAft>
              <a:buClr>
                <a:schemeClr val="dk1"/>
              </a:buClr>
              <a:buSzPts val="2800"/>
              <a:buChar char="•"/>
            </a:pPr>
            <a:r>
              <a:rPr lang="en-US" b="0" i="0" u="none" strike="noStrike" dirty="0">
                <a:solidFill>
                  <a:schemeClr val="dk1"/>
                </a:solidFill>
                <a:latin typeface="Trebuchet MS"/>
                <a:ea typeface="Trebuchet MS"/>
                <a:cs typeface="Trebuchet MS"/>
                <a:sym typeface="Trebuchet MS"/>
              </a:rPr>
              <a:t>Birth prevalence 1:2,000 to 1:4,000</a:t>
            </a:r>
            <a:endParaRPr dirty="0"/>
          </a:p>
          <a:p>
            <a:pPr marL="342900" lvl="0" indent="-342900" algn="l" rtl="0">
              <a:spcBef>
                <a:spcPts val="560"/>
              </a:spcBef>
              <a:spcAft>
                <a:spcPts val="0"/>
              </a:spcAft>
              <a:buClr>
                <a:schemeClr val="dk1"/>
              </a:buClr>
              <a:buSzPts val="2800"/>
              <a:buChar char="•"/>
            </a:pPr>
            <a:r>
              <a:rPr lang="en-US" dirty="0">
                <a:solidFill>
                  <a:schemeClr val="dk1"/>
                </a:solidFill>
                <a:latin typeface="Trebuchet MS"/>
                <a:ea typeface="Trebuchet MS"/>
                <a:cs typeface="Trebuchet MS"/>
                <a:sym typeface="Trebuchet MS"/>
              </a:rPr>
              <a:t>1,873 cases/</a:t>
            </a:r>
            <a:r>
              <a:rPr lang="en-US" dirty="0" err="1">
                <a:solidFill>
                  <a:schemeClr val="dk1"/>
                </a:solidFill>
                <a:latin typeface="Trebuchet MS"/>
                <a:ea typeface="Trebuchet MS"/>
                <a:cs typeface="Trebuchet MS"/>
                <a:sym typeface="Trebuchet MS"/>
              </a:rPr>
              <a:t>yr</a:t>
            </a:r>
            <a:r>
              <a:rPr lang="en-US" dirty="0">
                <a:solidFill>
                  <a:schemeClr val="dk1"/>
                </a:solidFill>
                <a:latin typeface="Trebuchet MS"/>
                <a:ea typeface="Trebuchet MS"/>
                <a:cs typeface="Trebuchet MS"/>
                <a:sym typeface="Trebuchet MS"/>
              </a:rPr>
              <a:t> in US from 4M births</a:t>
            </a:r>
            <a:endParaRPr dirty="0"/>
          </a:p>
          <a:p>
            <a:pPr marL="342900" lvl="0" indent="-165100" algn="l" rtl="0">
              <a:spcBef>
                <a:spcPts val="560"/>
              </a:spcBef>
              <a:spcAft>
                <a:spcPts val="0"/>
              </a:spcAft>
              <a:buClr>
                <a:schemeClr val="dk1"/>
              </a:buClr>
              <a:buSzPts val="2800"/>
              <a:buNone/>
            </a:pPr>
            <a:endParaRPr dirty="0"/>
          </a:p>
        </p:txBody>
      </p:sp>
      <p:sp>
        <p:nvSpPr>
          <p:cNvPr id="114" name="Google Shape;114;p6"/>
          <p:cNvSpPr txBox="1">
            <a:spLocks noGrp="1"/>
          </p:cNvSpPr>
          <p:nvPr>
            <p:ph type="sldNum" idx="12"/>
          </p:nvPr>
        </p:nvSpPr>
        <p:spPr>
          <a:xfrm>
            <a:off x="7886699" y="6365511"/>
            <a:ext cx="45720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10</a:t>
            </a:fld>
            <a:endParaRPr/>
          </a:p>
        </p:txBody>
      </p:sp>
      <p:sp>
        <p:nvSpPr>
          <p:cNvPr id="115" name="Google Shape;115;p6"/>
          <p:cNvSpPr txBox="1"/>
          <p:nvPr/>
        </p:nvSpPr>
        <p:spPr>
          <a:xfrm>
            <a:off x="2971800" y="238125"/>
            <a:ext cx="632460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dirty="0">
                <a:solidFill>
                  <a:schemeClr val="dk1"/>
                </a:solidFill>
                <a:latin typeface="Trebuchet MS"/>
                <a:ea typeface="Trebuchet MS"/>
                <a:cs typeface="Trebuchet MS"/>
                <a:sym typeface="Trebuchet MS"/>
              </a:rPr>
              <a:t>Congenital Hypothyroidism (CH)</a:t>
            </a:r>
            <a:endParaRPr sz="1400"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420781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7"/>
          <p:cNvSpPr txBox="1">
            <a:spLocks noGrp="1"/>
          </p:cNvSpPr>
          <p:nvPr>
            <p:ph type="title"/>
          </p:nvPr>
        </p:nvSpPr>
        <p:spPr>
          <a:xfrm>
            <a:off x="2133601" y="292099"/>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dirty="0"/>
              <a:t>Causes of CH</a:t>
            </a:r>
            <a:endParaRPr dirty="0"/>
          </a:p>
        </p:txBody>
      </p:sp>
      <p:sp>
        <p:nvSpPr>
          <p:cNvPr id="122" name="Google Shape;122;p7"/>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11</a:t>
            </a:fld>
            <a:endParaRPr/>
          </a:p>
        </p:txBody>
      </p:sp>
      <p:pic>
        <p:nvPicPr>
          <p:cNvPr id="123" name="Google Shape;123;p7"/>
          <p:cNvPicPr preferRelativeResize="0"/>
          <p:nvPr/>
        </p:nvPicPr>
        <p:blipFill rotWithShape="1">
          <a:blip r:embed="rId3">
            <a:alphaModFix/>
          </a:blip>
          <a:srcRect/>
          <a:stretch/>
        </p:blipFill>
        <p:spPr>
          <a:xfrm>
            <a:off x="5684785" y="825502"/>
            <a:ext cx="4373614" cy="3060701"/>
          </a:xfrm>
          <a:prstGeom prst="rect">
            <a:avLst/>
          </a:prstGeom>
          <a:noFill/>
          <a:ln>
            <a:noFill/>
          </a:ln>
        </p:spPr>
      </p:pic>
      <p:pic>
        <p:nvPicPr>
          <p:cNvPr id="124" name="Google Shape;124;p7"/>
          <p:cNvPicPr preferRelativeResize="0"/>
          <p:nvPr/>
        </p:nvPicPr>
        <p:blipFill rotWithShape="1">
          <a:blip r:embed="rId4">
            <a:alphaModFix/>
          </a:blip>
          <a:srcRect/>
          <a:stretch/>
        </p:blipFill>
        <p:spPr>
          <a:xfrm>
            <a:off x="5712050" y="3962400"/>
            <a:ext cx="4306664" cy="623454"/>
          </a:xfrm>
          <a:prstGeom prst="rect">
            <a:avLst/>
          </a:prstGeom>
          <a:noFill/>
          <a:ln>
            <a:noFill/>
          </a:ln>
        </p:spPr>
      </p:pic>
      <p:sp>
        <p:nvSpPr>
          <p:cNvPr id="125" name="Google Shape;125;p7"/>
          <p:cNvSpPr txBox="1"/>
          <p:nvPr/>
        </p:nvSpPr>
        <p:spPr>
          <a:xfrm>
            <a:off x="5684788" y="4587663"/>
            <a:ext cx="4114801"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err="1">
                <a:solidFill>
                  <a:srgbClr val="333333"/>
                </a:solidFill>
                <a:latin typeface="Quattrocento Sans"/>
                <a:ea typeface="Quattrocento Sans"/>
                <a:cs typeface="Quattrocento Sans"/>
                <a:sym typeface="Quattrocento Sans"/>
              </a:rPr>
              <a:t>Cherella</a:t>
            </a:r>
            <a:r>
              <a:rPr lang="en-US" sz="1200" dirty="0">
                <a:solidFill>
                  <a:srgbClr val="333333"/>
                </a:solidFill>
                <a:latin typeface="Quattrocento Sans"/>
                <a:ea typeface="Quattrocento Sans"/>
                <a:cs typeface="Quattrocento Sans"/>
                <a:sym typeface="Quattrocento Sans"/>
              </a:rPr>
              <a:t>, C.E., </a:t>
            </a:r>
            <a:r>
              <a:rPr lang="en-US" sz="1200" dirty="0" err="1">
                <a:solidFill>
                  <a:srgbClr val="333333"/>
                </a:solidFill>
                <a:latin typeface="Quattrocento Sans"/>
                <a:ea typeface="Quattrocento Sans"/>
                <a:cs typeface="Quattrocento Sans"/>
                <a:sym typeface="Quattrocento Sans"/>
              </a:rPr>
              <a:t>Wassner</a:t>
            </a:r>
            <a:r>
              <a:rPr lang="en-US" sz="1200" dirty="0">
                <a:solidFill>
                  <a:srgbClr val="333333"/>
                </a:solidFill>
                <a:latin typeface="Quattrocento Sans"/>
                <a:ea typeface="Quattrocento Sans"/>
                <a:cs typeface="Quattrocento Sans"/>
                <a:sym typeface="Quattrocento Sans"/>
              </a:rPr>
              <a:t>, A.J. Congenital hypothyroidism: insights into pathogenesis and treatment. </a:t>
            </a:r>
            <a:r>
              <a:rPr lang="en-US" sz="1200" i="1" dirty="0">
                <a:solidFill>
                  <a:schemeClr val="dk1"/>
                </a:solidFill>
                <a:latin typeface="Calibri"/>
                <a:ea typeface="Calibri"/>
                <a:cs typeface="Calibri"/>
                <a:sym typeface="Calibri"/>
              </a:rPr>
              <a:t>Int J </a:t>
            </a:r>
            <a:r>
              <a:rPr lang="en-US" sz="1200" i="1" dirty="0" err="1">
                <a:solidFill>
                  <a:schemeClr val="dk1"/>
                </a:solidFill>
                <a:latin typeface="Calibri"/>
                <a:ea typeface="Calibri"/>
                <a:cs typeface="Calibri"/>
                <a:sym typeface="Calibri"/>
              </a:rPr>
              <a:t>Pediatr</a:t>
            </a:r>
            <a:r>
              <a:rPr lang="en-US" sz="1200" i="1" dirty="0">
                <a:solidFill>
                  <a:schemeClr val="dk1"/>
                </a:solidFill>
                <a:latin typeface="Calibri"/>
                <a:ea typeface="Calibri"/>
                <a:cs typeface="Calibri"/>
                <a:sym typeface="Calibri"/>
              </a:rPr>
              <a:t> Endocrinol</a:t>
            </a:r>
            <a:r>
              <a:rPr lang="en-US" sz="1200" dirty="0">
                <a:solidFill>
                  <a:schemeClr val="dk1"/>
                </a:solidFill>
                <a:latin typeface="Calibri"/>
                <a:ea typeface="Calibri"/>
                <a:cs typeface="Calibri"/>
                <a:sym typeface="Calibri"/>
              </a:rPr>
              <a:t> </a:t>
            </a:r>
            <a:r>
              <a:rPr lang="en-US" sz="1200" b="1" dirty="0">
                <a:solidFill>
                  <a:schemeClr val="dk1"/>
                </a:solidFill>
                <a:latin typeface="Calibri"/>
                <a:ea typeface="Calibri"/>
                <a:cs typeface="Calibri"/>
                <a:sym typeface="Calibri"/>
              </a:rPr>
              <a:t>2017</a:t>
            </a:r>
            <a:r>
              <a:rPr lang="en-US" sz="1200" dirty="0">
                <a:solidFill>
                  <a:schemeClr val="dk1"/>
                </a:solidFill>
                <a:latin typeface="Calibri"/>
                <a:ea typeface="Calibri"/>
                <a:cs typeface="Calibri"/>
                <a:sym typeface="Calibri"/>
              </a:rPr>
              <a:t>, 11 (2017). </a:t>
            </a:r>
          </a:p>
          <a:p>
            <a:pPr marL="0" marR="0" lvl="0" indent="0" algn="l" rtl="0">
              <a:spcBef>
                <a:spcPts val="0"/>
              </a:spcBef>
              <a:spcAft>
                <a:spcPts val="0"/>
              </a:spcAft>
              <a:buNone/>
            </a:pPr>
            <a:r>
              <a:rPr lang="en-US" sz="1200" u="sng"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https://doi.org/10.1186/s13633-017-0051-0</a:t>
            </a:r>
            <a:endParaRPr sz="1200"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126" name="Google Shape;126;p7"/>
          <p:cNvSpPr txBox="1"/>
          <p:nvPr/>
        </p:nvSpPr>
        <p:spPr>
          <a:xfrm>
            <a:off x="1439333" y="825499"/>
            <a:ext cx="3818467" cy="53552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Brain abnormalities</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Anencephaly</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a:t>
            </a:r>
            <a:r>
              <a:rPr lang="en-US" sz="1800" dirty="0" err="1">
                <a:solidFill>
                  <a:schemeClr val="dk1"/>
                </a:solidFill>
                <a:latin typeface="Arial"/>
                <a:ea typeface="Arial"/>
                <a:cs typeface="Arial"/>
                <a:sym typeface="Arial"/>
              </a:rPr>
              <a:t>Septo</a:t>
            </a:r>
            <a:r>
              <a:rPr lang="en-US" sz="1800" dirty="0">
                <a:solidFill>
                  <a:schemeClr val="dk1"/>
                </a:solidFill>
                <a:latin typeface="Arial"/>
                <a:ea typeface="Arial"/>
                <a:cs typeface="Arial"/>
                <a:sym typeface="Arial"/>
              </a:rPr>
              <a:t>-optic dysplasia</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Pituitary stalk</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Pituitary gland</a:t>
            </a:r>
            <a:endParaRPr sz="1400"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Thyroid gland</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Iodine deficiency</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TSH insensitivity</a:t>
            </a:r>
            <a:endParaRPr sz="1400" dirty="0"/>
          </a:p>
          <a:p>
            <a:pPr marL="0" marR="0" lvl="0" indent="0" algn="l" rtl="0">
              <a:spcBef>
                <a:spcPts val="0"/>
              </a:spcBef>
              <a:spcAft>
                <a:spcPts val="0"/>
              </a:spcAft>
              <a:buNone/>
            </a:pPr>
            <a:r>
              <a:rPr lang="en-US" sz="1800" b="1" dirty="0">
                <a:solidFill>
                  <a:srgbClr val="FF0000"/>
                </a:solidFill>
                <a:latin typeface="Arial"/>
                <a:ea typeface="Arial"/>
                <a:cs typeface="Arial"/>
                <a:sym typeface="Arial"/>
              </a:rPr>
              <a:t>	dysgenesis/agenesis</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a:t>
            </a:r>
            <a:r>
              <a:rPr lang="en-US" sz="1800" dirty="0" err="1">
                <a:solidFill>
                  <a:schemeClr val="dk1"/>
                </a:solidFill>
                <a:latin typeface="Arial"/>
                <a:ea typeface="Arial"/>
                <a:cs typeface="Arial"/>
                <a:sym typeface="Arial"/>
              </a:rPr>
              <a:t>dyshormonogenesis</a:t>
            </a:r>
            <a:r>
              <a:rPr lang="en-US" sz="1800" dirty="0">
                <a:solidFill>
                  <a:schemeClr val="dk1"/>
                </a:solidFill>
                <a:latin typeface="Arial"/>
                <a:ea typeface="Arial"/>
                <a:cs typeface="Arial"/>
                <a:sym typeface="Arial"/>
              </a:rPr>
              <a:t> (7)</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maternal autoimmunity</a:t>
            </a:r>
            <a:endParaRPr sz="1400"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Peripheral resistance</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Membrane transporter</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Thyroid receptor</a:t>
            </a:r>
            <a:endParaRPr sz="1400"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Transient CH</a:t>
            </a:r>
            <a:endParaRPr sz="1400"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resolves at 2-3 years</a:t>
            </a:r>
            <a:endParaRPr sz="1400" dirty="0"/>
          </a:p>
        </p:txBody>
      </p:sp>
      <p:sp>
        <p:nvSpPr>
          <p:cNvPr id="127" name="Google Shape;127;p7"/>
          <p:cNvSpPr txBox="1"/>
          <p:nvPr/>
        </p:nvSpPr>
        <p:spPr>
          <a:xfrm>
            <a:off x="5684787" y="5522245"/>
            <a:ext cx="444981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Most cases sporadic.  Identifiable genetic causes explain only 10-15% of CH.</a:t>
            </a:r>
            <a:endParaRPr sz="1400"/>
          </a:p>
        </p:txBody>
      </p:sp>
    </p:spTree>
    <p:extLst>
      <p:ext uri="{BB962C8B-B14F-4D97-AF65-F5344CB8AC3E}">
        <p14:creationId xmlns:p14="http://schemas.microsoft.com/office/powerpoint/2010/main" val="112006562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txBox="1">
            <a:spLocks noGrp="1"/>
          </p:cNvSpPr>
          <p:nvPr>
            <p:ph type="title"/>
          </p:nvPr>
        </p:nvSpPr>
        <p:spPr>
          <a:xfrm>
            <a:off x="1903751" y="329784"/>
            <a:ext cx="8114962" cy="737016"/>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dirty="0"/>
              <a:t>Symptoms of CH</a:t>
            </a:r>
            <a:endParaRPr dirty="0"/>
          </a:p>
        </p:txBody>
      </p:sp>
      <p:sp>
        <p:nvSpPr>
          <p:cNvPr id="133" name="Google Shape;133;p8"/>
          <p:cNvSpPr txBox="1">
            <a:spLocks noGrp="1"/>
          </p:cNvSpPr>
          <p:nvPr>
            <p:ph type="body" idx="1"/>
          </p:nvPr>
        </p:nvSpPr>
        <p:spPr>
          <a:xfrm>
            <a:off x="1274163" y="1383239"/>
            <a:ext cx="4974237" cy="4788965"/>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800"/>
              <a:buNone/>
            </a:pPr>
            <a:r>
              <a:rPr lang="en-US" sz="2800" b="1" dirty="0">
                <a:solidFill>
                  <a:schemeClr val="dk1"/>
                </a:solidFill>
              </a:rPr>
              <a:t>NONE</a:t>
            </a:r>
            <a:endParaRPr dirty="0"/>
          </a:p>
          <a:p>
            <a:pPr marL="0" lvl="0" indent="0" algn="l" rtl="0">
              <a:lnSpc>
                <a:spcPct val="80000"/>
              </a:lnSpc>
              <a:spcBef>
                <a:spcPts val="400"/>
              </a:spcBef>
              <a:spcAft>
                <a:spcPts val="0"/>
              </a:spcAft>
              <a:buClr>
                <a:srgbClr val="595959"/>
              </a:buClr>
              <a:buSzPts val="2000"/>
              <a:buNone/>
            </a:pPr>
            <a:r>
              <a:rPr lang="en-US" sz="2000" dirty="0"/>
              <a:t>Open posterior fontanel</a:t>
            </a:r>
            <a:endParaRPr dirty="0"/>
          </a:p>
          <a:p>
            <a:pPr marL="0" lvl="0" indent="0" algn="l" rtl="0">
              <a:lnSpc>
                <a:spcPct val="80000"/>
              </a:lnSpc>
              <a:spcBef>
                <a:spcPts val="400"/>
              </a:spcBef>
              <a:spcAft>
                <a:spcPts val="0"/>
              </a:spcAft>
              <a:buClr>
                <a:srgbClr val="595959"/>
              </a:buClr>
              <a:buSzPts val="2000"/>
              <a:buNone/>
            </a:pPr>
            <a:r>
              <a:rPr lang="en-US" sz="2000" dirty="0"/>
              <a:t>Wide open cranial sutures</a:t>
            </a:r>
            <a:endParaRPr dirty="0"/>
          </a:p>
          <a:p>
            <a:pPr marL="0" lvl="0" indent="0" algn="l" rtl="0">
              <a:lnSpc>
                <a:spcPct val="80000"/>
              </a:lnSpc>
              <a:spcBef>
                <a:spcPts val="400"/>
              </a:spcBef>
              <a:spcAft>
                <a:spcPts val="0"/>
              </a:spcAft>
              <a:buClr>
                <a:srgbClr val="595959"/>
              </a:buClr>
              <a:buSzPts val="2000"/>
              <a:buNone/>
            </a:pPr>
            <a:r>
              <a:rPr lang="en-US" sz="2000" dirty="0"/>
              <a:t>Constipation</a:t>
            </a:r>
            <a:endParaRPr dirty="0"/>
          </a:p>
          <a:p>
            <a:pPr marL="0" lvl="0" indent="0" algn="l" rtl="0">
              <a:lnSpc>
                <a:spcPct val="80000"/>
              </a:lnSpc>
              <a:spcBef>
                <a:spcPts val="400"/>
              </a:spcBef>
              <a:spcAft>
                <a:spcPts val="0"/>
              </a:spcAft>
              <a:buClr>
                <a:srgbClr val="595959"/>
              </a:buClr>
              <a:buSzPts val="2000"/>
              <a:buNone/>
            </a:pPr>
            <a:r>
              <a:rPr lang="en-US" sz="2000" dirty="0"/>
              <a:t>Hypotonia (low muscle tone)</a:t>
            </a:r>
            <a:endParaRPr dirty="0"/>
          </a:p>
          <a:p>
            <a:pPr marL="0" lvl="0" indent="0" algn="l" rtl="0">
              <a:lnSpc>
                <a:spcPct val="80000"/>
              </a:lnSpc>
              <a:spcBef>
                <a:spcPts val="400"/>
              </a:spcBef>
              <a:spcAft>
                <a:spcPts val="0"/>
              </a:spcAft>
              <a:buClr>
                <a:srgbClr val="595959"/>
              </a:buClr>
              <a:buSzPts val="2000"/>
              <a:buNone/>
            </a:pPr>
            <a:r>
              <a:rPr lang="en-US" sz="2000" dirty="0"/>
              <a:t>Hoarse cry</a:t>
            </a:r>
            <a:endParaRPr dirty="0"/>
          </a:p>
          <a:p>
            <a:pPr marL="0" lvl="0" indent="0" algn="l" rtl="0">
              <a:lnSpc>
                <a:spcPct val="80000"/>
              </a:lnSpc>
              <a:spcBef>
                <a:spcPts val="400"/>
              </a:spcBef>
              <a:spcAft>
                <a:spcPts val="0"/>
              </a:spcAft>
              <a:buClr>
                <a:srgbClr val="595959"/>
              </a:buClr>
              <a:buSzPts val="2000"/>
              <a:buNone/>
            </a:pPr>
            <a:r>
              <a:rPr lang="en-US" sz="2000" dirty="0"/>
              <a:t>Feeding or sucking difficulty</a:t>
            </a:r>
            <a:endParaRPr dirty="0"/>
          </a:p>
          <a:p>
            <a:pPr marL="0" lvl="0" indent="0" algn="l" rtl="0">
              <a:lnSpc>
                <a:spcPct val="80000"/>
              </a:lnSpc>
              <a:spcBef>
                <a:spcPts val="400"/>
              </a:spcBef>
              <a:spcAft>
                <a:spcPts val="0"/>
              </a:spcAft>
              <a:buClr>
                <a:srgbClr val="595959"/>
              </a:buClr>
              <a:buSzPts val="2000"/>
              <a:buNone/>
            </a:pPr>
            <a:r>
              <a:rPr lang="en-US" sz="2000" dirty="0"/>
              <a:t>Skin mottling</a:t>
            </a:r>
            <a:endParaRPr dirty="0"/>
          </a:p>
          <a:p>
            <a:pPr marL="0" lvl="0" indent="0" algn="l" rtl="0">
              <a:lnSpc>
                <a:spcPct val="80000"/>
              </a:lnSpc>
              <a:spcBef>
                <a:spcPts val="400"/>
              </a:spcBef>
              <a:spcAft>
                <a:spcPts val="0"/>
              </a:spcAft>
              <a:buClr>
                <a:srgbClr val="595959"/>
              </a:buClr>
              <a:buSzPts val="2000"/>
              <a:buNone/>
            </a:pPr>
            <a:r>
              <a:rPr lang="en-US" sz="2000" dirty="0"/>
              <a:t>Macroglossia (big tongue)</a:t>
            </a:r>
            <a:endParaRPr dirty="0"/>
          </a:p>
          <a:p>
            <a:pPr marL="0" lvl="0" indent="0" algn="l" rtl="0">
              <a:lnSpc>
                <a:spcPct val="80000"/>
              </a:lnSpc>
              <a:spcBef>
                <a:spcPts val="400"/>
              </a:spcBef>
              <a:spcAft>
                <a:spcPts val="0"/>
              </a:spcAft>
              <a:buClr>
                <a:srgbClr val="595959"/>
              </a:buClr>
              <a:buSzPts val="2000"/>
              <a:buNone/>
            </a:pPr>
            <a:r>
              <a:rPr lang="en-US" sz="2000" dirty="0"/>
              <a:t>Hyperbilirubinemia (jaundice)</a:t>
            </a:r>
            <a:endParaRPr dirty="0"/>
          </a:p>
          <a:p>
            <a:pPr marL="0" lvl="0" indent="0" algn="l" rtl="0">
              <a:lnSpc>
                <a:spcPct val="80000"/>
              </a:lnSpc>
              <a:spcBef>
                <a:spcPts val="400"/>
              </a:spcBef>
              <a:spcAft>
                <a:spcPts val="0"/>
              </a:spcAft>
              <a:buClr>
                <a:srgbClr val="595959"/>
              </a:buClr>
              <a:buSzPts val="2000"/>
              <a:buNone/>
            </a:pPr>
            <a:r>
              <a:rPr lang="en-US" sz="2000" dirty="0"/>
              <a:t>Rough, dry skin</a:t>
            </a:r>
            <a:endParaRPr dirty="0"/>
          </a:p>
          <a:p>
            <a:pPr marL="0" lvl="0" indent="0" algn="l" rtl="0">
              <a:lnSpc>
                <a:spcPct val="80000"/>
              </a:lnSpc>
              <a:spcBef>
                <a:spcPts val="400"/>
              </a:spcBef>
              <a:spcAft>
                <a:spcPts val="0"/>
              </a:spcAft>
              <a:buClr>
                <a:srgbClr val="595959"/>
              </a:buClr>
              <a:buSzPts val="2000"/>
              <a:buNone/>
            </a:pPr>
            <a:r>
              <a:rPr lang="en-US" sz="2000" dirty="0"/>
              <a:t>Umbilical hernia</a:t>
            </a:r>
            <a:endParaRPr dirty="0"/>
          </a:p>
          <a:p>
            <a:pPr marL="0" lvl="0" indent="0" algn="l" rtl="0">
              <a:lnSpc>
                <a:spcPct val="80000"/>
              </a:lnSpc>
              <a:spcBef>
                <a:spcPts val="400"/>
              </a:spcBef>
              <a:spcAft>
                <a:spcPts val="0"/>
              </a:spcAft>
              <a:buClr>
                <a:srgbClr val="595959"/>
              </a:buClr>
              <a:buSzPts val="2000"/>
              <a:buNone/>
            </a:pPr>
            <a:r>
              <a:rPr lang="en-US" sz="2000" dirty="0"/>
              <a:t>Hypothermia, cold and pallor</a:t>
            </a:r>
            <a:endParaRPr dirty="0"/>
          </a:p>
          <a:p>
            <a:pPr marL="0" lvl="0" indent="0" algn="l" rtl="0">
              <a:lnSpc>
                <a:spcPct val="80000"/>
              </a:lnSpc>
              <a:spcBef>
                <a:spcPts val="400"/>
              </a:spcBef>
              <a:spcAft>
                <a:spcPts val="0"/>
              </a:spcAft>
              <a:buClr>
                <a:srgbClr val="595959"/>
              </a:buClr>
              <a:buSzPts val="2000"/>
              <a:buNone/>
            </a:pPr>
            <a:r>
              <a:rPr lang="en-US" sz="2000" dirty="0"/>
              <a:t>Edematous (face)</a:t>
            </a:r>
            <a:endParaRPr dirty="0"/>
          </a:p>
          <a:p>
            <a:pPr marL="0" lvl="0" indent="0" algn="l" rtl="0">
              <a:lnSpc>
                <a:spcPct val="80000"/>
              </a:lnSpc>
              <a:spcBef>
                <a:spcPts val="400"/>
              </a:spcBef>
              <a:spcAft>
                <a:spcPts val="0"/>
              </a:spcAft>
              <a:buClr>
                <a:srgbClr val="595959"/>
              </a:buClr>
              <a:buSzPts val="2000"/>
              <a:buNone/>
            </a:pPr>
            <a:r>
              <a:rPr lang="en-US" sz="2000" dirty="0"/>
              <a:t>Goiter</a:t>
            </a:r>
            <a:endParaRPr dirty="0"/>
          </a:p>
          <a:p>
            <a:pPr marL="0" lvl="0" indent="0" algn="l" rtl="0">
              <a:lnSpc>
                <a:spcPct val="80000"/>
              </a:lnSpc>
              <a:spcBef>
                <a:spcPts val="400"/>
              </a:spcBef>
              <a:spcAft>
                <a:spcPts val="0"/>
              </a:spcAft>
              <a:buClr>
                <a:srgbClr val="595959"/>
              </a:buClr>
              <a:buSzPts val="2000"/>
              <a:buNone/>
            </a:pPr>
            <a:r>
              <a:rPr lang="en-US" sz="2000" dirty="0"/>
              <a:t>BW &gt; 3.5 kg</a:t>
            </a:r>
            <a:endParaRPr sz="2000" dirty="0"/>
          </a:p>
          <a:p>
            <a:pPr marL="0" lvl="0" indent="0" algn="l" rtl="0">
              <a:spcBef>
                <a:spcPts val="480"/>
              </a:spcBef>
              <a:spcAft>
                <a:spcPts val="0"/>
              </a:spcAft>
              <a:buClr>
                <a:srgbClr val="595959"/>
              </a:buClr>
              <a:buSzPts val="2400"/>
              <a:buNone/>
            </a:pPr>
            <a:endParaRPr dirty="0"/>
          </a:p>
        </p:txBody>
      </p:sp>
      <p:sp>
        <p:nvSpPr>
          <p:cNvPr id="134" name="Google Shape;134;p8"/>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12</a:t>
            </a:fld>
            <a:endParaRPr/>
          </a:p>
        </p:txBody>
      </p:sp>
      <p:pic>
        <p:nvPicPr>
          <p:cNvPr id="135" name="Google Shape;135;p8"/>
          <p:cNvPicPr preferRelativeResize="0"/>
          <p:nvPr/>
        </p:nvPicPr>
        <p:blipFill rotWithShape="1">
          <a:blip r:embed="rId3">
            <a:alphaModFix/>
          </a:blip>
          <a:srcRect/>
          <a:stretch/>
        </p:blipFill>
        <p:spPr>
          <a:xfrm>
            <a:off x="6781803" y="1383240"/>
            <a:ext cx="3101975" cy="4624925"/>
          </a:xfrm>
          <a:prstGeom prst="rect">
            <a:avLst/>
          </a:prstGeom>
          <a:noFill/>
          <a:ln>
            <a:noFill/>
          </a:ln>
        </p:spPr>
      </p:pic>
    </p:spTree>
    <p:extLst>
      <p:ext uri="{BB962C8B-B14F-4D97-AF65-F5344CB8AC3E}">
        <p14:creationId xmlns:p14="http://schemas.microsoft.com/office/powerpoint/2010/main" val="2683827683"/>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9"/>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CH Outcomes</a:t>
            </a:r>
            <a:endParaRPr/>
          </a:p>
        </p:txBody>
      </p:sp>
      <p:sp>
        <p:nvSpPr>
          <p:cNvPr id="142" name="Google Shape;142;p9"/>
          <p:cNvSpPr txBox="1">
            <a:spLocks noGrp="1"/>
          </p:cNvSpPr>
          <p:nvPr>
            <p:ph type="body" idx="1"/>
          </p:nvPr>
        </p:nvSpPr>
        <p:spPr>
          <a:xfrm>
            <a:off x="2257427" y="5105400"/>
            <a:ext cx="7808913" cy="1066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1200"/>
              <a:buNone/>
            </a:pPr>
            <a:r>
              <a:rPr lang="en-US" sz="1200"/>
              <a:t>Rovet J. Children with congenital hypothyroidism and their siblings : Do they really differ? Pediatrics. 2005;115;52-57</a:t>
            </a:r>
            <a:endParaRPr/>
          </a:p>
          <a:p>
            <a:pPr marL="0" lvl="0" indent="0" algn="l" rtl="0">
              <a:spcBef>
                <a:spcPts val="240"/>
              </a:spcBef>
              <a:spcAft>
                <a:spcPts val="0"/>
              </a:spcAft>
              <a:buClr>
                <a:srgbClr val="595959"/>
              </a:buClr>
              <a:buSzPts val="1200"/>
              <a:buNone/>
            </a:pPr>
            <a:endParaRPr sz="1200"/>
          </a:p>
          <a:p>
            <a:pPr marL="0" lvl="0" indent="0" algn="l" rtl="0">
              <a:spcBef>
                <a:spcPts val="240"/>
              </a:spcBef>
              <a:spcAft>
                <a:spcPts val="0"/>
              </a:spcAft>
              <a:buClr>
                <a:srgbClr val="595959"/>
              </a:buClr>
              <a:buSzPts val="1200"/>
              <a:buNone/>
            </a:pPr>
            <a:r>
              <a:rPr lang="en-US" sz="1200"/>
              <a:t>Karin A, Selva K, Harper A, Downs A, Blasco P, LaFranchi S. Neurodevelopmental outcomes in congenital hypothyroidism: Comparison of initial T4 dose and time to reach target T4 and TSH</a:t>
            </a:r>
            <a:endParaRPr/>
          </a:p>
          <a:p>
            <a:pPr marL="0" lvl="0" indent="0" algn="l" rtl="0">
              <a:spcBef>
                <a:spcPts val="480"/>
              </a:spcBef>
              <a:spcAft>
                <a:spcPts val="0"/>
              </a:spcAft>
              <a:buClr>
                <a:srgbClr val="595959"/>
              </a:buClr>
              <a:buSzPts val="2400"/>
              <a:buNone/>
            </a:pPr>
            <a:endParaRPr/>
          </a:p>
        </p:txBody>
      </p:sp>
      <p:sp>
        <p:nvSpPr>
          <p:cNvPr id="143" name="Google Shape;143;p9"/>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13</a:t>
            </a:fld>
            <a:endParaRPr/>
          </a:p>
        </p:txBody>
      </p:sp>
      <p:sp>
        <p:nvSpPr>
          <p:cNvPr id="144" name="Google Shape;144;p9"/>
          <p:cNvSpPr txBox="1"/>
          <p:nvPr/>
        </p:nvSpPr>
        <p:spPr>
          <a:xfrm>
            <a:off x="2133604" y="1371603"/>
            <a:ext cx="7808913" cy="34778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dirty="0">
                <a:solidFill>
                  <a:schemeClr val="dk1"/>
                </a:solidFill>
                <a:latin typeface="Arial"/>
                <a:ea typeface="Arial"/>
                <a:cs typeface="Arial"/>
                <a:sym typeface="Arial"/>
              </a:rPr>
              <a:t>Untreated</a:t>
            </a:r>
            <a:endParaRPr sz="1400" dirty="0"/>
          </a:p>
          <a:p>
            <a:pPr marL="0" marR="0" lvl="0" indent="0" algn="l" rtl="0">
              <a:spcBef>
                <a:spcPts val="0"/>
              </a:spcBef>
              <a:spcAft>
                <a:spcPts val="0"/>
              </a:spcAft>
              <a:buNone/>
            </a:pPr>
            <a:r>
              <a:rPr lang="en-US" sz="2200" dirty="0">
                <a:solidFill>
                  <a:schemeClr val="dk1"/>
                </a:solidFill>
                <a:latin typeface="Arial"/>
                <a:ea typeface="Arial"/>
                <a:cs typeface="Arial"/>
                <a:sym typeface="Arial"/>
              </a:rPr>
              <a:t>	</a:t>
            </a:r>
            <a:r>
              <a:rPr lang="en-US" sz="2200" b="1" dirty="0">
                <a:solidFill>
                  <a:schemeClr val="dk1"/>
                </a:solidFill>
                <a:latin typeface="Arial"/>
                <a:ea typeface="Arial"/>
                <a:cs typeface="Arial"/>
                <a:sym typeface="Arial"/>
              </a:rPr>
              <a:t>Irreversible cognitive impairment (untreated early)</a:t>
            </a:r>
            <a:endParaRPr sz="1400" dirty="0"/>
          </a:p>
          <a:p>
            <a:pPr marL="0" marR="0" lvl="0" indent="0" algn="l" rtl="0">
              <a:spcBef>
                <a:spcPts val="0"/>
              </a:spcBef>
              <a:spcAft>
                <a:spcPts val="0"/>
              </a:spcAft>
              <a:buNone/>
            </a:pPr>
            <a:r>
              <a:rPr lang="en-US" sz="2200" dirty="0">
                <a:solidFill>
                  <a:schemeClr val="dk1"/>
                </a:solidFill>
                <a:latin typeface="Arial"/>
                <a:ea typeface="Arial"/>
                <a:cs typeface="Arial"/>
                <a:sym typeface="Arial"/>
              </a:rPr>
              <a:t>	Irreversible short stature (untreated while growing)</a:t>
            </a:r>
            <a:endParaRPr sz="1400" dirty="0"/>
          </a:p>
          <a:p>
            <a:pPr marL="0" marR="0" lvl="0" indent="0" algn="l" rtl="0">
              <a:spcBef>
                <a:spcPts val="0"/>
              </a:spcBef>
              <a:spcAft>
                <a:spcPts val="0"/>
              </a:spcAft>
              <a:buNone/>
            </a:pPr>
            <a:r>
              <a:rPr lang="en-US" sz="2200" dirty="0">
                <a:solidFill>
                  <a:schemeClr val="dk1"/>
                </a:solidFill>
                <a:latin typeface="Arial"/>
                <a:ea typeface="Arial"/>
                <a:cs typeface="Arial"/>
                <a:sym typeface="Arial"/>
              </a:rPr>
              <a:t>	Constipation, dry skin/hair, cold intolerance</a:t>
            </a:r>
            <a:endParaRPr sz="1400" dirty="0"/>
          </a:p>
          <a:p>
            <a:pPr marL="0" marR="0" lvl="0" indent="0" algn="l" rtl="0">
              <a:spcBef>
                <a:spcPts val="0"/>
              </a:spcBef>
              <a:spcAft>
                <a:spcPts val="0"/>
              </a:spcAft>
              <a:buNone/>
            </a:pPr>
            <a:r>
              <a:rPr lang="en-US" sz="2200" dirty="0">
                <a:solidFill>
                  <a:schemeClr val="dk1"/>
                </a:solidFill>
                <a:latin typeface="Arial"/>
                <a:ea typeface="Arial"/>
                <a:cs typeface="Arial"/>
                <a:sym typeface="Arial"/>
              </a:rPr>
              <a:t>	</a:t>
            </a:r>
            <a:r>
              <a:rPr lang="en-US" sz="2200" strike="sngStrike" dirty="0">
                <a:solidFill>
                  <a:schemeClr val="dk1"/>
                </a:solidFill>
                <a:latin typeface="Arial"/>
                <a:ea typeface="Arial"/>
                <a:cs typeface="Arial"/>
                <a:sym typeface="Arial"/>
              </a:rPr>
              <a:t>Weight gain</a:t>
            </a:r>
            <a:r>
              <a:rPr lang="en-US" sz="2200" dirty="0">
                <a:solidFill>
                  <a:schemeClr val="dk1"/>
                </a:solidFill>
                <a:latin typeface="Arial"/>
                <a:ea typeface="Arial"/>
                <a:cs typeface="Arial"/>
                <a:sym typeface="Arial"/>
              </a:rPr>
              <a:t>  failure to thrive</a:t>
            </a:r>
            <a:endParaRPr sz="1400" dirty="0"/>
          </a:p>
          <a:p>
            <a:pPr marL="0" marR="0" lvl="0" indent="0" algn="l" rtl="0">
              <a:spcBef>
                <a:spcPts val="0"/>
              </a:spcBef>
              <a:spcAft>
                <a:spcPts val="0"/>
              </a:spcAft>
              <a:buNone/>
            </a:pPr>
            <a:endParaRPr sz="2200" dirty="0">
              <a:solidFill>
                <a:schemeClr val="dk1"/>
              </a:solidFill>
              <a:latin typeface="Arial"/>
              <a:ea typeface="Arial"/>
              <a:cs typeface="Arial"/>
              <a:sym typeface="Arial"/>
            </a:endParaRPr>
          </a:p>
          <a:p>
            <a:pPr marL="0" marR="0" lvl="0" indent="0" algn="l" rtl="0">
              <a:spcBef>
                <a:spcPts val="0"/>
              </a:spcBef>
              <a:spcAft>
                <a:spcPts val="0"/>
              </a:spcAft>
              <a:buNone/>
            </a:pPr>
            <a:r>
              <a:rPr lang="en-US" sz="2200" dirty="0">
                <a:solidFill>
                  <a:schemeClr val="dk1"/>
                </a:solidFill>
                <a:latin typeface="Arial"/>
                <a:ea typeface="Arial"/>
                <a:cs typeface="Arial"/>
                <a:sym typeface="Arial"/>
              </a:rPr>
              <a:t>Treated</a:t>
            </a:r>
            <a:endParaRPr sz="1400" dirty="0"/>
          </a:p>
          <a:p>
            <a:pPr marL="0" marR="0" lvl="0" indent="0" algn="l" rtl="0">
              <a:spcBef>
                <a:spcPts val="0"/>
              </a:spcBef>
              <a:spcAft>
                <a:spcPts val="0"/>
              </a:spcAft>
              <a:buNone/>
            </a:pPr>
            <a:r>
              <a:rPr lang="en-US" sz="2200" dirty="0">
                <a:solidFill>
                  <a:schemeClr val="dk1"/>
                </a:solidFill>
                <a:latin typeface="Arial"/>
                <a:ea typeface="Arial"/>
                <a:cs typeface="Arial"/>
                <a:sym typeface="Arial"/>
              </a:rPr>
              <a:t>	Under “14 days” - NORMAL</a:t>
            </a:r>
            <a:endParaRPr sz="1400" dirty="0"/>
          </a:p>
          <a:p>
            <a:pPr marL="0" marR="0" lvl="0" indent="0" algn="l" rtl="0">
              <a:spcBef>
                <a:spcPts val="0"/>
              </a:spcBef>
              <a:spcAft>
                <a:spcPts val="0"/>
              </a:spcAft>
              <a:buNone/>
            </a:pPr>
            <a:r>
              <a:rPr lang="en-US" sz="2200" dirty="0">
                <a:solidFill>
                  <a:schemeClr val="dk1"/>
                </a:solidFill>
                <a:latin typeface="Arial"/>
                <a:ea typeface="Arial"/>
                <a:cs typeface="Arial"/>
                <a:sym typeface="Arial"/>
              </a:rPr>
              <a:t>	May be slightly below siblings</a:t>
            </a:r>
            <a:endParaRPr sz="1400" dirty="0"/>
          </a:p>
          <a:p>
            <a:pPr marL="0" marR="0" lvl="0" indent="0" algn="l" rtl="0">
              <a:spcBef>
                <a:spcPts val="0"/>
              </a:spcBef>
              <a:spcAft>
                <a:spcPts val="0"/>
              </a:spcAft>
              <a:buNone/>
            </a:pPr>
            <a:r>
              <a:rPr lang="en-US" sz="2200" dirty="0">
                <a:solidFill>
                  <a:schemeClr val="dk1"/>
                </a:solidFill>
                <a:latin typeface="Arial"/>
                <a:ea typeface="Arial"/>
                <a:cs typeface="Arial"/>
                <a:sym typeface="Arial"/>
              </a:rPr>
              <a:t>	Treated late or inadequate dose – some impairment</a:t>
            </a:r>
            <a:endParaRPr sz="1400" dirty="0"/>
          </a:p>
        </p:txBody>
      </p:sp>
    </p:spTree>
    <p:extLst>
      <p:ext uri="{BB962C8B-B14F-4D97-AF65-F5344CB8AC3E}">
        <p14:creationId xmlns:p14="http://schemas.microsoft.com/office/powerpoint/2010/main" val="318203564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0"/>
          <p:cNvSpPr txBox="1">
            <a:spLocks noGrp="1"/>
          </p:cNvSpPr>
          <p:nvPr>
            <p:ph type="title"/>
          </p:nvPr>
        </p:nvSpPr>
        <p:spPr>
          <a:xfrm>
            <a:off x="784770" y="458450"/>
            <a:ext cx="9233943"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dirty="0"/>
              <a:t>NBS for CH</a:t>
            </a:r>
            <a:endParaRPr dirty="0"/>
          </a:p>
        </p:txBody>
      </p:sp>
      <p:sp>
        <p:nvSpPr>
          <p:cNvPr id="151" name="Google Shape;151;p10"/>
          <p:cNvSpPr txBox="1">
            <a:spLocks noGrp="1"/>
          </p:cNvSpPr>
          <p:nvPr>
            <p:ph type="body" idx="1"/>
          </p:nvPr>
        </p:nvSpPr>
        <p:spPr>
          <a:xfrm>
            <a:off x="824459" y="1066800"/>
            <a:ext cx="9233943" cy="525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2400"/>
              <a:buNone/>
            </a:pPr>
            <a:r>
              <a:rPr lang="en-US" dirty="0"/>
              <a:t>Dried blood spot (point of care – LMIC only)</a:t>
            </a:r>
            <a:endParaRPr dirty="0"/>
          </a:p>
          <a:p>
            <a:pPr marL="0" lvl="0" indent="0" algn="l" rtl="0">
              <a:spcBef>
                <a:spcPts val="480"/>
              </a:spcBef>
              <a:spcAft>
                <a:spcPts val="0"/>
              </a:spcAft>
              <a:buClr>
                <a:srgbClr val="595959"/>
              </a:buClr>
              <a:buSzPts val="2400"/>
              <a:buNone/>
            </a:pPr>
            <a:endParaRPr dirty="0"/>
          </a:p>
          <a:p>
            <a:pPr marL="0" lvl="0" indent="0" algn="l" rtl="0">
              <a:spcBef>
                <a:spcPts val="480"/>
              </a:spcBef>
              <a:spcAft>
                <a:spcPts val="0"/>
              </a:spcAft>
              <a:buClr>
                <a:srgbClr val="595959"/>
              </a:buClr>
              <a:buSzPts val="2400"/>
              <a:buNone/>
            </a:pPr>
            <a:r>
              <a:rPr lang="en-US" dirty="0"/>
              <a:t>First tier TSH-most commonly used in US and worldwide</a:t>
            </a:r>
            <a:endParaRPr dirty="0"/>
          </a:p>
          <a:p>
            <a:pPr marL="0" lvl="0" indent="0" algn="l" rtl="0">
              <a:spcBef>
                <a:spcPts val="480"/>
              </a:spcBef>
              <a:spcAft>
                <a:spcPts val="0"/>
              </a:spcAft>
              <a:buClr>
                <a:srgbClr val="595959"/>
              </a:buClr>
              <a:buSzPts val="2400"/>
              <a:buNone/>
            </a:pPr>
            <a:r>
              <a:rPr lang="en-US" dirty="0"/>
              <a:t>First tier T4 (several US states)</a:t>
            </a:r>
            <a:endParaRPr dirty="0"/>
          </a:p>
          <a:p>
            <a:pPr marL="0" lvl="0" indent="0" algn="l" rtl="0">
              <a:spcBef>
                <a:spcPts val="480"/>
              </a:spcBef>
              <a:spcAft>
                <a:spcPts val="0"/>
              </a:spcAft>
              <a:buClr>
                <a:srgbClr val="595959"/>
              </a:buClr>
              <a:buSzPts val="2400"/>
              <a:buNone/>
            </a:pPr>
            <a:r>
              <a:rPr lang="en-US" dirty="0"/>
              <a:t>	able to detect central CH (TSH NOT elevated)</a:t>
            </a:r>
            <a:endParaRPr dirty="0"/>
          </a:p>
          <a:p>
            <a:pPr marL="0" lvl="0" indent="0" algn="l" rtl="0">
              <a:spcBef>
                <a:spcPts val="480"/>
              </a:spcBef>
              <a:spcAft>
                <a:spcPts val="0"/>
              </a:spcAft>
              <a:buClr>
                <a:srgbClr val="595959"/>
              </a:buClr>
              <a:buSzPts val="2400"/>
              <a:buNone/>
            </a:pPr>
            <a:r>
              <a:rPr lang="en-US" dirty="0"/>
              <a:t>	false positives from TBG </a:t>
            </a:r>
            <a:r>
              <a:rPr lang="en-US" dirty="0" err="1"/>
              <a:t>defic</a:t>
            </a:r>
            <a:r>
              <a:rPr lang="en-US" dirty="0"/>
              <a:t> and </a:t>
            </a:r>
            <a:r>
              <a:rPr lang="en-US" dirty="0" err="1"/>
              <a:t>premees</a:t>
            </a:r>
            <a:endParaRPr dirty="0"/>
          </a:p>
          <a:p>
            <a:pPr marL="0" lvl="0" indent="0" algn="l" rtl="0">
              <a:spcBef>
                <a:spcPts val="480"/>
              </a:spcBef>
              <a:spcAft>
                <a:spcPts val="0"/>
              </a:spcAft>
              <a:buClr>
                <a:srgbClr val="595959"/>
              </a:buClr>
              <a:buSzPts val="2400"/>
              <a:buNone/>
            </a:pPr>
            <a:r>
              <a:rPr lang="en-US" dirty="0"/>
              <a:t>	requires second tier TSH</a:t>
            </a:r>
            <a:endParaRPr dirty="0"/>
          </a:p>
          <a:p>
            <a:pPr marL="0" lvl="0" indent="0" algn="l" rtl="0">
              <a:spcBef>
                <a:spcPts val="480"/>
              </a:spcBef>
              <a:spcAft>
                <a:spcPts val="0"/>
              </a:spcAft>
              <a:buClr>
                <a:srgbClr val="595959"/>
              </a:buClr>
              <a:buSzPts val="2400"/>
              <a:buNone/>
            </a:pPr>
            <a:endParaRPr dirty="0"/>
          </a:p>
          <a:p>
            <a:pPr marL="0" lvl="0" indent="0" algn="l" rtl="0">
              <a:spcBef>
                <a:spcPts val="480"/>
              </a:spcBef>
              <a:spcAft>
                <a:spcPts val="0"/>
              </a:spcAft>
              <a:buClr>
                <a:srgbClr val="595959"/>
              </a:buClr>
              <a:buSzPts val="2400"/>
              <a:buNone/>
            </a:pPr>
            <a:r>
              <a:rPr lang="en-US" dirty="0"/>
              <a:t>Sensitivity and Specificity determined by cut-off</a:t>
            </a:r>
            <a:endParaRPr dirty="0"/>
          </a:p>
          <a:p>
            <a:pPr marL="0" lvl="0" indent="0" algn="l" rtl="0">
              <a:spcBef>
                <a:spcPts val="480"/>
              </a:spcBef>
              <a:spcAft>
                <a:spcPts val="0"/>
              </a:spcAft>
              <a:buClr>
                <a:srgbClr val="595959"/>
              </a:buClr>
              <a:buSzPts val="2400"/>
              <a:buNone/>
            </a:pPr>
            <a:r>
              <a:rPr lang="en-US" dirty="0"/>
              <a:t>		sensitivity - % of CH cases detected</a:t>
            </a:r>
            <a:endParaRPr dirty="0"/>
          </a:p>
          <a:p>
            <a:pPr marL="0" lvl="0" indent="0" algn="l" rtl="0">
              <a:spcBef>
                <a:spcPts val="480"/>
              </a:spcBef>
              <a:spcAft>
                <a:spcPts val="0"/>
              </a:spcAft>
              <a:buClr>
                <a:srgbClr val="595959"/>
              </a:buClr>
              <a:buSzPts val="2400"/>
              <a:buNone/>
            </a:pPr>
            <a:r>
              <a:rPr lang="en-US" dirty="0"/>
              <a:t>		specificity - % of non-CH having normal result</a:t>
            </a:r>
            <a:endParaRPr dirty="0"/>
          </a:p>
          <a:p>
            <a:pPr marL="0" lvl="0" indent="0" algn="l" rtl="0">
              <a:spcBef>
                <a:spcPts val="480"/>
              </a:spcBef>
              <a:spcAft>
                <a:spcPts val="0"/>
              </a:spcAft>
              <a:buClr>
                <a:srgbClr val="595959"/>
              </a:buClr>
              <a:buSzPts val="2400"/>
              <a:buNone/>
            </a:pPr>
            <a:r>
              <a:rPr lang="en-US" dirty="0"/>
              <a:t>PPV – percent of those who test + that have CH</a:t>
            </a:r>
            <a:endParaRPr dirty="0"/>
          </a:p>
        </p:txBody>
      </p:sp>
      <p:sp>
        <p:nvSpPr>
          <p:cNvPr id="152" name="Google Shape;152;p10"/>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14</a:t>
            </a:fld>
            <a:endParaRPr/>
          </a:p>
        </p:txBody>
      </p:sp>
    </p:spTree>
    <p:extLst>
      <p:ext uri="{BB962C8B-B14F-4D97-AF65-F5344CB8AC3E}">
        <p14:creationId xmlns:p14="http://schemas.microsoft.com/office/powerpoint/2010/main" val="147283031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1"/>
          <p:cNvSpPr txBox="1">
            <a:spLocks noGrp="1"/>
          </p:cNvSpPr>
          <p:nvPr>
            <p:ph type="title"/>
          </p:nvPr>
        </p:nvSpPr>
        <p:spPr>
          <a:xfrm>
            <a:off x="899408" y="449705"/>
            <a:ext cx="9119305" cy="617095"/>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dirty="0"/>
              <a:t>CH NBS Follow-up</a:t>
            </a:r>
            <a:endParaRPr dirty="0"/>
          </a:p>
        </p:txBody>
      </p:sp>
      <p:sp>
        <p:nvSpPr>
          <p:cNvPr id="159" name="Google Shape;159;p11"/>
          <p:cNvSpPr txBox="1">
            <a:spLocks noGrp="1"/>
          </p:cNvSpPr>
          <p:nvPr>
            <p:ph type="body" idx="1"/>
          </p:nvPr>
        </p:nvSpPr>
        <p:spPr>
          <a:xfrm>
            <a:off x="899410" y="1394084"/>
            <a:ext cx="9119305" cy="4778117"/>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2400"/>
              <a:buNone/>
            </a:pPr>
            <a:r>
              <a:rPr lang="en-US" dirty="0"/>
              <a:t>TSH high (defined by each state, w or w/o low T4)</a:t>
            </a:r>
            <a:endParaRPr dirty="0"/>
          </a:p>
          <a:p>
            <a:pPr marL="0" lvl="0" indent="0" algn="l" rtl="0">
              <a:spcBef>
                <a:spcPts val="480"/>
              </a:spcBef>
              <a:spcAft>
                <a:spcPts val="0"/>
              </a:spcAft>
              <a:buClr>
                <a:srgbClr val="595959"/>
              </a:buClr>
              <a:buSzPts val="2400"/>
              <a:buNone/>
            </a:pPr>
            <a:r>
              <a:rPr lang="en-US" dirty="0"/>
              <a:t>	Immediate referral to Ped Endo</a:t>
            </a:r>
            <a:endParaRPr dirty="0"/>
          </a:p>
          <a:p>
            <a:pPr marL="0" lvl="0" indent="0" algn="l" rtl="0">
              <a:spcBef>
                <a:spcPts val="480"/>
              </a:spcBef>
              <a:spcAft>
                <a:spcPts val="0"/>
              </a:spcAft>
              <a:buClr>
                <a:srgbClr val="595959"/>
              </a:buClr>
              <a:buSzPts val="2400"/>
              <a:buNone/>
            </a:pPr>
            <a:r>
              <a:rPr lang="en-US" dirty="0"/>
              <a:t>	serum Free T4, TSH</a:t>
            </a:r>
            <a:endParaRPr dirty="0"/>
          </a:p>
          <a:p>
            <a:pPr marL="0" lvl="0" indent="0" algn="l" rtl="0">
              <a:spcBef>
                <a:spcPts val="480"/>
              </a:spcBef>
              <a:spcAft>
                <a:spcPts val="0"/>
              </a:spcAft>
              <a:buClr>
                <a:srgbClr val="595959"/>
              </a:buClr>
              <a:buSzPts val="2400"/>
              <a:buNone/>
            </a:pPr>
            <a:r>
              <a:rPr lang="en-US" dirty="0"/>
              <a:t>	consider imaging: sonogram, thyroid scan</a:t>
            </a:r>
            <a:endParaRPr dirty="0"/>
          </a:p>
          <a:p>
            <a:pPr marL="0" lvl="0" indent="0" algn="l" rtl="0">
              <a:spcBef>
                <a:spcPts val="480"/>
              </a:spcBef>
              <a:spcAft>
                <a:spcPts val="0"/>
              </a:spcAft>
              <a:buClr>
                <a:srgbClr val="595959"/>
              </a:buClr>
              <a:buSzPts val="2400"/>
              <a:buNone/>
            </a:pPr>
            <a:r>
              <a:rPr lang="en-US" dirty="0"/>
              <a:t>	start treatment ASAP</a:t>
            </a:r>
            <a:endParaRPr dirty="0"/>
          </a:p>
          <a:p>
            <a:pPr marL="0" lvl="0" indent="0" algn="l" rtl="0">
              <a:spcBef>
                <a:spcPts val="480"/>
              </a:spcBef>
              <a:spcAft>
                <a:spcPts val="0"/>
              </a:spcAft>
              <a:buClr>
                <a:srgbClr val="595959"/>
              </a:buClr>
              <a:buSzPts val="2400"/>
              <a:buNone/>
            </a:pPr>
            <a:endParaRPr dirty="0"/>
          </a:p>
          <a:p>
            <a:pPr marL="0" lvl="0" indent="0" algn="l" rtl="0">
              <a:spcBef>
                <a:spcPts val="480"/>
              </a:spcBef>
              <a:spcAft>
                <a:spcPts val="0"/>
              </a:spcAft>
              <a:buClr>
                <a:srgbClr val="595959"/>
              </a:buClr>
              <a:buSzPts val="2400"/>
              <a:buNone/>
            </a:pPr>
            <a:r>
              <a:rPr lang="en-US" dirty="0"/>
              <a:t>TSH borderline</a:t>
            </a:r>
            <a:endParaRPr dirty="0"/>
          </a:p>
          <a:p>
            <a:pPr marL="0" lvl="0" indent="0" algn="l" rtl="0">
              <a:spcBef>
                <a:spcPts val="480"/>
              </a:spcBef>
              <a:spcAft>
                <a:spcPts val="0"/>
              </a:spcAft>
              <a:buClr>
                <a:srgbClr val="595959"/>
              </a:buClr>
              <a:buSzPts val="2400"/>
              <a:buNone/>
            </a:pPr>
            <a:r>
              <a:rPr lang="en-US" dirty="0"/>
              <a:t>	Repeat dried blood spot OR serum tests</a:t>
            </a:r>
            <a:endParaRPr dirty="0"/>
          </a:p>
          <a:p>
            <a:pPr marL="0" lvl="0" indent="0" algn="l" rtl="0">
              <a:spcBef>
                <a:spcPts val="480"/>
              </a:spcBef>
              <a:spcAft>
                <a:spcPts val="0"/>
              </a:spcAft>
              <a:buClr>
                <a:srgbClr val="595959"/>
              </a:buClr>
              <a:buSzPts val="2400"/>
              <a:buNone/>
            </a:pPr>
            <a:r>
              <a:rPr lang="en-US" dirty="0"/>
              <a:t>	Referral to Ped Endo depending on results</a:t>
            </a:r>
            <a:endParaRPr dirty="0"/>
          </a:p>
          <a:p>
            <a:pPr marL="0" lvl="0" indent="0" algn="l" rtl="0">
              <a:spcBef>
                <a:spcPts val="480"/>
              </a:spcBef>
              <a:spcAft>
                <a:spcPts val="0"/>
              </a:spcAft>
              <a:buClr>
                <a:srgbClr val="595959"/>
              </a:buClr>
              <a:buSzPts val="2400"/>
              <a:buNone/>
            </a:pPr>
            <a:endParaRPr dirty="0"/>
          </a:p>
          <a:p>
            <a:pPr marL="0" lvl="0" indent="0" algn="l" rtl="0">
              <a:spcBef>
                <a:spcPts val="480"/>
              </a:spcBef>
              <a:spcAft>
                <a:spcPts val="0"/>
              </a:spcAft>
              <a:buClr>
                <a:srgbClr val="595959"/>
              </a:buClr>
              <a:buSzPts val="2400"/>
              <a:buNone/>
            </a:pPr>
            <a:r>
              <a:rPr lang="en-US" dirty="0"/>
              <a:t>Genetic testing optional if diagnosed with CH</a:t>
            </a:r>
            <a:endParaRPr dirty="0"/>
          </a:p>
        </p:txBody>
      </p:sp>
      <p:sp>
        <p:nvSpPr>
          <p:cNvPr id="160" name="Google Shape;160;p11"/>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15</a:t>
            </a:fld>
            <a:endParaRPr/>
          </a:p>
        </p:txBody>
      </p:sp>
    </p:spTree>
    <p:extLst>
      <p:ext uri="{BB962C8B-B14F-4D97-AF65-F5344CB8AC3E}">
        <p14:creationId xmlns:p14="http://schemas.microsoft.com/office/powerpoint/2010/main" val="3210228899"/>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2"/>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16</a:t>
            </a:fld>
            <a:endParaRPr/>
          </a:p>
        </p:txBody>
      </p:sp>
      <p:pic>
        <p:nvPicPr>
          <p:cNvPr id="166" name="Google Shape;166;p12"/>
          <p:cNvPicPr preferRelativeResize="0"/>
          <p:nvPr/>
        </p:nvPicPr>
        <p:blipFill rotWithShape="1">
          <a:blip r:embed="rId3">
            <a:alphaModFix/>
          </a:blip>
          <a:srcRect/>
          <a:stretch/>
        </p:blipFill>
        <p:spPr>
          <a:xfrm>
            <a:off x="539646" y="139697"/>
            <a:ext cx="9833547" cy="5529202"/>
          </a:xfrm>
          <a:prstGeom prst="rect">
            <a:avLst/>
          </a:prstGeom>
          <a:noFill/>
          <a:ln>
            <a:noFill/>
          </a:ln>
        </p:spPr>
      </p:pic>
      <p:sp>
        <p:nvSpPr>
          <p:cNvPr id="167" name="Google Shape;167;p12"/>
          <p:cNvSpPr txBox="1"/>
          <p:nvPr/>
        </p:nvSpPr>
        <p:spPr>
          <a:xfrm>
            <a:off x="539646" y="5727305"/>
            <a:ext cx="1025327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rgbClr val="212121"/>
                </a:solidFill>
                <a:latin typeface="Arial"/>
                <a:ea typeface="Arial"/>
                <a:cs typeface="Arial"/>
                <a:sym typeface="Arial"/>
              </a:rPr>
              <a:t>Rose SR, </a:t>
            </a:r>
            <a:r>
              <a:rPr lang="en-US" sz="1000" dirty="0" err="1">
                <a:solidFill>
                  <a:srgbClr val="212121"/>
                </a:solidFill>
                <a:latin typeface="Arial"/>
                <a:ea typeface="Arial"/>
                <a:cs typeface="Arial"/>
                <a:sym typeface="Arial"/>
              </a:rPr>
              <a:t>Wassner</a:t>
            </a:r>
            <a:r>
              <a:rPr lang="en-US" sz="1000" dirty="0">
                <a:solidFill>
                  <a:srgbClr val="212121"/>
                </a:solidFill>
                <a:latin typeface="Arial"/>
                <a:ea typeface="Arial"/>
                <a:cs typeface="Arial"/>
                <a:sym typeface="Arial"/>
              </a:rPr>
              <a:t> AJ, </a:t>
            </a:r>
            <a:r>
              <a:rPr lang="en-US" sz="1000" dirty="0" err="1">
                <a:solidFill>
                  <a:srgbClr val="212121"/>
                </a:solidFill>
                <a:latin typeface="Arial"/>
                <a:ea typeface="Arial"/>
                <a:cs typeface="Arial"/>
                <a:sym typeface="Arial"/>
              </a:rPr>
              <a:t>Wintergerst</a:t>
            </a:r>
            <a:r>
              <a:rPr lang="en-US" sz="1000" dirty="0">
                <a:solidFill>
                  <a:srgbClr val="212121"/>
                </a:solidFill>
                <a:latin typeface="Arial"/>
                <a:ea typeface="Arial"/>
                <a:cs typeface="Arial"/>
                <a:sym typeface="Arial"/>
              </a:rPr>
              <a:t> KA, </a:t>
            </a:r>
            <a:r>
              <a:rPr lang="en-US" sz="1000" dirty="0" err="1">
                <a:solidFill>
                  <a:srgbClr val="212121"/>
                </a:solidFill>
                <a:latin typeface="Arial"/>
                <a:ea typeface="Arial"/>
                <a:cs typeface="Arial"/>
                <a:sym typeface="Arial"/>
              </a:rPr>
              <a:t>Yayah</a:t>
            </a:r>
            <a:r>
              <a:rPr lang="en-US" sz="1000" dirty="0">
                <a:solidFill>
                  <a:srgbClr val="212121"/>
                </a:solidFill>
                <a:latin typeface="Arial"/>
                <a:ea typeface="Arial"/>
                <a:cs typeface="Arial"/>
                <a:sym typeface="Arial"/>
              </a:rPr>
              <a:t>-Jones NH, Hopkin RJ, Chuang J, Smith JR, Abell K, LaFranchi SH; SECTION ON ENDOCRINOLOGY EXECUTIVE COMMITTEE; COUNCIL ON GENETICS EXECUTIVE COMMITTEE. Congenital Hypothyroidism: Screening and Management. Pediatrics. 2023 Jan 1;151(1):e2022060419. </a:t>
            </a:r>
            <a:r>
              <a:rPr lang="en-US" sz="1000" dirty="0" err="1">
                <a:solidFill>
                  <a:srgbClr val="212121"/>
                </a:solidFill>
                <a:latin typeface="Arial"/>
                <a:ea typeface="Arial"/>
                <a:cs typeface="Arial"/>
                <a:sym typeface="Arial"/>
              </a:rPr>
              <a:t>doi</a:t>
            </a:r>
            <a:r>
              <a:rPr lang="en-US" sz="1000" dirty="0">
                <a:solidFill>
                  <a:srgbClr val="212121"/>
                </a:solidFill>
                <a:latin typeface="Arial"/>
                <a:ea typeface="Arial"/>
                <a:cs typeface="Arial"/>
                <a:sym typeface="Arial"/>
              </a:rPr>
              <a:t>: 10.1542/peds.2022-060419. PMID: 36827523.</a:t>
            </a:r>
            <a:endParaRPr sz="10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1494765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3"/>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CH Treatment</a:t>
            </a:r>
            <a:endParaRPr/>
          </a:p>
        </p:txBody>
      </p:sp>
      <p:sp>
        <p:nvSpPr>
          <p:cNvPr id="173" name="Google Shape;173;p13"/>
          <p:cNvSpPr txBox="1">
            <a:spLocks noGrp="1"/>
          </p:cNvSpPr>
          <p:nvPr>
            <p:ph type="body" idx="1"/>
          </p:nvPr>
        </p:nvSpPr>
        <p:spPr>
          <a:xfrm>
            <a:off x="2209803" y="1219201"/>
            <a:ext cx="7885111" cy="2268774"/>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2400"/>
              <a:buNone/>
            </a:pPr>
            <a:r>
              <a:rPr lang="en-US"/>
              <a:t>Levothyroxine (&lt;$0.50 per day, generic)</a:t>
            </a:r>
            <a:endParaRPr/>
          </a:p>
          <a:p>
            <a:pPr marL="0" lvl="0" indent="0" algn="l" rtl="0">
              <a:spcBef>
                <a:spcPts val="480"/>
              </a:spcBef>
              <a:spcAft>
                <a:spcPts val="0"/>
              </a:spcAft>
              <a:buClr>
                <a:srgbClr val="595959"/>
              </a:buClr>
              <a:buSzPts val="2400"/>
              <a:buNone/>
            </a:pPr>
            <a:r>
              <a:rPr lang="en-US"/>
              <a:t>	start 10-15 mcg/kg/day</a:t>
            </a:r>
            <a:endParaRPr/>
          </a:p>
          <a:p>
            <a:pPr marL="0" lvl="0" indent="0" algn="l" rtl="0">
              <a:spcBef>
                <a:spcPts val="480"/>
              </a:spcBef>
              <a:spcAft>
                <a:spcPts val="0"/>
              </a:spcAft>
              <a:buClr>
                <a:srgbClr val="595959"/>
              </a:buClr>
              <a:buSzPts val="2400"/>
              <a:buNone/>
            </a:pPr>
            <a:r>
              <a:rPr lang="en-US"/>
              <a:t>	titrate based on lab results</a:t>
            </a:r>
            <a:endParaRPr/>
          </a:p>
          <a:p>
            <a:pPr marL="0" lvl="0" indent="0" algn="l" rtl="0">
              <a:spcBef>
                <a:spcPts val="480"/>
              </a:spcBef>
              <a:spcAft>
                <a:spcPts val="0"/>
              </a:spcAft>
              <a:buClr>
                <a:srgbClr val="595959"/>
              </a:buClr>
              <a:buSzPts val="2400"/>
              <a:buNone/>
            </a:pPr>
            <a:r>
              <a:rPr lang="en-US"/>
              <a:t>	adult 2 mcg/kg/day</a:t>
            </a:r>
            <a:endParaRPr/>
          </a:p>
          <a:p>
            <a:pPr marL="0" lvl="0" indent="0" algn="l" rtl="0">
              <a:spcBef>
                <a:spcPts val="480"/>
              </a:spcBef>
              <a:spcAft>
                <a:spcPts val="0"/>
              </a:spcAft>
              <a:buClr>
                <a:srgbClr val="595959"/>
              </a:buClr>
              <a:buSzPts val="2400"/>
              <a:buNone/>
            </a:pPr>
            <a:r>
              <a:rPr lang="en-US" strike="sngStrike"/>
              <a:t>T3 or Desiccated thyroid</a:t>
            </a:r>
            <a:r>
              <a:rPr lang="en-US"/>
              <a:t> – short acting</a:t>
            </a:r>
            <a:endParaRPr/>
          </a:p>
        </p:txBody>
      </p:sp>
      <p:sp>
        <p:nvSpPr>
          <p:cNvPr id="174" name="Google Shape;174;p13"/>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17</a:t>
            </a:fld>
            <a:endParaRPr/>
          </a:p>
        </p:txBody>
      </p:sp>
      <p:pic>
        <p:nvPicPr>
          <p:cNvPr id="175" name="Google Shape;175;p13"/>
          <p:cNvPicPr preferRelativeResize="0"/>
          <p:nvPr/>
        </p:nvPicPr>
        <p:blipFill rotWithShape="1">
          <a:blip r:embed="rId3">
            <a:alphaModFix/>
          </a:blip>
          <a:srcRect/>
          <a:stretch/>
        </p:blipFill>
        <p:spPr>
          <a:xfrm>
            <a:off x="3389208" y="3419475"/>
            <a:ext cx="5602392" cy="2829700"/>
          </a:xfrm>
          <a:prstGeom prst="rect">
            <a:avLst/>
          </a:prstGeom>
          <a:noFill/>
          <a:ln>
            <a:noFill/>
          </a:ln>
        </p:spPr>
      </p:pic>
    </p:spTree>
    <p:extLst>
      <p:ext uri="{BB962C8B-B14F-4D97-AF65-F5344CB8AC3E}">
        <p14:creationId xmlns:p14="http://schemas.microsoft.com/office/powerpoint/2010/main" val="2542943325"/>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4"/>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CH Clinical Follow-up</a:t>
            </a:r>
            <a:endParaRPr/>
          </a:p>
        </p:txBody>
      </p:sp>
      <p:sp>
        <p:nvSpPr>
          <p:cNvPr id="181" name="Google Shape;181;p14"/>
          <p:cNvSpPr txBox="1">
            <a:spLocks noGrp="1"/>
          </p:cNvSpPr>
          <p:nvPr>
            <p:ph type="body" idx="1"/>
          </p:nvPr>
        </p:nvSpPr>
        <p:spPr>
          <a:xfrm>
            <a:off x="2209803" y="1219201"/>
            <a:ext cx="7808913" cy="4343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2400"/>
              <a:buNone/>
            </a:pPr>
            <a:r>
              <a:rPr lang="en-US"/>
              <a:t>Monitor </a:t>
            </a:r>
            <a:endParaRPr/>
          </a:p>
          <a:p>
            <a:pPr marL="0" lvl="0" indent="0" algn="l" rtl="0">
              <a:spcBef>
                <a:spcPts val="480"/>
              </a:spcBef>
              <a:spcAft>
                <a:spcPts val="0"/>
              </a:spcAft>
              <a:buClr>
                <a:srgbClr val="595959"/>
              </a:buClr>
              <a:buSzPts val="2400"/>
              <a:buNone/>
            </a:pPr>
            <a:r>
              <a:rPr lang="en-US"/>
              <a:t>	free T4 (upper half of normal for age)</a:t>
            </a:r>
            <a:endParaRPr/>
          </a:p>
          <a:p>
            <a:pPr marL="0" lvl="0" indent="0" algn="l" rtl="0">
              <a:spcBef>
                <a:spcPts val="480"/>
              </a:spcBef>
              <a:spcAft>
                <a:spcPts val="0"/>
              </a:spcAft>
              <a:buClr>
                <a:srgbClr val="595959"/>
              </a:buClr>
              <a:buSzPts val="2400"/>
              <a:buNone/>
            </a:pPr>
            <a:r>
              <a:rPr lang="en-US"/>
              <a:t>	TSH (normal for age)</a:t>
            </a:r>
            <a:endParaRPr/>
          </a:p>
          <a:p>
            <a:pPr marL="0" lvl="0" indent="0" algn="l" rtl="0">
              <a:spcBef>
                <a:spcPts val="480"/>
              </a:spcBef>
              <a:spcAft>
                <a:spcPts val="0"/>
              </a:spcAft>
              <a:buClr>
                <a:srgbClr val="595959"/>
              </a:buClr>
              <a:buSzPts val="2400"/>
              <a:buNone/>
            </a:pPr>
            <a:r>
              <a:rPr lang="en-US"/>
              <a:t>	growth and development</a:t>
            </a:r>
            <a:endParaRPr/>
          </a:p>
          <a:p>
            <a:pPr marL="0" lvl="0" indent="0" algn="l" rtl="0">
              <a:spcBef>
                <a:spcPts val="480"/>
              </a:spcBef>
              <a:spcAft>
                <a:spcPts val="0"/>
              </a:spcAft>
              <a:buClr>
                <a:srgbClr val="595959"/>
              </a:buClr>
              <a:buSzPts val="2400"/>
              <a:buNone/>
            </a:pPr>
            <a:r>
              <a:rPr lang="en-US"/>
              <a:t>Every</a:t>
            </a:r>
            <a:endParaRPr/>
          </a:p>
          <a:p>
            <a:pPr marL="0" lvl="0" indent="0" algn="l" rtl="0">
              <a:spcBef>
                <a:spcPts val="480"/>
              </a:spcBef>
              <a:spcAft>
                <a:spcPts val="0"/>
              </a:spcAft>
              <a:buClr>
                <a:srgbClr val="595959"/>
              </a:buClr>
              <a:buSzPts val="2400"/>
              <a:buNone/>
            </a:pPr>
            <a:r>
              <a:rPr lang="en-US"/>
              <a:t>	1-2 months for 6 months</a:t>
            </a:r>
            <a:endParaRPr/>
          </a:p>
          <a:p>
            <a:pPr marL="0" lvl="0" indent="0" algn="l" rtl="0">
              <a:spcBef>
                <a:spcPts val="480"/>
              </a:spcBef>
              <a:spcAft>
                <a:spcPts val="0"/>
              </a:spcAft>
              <a:buClr>
                <a:srgbClr val="595959"/>
              </a:buClr>
              <a:buSzPts val="2400"/>
              <a:buNone/>
            </a:pPr>
            <a:r>
              <a:rPr lang="en-US"/>
              <a:t>	2-3 months for second 6 months</a:t>
            </a:r>
            <a:endParaRPr/>
          </a:p>
          <a:p>
            <a:pPr marL="0" lvl="0" indent="0" algn="l" rtl="0">
              <a:spcBef>
                <a:spcPts val="480"/>
              </a:spcBef>
              <a:spcAft>
                <a:spcPts val="0"/>
              </a:spcAft>
              <a:buClr>
                <a:srgbClr val="595959"/>
              </a:buClr>
              <a:buSzPts val="2400"/>
              <a:buNone/>
            </a:pPr>
            <a:r>
              <a:rPr lang="en-US"/>
              <a:t>	3-4 months from 1-3 yrs</a:t>
            </a:r>
            <a:endParaRPr/>
          </a:p>
          <a:p>
            <a:pPr marL="0" lvl="0" indent="0" algn="l" rtl="0">
              <a:spcBef>
                <a:spcPts val="480"/>
              </a:spcBef>
              <a:spcAft>
                <a:spcPts val="0"/>
              </a:spcAft>
              <a:buClr>
                <a:srgbClr val="595959"/>
              </a:buClr>
              <a:buSzPts val="2400"/>
              <a:buNone/>
            </a:pPr>
            <a:r>
              <a:rPr lang="en-US"/>
              <a:t>	6-12 months until growth complete</a:t>
            </a:r>
            <a:endParaRPr/>
          </a:p>
          <a:p>
            <a:pPr marL="0" lvl="0" indent="0" algn="l" rtl="0">
              <a:spcBef>
                <a:spcPts val="480"/>
              </a:spcBef>
              <a:spcAft>
                <a:spcPts val="0"/>
              </a:spcAft>
              <a:buClr>
                <a:srgbClr val="595959"/>
              </a:buClr>
              <a:buSzPts val="2400"/>
              <a:buNone/>
            </a:pPr>
            <a:r>
              <a:rPr lang="en-US"/>
              <a:t>	annually thereafter</a:t>
            </a:r>
            <a:endParaRPr/>
          </a:p>
          <a:p>
            <a:pPr marL="0" lvl="0" indent="0" algn="l" rtl="0">
              <a:spcBef>
                <a:spcPts val="480"/>
              </a:spcBef>
              <a:spcAft>
                <a:spcPts val="0"/>
              </a:spcAft>
              <a:buClr>
                <a:srgbClr val="595959"/>
              </a:buClr>
              <a:buSzPts val="2400"/>
              <a:buNone/>
            </a:pPr>
            <a:endParaRPr/>
          </a:p>
        </p:txBody>
      </p:sp>
      <p:sp>
        <p:nvSpPr>
          <p:cNvPr id="182" name="Google Shape;182;p14"/>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18</a:t>
            </a:fld>
            <a:endParaRPr/>
          </a:p>
        </p:txBody>
      </p:sp>
      <p:sp>
        <p:nvSpPr>
          <p:cNvPr id="183" name="Google Shape;183;p14"/>
          <p:cNvSpPr txBox="1"/>
          <p:nvPr/>
        </p:nvSpPr>
        <p:spPr>
          <a:xfrm>
            <a:off x="2209802" y="5762666"/>
            <a:ext cx="7808913"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212121"/>
                </a:solidFill>
                <a:latin typeface="Arial"/>
                <a:ea typeface="Arial"/>
                <a:cs typeface="Arial"/>
                <a:sym typeface="Arial"/>
              </a:rPr>
              <a:t>Rose SR, Wassner AJ, Wintergerst KA, Yayah-Jones NH, Hopkin RJ, Chuang J, Smith JR, Abell K, LaFranchi SH; SECTION ON ENDOCRINOLOGY EXECUTIVE COMMITTEE; COUNCIL ON GENETICS EXECUTIVE COMMITTEE. Congenital Hypothyroidism: Screening and Management. Pediatrics. 2023 Jan 1;151(1):e2022060419. doi: 10.1542/peds.2022-060419. PMID: 36827523.</a:t>
            </a:r>
            <a:endParaRPr sz="1000">
              <a:solidFill>
                <a:schemeClr val="dk1"/>
              </a:solidFill>
              <a:latin typeface="Arial"/>
              <a:ea typeface="Arial"/>
              <a:cs typeface="Arial"/>
              <a:sym typeface="Arial"/>
            </a:endParaRPr>
          </a:p>
        </p:txBody>
      </p:sp>
    </p:spTree>
    <p:extLst>
      <p:ext uri="{BB962C8B-B14F-4D97-AF65-F5344CB8AC3E}">
        <p14:creationId xmlns:p14="http://schemas.microsoft.com/office/powerpoint/2010/main" val="1204814878"/>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5"/>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Special Considerations – all disorders</a:t>
            </a:r>
            <a:endParaRPr/>
          </a:p>
        </p:txBody>
      </p:sp>
      <p:sp>
        <p:nvSpPr>
          <p:cNvPr id="189" name="Google Shape;189;p15"/>
          <p:cNvSpPr txBox="1">
            <a:spLocks noGrp="1"/>
          </p:cNvSpPr>
          <p:nvPr>
            <p:ph type="body" idx="1"/>
          </p:nvPr>
        </p:nvSpPr>
        <p:spPr>
          <a:xfrm>
            <a:off x="2171701" y="1104900"/>
            <a:ext cx="8306424" cy="5143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2400"/>
              <a:buNone/>
            </a:pPr>
            <a:r>
              <a:rPr lang="en-US" dirty="0"/>
              <a:t>NICU</a:t>
            </a:r>
            <a:endParaRPr dirty="0"/>
          </a:p>
          <a:p>
            <a:pPr marL="0" lvl="0" indent="0" algn="l" rtl="0">
              <a:spcBef>
                <a:spcPts val="480"/>
              </a:spcBef>
              <a:spcAft>
                <a:spcPts val="0"/>
              </a:spcAft>
              <a:buClr>
                <a:srgbClr val="595959"/>
              </a:buClr>
              <a:buSzPts val="2400"/>
              <a:buNone/>
            </a:pPr>
            <a:r>
              <a:rPr lang="en-US" dirty="0"/>
              <a:t>	Many false positives</a:t>
            </a:r>
            <a:endParaRPr dirty="0"/>
          </a:p>
          <a:p>
            <a:pPr marL="0" lvl="0" indent="0" algn="l" rtl="0">
              <a:spcBef>
                <a:spcPts val="480"/>
              </a:spcBef>
              <a:spcAft>
                <a:spcPts val="0"/>
              </a:spcAft>
              <a:buClr>
                <a:srgbClr val="595959"/>
              </a:buClr>
              <a:buSzPts val="2400"/>
              <a:buNone/>
            </a:pPr>
            <a:r>
              <a:rPr lang="en-US" dirty="0"/>
              <a:t>		CH – delayed maturation &gt;&gt; low T4</a:t>
            </a:r>
            <a:endParaRPr dirty="0"/>
          </a:p>
          <a:p>
            <a:pPr marL="0" lvl="0" indent="0" algn="l" rtl="0">
              <a:spcBef>
                <a:spcPts val="480"/>
              </a:spcBef>
              <a:spcAft>
                <a:spcPts val="0"/>
              </a:spcAft>
              <a:buClr>
                <a:srgbClr val="595959"/>
              </a:buClr>
              <a:buSzPts val="2400"/>
              <a:buNone/>
            </a:pPr>
            <a:r>
              <a:rPr lang="en-US" dirty="0"/>
              <a:t>	Vital Signs being monitored often</a:t>
            </a:r>
            <a:endParaRPr dirty="0"/>
          </a:p>
          <a:p>
            <a:pPr marL="0" lvl="0" indent="0" algn="l" rtl="0">
              <a:spcBef>
                <a:spcPts val="480"/>
              </a:spcBef>
              <a:spcAft>
                <a:spcPts val="0"/>
              </a:spcAft>
              <a:buClr>
                <a:srgbClr val="595959"/>
              </a:buClr>
              <a:buSzPts val="2400"/>
              <a:buNone/>
            </a:pPr>
            <a:r>
              <a:rPr lang="en-US" dirty="0"/>
              <a:t>	Repeat screens routine in most states</a:t>
            </a:r>
            <a:endParaRPr dirty="0"/>
          </a:p>
          <a:p>
            <a:pPr marL="0" lvl="0" indent="0" algn="l" rtl="0">
              <a:spcBef>
                <a:spcPts val="480"/>
              </a:spcBef>
              <a:spcAft>
                <a:spcPts val="0"/>
              </a:spcAft>
              <a:buClr>
                <a:srgbClr val="595959"/>
              </a:buClr>
              <a:buSzPts val="2400"/>
              <a:buNone/>
            </a:pPr>
            <a:r>
              <a:rPr lang="en-US" dirty="0"/>
              <a:t>Routine (all babies) second screens </a:t>
            </a:r>
            <a:endParaRPr dirty="0"/>
          </a:p>
          <a:p>
            <a:pPr marL="0" lvl="0" indent="0" algn="l" rtl="0">
              <a:spcBef>
                <a:spcPts val="480"/>
              </a:spcBef>
              <a:spcAft>
                <a:spcPts val="0"/>
              </a:spcAft>
              <a:buClr>
                <a:srgbClr val="595959"/>
              </a:buClr>
              <a:buSzPts val="2400"/>
              <a:buNone/>
            </a:pPr>
            <a:r>
              <a:rPr lang="en-US" dirty="0"/>
              <a:t>	Done is handful of states</a:t>
            </a:r>
            <a:endParaRPr dirty="0"/>
          </a:p>
          <a:p>
            <a:pPr marL="0" lvl="0" indent="0" algn="l" rtl="0">
              <a:spcBef>
                <a:spcPts val="480"/>
              </a:spcBef>
              <a:spcAft>
                <a:spcPts val="0"/>
              </a:spcAft>
              <a:buClr>
                <a:srgbClr val="595959"/>
              </a:buClr>
              <a:buSzPts val="2400"/>
              <a:buNone/>
            </a:pPr>
            <a:r>
              <a:rPr lang="en-US" dirty="0"/>
              <a:t>	Not clear if additional cases detected due to cutoffs</a:t>
            </a:r>
            <a:endParaRPr dirty="0"/>
          </a:p>
          <a:p>
            <a:pPr marL="0" lvl="0" indent="0" algn="l" rtl="0">
              <a:spcBef>
                <a:spcPts val="480"/>
              </a:spcBef>
              <a:spcAft>
                <a:spcPts val="0"/>
              </a:spcAft>
              <a:buClr>
                <a:srgbClr val="595959"/>
              </a:buClr>
              <a:buSzPts val="2400"/>
              <a:buNone/>
            </a:pPr>
            <a:r>
              <a:rPr lang="en-US" dirty="0"/>
              <a:t>Out of Hospital (OOH) Births</a:t>
            </a:r>
            <a:endParaRPr dirty="0"/>
          </a:p>
          <a:p>
            <a:pPr marL="0" lvl="0" indent="0" algn="l" rtl="0">
              <a:spcBef>
                <a:spcPts val="480"/>
              </a:spcBef>
              <a:spcAft>
                <a:spcPts val="0"/>
              </a:spcAft>
              <a:buClr>
                <a:srgbClr val="595959"/>
              </a:buClr>
              <a:buSzPts val="2400"/>
              <a:buNone/>
            </a:pPr>
            <a:r>
              <a:rPr lang="en-US" dirty="0"/>
              <a:t>	Requirement same as in hospital (in NJ)</a:t>
            </a:r>
            <a:endParaRPr dirty="0"/>
          </a:p>
          <a:p>
            <a:pPr marL="0" lvl="0" indent="0" algn="l" rtl="0">
              <a:spcBef>
                <a:spcPts val="480"/>
              </a:spcBef>
              <a:spcAft>
                <a:spcPts val="0"/>
              </a:spcAft>
              <a:buClr>
                <a:srgbClr val="595959"/>
              </a:buClr>
              <a:buSzPts val="2400"/>
              <a:buNone/>
            </a:pPr>
            <a:r>
              <a:rPr lang="en-US" dirty="0"/>
              <a:t>	Some declined because of fee ($150 in NJ)</a:t>
            </a:r>
            <a:endParaRPr dirty="0"/>
          </a:p>
        </p:txBody>
      </p:sp>
      <p:sp>
        <p:nvSpPr>
          <p:cNvPr id="190" name="Google Shape;190;p15"/>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19</a:t>
            </a:fld>
            <a:endParaRPr/>
          </a:p>
        </p:txBody>
      </p:sp>
    </p:spTree>
    <p:extLst>
      <p:ext uri="{BB962C8B-B14F-4D97-AF65-F5344CB8AC3E}">
        <p14:creationId xmlns:p14="http://schemas.microsoft.com/office/powerpoint/2010/main" val="392508363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88614" y="164638"/>
            <a:ext cx="10414771" cy="768085"/>
          </a:xfrm>
        </p:spPr>
        <p:txBody>
          <a:bodyPr/>
          <a:lstStyle/>
          <a:p>
            <a:r>
              <a:rPr lang="en-US" altLang="ko-KR" dirty="0"/>
              <a:t>Objectives</a:t>
            </a:r>
            <a:endParaRPr lang="ko-KR" altLang="en-US" dirty="0"/>
          </a:p>
        </p:txBody>
      </p:sp>
      <p:sp>
        <p:nvSpPr>
          <p:cNvPr id="5" name="TextBox 4"/>
          <p:cNvSpPr txBox="1"/>
          <p:nvPr/>
        </p:nvSpPr>
        <p:spPr>
          <a:xfrm>
            <a:off x="888614" y="1490008"/>
            <a:ext cx="10414771" cy="1938992"/>
          </a:xfrm>
          <a:prstGeom prst="rect">
            <a:avLst/>
          </a:prstGeom>
          <a:noFill/>
        </p:spPr>
        <p:txBody>
          <a:bodyPr wrap="square" rtlCol="0">
            <a:spAutoFit/>
          </a:bodyPr>
          <a:lstStyle/>
          <a:p>
            <a:pPr marL="285750" indent="-285750">
              <a:buFont typeface="Arial" panose="020B0604020202020204" pitchFamily="34" charset="0"/>
              <a:buChar char="•"/>
            </a:pPr>
            <a:r>
              <a:rPr lang="en-US" altLang="ko-KR" sz="2400" dirty="0">
                <a:solidFill>
                  <a:schemeClr val="tx1">
                    <a:lumMod val="75000"/>
                    <a:lumOff val="25000"/>
                  </a:schemeClr>
                </a:solidFill>
                <a:cs typeface="Arial" pitchFamily="34" charset="0"/>
              </a:rPr>
              <a:t>Describe the landscape of testing for congenital hypothyroidism in newborn screening programs</a:t>
            </a:r>
          </a:p>
          <a:p>
            <a:endParaRPr lang="en-US" altLang="ko-KR" sz="2400" dirty="0">
              <a:solidFill>
                <a:schemeClr val="tx1">
                  <a:lumMod val="75000"/>
                  <a:lumOff val="25000"/>
                </a:schemeClr>
              </a:solidFill>
              <a:cs typeface="Arial" pitchFamily="34" charset="0"/>
            </a:endParaRPr>
          </a:p>
          <a:p>
            <a:pPr marL="285750" indent="-285750">
              <a:buFont typeface="Arial" panose="020B0604020202020204" pitchFamily="34" charset="0"/>
              <a:buChar char="•"/>
            </a:pPr>
            <a:r>
              <a:rPr lang="en-US" altLang="ko-KR" sz="2400" dirty="0">
                <a:solidFill>
                  <a:schemeClr val="tx1">
                    <a:lumMod val="75000"/>
                    <a:lumOff val="25000"/>
                  </a:schemeClr>
                </a:solidFill>
                <a:cs typeface="Arial" pitchFamily="34" charset="0"/>
              </a:rPr>
              <a:t>Discuss the challenges and complexities of screening for congenital hypothyroidism.</a:t>
            </a:r>
          </a:p>
        </p:txBody>
      </p:sp>
    </p:spTree>
    <p:extLst>
      <p:ext uri="{BB962C8B-B14F-4D97-AF65-F5344CB8AC3E}">
        <p14:creationId xmlns:p14="http://schemas.microsoft.com/office/powerpoint/2010/main" val="1766728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6"/>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Equity – all disorders</a:t>
            </a:r>
            <a:endParaRPr/>
          </a:p>
        </p:txBody>
      </p:sp>
      <p:sp>
        <p:nvSpPr>
          <p:cNvPr id="196" name="Google Shape;196;p16"/>
          <p:cNvSpPr txBox="1">
            <a:spLocks noGrp="1"/>
          </p:cNvSpPr>
          <p:nvPr>
            <p:ph type="body" idx="1"/>
          </p:nvPr>
        </p:nvSpPr>
        <p:spPr>
          <a:xfrm>
            <a:off x="2209802" y="1219201"/>
            <a:ext cx="7808913" cy="495300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2400"/>
              <a:buNone/>
            </a:pPr>
            <a:r>
              <a:rPr lang="en-US"/>
              <a:t>State mandates do not discriminate</a:t>
            </a:r>
            <a:endParaRPr/>
          </a:p>
          <a:p>
            <a:pPr marL="0" lvl="0" indent="0" algn="l" rtl="0">
              <a:spcBef>
                <a:spcPts val="480"/>
              </a:spcBef>
              <a:spcAft>
                <a:spcPts val="0"/>
              </a:spcAft>
              <a:buClr>
                <a:srgbClr val="595959"/>
              </a:buClr>
              <a:buSzPts val="2400"/>
              <a:buNone/>
            </a:pPr>
            <a:r>
              <a:rPr lang="en-US"/>
              <a:t>Race and ethnicity irrelevant; each baby counts</a:t>
            </a:r>
            <a:endParaRPr/>
          </a:p>
          <a:p>
            <a:pPr marL="0" lvl="0" indent="0" algn="l" rtl="0">
              <a:spcBef>
                <a:spcPts val="480"/>
              </a:spcBef>
              <a:spcAft>
                <a:spcPts val="0"/>
              </a:spcAft>
              <a:buClr>
                <a:srgbClr val="595959"/>
              </a:buClr>
              <a:buSzPts val="2400"/>
              <a:buNone/>
            </a:pPr>
            <a:r>
              <a:rPr lang="en-US"/>
              <a:t>OOH births may be more frequent among poor</a:t>
            </a:r>
            <a:endParaRPr/>
          </a:p>
          <a:p>
            <a:pPr marL="0" lvl="0" indent="0" algn="l" rtl="0">
              <a:spcBef>
                <a:spcPts val="480"/>
              </a:spcBef>
              <a:spcAft>
                <a:spcPts val="0"/>
              </a:spcAft>
              <a:buClr>
                <a:srgbClr val="595959"/>
              </a:buClr>
              <a:buSzPts val="2400"/>
              <a:buNone/>
            </a:pPr>
            <a:r>
              <a:rPr lang="en-US"/>
              <a:t>	Midwife may charge additional fee for NBS</a:t>
            </a:r>
            <a:endParaRPr/>
          </a:p>
          <a:p>
            <a:pPr marL="0" lvl="0" indent="0" algn="l" rtl="0">
              <a:spcBef>
                <a:spcPts val="480"/>
              </a:spcBef>
              <a:spcAft>
                <a:spcPts val="0"/>
              </a:spcAft>
              <a:buClr>
                <a:srgbClr val="595959"/>
              </a:buClr>
              <a:buSzPts val="2400"/>
              <a:buNone/>
            </a:pPr>
            <a:r>
              <a:rPr lang="en-US"/>
              <a:t>Medical care should be accessible to all babies in US</a:t>
            </a:r>
            <a:endParaRPr/>
          </a:p>
          <a:p>
            <a:pPr marL="0" lvl="0" indent="0" algn="l" rtl="0">
              <a:spcBef>
                <a:spcPts val="480"/>
              </a:spcBef>
              <a:spcAft>
                <a:spcPts val="0"/>
              </a:spcAft>
              <a:buClr>
                <a:srgbClr val="595959"/>
              </a:buClr>
              <a:buSzPts val="2400"/>
              <a:buNone/>
            </a:pPr>
            <a:r>
              <a:rPr lang="en-US"/>
              <a:t>	US citizens</a:t>
            </a:r>
            <a:endParaRPr/>
          </a:p>
          <a:p>
            <a:pPr marL="0" lvl="0" indent="0" algn="l" rtl="0">
              <a:spcBef>
                <a:spcPts val="480"/>
              </a:spcBef>
              <a:spcAft>
                <a:spcPts val="0"/>
              </a:spcAft>
              <a:buClr>
                <a:srgbClr val="595959"/>
              </a:buClr>
              <a:buSzPts val="2400"/>
              <a:buNone/>
            </a:pPr>
            <a:r>
              <a:rPr lang="en-US"/>
              <a:t>	Medicaid eligibility varies by state</a:t>
            </a:r>
            <a:endParaRPr/>
          </a:p>
          <a:p>
            <a:pPr marL="0" lvl="0" indent="0" algn="l" rtl="0">
              <a:spcBef>
                <a:spcPts val="480"/>
              </a:spcBef>
              <a:spcAft>
                <a:spcPts val="0"/>
              </a:spcAft>
              <a:buClr>
                <a:srgbClr val="595959"/>
              </a:buClr>
              <a:buSzPts val="2400"/>
              <a:buNone/>
            </a:pPr>
            <a:r>
              <a:rPr lang="en-US"/>
              <a:t>	Needs to cover services, tests and meds</a:t>
            </a:r>
            <a:endParaRPr/>
          </a:p>
          <a:p>
            <a:pPr marL="0" lvl="0" indent="0" algn="l" rtl="0">
              <a:spcBef>
                <a:spcPts val="480"/>
              </a:spcBef>
              <a:spcAft>
                <a:spcPts val="0"/>
              </a:spcAft>
              <a:buClr>
                <a:srgbClr val="595959"/>
              </a:buClr>
              <a:buSzPts val="2400"/>
              <a:buNone/>
            </a:pPr>
            <a:r>
              <a:rPr lang="en-US"/>
              <a:t>2/3 of world births do not get screened!</a:t>
            </a:r>
            <a:endParaRPr/>
          </a:p>
          <a:p>
            <a:pPr marL="0" lvl="0" indent="0" algn="l" rtl="0">
              <a:spcBef>
                <a:spcPts val="480"/>
              </a:spcBef>
              <a:spcAft>
                <a:spcPts val="0"/>
              </a:spcAft>
              <a:buClr>
                <a:srgbClr val="595959"/>
              </a:buClr>
              <a:buSzPts val="2400"/>
              <a:buNone/>
            </a:pPr>
            <a:r>
              <a:rPr lang="en-US"/>
              <a:t>	4 of 47 European countries</a:t>
            </a:r>
            <a:endParaRPr/>
          </a:p>
          <a:p>
            <a:pPr marL="0" lvl="0" indent="457200" algn="l" rtl="0">
              <a:spcBef>
                <a:spcPts val="480"/>
              </a:spcBef>
              <a:spcAft>
                <a:spcPts val="0"/>
              </a:spcAft>
              <a:buClr>
                <a:srgbClr val="595959"/>
              </a:buClr>
              <a:buSzPts val="2400"/>
              <a:buNone/>
            </a:pPr>
            <a:r>
              <a:rPr lang="en-US"/>
              <a:t>LMICs usually have no NBS.  </a:t>
            </a:r>
            <a:endParaRPr/>
          </a:p>
        </p:txBody>
      </p:sp>
      <p:sp>
        <p:nvSpPr>
          <p:cNvPr id="197" name="Google Shape;197;p16"/>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20</a:t>
            </a:fld>
            <a:endParaRPr/>
          </a:p>
        </p:txBody>
      </p:sp>
    </p:spTree>
    <p:extLst>
      <p:ext uri="{BB962C8B-B14F-4D97-AF65-F5344CB8AC3E}">
        <p14:creationId xmlns:p14="http://schemas.microsoft.com/office/powerpoint/2010/main" val="3218354607"/>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7"/>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CLSI NBS Guidelines</a:t>
            </a:r>
            <a:endParaRPr/>
          </a:p>
        </p:txBody>
      </p:sp>
      <p:sp>
        <p:nvSpPr>
          <p:cNvPr id="203" name="Google Shape;203;p17"/>
          <p:cNvSpPr txBox="1">
            <a:spLocks noGrp="1"/>
          </p:cNvSpPr>
          <p:nvPr>
            <p:ph type="body" idx="1"/>
          </p:nvPr>
        </p:nvSpPr>
        <p:spPr>
          <a:xfrm>
            <a:off x="2209802" y="1219201"/>
            <a:ext cx="7808913" cy="495300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000"/>
              <a:buNone/>
            </a:pPr>
            <a:r>
              <a:rPr lang="en-US" sz="2000">
                <a:solidFill>
                  <a:schemeClr val="dk1"/>
                </a:solidFill>
              </a:rPr>
              <a:t>NBS01 – DBS Specimen Collection</a:t>
            </a:r>
            <a:endParaRPr/>
          </a:p>
          <a:p>
            <a:pPr marL="0" lvl="0" indent="0" algn="l" rtl="0">
              <a:spcBef>
                <a:spcPts val="400"/>
              </a:spcBef>
              <a:spcAft>
                <a:spcPts val="0"/>
              </a:spcAft>
              <a:buClr>
                <a:schemeClr val="dk1"/>
              </a:buClr>
              <a:buSzPts val="2000"/>
              <a:buNone/>
            </a:pPr>
            <a:r>
              <a:rPr lang="en-US" sz="2000">
                <a:solidFill>
                  <a:schemeClr val="dk1"/>
                </a:solidFill>
              </a:rPr>
              <a:t>NBS02 - </a:t>
            </a:r>
            <a:r>
              <a:rPr lang="en-US" sz="2000" b="0" i="0">
                <a:solidFill>
                  <a:schemeClr val="dk1"/>
                </a:solidFill>
                <a:highlight>
                  <a:srgbClr val="FFFFFF"/>
                </a:highlight>
                <a:latin typeface="Trebuchet MS"/>
                <a:ea typeface="Trebuchet MS"/>
                <a:cs typeface="Trebuchet MS"/>
                <a:sym typeface="Trebuchet MS"/>
              </a:rPr>
              <a:t>Follow-up and Education</a:t>
            </a:r>
            <a:endParaRPr sz="2000">
              <a:solidFill>
                <a:schemeClr val="dk1"/>
              </a:solidFill>
            </a:endParaRPr>
          </a:p>
          <a:p>
            <a:pPr marL="0" lvl="0" indent="0" algn="l" rtl="0">
              <a:spcBef>
                <a:spcPts val="400"/>
              </a:spcBef>
              <a:spcAft>
                <a:spcPts val="0"/>
              </a:spcAft>
              <a:buClr>
                <a:schemeClr val="dk1"/>
              </a:buClr>
              <a:buSzPts val="2000"/>
              <a:buNone/>
            </a:pPr>
            <a:r>
              <a:rPr lang="en-US" sz="2000">
                <a:solidFill>
                  <a:schemeClr val="dk1"/>
                </a:solidFill>
              </a:rPr>
              <a:t>NBS03 - </a:t>
            </a:r>
            <a:r>
              <a:rPr lang="en-US" sz="2000" b="0" i="0">
                <a:solidFill>
                  <a:schemeClr val="dk1"/>
                </a:solidFill>
                <a:highlight>
                  <a:srgbClr val="FFFFFF"/>
                </a:highlight>
                <a:latin typeface="Trebuchet MS"/>
                <a:ea typeface="Trebuchet MS"/>
                <a:cs typeface="Trebuchet MS"/>
                <a:sym typeface="Trebuchet MS"/>
              </a:rPr>
              <a:t>Preterm, Low Birth Weight, and Sick Newborns</a:t>
            </a:r>
            <a:endParaRPr sz="2000">
              <a:solidFill>
                <a:schemeClr val="dk1"/>
              </a:solidFill>
            </a:endParaRPr>
          </a:p>
          <a:p>
            <a:pPr marL="0" lvl="0" indent="0" algn="l" rtl="0">
              <a:spcBef>
                <a:spcPts val="400"/>
              </a:spcBef>
              <a:spcAft>
                <a:spcPts val="0"/>
              </a:spcAft>
              <a:buClr>
                <a:schemeClr val="dk1"/>
              </a:buClr>
              <a:buSzPts val="2000"/>
              <a:buNone/>
            </a:pPr>
            <a:r>
              <a:rPr lang="en-US" sz="2000">
                <a:solidFill>
                  <a:schemeClr val="dk1"/>
                </a:solidFill>
              </a:rPr>
              <a:t>NBS04 - </a:t>
            </a:r>
            <a:r>
              <a:rPr lang="en-US" sz="2000" b="0" i="0">
                <a:solidFill>
                  <a:schemeClr val="dk1"/>
                </a:solidFill>
                <a:highlight>
                  <a:srgbClr val="FFFFFF"/>
                </a:highlight>
                <a:latin typeface="Trebuchet MS"/>
                <a:ea typeface="Trebuchet MS"/>
                <a:cs typeface="Trebuchet MS"/>
                <a:sym typeface="Trebuchet MS"/>
              </a:rPr>
              <a:t>Tandem Mass Spectrometry</a:t>
            </a:r>
            <a:endParaRPr sz="2000">
              <a:solidFill>
                <a:schemeClr val="dk1"/>
              </a:solidFill>
            </a:endParaRPr>
          </a:p>
          <a:p>
            <a:pPr marL="0" lvl="0" indent="0" algn="l" rtl="0">
              <a:spcBef>
                <a:spcPts val="400"/>
              </a:spcBef>
              <a:spcAft>
                <a:spcPts val="0"/>
              </a:spcAft>
              <a:buClr>
                <a:schemeClr val="dk1"/>
              </a:buClr>
              <a:buSzPts val="2000"/>
              <a:buNone/>
            </a:pPr>
            <a:r>
              <a:rPr lang="en-US" sz="2000">
                <a:solidFill>
                  <a:schemeClr val="dk1"/>
                </a:solidFill>
              </a:rPr>
              <a:t>NBS05 – Cystic Fibrosis</a:t>
            </a:r>
            <a:endParaRPr/>
          </a:p>
          <a:p>
            <a:pPr marL="0" lvl="0" indent="0" algn="l" rtl="0">
              <a:spcBef>
                <a:spcPts val="400"/>
              </a:spcBef>
              <a:spcAft>
                <a:spcPts val="0"/>
              </a:spcAft>
              <a:buClr>
                <a:schemeClr val="dk1"/>
              </a:buClr>
              <a:buSzPts val="2000"/>
              <a:buNone/>
            </a:pPr>
            <a:r>
              <a:rPr lang="en-US" sz="2000">
                <a:solidFill>
                  <a:schemeClr val="dk1"/>
                </a:solidFill>
              </a:rPr>
              <a:t>NBS06 – Severe Combined Immunodeficiency</a:t>
            </a:r>
            <a:endParaRPr/>
          </a:p>
          <a:p>
            <a:pPr marL="0" lvl="0" indent="0" algn="l" rtl="0">
              <a:spcBef>
                <a:spcPts val="400"/>
              </a:spcBef>
              <a:spcAft>
                <a:spcPts val="0"/>
              </a:spcAft>
              <a:buClr>
                <a:schemeClr val="dk1"/>
              </a:buClr>
              <a:buSzPts val="2000"/>
              <a:buNone/>
            </a:pPr>
            <a:r>
              <a:rPr lang="en-US" sz="2000">
                <a:solidFill>
                  <a:schemeClr val="dk1"/>
                </a:solidFill>
              </a:rPr>
              <a:t>NBS07 - </a:t>
            </a:r>
            <a:r>
              <a:rPr lang="en-US" sz="2000" b="0" i="0">
                <a:solidFill>
                  <a:schemeClr val="dk1"/>
                </a:solidFill>
                <a:highlight>
                  <a:srgbClr val="FFFFFF"/>
                </a:highlight>
                <a:latin typeface="Trebuchet MS"/>
                <a:ea typeface="Trebuchet MS"/>
                <a:cs typeface="Trebuchet MS"/>
                <a:sym typeface="Trebuchet MS"/>
              </a:rPr>
              <a:t>Pompe Disease</a:t>
            </a:r>
            <a:endParaRPr sz="2000">
              <a:solidFill>
                <a:schemeClr val="dk1"/>
              </a:solidFill>
            </a:endParaRPr>
          </a:p>
          <a:p>
            <a:pPr marL="0" lvl="0" indent="0" algn="l" rtl="0">
              <a:spcBef>
                <a:spcPts val="400"/>
              </a:spcBef>
              <a:spcAft>
                <a:spcPts val="0"/>
              </a:spcAft>
              <a:buClr>
                <a:schemeClr val="dk1"/>
              </a:buClr>
              <a:buSzPts val="2000"/>
              <a:buNone/>
            </a:pPr>
            <a:r>
              <a:rPr lang="en-US" sz="2000">
                <a:solidFill>
                  <a:schemeClr val="dk1"/>
                </a:solidFill>
              </a:rPr>
              <a:t>NBS08 - </a:t>
            </a:r>
            <a:r>
              <a:rPr lang="en-US" sz="2000" b="0" i="0">
                <a:solidFill>
                  <a:schemeClr val="dk1"/>
                </a:solidFill>
                <a:highlight>
                  <a:srgbClr val="FFFFFF"/>
                </a:highlight>
                <a:latin typeface="Trebuchet MS"/>
                <a:ea typeface="Trebuchet MS"/>
                <a:cs typeface="Trebuchet MS"/>
                <a:sym typeface="Trebuchet MS"/>
              </a:rPr>
              <a:t>Hemoglobinopathies</a:t>
            </a:r>
            <a:endParaRPr sz="2000">
              <a:solidFill>
                <a:schemeClr val="dk1"/>
              </a:solidFill>
            </a:endParaRPr>
          </a:p>
          <a:p>
            <a:pPr marL="0" lvl="0" indent="0" algn="l" rtl="0">
              <a:spcBef>
                <a:spcPts val="400"/>
              </a:spcBef>
              <a:spcAft>
                <a:spcPts val="0"/>
              </a:spcAft>
              <a:buClr>
                <a:schemeClr val="dk1"/>
              </a:buClr>
              <a:buSzPts val="2000"/>
              <a:buNone/>
            </a:pPr>
            <a:r>
              <a:rPr lang="en-US" sz="2000">
                <a:solidFill>
                  <a:schemeClr val="dk1"/>
                </a:solidFill>
              </a:rPr>
              <a:t>NBS09 - </a:t>
            </a:r>
            <a:r>
              <a:rPr lang="en-US" sz="2000" b="0" i="0">
                <a:solidFill>
                  <a:schemeClr val="dk1"/>
                </a:solidFill>
                <a:highlight>
                  <a:srgbClr val="FFFFFF"/>
                </a:highlight>
                <a:latin typeface="Trebuchet MS"/>
                <a:ea typeface="Trebuchet MS"/>
                <a:cs typeface="Trebuchet MS"/>
                <a:sym typeface="Trebuchet MS"/>
              </a:rPr>
              <a:t>X-Linked Adrenoleukodystrophy,</a:t>
            </a:r>
            <a:endParaRPr sz="2000">
              <a:solidFill>
                <a:schemeClr val="dk1"/>
              </a:solidFill>
            </a:endParaRPr>
          </a:p>
          <a:p>
            <a:pPr marL="0" lvl="0" indent="0" algn="l" rtl="0">
              <a:spcBef>
                <a:spcPts val="400"/>
              </a:spcBef>
              <a:spcAft>
                <a:spcPts val="0"/>
              </a:spcAft>
              <a:buClr>
                <a:schemeClr val="dk1"/>
              </a:buClr>
              <a:buSzPts val="2000"/>
              <a:buNone/>
            </a:pPr>
            <a:r>
              <a:rPr lang="en-US" sz="2000">
                <a:solidFill>
                  <a:schemeClr val="dk1"/>
                </a:solidFill>
              </a:rPr>
              <a:t>NBS10 – Congenital Hypothyroidism</a:t>
            </a:r>
            <a:endParaRPr/>
          </a:p>
          <a:p>
            <a:pPr marL="0" lvl="0" indent="0" algn="l" rtl="0">
              <a:spcBef>
                <a:spcPts val="400"/>
              </a:spcBef>
              <a:spcAft>
                <a:spcPts val="0"/>
              </a:spcAft>
              <a:buClr>
                <a:schemeClr val="dk1"/>
              </a:buClr>
              <a:buSzPts val="2000"/>
              <a:buNone/>
            </a:pPr>
            <a:r>
              <a:rPr lang="en-US" sz="2000">
                <a:solidFill>
                  <a:schemeClr val="dk1"/>
                </a:solidFill>
              </a:rPr>
              <a:t>NBS11 – Congenital Adrenal Hyperplasia (soon)</a:t>
            </a:r>
            <a:endParaRPr/>
          </a:p>
          <a:p>
            <a:pPr marL="0" lvl="0" indent="0" algn="l" rtl="0">
              <a:spcBef>
                <a:spcPts val="400"/>
              </a:spcBef>
              <a:spcAft>
                <a:spcPts val="0"/>
              </a:spcAft>
              <a:buClr>
                <a:schemeClr val="dk1"/>
              </a:buClr>
              <a:buSzPts val="2000"/>
              <a:buNone/>
            </a:pPr>
            <a:r>
              <a:rPr lang="en-US" sz="2000">
                <a:solidFill>
                  <a:schemeClr val="dk1"/>
                </a:solidFill>
              </a:rPr>
              <a:t>NBS12 – Galactosemia (2025)</a:t>
            </a:r>
            <a:endParaRPr/>
          </a:p>
          <a:p>
            <a:pPr marL="0" lvl="0" indent="0" algn="l" rtl="0">
              <a:spcBef>
                <a:spcPts val="400"/>
              </a:spcBef>
              <a:spcAft>
                <a:spcPts val="0"/>
              </a:spcAft>
              <a:buClr>
                <a:schemeClr val="dk1"/>
              </a:buClr>
              <a:buSzPts val="2000"/>
              <a:buNone/>
            </a:pPr>
            <a:r>
              <a:rPr lang="en-US" sz="2000">
                <a:solidFill>
                  <a:schemeClr val="dk1"/>
                </a:solidFill>
              </a:rPr>
              <a:t>NBS13 – Spinal Muscular Atrophy (2025)</a:t>
            </a:r>
            <a:endParaRPr sz="2000">
              <a:solidFill>
                <a:schemeClr val="dk1"/>
              </a:solidFill>
            </a:endParaRPr>
          </a:p>
        </p:txBody>
      </p:sp>
      <p:sp>
        <p:nvSpPr>
          <p:cNvPr id="204" name="Google Shape;204;p17"/>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21</a:t>
            </a:fld>
            <a:endParaRPr/>
          </a:p>
        </p:txBody>
      </p:sp>
    </p:spTree>
    <p:extLst>
      <p:ext uri="{BB962C8B-B14F-4D97-AF65-F5344CB8AC3E}">
        <p14:creationId xmlns:p14="http://schemas.microsoft.com/office/powerpoint/2010/main" val="330792422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8"/>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Resources</a:t>
            </a:r>
            <a:endParaRPr/>
          </a:p>
        </p:txBody>
      </p:sp>
      <p:sp>
        <p:nvSpPr>
          <p:cNvPr id="210" name="Google Shape;210;p18"/>
          <p:cNvSpPr txBox="1">
            <a:spLocks noGrp="1"/>
          </p:cNvSpPr>
          <p:nvPr>
            <p:ph type="body" idx="1"/>
          </p:nvPr>
        </p:nvSpPr>
        <p:spPr>
          <a:xfrm>
            <a:off x="2209802" y="1219201"/>
            <a:ext cx="7808913" cy="4953001"/>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rgbClr val="212121"/>
              </a:buClr>
              <a:buSzPts val="2000"/>
              <a:buFont typeface="Arial"/>
              <a:buChar char="•"/>
            </a:pPr>
            <a:r>
              <a:rPr lang="en-US" sz="2000" b="0" i="0">
                <a:solidFill>
                  <a:srgbClr val="212121"/>
                </a:solidFill>
                <a:latin typeface="Calibri"/>
                <a:ea typeface="Calibri"/>
                <a:cs typeface="Calibri"/>
                <a:sym typeface="Calibri"/>
              </a:rPr>
              <a:t>Rose SR et al. CH Screening and Management. Pediatrics. 2023 Jan 1;151(1):e2022060419. doi: 10.1542/peds.2022-060419. PMID: 36827523.</a:t>
            </a:r>
            <a:endParaRPr sz="2000">
              <a:latin typeface="Calibri"/>
              <a:ea typeface="Calibri"/>
              <a:cs typeface="Calibri"/>
              <a:sym typeface="Calibri"/>
            </a:endParaRPr>
          </a:p>
          <a:p>
            <a:pPr marL="342900" lvl="0" indent="-342900" algn="l" rtl="0">
              <a:spcBef>
                <a:spcPts val="400"/>
              </a:spcBef>
              <a:spcAft>
                <a:spcPts val="0"/>
              </a:spcAft>
              <a:buClr>
                <a:srgbClr val="595959"/>
              </a:buClr>
              <a:buSzPts val="2000"/>
              <a:buFont typeface="Arial"/>
              <a:buChar char="•"/>
            </a:pPr>
            <a:r>
              <a:rPr lang="en-US" sz="2000">
                <a:latin typeface="Calibri"/>
                <a:ea typeface="Calibri"/>
                <a:cs typeface="Calibri"/>
                <a:sym typeface="Calibri"/>
              </a:rPr>
              <a:t>CLSI. Newborn Screening for Congenital Hypothyroidism. 1</a:t>
            </a:r>
            <a:r>
              <a:rPr lang="en-US" sz="2000" baseline="30000">
                <a:latin typeface="Calibri"/>
                <a:ea typeface="Calibri"/>
                <a:cs typeface="Calibri"/>
                <a:sym typeface="Calibri"/>
              </a:rPr>
              <a:t>st</a:t>
            </a:r>
            <a:r>
              <a:rPr lang="en-US" sz="2000">
                <a:latin typeface="Calibri"/>
                <a:ea typeface="Calibri"/>
                <a:cs typeface="Calibri"/>
                <a:sym typeface="Calibri"/>
              </a:rPr>
              <a:t> ed. CLSI Guideline NBS10. Clinical Laboratory and Standards Institute; 2024.</a:t>
            </a:r>
            <a:endParaRPr/>
          </a:p>
          <a:p>
            <a:pPr marL="342900" lvl="0" indent="-215900" algn="l" rtl="0">
              <a:spcBef>
                <a:spcPts val="400"/>
              </a:spcBef>
              <a:spcAft>
                <a:spcPts val="0"/>
              </a:spcAft>
              <a:buClr>
                <a:srgbClr val="595959"/>
              </a:buClr>
              <a:buSzPts val="2000"/>
              <a:buFont typeface="Arial"/>
              <a:buNone/>
            </a:pPr>
            <a:endParaRPr sz="2000">
              <a:latin typeface="Calibri"/>
              <a:ea typeface="Calibri"/>
              <a:cs typeface="Calibri"/>
              <a:sym typeface="Calibri"/>
            </a:endParaRPr>
          </a:p>
          <a:p>
            <a:pPr marL="342900" lvl="0" indent="-342900" algn="l" rtl="0">
              <a:spcBef>
                <a:spcPts val="400"/>
              </a:spcBef>
              <a:spcAft>
                <a:spcPts val="0"/>
              </a:spcAft>
              <a:buClr>
                <a:srgbClr val="595959"/>
              </a:buClr>
              <a:buSzPts val="2000"/>
              <a:buFont typeface="Arial"/>
              <a:buChar char="•"/>
            </a:pPr>
            <a:r>
              <a:rPr lang="en-US" sz="2000">
                <a:latin typeface="Calibri"/>
                <a:ea typeface="Calibri"/>
                <a:cs typeface="Calibri"/>
                <a:sym typeface="Calibri"/>
              </a:rPr>
              <a:t>ACMG ACT(ion) Sheets: </a:t>
            </a:r>
            <a:r>
              <a:rPr lang="en-US" sz="2000" u="sng">
                <a:solidFill>
                  <a:schemeClr val="hlink"/>
                </a:solidFill>
                <a:latin typeface="Calibri"/>
                <a:ea typeface="Calibri"/>
                <a:cs typeface="Calibri"/>
                <a:sym typeface="Calibri"/>
                <a:hlinkClick r:id="rId3"/>
              </a:rPr>
              <a:t>https://www.ncbi.nlm.nih.gov/books/NBK55827/</a:t>
            </a:r>
            <a:endParaRPr sz="2000">
              <a:latin typeface="Calibri"/>
              <a:ea typeface="Calibri"/>
              <a:cs typeface="Calibri"/>
              <a:sym typeface="Calibri"/>
            </a:endParaRPr>
          </a:p>
          <a:p>
            <a:pPr marL="342900" lvl="0" indent="-342900" algn="l" rtl="0">
              <a:spcBef>
                <a:spcPts val="400"/>
              </a:spcBef>
              <a:spcAft>
                <a:spcPts val="0"/>
              </a:spcAft>
              <a:buClr>
                <a:srgbClr val="595959"/>
              </a:buClr>
              <a:buSzPts val="2000"/>
              <a:buFont typeface="Arial"/>
              <a:buChar char="•"/>
            </a:pPr>
            <a:r>
              <a:rPr lang="en-US" sz="2000">
                <a:latin typeface="Calibri"/>
                <a:ea typeface="Calibri"/>
                <a:cs typeface="Calibri"/>
                <a:sym typeface="Calibri"/>
              </a:rPr>
              <a:t>Loeber et al, </a:t>
            </a:r>
            <a:r>
              <a:rPr lang="en-US" sz="2000" b="0" i="0">
                <a:solidFill>
                  <a:srgbClr val="000000"/>
                </a:solidFill>
                <a:highlight>
                  <a:srgbClr val="FFFFFF"/>
                </a:highlight>
                <a:latin typeface="Calibri"/>
                <a:ea typeface="Calibri"/>
                <a:cs typeface="Calibri"/>
                <a:sym typeface="Calibri"/>
              </a:rPr>
              <a:t>Neonatal Screening in Europe Revisited: An ISNS Perspective on the Current State and Developments Since </a:t>
            </a:r>
            <a:r>
              <a:rPr lang="en-US" sz="2000" b="0" i="0">
                <a:solidFill>
                  <a:schemeClr val="dk1"/>
                </a:solidFill>
                <a:highlight>
                  <a:srgbClr val="FFFFFF"/>
                </a:highlight>
                <a:latin typeface="Calibri"/>
                <a:ea typeface="Calibri"/>
                <a:cs typeface="Calibri"/>
                <a:sym typeface="Calibri"/>
              </a:rPr>
              <a:t>2010, Int J Neonatal Screen. 2021 Mar; 7(1): 15, doi: 10.3390/ijns7010015</a:t>
            </a:r>
            <a:r>
              <a:rPr lang="en-US" sz="2000" b="0" i="0">
                <a:solidFill>
                  <a:srgbClr val="212121"/>
                </a:solidFill>
                <a:highlight>
                  <a:srgbClr val="FFFFFF"/>
                </a:highlight>
                <a:latin typeface="Calibri"/>
                <a:ea typeface="Calibri"/>
                <a:cs typeface="Calibri"/>
                <a:sym typeface="Calibri"/>
              </a:rPr>
              <a:t>.</a:t>
            </a:r>
            <a:endParaRPr sz="2000" b="0" i="0">
              <a:solidFill>
                <a:srgbClr val="000000"/>
              </a:solidFill>
              <a:highlight>
                <a:srgbClr val="FFFFFF"/>
              </a:highlight>
              <a:latin typeface="Calibri"/>
              <a:ea typeface="Calibri"/>
              <a:cs typeface="Calibri"/>
              <a:sym typeface="Calibri"/>
            </a:endParaRPr>
          </a:p>
          <a:p>
            <a:pPr marL="342900" lvl="0" indent="-215900" algn="l" rtl="0">
              <a:spcBef>
                <a:spcPts val="400"/>
              </a:spcBef>
              <a:spcAft>
                <a:spcPts val="0"/>
              </a:spcAft>
              <a:buClr>
                <a:srgbClr val="595959"/>
              </a:buClr>
              <a:buSzPts val="2000"/>
              <a:buFont typeface="Arial"/>
              <a:buNone/>
            </a:pPr>
            <a:endParaRPr sz="2000">
              <a:latin typeface="Calibri"/>
              <a:ea typeface="Calibri"/>
              <a:cs typeface="Calibri"/>
              <a:sym typeface="Calibri"/>
            </a:endParaRPr>
          </a:p>
          <a:p>
            <a:pPr marL="0" lvl="0" indent="0" algn="l" rtl="0">
              <a:spcBef>
                <a:spcPts val="400"/>
              </a:spcBef>
              <a:spcAft>
                <a:spcPts val="0"/>
              </a:spcAft>
              <a:buClr>
                <a:srgbClr val="595959"/>
              </a:buClr>
              <a:buSzPts val="2000"/>
              <a:buNone/>
            </a:pPr>
            <a:endParaRPr sz="2000">
              <a:latin typeface="Calibri"/>
              <a:ea typeface="Calibri"/>
              <a:cs typeface="Calibri"/>
              <a:sym typeface="Calibri"/>
            </a:endParaRPr>
          </a:p>
        </p:txBody>
      </p:sp>
      <p:sp>
        <p:nvSpPr>
          <p:cNvPr id="211" name="Google Shape;211;p18"/>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22</a:t>
            </a:fld>
            <a:endParaRPr/>
          </a:p>
        </p:txBody>
      </p:sp>
    </p:spTree>
    <p:extLst>
      <p:ext uri="{BB962C8B-B14F-4D97-AF65-F5344CB8AC3E}">
        <p14:creationId xmlns:p14="http://schemas.microsoft.com/office/powerpoint/2010/main" val="3601877315"/>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9"/>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Questions?</a:t>
            </a:r>
            <a:endParaRPr/>
          </a:p>
        </p:txBody>
      </p:sp>
      <p:sp>
        <p:nvSpPr>
          <p:cNvPr id="217" name="Google Shape;217;p19"/>
          <p:cNvSpPr txBox="1">
            <a:spLocks noGrp="1"/>
          </p:cNvSpPr>
          <p:nvPr>
            <p:ph type="body" idx="1"/>
          </p:nvPr>
        </p:nvSpPr>
        <p:spPr>
          <a:xfrm>
            <a:off x="2209802" y="1219201"/>
            <a:ext cx="7808913" cy="495300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595959"/>
              </a:buClr>
              <a:buSzPts val="2400"/>
              <a:buNone/>
            </a:pPr>
            <a:endParaRPr/>
          </a:p>
        </p:txBody>
      </p:sp>
      <p:sp>
        <p:nvSpPr>
          <p:cNvPr id="218" name="Google Shape;218;p19"/>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23</a:t>
            </a:fld>
            <a:endParaRPr/>
          </a:p>
        </p:txBody>
      </p:sp>
      <p:pic>
        <p:nvPicPr>
          <p:cNvPr id="219" name="Google Shape;219;p19"/>
          <p:cNvPicPr preferRelativeResize="0"/>
          <p:nvPr/>
        </p:nvPicPr>
        <p:blipFill rotWithShape="1">
          <a:blip r:embed="rId3">
            <a:alphaModFix/>
          </a:blip>
          <a:srcRect/>
          <a:stretch/>
        </p:blipFill>
        <p:spPr>
          <a:xfrm>
            <a:off x="1524000" y="1896110"/>
            <a:ext cx="9144000" cy="3065780"/>
          </a:xfrm>
          <a:prstGeom prst="rect">
            <a:avLst/>
          </a:prstGeom>
          <a:noFill/>
          <a:ln>
            <a:noFill/>
          </a:ln>
        </p:spPr>
      </p:pic>
    </p:spTree>
    <p:extLst>
      <p:ext uri="{BB962C8B-B14F-4D97-AF65-F5344CB8AC3E}">
        <p14:creationId xmlns:p14="http://schemas.microsoft.com/office/powerpoint/2010/main" val="323552622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0"/>
          <p:cNvSpPr txBox="1">
            <a:spLocks noGrp="1"/>
          </p:cNvSpPr>
          <p:nvPr>
            <p:ph type="body" idx="1"/>
          </p:nvPr>
        </p:nvSpPr>
        <p:spPr>
          <a:xfrm>
            <a:off x="2209802" y="1219201"/>
            <a:ext cx="7808913" cy="4953001"/>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rgbClr val="595959"/>
              </a:buClr>
              <a:buSzPts val="4400"/>
              <a:buNone/>
            </a:pPr>
            <a:endParaRPr sz="4400">
              <a:solidFill>
                <a:schemeClr val="dk1"/>
              </a:solidFill>
            </a:endParaRPr>
          </a:p>
          <a:p>
            <a:pPr marL="0" lvl="0" indent="0" algn="ctr" rtl="0">
              <a:spcBef>
                <a:spcPts val="880"/>
              </a:spcBef>
              <a:spcAft>
                <a:spcPts val="0"/>
              </a:spcAft>
              <a:buClr>
                <a:schemeClr val="dk1"/>
              </a:buClr>
              <a:buSzPts val="4400"/>
              <a:buNone/>
            </a:pPr>
            <a:r>
              <a:rPr lang="en-US" sz="4400">
                <a:solidFill>
                  <a:schemeClr val="dk1"/>
                </a:solidFill>
              </a:rPr>
              <a:t>Thank you.</a:t>
            </a:r>
            <a:endParaRPr/>
          </a:p>
        </p:txBody>
      </p:sp>
      <p:sp>
        <p:nvSpPr>
          <p:cNvPr id="225" name="Google Shape;225;p20"/>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24</a:t>
            </a:fld>
            <a:endParaRPr/>
          </a:p>
        </p:txBody>
      </p:sp>
    </p:spTree>
    <p:extLst>
      <p:ext uri="{BB962C8B-B14F-4D97-AF65-F5344CB8AC3E}">
        <p14:creationId xmlns:p14="http://schemas.microsoft.com/office/powerpoint/2010/main" val="4175055094"/>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6"/>
            <a:ext cx="10801351" cy="854075"/>
          </a:xfrm>
        </p:spPr>
        <p:txBody>
          <a:bodyPr anchor="t">
            <a:normAutofit/>
          </a:bodyPr>
          <a:lstStyle/>
          <a:p>
            <a:r>
              <a:rPr lang="en-US" dirty="0"/>
              <a:t>Q&amp;A</a:t>
            </a:r>
          </a:p>
        </p:txBody>
      </p:sp>
      <p:pic>
        <p:nvPicPr>
          <p:cNvPr id="4" name="Picture 2" descr="Free Question Speech Bubbles illustration and picture">
            <a:extLst>
              <a:ext uri="{FF2B5EF4-FFF2-40B4-BE49-F238E27FC236}">
                <a16:creationId xmlns:a16="http://schemas.microsoft.com/office/drawing/2014/main" id="{B8D29D88-D9CD-CADD-7085-FDF0C28A7E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03"/>
          <a:stretch/>
        </p:blipFill>
        <p:spPr bwMode="auto">
          <a:xfrm>
            <a:off x="3786004" y="990601"/>
            <a:ext cx="5082703" cy="5067302"/>
          </a:xfrm>
          <a:prstGeom prst="rect">
            <a:avLst/>
          </a:prstGeom>
          <a:solidFill>
            <a:srgbClr val="FFFFFF"/>
          </a:solidFill>
        </p:spPr>
      </p:pic>
      <p:sp>
        <p:nvSpPr>
          <p:cNvPr id="16" name="Slide Number Placeholder 3">
            <a:extLst>
              <a:ext uri="{FF2B5EF4-FFF2-40B4-BE49-F238E27FC236}">
                <a16:creationId xmlns:a16="http://schemas.microsoft.com/office/drawing/2014/main" id="{12A13968-A3FB-A272-0700-E8007E4784B9}"/>
              </a:ext>
            </a:extLst>
          </p:cNvPr>
          <p:cNvSpPr>
            <a:spLocks noGrp="1"/>
          </p:cNvSpPr>
          <p:nvPr>
            <p:ph type="sldNum" sz="quarter" idx="12"/>
          </p:nvPr>
        </p:nvSpPr>
        <p:spPr>
          <a:xfrm>
            <a:off x="11496674" y="6418264"/>
            <a:ext cx="695327" cy="365125"/>
          </a:xfrm>
        </p:spPr>
        <p:txBody>
          <a:bodyPr/>
          <a:lstStyle/>
          <a:p>
            <a:pPr>
              <a:spcAft>
                <a:spcPts val="600"/>
              </a:spcAft>
            </a:pPr>
            <a:fld id="{FFA67747-A1D0-4850-AF9A-570B1A0E3F7F}" type="slidenum">
              <a:rPr lang="en-US" smtClean="0"/>
              <a:pPr>
                <a:spcAft>
                  <a:spcPts val="600"/>
                </a:spcAft>
              </a:pPr>
              <a:t>25</a:t>
            </a:fld>
            <a:endParaRPr lang="en-US"/>
          </a:p>
        </p:txBody>
      </p:sp>
    </p:spTree>
    <p:extLst>
      <p:ext uri="{BB962C8B-B14F-4D97-AF65-F5344CB8AC3E}">
        <p14:creationId xmlns:p14="http://schemas.microsoft.com/office/powerpoint/2010/main" val="1739872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dirty="0"/>
              <a:t>Post-webinar evaluation: Three questions</a:t>
            </a:r>
          </a:p>
        </p:txBody>
      </p:sp>
      <p:sp>
        <p:nvSpPr>
          <p:cNvPr id="13" name="Content Placeholder 12"/>
          <p:cNvSpPr>
            <a:spLocks noGrp="1"/>
          </p:cNvSpPr>
          <p:nvPr>
            <p:ph idx="1"/>
          </p:nvPr>
        </p:nvSpPr>
        <p:spPr>
          <a:xfrm>
            <a:off x="2040628" y="1170781"/>
            <a:ext cx="8110744" cy="5067302"/>
          </a:xfrm>
        </p:spPr>
        <p:txBody>
          <a:bodyPr/>
          <a:lstStyle/>
          <a:p>
            <a:pPr marL="0" indent="0" algn="ctr">
              <a:buNone/>
            </a:pPr>
            <a:endParaRPr lang="en-US" dirty="0">
              <a:hlinkClick r:id="rId3"/>
            </a:endParaRPr>
          </a:p>
          <a:p>
            <a:pPr marL="0" indent="0" algn="ctr">
              <a:buNone/>
            </a:pPr>
            <a:r>
              <a:rPr lang="en-US" dirty="0">
                <a:hlinkClick r:id="rId3"/>
              </a:rPr>
              <a:t>https://www.surveymonkey.com/r/R3R37FZ</a:t>
            </a:r>
            <a:r>
              <a:rPr lang="en-US" dirty="0"/>
              <a:t> </a:t>
            </a:r>
          </a:p>
          <a:p>
            <a:pPr marL="0" indent="0" algn="ctr">
              <a:buNone/>
            </a:pPr>
            <a:endParaRPr lang="en-US" dirty="0"/>
          </a:p>
          <a:p>
            <a:pPr marL="0" indent="0" algn="ctr" defTabSz="676639">
              <a:spcBef>
                <a:spcPts val="740"/>
              </a:spcBef>
              <a:spcAft>
                <a:spcPts val="444"/>
              </a:spcAft>
              <a:buNone/>
            </a:pPr>
            <a:r>
              <a:rPr lang="en-US" sz="2400" kern="1200" dirty="0">
                <a:solidFill>
                  <a:schemeClr val="accent1">
                    <a:lumMod val="75000"/>
                  </a:schemeClr>
                </a:solidFill>
                <a:latin typeface="+mj-lt"/>
                <a:ea typeface="+mj-ea"/>
                <a:cs typeface="+mj-cs"/>
              </a:rPr>
              <a:t>Your feedback is appreciated! </a:t>
            </a:r>
          </a:p>
          <a:p>
            <a:pPr marL="0" indent="0" algn="ctr" defTabSz="676639">
              <a:spcBef>
                <a:spcPts val="740"/>
              </a:spcBef>
              <a:spcAft>
                <a:spcPts val="444"/>
              </a:spcAft>
              <a:buNone/>
            </a:pPr>
            <a:r>
              <a:rPr lang="en-US" sz="2400" kern="1200" dirty="0">
                <a:solidFill>
                  <a:schemeClr val="accent1">
                    <a:lumMod val="75000"/>
                  </a:schemeClr>
                </a:solidFill>
                <a:latin typeface="+mj-lt"/>
                <a:ea typeface="+mj-ea"/>
                <a:cs typeface="+mj-cs"/>
              </a:rPr>
              <a:t>Let us know what you would like to see in future NBS webinars and trainings. </a:t>
            </a:r>
            <a:endParaRPr lang="en-US" sz="3200" dirty="0">
              <a:solidFill>
                <a:schemeClr val="accent1">
                  <a:lumMod val="75000"/>
                </a:schemeClr>
              </a:solidFill>
              <a:latin typeface="+mj-lt"/>
              <a:ea typeface="+mj-ea"/>
              <a:cs typeface="+mj-cs"/>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FFA67747-A1D0-4850-AF9A-570B1A0E3F7F}" type="slidenum">
              <a:rPr lang="en-US" smtClean="0"/>
              <a:pPr/>
              <a:t>26</a:t>
            </a:fld>
            <a:endParaRPr lang="en-US" dirty="0"/>
          </a:p>
        </p:txBody>
      </p:sp>
    </p:spTree>
    <p:extLst>
      <p:ext uri="{BB962C8B-B14F-4D97-AF65-F5344CB8AC3E}">
        <p14:creationId xmlns:p14="http://schemas.microsoft.com/office/powerpoint/2010/main" val="2614241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dirty="0"/>
              <a:t>Stay Tuned for Part Two! </a:t>
            </a:r>
          </a:p>
        </p:txBody>
      </p:sp>
      <p:sp>
        <p:nvSpPr>
          <p:cNvPr id="13" name="Content Placeholder 12"/>
          <p:cNvSpPr>
            <a:spLocks noGrp="1"/>
          </p:cNvSpPr>
          <p:nvPr>
            <p:ph idx="1"/>
          </p:nvPr>
        </p:nvSpPr>
        <p:spPr>
          <a:xfrm>
            <a:off x="1717813" y="1369564"/>
            <a:ext cx="8756373" cy="3381341"/>
          </a:xfrm>
        </p:spPr>
        <p:txBody>
          <a:bodyPr/>
          <a:lstStyle/>
          <a:p>
            <a:pPr marL="0" indent="0" algn="ctr">
              <a:buNone/>
            </a:pPr>
            <a:r>
              <a:rPr lang="en-US" sz="2800" dirty="0"/>
              <a:t>Legacy Conditions Revisited: Newborn Screening for Congenital Hypothyroidism</a:t>
            </a:r>
          </a:p>
          <a:p>
            <a:pPr marL="0" indent="0" algn="ctr">
              <a:buNone/>
            </a:pPr>
            <a:r>
              <a:rPr lang="en-US" sz="2800" dirty="0">
                <a:solidFill>
                  <a:schemeClr val="accent3"/>
                </a:solidFill>
                <a:effectLst>
                  <a:outerShdw blurRad="38100" dist="38100" dir="2700000" algn="tl">
                    <a:srgbClr val="000000">
                      <a:alpha val="43137"/>
                    </a:srgbClr>
                  </a:outerShdw>
                </a:effectLst>
              </a:rPr>
              <a:t>A Deeper Dive into Screening Algorithms</a:t>
            </a:r>
            <a:endParaRPr lang="en-US" sz="2800" dirty="0">
              <a:effectLst>
                <a:outerShdw blurRad="38100" dist="38100" dir="2700000" algn="tl">
                  <a:srgbClr val="000000">
                    <a:alpha val="43137"/>
                  </a:srgbClr>
                </a:outerShdw>
              </a:effectLst>
            </a:endParaRPr>
          </a:p>
          <a:p>
            <a:pPr marL="0" indent="0" algn="ctr">
              <a:buNone/>
            </a:pPr>
            <a:r>
              <a:rPr lang="en-US" sz="2800" dirty="0"/>
              <a:t>Featuring speakers from state NBS programs</a:t>
            </a:r>
          </a:p>
          <a:p>
            <a:pPr marL="0" indent="0" algn="ctr">
              <a:buNone/>
            </a:pPr>
            <a:r>
              <a:rPr lang="en-US" sz="2800" dirty="0"/>
              <a:t>To be announced on the APHL NewSTEPs </a:t>
            </a:r>
            <a:r>
              <a:rPr lang="en-US" sz="2800" dirty="0" err="1"/>
              <a:t>ColLABorate</a:t>
            </a:r>
            <a:r>
              <a:rPr lang="en-US" sz="2800" dirty="0"/>
              <a:t> listserv</a:t>
            </a:r>
          </a:p>
        </p:txBody>
      </p:sp>
      <p:sp>
        <p:nvSpPr>
          <p:cNvPr id="4" name="Slide Number Placeholder 3"/>
          <p:cNvSpPr>
            <a:spLocks noGrp="1"/>
          </p:cNvSpPr>
          <p:nvPr>
            <p:ph type="sldNum" sz="quarter" idx="12"/>
          </p:nvPr>
        </p:nvSpPr>
        <p:spPr/>
        <p:txBody>
          <a:bodyPr/>
          <a:lstStyle/>
          <a:p>
            <a:fld id="{FFA67747-A1D0-4850-AF9A-570B1A0E3F7F}" type="slidenum">
              <a:rPr lang="en-US" smtClean="0"/>
              <a:pPr/>
              <a:t>27</a:t>
            </a:fld>
            <a:endParaRPr lang="en-US" dirty="0"/>
          </a:p>
        </p:txBody>
      </p:sp>
    </p:spTree>
    <p:extLst>
      <p:ext uri="{BB962C8B-B14F-4D97-AF65-F5344CB8AC3E}">
        <p14:creationId xmlns:p14="http://schemas.microsoft.com/office/powerpoint/2010/main" val="574031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Thank you!</a:t>
            </a:r>
          </a:p>
        </p:txBody>
      </p:sp>
    </p:spTree>
    <p:extLst>
      <p:ext uri="{BB962C8B-B14F-4D97-AF65-F5344CB8AC3E}">
        <p14:creationId xmlns:p14="http://schemas.microsoft.com/office/powerpoint/2010/main" val="2051090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dirty="0"/>
              <a:t>Moderators</a:t>
            </a:r>
          </a:p>
        </p:txBody>
      </p:sp>
      <p:sp>
        <p:nvSpPr>
          <p:cNvPr id="13" name="Content Placeholder 12"/>
          <p:cNvSpPr>
            <a:spLocks noGrp="1"/>
          </p:cNvSpPr>
          <p:nvPr>
            <p:ph idx="1"/>
          </p:nvPr>
        </p:nvSpPr>
        <p:spPr/>
        <p:txBody>
          <a:bodyPr/>
          <a:lstStyle/>
          <a:p>
            <a:r>
              <a:rPr lang="en-US" b="1" dirty="0"/>
              <a:t>Adrienne Manning, BS, </a:t>
            </a:r>
            <a:r>
              <a:rPr lang="en-US" dirty="0"/>
              <a:t>Division Director, Newborn Screening, Connecticut Department of Public Health, Katherine A. Kelley Public Health Laboratory</a:t>
            </a:r>
          </a:p>
          <a:p>
            <a:r>
              <a:rPr lang="en-US" b="1" dirty="0"/>
              <a:t>Inderneel Sahai, MD, FACMG, </a:t>
            </a:r>
            <a:r>
              <a:rPr lang="en-US" dirty="0"/>
              <a:t>Chief Medical Officer, New England Newborn Screening Program</a:t>
            </a:r>
          </a:p>
        </p:txBody>
      </p:sp>
      <p:sp>
        <p:nvSpPr>
          <p:cNvPr id="4" name="Slide Number Placeholder 3"/>
          <p:cNvSpPr>
            <a:spLocks noGrp="1"/>
          </p:cNvSpPr>
          <p:nvPr>
            <p:ph type="sldNum" sz="quarter" idx="12"/>
          </p:nvPr>
        </p:nvSpPr>
        <p:spPr/>
        <p:txBody>
          <a:bodyPr/>
          <a:lstStyle/>
          <a:p>
            <a:fld id="{FFA67747-A1D0-4850-AF9A-570B1A0E3F7F}" type="slidenum">
              <a:rPr lang="en-US" smtClean="0"/>
              <a:pPr/>
              <a:t>3</a:t>
            </a:fld>
            <a:endParaRPr lang="en-US" dirty="0"/>
          </a:p>
        </p:txBody>
      </p:sp>
    </p:spTree>
    <p:extLst>
      <p:ext uri="{BB962C8B-B14F-4D97-AF65-F5344CB8AC3E}">
        <p14:creationId xmlns:p14="http://schemas.microsoft.com/office/powerpoint/2010/main" val="342153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dirty="0"/>
              <a:t>Speaker</a:t>
            </a:r>
          </a:p>
        </p:txBody>
      </p:sp>
      <p:sp>
        <p:nvSpPr>
          <p:cNvPr id="13" name="Content Placeholder 12"/>
          <p:cNvSpPr>
            <a:spLocks noGrp="1"/>
          </p:cNvSpPr>
          <p:nvPr>
            <p:ph idx="1"/>
          </p:nvPr>
        </p:nvSpPr>
        <p:spPr/>
        <p:txBody>
          <a:bodyPr/>
          <a:lstStyle/>
          <a:p>
            <a:r>
              <a:rPr lang="en-US" b="1" dirty="0">
                <a:solidFill>
                  <a:srgbClr val="000000"/>
                </a:solidFill>
                <a:effectLst/>
                <a:latin typeface="+mn-lt"/>
                <a:ea typeface="Times New Roman" panose="02020603050405020304" pitchFamily="18" charset="0"/>
              </a:rPr>
              <a:t>Ernest M. Post, MD, </a:t>
            </a:r>
            <a:r>
              <a:rPr lang="en-US" dirty="0">
                <a:solidFill>
                  <a:srgbClr val="000000"/>
                </a:solidFill>
                <a:effectLst/>
                <a:latin typeface="+mn-lt"/>
                <a:ea typeface="Times New Roman" panose="02020603050405020304" pitchFamily="18" charset="0"/>
              </a:rPr>
              <a:t>pediatric endocrinologist, Cooper Medical School of Rowan University</a:t>
            </a:r>
            <a:endParaRPr lang="en-US" dirty="0">
              <a:effectLst/>
              <a:latin typeface="+mn-lt"/>
              <a:ea typeface="Aptos" panose="020B0004020202020204" pitchFamily="34" charset="0"/>
            </a:endParaRPr>
          </a:p>
          <a:p>
            <a:pPr marL="0" indent="0">
              <a:buNone/>
            </a:pPr>
            <a:endParaRPr lang="en-US" dirty="0"/>
          </a:p>
        </p:txBody>
      </p:sp>
      <p:sp>
        <p:nvSpPr>
          <p:cNvPr id="4" name="Slide Number Placeholder 3"/>
          <p:cNvSpPr>
            <a:spLocks noGrp="1"/>
          </p:cNvSpPr>
          <p:nvPr>
            <p:ph type="sldNum" sz="quarter" idx="12"/>
          </p:nvPr>
        </p:nvSpPr>
        <p:spPr/>
        <p:txBody>
          <a:bodyPr/>
          <a:lstStyle/>
          <a:p>
            <a:fld id="{FFA67747-A1D0-4850-AF9A-570B1A0E3F7F}" type="slidenum">
              <a:rPr lang="en-US" smtClean="0"/>
              <a:pPr/>
              <a:t>4</a:t>
            </a:fld>
            <a:endParaRPr lang="en-US" dirty="0"/>
          </a:p>
        </p:txBody>
      </p:sp>
    </p:spTree>
    <p:extLst>
      <p:ext uri="{BB962C8B-B14F-4D97-AF65-F5344CB8AC3E}">
        <p14:creationId xmlns:p14="http://schemas.microsoft.com/office/powerpoint/2010/main" val="3282339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p:nvPr/>
        </p:nvSpPr>
        <p:spPr>
          <a:xfrm>
            <a:off x="2247900" y="1143000"/>
            <a:ext cx="7772400" cy="1807220"/>
          </a:xfrm>
          <a:prstGeom prst="rect">
            <a:avLst/>
          </a:prstGeom>
          <a:noFill/>
          <a:ln>
            <a:noFill/>
          </a:ln>
        </p:spPr>
        <p:txBody>
          <a:bodyPr spcFirstLastPara="1" wrap="square" lIns="0" tIns="0" rIns="0" bIns="0" anchor="t" anchorCtr="0">
            <a:normAutofit lnSpcReduction="10000"/>
          </a:bodyPr>
          <a:lstStyle/>
          <a:p>
            <a:pPr marL="0" marR="0" lvl="0" indent="0" algn="ctr" rtl="0">
              <a:spcBef>
                <a:spcPts val="0"/>
              </a:spcBef>
              <a:spcAft>
                <a:spcPts val="0"/>
              </a:spcAft>
              <a:buNone/>
            </a:pPr>
            <a:r>
              <a:rPr lang="en-US" sz="4000" b="1" i="0" u="none" strike="noStrike" cap="none">
                <a:solidFill>
                  <a:srgbClr val="C2203D"/>
                </a:solidFill>
                <a:latin typeface="Trebuchet MS"/>
                <a:ea typeface="Trebuchet MS"/>
                <a:cs typeface="Trebuchet MS"/>
                <a:sym typeface="Trebuchet MS"/>
              </a:rPr>
              <a:t>Newborn Screening for </a:t>
            </a:r>
            <a:br>
              <a:rPr lang="en-US" sz="4000" b="1" i="0" u="none" strike="noStrike" cap="none">
                <a:solidFill>
                  <a:srgbClr val="C2203D"/>
                </a:solidFill>
                <a:latin typeface="Trebuchet MS"/>
                <a:ea typeface="Trebuchet MS"/>
                <a:cs typeface="Trebuchet MS"/>
                <a:sym typeface="Trebuchet MS"/>
              </a:rPr>
            </a:br>
            <a:r>
              <a:rPr lang="en-US" sz="4000" b="1" i="0" u="none" strike="noStrike" cap="none">
                <a:solidFill>
                  <a:srgbClr val="C2203D"/>
                </a:solidFill>
                <a:latin typeface="Trebuchet MS"/>
                <a:ea typeface="Trebuchet MS"/>
                <a:cs typeface="Trebuchet MS"/>
                <a:sym typeface="Trebuchet MS"/>
              </a:rPr>
              <a:t>Congenital Hypothyroidism</a:t>
            </a:r>
            <a:br>
              <a:rPr lang="en-US" sz="4000" b="1" i="0" u="none" strike="noStrike" cap="none">
                <a:solidFill>
                  <a:srgbClr val="C2203D"/>
                </a:solidFill>
                <a:latin typeface="Trebuchet MS"/>
                <a:ea typeface="Trebuchet MS"/>
                <a:cs typeface="Trebuchet MS"/>
                <a:sym typeface="Trebuchet MS"/>
              </a:rPr>
            </a:br>
            <a:r>
              <a:rPr lang="en-US" sz="4000" b="1" i="0" u="none" strike="noStrike" cap="none">
                <a:solidFill>
                  <a:srgbClr val="C2203D"/>
                </a:solidFill>
                <a:latin typeface="Trebuchet MS"/>
                <a:ea typeface="Trebuchet MS"/>
                <a:cs typeface="Trebuchet MS"/>
                <a:sym typeface="Trebuchet MS"/>
              </a:rPr>
              <a:t>APHL 8/1/2024</a:t>
            </a:r>
            <a:endParaRPr sz="1400"/>
          </a:p>
        </p:txBody>
      </p:sp>
      <p:sp>
        <p:nvSpPr>
          <p:cNvPr id="74" name="Google Shape;74;p1"/>
          <p:cNvSpPr txBox="1">
            <a:spLocks noGrp="1"/>
          </p:cNvSpPr>
          <p:nvPr>
            <p:ph type="subTitle" idx="4294967295"/>
          </p:nvPr>
        </p:nvSpPr>
        <p:spPr>
          <a:xfrm>
            <a:off x="2057400" y="2951164"/>
            <a:ext cx="8153400" cy="2009775"/>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595959"/>
              </a:buClr>
              <a:buSzPts val="2800"/>
              <a:buFont typeface="Arial"/>
              <a:buNone/>
            </a:pPr>
            <a:r>
              <a:rPr lang="en-US" sz="2800" b="0" i="0" u="none" strike="noStrike" cap="none">
                <a:solidFill>
                  <a:srgbClr val="595959"/>
                </a:solidFill>
                <a:latin typeface="Trebuchet MS"/>
                <a:ea typeface="Trebuchet MS"/>
                <a:cs typeface="Trebuchet MS"/>
                <a:sym typeface="Trebuchet MS"/>
              </a:rPr>
              <a:t>Ernest M. Post, MD</a:t>
            </a:r>
            <a:endParaRPr/>
          </a:p>
          <a:p>
            <a:pPr marL="0" marR="0" lvl="0" indent="0" algn="ctr" rtl="0">
              <a:spcBef>
                <a:spcPts val="400"/>
              </a:spcBef>
              <a:spcAft>
                <a:spcPts val="0"/>
              </a:spcAft>
              <a:buClr>
                <a:srgbClr val="595959"/>
              </a:buClr>
              <a:buSzPts val="2000"/>
              <a:buFont typeface="Arial"/>
              <a:buNone/>
            </a:pPr>
            <a:r>
              <a:rPr lang="en-US" sz="2000" b="0" i="0" u="none" strike="noStrike" cap="none">
                <a:solidFill>
                  <a:srgbClr val="595959"/>
                </a:solidFill>
                <a:latin typeface="Trebuchet MS"/>
                <a:ea typeface="Trebuchet MS"/>
                <a:cs typeface="Trebuchet MS"/>
                <a:sym typeface="Trebuchet MS"/>
              </a:rPr>
              <a:t>poste@Rowan.edu</a:t>
            </a:r>
            <a:endParaRPr/>
          </a:p>
          <a:p>
            <a:pPr marL="0" marR="0" lvl="0" indent="0" algn="ctr" rtl="0">
              <a:spcBef>
                <a:spcPts val="400"/>
              </a:spcBef>
              <a:spcAft>
                <a:spcPts val="0"/>
              </a:spcAft>
              <a:buClr>
                <a:srgbClr val="595959"/>
              </a:buClr>
              <a:buSzPts val="2000"/>
              <a:buFont typeface="Arial"/>
              <a:buNone/>
            </a:pPr>
            <a:r>
              <a:rPr lang="en-US" sz="2000" b="0" i="0" u="none" strike="noStrike" cap="none">
                <a:solidFill>
                  <a:srgbClr val="595959"/>
                </a:solidFill>
                <a:latin typeface="Trebuchet MS"/>
                <a:ea typeface="Trebuchet MS"/>
                <a:cs typeface="Trebuchet MS"/>
                <a:sym typeface="Trebuchet MS"/>
              </a:rPr>
              <a:t>Pediatric Endocrinologist</a:t>
            </a:r>
            <a:endParaRPr/>
          </a:p>
          <a:p>
            <a:pPr marL="0" marR="0" lvl="0" indent="0" algn="ctr" rtl="0">
              <a:spcBef>
                <a:spcPts val="400"/>
              </a:spcBef>
              <a:spcAft>
                <a:spcPts val="0"/>
              </a:spcAft>
              <a:buClr>
                <a:srgbClr val="595959"/>
              </a:buClr>
              <a:buSzPts val="2000"/>
              <a:buFont typeface="Arial"/>
              <a:buNone/>
            </a:pPr>
            <a:r>
              <a:rPr lang="en-US" sz="2000" b="0" i="0" u="none" strike="noStrike" cap="none">
                <a:solidFill>
                  <a:srgbClr val="595959"/>
                </a:solidFill>
                <a:latin typeface="Trebuchet MS"/>
                <a:ea typeface="Trebuchet MS"/>
                <a:cs typeface="Trebuchet MS"/>
                <a:sym typeface="Trebuchet MS"/>
              </a:rPr>
              <a:t>Cooper Medical School of Rowan University</a:t>
            </a:r>
            <a:endParaRPr/>
          </a:p>
          <a:p>
            <a:pPr marL="0" marR="0" lvl="0" indent="0" algn="ctr" rtl="0">
              <a:spcBef>
                <a:spcPts val="400"/>
              </a:spcBef>
              <a:spcAft>
                <a:spcPts val="0"/>
              </a:spcAft>
              <a:buClr>
                <a:srgbClr val="595959"/>
              </a:buClr>
              <a:buSzPts val="2000"/>
              <a:buFont typeface="Arial"/>
              <a:buNone/>
            </a:pPr>
            <a:r>
              <a:rPr lang="en-US" sz="2000" b="0" i="0" u="none" strike="noStrike" cap="none">
                <a:solidFill>
                  <a:srgbClr val="595959"/>
                </a:solidFill>
                <a:latin typeface="Trebuchet MS"/>
                <a:ea typeface="Trebuchet MS"/>
                <a:cs typeface="Trebuchet MS"/>
                <a:sym typeface="Trebuchet MS"/>
              </a:rPr>
              <a:t>NJ Newborn Screening Advisory Review Committee</a:t>
            </a:r>
            <a:endParaRPr/>
          </a:p>
          <a:p>
            <a:pPr marL="0" marR="0" lvl="0" indent="0" algn="ctr" rtl="0">
              <a:spcBef>
                <a:spcPts val="400"/>
              </a:spcBef>
              <a:spcAft>
                <a:spcPts val="0"/>
              </a:spcAft>
              <a:buClr>
                <a:srgbClr val="595959"/>
              </a:buClr>
              <a:buSzPts val="2000"/>
              <a:buFont typeface="Arial"/>
              <a:buNone/>
            </a:pPr>
            <a:r>
              <a:rPr lang="en-US" sz="2000" b="0" i="0" u="none" strike="noStrike" cap="none">
                <a:solidFill>
                  <a:srgbClr val="595959"/>
                </a:solidFill>
                <a:latin typeface="Trebuchet MS"/>
                <a:ea typeface="Trebuchet MS"/>
                <a:cs typeface="Trebuchet MS"/>
                <a:sym typeface="Trebuchet MS"/>
              </a:rPr>
              <a:t>CLSI Newborn Screening Expert Panel</a:t>
            </a:r>
            <a:endParaRPr/>
          </a:p>
        </p:txBody>
      </p:sp>
    </p:spTree>
    <p:extLst>
      <p:ext uri="{BB962C8B-B14F-4D97-AF65-F5344CB8AC3E}">
        <p14:creationId xmlns:p14="http://schemas.microsoft.com/office/powerpoint/2010/main" val="201816358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2"/>
          <p:cNvSpPr txBox="1">
            <a:spLocks noGrp="1"/>
          </p:cNvSpPr>
          <p:nvPr>
            <p:ph type="title"/>
          </p:nvPr>
        </p:nvSpPr>
        <p:spPr>
          <a:xfrm>
            <a:off x="1828800" y="685800"/>
            <a:ext cx="8534400" cy="7620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US" sz="4400" dirty="0">
                <a:solidFill>
                  <a:srgbClr val="C2203D"/>
                </a:solidFill>
                <a:latin typeface="Calibri"/>
                <a:ea typeface="Calibri"/>
                <a:cs typeface="Calibri"/>
                <a:sym typeface="Calibri"/>
              </a:rPr>
              <a:t>Disclaimers and Guidelines</a:t>
            </a:r>
            <a:endParaRPr dirty="0"/>
          </a:p>
        </p:txBody>
      </p:sp>
      <p:sp>
        <p:nvSpPr>
          <p:cNvPr id="81" name="Google Shape;81;p2"/>
          <p:cNvSpPr txBox="1">
            <a:spLocks noGrp="1"/>
          </p:cNvSpPr>
          <p:nvPr>
            <p:ph type="body" idx="1"/>
          </p:nvPr>
        </p:nvSpPr>
        <p:spPr>
          <a:xfrm>
            <a:off x="2286000" y="1676400"/>
            <a:ext cx="8077200" cy="3200400"/>
          </a:xfrm>
          <a:prstGeom prst="rect">
            <a:avLst/>
          </a:prstGeom>
          <a:noFill/>
          <a:ln>
            <a:noFill/>
          </a:ln>
        </p:spPr>
        <p:txBody>
          <a:bodyPr spcFirstLastPara="1" wrap="square" lIns="0" tIns="0" rIns="0" bIns="0" anchor="t" anchorCtr="0">
            <a:noAutofit/>
          </a:bodyPr>
          <a:lstStyle/>
          <a:p>
            <a:pPr marL="0" lvl="0" indent="-228600" algn="l" rtl="0">
              <a:spcBef>
                <a:spcPts val="0"/>
              </a:spcBef>
              <a:spcAft>
                <a:spcPts val="0"/>
              </a:spcAft>
              <a:buClr>
                <a:schemeClr val="dk1"/>
              </a:buClr>
              <a:buSzPts val="3600"/>
              <a:buFont typeface="Arial"/>
              <a:buChar char="•"/>
            </a:pPr>
            <a:r>
              <a:rPr lang="en-US" sz="3600" dirty="0">
                <a:solidFill>
                  <a:schemeClr val="dk1"/>
                </a:solidFill>
                <a:latin typeface="Calibri"/>
                <a:ea typeface="Calibri"/>
                <a:cs typeface="Calibri"/>
                <a:sym typeface="Calibri"/>
              </a:rPr>
              <a:t> These are my own views.</a:t>
            </a:r>
            <a:endParaRPr dirty="0"/>
          </a:p>
          <a:p>
            <a:pPr marL="0" lvl="0" indent="-228600" algn="l" rtl="0">
              <a:spcBef>
                <a:spcPts val="720"/>
              </a:spcBef>
              <a:spcAft>
                <a:spcPts val="0"/>
              </a:spcAft>
              <a:buClr>
                <a:schemeClr val="dk1"/>
              </a:buClr>
              <a:buSzPts val="3600"/>
              <a:buFont typeface="Arial"/>
              <a:buChar char="•"/>
            </a:pPr>
            <a:r>
              <a:rPr lang="en-US" sz="3600" dirty="0">
                <a:solidFill>
                  <a:schemeClr val="dk1"/>
                </a:solidFill>
                <a:latin typeface="Calibri"/>
                <a:ea typeface="Calibri"/>
                <a:cs typeface="Calibri"/>
                <a:sym typeface="Calibri"/>
              </a:rPr>
              <a:t> I have no financial conflicts of interest</a:t>
            </a:r>
            <a:endParaRPr dirty="0"/>
          </a:p>
          <a:p>
            <a:pPr marL="457200" lvl="1" indent="-190500" algn="l" rtl="0">
              <a:spcBef>
                <a:spcPts val="600"/>
              </a:spcBef>
              <a:spcAft>
                <a:spcPts val="0"/>
              </a:spcAft>
              <a:buClr>
                <a:schemeClr val="dk1"/>
              </a:buClr>
              <a:buSzPts val="3000"/>
              <a:buFont typeface="Arial"/>
              <a:buChar char="•"/>
            </a:pPr>
            <a:r>
              <a:rPr lang="en-US" sz="3000" dirty="0">
                <a:solidFill>
                  <a:schemeClr val="dk1"/>
                </a:solidFill>
                <a:latin typeface="Calibri"/>
                <a:ea typeface="Calibri"/>
                <a:cs typeface="Calibri"/>
                <a:sym typeface="Calibri"/>
              </a:rPr>
              <a:t>CLSI NBS Expert Panel &amp; DDC - volunteer</a:t>
            </a:r>
            <a:endParaRPr dirty="0"/>
          </a:p>
          <a:p>
            <a:pPr marL="0" lvl="0" indent="-228600" algn="l" rtl="0">
              <a:spcBef>
                <a:spcPts val="720"/>
              </a:spcBef>
              <a:spcAft>
                <a:spcPts val="0"/>
              </a:spcAft>
              <a:buClr>
                <a:schemeClr val="dk1"/>
              </a:buClr>
              <a:buSzPts val="3600"/>
              <a:buFont typeface="Arial"/>
              <a:buChar char="•"/>
            </a:pPr>
            <a:r>
              <a:rPr lang="en-US" sz="3600" dirty="0">
                <a:solidFill>
                  <a:schemeClr val="dk1"/>
                </a:solidFill>
                <a:latin typeface="Calibri"/>
                <a:ea typeface="Calibri"/>
                <a:cs typeface="Calibri"/>
                <a:sym typeface="Calibri"/>
              </a:rPr>
              <a:t> Some content could be proprietary</a:t>
            </a:r>
            <a:endParaRPr dirty="0"/>
          </a:p>
          <a:p>
            <a:pPr marL="0" lvl="0" indent="-228600" algn="l" rtl="0">
              <a:spcBef>
                <a:spcPts val="720"/>
              </a:spcBef>
              <a:spcAft>
                <a:spcPts val="0"/>
              </a:spcAft>
              <a:buClr>
                <a:schemeClr val="dk1"/>
              </a:buClr>
              <a:buSzPts val="3600"/>
              <a:buFont typeface="Arial"/>
              <a:buChar char="•"/>
            </a:pPr>
            <a:r>
              <a:rPr lang="en-US" sz="3600" dirty="0">
                <a:solidFill>
                  <a:schemeClr val="dk1"/>
                </a:solidFill>
                <a:latin typeface="Calibri"/>
                <a:ea typeface="Calibri"/>
                <a:cs typeface="Calibri"/>
                <a:sym typeface="Calibri"/>
              </a:rPr>
              <a:t> Medical jargon – please stop me</a:t>
            </a:r>
            <a:endParaRPr dirty="0"/>
          </a:p>
        </p:txBody>
      </p:sp>
      <p:sp>
        <p:nvSpPr>
          <p:cNvPr id="82" name="Google Shape;82;p2"/>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6</a:t>
            </a:fld>
            <a:endParaRPr/>
          </a:p>
        </p:txBody>
      </p:sp>
    </p:spTree>
    <p:extLst>
      <p:ext uri="{BB962C8B-B14F-4D97-AF65-F5344CB8AC3E}">
        <p14:creationId xmlns:p14="http://schemas.microsoft.com/office/powerpoint/2010/main" val="322355928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3"/>
          <p:cNvSpPr txBox="1">
            <a:spLocks noGrp="1"/>
          </p:cNvSpPr>
          <p:nvPr>
            <p:ph type="title"/>
          </p:nvPr>
        </p:nvSpPr>
        <p:spPr>
          <a:xfrm>
            <a:off x="1051562" y="492090"/>
            <a:ext cx="9342118" cy="664852"/>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dirty="0"/>
              <a:t>Agenda</a:t>
            </a:r>
            <a:endParaRPr dirty="0"/>
          </a:p>
        </p:txBody>
      </p:sp>
      <p:sp>
        <p:nvSpPr>
          <p:cNvPr id="89" name="Google Shape;89;p3"/>
          <p:cNvSpPr txBox="1">
            <a:spLocks noGrp="1"/>
          </p:cNvSpPr>
          <p:nvPr>
            <p:ph type="body" idx="1"/>
          </p:nvPr>
        </p:nvSpPr>
        <p:spPr>
          <a:xfrm>
            <a:off x="1051563" y="1233488"/>
            <a:ext cx="5765505" cy="4953001"/>
          </a:xfrm>
          <a:prstGeom prst="rect">
            <a:avLst/>
          </a:prstGeom>
          <a:noFill/>
          <a:ln>
            <a:noFill/>
          </a:ln>
        </p:spPr>
        <p:txBody>
          <a:bodyPr spcFirstLastPara="1" wrap="square" lIns="0" tIns="0" rIns="0" bIns="0" anchor="t" anchorCtr="0">
            <a:noAutofit/>
          </a:bodyPr>
          <a:lstStyle/>
          <a:p>
            <a:pPr marL="342900" lvl="0" indent="-342900" algn="l" rtl="0">
              <a:spcBef>
                <a:spcPts val="0"/>
              </a:spcBef>
              <a:spcAft>
                <a:spcPts val="0"/>
              </a:spcAft>
              <a:buClr>
                <a:srgbClr val="212121"/>
              </a:buClr>
              <a:buSzPts val="2400"/>
              <a:buFont typeface="Arial"/>
              <a:buChar char="•"/>
            </a:pPr>
            <a:r>
              <a:rPr lang="en-US" sz="2400" b="0" i="0" dirty="0">
                <a:solidFill>
                  <a:srgbClr val="212121"/>
                </a:solidFill>
                <a:latin typeface="Calibri"/>
                <a:ea typeface="Calibri"/>
                <a:cs typeface="Calibri"/>
                <a:sym typeface="Calibri"/>
              </a:rPr>
              <a:t>Rose SR et al. CH Screening and Management. Pediatrics. 2023 Jan 1;151(1):e2022060419. </a:t>
            </a:r>
            <a:r>
              <a:rPr lang="en-US" sz="2400" b="0" i="0" dirty="0" err="1">
                <a:solidFill>
                  <a:srgbClr val="212121"/>
                </a:solidFill>
                <a:latin typeface="Calibri"/>
                <a:ea typeface="Calibri"/>
                <a:cs typeface="Calibri"/>
                <a:sym typeface="Calibri"/>
              </a:rPr>
              <a:t>doi</a:t>
            </a:r>
            <a:r>
              <a:rPr lang="en-US" sz="2400" b="0" i="0" dirty="0">
                <a:solidFill>
                  <a:srgbClr val="212121"/>
                </a:solidFill>
                <a:latin typeface="Calibri"/>
                <a:ea typeface="Calibri"/>
                <a:cs typeface="Calibri"/>
                <a:sym typeface="Calibri"/>
              </a:rPr>
              <a:t>: 10.1542/peds.2022-060419. PMID: 36827523. (20 pages)</a:t>
            </a:r>
            <a:endParaRPr sz="2400" dirty="0">
              <a:latin typeface="Calibri"/>
              <a:ea typeface="Calibri"/>
              <a:cs typeface="Calibri"/>
              <a:sym typeface="Calibri"/>
            </a:endParaRPr>
          </a:p>
          <a:p>
            <a:pPr marL="342900" lvl="0" indent="-342900" algn="l" rtl="0">
              <a:spcBef>
                <a:spcPts val="480"/>
              </a:spcBef>
              <a:spcAft>
                <a:spcPts val="0"/>
              </a:spcAft>
              <a:buClr>
                <a:srgbClr val="595959"/>
              </a:buClr>
              <a:buSzPts val="2400"/>
              <a:buFont typeface="Arial"/>
              <a:buChar char="•"/>
            </a:pPr>
            <a:r>
              <a:rPr lang="en-US" sz="2400" dirty="0">
                <a:latin typeface="Calibri"/>
                <a:ea typeface="Calibri"/>
                <a:cs typeface="Calibri"/>
                <a:sym typeface="Calibri"/>
              </a:rPr>
              <a:t>CLSI. Newborn Screening for Congenital Hypothyroidism. 1</a:t>
            </a:r>
            <a:r>
              <a:rPr lang="en-US" sz="2400" baseline="30000" dirty="0">
                <a:latin typeface="Calibri"/>
                <a:ea typeface="Calibri"/>
                <a:cs typeface="Calibri"/>
                <a:sym typeface="Calibri"/>
              </a:rPr>
              <a:t>st</a:t>
            </a:r>
            <a:r>
              <a:rPr lang="en-US" sz="2400" dirty="0">
                <a:latin typeface="Calibri"/>
                <a:ea typeface="Calibri"/>
                <a:cs typeface="Calibri"/>
                <a:sym typeface="Calibri"/>
              </a:rPr>
              <a:t> ed. CLSI Guideline NBS10. Clinical Laboratory and Standards Institute; 2024. (104 pages)</a:t>
            </a:r>
            <a:endParaRPr dirty="0"/>
          </a:p>
          <a:p>
            <a:pPr marL="0" lvl="0" indent="0" algn="l" rtl="0">
              <a:spcBef>
                <a:spcPts val="480"/>
              </a:spcBef>
              <a:spcAft>
                <a:spcPts val="0"/>
              </a:spcAft>
              <a:buClr>
                <a:srgbClr val="595959"/>
              </a:buClr>
              <a:buSzPts val="2400"/>
              <a:buNone/>
            </a:pPr>
            <a:endParaRPr dirty="0">
              <a:solidFill>
                <a:schemeClr val="dk1"/>
              </a:solidFill>
              <a:latin typeface="Trebuchet MS"/>
              <a:ea typeface="Trebuchet MS"/>
              <a:cs typeface="Trebuchet MS"/>
              <a:sym typeface="Trebuchet MS"/>
            </a:endParaRPr>
          </a:p>
        </p:txBody>
      </p:sp>
      <p:sp>
        <p:nvSpPr>
          <p:cNvPr id="90" name="Google Shape;90;p3"/>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7</a:t>
            </a:fld>
            <a:endParaRPr/>
          </a:p>
        </p:txBody>
      </p:sp>
      <p:sp>
        <p:nvSpPr>
          <p:cNvPr id="91" name="Google Shape;91;p3"/>
          <p:cNvSpPr txBox="1"/>
          <p:nvPr/>
        </p:nvSpPr>
        <p:spPr>
          <a:xfrm>
            <a:off x="7330440" y="835336"/>
            <a:ext cx="3212298" cy="580642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1800" b="1" i="0" u="none" strike="noStrike" cap="none" dirty="0">
                <a:solidFill>
                  <a:schemeClr val="dk1"/>
                </a:solidFill>
                <a:latin typeface="Calibri"/>
                <a:ea typeface="Calibri"/>
                <a:cs typeface="Calibri"/>
                <a:sym typeface="Calibri"/>
              </a:rPr>
              <a:t>Resources</a:t>
            </a:r>
            <a:endParaRPr sz="1400" dirty="0"/>
          </a:p>
          <a:p>
            <a:pPr marL="0" marR="0" lvl="0" indent="0" algn="l" rtl="0">
              <a:lnSpc>
                <a:spcPct val="107000"/>
              </a:lnSpc>
              <a:spcBef>
                <a:spcPts val="0"/>
              </a:spcBef>
              <a:spcAft>
                <a:spcPts val="0"/>
              </a:spcAft>
              <a:buNone/>
            </a:pPr>
            <a:r>
              <a:rPr lang="en-US" sz="1800" b="1" i="0" u="none" strike="noStrike" cap="none" dirty="0">
                <a:solidFill>
                  <a:schemeClr val="dk1"/>
                </a:solidFill>
                <a:latin typeface="Calibri"/>
                <a:ea typeface="Calibri"/>
                <a:cs typeface="Calibri"/>
                <a:sym typeface="Calibri"/>
              </a:rPr>
              <a:t>Overview of CH</a:t>
            </a:r>
            <a:endParaRPr sz="1800" b="0" i="0" u="none" strike="noStrike" cap="none" dirty="0">
              <a:solidFill>
                <a:schemeClr val="dk1"/>
              </a:solidFill>
              <a:latin typeface="Calibri"/>
              <a:ea typeface="Calibri"/>
              <a:cs typeface="Calibri"/>
              <a:sym typeface="Calibri"/>
            </a:endParaRPr>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Etiology</a:t>
            </a:r>
            <a:endParaRPr sz="1400" dirty="0"/>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Signs/Symptoms</a:t>
            </a:r>
            <a:endParaRPr sz="1400" dirty="0"/>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Specialists</a:t>
            </a:r>
            <a:endParaRPr sz="1400" dirty="0"/>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Treatment Options</a:t>
            </a:r>
            <a:endParaRPr sz="1400" dirty="0"/>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Outcome(s)</a:t>
            </a:r>
            <a:endParaRPr sz="1400" dirty="0"/>
          </a:p>
          <a:p>
            <a:pPr marL="0" marR="0" lvl="0" indent="0" algn="l" rtl="0">
              <a:lnSpc>
                <a:spcPct val="107000"/>
              </a:lnSpc>
              <a:spcBef>
                <a:spcPts val="0"/>
              </a:spcBef>
              <a:spcAft>
                <a:spcPts val="0"/>
              </a:spcAft>
              <a:buNone/>
            </a:pPr>
            <a:r>
              <a:rPr lang="en-US" sz="1800" b="1" i="0" u="none" strike="noStrike" cap="none" dirty="0">
                <a:solidFill>
                  <a:schemeClr val="dk1"/>
                </a:solidFill>
                <a:latin typeface="Calibri"/>
                <a:ea typeface="Calibri"/>
                <a:cs typeface="Calibri"/>
                <a:sym typeface="Calibri"/>
              </a:rPr>
              <a:t>Laboratory Assays</a:t>
            </a:r>
            <a:endParaRPr sz="1800" b="0" i="0" u="none" strike="noStrike" cap="none" dirty="0">
              <a:solidFill>
                <a:schemeClr val="dk1"/>
              </a:solidFill>
              <a:latin typeface="Calibri"/>
              <a:ea typeface="Calibri"/>
              <a:cs typeface="Calibri"/>
              <a:sym typeface="Calibri"/>
            </a:endParaRPr>
          </a:p>
          <a:p>
            <a:pPr marL="0" marR="0" lvl="2"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Biochemical</a:t>
            </a:r>
            <a:endParaRPr sz="1400" dirty="0"/>
          </a:p>
          <a:p>
            <a:pPr marL="0" marR="0" lvl="2"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Molecular(Genetic)</a:t>
            </a:r>
            <a:endParaRPr sz="1400" dirty="0"/>
          </a:p>
          <a:p>
            <a:pPr marL="0" marR="0" lvl="0" indent="0" algn="l" rtl="0">
              <a:lnSpc>
                <a:spcPct val="107000"/>
              </a:lnSpc>
              <a:spcBef>
                <a:spcPts val="0"/>
              </a:spcBef>
              <a:spcAft>
                <a:spcPts val="0"/>
              </a:spcAft>
              <a:buNone/>
            </a:pPr>
            <a:r>
              <a:rPr lang="en-US" sz="1800" b="1" i="0" u="none" strike="noStrike" cap="none" dirty="0">
                <a:solidFill>
                  <a:schemeClr val="dk1"/>
                </a:solidFill>
                <a:latin typeface="Calibri"/>
                <a:ea typeface="Calibri"/>
                <a:cs typeface="Calibri"/>
                <a:sym typeface="Calibri"/>
              </a:rPr>
              <a:t>Special Considerations</a:t>
            </a:r>
            <a:endParaRPr sz="1800" b="0" i="0" u="none" strike="noStrike" cap="none" dirty="0">
              <a:solidFill>
                <a:schemeClr val="dk1"/>
              </a:solidFill>
              <a:latin typeface="Calibri"/>
              <a:ea typeface="Calibri"/>
              <a:cs typeface="Calibri"/>
              <a:sym typeface="Calibri"/>
            </a:endParaRPr>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NICU</a:t>
            </a:r>
            <a:endParaRPr sz="1400" dirty="0"/>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OOH Births</a:t>
            </a:r>
            <a:endParaRPr sz="1400" dirty="0"/>
          </a:p>
          <a:p>
            <a:pPr marL="0" marR="0" lvl="0" indent="0" algn="l" rtl="0">
              <a:lnSpc>
                <a:spcPct val="107000"/>
              </a:lnSpc>
              <a:spcBef>
                <a:spcPts val="0"/>
              </a:spcBef>
              <a:spcAft>
                <a:spcPts val="0"/>
              </a:spcAft>
              <a:buNone/>
            </a:pPr>
            <a:r>
              <a:rPr lang="en-US" sz="1800" b="1" i="0" u="none" strike="noStrike" cap="none" dirty="0">
                <a:solidFill>
                  <a:schemeClr val="dk1"/>
                </a:solidFill>
                <a:latin typeface="Calibri"/>
                <a:ea typeface="Calibri"/>
                <a:cs typeface="Calibri"/>
                <a:sym typeface="Calibri"/>
              </a:rPr>
              <a:t>Equity Considerations</a:t>
            </a:r>
            <a:endParaRPr sz="1800" b="0" i="0" u="none" strike="noStrike" cap="none" dirty="0">
              <a:solidFill>
                <a:schemeClr val="dk1"/>
              </a:solidFill>
              <a:latin typeface="Calibri"/>
              <a:ea typeface="Calibri"/>
              <a:cs typeface="Calibri"/>
              <a:sym typeface="Calibri"/>
            </a:endParaRPr>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Ancestral Group</a:t>
            </a:r>
            <a:endParaRPr sz="1400" dirty="0"/>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Geography</a:t>
            </a:r>
            <a:endParaRPr sz="1400" dirty="0"/>
          </a:p>
          <a:p>
            <a:pPr marL="0" marR="0" lvl="1" indent="0" algn="l" rtl="0">
              <a:lnSpc>
                <a:spcPct val="107000"/>
              </a:lnSpc>
              <a:spcBef>
                <a:spcPts val="0"/>
              </a:spcBef>
              <a:spcAft>
                <a:spcPts val="0"/>
              </a:spcAft>
              <a:buNone/>
            </a:pPr>
            <a:r>
              <a:rPr lang="en-US" sz="1800" b="0" i="0" u="none" strike="noStrike" cap="none" dirty="0">
                <a:solidFill>
                  <a:schemeClr val="dk1"/>
                </a:solidFill>
                <a:latin typeface="Calibri"/>
                <a:ea typeface="Calibri"/>
                <a:cs typeface="Calibri"/>
                <a:sym typeface="Calibri"/>
              </a:rPr>
              <a:t>	Access to care</a:t>
            </a:r>
            <a:endParaRPr sz="1400" dirty="0"/>
          </a:p>
          <a:p>
            <a:pPr marL="0" marR="0" lvl="0" indent="0" algn="l" rtl="0">
              <a:lnSpc>
                <a:spcPct val="107000"/>
              </a:lnSpc>
              <a:spcBef>
                <a:spcPts val="0"/>
              </a:spcBef>
              <a:spcAft>
                <a:spcPts val="0"/>
              </a:spcAft>
              <a:buNone/>
            </a:pPr>
            <a:r>
              <a:rPr lang="en-US" sz="1800" b="1" i="0" u="none" strike="noStrike" cap="none" dirty="0">
                <a:solidFill>
                  <a:schemeClr val="dk1"/>
                </a:solidFill>
                <a:latin typeface="Calibri"/>
                <a:ea typeface="Calibri"/>
                <a:cs typeface="Calibri"/>
                <a:sym typeface="Calibri"/>
              </a:rPr>
              <a:t>Resources</a:t>
            </a:r>
            <a:endParaRPr sz="1800" b="0" i="0" u="none" strike="noStrike" cap="none" dirty="0">
              <a:solidFill>
                <a:schemeClr val="dk1"/>
              </a:solidFill>
              <a:latin typeface="Calibri"/>
              <a:ea typeface="Calibri"/>
              <a:cs typeface="Calibri"/>
              <a:sym typeface="Calibri"/>
            </a:endParaRPr>
          </a:p>
          <a:p>
            <a:pPr marL="182880" marR="0" lvl="0" indent="0" algn="l" rtl="0">
              <a:spcBef>
                <a:spcPts val="800"/>
              </a:spcBef>
              <a:spcAft>
                <a:spcPts val="0"/>
              </a:spcAft>
              <a:buNone/>
            </a:pP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27350355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4"/>
          <p:cNvSpPr txBox="1">
            <a:spLocks noGrp="1"/>
          </p:cNvSpPr>
          <p:nvPr>
            <p:ph type="title"/>
          </p:nvPr>
        </p:nvSpPr>
        <p:spPr>
          <a:xfrm>
            <a:off x="1665764"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dirty="0"/>
              <a:t>TLAs (Three Letter Acronyms)</a:t>
            </a:r>
            <a:endParaRPr dirty="0"/>
          </a:p>
        </p:txBody>
      </p:sp>
      <p:sp>
        <p:nvSpPr>
          <p:cNvPr id="98" name="Google Shape;98;p4"/>
          <p:cNvSpPr txBox="1">
            <a:spLocks noGrp="1"/>
          </p:cNvSpPr>
          <p:nvPr>
            <p:ph type="body" idx="1"/>
          </p:nvPr>
        </p:nvSpPr>
        <p:spPr>
          <a:xfrm>
            <a:off x="1665764" y="1371599"/>
            <a:ext cx="7885112" cy="495300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2400"/>
              <a:buNone/>
            </a:pPr>
            <a:r>
              <a:rPr lang="en-US" dirty="0">
                <a:solidFill>
                  <a:schemeClr val="dk1"/>
                </a:solidFill>
              </a:rPr>
              <a:t>ACMG	American College of Medical Genetics</a:t>
            </a:r>
            <a:endParaRPr dirty="0"/>
          </a:p>
          <a:p>
            <a:pPr marL="0" lvl="0" indent="0" algn="l" rtl="0">
              <a:spcBef>
                <a:spcPts val="480"/>
              </a:spcBef>
              <a:spcAft>
                <a:spcPts val="0"/>
              </a:spcAft>
              <a:buClr>
                <a:schemeClr val="dk1"/>
              </a:buClr>
              <a:buSzPts val="2400"/>
              <a:buNone/>
            </a:pPr>
            <a:r>
              <a:rPr lang="en-US" dirty="0">
                <a:solidFill>
                  <a:schemeClr val="dk1"/>
                </a:solidFill>
              </a:rPr>
              <a:t>DBS	Dried blood spot</a:t>
            </a:r>
            <a:endParaRPr dirty="0"/>
          </a:p>
          <a:p>
            <a:pPr marL="0" lvl="0" indent="0" algn="l" rtl="0">
              <a:spcBef>
                <a:spcPts val="480"/>
              </a:spcBef>
              <a:spcAft>
                <a:spcPts val="0"/>
              </a:spcAft>
              <a:buClr>
                <a:schemeClr val="dk1"/>
              </a:buClr>
              <a:buSzPts val="2400"/>
              <a:buNone/>
            </a:pPr>
            <a:r>
              <a:rPr lang="en-US" dirty="0">
                <a:solidFill>
                  <a:schemeClr val="dk1"/>
                </a:solidFill>
              </a:rPr>
              <a:t>LMIC	Low and Middle Income Countries</a:t>
            </a:r>
            <a:endParaRPr dirty="0"/>
          </a:p>
          <a:p>
            <a:pPr marL="0" lvl="0" indent="0" algn="l" rtl="0">
              <a:spcBef>
                <a:spcPts val="480"/>
              </a:spcBef>
              <a:spcAft>
                <a:spcPts val="0"/>
              </a:spcAft>
              <a:buClr>
                <a:schemeClr val="dk1"/>
              </a:buClr>
              <a:buSzPts val="2400"/>
              <a:buNone/>
            </a:pPr>
            <a:r>
              <a:rPr lang="en-US" dirty="0">
                <a:solidFill>
                  <a:schemeClr val="dk1"/>
                </a:solidFill>
              </a:rPr>
              <a:t>NBS	Newborn Screening (</a:t>
            </a:r>
            <a:r>
              <a:rPr lang="en-US" strike="sngStrike" dirty="0">
                <a:solidFill>
                  <a:schemeClr val="dk1"/>
                </a:solidFill>
              </a:rPr>
              <a:t>newborn bloodspot screening</a:t>
            </a:r>
            <a:r>
              <a:rPr lang="en-US" dirty="0">
                <a:solidFill>
                  <a:schemeClr val="dk1"/>
                </a:solidFill>
              </a:rPr>
              <a:t>)</a:t>
            </a:r>
            <a:endParaRPr dirty="0"/>
          </a:p>
          <a:p>
            <a:pPr marL="0" lvl="0" indent="0" algn="l" rtl="0">
              <a:spcBef>
                <a:spcPts val="480"/>
              </a:spcBef>
              <a:spcAft>
                <a:spcPts val="0"/>
              </a:spcAft>
              <a:buClr>
                <a:schemeClr val="dk1"/>
              </a:buClr>
              <a:buSzPts val="2400"/>
              <a:buNone/>
            </a:pPr>
            <a:r>
              <a:rPr lang="en-US" dirty="0">
                <a:solidFill>
                  <a:schemeClr val="dk1"/>
                </a:solidFill>
              </a:rPr>
              <a:t>OOH	Out of hospital</a:t>
            </a:r>
            <a:endParaRPr dirty="0"/>
          </a:p>
          <a:p>
            <a:pPr marL="0" lvl="0" indent="0" algn="l" rtl="0">
              <a:spcBef>
                <a:spcPts val="480"/>
              </a:spcBef>
              <a:spcAft>
                <a:spcPts val="0"/>
              </a:spcAft>
              <a:buClr>
                <a:schemeClr val="dk1"/>
              </a:buClr>
              <a:buSzPts val="2400"/>
              <a:buNone/>
            </a:pPr>
            <a:r>
              <a:rPr lang="en-US" dirty="0">
                <a:solidFill>
                  <a:schemeClr val="dk1"/>
                </a:solidFill>
              </a:rPr>
              <a:t>PPV	Positive predictive value</a:t>
            </a:r>
            <a:endParaRPr dirty="0"/>
          </a:p>
          <a:p>
            <a:pPr marL="0" lvl="0" indent="0" algn="l" rtl="0">
              <a:spcBef>
                <a:spcPts val="480"/>
              </a:spcBef>
              <a:spcAft>
                <a:spcPts val="0"/>
              </a:spcAft>
              <a:buClr>
                <a:schemeClr val="dk1"/>
              </a:buClr>
              <a:buSzPts val="2400"/>
              <a:buNone/>
            </a:pPr>
            <a:r>
              <a:rPr lang="en-US" dirty="0">
                <a:solidFill>
                  <a:schemeClr val="dk1"/>
                </a:solidFill>
              </a:rPr>
              <a:t>T3	tri-</a:t>
            </a:r>
            <a:r>
              <a:rPr lang="en-US" dirty="0" err="1">
                <a:solidFill>
                  <a:schemeClr val="dk1"/>
                </a:solidFill>
              </a:rPr>
              <a:t>iodo</a:t>
            </a:r>
            <a:r>
              <a:rPr lang="en-US" dirty="0">
                <a:solidFill>
                  <a:schemeClr val="dk1"/>
                </a:solidFill>
              </a:rPr>
              <a:t>-thyronine</a:t>
            </a:r>
            <a:endParaRPr dirty="0"/>
          </a:p>
          <a:p>
            <a:pPr marL="0" lvl="0" indent="0" algn="l" rtl="0">
              <a:spcBef>
                <a:spcPts val="480"/>
              </a:spcBef>
              <a:spcAft>
                <a:spcPts val="0"/>
              </a:spcAft>
              <a:buClr>
                <a:schemeClr val="dk1"/>
              </a:buClr>
              <a:buSzPts val="2400"/>
              <a:buNone/>
            </a:pPr>
            <a:r>
              <a:rPr lang="en-US" dirty="0">
                <a:solidFill>
                  <a:schemeClr val="dk1"/>
                </a:solidFill>
              </a:rPr>
              <a:t>T4	tetra-</a:t>
            </a:r>
            <a:r>
              <a:rPr lang="en-US" dirty="0" err="1">
                <a:solidFill>
                  <a:schemeClr val="dk1"/>
                </a:solidFill>
              </a:rPr>
              <a:t>iodo</a:t>
            </a:r>
            <a:r>
              <a:rPr lang="en-US" dirty="0">
                <a:solidFill>
                  <a:schemeClr val="dk1"/>
                </a:solidFill>
              </a:rPr>
              <a:t>-thyronine, thyroxine</a:t>
            </a:r>
            <a:endParaRPr dirty="0"/>
          </a:p>
          <a:p>
            <a:pPr marL="0" lvl="0" indent="0" algn="l" rtl="0">
              <a:spcBef>
                <a:spcPts val="480"/>
              </a:spcBef>
              <a:spcAft>
                <a:spcPts val="0"/>
              </a:spcAft>
              <a:buClr>
                <a:schemeClr val="dk1"/>
              </a:buClr>
              <a:buSzPts val="2400"/>
              <a:buNone/>
            </a:pPr>
            <a:r>
              <a:rPr lang="en-US" dirty="0">
                <a:solidFill>
                  <a:schemeClr val="dk1"/>
                </a:solidFill>
              </a:rPr>
              <a:t>TSH	thyroid stimulating hormone</a:t>
            </a:r>
            <a:endParaRPr dirty="0"/>
          </a:p>
        </p:txBody>
      </p:sp>
      <p:sp>
        <p:nvSpPr>
          <p:cNvPr id="99" name="Google Shape;99;p4"/>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8</a:t>
            </a:fld>
            <a:endParaRPr/>
          </a:p>
        </p:txBody>
      </p:sp>
    </p:spTree>
    <p:extLst>
      <p:ext uri="{BB962C8B-B14F-4D97-AF65-F5344CB8AC3E}">
        <p14:creationId xmlns:p14="http://schemas.microsoft.com/office/powerpoint/2010/main" val="3144935104"/>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2133601" y="533400"/>
            <a:ext cx="7885112" cy="533400"/>
          </a:xfrm>
          <a:prstGeom prst="rect">
            <a:avLst/>
          </a:prstGeom>
          <a:noFill/>
          <a:ln>
            <a:noFill/>
          </a:ln>
        </p:spPr>
        <p:txBody>
          <a:bodyPr spcFirstLastPara="1" wrap="square" lIns="0" tIns="0" rIns="0" bIns="0" anchor="t" anchorCtr="0">
            <a:normAutofit/>
          </a:bodyPr>
          <a:lstStyle/>
          <a:p>
            <a:pPr marL="0" lvl="0" indent="0" algn="ctr" rtl="0">
              <a:spcBef>
                <a:spcPts val="0"/>
              </a:spcBef>
              <a:spcAft>
                <a:spcPts val="0"/>
              </a:spcAft>
              <a:buNone/>
            </a:pPr>
            <a:r>
              <a:rPr lang="en-US"/>
              <a:t>Thyroid Anatomy/Physiology</a:t>
            </a:r>
            <a:endParaRPr/>
          </a:p>
        </p:txBody>
      </p:sp>
      <p:sp>
        <p:nvSpPr>
          <p:cNvPr id="106" name="Google Shape;106;p5"/>
          <p:cNvSpPr txBox="1">
            <a:spLocks noGrp="1"/>
          </p:cNvSpPr>
          <p:nvPr>
            <p:ph type="sldNum" idx="12"/>
          </p:nvPr>
        </p:nvSpPr>
        <p:spPr>
          <a:xfrm>
            <a:off x="7667625" y="6353178"/>
            <a:ext cx="307680" cy="365125"/>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9</a:t>
            </a:fld>
            <a:endParaRPr/>
          </a:p>
        </p:txBody>
      </p:sp>
      <p:pic>
        <p:nvPicPr>
          <p:cNvPr id="107" name="Google Shape;107;p5"/>
          <p:cNvPicPr preferRelativeResize="0"/>
          <p:nvPr/>
        </p:nvPicPr>
        <p:blipFill rotWithShape="1">
          <a:blip r:embed="rId3">
            <a:alphaModFix/>
          </a:blip>
          <a:srcRect/>
          <a:stretch/>
        </p:blipFill>
        <p:spPr>
          <a:xfrm>
            <a:off x="2133602" y="1981200"/>
            <a:ext cx="3441257" cy="3555966"/>
          </a:xfrm>
          <a:prstGeom prst="rect">
            <a:avLst/>
          </a:prstGeom>
          <a:noFill/>
          <a:ln>
            <a:noFill/>
          </a:ln>
        </p:spPr>
      </p:pic>
      <p:pic>
        <p:nvPicPr>
          <p:cNvPr id="108" name="Google Shape;108;p5" descr="thyroid.gif"/>
          <p:cNvPicPr preferRelativeResize="0"/>
          <p:nvPr/>
        </p:nvPicPr>
        <p:blipFill rotWithShape="1">
          <a:blip r:embed="rId4">
            <a:alphaModFix/>
          </a:blip>
          <a:srcRect/>
          <a:stretch/>
        </p:blipFill>
        <p:spPr>
          <a:xfrm>
            <a:off x="6019801" y="1143000"/>
            <a:ext cx="4295043" cy="4751962"/>
          </a:xfrm>
          <a:prstGeom prst="rect">
            <a:avLst/>
          </a:prstGeom>
          <a:noFill/>
          <a:ln>
            <a:noFill/>
          </a:ln>
        </p:spPr>
      </p:pic>
    </p:spTree>
    <p:extLst>
      <p:ext uri="{BB962C8B-B14F-4D97-AF65-F5344CB8AC3E}">
        <p14:creationId xmlns:p14="http://schemas.microsoft.com/office/powerpoint/2010/main" val="484951692"/>
      </p:ext>
    </p:extLst>
  </p:cSld>
  <p:clrMapOvr>
    <a:masterClrMapping/>
  </p:clrMapOvr>
  <p:transition spd="med">
    <p:fade/>
  </p:transition>
</p:sld>
</file>

<file path=ppt/theme/theme1.xml><?xml version="1.0" encoding="utf-8"?>
<a:theme xmlns:a="http://schemas.openxmlformats.org/drawingml/2006/main" name="NewSteps">
  <a:themeElements>
    <a:clrScheme name="NewSteps">
      <a:dk1>
        <a:sysClr val="windowText" lastClr="000000"/>
      </a:dk1>
      <a:lt1>
        <a:srgbClr val="F8F8F8"/>
      </a:lt1>
      <a:dk2>
        <a:srgbClr val="006E79"/>
      </a:dk2>
      <a:lt2>
        <a:srgbClr val="E2E9EC"/>
      </a:lt2>
      <a:accent1>
        <a:srgbClr val="863175"/>
      </a:accent1>
      <a:accent2>
        <a:srgbClr val="006E79"/>
      </a:accent2>
      <a:accent3>
        <a:srgbClr val="00A0AF"/>
      </a:accent3>
      <a:accent4>
        <a:srgbClr val="006E79"/>
      </a:accent4>
      <a:accent5>
        <a:srgbClr val="863175"/>
      </a:accent5>
      <a:accent6>
        <a:srgbClr val="ED7421"/>
      </a:accent6>
      <a:hlink>
        <a:srgbClr val="00A0AF"/>
      </a:hlink>
      <a:folHlink>
        <a:srgbClr val="ED7421"/>
      </a:folHlink>
    </a:clrScheme>
    <a:fontScheme name="Custom 2">
      <a:majorFont>
        <a:latin typeface="Franklin Gothic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tIns="72000" bIns="72000" rtlCol="0" anchor="ctr"/>
      <a:lstStyle>
        <a:defPPr algn="ctr">
          <a:spcAft>
            <a:spcPts val="600"/>
          </a:spcAft>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85750" indent="-285750" algn="l">
          <a:spcAft>
            <a:spcPts val="600"/>
          </a:spcAft>
          <a:buClr>
            <a:schemeClr val="accent1"/>
          </a:buClr>
          <a:buFont typeface="Arial" panose="020B0604020202020204" pitchFamily="34" charset="0"/>
          <a:buChar char="•"/>
          <a:defRPr sz="2000" dirty="0"/>
        </a:defPPr>
      </a:lstStyle>
    </a:txDef>
  </a:objectDefaults>
  <a:extraClrSchemeLst/>
  <a:extLst>
    <a:ext uri="{05A4C25C-085E-4340-85A3-A5531E510DB2}">
      <thm15:themeFamily xmlns:thm15="http://schemas.microsoft.com/office/thememl/2012/main" name="NewSteps" id="{27305F75-E6B7-4AFA-98DA-1E028A51BCEC}" vid="{CAA09A43-9C3F-4F7F-A970-A3BAC4F234DA}"/>
    </a:ext>
  </a:extLst>
</a:theme>
</file>

<file path=ppt/theme/theme2.xml><?xml version="1.0" encoding="utf-8"?>
<a:theme xmlns:a="http://schemas.openxmlformats.org/drawingml/2006/main" name="cms_pp_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A1BB4B5FD5CA4DA5606A7F967A7F6D" ma:contentTypeVersion="4" ma:contentTypeDescription="Create a new document." ma:contentTypeScope="" ma:versionID="e64b34b76df22ddc36bfd7bb66eab739">
  <xsd:schema xmlns:xsd="http://www.w3.org/2001/XMLSchema" xmlns:xs="http://www.w3.org/2001/XMLSchema" xmlns:p="http://schemas.microsoft.com/office/2006/metadata/properties" xmlns:ns1="http://schemas.microsoft.com/sharepoint/v3" targetNamespace="http://schemas.microsoft.com/office/2006/metadata/properties" ma:root="true" ma:fieldsID="24a35ab9903d293886b59a5bfacb6d9d"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06C323-2260-4F5C-A4E4-76E86AEA9B57}">
  <ds:schemaRefs>
    <ds:schemaRef ds:uri="http://schemas.microsoft.com/office/2006/documentManagement/types"/>
    <ds:schemaRef ds:uri="http://purl.org/dc/dcmitype/"/>
    <ds:schemaRef ds:uri="http://purl.org/dc/elements/1.1/"/>
    <ds:schemaRef ds:uri="http://schemas.microsoft.com/office/2006/metadata/properties"/>
    <ds:schemaRef ds:uri="36a2e673-aec1-4a31-bb25-5bf0d2fd598e"/>
    <ds:schemaRef ds:uri="http://schemas.microsoft.com/office/infopath/2007/PartnerControls"/>
    <ds:schemaRef ds:uri="http://purl.org/dc/terms/"/>
    <ds:schemaRef ds:uri="ba489553-d86c-4bb4-a68f-68d5d865df3d"/>
    <ds:schemaRef ds:uri="http://schemas.openxmlformats.org/package/2006/metadata/core-properties"/>
    <ds:schemaRef ds:uri="43bc681d-10c1-4639-980b-01c551dc9a33"/>
    <ds:schemaRef ds:uri="http://www.w3.org/XML/1998/namespace"/>
  </ds:schemaRefs>
</ds:datastoreItem>
</file>

<file path=customXml/itemProps2.xml><?xml version="1.0" encoding="utf-8"?>
<ds:datastoreItem xmlns:ds="http://schemas.openxmlformats.org/officeDocument/2006/customXml" ds:itemID="{23FE95EB-1D52-410E-A524-0B047EC84A3E}">
  <ds:schemaRefs>
    <ds:schemaRef ds:uri="http://schemas.microsoft.com/sharepoint/v3/contenttype/forms"/>
  </ds:schemaRefs>
</ds:datastoreItem>
</file>

<file path=customXml/itemProps3.xml><?xml version="1.0" encoding="utf-8"?>
<ds:datastoreItem xmlns:ds="http://schemas.openxmlformats.org/officeDocument/2006/customXml" ds:itemID="{AFE6C193-3C38-458D-BDAD-9DC238F4B158}"/>
</file>

<file path=docProps/app.xml><?xml version="1.0" encoding="utf-8"?>
<Properties xmlns="http://schemas.openxmlformats.org/officeDocument/2006/extended-properties" xmlns:vt="http://schemas.openxmlformats.org/officeDocument/2006/docPropsVTypes">
  <Template/>
  <TotalTime>1750</TotalTime>
  <Words>1697</Words>
  <Application>Microsoft Office PowerPoint</Application>
  <PresentationFormat>Widescreen</PresentationFormat>
  <Paragraphs>269</Paragraphs>
  <Slides>28</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Calibri</vt:lpstr>
      <vt:lpstr>Franklin Gothic Medium</vt:lpstr>
      <vt:lpstr>Quattrocento Sans</vt:lpstr>
      <vt:lpstr>Trebuchet MS</vt:lpstr>
      <vt:lpstr>NewSteps</vt:lpstr>
      <vt:lpstr>cms_pp_template</vt:lpstr>
      <vt:lpstr>Legacy Conditions Revisited: Newborn Screening for Congenital Hypothyroidism</vt:lpstr>
      <vt:lpstr>PowerPoint Presentation</vt:lpstr>
      <vt:lpstr>Moderators</vt:lpstr>
      <vt:lpstr>Speaker</vt:lpstr>
      <vt:lpstr>PowerPoint Presentation</vt:lpstr>
      <vt:lpstr>Disclaimers and Guidelines</vt:lpstr>
      <vt:lpstr>Agenda</vt:lpstr>
      <vt:lpstr>TLAs (Three Letter Acronyms)</vt:lpstr>
      <vt:lpstr>Thyroid Anatomy/Physiology</vt:lpstr>
      <vt:lpstr>PowerPoint Presentation</vt:lpstr>
      <vt:lpstr>Causes of CH</vt:lpstr>
      <vt:lpstr>Symptoms of CH</vt:lpstr>
      <vt:lpstr>CH Outcomes</vt:lpstr>
      <vt:lpstr>NBS for CH</vt:lpstr>
      <vt:lpstr>CH NBS Follow-up</vt:lpstr>
      <vt:lpstr>PowerPoint Presentation</vt:lpstr>
      <vt:lpstr>CH Treatment</vt:lpstr>
      <vt:lpstr>CH Clinical Follow-up</vt:lpstr>
      <vt:lpstr>Special Considerations – all disorders</vt:lpstr>
      <vt:lpstr>Equity – all disorders</vt:lpstr>
      <vt:lpstr>CLSI NBS Guidelines</vt:lpstr>
      <vt:lpstr>Resources</vt:lpstr>
      <vt:lpstr>Questions?</vt:lpstr>
      <vt:lpstr>PowerPoint Presentation</vt:lpstr>
      <vt:lpstr>Q&amp;A</vt:lpstr>
      <vt:lpstr>Post-webinar evaluation: Three questions</vt:lpstr>
      <vt:lpstr>Stay Tuned for Part Two!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dc:creator>
  <cp:lastModifiedBy>Akinsola,  Oluwafunke | APHL</cp:lastModifiedBy>
  <cp:revision>54</cp:revision>
  <dcterms:created xsi:type="dcterms:W3CDTF">2021-06-20T22:31:28Z</dcterms:created>
  <dcterms:modified xsi:type="dcterms:W3CDTF">2024-08-05T20:53:35Z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0x010100DAA1BB4B5FD5CA4DA5606A7F967A7F6D</vt:lpwstr>
  </property>
  <property fmtid="{D5CDD505-2E9C-101B-9397-08002B2CF9AE}" pid="3" name="_dlc_DocIdItemGuid">
    <vt:lpwstr>56672be4-acaf-4bde-8631-d4bcf66a18f0</vt:lpwstr>
  </property>
  <property fmtid="{D5CDD505-2E9C-101B-9397-08002B2CF9AE}" pid="4" name="_ExtendedDescription">
    <vt:lpwstr/>
  </property>
  <property fmtid="{D5CDD505-2E9C-101B-9397-08002B2CF9AE}" pid="5" name="MediaServiceImageTags">
    <vt:lpwstr/>
  </property>
</Properties>
</file>