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4.xml" ContentType="application/vnd.openxmlformats-officedocument.presentationml.slideMaster+xml"/>
  <Override PartName="/ppt/notesSlides/notesSlide1.xml" ContentType="application/vnd.openxmlformats-officedocument.presentationml.notesSlide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4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  <p:sldMasterId id="2147483651" r:id="rId3"/>
    <p:sldMasterId id="2147483685" r:id="rId4"/>
  </p:sldMasterIdLst>
  <p:notesMasterIdLst>
    <p:notesMasterId r:id="rId6"/>
  </p:notesMasterIdLst>
  <p:sldIdLst>
    <p:sldId id="259" r:id="rId5"/>
  </p:sldIdLst>
  <p:sldSz cx="27432000" cy="164592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F7238D8-9B01-424D-A7E8-2149D4369607}">
          <p14:sldIdLst/>
        </p14:section>
        <p14:section name="Untitled Section" id="{0E8BF483-BB4A-4EC0-848C-D2BAEC23DD4F}">
          <p14:sldIdLst>
            <p14:sldId id="25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8F8F8"/>
    <a:srgbClr val="B3D2FF"/>
    <a:srgbClr val="CCECFF"/>
    <a:srgbClr val="9BFBF2"/>
    <a:srgbClr val="B4CBFA"/>
    <a:srgbClr val="FFCC66"/>
    <a:srgbClr val="81C9FF"/>
    <a:srgbClr val="0070C0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6297" autoAdjust="0"/>
    <p:restoredTop sz="98062" autoAdjust="0"/>
  </p:normalViewPr>
  <p:slideViewPr>
    <p:cSldViewPr snapToGrid="0" snapToObjects="1">
      <p:cViewPr>
        <p:scale>
          <a:sx n="41" d="100"/>
          <a:sy n="41" d="100"/>
        </p:scale>
        <p:origin x="-264" y="-138"/>
      </p:cViewPr>
      <p:guideLst>
        <p:guide orient="horz" pos="1776"/>
        <p:guide orient="horz" pos="10143"/>
        <p:guide pos="273"/>
        <p:guide pos="4213"/>
        <p:guide pos="4539"/>
        <p:guide pos="8454"/>
        <p:guide pos="8769"/>
        <p:guide pos="12699"/>
        <p:guide pos="13023"/>
        <p:guide pos="16953"/>
      </p:guideLst>
    </p:cSldViewPr>
  </p:slideViewPr>
  <p:outlineViewPr>
    <p:cViewPr>
      <p:scale>
        <a:sx n="33" d="100"/>
        <a:sy n="33" d="100"/>
      </p:scale>
      <p:origin x="0" y="6612"/>
    </p:cViewPr>
  </p:outlineViewPr>
  <p:notesTextViewPr>
    <p:cViewPr>
      <p:scale>
        <a:sx n="170" d="100"/>
        <a:sy n="17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customXml" Target="../customXml/item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4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71500" y="685800"/>
            <a:ext cx="5715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0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50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0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99033080-D016-4C7B-BC39-CB5E16FDEF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137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DA1D2D-97A5-4600-AF19-D39DDBDB8CF4}" type="slidenum">
              <a:rPr lang="en-US" smtClean="0">
                <a:solidFill>
                  <a:prstClr val="black"/>
                </a:solidFill>
                <a:latin typeface="Arial" charset="0"/>
              </a:rPr>
              <a:pPr/>
              <a:t>1</a:t>
            </a:fld>
            <a:endParaRPr lang="en-US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71500" y="685800"/>
            <a:ext cx="5715000" cy="3429000"/>
          </a:xfrm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7400" y="5113340"/>
            <a:ext cx="23317200" cy="35274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9326565"/>
            <a:ext cx="19202400" cy="42068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212050" y="636588"/>
            <a:ext cx="6591300" cy="15465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3388" y="636588"/>
            <a:ext cx="19626262" cy="15465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7400" y="5113340"/>
            <a:ext cx="23317200" cy="35274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9326565"/>
            <a:ext cx="19202400" cy="42068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6938" y="10575925"/>
            <a:ext cx="23317200" cy="32702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6938" y="6975475"/>
            <a:ext cx="23317200" cy="36004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3388" y="2819402"/>
            <a:ext cx="3040062" cy="1328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25850" y="2819402"/>
            <a:ext cx="3041650" cy="1328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58813"/>
            <a:ext cx="24688800" cy="2743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3684588"/>
            <a:ext cx="12120563" cy="15351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1" y="5219702"/>
            <a:ext cx="12120563" cy="9483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935076" y="3684588"/>
            <a:ext cx="12125325" cy="15351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3935076" y="5219702"/>
            <a:ext cx="12125325" cy="9483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55640"/>
            <a:ext cx="9024938" cy="27892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25150" y="655640"/>
            <a:ext cx="15335250" cy="140477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71600" y="3444875"/>
            <a:ext cx="9024938" cy="112585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6863" y="11522075"/>
            <a:ext cx="16459200" cy="13589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76863" y="1470025"/>
            <a:ext cx="16459200" cy="98758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76863" y="12880975"/>
            <a:ext cx="16459200" cy="19319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212050" y="636588"/>
            <a:ext cx="6591300" cy="15465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3388" y="636588"/>
            <a:ext cx="19626262" cy="15465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7400" y="5113340"/>
            <a:ext cx="23317200" cy="35274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9326565"/>
            <a:ext cx="19202400" cy="42068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6938" y="10575925"/>
            <a:ext cx="23317200" cy="32702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6938" y="6975475"/>
            <a:ext cx="23317200" cy="36004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3388" y="2819402"/>
            <a:ext cx="13107987" cy="1328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93776" y="2819402"/>
            <a:ext cx="13109575" cy="1328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58813"/>
            <a:ext cx="24688800" cy="2743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3684588"/>
            <a:ext cx="12120563" cy="15351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1" y="5219702"/>
            <a:ext cx="12120563" cy="9483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935076" y="3684588"/>
            <a:ext cx="12125325" cy="15351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3935076" y="5219702"/>
            <a:ext cx="12125325" cy="9483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6938" y="10575925"/>
            <a:ext cx="23317200" cy="32702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6938" y="6975475"/>
            <a:ext cx="23317200" cy="36004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55640"/>
            <a:ext cx="9024938" cy="27892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25150" y="655640"/>
            <a:ext cx="15335250" cy="140477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71600" y="3444875"/>
            <a:ext cx="9024938" cy="112585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6863" y="11522075"/>
            <a:ext cx="16459200" cy="13589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76863" y="1470025"/>
            <a:ext cx="16459200" cy="98758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76863" y="12880975"/>
            <a:ext cx="16459200" cy="19319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212050" y="636588"/>
            <a:ext cx="6591300" cy="15465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3388" y="636588"/>
            <a:ext cx="19626262" cy="15465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7400" y="5113340"/>
            <a:ext cx="23317200" cy="35274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9326565"/>
            <a:ext cx="19202400" cy="42068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305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4809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6938" y="10575925"/>
            <a:ext cx="23317200" cy="32702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6938" y="6975475"/>
            <a:ext cx="23317200" cy="36004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69041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3388" y="2819402"/>
            <a:ext cx="3040062" cy="1328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25850" y="2819402"/>
            <a:ext cx="3041650" cy="1328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4440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58813"/>
            <a:ext cx="24688800" cy="2743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3684588"/>
            <a:ext cx="12120563" cy="15351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1" y="5219702"/>
            <a:ext cx="12120563" cy="9483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935076" y="3684588"/>
            <a:ext cx="12125325" cy="15351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3935076" y="5219702"/>
            <a:ext cx="12125325" cy="9483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062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314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3388" y="2819402"/>
            <a:ext cx="3040062" cy="1328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25850" y="2819402"/>
            <a:ext cx="3041650" cy="1328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67316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55640"/>
            <a:ext cx="9024938" cy="27892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25150" y="655640"/>
            <a:ext cx="15335250" cy="140477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71600" y="3444875"/>
            <a:ext cx="9024938" cy="112585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02257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6863" y="11522075"/>
            <a:ext cx="16459200" cy="13589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76863" y="1470025"/>
            <a:ext cx="16459200" cy="98758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76863" y="12880975"/>
            <a:ext cx="16459200" cy="19319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782331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9847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212050" y="636588"/>
            <a:ext cx="6591300" cy="154654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3388" y="636588"/>
            <a:ext cx="19626262" cy="15465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169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58813"/>
            <a:ext cx="24688800" cy="2743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3684588"/>
            <a:ext cx="12120563" cy="15351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1" y="5219702"/>
            <a:ext cx="12120563" cy="9483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935076" y="3684588"/>
            <a:ext cx="12125325" cy="15351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3935076" y="5219702"/>
            <a:ext cx="12125325" cy="9483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55640"/>
            <a:ext cx="9024938" cy="27892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25150" y="655640"/>
            <a:ext cx="15335250" cy="140477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71600" y="3444875"/>
            <a:ext cx="9024938" cy="112585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6863" y="11522075"/>
            <a:ext cx="16459200" cy="13589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76863" y="1470025"/>
            <a:ext cx="16459200" cy="98758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76863" y="12880975"/>
            <a:ext cx="16459200" cy="19319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52" name="Rectangle 36"/>
          <p:cNvSpPr>
            <a:spLocks noChangeArrowheads="1"/>
          </p:cNvSpPr>
          <p:nvPr userDrawn="1"/>
        </p:nvSpPr>
        <p:spPr bwMode="auto">
          <a:xfrm>
            <a:off x="0" y="0"/>
            <a:ext cx="27432000" cy="24003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6049" name="Rectangle 33"/>
          <p:cNvSpPr>
            <a:spLocks noChangeArrowheads="1"/>
          </p:cNvSpPr>
          <p:nvPr userDrawn="1"/>
        </p:nvSpPr>
        <p:spPr bwMode="auto">
          <a:xfrm>
            <a:off x="433388" y="2819402"/>
            <a:ext cx="6234112" cy="13282613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6030" name="Text Box 14"/>
          <p:cNvSpPr txBox="1">
            <a:spLocks noChangeArrowheads="1"/>
          </p:cNvSpPr>
          <p:nvPr userDrawn="1"/>
        </p:nvSpPr>
        <p:spPr bwMode="auto">
          <a:xfrm>
            <a:off x="381001" y="16170277"/>
            <a:ext cx="1571625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2150" tIns="26070" rIns="52150" bIns="26070">
            <a:spAutoFit/>
          </a:bodyPr>
          <a:lstStyle/>
          <a:p>
            <a:pPr defTabSz="522288" eaLnBrk="0" hangingPunct="0">
              <a:lnSpc>
                <a:spcPct val="65000"/>
              </a:lnSpc>
              <a:spcBef>
                <a:spcPct val="50000"/>
              </a:spcBef>
              <a:defRPr/>
            </a:pPr>
            <a:r>
              <a:rPr lang="en-US" sz="300" b="1">
                <a:solidFill>
                  <a:schemeClr val="bg2"/>
                </a:solidFill>
                <a:latin typeface="Arial" pitchFamily="34" charset="0"/>
              </a:rPr>
              <a:t>TEMPLATE DESIGN © 2008</a:t>
            </a:r>
          </a:p>
          <a:p>
            <a:pPr defTabSz="522288" eaLnBrk="0" hangingPunct="0">
              <a:lnSpc>
                <a:spcPct val="65000"/>
              </a:lnSpc>
              <a:spcBef>
                <a:spcPct val="50000"/>
              </a:spcBef>
              <a:defRPr/>
            </a:pPr>
            <a:r>
              <a:rPr lang="en-US" sz="600" b="1">
                <a:solidFill>
                  <a:schemeClr val="bg2"/>
                </a:solidFill>
                <a:latin typeface="Arial" pitchFamily="34" charset="0"/>
              </a:rPr>
              <a:t>www.PosterPresentations.com</a:t>
            </a:r>
          </a:p>
        </p:txBody>
      </p:sp>
      <p:sp>
        <p:nvSpPr>
          <p:cNvPr id="1029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600076" y="636590"/>
            <a:ext cx="26203275" cy="110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2150" tIns="26070" rIns="52150" bIns="2607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0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3388" y="2819402"/>
            <a:ext cx="6234112" cy="132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60792" tIns="260792" rIns="260792" bIns="2607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86041" name="Rectangle 25"/>
          <p:cNvSpPr>
            <a:spLocks noChangeArrowheads="1"/>
          </p:cNvSpPr>
          <p:nvPr userDrawn="1"/>
        </p:nvSpPr>
        <p:spPr bwMode="auto">
          <a:xfrm>
            <a:off x="0" y="0"/>
            <a:ext cx="27432000" cy="16459200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6048" name="Rectangle 32"/>
          <p:cNvSpPr>
            <a:spLocks noChangeArrowheads="1"/>
          </p:cNvSpPr>
          <p:nvPr userDrawn="1"/>
        </p:nvSpPr>
        <p:spPr bwMode="auto">
          <a:xfrm>
            <a:off x="7181851" y="2819402"/>
            <a:ext cx="6238875" cy="13282613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6050" name="Rectangle 34"/>
          <p:cNvSpPr>
            <a:spLocks noChangeArrowheads="1"/>
          </p:cNvSpPr>
          <p:nvPr userDrawn="1"/>
        </p:nvSpPr>
        <p:spPr bwMode="auto">
          <a:xfrm>
            <a:off x="13920789" y="2819402"/>
            <a:ext cx="6238875" cy="13282613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6051" name="Rectangle 35"/>
          <p:cNvSpPr>
            <a:spLocks noChangeArrowheads="1"/>
          </p:cNvSpPr>
          <p:nvPr userDrawn="1"/>
        </p:nvSpPr>
        <p:spPr bwMode="auto">
          <a:xfrm>
            <a:off x="20674014" y="2819402"/>
            <a:ext cx="6238875" cy="13282613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6053" name="Line 37"/>
          <p:cNvSpPr>
            <a:spLocks noChangeShapeType="1"/>
          </p:cNvSpPr>
          <p:nvPr userDrawn="1"/>
        </p:nvSpPr>
        <p:spPr bwMode="auto">
          <a:xfrm>
            <a:off x="0" y="2400300"/>
            <a:ext cx="27432000" cy="0"/>
          </a:xfrm>
          <a:prstGeom prst="line">
            <a:avLst/>
          </a:prstGeom>
          <a:noFill/>
          <a:ln w="76200">
            <a:solidFill>
              <a:srgbClr val="FF99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ctr" defTabSz="522288" rtl="0" eaLnBrk="0" fontAlgn="base" hangingPunct="0">
        <a:spcBef>
          <a:spcPct val="0"/>
        </a:spcBef>
        <a:spcAft>
          <a:spcPct val="0"/>
        </a:spcAft>
        <a:defRPr sz="4900">
          <a:solidFill>
            <a:srgbClr val="FFFFFF"/>
          </a:solidFill>
          <a:latin typeface="+mj-lt"/>
          <a:ea typeface="+mj-ea"/>
          <a:cs typeface="+mj-cs"/>
        </a:defRPr>
      </a:lvl1pPr>
      <a:lvl2pPr algn="ctr" defTabSz="522288" rtl="0" eaLnBrk="0" fontAlgn="base" hangingPunct="0">
        <a:spcBef>
          <a:spcPct val="0"/>
        </a:spcBef>
        <a:spcAft>
          <a:spcPct val="0"/>
        </a:spcAft>
        <a:defRPr sz="4900">
          <a:solidFill>
            <a:srgbClr val="FFFFFF"/>
          </a:solidFill>
          <a:latin typeface="Arial Black" pitchFamily="34" charset="0"/>
        </a:defRPr>
      </a:lvl2pPr>
      <a:lvl3pPr algn="ctr" defTabSz="522288" rtl="0" eaLnBrk="0" fontAlgn="base" hangingPunct="0">
        <a:spcBef>
          <a:spcPct val="0"/>
        </a:spcBef>
        <a:spcAft>
          <a:spcPct val="0"/>
        </a:spcAft>
        <a:defRPr sz="4900">
          <a:solidFill>
            <a:srgbClr val="FFFFFF"/>
          </a:solidFill>
          <a:latin typeface="Arial Black" pitchFamily="34" charset="0"/>
        </a:defRPr>
      </a:lvl3pPr>
      <a:lvl4pPr algn="ctr" defTabSz="522288" rtl="0" eaLnBrk="0" fontAlgn="base" hangingPunct="0">
        <a:spcBef>
          <a:spcPct val="0"/>
        </a:spcBef>
        <a:spcAft>
          <a:spcPct val="0"/>
        </a:spcAft>
        <a:defRPr sz="4900">
          <a:solidFill>
            <a:srgbClr val="FFFFFF"/>
          </a:solidFill>
          <a:latin typeface="Arial Black" pitchFamily="34" charset="0"/>
        </a:defRPr>
      </a:lvl4pPr>
      <a:lvl5pPr algn="ctr" defTabSz="522288" rtl="0" eaLnBrk="0" fontAlgn="base" hangingPunct="0">
        <a:spcBef>
          <a:spcPct val="0"/>
        </a:spcBef>
        <a:spcAft>
          <a:spcPct val="0"/>
        </a:spcAft>
        <a:defRPr sz="4900">
          <a:solidFill>
            <a:srgbClr val="FFFFFF"/>
          </a:solidFill>
          <a:latin typeface="Arial Black" pitchFamily="34" charset="0"/>
        </a:defRPr>
      </a:lvl5pPr>
      <a:lvl6pPr marL="457200" algn="ctr" defTabSz="522288" rtl="0" fontAlgn="base">
        <a:spcBef>
          <a:spcPct val="0"/>
        </a:spcBef>
        <a:spcAft>
          <a:spcPct val="0"/>
        </a:spcAft>
        <a:defRPr sz="4900">
          <a:solidFill>
            <a:srgbClr val="FFFFFF"/>
          </a:solidFill>
          <a:latin typeface="Arial Black" pitchFamily="34" charset="0"/>
        </a:defRPr>
      </a:lvl6pPr>
      <a:lvl7pPr marL="914400" algn="ctr" defTabSz="522288" rtl="0" fontAlgn="base">
        <a:spcBef>
          <a:spcPct val="0"/>
        </a:spcBef>
        <a:spcAft>
          <a:spcPct val="0"/>
        </a:spcAft>
        <a:defRPr sz="4900">
          <a:solidFill>
            <a:srgbClr val="FFFFFF"/>
          </a:solidFill>
          <a:latin typeface="Arial Black" pitchFamily="34" charset="0"/>
        </a:defRPr>
      </a:lvl7pPr>
      <a:lvl8pPr marL="1371600" algn="ctr" defTabSz="522288" rtl="0" fontAlgn="base">
        <a:spcBef>
          <a:spcPct val="0"/>
        </a:spcBef>
        <a:spcAft>
          <a:spcPct val="0"/>
        </a:spcAft>
        <a:defRPr sz="4900">
          <a:solidFill>
            <a:srgbClr val="FFFFFF"/>
          </a:solidFill>
          <a:latin typeface="Arial Black" pitchFamily="34" charset="0"/>
        </a:defRPr>
      </a:lvl8pPr>
      <a:lvl9pPr marL="1828800" algn="ctr" defTabSz="522288" rtl="0" fontAlgn="base">
        <a:spcBef>
          <a:spcPct val="0"/>
        </a:spcBef>
        <a:spcAft>
          <a:spcPct val="0"/>
        </a:spcAft>
        <a:defRPr sz="4900">
          <a:solidFill>
            <a:srgbClr val="FFFFFF"/>
          </a:solidFill>
          <a:latin typeface="Arial Black" pitchFamily="34" charset="0"/>
        </a:defRPr>
      </a:lvl9pPr>
    </p:titleStyle>
    <p:bodyStyle>
      <a:lvl1pPr marL="195263" indent="-195263" algn="l" defTabSz="522288" rtl="0" eaLnBrk="0" fontAlgn="base" hangingPunct="0">
        <a:spcBef>
          <a:spcPct val="20000"/>
        </a:spcBef>
        <a:spcAft>
          <a:spcPct val="0"/>
        </a:spcAft>
        <a:buChar char="•"/>
        <a:defRPr sz="1700">
          <a:solidFill>
            <a:schemeClr val="tx1"/>
          </a:solidFill>
          <a:latin typeface="+mn-lt"/>
          <a:ea typeface="+mn-ea"/>
          <a:cs typeface="+mn-cs"/>
        </a:defRPr>
      </a:lvl1pPr>
      <a:lvl2pPr marL="422275" indent="-160338" algn="l" defTabSz="522288" rtl="0" eaLnBrk="0" fontAlgn="base" hangingPunct="0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</a:defRPr>
      </a:lvl2pPr>
      <a:lvl3pPr marL="652463" indent="-130175" algn="l" defTabSz="522288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3pPr>
      <a:lvl4pPr marL="914400" indent="-130175" algn="l" defTabSz="522288" rtl="0" eaLnBrk="0" fontAlgn="base" hangingPunct="0">
        <a:spcBef>
          <a:spcPct val="20000"/>
        </a:spcBef>
        <a:spcAft>
          <a:spcPct val="0"/>
        </a:spcAft>
        <a:buChar char="–"/>
        <a:defRPr sz="1100">
          <a:solidFill>
            <a:schemeClr val="tx1"/>
          </a:solidFill>
          <a:latin typeface="+mn-lt"/>
        </a:defRPr>
      </a:lvl4pPr>
      <a:lvl5pPr marL="1176338" indent="-131763" algn="l" defTabSz="522288" rtl="0" eaLnBrk="0" fontAlgn="base" hangingPunct="0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5pPr>
      <a:lvl6pPr marL="1633538" indent="-131763" algn="l" defTabSz="522288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6pPr>
      <a:lvl7pPr marL="2090738" indent="-131763" algn="l" defTabSz="522288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7pPr>
      <a:lvl8pPr marL="2547938" indent="-131763" algn="l" defTabSz="522288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8pPr>
      <a:lvl9pPr marL="3005138" indent="-131763" algn="l" defTabSz="522288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ChangeArrowheads="1"/>
          </p:cNvSpPr>
          <p:nvPr userDrawn="1"/>
        </p:nvSpPr>
        <p:spPr bwMode="auto">
          <a:xfrm>
            <a:off x="0" y="0"/>
            <a:ext cx="27432000" cy="2400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0227" name="Rectangle 3"/>
          <p:cNvSpPr>
            <a:spLocks noChangeArrowheads="1"/>
          </p:cNvSpPr>
          <p:nvPr userDrawn="1"/>
        </p:nvSpPr>
        <p:spPr bwMode="auto">
          <a:xfrm>
            <a:off x="433388" y="2819402"/>
            <a:ext cx="6234112" cy="132826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0228" name="Rectangle 4"/>
          <p:cNvSpPr>
            <a:spLocks noChangeArrowheads="1"/>
          </p:cNvSpPr>
          <p:nvPr userDrawn="1"/>
        </p:nvSpPr>
        <p:spPr bwMode="auto">
          <a:xfrm>
            <a:off x="0" y="2400300"/>
            <a:ext cx="27432000" cy="65088"/>
          </a:xfrm>
          <a:prstGeom prst="rect">
            <a:avLst/>
          </a:prstGeom>
          <a:solidFill>
            <a:srgbClr val="66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0229" name="Text Box 5"/>
          <p:cNvSpPr txBox="1">
            <a:spLocks noChangeArrowheads="1"/>
          </p:cNvSpPr>
          <p:nvPr userDrawn="1"/>
        </p:nvSpPr>
        <p:spPr bwMode="auto">
          <a:xfrm>
            <a:off x="381001" y="16222665"/>
            <a:ext cx="1571625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2150" tIns="26070" rIns="52150" bIns="26070">
            <a:spAutoFit/>
          </a:bodyPr>
          <a:lstStyle/>
          <a:p>
            <a:pPr defTabSz="522288" eaLnBrk="0" hangingPunct="0">
              <a:lnSpc>
                <a:spcPct val="65000"/>
              </a:lnSpc>
              <a:spcBef>
                <a:spcPct val="50000"/>
              </a:spcBef>
              <a:defRPr/>
            </a:pPr>
            <a:r>
              <a:rPr lang="en-US" sz="300" b="1">
                <a:solidFill>
                  <a:schemeClr val="bg2"/>
                </a:solidFill>
                <a:latin typeface="Arial" pitchFamily="34" charset="0"/>
              </a:rPr>
              <a:t>POSTER TEMPLATE BY:</a:t>
            </a:r>
          </a:p>
          <a:p>
            <a:pPr defTabSz="522288" eaLnBrk="0" hangingPunct="0">
              <a:lnSpc>
                <a:spcPct val="65000"/>
              </a:lnSpc>
              <a:spcBef>
                <a:spcPct val="50000"/>
              </a:spcBef>
              <a:defRPr/>
            </a:pPr>
            <a:r>
              <a:rPr lang="en-US" sz="600" b="1">
                <a:solidFill>
                  <a:schemeClr val="bg2"/>
                </a:solidFill>
                <a:latin typeface="Arial" pitchFamily="34" charset="0"/>
              </a:rPr>
              <a:t>www.PosterPresentations.com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00076" y="636590"/>
            <a:ext cx="26203275" cy="110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2150" tIns="26070" rIns="52150" bIns="2607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3388" y="2819402"/>
            <a:ext cx="6234112" cy="132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60792" tIns="260792" rIns="260792" bIns="2607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80232" name="Rectangle 8"/>
          <p:cNvSpPr>
            <a:spLocks noChangeArrowheads="1"/>
          </p:cNvSpPr>
          <p:nvPr userDrawn="1"/>
        </p:nvSpPr>
        <p:spPr bwMode="auto">
          <a:xfrm>
            <a:off x="0" y="0"/>
            <a:ext cx="27432000" cy="16459200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0233" name="Rectangle 9"/>
          <p:cNvSpPr>
            <a:spLocks noChangeArrowheads="1"/>
          </p:cNvSpPr>
          <p:nvPr userDrawn="1"/>
        </p:nvSpPr>
        <p:spPr bwMode="auto">
          <a:xfrm>
            <a:off x="7181851" y="2819402"/>
            <a:ext cx="12977813" cy="132826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0235" name="Rectangle 11"/>
          <p:cNvSpPr>
            <a:spLocks noChangeArrowheads="1"/>
          </p:cNvSpPr>
          <p:nvPr userDrawn="1"/>
        </p:nvSpPr>
        <p:spPr bwMode="auto">
          <a:xfrm>
            <a:off x="20674014" y="2819402"/>
            <a:ext cx="6238875" cy="132826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52228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+mj-lt"/>
          <a:ea typeface="+mj-ea"/>
          <a:cs typeface="+mj-cs"/>
        </a:defRPr>
      </a:lvl1pPr>
      <a:lvl2pPr algn="ctr" defTabSz="52228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 Black" pitchFamily="34" charset="0"/>
        </a:defRPr>
      </a:lvl2pPr>
      <a:lvl3pPr algn="ctr" defTabSz="52228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 Black" pitchFamily="34" charset="0"/>
        </a:defRPr>
      </a:lvl3pPr>
      <a:lvl4pPr algn="ctr" defTabSz="52228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 Black" pitchFamily="34" charset="0"/>
        </a:defRPr>
      </a:lvl4pPr>
      <a:lvl5pPr algn="ctr" defTabSz="52228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 Black" pitchFamily="34" charset="0"/>
        </a:defRPr>
      </a:lvl5pPr>
      <a:lvl6pPr marL="457200" algn="ctr" defTabSz="522288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 Black" pitchFamily="34" charset="0"/>
        </a:defRPr>
      </a:lvl6pPr>
      <a:lvl7pPr marL="914400" algn="ctr" defTabSz="522288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 Black" pitchFamily="34" charset="0"/>
        </a:defRPr>
      </a:lvl7pPr>
      <a:lvl8pPr marL="1371600" algn="ctr" defTabSz="522288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 Black" pitchFamily="34" charset="0"/>
        </a:defRPr>
      </a:lvl8pPr>
      <a:lvl9pPr marL="1828800" algn="ctr" defTabSz="522288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 Black" pitchFamily="34" charset="0"/>
        </a:defRPr>
      </a:lvl9pPr>
    </p:titleStyle>
    <p:bodyStyle>
      <a:lvl1pPr marL="195263" indent="-195263" algn="l" defTabSz="522288" rtl="0" eaLnBrk="0" fontAlgn="base" hangingPunct="0">
        <a:spcBef>
          <a:spcPct val="20000"/>
        </a:spcBef>
        <a:spcAft>
          <a:spcPct val="0"/>
        </a:spcAft>
        <a:buChar char="•"/>
        <a:defRPr sz="1700">
          <a:solidFill>
            <a:schemeClr val="tx1"/>
          </a:solidFill>
          <a:latin typeface="+mn-lt"/>
          <a:ea typeface="+mn-ea"/>
          <a:cs typeface="+mn-cs"/>
        </a:defRPr>
      </a:lvl1pPr>
      <a:lvl2pPr marL="422275" indent="-160338" algn="l" defTabSz="522288" rtl="0" eaLnBrk="0" fontAlgn="base" hangingPunct="0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</a:defRPr>
      </a:lvl2pPr>
      <a:lvl3pPr marL="652463" indent="-130175" algn="l" defTabSz="522288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3pPr>
      <a:lvl4pPr marL="914400" indent="-130175" algn="l" defTabSz="522288" rtl="0" eaLnBrk="0" fontAlgn="base" hangingPunct="0">
        <a:spcBef>
          <a:spcPct val="20000"/>
        </a:spcBef>
        <a:spcAft>
          <a:spcPct val="0"/>
        </a:spcAft>
        <a:buChar char="–"/>
        <a:defRPr sz="1100">
          <a:solidFill>
            <a:schemeClr val="tx1"/>
          </a:solidFill>
          <a:latin typeface="+mn-lt"/>
        </a:defRPr>
      </a:lvl4pPr>
      <a:lvl5pPr marL="1176338" indent="-131763" algn="l" defTabSz="522288" rtl="0" eaLnBrk="0" fontAlgn="base" hangingPunct="0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5pPr>
      <a:lvl6pPr marL="1633538" indent="-131763" algn="l" defTabSz="522288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6pPr>
      <a:lvl7pPr marL="2090738" indent="-131763" algn="l" defTabSz="522288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7pPr>
      <a:lvl8pPr marL="2547938" indent="-131763" algn="l" defTabSz="522288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8pPr>
      <a:lvl9pPr marL="3005138" indent="-131763" algn="l" defTabSz="522288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ChangeArrowheads="1"/>
          </p:cNvSpPr>
          <p:nvPr userDrawn="1"/>
        </p:nvSpPr>
        <p:spPr bwMode="auto">
          <a:xfrm>
            <a:off x="0" y="0"/>
            <a:ext cx="27432000" cy="2400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1251" name="Rectangle 3"/>
          <p:cNvSpPr>
            <a:spLocks noChangeArrowheads="1"/>
          </p:cNvSpPr>
          <p:nvPr userDrawn="1"/>
        </p:nvSpPr>
        <p:spPr bwMode="auto">
          <a:xfrm>
            <a:off x="433388" y="2819402"/>
            <a:ext cx="26479500" cy="132826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1252" name="Rectangle 4"/>
          <p:cNvSpPr>
            <a:spLocks noChangeArrowheads="1"/>
          </p:cNvSpPr>
          <p:nvPr userDrawn="1"/>
        </p:nvSpPr>
        <p:spPr bwMode="auto">
          <a:xfrm>
            <a:off x="0" y="2400300"/>
            <a:ext cx="27432000" cy="65088"/>
          </a:xfrm>
          <a:prstGeom prst="rect">
            <a:avLst/>
          </a:prstGeom>
          <a:solidFill>
            <a:srgbClr val="66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1253" name="Text Box 5"/>
          <p:cNvSpPr txBox="1">
            <a:spLocks noChangeArrowheads="1"/>
          </p:cNvSpPr>
          <p:nvPr userDrawn="1"/>
        </p:nvSpPr>
        <p:spPr bwMode="auto">
          <a:xfrm>
            <a:off x="381001" y="16222665"/>
            <a:ext cx="1571625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2150" tIns="26070" rIns="52150" bIns="26070">
            <a:spAutoFit/>
          </a:bodyPr>
          <a:lstStyle/>
          <a:p>
            <a:pPr defTabSz="522288" eaLnBrk="0" hangingPunct="0">
              <a:lnSpc>
                <a:spcPct val="65000"/>
              </a:lnSpc>
              <a:spcBef>
                <a:spcPct val="50000"/>
              </a:spcBef>
              <a:defRPr/>
            </a:pPr>
            <a:r>
              <a:rPr lang="en-US" sz="300" b="1">
                <a:solidFill>
                  <a:schemeClr val="bg2"/>
                </a:solidFill>
                <a:latin typeface="Arial" pitchFamily="34" charset="0"/>
              </a:rPr>
              <a:t>POSTER TEMPLATE BY:</a:t>
            </a:r>
          </a:p>
          <a:p>
            <a:pPr defTabSz="522288" eaLnBrk="0" hangingPunct="0">
              <a:lnSpc>
                <a:spcPct val="65000"/>
              </a:lnSpc>
              <a:spcBef>
                <a:spcPct val="50000"/>
              </a:spcBef>
              <a:defRPr/>
            </a:pPr>
            <a:r>
              <a:rPr lang="en-US" sz="600" b="1">
                <a:solidFill>
                  <a:schemeClr val="bg2"/>
                </a:solidFill>
                <a:latin typeface="Arial" pitchFamily="34" charset="0"/>
              </a:rPr>
              <a:t>www.PosterPresentations.com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00076" y="636590"/>
            <a:ext cx="26203275" cy="110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2150" tIns="26070" rIns="52150" bIns="2607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3388" y="2819402"/>
            <a:ext cx="26369962" cy="132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60792" tIns="260792" rIns="260792" bIns="2607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81256" name="Rectangle 8"/>
          <p:cNvSpPr>
            <a:spLocks noChangeArrowheads="1"/>
          </p:cNvSpPr>
          <p:nvPr userDrawn="1"/>
        </p:nvSpPr>
        <p:spPr bwMode="auto">
          <a:xfrm>
            <a:off x="0" y="0"/>
            <a:ext cx="27432000" cy="16459200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52228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+mj-lt"/>
          <a:ea typeface="+mj-ea"/>
          <a:cs typeface="+mj-cs"/>
        </a:defRPr>
      </a:lvl1pPr>
      <a:lvl2pPr algn="ctr" defTabSz="52228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 Black" pitchFamily="34" charset="0"/>
        </a:defRPr>
      </a:lvl2pPr>
      <a:lvl3pPr algn="ctr" defTabSz="52228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 Black" pitchFamily="34" charset="0"/>
        </a:defRPr>
      </a:lvl3pPr>
      <a:lvl4pPr algn="ctr" defTabSz="52228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 Black" pitchFamily="34" charset="0"/>
        </a:defRPr>
      </a:lvl4pPr>
      <a:lvl5pPr algn="ctr" defTabSz="52228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 Black" pitchFamily="34" charset="0"/>
        </a:defRPr>
      </a:lvl5pPr>
      <a:lvl6pPr marL="457200" algn="ctr" defTabSz="522288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 Black" pitchFamily="34" charset="0"/>
        </a:defRPr>
      </a:lvl6pPr>
      <a:lvl7pPr marL="914400" algn="ctr" defTabSz="522288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 Black" pitchFamily="34" charset="0"/>
        </a:defRPr>
      </a:lvl7pPr>
      <a:lvl8pPr marL="1371600" algn="ctr" defTabSz="522288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 Black" pitchFamily="34" charset="0"/>
        </a:defRPr>
      </a:lvl8pPr>
      <a:lvl9pPr marL="1828800" algn="ctr" defTabSz="522288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 Black" pitchFamily="34" charset="0"/>
        </a:defRPr>
      </a:lvl9pPr>
    </p:titleStyle>
    <p:bodyStyle>
      <a:lvl1pPr marL="195263" indent="-195263" algn="l" defTabSz="522288" rtl="0" eaLnBrk="0" fontAlgn="base" hangingPunct="0">
        <a:spcBef>
          <a:spcPct val="20000"/>
        </a:spcBef>
        <a:spcAft>
          <a:spcPct val="0"/>
        </a:spcAft>
        <a:buChar char="•"/>
        <a:defRPr sz="1700">
          <a:solidFill>
            <a:schemeClr val="tx1"/>
          </a:solidFill>
          <a:latin typeface="+mn-lt"/>
          <a:ea typeface="+mn-ea"/>
          <a:cs typeface="+mn-cs"/>
        </a:defRPr>
      </a:lvl1pPr>
      <a:lvl2pPr marL="422275" indent="-160338" algn="l" defTabSz="522288" rtl="0" eaLnBrk="0" fontAlgn="base" hangingPunct="0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</a:defRPr>
      </a:lvl2pPr>
      <a:lvl3pPr marL="652463" indent="-130175" algn="l" defTabSz="522288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3pPr>
      <a:lvl4pPr marL="914400" indent="-130175" algn="l" defTabSz="522288" rtl="0" eaLnBrk="0" fontAlgn="base" hangingPunct="0">
        <a:spcBef>
          <a:spcPct val="20000"/>
        </a:spcBef>
        <a:spcAft>
          <a:spcPct val="0"/>
        </a:spcAft>
        <a:buChar char="–"/>
        <a:defRPr sz="1100">
          <a:solidFill>
            <a:schemeClr val="tx1"/>
          </a:solidFill>
          <a:latin typeface="+mn-lt"/>
        </a:defRPr>
      </a:lvl4pPr>
      <a:lvl5pPr marL="1176338" indent="-131763" algn="l" defTabSz="522288" rtl="0" eaLnBrk="0" fontAlgn="base" hangingPunct="0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5pPr>
      <a:lvl6pPr marL="1633538" indent="-131763" algn="l" defTabSz="522288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6pPr>
      <a:lvl7pPr marL="2090738" indent="-131763" algn="l" defTabSz="522288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7pPr>
      <a:lvl8pPr marL="2547938" indent="-131763" algn="l" defTabSz="522288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8pPr>
      <a:lvl9pPr marL="3005138" indent="-131763" algn="l" defTabSz="522288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ChangeArrowheads="1"/>
          </p:cNvSpPr>
          <p:nvPr userDrawn="1"/>
        </p:nvSpPr>
        <p:spPr bwMode="auto">
          <a:xfrm>
            <a:off x="0" y="0"/>
            <a:ext cx="27432000" cy="2400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80227" name="Rectangle 3"/>
          <p:cNvSpPr>
            <a:spLocks noChangeArrowheads="1"/>
          </p:cNvSpPr>
          <p:nvPr userDrawn="1"/>
        </p:nvSpPr>
        <p:spPr bwMode="auto">
          <a:xfrm>
            <a:off x="433388" y="2819402"/>
            <a:ext cx="6234112" cy="132826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80228" name="Rectangle 4"/>
          <p:cNvSpPr>
            <a:spLocks noChangeArrowheads="1"/>
          </p:cNvSpPr>
          <p:nvPr userDrawn="1"/>
        </p:nvSpPr>
        <p:spPr bwMode="auto">
          <a:xfrm>
            <a:off x="0" y="2400300"/>
            <a:ext cx="27432000" cy="65088"/>
          </a:xfrm>
          <a:prstGeom prst="rect">
            <a:avLst/>
          </a:prstGeom>
          <a:solidFill>
            <a:srgbClr val="66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80229" name="Text Box 5"/>
          <p:cNvSpPr txBox="1">
            <a:spLocks noChangeArrowheads="1"/>
          </p:cNvSpPr>
          <p:nvPr userDrawn="1"/>
        </p:nvSpPr>
        <p:spPr bwMode="auto">
          <a:xfrm>
            <a:off x="381001" y="16222665"/>
            <a:ext cx="1571625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2150" tIns="26070" rIns="52150" bIns="26070">
            <a:spAutoFit/>
          </a:bodyPr>
          <a:lstStyle/>
          <a:p>
            <a:pPr defTabSz="522288" eaLnBrk="0" hangingPunct="0">
              <a:lnSpc>
                <a:spcPct val="65000"/>
              </a:lnSpc>
              <a:spcBef>
                <a:spcPct val="50000"/>
              </a:spcBef>
              <a:defRPr/>
            </a:pPr>
            <a:r>
              <a:rPr lang="en-US" sz="300" b="1">
                <a:solidFill>
                  <a:srgbClr val="808080"/>
                </a:solidFill>
                <a:latin typeface="Arial" pitchFamily="34" charset="0"/>
              </a:rPr>
              <a:t>POSTER TEMPLATE BY:</a:t>
            </a:r>
          </a:p>
          <a:p>
            <a:pPr defTabSz="522288" eaLnBrk="0" hangingPunct="0">
              <a:lnSpc>
                <a:spcPct val="65000"/>
              </a:lnSpc>
              <a:spcBef>
                <a:spcPct val="50000"/>
              </a:spcBef>
              <a:defRPr/>
            </a:pPr>
            <a:r>
              <a:rPr lang="en-US" sz="600" b="1">
                <a:solidFill>
                  <a:srgbClr val="808080"/>
                </a:solidFill>
                <a:latin typeface="Arial" pitchFamily="34" charset="0"/>
              </a:rPr>
              <a:t>www.PosterPresentations.com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600076" y="636590"/>
            <a:ext cx="26203275" cy="110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2150" tIns="26070" rIns="52150" bIns="2607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3388" y="2819402"/>
            <a:ext cx="6234112" cy="132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60792" tIns="260792" rIns="260792" bIns="2607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80232" name="Rectangle 8"/>
          <p:cNvSpPr>
            <a:spLocks noChangeArrowheads="1"/>
          </p:cNvSpPr>
          <p:nvPr userDrawn="1"/>
        </p:nvSpPr>
        <p:spPr bwMode="auto">
          <a:xfrm>
            <a:off x="0" y="0"/>
            <a:ext cx="27432000" cy="16459200"/>
          </a:xfrm>
          <a:prstGeom prst="rect">
            <a:avLst/>
          </a:prstGeom>
          <a:noFill/>
          <a:ln w="31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80233" name="Rectangle 9"/>
          <p:cNvSpPr>
            <a:spLocks noChangeArrowheads="1"/>
          </p:cNvSpPr>
          <p:nvPr userDrawn="1"/>
        </p:nvSpPr>
        <p:spPr bwMode="auto">
          <a:xfrm>
            <a:off x="7181851" y="2819402"/>
            <a:ext cx="12977813" cy="132826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80235" name="Rectangle 11"/>
          <p:cNvSpPr>
            <a:spLocks noChangeArrowheads="1"/>
          </p:cNvSpPr>
          <p:nvPr userDrawn="1"/>
        </p:nvSpPr>
        <p:spPr bwMode="auto">
          <a:xfrm>
            <a:off x="20674014" y="2819402"/>
            <a:ext cx="6238875" cy="132826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969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52228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+mj-lt"/>
          <a:ea typeface="+mj-ea"/>
          <a:cs typeface="+mj-cs"/>
        </a:defRPr>
      </a:lvl1pPr>
      <a:lvl2pPr algn="ctr" defTabSz="52228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 Black" pitchFamily="34" charset="0"/>
        </a:defRPr>
      </a:lvl2pPr>
      <a:lvl3pPr algn="ctr" defTabSz="52228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 Black" pitchFamily="34" charset="0"/>
        </a:defRPr>
      </a:lvl3pPr>
      <a:lvl4pPr algn="ctr" defTabSz="52228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 Black" pitchFamily="34" charset="0"/>
        </a:defRPr>
      </a:lvl4pPr>
      <a:lvl5pPr algn="ctr" defTabSz="522288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 Black" pitchFamily="34" charset="0"/>
        </a:defRPr>
      </a:lvl5pPr>
      <a:lvl6pPr marL="457200" algn="ctr" defTabSz="522288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 Black" pitchFamily="34" charset="0"/>
        </a:defRPr>
      </a:lvl6pPr>
      <a:lvl7pPr marL="914400" algn="ctr" defTabSz="522288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 Black" pitchFamily="34" charset="0"/>
        </a:defRPr>
      </a:lvl7pPr>
      <a:lvl8pPr marL="1371600" algn="ctr" defTabSz="522288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 Black" pitchFamily="34" charset="0"/>
        </a:defRPr>
      </a:lvl8pPr>
      <a:lvl9pPr marL="1828800" algn="ctr" defTabSz="522288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 Black" pitchFamily="34" charset="0"/>
        </a:defRPr>
      </a:lvl9pPr>
    </p:titleStyle>
    <p:bodyStyle>
      <a:lvl1pPr marL="195263" indent="-195263" algn="l" defTabSz="522288" rtl="0" eaLnBrk="0" fontAlgn="base" hangingPunct="0">
        <a:spcBef>
          <a:spcPct val="20000"/>
        </a:spcBef>
        <a:spcAft>
          <a:spcPct val="0"/>
        </a:spcAft>
        <a:buChar char="•"/>
        <a:defRPr sz="1700">
          <a:solidFill>
            <a:schemeClr val="tx1"/>
          </a:solidFill>
          <a:latin typeface="+mn-lt"/>
          <a:ea typeface="+mn-ea"/>
          <a:cs typeface="+mn-cs"/>
        </a:defRPr>
      </a:lvl1pPr>
      <a:lvl2pPr marL="422275" indent="-160338" algn="l" defTabSz="522288" rtl="0" eaLnBrk="0" fontAlgn="base" hangingPunct="0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</a:defRPr>
      </a:lvl2pPr>
      <a:lvl3pPr marL="652463" indent="-130175" algn="l" defTabSz="522288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3pPr>
      <a:lvl4pPr marL="914400" indent="-130175" algn="l" defTabSz="522288" rtl="0" eaLnBrk="0" fontAlgn="base" hangingPunct="0">
        <a:spcBef>
          <a:spcPct val="20000"/>
        </a:spcBef>
        <a:spcAft>
          <a:spcPct val="0"/>
        </a:spcAft>
        <a:buChar char="–"/>
        <a:defRPr sz="1100">
          <a:solidFill>
            <a:schemeClr val="tx1"/>
          </a:solidFill>
          <a:latin typeface="+mn-lt"/>
        </a:defRPr>
      </a:lvl4pPr>
      <a:lvl5pPr marL="1176338" indent="-131763" algn="l" defTabSz="522288" rtl="0" eaLnBrk="0" fontAlgn="base" hangingPunct="0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5pPr>
      <a:lvl6pPr marL="1633538" indent="-131763" algn="l" defTabSz="522288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6pPr>
      <a:lvl7pPr marL="2090738" indent="-131763" algn="l" defTabSz="522288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7pPr>
      <a:lvl8pPr marL="2547938" indent="-131763" algn="l" defTabSz="522288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8pPr>
      <a:lvl9pPr marL="3005138" indent="-131763" algn="l" defTabSz="522288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2.docx"/><Relationship Id="rId13" Type="http://schemas.openxmlformats.org/officeDocument/2006/relationships/image" Target="../media/image8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.emf"/><Relationship Id="rId12" Type="http://schemas.openxmlformats.org/officeDocument/2006/relationships/image" Target="../media/image7.png"/><Relationship Id="rId17" Type="http://schemas.openxmlformats.org/officeDocument/2006/relationships/image" Target="../media/image4.emf"/><Relationship Id="rId2" Type="http://schemas.openxmlformats.org/officeDocument/2006/relationships/slideLayout" Target="../slideLayouts/slideLayout34.xml"/><Relationship Id="rId16" Type="http://schemas.openxmlformats.org/officeDocument/2006/relationships/package" Target="../embeddings/Microsoft_Word_Document4.docx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Word_Document1.docx"/><Relationship Id="rId11" Type="http://schemas.openxmlformats.org/officeDocument/2006/relationships/image" Target="../media/image3.emf"/><Relationship Id="rId5" Type="http://schemas.openxmlformats.org/officeDocument/2006/relationships/image" Target="../media/image6.png"/><Relationship Id="rId15" Type="http://schemas.openxmlformats.org/officeDocument/2006/relationships/image" Target="../media/image10.jpeg"/><Relationship Id="rId10" Type="http://schemas.openxmlformats.org/officeDocument/2006/relationships/package" Target="../embeddings/Microsoft_Word_Document3.docx"/><Relationship Id="rId4" Type="http://schemas.openxmlformats.org/officeDocument/2006/relationships/image" Target="../media/image5.jpeg"/><Relationship Id="rId9" Type="http://schemas.openxmlformats.org/officeDocument/2006/relationships/image" Target="../media/image2.emf"/><Relationship Id="rId1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438152" y="211015"/>
            <a:ext cx="3818538" cy="2216875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25082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13792200" y="2933700"/>
            <a:ext cx="6248400" cy="13119100"/>
          </a:xfrm>
          <a:prstGeom prst="rect">
            <a:avLst/>
          </a:prstGeom>
          <a:solidFill>
            <a:schemeClr val="accent6">
              <a:lumMod val="10000"/>
              <a:lumOff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25082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20561632" y="2846864"/>
            <a:ext cx="6248400" cy="13205936"/>
          </a:xfrm>
          <a:prstGeom prst="rect">
            <a:avLst/>
          </a:prstGeom>
          <a:solidFill>
            <a:schemeClr val="accent6">
              <a:lumMod val="10000"/>
              <a:lumOff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25082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181850" y="2819400"/>
            <a:ext cx="6248400" cy="13239750"/>
          </a:xfrm>
          <a:prstGeom prst="rect">
            <a:avLst/>
          </a:prstGeom>
          <a:solidFill>
            <a:schemeClr val="accent6">
              <a:lumMod val="10000"/>
              <a:lumOff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25082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419100" y="2819400"/>
            <a:ext cx="6248400" cy="13239750"/>
          </a:xfrm>
          <a:prstGeom prst="rect">
            <a:avLst/>
          </a:prstGeom>
          <a:solidFill>
            <a:schemeClr val="accent6">
              <a:lumMod val="10000"/>
              <a:lumOff val="9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25082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3419198" y="-21854"/>
            <a:ext cx="20424344" cy="2776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2136" tIns="26064" rIns="52136" bIns="26064">
            <a:spAutoFit/>
          </a:bodyPr>
          <a:lstStyle/>
          <a:p>
            <a:pPr algn="ctr" defTabSz="522288">
              <a:spcBef>
                <a:spcPct val="50000"/>
              </a:spcBef>
            </a:pPr>
            <a:r>
              <a:rPr lang="en-US" sz="6200" dirty="0" smtClean="0">
                <a:solidFill>
                  <a:srgbClr val="FFFFFF"/>
                </a:solidFill>
                <a:latin typeface="Arial Black" pitchFamily="1" charset="0"/>
              </a:rPr>
              <a:t>Assessing Attitudes Towards Tobacco Advertising in </a:t>
            </a:r>
            <a:r>
              <a:rPr lang="en-US" sz="6200" dirty="0">
                <a:solidFill>
                  <a:srgbClr val="FFFFFF"/>
                </a:solidFill>
                <a:latin typeface="Arial Black" pitchFamily="1" charset="0"/>
              </a:rPr>
              <a:t>Winooski, </a:t>
            </a:r>
            <a:r>
              <a:rPr lang="en-US" sz="6200" dirty="0" smtClean="0">
                <a:solidFill>
                  <a:srgbClr val="FFFFFF"/>
                </a:solidFill>
                <a:latin typeface="Arial Black" pitchFamily="1" charset="0"/>
              </a:rPr>
              <a:t>VT</a:t>
            </a:r>
          </a:p>
          <a:p>
            <a:pPr algn="ctr" defTabSz="522288" eaLnBrk="0" hangingPunct="0"/>
            <a:r>
              <a:rPr lang="en-US" sz="2700" b="1" dirty="0" smtClean="0">
                <a:solidFill>
                  <a:srgbClr val="FFFFFF"/>
                </a:solidFill>
                <a:latin typeface="Arial" charset="0"/>
              </a:rPr>
              <a:t>Azevedo K., Brown B., Chang E., Evangelista J., McDaniels I., Kuzina O., Patel A</a:t>
            </a:r>
            <a:r>
              <a:rPr lang="en-US" sz="2700" b="1" dirty="0">
                <a:solidFill>
                  <a:srgbClr val="FFFFFF"/>
                </a:solidFill>
                <a:latin typeface="Arial" charset="0"/>
              </a:rPr>
              <a:t>.</a:t>
            </a:r>
            <a:r>
              <a:rPr lang="en-US" sz="2700" b="1" dirty="0" smtClean="0">
                <a:solidFill>
                  <a:srgbClr val="FFFFFF"/>
                </a:solidFill>
                <a:latin typeface="Arial" charset="0"/>
              </a:rPr>
              <a:t>, Nugent </a:t>
            </a:r>
            <a:r>
              <a:rPr lang="en-US" sz="2700" b="1" dirty="0">
                <a:solidFill>
                  <a:srgbClr val="FFFFFF"/>
                </a:solidFill>
                <a:latin typeface="Arial" charset="0"/>
              </a:rPr>
              <a:t>K</a:t>
            </a:r>
            <a:r>
              <a:rPr lang="en-US" sz="2700" b="1" dirty="0" smtClean="0">
                <a:solidFill>
                  <a:srgbClr val="FFFFFF"/>
                </a:solidFill>
                <a:latin typeface="Arial" charset="0"/>
              </a:rPr>
              <a:t>., Wilcke </a:t>
            </a:r>
            <a:r>
              <a:rPr lang="en-US" sz="2700" b="1" dirty="0">
                <a:solidFill>
                  <a:srgbClr val="FFFFFF"/>
                </a:solidFill>
                <a:latin typeface="Arial" charset="0"/>
              </a:rPr>
              <a:t>B.</a:t>
            </a:r>
            <a:r>
              <a:rPr lang="en-US" sz="2700" b="1" dirty="0" smtClean="0">
                <a:solidFill>
                  <a:srgbClr val="FFFFFF"/>
                </a:solidFill>
                <a:latin typeface="Arial" charset="0"/>
              </a:rPr>
              <a:t>, Carney J. </a:t>
            </a:r>
          </a:p>
          <a:p>
            <a:pPr algn="ctr" defTabSz="522288" eaLnBrk="0" hangingPunct="0"/>
            <a:r>
              <a:rPr lang="en-US" sz="2600" b="1" dirty="0" smtClean="0">
                <a:solidFill>
                  <a:srgbClr val="FFFFFF"/>
                </a:solidFill>
                <a:latin typeface="Arial" charset="0"/>
              </a:rPr>
              <a:t>University of Vermont College of Medicine, Burlington, VT</a:t>
            </a:r>
            <a:endParaRPr lang="en-US" sz="26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033" name="Text Box 349"/>
          <p:cNvSpPr txBox="1">
            <a:spLocks noChangeArrowheads="1"/>
          </p:cNvSpPr>
          <p:nvPr/>
        </p:nvSpPr>
        <p:spPr bwMode="auto">
          <a:xfrm>
            <a:off x="419099" y="2819400"/>
            <a:ext cx="6248401" cy="465916"/>
          </a:xfrm>
          <a:prstGeom prst="rect">
            <a:avLst/>
          </a:prstGeom>
          <a:gradFill flip="none" rotWithShape="1">
            <a:gsLst>
              <a:gs pos="74000">
                <a:schemeClr val="accent2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lIns="65183" tIns="32585" rIns="65183" bIns="32585">
            <a:spAutoFit/>
          </a:bodyPr>
          <a:lstStyle/>
          <a:p>
            <a:pPr algn="ctr" defTabSz="652463" eaLnBrk="0" hangingPunct="0">
              <a:spcBef>
                <a:spcPct val="50000"/>
              </a:spcBef>
              <a:defRPr/>
            </a:pPr>
            <a:r>
              <a:rPr lang="en-US" sz="2600" b="1" dirty="0">
                <a:solidFill>
                  <a:srgbClr val="F8F8F8"/>
                </a:solidFill>
              </a:rPr>
              <a:t>Introduction</a:t>
            </a:r>
          </a:p>
        </p:txBody>
      </p:sp>
      <p:sp>
        <p:nvSpPr>
          <p:cNvPr id="1035" name="Text Box 351"/>
          <p:cNvSpPr txBox="1">
            <a:spLocks noChangeArrowheads="1"/>
          </p:cNvSpPr>
          <p:nvPr/>
        </p:nvSpPr>
        <p:spPr bwMode="auto">
          <a:xfrm>
            <a:off x="20561632" y="2846864"/>
            <a:ext cx="6248400" cy="465916"/>
          </a:xfrm>
          <a:prstGeom prst="rect">
            <a:avLst/>
          </a:prstGeom>
          <a:gradFill flip="none" rotWithShape="1">
            <a:gsLst>
              <a:gs pos="74000">
                <a:schemeClr val="accent2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  <a:ln w="28575">
            <a:noFill/>
            <a:miter lim="800000"/>
            <a:headEnd/>
            <a:tailEnd/>
          </a:ln>
        </p:spPr>
        <p:txBody>
          <a:bodyPr wrap="square" lIns="65183" tIns="32585" rIns="65183" bIns="32585">
            <a:spAutoFit/>
          </a:bodyPr>
          <a:lstStyle/>
          <a:p>
            <a:pPr algn="ctr" defTabSz="652463" eaLnBrk="0" hangingPunct="0">
              <a:spcBef>
                <a:spcPct val="50000"/>
              </a:spcBef>
              <a:defRPr/>
            </a:pPr>
            <a:r>
              <a:rPr lang="en-US" sz="2600" b="1" dirty="0" smtClean="0">
                <a:solidFill>
                  <a:srgbClr val="F8F8F8"/>
                </a:solidFill>
              </a:rPr>
              <a:t>Discussion </a:t>
            </a:r>
            <a:endParaRPr lang="en-US" sz="2600" b="1" dirty="0">
              <a:solidFill>
                <a:srgbClr val="F8F8F8"/>
              </a:solidFill>
            </a:endParaRPr>
          </a:p>
        </p:txBody>
      </p:sp>
      <p:sp>
        <p:nvSpPr>
          <p:cNvPr id="1036" name="Text Box 352"/>
          <p:cNvSpPr txBox="1">
            <a:spLocks noChangeArrowheads="1"/>
          </p:cNvSpPr>
          <p:nvPr/>
        </p:nvSpPr>
        <p:spPr bwMode="auto">
          <a:xfrm>
            <a:off x="20561632" y="14125329"/>
            <a:ext cx="6248399" cy="465916"/>
          </a:xfrm>
          <a:prstGeom prst="rect">
            <a:avLst/>
          </a:prstGeom>
          <a:gradFill flip="none" rotWithShape="1">
            <a:gsLst>
              <a:gs pos="74000">
                <a:schemeClr val="accent2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lIns="65183" tIns="32585" rIns="65183" bIns="32585">
            <a:spAutoFit/>
          </a:bodyPr>
          <a:lstStyle/>
          <a:p>
            <a:pPr algn="ctr" defTabSz="652463" eaLnBrk="0" hangingPunct="0">
              <a:spcBef>
                <a:spcPct val="50000"/>
              </a:spcBef>
              <a:defRPr/>
            </a:pPr>
            <a:r>
              <a:rPr lang="en-US" sz="2600" b="1" dirty="0">
                <a:solidFill>
                  <a:srgbClr val="F8F8F8"/>
                </a:solidFill>
              </a:rPr>
              <a:t>References</a:t>
            </a:r>
          </a:p>
        </p:txBody>
      </p:sp>
      <p:sp>
        <p:nvSpPr>
          <p:cNvPr id="1038" name="Text Box 354"/>
          <p:cNvSpPr txBox="1">
            <a:spLocks noChangeArrowheads="1"/>
          </p:cNvSpPr>
          <p:nvPr/>
        </p:nvSpPr>
        <p:spPr bwMode="auto">
          <a:xfrm>
            <a:off x="7181850" y="2819400"/>
            <a:ext cx="12858751" cy="465916"/>
          </a:xfrm>
          <a:prstGeom prst="rect">
            <a:avLst/>
          </a:prstGeom>
          <a:gradFill flip="none" rotWithShape="1">
            <a:gsLst>
              <a:gs pos="74000">
                <a:schemeClr val="accent2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lIns="65183" tIns="32585" rIns="65183" bIns="32585">
            <a:spAutoFit/>
          </a:bodyPr>
          <a:lstStyle/>
          <a:p>
            <a:pPr algn="ctr" defTabSz="652463" eaLnBrk="0" hangingPunct="0">
              <a:spcBef>
                <a:spcPct val="50000"/>
              </a:spcBef>
              <a:defRPr/>
            </a:pPr>
            <a:r>
              <a:rPr lang="en-US" sz="2600" b="1" dirty="0">
                <a:solidFill>
                  <a:srgbClr val="FFFFFF"/>
                </a:solidFill>
              </a:rPr>
              <a:t>Results</a:t>
            </a:r>
          </a:p>
        </p:txBody>
      </p:sp>
      <p:sp>
        <p:nvSpPr>
          <p:cNvPr id="1044" name="Text Box 360"/>
          <p:cNvSpPr txBox="1">
            <a:spLocks noChangeArrowheads="1"/>
          </p:cNvSpPr>
          <p:nvPr/>
        </p:nvSpPr>
        <p:spPr bwMode="auto">
          <a:xfrm>
            <a:off x="419099" y="8586221"/>
            <a:ext cx="6248401" cy="465916"/>
          </a:xfrm>
          <a:prstGeom prst="rect">
            <a:avLst/>
          </a:prstGeom>
          <a:gradFill flip="none" rotWithShape="1">
            <a:gsLst>
              <a:gs pos="74000">
                <a:schemeClr val="accent2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lIns="65183" tIns="32585" rIns="65183" bIns="32585">
            <a:spAutoFit/>
          </a:bodyPr>
          <a:lstStyle/>
          <a:p>
            <a:pPr algn="ctr" defTabSz="652463" eaLnBrk="0" hangingPunct="0">
              <a:spcBef>
                <a:spcPct val="50000"/>
              </a:spcBef>
              <a:defRPr/>
            </a:pPr>
            <a:r>
              <a:rPr lang="en-US" sz="2600" b="1" dirty="0" smtClean="0">
                <a:solidFill>
                  <a:srgbClr val="F8F8F8"/>
                </a:solidFill>
              </a:rPr>
              <a:t>Objectives</a:t>
            </a:r>
            <a:endParaRPr lang="en-US" sz="2600" b="1" dirty="0">
              <a:solidFill>
                <a:srgbClr val="F8F8F8"/>
              </a:solidFill>
            </a:endParaRPr>
          </a:p>
        </p:txBody>
      </p:sp>
      <p:sp>
        <p:nvSpPr>
          <p:cNvPr id="1047" name="Text Box 380"/>
          <p:cNvSpPr txBox="1">
            <a:spLocks noChangeArrowheads="1"/>
          </p:cNvSpPr>
          <p:nvPr/>
        </p:nvSpPr>
        <p:spPr bwMode="auto">
          <a:xfrm>
            <a:off x="419099" y="11143593"/>
            <a:ext cx="6248401" cy="465916"/>
          </a:xfrm>
          <a:prstGeom prst="rect">
            <a:avLst/>
          </a:prstGeom>
          <a:gradFill flip="none" rotWithShape="1">
            <a:gsLst>
              <a:gs pos="74000">
                <a:schemeClr val="accent2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lIns="65183" tIns="32585" rIns="65183" bIns="32585">
            <a:spAutoFit/>
          </a:bodyPr>
          <a:lstStyle/>
          <a:p>
            <a:pPr algn="ctr" defTabSz="652463" eaLnBrk="0" hangingPunct="0">
              <a:spcBef>
                <a:spcPct val="50000"/>
              </a:spcBef>
              <a:defRPr/>
            </a:pPr>
            <a:r>
              <a:rPr lang="en-US" sz="2600" b="1" dirty="0">
                <a:solidFill>
                  <a:srgbClr val="FFFFFF"/>
                </a:solidFill>
              </a:rPr>
              <a:t>Methods</a:t>
            </a:r>
          </a:p>
        </p:txBody>
      </p:sp>
      <p:sp>
        <p:nvSpPr>
          <p:cNvPr id="1040" name="Text Box 392"/>
          <p:cNvSpPr txBox="1">
            <a:spLocks noChangeArrowheads="1"/>
          </p:cNvSpPr>
          <p:nvPr/>
        </p:nvSpPr>
        <p:spPr bwMode="auto">
          <a:xfrm>
            <a:off x="13920788" y="9567008"/>
            <a:ext cx="6293306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2880" tIns="182880" rIns="182880" bIns="18288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132" name="Picture 108" descr="http://1.bp.blogspot.com/_8NzXOgV9X_A/TSe--q-x7eI/AAAAAAAAABI/M5CXN_7SIYc/S1600-R/WCSPC_logo_PMS.jpg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24056178" y="382285"/>
            <a:ext cx="3108958" cy="1554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4115" name="Text Box 359"/>
          <p:cNvSpPr txBox="1">
            <a:spLocks noChangeArrowheads="1"/>
          </p:cNvSpPr>
          <p:nvPr/>
        </p:nvSpPr>
        <p:spPr bwMode="auto">
          <a:xfrm>
            <a:off x="20486778" y="14265960"/>
            <a:ext cx="510118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2880" tIns="182880" rIns="182880" bIns="182880">
            <a:spAutoFit/>
          </a:bodyPr>
          <a:lstStyle/>
          <a:p>
            <a:pPr algn="just"/>
            <a:endParaRPr lang="en-US" sz="1200" dirty="0" smtClean="0">
              <a:solidFill>
                <a:srgbClr val="000000"/>
              </a:solidFill>
            </a:endParaRPr>
          </a:p>
          <a:p>
            <a:pPr algn="just"/>
            <a:r>
              <a:rPr lang="en-US" sz="1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1. 2010 </a:t>
            </a:r>
            <a:r>
              <a:rPr lang="en-US" sz="1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Adult Tobacco Survey. Rep. Vermont Department of Health, Oct. 2011. Web. 22 Sept. 2012. </a:t>
            </a:r>
            <a:r>
              <a:rPr lang="en-US" sz="1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http</a:t>
            </a:r>
            <a:r>
              <a:rPr lang="en-US" sz="1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://</a:t>
            </a:r>
            <a:r>
              <a:rPr lang="en-US" sz="1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healthvermont.gov/research/documents/2010ATSReport_FINAL.pdf</a:t>
            </a:r>
          </a:p>
          <a:p>
            <a:r>
              <a:rPr lang="en-US" sz="1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State and County Quick Facts. United States Census Bureau. http://quickfacts.census.gov/qfd/states/50/5085150.html. Accessed 12/1/12</a:t>
            </a:r>
          </a:p>
          <a:p>
            <a:pPr algn="just"/>
            <a:r>
              <a:rPr lang="en-US" sz="1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Berman</a:t>
            </a:r>
            <a:r>
              <a:rPr lang="en-US" sz="1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M. and Snyder, K. "Cause and Effect: Tobacco Marketing Increases youth Tobacco Use, Findings of the 2012 Surgeon General's Report." The Center for Public Health and Tobacco Policy. May 2012.</a:t>
            </a:r>
          </a:p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4. Vermont Department of Health. "Small Change / Big Impact." http://healthvermont.gov/family/fit/documents/SCBI_Guidebook.pdf. Accessed 12/12/12.</a:t>
            </a:r>
            <a:endParaRPr lang="en-US" sz="1000" dirty="0" smtClean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 startAt="3"/>
            </a:pPr>
            <a:endParaRPr lang="en-US" sz="2200" dirty="0">
              <a:solidFill>
                <a:srgbClr val="CC0000"/>
              </a:solidFill>
            </a:endParaRPr>
          </a:p>
        </p:txBody>
      </p:sp>
      <p:pic>
        <p:nvPicPr>
          <p:cNvPr id="1055" name="Picture 3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4473" y="10046463"/>
            <a:ext cx="6265559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503190" y="15631696"/>
            <a:ext cx="2926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Times New Roman" pitchFamily="18" charset="0"/>
                <a:cs typeface="Times New Roman" pitchFamily="18" charset="0"/>
              </a:rPr>
              <a:t>Eric Chang takes a blood pressure measurement at the Winooski Health Fair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929360" y="12804599"/>
            <a:ext cx="62150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228600" indent="-228600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 Respondents thought that grocery stores (66%), pharmacies (73%), corner stores (41%) and gas station/convenience stores (43%) should not sell tobacco products.</a:t>
            </a:r>
          </a:p>
          <a:p>
            <a:pPr marL="228600" indent="-228600"/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228600" indent="-228600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 26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% of respondents reported that they or other members of their family received advice from a doctor regarding tobacco products use in the past year.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8152" y="9052138"/>
            <a:ext cx="623411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3838" lvl="0" indent="-223838">
              <a:buFont typeface="Arial" pitchFamily="34" charset="0"/>
              <a:buChar char="•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Initiate the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Small Changes, Big Impact</a:t>
            </a:r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protocol </a:t>
            </a:r>
          </a:p>
          <a:p>
            <a:pPr marL="223838" lvl="0" indent="-223838">
              <a:buFont typeface="Arial" pitchFamily="34" charset="0"/>
              <a:buChar char="•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Assess attitudes toward tobacco advertising and youth tobacco use in Winooski, VT</a:t>
            </a:r>
          </a:p>
          <a:p>
            <a:pPr marL="223838" indent="-223838">
              <a:buFont typeface="Arial" pitchFamily="34" charset="0"/>
              <a:buChar char="•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Provide the WCSPC data for efforts to reduce tobacco advertising and use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33389" y="11609509"/>
            <a:ext cx="6238876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3838" indent="-223838">
              <a:buFont typeface="Arial" pitchFamily="34" charset="0"/>
              <a:buChar char="•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Designed a survey to assess the opinions of adult community members towards tobacco advertising and youth tobacco use in Winooski</a:t>
            </a:r>
          </a:p>
          <a:p>
            <a:pPr marL="223838" indent="-223838">
              <a:buFont typeface="Arial" pitchFamily="34" charset="0"/>
              <a:buChar char="•"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dministered the survey in three different settings:  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Sent home with students of the Winooski school district  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In-person at the parent-teacher conference at the Winooski school district 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In-person at the Winooski Community Health Fair </a:t>
            </a:r>
          </a:p>
          <a:p>
            <a:pPr marL="223838" indent="-223838">
              <a:buFont typeface="Arial" pitchFamily="34" charset="0"/>
              <a:buChar char="•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Organized a free health fair at the Winooski Community Health Center</a:t>
            </a:r>
          </a:p>
        </p:txBody>
      </p:sp>
      <p:graphicFrame>
        <p:nvGraphicFramePr>
          <p:cNvPr id="37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0725998"/>
              </p:ext>
            </p:extLst>
          </p:nvPr>
        </p:nvGraphicFramePr>
        <p:xfrm>
          <a:off x="14660563" y="3489325"/>
          <a:ext cx="4373562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3" name="Document" r:id="rId6" imgW="5949456" imgH="4343195" progId="Word.Document.12">
                  <p:embed/>
                </p:oleObj>
              </mc:Choice>
              <mc:Fallback>
                <p:oleObj name="Document" r:id="rId6" imgW="5949456" imgH="4343195" progId="Word.Document.12">
                  <p:embed/>
                  <p:pic>
                    <p:nvPicPr>
                      <p:cNvPr id="0" name="Picture 141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60563" y="3489325"/>
                        <a:ext cx="4373562" cy="3200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8532832"/>
              </p:ext>
            </p:extLst>
          </p:nvPr>
        </p:nvGraphicFramePr>
        <p:xfrm>
          <a:off x="14739571" y="6743700"/>
          <a:ext cx="4381500" cy="321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4" name="Document" r:id="rId8" imgW="5949456" imgH="4339958" progId="Word.Document.12">
                  <p:embed/>
                </p:oleObj>
              </mc:Choice>
              <mc:Fallback>
                <p:oleObj name="Document" r:id="rId8" imgW="5949456" imgH="4339958" progId="Word.Document.12">
                  <p:embed/>
                  <p:pic>
                    <p:nvPicPr>
                      <p:cNvPr id="0" name="Picture 142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9571" y="6743700"/>
                        <a:ext cx="4381500" cy="3219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7543068"/>
              </p:ext>
            </p:extLst>
          </p:nvPr>
        </p:nvGraphicFramePr>
        <p:xfrm>
          <a:off x="8029575" y="6799263"/>
          <a:ext cx="4356100" cy="3176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5" name="Document" r:id="rId10" imgW="5949456" imgH="4335283" progId="Word.Document.12">
                  <p:embed/>
                </p:oleObj>
              </mc:Choice>
              <mc:Fallback>
                <p:oleObj name="Document" r:id="rId10" imgW="5949456" imgH="4335283" progId="Word.Document.12">
                  <p:embed/>
                  <p:pic>
                    <p:nvPicPr>
                      <p:cNvPr id="0" name="Picture 143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29575" y="6799263"/>
                        <a:ext cx="4356100" cy="3176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TextBox 47"/>
          <p:cNvSpPr txBox="1"/>
          <p:nvPr/>
        </p:nvSpPr>
        <p:spPr>
          <a:xfrm>
            <a:off x="438152" y="3222838"/>
            <a:ext cx="623411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There are approximately 75,500 adult smokers in Vermont, making up about 15% of the state’s adult population</a:t>
            </a:r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These rates are relatively higher in low-income populations. Winooski, Vermont is vulnerable to high tobacco use rates given that 23.6% of Winooski residents live below the poverty line</a:t>
            </a:r>
            <a:r>
              <a:rPr lang="en-US" sz="22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majority of tobacco users begin in their youth</a:t>
            </a:r>
            <a:r>
              <a:rPr lang="en-US" sz="22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Tobacco advertising, which has been shown to have a direct, dose-dependent association with tobacco use in youth</a:t>
            </a:r>
            <a:r>
              <a:rPr lang="en-US" sz="22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is highly prevalent in stores in Winooski. In conjunction with the Winooski Coalition for a Safe and Peaceful Community (WCSPC), we assessed the attitudes toward tobacco advertising within the Winooski Community.</a:t>
            </a:r>
          </a:p>
        </p:txBody>
      </p:sp>
      <p:pic>
        <p:nvPicPr>
          <p:cNvPr id="1168" name="Picture 144" descr="C:\Users\kazevedo\AppData\Local\Temp\Small Changes, Big Impact QR Code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5454893" y="14628449"/>
            <a:ext cx="1305317" cy="1364860"/>
          </a:xfrm>
          <a:prstGeom prst="rect">
            <a:avLst/>
          </a:prstGeom>
          <a:noFill/>
        </p:spPr>
      </p:pic>
      <p:sp>
        <p:nvSpPr>
          <p:cNvPr id="54" name="TextBox 53"/>
          <p:cNvSpPr txBox="1"/>
          <p:nvPr/>
        </p:nvSpPr>
        <p:spPr>
          <a:xfrm>
            <a:off x="20543521" y="10527442"/>
            <a:ext cx="6248400" cy="373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Arial" pitchFamily="34" charset="0"/>
              <a:buChar char="•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majority of respondents believe that tobacco products should not be advertised anywhere inside or outside of stores.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Both smokers and non-smokers think store owners should show fewer tobacco advertisements/displays in their stores.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The majority of survey respondents think that grocery stores, pharmacies, corner stores, and gas station/convenience stores should not post advertisements and signs for tobacco products.</a:t>
            </a:r>
          </a:p>
          <a:p>
            <a:pPr lvl="1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1169" name="Rectangle 145"/>
          <p:cNvSpPr>
            <a:spLocks noChangeArrowheads="1"/>
          </p:cNvSpPr>
          <p:nvPr/>
        </p:nvSpPr>
        <p:spPr bwMode="auto">
          <a:xfrm>
            <a:off x="70338" y="211015"/>
            <a:ext cx="2743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8" name="Table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4077415"/>
              </p:ext>
            </p:extLst>
          </p:nvPr>
        </p:nvGraphicFramePr>
        <p:xfrm>
          <a:off x="13927114" y="9981272"/>
          <a:ext cx="6006415" cy="2905875"/>
        </p:xfrm>
        <a:graphic>
          <a:graphicData uri="http://schemas.openxmlformats.org/drawingml/2006/table">
            <a:tbl>
              <a:tblPr/>
              <a:tblGrid>
                <a:gridCol w="2804819"/>
                <a:gridCol w="1372796"/>
                <a:gridCol w="960120"/>
                <a:gridCol w="868680"/>
              </a:tblGrid>
              <a:tr h="3028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58110" algn="l"/>
                        </a:tabLst>
                      </a:pP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58110" algn="l"/>
                        </a:tabLs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mbria"/>
                          <a:ea typeface="Calibri"/>
                          <a:cs typeface="Times New Roman"/>
                        </a:rPr>
                        <a:t>Nonsmokers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58110" algn="l"/>
                        </a:tabLs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mbria"/>
                          <a:ea typeface="Calibri"/>
                          <a:cs typeface="Times New Roman"/>
                        </a:rPr>
                        <a:t>Smokers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58110" algn="l"/>
                        </a:tabLst>
                      </a:pPr>
                      <a:r>
                        <a:rPr lang="en-US" sz="1600" b="1">
                          <a:solidFill>
                            <a:srgbClr val="FFFFFF"/>
                          </a:solidFill>
                          <a:latin typeface="Cambria"/>
                          <a:ea typeface="Calibri"/>
                          <a:cs typeface="Times New Roman"/>
                        </a:rPr>
                        <a:t>Overall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57689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58110" algn="l"/>
                        </a:tabLst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latin typeface="Cambria"/>
                          <a:ea typeface="Calibri"/>
                          <a:cs typeface="Times New Roman"/>
                        </a:rPr>
                        <a:t>Tobacco advertising should</a:t>
                      </a:r>
                      <a:r>
                        <a:rPr lang="en-US" sz="1600" i="1" dirty="0">
                          <a:solidFill>
                            <a:srgbClr val="FFFFFF"/>
                          </a:solidFill>
                          <a:latin typeface="Cambria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mbria"/>
                          <a:ea typeface="Calibri"/>
                          <a:cs typeface="Times New Roman"/>
                        </a:rPr>
                        <a:t>not</a:t>
                      </a:r>
                      <a:r>
                        <a:rPr lang="en-US" sz="1600" dirty="0">
                          <a:solidFill>
                            <a:srgbClr val="FFFFFF"/>
                          </a:solidFill>
                          <a:latin typeface="Cambria"/>
                          <a:ea typeface="Calibri"/>
                          <a:cs typeface="Times New Roman"/>
                        </a:rPr>
                        <a:t> be allowed inside stores 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58110" algn="l"/>
                        </a:tabLst>
                      </a:pPr>
                      <a:r>
                        <a:rPr lang="en-US" sz="1600" b="1" dirty="0">
                          <a:solidFill>
                            <a:srgbClr val="595959"/>
                          </a:solidFill>
                          <a:latin typeface="Cambria"/>
                          <a:ea typeface="Calibri"/>
                          <a:cs typeface="Times New Roman"/>
                        </a:rPr>
                        <a:t>71%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58110" algn="l"/>
                        </a:tabLst>
                      </a:pPr>
                      <a:r>
                        <a:rPr lang="en-US" sz="1600" b="1">
                          <a:solidFill>
                            <a:srgbClr val="595959"/>
                          </a:solidFill>
                          <a:latin typeface="Cambria"/>
                          <a:ea typeface="Calibri"/>
                          <a:cs typeface="Times New Roman"/>
                        </a:rPr>
                        <a:t>29%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58110" algn="l"/>
                        </a:tabLst>
                      </a:pPr>
                      <a:r>
                        <a:rPr lang="en-US" sz="1600" b="1" dirty="0">
                          <a:solidFill>
                            <a:srgbClr val="595959"/>
                          </a:solidFill>
                          <a:latin typeface="Cambria"/>
                          <a:ea typeface="Calibri"/>
                          <a:cs typeface="Times New Roman"/>
                        </a:rPr>
                        <a:t>66%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58110" algn="l"/>
                        </a:tabLst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latin typeface="Cambria"/>
                          <a:ea typeface="Calibri"/>
                          <a:cs typeface="Times New Roman"/>
                        </a:rPr>
                        <a:t>Tobacco advertising should </a:t>
                      </a: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mbria"/>
                          <a:ea typeface="Calibri"/>
                          <a:cs typeface="Times New Roman"/>
                        </a:rPr>
                        <a:t>not</a:t>
                      </a:r>
                      <a:r>
                        <a:rPr lang="en-US" sz="1600" dirty="0">
                          <a:solidFill>
                            <a:srgbClr val="FFFFFF"/>
                          </a:solidFill>
                          <a:latin typeface="Cambria"/>
                          <a:ea typeface="Calibri"/>
                          <a:cs typeface="Times New Roman"/>
                        </a:rPr>
                        <a:t> be allowed outside stores 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58110" algn="l"/>
                        </a:tabLst>
                      </a:pPr>
                      <a:r>
                        <a:rPr lang="en-US" sz="1600" b="1">
                          <a:solidFill>
                            <a:srgbClr val="595959"/>
                          </a:solidFill>
                          <a:latin typeface="Cambria"/>
                          <a:ea typeface="Calibri"/>
                          <a:cs typeface="Times New Roman"/>
                        </a:rPr>
                        <a:t>85%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58110" algn="l"/>
                        </a:tabLst>
                      </a:pPr>
                      <a:r>
                        <a:rPr lang="en-US" sz="1600" b="1">
                          <a:solidFill>
                            <a:srgbClr val="595959"/>
                          </a:solidFill>
                          <a:latin typeface="Cambria"/>
                          <a:ea typeface="Calibri"/>
                          <a:cs typeface="Times New Roman"/>
                        </a:rPr>
                        <a:t>65%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58110" algn="l"/>
                        </a:tabLst>
                      </a:pPr>
                      <a:r>
                        <a:rPr lang="en-US" sz="1600" b="1" dirty="0">
                          <a:solidFill>
                            <a:srgbClr val="595959"/>
                          </a:solidFill>
                          <a:latin typeface="Cambria"/>
                          <a:ea typeface="Calibri"/>
                          <a:cs typeface="Times New Roman"/>
                        </a:rPr>
                        <a:t>83%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7924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58110" algn="l"/>
                        </a:tabLst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latin typeface="Cambria"/>
                          <a:ea typeface="Calibri"/>
                          <a:cs typeface="Times New Roman"/>
                        </a:rPr>
                        <a:t>Store owners should show </a:t>
                      </a:r>
                      <a:r>
                        <a:rPr lang="en-US" sz="1600" b="1" i="1" dirty="0">
                          <a:solidFill>
                            <a:srgbClr val="FFFFFF"/>
                          </a:solidFill>
                          <a:latin typeface="Cambria"/>
                          <a:ea typeface="Calibri"/>
                          <a:cs typeface="Times New Roman"/>
                        </a:rPr>
                        <a:t>fewer</a:t>
                      </a:r>
                      <a:r>
                        <a:rPr lang="en-US" sz="1600" i="1" dirty="0">
                          <a:solidFill>
                            <a:srgbClr val="FFFFFF"/>
                          </a:solidFill>
                          <a:latin typeface="Cambria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>
                          <a:solidFill>
                            <a:srgbClr val="FFFFFF"/>
                          </a:solidFill>
                          <a:latin typeface="Cambria"/>
                          <a:ea typeface="Calibri"/>
                          <a:cs typeface="Times New Roman"/>
                        </a:rPr>
                        <a:t>tobacco advertisements inside stores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58110" algn="l"/>
                        </a:tabLst>
                      </a:pPr>
                      <a:r>
                        <a:rPr lang="en-US" sz="1600" b="1" dirty="0">
                          <a:solidFill>
                            <a:srgbClr val="595959"/>
                          </a:solidFill>
                          <a:latin typeface="Cambria"/>
                          <a:ea typeface="Calibri"/>
                          <a:cs typeface="Times New Roman"/>
                        </a:rPr>
                        <a:t>63%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58110" algn="l"/>
                        </a:tabLst>
                      </a:pPr>
                      <a:r>
                        <a:rPr lang="en-US" sz="1600" b="1" dirty="0">
                          <a:solidFill>
                            <a:srgbClr val="595959"/>
                          </a:solidFill>
                          <a:latin typeface="Cambria"/>
                          <a:ea typeface="Calibri"/>
                          <a:cs typeface="Times New Roman"/>
                        </a:rPr>
                        <a:t>59%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58110" algn="l"/>
                        </a:tabLst>
                      </a:pPr>
                      <a:r>
                        <a:rPr lang="en-US" sz="1600" b="1">
                          <a:solidFill>
                            <a:srgbClr val="595959"/>
                          </a:solidFill>
                          <a:latin typeface="Cambria"/>
                          <a:ea typeface="Calibri"/>
                          <a:cs typeface="Times New Roman"/>
                        </a:rPr>
                        <a:t>62%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</a:tr>
              <a:tr h="60573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58110" algn="l"/>
                        </a:tabLst>
                      </a:pPr>
                      <a:r>
                        <a:rPr lang="en-US" sz="1600" dirty="0">
                          <a:solidFill>
                            <a:srgbClr val="FFFFFF"/>
                          </a:solidFill>
                          <a:latin typeface="Cambria"/>
                          <a:ea typeface="Calibri"/>
                          <a:cs typeface="Times New Roman"/>
                        </a:rPr>
                        <a:t>Youth smoking &amp; tobacco use is a problem in Winooski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58110" algn="l"/>
                        </a:tabLst>
                      </a:pPr>
                      <a:r>
                        <a:rPr lang="en-US" sz="1600" b="1">
                          <a:solidFill>
                            <a:srgbClr val="595959"/>
                          </a:solidFill>
                          <a:latin typeface="Cambria"/>
                          <a:ea typeface="Calibri"/>
                          <a:cs typeface="Times New Roman"/>
                        </a:rPr>
                        <a:t>66%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58110" algn="l"/>
                        </a:tabLst>
                      </a:pPr>
                      <a:r>
                        <a:rPr lang="en-US" sz="1600" b="1" dirty="0">
                          <a:solidFill>
                            <a:srgbClr val="595959"/>
                          </a:solidFill>
                          <a:latin typeface="Cambria"/>
                          <a:ea typeface="Calibri"/>
                          <a:cs typeface="Times New Roman"/>
                        </a:rPr>
                        <a:t>29%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58110" algn="l"/>
                        </a:tabLst>
                      </a:pPr>
                      <a:r>
                        <a:rPr lang="en-US" sz="1600" b="1" dirty="0">
                          <a:solidFill>
                            <a:srgbClr val="595959"/>
                          </a:solidFill>
                          <a:latin typeface="Cambria"/>
                          <a:ea typeface="Calibri"/>
                          <a:cs typeface="Times New Roman"/>
                        </a:rPr>
                        <a:t>59%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  <p:pic>
        <p:nvPicPr>
          <p:cNvPr id="1170" name="Picture 146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1366345" y="6686548"/>
            <a:ext cx="4578638" cy="3074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" name="TextBox 59"/>
          <p:cNvSpPr txBox="1"/>
          <p:nvPr/>
        </p:nvSpPr>
        <p:spPr>
          <a:xfrm>
            <a:off x="7235190" y="9944690"/>
            <a:ext cx="614172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  18 % of respondents identified themselves as smokers.</a:t>
            </a:r>
          </a:p>
          <a:p>
            <a:pPr marL="342900" indent="-342900"/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•   59% of respondents thought that youth are influenced by tobacco advertising in stores.</a:t>
            </a:r>
          </a:p>
          <a:p>
            <a:pPr marL="342900" indent="-342900"/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Respondents thought that grocery stores (77%), pharmacies (77%), corner stores (54%) and gas station/convenience stores (55%) should not post advertisements and signs for tobacco products.</a:t>
            </a:r>
          </a:p>
          <a:p>
            <a:endParaRPr lang="en-US" sz="2200" dirty="0"/>
          </a:p>
        </p:txBody>
      </p:sp>
      <p:sp>
        <p:nvSpPr>
          <p:cNvPr id="3" name="TextBox 2"/>
          <p:cNvSpPr txBox="1"/>
          <p:nvPr/>
        </p:nvSpPr>
        <p:spPr>
          <a:xfrm>
            <a:off x="25953955" y="6707090"/>
            <a:ext cx="153596" cy="318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en-US" sz="2200" baseline="30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76" name="Picture 15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81" y="224150"/>
            <a:ext cx="3885077" cy="2133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8" name="Picture 64" descr="\\psf\Home\Desktop\_AAA_UPLOAD\20121110_PHP_Winooski_Clinic\20121110_MedPhoto_104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358" y="13560405"/>
            <a:ext cx="3098976" cy="206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9648178"/>
              </p:ext>
            </p:extLst>
          </p:nvPr>
        </p:nvGraphicFramePr>
        <p:xfrm>
          <a:off x="8183563" y="3565525"/>
          <a:ext cx="4176712" cy="310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6" name="Document" r:id="rId16" imgW="6719173" imgH="4986151" progId="Word.Document.12">
                  <p:embed/>
                </p:oleObj>
              </mc:Choice>
              <mc:Fallback>
                <p:oleObj name="Document" r:id="rId16" imgW="6719173" imgH="4986151" progId="Word.Document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83563" y="3565525"/>
                        <a:ext cx="4176712" cy="3109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TextBox 42"/>
          <p:cNvSpPr txBox="1"/>
          <p:nvPr/>
        </p:nvSpPr>
        <p:spPr>
          <a:xfrm>
            <a:off x="10164000" y="15388418"/>
            <a:ext cx="15023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Photo credits: </a:t>
            </a:r>
            <a:r>
              <a:rPr lang="en-US" sz="900" dirty="0" err="1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Rajan</a:t>
            </a:r>
            <a:r>
              <a:rPr lang="en-US" sz="900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 dirty="0" err="1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Chawla</a:t>
            </a:r>
            <a:endParaRPr lang="en-US" sz="900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0603737" y="3409139"/>
            <a:ext cx="610912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outh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exposed to tobacco advertising are more likely to smoke or use tobacco products</a:t>
            </a:r>
            <a:r>
              <a:rPr lang="en-US" sz="22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 The majority of respondents believe that youth smoking and tobacco use in Winooski is a problem and that store owners should decrease or eliminate tobacco advertising. This demonstration of community support for reduced tobacco advertising will be instrumental for achieving the goals of the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Small Changes, Big Impact</a:t>
            </a:r>
            <a:r>
              <a:rPr lang="en-US" sz="2200" baseline="30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initiative in Winooski, VT.</a:t>
            </a:r>
          </a:p>
        </p:txBody>
      </p:sp>
    </p:spTree>
    <p:extLst>
      <p:ext uri="{BB962C8B-B14F-4D97-AF65-F5344CB8AC3E}">
        <p14:creationId xmlns:p14="http://schemas.microsoft.com/office/powerpoint/2010/main" val="176592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AABAC9"/>
      </a:lt1>
      <a:dk2>
        <a:srgbClr val="000000"/>
      </a:dk2>
      <a:lt2>
        <a:srgbClr val="808080"/>
      </a:lt2>
      <a:accent1>
        <a:srgbClr val="D7D7D7"/>
      </a:accent1>
      <a:accent2>
        <a:srgbClr val="003466"/>
      </a:accent2>
      <a:accent3>
        <a:srgbClr val="D2D9E1"/>
      </a:accent3>
      <a:accent4>
        <a:srgbClr val="000000"/>
      </a:accent4>
      <a:accent5>
        <a:srgbClr val="E8E8E8"/>
      </a:accent5>
      <a:accent6>
        <a:srgbClr val="002E5C"/>
      </a:accent6>
      <a:hlink>
        <a:srgbClr val="008000"/>
      </a:hlink>
      <a:folHlink>
        <a:srgbClr val="800000"/>
      </a:folHlink>
    </a:clrScheme>
    <a:fontScheme name="Custom Design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AABAC9"/>
        </a:lt1>
        <a:dk2>
          <a:srgbClr val="000000"/>
        </a:dk2>
        <a:lt2>
          <a:srgbClr val="808080"/>
        </a:lt2>
        <a:accent1>
          <a:srgbClr val="D7D7D7"/>
        </a:accent1>
        <a:accent2>
          <a:srgbClr val="003466"/>
        </a:accent2>
        <a:accent3>
          <a:srgbClr val="D2D9E1"/>
        </a:accent3>
        <a:accent4>
          <a:srgbClr val="000000"/>
        </a:accent4>
        <a:accent5>
          <a:srgbClr val="E8E8E8"/>
        </a:accent5>
        <a:accent6>
          <a:srgbClr val="002E5C"/>
        </a:accent6>
        <a:hlink>
          <a:srgbClr val="008000"/>
        </a:hlink>
        <a:folHlink>
          <a:srgbClr val="8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603000"/>
        </a:dk1>
        <a:lt1>
          <a:srgbClr val="CF9860"/>
        </a:lt1>
        <a:dk2>
          <a:srgbClr val="000000"/>
        </a:dk2>
        <a:lt2>
          <a:srgbClr val="808080"/>
        </a:lt2>
        <a:accent1>
          <a:srgbClr val="FFFFCF"/>
        </a:accent1>
        <a:accent2>
          <a:srgbClr val="603000"/>
        </a:accent2>
        <a:accent3>
          <a:srgbClr val="E4CAB6"/>
        </a:accent3>
        <a:accent4>
          <a:srgbClr val="512700"/>
        </a:accent4>
        <a:accent5>
          <a:srgbClr val="FFFFE4"/>
        </a:accent5>
        <a:accent6>
          <a:srgbClr val="562A00"/>
        </a:accent6>
        <a:hlink>
          <a:srgbClr val="C21414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505750"/>
        </a:dk1>
        <a:lt1>
          <a:srgbClr val="FFFFFF"/>
        </a:lt1>
        <a:dk2>
          <a:srgbClr val="000000"/>
        </a:dk2>
        <a:lt2>
          <a:srgbClr val="808080"/>
        </a:lt2>
        <a:accent1>
          <a:srgbClr val="DFDFDF"/>
        </a:accent1>
        <a:accent2>
          <a:srgbClr val="9F3000"/>
        </a:accent2>
        <a:accent3>
          <a:srgbClr val="FFFFFF"/>
        </a:accent3>
        <a:accent4>
          <a:srgbClr val="434943"/>
        </a:accent4>
        <a:accent5>
          <a:srgbClr val="ECECEC"/>
        </a:accent5>
        <a:accent6>
          <a:srgbClr val="902A00"/>
        </a:accent6>
        <a:hlink>
          <a:srgbClr val="C21414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3A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FFCF"/>
        </a:accent1>
        <a:accent2>
          <a:srgbClr val="9F0000"/>
        </a:accent2>
        <a:accent3>
          <a:srgbClr val="FFFFFF"/>
        </a:accent3>
        <a:accent4>
          <a:srgbClr val="300000"/>
        </a:accent4>
        <a:accent5>
          <a:srgbClr val="FFFFE4"/>
        </a:accent5>
        <a:accent6>
          <a:srgbClr val="900000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2336"/>
        </a:dk1>
        <a:lt1>
          <a:srgbClr val="E8F0F8"/>
        </a:lt1>
        <a:dk2>
          <a:srgbClr val="000000"/>
        </a:dk2>
        <a:lt2>
          <a:srgbClr val="808080"/>
        </a:lt2>
        <a:accent1>
          <a:srgbClr val="FFFFEF"/>
        </a:accent1>
        <a:accent2>
          <a:srgbClr val="00679F"/>
        </a:accent2>
        <a:accent3>
          <a:srgbClr val="F2F6FB"/>
        </a:accent3>
        <a:accent4>
          <a:srgbClr val="001C2D"/>
        </a:accent4>
        <a:accent5>
          <a:srgbClr val="FFFFF6"/>
        </a:accent5>
        <a:accent6>
          <a:srgbClr val="005D90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2336"/>
        </a:dk1>
        <a:lt1>
          <a:srgbClr val="CFCFFF"/>
        </a:lt1>
        <a:dk2>
          <a:srgbClr val="000000"/>
        </a:dk2>
        <a:lt2>
          <a:srgbClr val="808080"/>
        </a:lt2>
        <a:accent1>
          <a:srgbClr val="FFFFFF"/>
        </a:accent1>
        <a:accent2>
          <a:srgbClr val="003060"/>
        </a:accent2>
        <a:accent3>
          <a:srgbClr val="E4E4FF"/>
        </a:accent3>
        <a:accent4>
          <a:srgbClr val="001C2D"/>
        </a:accent4>
        <a:accent5>
          <a:srgbClr val="FFFFFF"/>
        </a:accent5>
        <a:accent6>
          <a:srgbClr val="002A56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AEAEA"/>
        </a:accent1>
        <a:accent2>
          <a:srgbClr val="4B4B4B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434343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0000"/>
        </a:dk1>
        <a:lt1>
          <a:srgbClr val="E3DABB"/>
        </a:lt1>
        <a:dk2>
          <a:srgbClr val="000000"/>
        </a:dk2>
        <a:lt2>
          <a:srgbClr val="808080"/>
        </a:lt2>
        <a:accent1>
          <a:srgbClr val="EAEAEA"/>
        </a:accent1>
        <a:accent2>
          <a:srgbClr val="065290"/>
        </a:accent2>
        <a:accent3>
          <a:srgbClr val="EFEADA"/>
        </a:accent3>
        <a:accent4>
          <a:srgbClr val="000000"/>
        </a:accent4>
        <a:accent5>
          <a:srgbClr val="F3F3F3"/>
        </a:accent5>
        <a:accent6>
          <a:srgbClr val="054982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9">
        <a:dk1>
          <a:srgbClr val="00009F"/>
        </a:dk1>
        <a:lt1>
          <a:srgbClr val="FFCFFF"/>
        </a:lt1>
        <a:dk2>
          <a:srgbClr val="000000"/>
        </a:dk2>
        <a:lt2>
          <a:srgbClr val="808080"/>
        </a:lt2>
        <a:accent1>
          <a:srgbClr val="FFFFFF"/>
        </a:accent1>
        <a:accent2>
          <a:srgbClr val="60009F"/>
        </a:accent2>
        <a:accent3>
          <a:srgbClr val="FFE4FF"/>
        </a:accent3>
        <a:accent4>
          <a:srgbClr val="000087"/>
        </a:accent4>
        <a:accent5>
          <a:srgbClr val="FFFFFF"/>
        </a:accent5>
        <a:accent6>
          <a:srgbClr val="560090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003000"/>
        </a:dk1>
        <a:lt1>
          <a:srgbClr val="9FCF9F"/>
        </a:lt1>
        <a:dk2>
          <a:srgbClr val="000000"/>
        </a:dk2>
        <a:lt2>
          <a:srgbClr val="808080"/>
        </a:lt2>
        <a:accent1>
          <a:srgbClr val="FFFFFF"/>
        </a:accent1>
        <a:accent2>
          <a:srgbClr val="006730"/>
        </a:accent2>
        <a:accent3>
          <a:srgbClr val="CDE4CD"/>
        </a:accent3>
        <a:accent4>
          <a:srgbClr val="002700"/>
        </a:accent4>
        <a:accent5>
          <a:srgbClr val="FFFFFF"/>
        </a:accent5>
        <a:accent6>
          <a:srgbClr val="005D2A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000000"/>
        </a:dk1>
        <a:lt1>
          <a:srgbClr val="FFFFD5"/>
        </a:lt1>
        <a:dk2>
          <a:srgbClr val="000000"/>
        </a:dk2>
        <a:lt2>
          <a:srgbClr val="808080"/>
        </a:lt2>
        <a:accent1>
          <a:srgbClr val="D7DFCF"/>
        </a:accent1>
        <a:accent2>
          <a:srgbClr val="661600"/>
        </a:accent2>
        <a:accent3>
          <a:srgbClr val="FFFFE7"/>
        </a:accent3>
        <a:accent4>
          <a:srgbClr val="000000"/>
        </a:accent4>
        <a:accent5>
          <a:srgbClr val="E8ECE4"/>
        </a:accent5>
        <a:accent6>
          <a:srgbClr val="5C1300"/>
        </a:accent6>
        <a:hlink>
          <a:srgbClr val="008000"/>
        </a:hlink>
        <a:folHlink>
          <a:srgbClr val="8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AABAC9"/>
      </a:lt1>
      <a:dk2>
        <a:srgbClr val="000000"/>
      </a:dk2>
      <a:lt2>
        <a:srgbClr val="808080"/>
      </a:lt2>
      <a:accent1>
        <a:srgbClr val="D7D7D7"/>
      </a:accent1>
      <a:accent2>
        <a:srgbClr val="003466"/>
      </a:accent2>
      <a:accent3>
        <a:srgbClr val="D2D9E1"/>
      </a:accent3>
      <a:accent4>
        <a:srgbClr val="000000"/>
      </a:accent4>
      <a:accent5>
        <a:srgbClr val="E8E8E8"/>
      </a:accent5>
      <a:accent6>
        <a:srgbClr val="002E5C"/>
      </a:accent6>
      <a:hlink>
        <a:srgbClr val="008000"/>
      </a:hlink>
      <a:folHlink>
        <a:srgbClr val="800000"/>
      </a:folHlink>
    </a:clrScheme>
    <a:fontScheme name="1_Custom Design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AABAC9"/>
        </a:lt1>
        <a:dk2>
          <a:srgbClr val="000000"/>
        </a:dk2>
        <a:lt2>
          <a:srgbClr val="808080"/>
        </a:lt2>
        <a:accent1>
          <a:srgbClr val="D7D7D7"/>
        </a:accent1>
        <a:accent2>
          <a:srgbClr val="003466"/>
        </a:accent2>
        <a:accent3>
          <a:srgbClr val="D2D9E1"/>
        </a:accent3>
        <a:accent4>
          <a:srgbClr val="000000"/>
        </a:accent4>
        <a:accent5>
          <a:srgbClr val="E8E8E8"/>
        </a:accent5>
        <a:accent6>
          <a:srgbClr val="002E5C"/>
        </a:accent6>
        <a:hlink>
          <a:srgbClr val="008000"/>
        </a:hlink>
        <a:folHlink>
          <a:srgbClr val="8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603000"/>
        </a:dk1>
        <a:lt1>
          <a:srgbClr val="CF9860"/>
        </a:lt1>
        <a:dk2>
          <a:srgbClr val="000000"/>
        </a:dk2>
        <a:lt2>
          <a:srgbClr val="808080"/>
        </a:lt2>
        <a:accent1>
          <a:srgbClr val="FFFFCF"/>
        </a:accent1>
        <a:accent2>
          <a:srgbClr val="603000"/>
        </a:accent2>
        <a:accent3>
          <a:srgbClr val="E4CAB6"/>
        </a:accent3>
        <a:accent4>
          <a:srgbClr val="512700"/>
        </a:accent4>
        <a:accent5>
          <a:srgbClr val="FFFFE4"/>
        </a:accent5>
        <a:accent6>
          <a:srgbClr val="562A00"/>
        </a:accent6>
        <a:hlink>
          <a:srgbClr val="C21414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505750"/>
        </a:dk1>
        <a:lt1>
          <a:srgbClr val="FFFFFF"/>
        </a:lt1>
        <a:dk2>
          <a:srgbClr val="000000"/>
        </a:dk2>
        <a:lt2>
          <a:srgbClr val="808080"/>
        </a:lt2>
        <a:accent1>
          <a:srgbClr val="DFDFDF"/>
        </a:accent1>
        <a:accent2>
          <a:srgbClr val="9F3000"/>
        </a:accent2>
        <a:accent3>
          <a:srgbClr val="FFFFFF"/>
        </a:accent3>
        <a:accent4>
          <a:srgbClr val="434943"/>
        </a:accent4>
        <a:accent5>
          <a:srgbClr val="ECECEC"/>
        </a:accent5>
        <a:accent6>
          <a:srgbClr val="902A00"/>
        </a:accent6>
        <a:hlink>
          <a:srgbClr val="C21414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3A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FFCF"/>
        </a:accent1>
        <a:accent2>
          <a:srgbClr val="9F0000"/>
        </a:accent2>
        <a:accent3>
          <a:srgbClr val="FFFFFF"/>
        </a:accent3>
        <a:accent4>
          <a:srgbClr val="300000"/>
        </a:accent4>
        <a:accent5>
          <a:srgbClr val="FFFFE4"/>
        </a:accent5>
        <a:accent6>
          <a:srgbClr val="900000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2336"/>
        </a:dk1>
        <a:lt1>
          <a:srgbClr val="E8F0F8"/>
        </a:lt1>
        <a:dk2>
          <a:srgbClr val="000000"/>
        </a:dk2>
        <a:lt2>
          <a:srgbClr val="808080"/>
        </a:lt2>
        <a:accent1>
          <a:srgbClr val="FFFFEF"/>
        </a:accent1>
        <a:accent2>
          <a:srgbClr val="00679F"/>
        </a:accent2>
        <a:accent3>
          <a:srgbClr val="F2F6FB"/>
        </a:accent3>
        <a:accent4>
          <a:srgbClr val="001C2D"/>
        </a:accent4>
        <a:accent5>
          <a:srgbClr val="FFFFF6"/>
        </a:accent5>
        <a:accent6>
          <a:srgbClr val="005D90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2336"/>
        </a:dk1>
        <a:lt1>
          <a:srgbClr val="CFCFFF"/>
        </a:lt1>
        <a:dk2>
          <a:srgbClr val="000000"/>
        </a:dk2>
        <a:lt2>
          <a:srgbClr val="808080"/>
        </a:lt2>
        <a:accent1>
          <a:srgbClr val="FFFFFF"/>
        </a:accent1>
        <a:accent2>
          <a:srgbClr val="003060"/>
        </a:accent2>
        <a:accent3>
          <a:srgbClr val="E4E4FF"/>
        </a:accent3>
        <a:accent4>
          <a:srgbClr val="001C2D"/>
        </a:accent4>
        <a:accent5>
          <a:srgbClr val="FFFFFF"/>
        </a:accent5>
        <a:accent6>
          <a:srgbClr val="002A56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AEAEA"/>
        </a:accent1>
        <a:accent2>
          <a:srgbClr val="4B4B4B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434343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0000"/>
        </a:dk1>
        <a:lt1>
          <a:srgbClr val="E3DABB"/>
        </a:lt1>
        <a:dk2>
          <a:srgbClr val="000000"/>
        </a:dk2>
        <a:lt2>
          <a:srgbClr val="808080"/>
        </a:lt2>
        <a:accent1>
          <a:srgbClr val="EAEAEA"/>
        </a:accent1>
        <a:accent2>
          <a:srgbClr val="065290"/>
        </a:accent2>
        <a:accent3>
          <a:srgbClr val="EFEADA"/>
        </a:accent3>
        <a:accent4>
          <a:srgbClr val="000000"/>
        </a:accent4>
        <a:accent5>
          <a:srgbClr val="F3F3F3"/>
        </a:accent5>
        <a:accent6>
          <a:srgbClr val="054982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00009F"/>
        </a:dk1>
        <a:lt1>
          <a:srgbClr val="FFCFFF"/>
        </a:lt1>
        <a:dk2>
          <a:srgbClr val="000000"/>
        </a:dk2>
        <a:lt2>
          <a:srgbClr val="808080"/>
        </a:lt2>
        <a:accent1>
          <a:srgbClr val="FFFFFF"/>
        </a:accent1>
        <a:accent2>
          <a:srgbClr val="60009F"/>
        </a:accent2>
        <a:accent3>
          <a:srgbClr val="FFE4FF"/>
        </a:accent3>
        <a:accent4>
          <a:srgbClr val="000087"/>
        </a:accent4>
        <a:accent5>
          <a:srgbClr val="FFFFFF"/>
        </a:accent5>
        <a:accent6>
          <a:srgbClr val="560090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003000"/>
        </a:dk1>
        <a:lt1>
          <a:srgbClr val="9FCF9F"/>
        </a:lt1>
        <a:dk2>
          <a:srgbClr val="000000"/>
        </a:dk2>
        <a:lt2>
          <a:srgbClr val="808080"/>
        </a:lt2>
        <a:accent1>
          <a:srgbClr val="FFFFFF"/>
        </a:accent1>
        <a:accent2>
          <a:srgbClr val="006730"/>
        </a:accent2>
        <a:accent3>
          <a:srgbClr val="CDE4CD"/>
        </a:accent3>
        <a:accent4>
          <a:srgbClr val="002700"/>
        </a:accent4>
        <a:accent5>
          <a:srgbClr val="FFFFFF"/>
        </a:accent5>
        <a:accent6>
          <a:srgbClr val="005D2A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000000"/>
        </a:dk1>
        <a:lt1>
          <a:srgbClr val="FFFFD5"/>
        </a:lt1>
        <a:dk2>
          <a:srgbClr val="000000"/>
        </a:dk2>
        <a:lt2>
          <a:srgbClr val="808080"/>
        </a:lt2>
        <a:accent1>
          <a:srgbClr val="D7DFCF"/>
        </a:accent1>
        <a:accent2>
          <a:srgbClr val="661600"/>
        </a:accent2>
        <a:accent3>
          <a:srgbClr val="FFFFE7"/>
        </a:accent3>
        <a:accent4>
          <a:srgbClr val="000000"/>
        </a:accent4>
        <a:accent5>
          <a:srgbClr val="E8ECE4"/>
        </a:accent5>
        <a:accent6>
          <a:srgbClr val="5C1300"/>
        </a:accent6>
        <a:hlink>
          <a:srgbClr val="008000"/>
        </a:hlink>
        <a:folHlink>
          <a:srgbClr val="8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Custom Design">
  <a:themeElements>
    <a:clrScheme name="2_Custom Design 1">
      <a:dk1>
        <a:srgbClr val="000000"/>
      </a:dk1>
      <a:lt1>
        <a:srgbClr val="AABAC9"/>
      </a:lt1>
      <a:dk2>
        <a:srgbClr val="000000"/>
      </a:dk2>
      <a:lt2>
        <a:srgbClr val="808080"/>
      </a:lt2>
      <a:accent1>
        <a:srgbClr val="D7D7D7"/>
      </a:accent1>
      <a:accent2>
        <a:srgbClr val="003466"/>
      </a:accent2>
      <a:accent3>
        <a:srgbClr val="D2D9E1"/>
      </a:accent3>
      <a:accent4>
        <a:srgbClr val="000000"/>
      </a:accent4>
      <a:accent5>
        <a:srgbClr val="E8E8E8"/>
      </a:accent5>
      <a:accent6>
        <a:srgbClr val="002E5C"/>
      </a:accent6>
      <a:hlink>
        <a:srgbClr val="008000"/>
      </a:hlink>
      <a:folHlink>
        <a:srgbClr val="800000"/>
      </a:folHlink>
    </a:clrScheme>
    <a:fontScheme name="2_Custom Design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2_Custom Design 1">
        <a:dk1>
          <a:srgbClr val="000000"/>
        </a:dk1>
        <a:lt1>
          <a:srgbClr val="AABAC9"/>
        </a:lt1>
        <a:dk2>
          <a:srgbClr val="000000"/>
        </a:dk2>
        <a:lt2>
          <a:srgbClr val="808080"/>
        </a:lt2>
        <a:accent1>
          <a:srgbClr val="D7D7D7"/>
        </a:accent1>
        <a:accent2>
          <a:srgbClr val="003466"/>
        </a:accent2>
        <a:accent3>
          <a:srgbClr val="D2D9E1"/>
        </a:accent3>
        <a:accent4>
          <a:srgbClr val="000000"/>
        </a:accent4>
        <a:accent5>
          <a:srgbClr val="E8E8E8"/>
        </a:accent5>
        <a:accent6>
          <a:srgbClr val="002E5C"/>
        </a:accent6>
        <a:hlink>
          <a:srgbClr val="008000"/>
        </a:hlink>
        <a:folHlink>
          <a:srgbClr val="8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603000"/>
        </a:dk1>
        <a:lt1>
          <a:srgbClr val="CF9860"/>
        </a:lt1>
        <a:dk2>
          <a:srgbClr val="000000"/>
        </a:dk2>
        <a:lt2>
          <a:srgbClr val="808080"/>
        </a:lt2>
        <a:accent1>
          <a:srgbClr val="FFFFCF"/>
        </a:accent1>
        <a:accent2>
          <a:srgbClr val="603000"/>
        </a:accent2>
        <a:accent3>
          <a:srgbClr val="E4CAB6"/>
        </a:accent3>
        <a:accent4>
          <a:srgbClr val="512700"/>
        </a:accent4>
        <a:accent5>
          <a:srgbClr val="FFFFE4"/>
        </a:accent5>
        <a:accent6>
          <a:srgbClr val="562A00"/>
        </a:accent6>
        <a:hlink>
          <a:srgbClr val="C21414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505750"/>
        </a:dk1>
        <a:lt1>
          <a:srgbClr val="FFFFFF"/>
        </a:lt1>
        <a:dk2>
          <a:srgbClr val="000000"/>
        </a:dk2>
        <a:lt2>
          <a:srgbClr val="808080"/>
        </a:lt2>
        <a:accent1>
          <a:srgbClr val="DFDFDF"/>
        </a:accent1>
        <a:accent2>
          <a:srgbClr val="9F3000"/>
        </a:accent2>
        <a:accent3>
          <a:srgbClr val="FFFFFF"/>
        </a:accent3>
        <a:accent4>
          <a:srgbClr val="434943"/>
        </a:accent4>
        <a:accent5>
          <a:srgbClr val="ECECEC"/>
        </a:accent5>
        <a:accent6>
          <a:srgbClr val="902A00"/>
        </a:accent6>
        <a:hlink>
          <a:srgbClr val="C21414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3A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FFCF"/>
        </a:accent1>
        <a:accent2>
          <a:srgbClr val="9F0000"/>
        </a:accent2>
        <a:accent3>
          <a:srgbClr val="FFFFFF"/>
        </a:accent3>
        <a:accent4>
          <a:srgbClr val="300000"/>
        </a:accent4>
        <a:accent5>
          <a:srgbClr val="FFFFE4"/>
        </a:accent5>
        <a:accent6>
          <a:srgbClr val="900000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2336"/>
        </a:dk1>
        <a:lt1>
          <a:srgbClr val="E8F0F8"/>
        </a:lt1>
        <a:dk2>
          <a:srgbClr val="000000"/>
        </a:dk2>
        <a:lt2>
          <a:srgbClr val="808080"/>
        </a:lt2>
        <a:accent1>
          <a:srgbClr val="FFFFEF"/>
        </a:accent1>
        <a:accent2>
          <a:srgbClr val="00679F"/>
        </a:accent2>
        <a:accent3>
          <a:srgbClr val="F2F6FB"/>
        </a:accent3>
        <a:accent4>
          <a:srgbClr val="001C2D"/>
        </a:accent4>
        <a:accent5>
          <a:srgbClr val="FFFFF6"/>
        </a:accent5>
        <a:accent6>
          <a:srgbClr val="005D90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2336"/>
        </a:dk1>
        <a:lt1>
          <a:srgbClr val="CFCFFF"/>
        </a:lt1>
        <a:dk2>
          <a:srgbClr val="000000"/>
        </a:dk2>
        <a:lt2>
          <a:srgbClr val="808080"/>
        </a:lt2>
        <a:accent1>
          <a:srgbClr val="FFFFFF"/>
        </a:accent1>
        <a:accent2>
          <a:srgbClr val="003060"/>
        </a:accent2>
        <a:accent3>
          <a:srgbClr val="E4E4FF"/>
        </a:accent3>
        <a:accent4>
          <a:srgbClr val="001C2D"/>
        </a:accent4>
        <a:accent5>
          <a:srgbClr val="FFFFFF"/>
        </a:accent5>
        <a:accent6>
          <a:srgbClr val="002A56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AEAEA"/>
        </a:accent1>
        <a:accent2>
          <a:srgbClr val="4B4B4B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434343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0000"/>
        </a:dk1>
        <a:lt1>
          <a:srgbClr val="E3DABB"/>
        </a:lt1>
        <a:dk2>
          <a:srgbClr val="000000"/>
        </a:dk2>
        <a:lt2>
          <a:srgbClr val="808080"/>
        </a:lt2>
        <a:accent1>
          <a:srgbClr val="EAEAEA"/>
        </a:accent1>
        <a:accent2>
          <a:srgbClr val="065290"/>
        </a:accent2>
        <a:accent3>
          <a:srgbClr val="EFEADA"/>
        </a:accent3>
        <a:accent4>
          <a:srgbClr val="000000"/>
        </a:accent4>
        <a:accent5>
          <a:srgbClr val="F3F3F3"/>
        </a:accent5>
        <a:accent6>
          <a:srgbClr val="054982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00009F"/>
        </a:dk1>
        <a:lt1>
          <a:srgbClr val="FFCFFF"/>
        </a:lt1>
        <a:dk2>
          <a:srgbClr val="000000"/>
        </a:dk2>
        <a:lt2>
          <a:srgbClr val="808080"/>
        </a:lt2>
        <a:accent1>
          <a:srgbClr val="FFFFFF"/>
        </a:accent1>
        <a:accent2>
          <a:srgbClr val="60009F"/>
        </a:accent2>
        <a:accent3>
          <a:srgbClr val="FFE4FF"/>
        </a:accent3>
        <a:accent4>
          <a:srgbClr val="000087"/>
        </a:accent4>
        <a:accent5>
          <a:srgbClr val="FFFFFF"/>
        </a:accent5>
        <a:accent6>
          <a:srgbClr val="560090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003000"/>
        </a:dk1>
        <a:lt1>
          <a:srgbClr val="9FCF9F"/>
        </a:lt1>
        <a:dk2>
          <a:srgbClr val="000000"/>
        </a:dk2>
        <a:lt2>
          <a:srgbClr val="808080"/>
        </a:lt2>
        <a:accent1>
          <a:srgbClr val="FFFFFF"/>
        </a:accent1>
        <a:accent2>
          <a:srgbClr val="006730"/>
        </a:accent2>
        <a:accent3>
          <a:srgbClr val="CDE4CD"/>
        </a:accent3>
        <a:accent4>
          <a:srgbClr val="002700"/>
        </a:accent4>
        <a:accent5>
          <a:srgbClr val="FFFFFF"/>
        </a:accent5>
        <a:accent6>
          <a:srgbClr val="005D2A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000000"/>
        </a:dk1>
        <a:lt1>
          <a:srgbClr val="FFFFD5"/>
        </a:lt1>
        <a:dk2>
          <a:srgbClr val="000000"/>
        </a:dk2>
        <a:lt2>
          <a:srgbClr val="808080"/>
        </a:lt2>
        <a:accent1>
          <a:srgbClr val="D7DFCF"/>
        </a:accent1>
        <a:accent2>
          <a:srgbClr val="661600"/>
        </a:accent2>
        <a:accent3>
          <a:srgbClr val="FFFFE7"/>
        </a:accent3>
        <a:accent4>
          <a:srgbClr val="000000"/>
        </a:accent4>
        <a:accent5>
          <a:srgbClr val="E8ECE4"/>
        </a:accent5>
        <a:accent6>
          <a:srgbClr val="5C1300"/>
        </a:accent6>
        <a:hlink>
          <a:srgbClr val="008000"/>
        </a:hlink>
        <a:folHlink>
          <a:srgbClr val="8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Custom Design">
  <a:themeElements>
    <a:clrScheme name="1_Custom Design 1">
      <a:dk1>
        <a:srgbClr val="000000"/>
      </a:dk1>
      <a:lt1>
        <a:srgbClr val="AABAC9"/>
      </a:lt1>
      <a:dk2>
        <a:srgbClr val="000000"/>
      </a:dk2>
      <a:lt2>
        <a:srgbClr val="808080"/>
      </a:lt2>
      <a:accent1>
        <a:srgbClr val="D7D7D7"/>
      </a:accent1>
      <a:accent2>
        <a:srgbClr val="003466"/>
      </a:accent2>
      <a:accent3>
        <a:srgbClr val="D2D9E1"/>
      </a:accent3>
      <a:accent4>
        <a:srgbClr val="000000"/>
      </a:accent4>
      <a:accent5>
        <a:srgbClr val="E8E8E8"/>
      </a:accent5>
      <a:accent6>
        <a:srgbClr val="002E5C"/>
      </a:accent6>
      <a:hlink>
        <a:srgbClr val="008000"/>
      </a:hlink>
      <a:folHlink>
        <a:srgbClr val="800000"/>
      </a:folHlink>
    </a:clrScheme>
    <a:fontScheme name="1_Custom Design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25082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AABAC9"/>
        </a:lt1>
        <a:dk2>
          <a:srgbClr val="000000"/>
        </a:dk2>
        <a:lt2>
          <a:srgbClr val="808080"/>
        </a:lt2>
        <a:accent1>
          <a:srgbClr val="D7D7D7"/>
        </a:accent1>
        <a:accent2>
          <a:srgbClr val="003466"/>
        </a:accent2>
        <a:accent3>
          <a:srgbClr val="D2D9E1"/>
        </a:accent3>
        <a:accent4>
          <a:srgbClr val="000000"/>
        </a:accent4>
        <a:accent5>
          <a:srgbClr val="E8E8E8"/>
        </a:accent5>
        <a:accent6>
          <a:srgbClr val="002E5C"/>
        </a:accent6>
        <a:hlink>
          <a:srgbClr val="008000"/>
        </a:hlink>
        <a:folHlink>
          <a:srgbClr val="8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603000"/>
        </a:dk1>
        <a:lt1>
          <a:srgbClr val="CF9860"/>
        </a:lt1>
        <a:dk2>
          <a:srgbClr val="000000"/>
        </a:dk2>
        <a:lt2>
          <a:srgbClr val="808080"/>
        </a:lt2>
        <a:accent1>
          <a:srgbClr val="FFFFCF"/>
        </a:accent1>
        <a:accent2>
          <a:srgbClr val="603000"/>
        </a:accent2>
        <a:accent3>
          <a:srgbClr val="E4CAB6"/>
        </a:accent3>
        <a:accent4>
          <a:srgbClr val="512700"/>
        </a:accent4>
        <a:accent5>
          <a:srgbClr val="FFFFE4"/>
        </a:accent5>
        <a:accent6>
          <a:srgbClr val="562A00"/>
        </a:accent6>
        <a:hlink>
          <a:srgbClr val="C21414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505750"/>
        </a:dk1>
        <a:lt1>
          <a:srgbClr val="FFFFFF"/>
        </a:lt1>
        <a:dk2>
          <a:srgbClr val="000000"/>
        </a:dk2>
        <a:lt2>
          <a:srgbClr val="808080"/>
        </a:lt2>
        <a:accent1>
          <a:srgbClr val="DFDFDF"/>
        </a:accent1>
        <a:accent2>
          <a:srgbClr val="9F3000"/>
        </a:accent2>
        <a:accent3>
          <a:srgbClr val="FFFFFF"/>
        </a:accent3>
        <a:accent4>
          <a:srgbClr val="434943"/>
        </a:accent4>
        <a:accent5>
          <a:srgbClr val="ECECEC"/>
        </a:accent5>
        <a:accent6>
          <a:srgbClr val="902A00"/>
        </a:accent6>
        <a:hlink>
          <a:srgbClr val="C21414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3A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FFCF"/>
        </a:accent1>
        <a:accent2>
          <a:srgbClr val="9F0000"/>
        </a:accent2>
        <a:accent3>
          <a:srgbClr val="FFFFFF"/>
        </a:accent3>
        <a:accent4>
          <a:srgbClr val="300000"/>
        </a:accent4>
        <a:accent5>
          <a:srgbClr val="FFFFE4"/>
        </a:accent5>
        <a:accent6>
          <a:srgbClr val="900000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2336"/>
        </a:dk1>
        <a:lt1>
          <a:srgbClr val="E8F0F8"/>
        </a:lt1>
        <a:dk2>
          <a:srgbClr val="000000"/>
        </a:dk2>
        <a:lt2>
          <a:srgbClr val="808080"/>
        </a:lt2>
        <a:accent1>
          <a:srgbClr val="FFFFEF"/>
        </a:accent1>
        <a:accent2>
          <a:srgbClr val="00679F"/>
        </a:accent2>
        <a:accent3>
          <a:srgbClr val="F2F6FB"/>
        </a:accent3>
        <a:accent4>
          <a:srgbClr val="001C2D"/>
        </a:accent4>
        <a:accent5>
          <a:srgbClr val="FFFFF6"/>
        </a:accent5>
        <a:accent6>
          <a:srgbClr val="005D90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2336"/>
        </a:dk1>
        <a:lt1>
          <a:srgbClr val="CFCFFF"/>
        </a:lt1>
        <a:dk2>
          <a:srgbClr val="000000"/>
        </a:dk2>
        <a:lt2>
          <a:srgbClr val="808080"/>
        </a:lt2>
        <a:accent1>
          <a:srgbClr val="FFFFFF"/>
        </a:accent1>
        <a:accent2>
          <a:srgbClr val="003060"/>
        </a:accent2>
        <a:accent3>
          <a:srgbClr val="E4E4FF"/>
        </a:accent3>
        <a:accent4>
          <a:srgbClr val="001C2D"/>
        </a:accent4>
        <a:accent5>
          <a:srgbClr val="FFFFFF"/>
        </a:accent5>
        <a:accent6>
          <a:srgbClr val="002A56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AEAEA"/>
        </a:accent1>
        <a:accent2>
          <a:srgbClr val="4B4B4B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434343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0000"/>
        </a:dk1>
        <a:lt1>
          <a:srgbClr val="E3DABB"/>
        </a:lt1>
        <a:dk2>
          <a:srgbClr val="000000"/>
        </a:dk2>
        <a:lt2>
          <a:srgbClr val="808080"/>
        </a:lt2>
        <a:accent1>
          <a:srgbClr val="EAEAEA"/>
        </a:accent1>
        <a:accent2>
          <a:srgbClr val="065290"/>
        </a:accent2>
        <a:accent3>
          <a:srgbClr val="EFEADA"/>
        </a:accent3>
        <a:accent4>
          <a:srgbClr val="000000"/>
        </a:accent4>
        <a:accent5>
          <a:srgbClr val="F3F3F3"/>
        </a:accent5>
        <a:accent6>
          <a:srgbClr val="054982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00009F"/>
        </a:dk1>
        <a:lt1>
          <a:srgbClr val="FFCFFF"/>
        </a:lt1>
        <a:dk2>
          <a:srgbClr val="000000"/>
        </a:dk2>
        <a:lt2>
          <a:srgbClr val="808080"/>
        </a:lt2>
        <a:accent1>
          <a:srgbClr val="FFFFFF"/>
        </a:accent1>
        <a:accent2>
          <a:srgbClr val="60009F"/>
        </a:accent2>
        <a:accent3>
          <a:srgbClr val="FFE4FF"/>
        </a:accent3>
        <a:accent4>
          <a:srgbClr val="000087"/>
        </a:accent4>
        <a:accent5>
          <a:srgbClr val="FFFFFF"/>
        </a:accent5>
        <a:accent6>
          <a:srgbClr val="560090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003000"/>
        </a:dk1>
        <a:lt1>
          <a:srgbClr val="9FCF9F"/>
        </a:lt1>
        <a:dk2>
          <a:srgbClr val="000000"/>
        </a:dk2>
        <a:lt2>
          <a:srgbClr val="808080"/>
        </a:lt2>
        <a:accent1>
          <a:srgbClr val="FFFFFF"/>
        </a:accent1>
        <a:accent2>
          <a:srgbClr val="006730"/>
        </a:accent2>
        <a:accent3>
          <a:srgbClr val="CDE4CD"/>
        </a:accent3>
        <a:accent4>
          <a:srgbClr val="002700"/>
        </a:accent4>
        <a:accent5>
          <a:srgbClr val="FFFFFF"/>
        </a:accent5>
        <a:accent6>
          <a:srgbClr val="005D2A"/>
        </a:accent6>
        <a:hlink>
          <a:srgbClr val="028418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000000"/>
        </a:dk1>
        <a:lt1>
          <a:srgbClr val="FFFFD5"/>
        </a:lt1>
        <a:dk2>
          <a:srgbClr val="000000"/>
        </a:dk2>
        <a:lt2>
          <a:srgbClr val="808080"/>
        </a:lt2>
        <a:accent1>
          <a:srgbClr val="D7DFCF"/>
        </a:accent1>
        <a:accent2>
          <a:srgbClr val="661600"/>
        </a:accent2>
        <a:accent3>
          <a:srgbClr val="FFFFE7"/>
        </a:accent3>
        <a:accent4>
          <a:srgbClr val="000000"/>
        </a:accent4>
        <a:accent5>
          <a:srgbClr val="E8ECE4"/>
        </a:accent5>
        <a:accent6>
          <a:srgbClr val="5C1300"/>
        </a:accent6>
        <a:hlink>
          <a:srgbClr val="008000"/>
        </a:hlink>
        <a:folHlink>
          <a:srgbClr val="8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0D515997CB0546990B9821911254AF" ma:contentTypeVersion="30" ma:contentTypeDescription="Create a new document." ma:contentTypeScope="" ma:versionID="0b1b17f1ebd9ab3c754f47e238ef930a">
  <xsd:schema xmlns:xsd="http://www.w3.org/2001/XMLSchema" xmlns:xs="http://www.w3.org/2001/XMLSchema" xmlns:p="http://schemas.microsoft.com/office/2006/metadata/properties" xmlns:ns1="http://schemas.microsoft.com/sharepoint/v3" xmlns:ns2="b8d4423e-d233-4bc9-97bc-d7574ce75186" targetNamespace="http://schemas.microsoft.com/office/2006/metadata/properties" ma:root="true" ma:fieldsID="89f5b89839f7fc399baeff73974617ee" ns1:_="" ns2:_="">
    <xsd:import namespace="http://schemas.microsoft.com/sharepoint/v3"/>
    <xsd:import namespace="b8d4423e-d233-4bc9-97bc-d7574ce75186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Description0"/>
                <xsd:element ref="ns2:Metadata1" minOccurs="0"/>
                <xsd:element ref="ns2:Metadata2" minOccurs="0"/>
                <xsd:element ref="ns2:Metadata3" minOccurs="0"/>
                <xsd:element ref="ns1:RatingCount" minOccurs="0"/>
                <xsd:element ref="ns2:Copyright" minOccurs="0"/>
                <xsd:element ref="ns2:Permissions" minOccurs="0"/>
                <xsd:element ref="ns1:LikesCount" minOccurs="0"/>
                <xsd:element ref="ns2:Featured" minOccurs="0"/>
                <xsd:element ref="ns2:Published_x0020_Year" minOccurs="0"/>
                <xsd:element ref="ns2:Published_x0020_Month" minOccurs="0"/>
                <xsd:element ref="ns2:End_x0020_Date" minOccurs="0"/>
                <xsd:element ref="ns2:Destin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2" nillable="true" ma:displayName="Scheduling Start Date" ma:description="" ma:internalName="PublishingStartDate">
      <xsd:simpleType>
        <xsd:restriction base="dms:Unknown"/>
      </xsd:simpleType>
    </xsd:element>
    <xsd:element name="PublishingExpirationDate" ma:index="3" nillable="true" ma:displayName="Scheduling End Date" ma:description="" ma:internalName="PublishingExpirationDate">
      <xsd:simpleType>
        <xsd:restriction base="dms:Unknown"/>
      </xsd:simpleType>
    </xsd:element>
    <xsd:element name="RatingCount" ma:index="11" nillable="true" ma:displayName="Number of Ratings" ma:decimals="0" ma:description="Number of ratings submitted" ma:internalName="RatingCount" ma:readOnly="false" ma:percentage="FALSE">
      <xsd:simpleType>
        <xsd:restriction base="dms:Number"/>
      </xsd:simpleType>
    </xsd:element>
    <xsd:element name="LikesCount" ma:index="14" nillable="true" ma:displayName="Number of Likes" ma:internalName="LikesCount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d4423e-d233-4bc9-97bc-d7574ce75186" elementFormDefault="qualified">
    <xsd:import namespace="http://schemas.microsoft.com/office/2006/documentManagement/types"/>
    <xsd:import namespace="http://schemas.microsoft.com/office/infopath/2007/PartnerControls"/>
    <xsd:element name="Description0" ma:index="4" ma:displayName="Description" ma:description="Please enter a full description of your resource." ma:internalName="Description0" ma:readOnly="false">
      <xsd:simpleType>
        <xsd:restriction base="dms:Note"/>
      </xsd:simpleType>
    </xsd:element>
    <xsd:element name="Metadata1" ma:index="6" nillable="true" ma:displayName="Categories" ma:description="Select at least one category that relates to your resource.&lt;br&gt;&lt;br&gt;Adding a category aids in the search of your resource." ma:list="{61941f64-2feb-4028-a951-3b5c001de6c7}" ma:internalName="Metadata1" ma:readOnly="false" ma:showField="Title" ma:web="81f67e4c-6aed-4aaa-86d1-aa3898cd5d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etadata2" ma:index="7" nillable="true" ma:displayName="Topics" ma:description="Select one or more topics which relate to your resource.&lt;br&gt;&lt;br&gt;Assigning a topic to a resource allows you to &lt;br&gt;further define your resource." ma:list="{e62908a1-1960-4f5e-843f-21c192ab3536}" ma:internalName="Metadata2" ma:readOnly="false" ma:showField="Title" ma:web="81f67e4c-6aed-4aaa-86d1-aa3898cd5d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etadata3" ma:index="8" nillable="true" ma:displayName="Geographical Location or Agency" ma:description="Select the agency or state where the resource is from." ma:list="{064f33b2-56c3-4a74-b5fe-4ad23400e58d}" ma:internalName="Metadata3" ma:readOnly="false" ma:showField="Title" ma:web="81f67e4c-6aed-4aaa-86d1-aa3898cd5d42">
      <xsd:simpleType>
        <xsd:restriction base="dms:Lookup"/>
      </xsd:simpleType>
    </xsd:element>
    <xsd:element name="Copyright" ma:index="12" nillable="true" ma:displayName="Copyright" ma:description="Please indicate the copyright status of the resource." ma:format="Dropdown" ma:internalName="Copyright" ma:readOnly="false">
      <xsd:simpleType>
        <xsd:restriction base="dms:Choice">
          <xsd:enumeration value="There is no copyright associated with the document."/>
          <xsd:enumeration value="The document has a copyright and I am the owner."/>
          <xsd:enumeration value="The document has a copyright and I am NOT the owner."/>
          <xsd:enumeration value="The document has a copyright and permission to share has been obtained."/>
        </xsd:restriction>
      </xsd:simpleType>
    </xsd:element>
    <xsd:element name="Permissions" ma:index="13" nillable="true" ma:displayName="Permissions" ma:description="Please indicate your preference regarding&lt;br&gt;who has permission to view the resource." ma:format="Dropdown" ma:internalName="Permissions" ma:readOnly="false">
      <xsd:simpleType>
        <xsd:restriction base="dms:Choice">
          <xsd:enumeration value="The document can be viewed by anyone."/>
          <xsd:enumeration value="The document can only be viewed by APHL members."/>
        </xsd:restriction>
      </xsd:simpleType>
    </xsd:element>
    <xsd:element name="Featured" ma:index="15" nillable="true" ma:displayName="Featured" ma:default="0" ma:internalName="Featured" ma:readOnly="false">
      <xsd:simpleType>
        <xsd:restriction base="dms:Boolean"/>
      </xsd:simpleType>
    </xsd:element>
    <xsd:element name="Published_x0020_Year" ma:index="16" nillable="true" ma:displayName="Published Year" ma:internalName="Published_x0020_Year" ma:readOnly="false">
      <xsd:simpleType>
        <xsd:restriction base="dms:Text">
          <xsd:maxLength value="255"/>
        </xsd:restriction>
      </xsd:simpleType>
    </xsd:element>
    <xsd:element name="Published_x0020_Month" ma:index="17" nillable="true" ma:displayName="Published Month" ma:default="Jan" ma:format="Dropdown" ma:internalName="Published_x0020_Month" ma:readOnly="false">
      <xsd:simpleType>
        <xsd:restriction base="dms:Choice">
          <xsd:enumeration value="Jan"/>
          <xsd:enumeration value="Feb"/>
          <xsd:enumeration value="Mar"/>
          <xsd:enumeration value="Apr"/>
          <xsd:enumeration value="May"/>
          <xsd:enumeration value="Jun"/>
          <xsd:enumeration value="Jul"/>
          <xsd:enumeration value="Aug"/>
          <xsd:enumeration value="Sep"/>
          <xsd:enumeration value="Oct"/>
          <xsd:enumeration value="Nov"/>
          <xsd:enumeration value="Dec"/>
        </xsd:restriction>
      </xsd:simpleType>
    </xsd:element>
    <xsd:element name="End_x0020_Date" ma:index="18" nillable="true" ma:displayName="End Date" ma:format="DateOnly" ma:internalName="End_x0020_Date" ma:readOnly="false">
      <xsd:simpleType>
        <xsd:restriction base="dms:DateTime"/>
      </xsd:simpleType>
    </xsd:element>
    <xsd:element name="Destination" ma:index="23" nillable="true" ma:displayName="Destination" ma:format="Dropdown" ma:internalName="Destination">
      <xsd:simpleType>
        <xsd:restriction base="dms:Choice">
          <xsd:enumeration value="Archive"/>
          <xsd:enumeration value="Keep"/>
          <xsd:enumeration value="Delet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9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 ma:index="5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eatured xmlns="b8d4423e-d233-4bc9-97bc-d7574ce75186">false</Featured>
    <Description0 xmlns="b8d4423e-d233-4bc9-97bc-d7574ce75186">Poster of results from survey on tobacco advertising</Description0>
    <LikesCount xmlns="http://schemas.microsoft.com/sharepoint/v3" xsi:nil="true"/>
    <Published_x0020_Month xmlns="b8d4423e-d233-4bc9-97bc-d7574ce75186">Jan</Published_x0020_Month>
    <End_x0020_Date xmlns="b8d4423e-d233-4bc9-97bc-d7574ce75186" xsi:nil="true"/>
    <Published_x0020_Year xmlns="b8d4423e-d233-4bc9-97bc-d7574ce75186" xsi:nil="true"/>
    <RatingCount xmlns="http://schemas.microsoft.com/sharepoint/v3" xsi:nil="true"/>
    <PublishingExpirationDate xmlns="http://schemas.microsoft.com/sharepoint/v3" xsi:nil="true"/>
    <Copyright xmlns="b8d4423e-d233-4bc9-97bc-d7574ce75186">There is no copyright associated with the document.</Copyright>
    <PublishingStartDate xmlns="http://schemas.microsoft.com/sharepoint/v3" xsi:nil="true"/>
    <Permissions xmlns="b8d4423e-d233-4bc9-97bc-d7574ce75186">The document can be viewed by anyone.</Permissions>
    <Metadata2 xmlns="b8d4423e-d233-4bc9-97bc-d7574ce75186">
      <Value>18</Value>
    </Metadata2>
    <Metadata3 xmlns="b8d4423e-d233-4bc9-97bc-d7574ce75186">55</Metadata3>
    <Metadata1 xmlns="b8d4423e-d233-4bc9-97bc-d7574ce75186">
      <Value>8</Value>
    </Metadata1>
    <Destination xmlns="b8d4423e-d233-4bc9-97bc-d7574ce75186" xsi:nil="true"/>
  </documentManagement>
</p:properties>
</file>

<file path=customXml/itemProps1.xml><?xml version="1.0" encoding="utf-8"?>
<ds:datastoreItem xmlns:ds="http://schemas.openxmlformats.org/officeDocument/2006/customXml" ds:itemID="{8B2F8FE8-2C9E-4EEF-83E3-E0F4C39E0963}"/>
</file>

<file path=customXml/itemProps2.xml><?xml version="1.0" encoding="utf-8"?>
<ds:datastoreItem xmlns:ds="http://schemas.openxmlformats.org/officeDocument/2006/customXml" ds:itemID="{A109A5C8-40EE-449B-9555-17BFA98EFF26}"/>
</file>

<file path=customXml/itemProps3.xml><?xml version="1.0" encoding="utf-8"?>
<ds:datastoreItem xmlns:ds="http://schemas.openxmlformats.org/officeDocument/2006/customXml" ds:itemID="{638342D2-DDF1-4DA9-AC60-AA77AC36693B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9438</TotalTime>
  <Words>679</Words>
  <Application>Microsoft Office PowerPoint</Application>
  <PresentationFormat>Custom</PresentationFormat>
  <Paragraphs>62</Paragraphs>
  <Slides>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Custom Design</vt:lpstr>
      <vt:lpstr>1_Custom Design</vt:lpstr>
      <vt:lpstr>2_Custom Design</vt:lpstr>
      <vt:lpstr>3_Custom Design</vt:lpstr>
      <vt:lpstr>Document</vt:lpstr>
      <vt:lpstr>PowerPoint Presentation</vt:lpstr>
    </vt:vector>
  </TitlesOfParts>
  <Company>www.PosterPresentations.com</Company>
  <LinksUpToDate>false</LinksUpToDate>
  <SharedDoc>false</SharedDoc>
  <HyperlinkBase>http://www.posterpresentations.com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Assessing Attitudes Towards Tobacco Advertising</dc:title>
  <dc:subject>Free PowerPoint poster templates</dc:subject>
  <dc:creator>A. Kotoulas</dc:creator>
  <cp:keywords>Tobacco, Advertizing, Adolescent Health</cp:keywords>
  <dc:description>Non-authorized printing of this poster template by any commercial printing service other than PosterPresentations.com is strictly prohibited._x000d_
Non-profit educational printing centers are exempt._x000d_
To obtain printing authorization call:_x000d_
1.866.649.3004_x000d_
_x000d_
© 2007 Canterbury Media Services, Inc</dc:description>
  <cp:lastModifiedBy>medlocal</cp:lastModifiedBy>
  <cp:revision>264</cp:revision>
  <dcterms:created xsi:type="dcterms:W3CDTF">2005-05-18T01:24:28Z</dcterms:created>
  <dcterms:modified xsi:type="dcterms:W3CDTF">2013-01-18T17:29:36Z</dcterms:modified>
  <cp:category>Powerpoint poster templates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0x0101000B0D515997CB0546990B9821911254AF</vt:lpwstr>
  </property>
  <property fmtid="{D5CDD505-2E9C-101B-9397-08002B2CF9AE}" pid="3" name="APHL">
    <vt:lpwstr>1-Keep</vt:lpwstr>
  </property>
</Properties>
</file>