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0" r:id="rId5"/>
    <p:sldMasterId id="2147483730" r:id="rId6"/>
  </p:sldMasterIdLst>
  <p:notesMasterIdLst>
    <p:notesMasterId r:id="rId51"/>
  </p:notesMasterIdLst>
  <p:sldIdLst>
    <p:sldId id="315" r:id="rId7"/>
    <p:sldId id="297" r:id="rId8"/>
    <p:sldId id="319" r:id="rId9"/>
    <p:sldId id="257" r:id="rId10"/>
    <p:sldId id="299" r:id="rId11"/>
    <p:sldId id="259" r:id="rId12"/>
    <p:sldId id="261" r:id="rId13"/>
    <p:sldId id="267" r:id="rId14"/>
    <p:sldId id="300" r:id="rId15"/>
    <p:sldId id="284" r:id="rId16"/>
    <p:sldId id="301" r:id="rId17"/>
    <p:sldId id="272" r:id="rId18"/>
    <p:sldId id="273" r:id="rId19"/>
    <p:sldId id="271" r:id="rId20"/>
    <p:sldId id="310" r:id="rId21"/>
    <p:sldId id="260" r:id="rId22"/>
    <p:sldId id="314" r:id="rId23"/>
    <p:sldId id="316" r:id="rId24"/>
    <p:sldId id="262" r:id="rId25"/>
    <p:sldId id="280" r:id="rId26"/>
    <p:sldId id="263" r:id="rId27"/>
    <p:sldId id="264" r:id="rId28"/>
    <p:sldId id="305" r:id="rId29"/>
    <p:sldId id="288" r:id="rId30"/>
    <p:sldId id="320" r:id="rId31"/>
    <p:sldId id="287" r:id="rId32"/>
    <p:sldId id="266" r:id="rId33"/>
    <p:sldId id="311" r:id="rId34"/>
    <p:sldId id="312" r:id="rId35"/>
    <p:sldId id="302" r:id="rId36"/>
    <p:sldId id="318" r:id="rId37"/>
    <p:sldId id="317" r:id="rId38"/>
    <p:sldId id="313" r:id="rId39"/>
    <p:sldId id="278" r:id="rId40"/>
    <p:sldId id="269" r:id="rId41"/>
    <p:sldId id="279" r:id="rId42"/>
    <p:sldId id="281" r:id="rId43"/>
    <p:sldId id="270" r:id="rId44"/>
    <p:sldId id="321" r:id="rId45"/>
    <p:sldId id="303" r:id="rId46"/>
    <p:sldId id="277" r:id="rId47"/>
    <p:sldId id="275" r:id="rId48"/>
    <p:sldId id="289" r:id="rId49"/>
    <p:sldId id="322"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niversity Hygienic Lab" initials="UHL" lastIdx="6" clrIdx="0"/>
  <p:cmAuthor id="1" name="State Hygienic Laboratory" initials="SHL" lastIdx="1" clrIdx="1"/>
  <p:cmAuthor id="2" name="State Hygienic Lab" initials="SHL"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473" autoAdjust="0"/>
    <p:restoredTop sz="81435" autoAdjust="0"/>
  </p:normalViewPr>
  <p:slideViewPr>
    <p:cSldViewPr>
      <p:cViewPr varScale="1">
        <p:scale>
          <a:sx n="40" d="100"/>
          <a:sy n="40" d="100"/>
        </p:scale>
        <p:origin x="740"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6"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622A2C-7C21-48BC-BEE4-7BAFDC8EA01C}" type="doc">
      <dgm:prSet loTypeId="urn:microsoft.com/office/officeart/2005/8/layout/radial3" loCatId="cycle" qsTypeId="urn:microsoft.com/office/officeart/2005/8/quickstyle/simple3" qsCatId="simple" csTypeId="urn:microsoft.com/office/officeart/2005/8/colors/colorful2" csCatId="colorful" phldr="1"/>
      <dgm:spPr/>
      <dgm:t>
        <a:bodyPr/>
        <a:lstStyle/>
        <a:p>
          <a:endParaRPr lang="en-US"/>
        </a:p>
      </dgm:t>
    </dgm:pt>
    <dgm:pt modelId="{FD2D1386-6563-4572-97E6-6DED90579B4C}">
      <dgm:prSet phldrT="[Text]"/>
      <dgm:spPr/>
      <dgm:t>
        <a:bodyPr/>
        <a:lstStyle/>
        <a:p>
          <a:r>
            <a:rPr lang="en-US" dirty="0" smtClean="0"/>
            <a:t>ISO/IEC 17025:2005 Quality Management System</a:t>
          </a:r>
          <a:endParaRPr lang="en-US" dirty="0"/>
        </a:p>
      </dgm:t>
    </dgm:pt>
    <dgm:pt modelId="{EE438A0C-F902-41D3-8FA3-166182013F40}" type="parTrans" cxnId="{2EE9E236-9698-442E-BB51-C6D8860FD5E5}">
      <dgm:prSet/>
      <dgm:spPr/>
      <dgm:t>
        <a:bodyPr/>
        <a:lstStyle/>
        <a:p>
          <a:endParaRPr lang="en-US"/>
        </a:p>
      </dgm:t>
    </dgm:pt>
    <dgm:pt modelId="{019CB6B8-06D0-48AC-BC8D-30B9477EA2E9}" type="sibTrans" cxnId="{2EE9E236-9698-442E-BB51-C6D8860FD5E5}">
      <dgm:prSet/>
      <dgm:spPr/>
      <dgm:t>
        <a:bodyPr/>
        <a:lstStyle/>
        <a:p>
          <a:endParaRPr lang="en-US"/>
        </a:p>
      </dgm:t>
    </dgm:pt>
    <dgm:pt modelId="{9F007220-298C-471D-BDB0-23FFA307C035}">
      <dgm:prSet phldrT="[Text]"/>
      <dgm:spPr/>
      <dgm:t>
        <a:bodyPr/>
        <a:lstStyle/>
        <a:p>
          <a:r>
            <a:rPr lang="en-US" dirty="0" smtClean="0"/>
            <a:t>Calibration</a:t>
          </a:r>
          <a:endParaRPr lang="en-US" dirty="0"/>
        </a:p>
      </dgm:t>
    </dgm:pt>
    <dgm:pt modelId="{96494567-9262-457C-A878-76FA80EE7239}" type="parTrans" cxnId="{D902FF7B-B87E-42BD-A24A-4BA5F20D7BE3}">
      <dgm:prSet/>
      <dgm:spPr/>
      <dgm:t>
        <a:bodyPr/>
        <a:lstStyle/>
        <a:p>
          <a:endParaRPr lang="en-US"/>
        </a:p>
      </dgm:t>
    </dgm:pt>
    <dgm:pt modelId="{1EB5BBAC-FEBB-4329-A222-426D8FB2FB56}" type="sibTrans" cxnId="{D902FF7B-B87E-42BD-A24A-4BA5F20D7BE3}">
      <dgm:prSet/>
      <dgm:spPr/>
      <dgm:t>
        <a:bodyPr/>
        <a:lstStyle/>
        <a:p>
          <a:endParaRPr lang="en-US"/>
        </a:p>
      </dgm:t>
    </dgm:pt>
    <dgm:pt modelId="{16C8D3A3-A520-47F2-BB7F-8DE3A5E161CB}">
      <dgm:prSet phldrT="[Text]"/>
      <dgm:spPr/>
      <dgm:t>
        <a:bodyPr/>
        <a:lstStyle/>
        <a:p>
          <a:r>
            <a:rPr lang="en-US" dirty="0" smtClean="0"/>
            <a:t>Validation</a:t>
          </a:r>
          <a:endParaRPr lang="en-US" dirty="0"/>
        </a:p>
      </dgm:t>
    </dgm:pt>
    <dgm:pt modelId="{8673ACE7-D35C-49FA-8E16-18554EAE4ECA}" type="parTrans" cxnId="{54C8A96F-6CCA-454B-8E32-558660D5BE0C}">
      <dgm:prSet/>
      <dgm:spPr/>
      <dgm:t>
        <a:bodyPr/>
        <a:lstStyle/>
        <a:p>
          <a:endParaRPr lang="en-US"/>
        </a:p>
      </dgm:t>
    </dgm:pt>
    <dgm:pt modelId="{93237382-52CE-432C-8B8D-1EC872B10670}" type="sibTrans" cxnId="{54C8A96F-6CCA-454B-8E32-558660D5BE0C}">
      <dgm:prSet/>
      <dgm:spPr/>
      <dgm:t>
        <a:bodyPr/>
        <a:lstStyle/>
        <a:p>
          <a:endParaRPr lang="en-US"/>
        </a:p>
      </dgm:t>
    </dgm:pt>
    <dgm:pt modelId="{9E2B97F2-DF3E-46B5-88CE-F9006BF6452B}">
      <dgm:prSet phldrT="[Text]"/>
      <dgm:spPr/>
      <dgm:t>
        <a:bodyPr/>
        <a:lstStyle/>
        <a:p>
          <a:r>
            <a:rPr lang="en-US" dirty="0" smtClean="0"/>
            <a:t>Verification</a:t>
          </a:r>
          <a:endParaRPr lang="en-US" dirty="0"/>
        </a:p>
      </dgm:t>
    </dgm:pt>
    <dgm:pt modelId="{4F612785-1A05-43A2-BA2F-12534F1CBFD1}" type="parTrans" cxnId="{75847A8F-2C42-42C0-A93C-C00409D0C306}">
      <dgm:prSet/>
      <dgm:spPr/>
      <dgm:t>
        <a:bodyPr/>
        <a:lstStyle/>
        <a:p>
          <a:endParaRPr lang="en-US"/>
        </a:p>
      </dgm:t>
    </dgm:pt>
    <dgm:pt modelId="{29B13C8F-C7FF-4FA2-AD0A-9F9B46681C2F}" type="sibTrans" cxnId="{75847A8F-2C42-42C0-A93C-C00409D0C306}">
      <dgm:prSet/>
      <dgm:spPr/>
      <dgm:t>
        <a:bodyPr/>
        <a:lstStyle/>
        <a:p>
          <a:endParaRPr lang="en-US"/>
        </a:p>
      </dgm:t>
    </dgm:pt>
    <dgm:pt modelId="{F3F2994A-59D2-4D79-A79D-208129BDEC92}">
      <dgm:prSet phldrT="[Text]"/>
      <dgm:spPr/>
      <dgm:t>
        <a:bodyPr/>
        <a:lstStyle/>
        <a:p>
          <a:r>
            <a:rPr lang="en-US" dirty="0" smtClean="0"/>
            <a:t>Uncertainty</a:t>
          </a:r>
          <a:endParaRPr lang="en-US" dirty="0"/>
        </a:p>
      </dgm:t>
    </dgm:pt>
    <dgm:pt modelId="{266AD46A-3541-4BED-9185-B5B375B44511}" type="parTrans" cxnId="{0075D914-C3E8-4DBE-953A-DC51D13609B8}">
      <dgm:prSet/>
      <dgm:spPr/>
      <dgm:t>
        <a:bodyPr/>
        <a:lstStyle/>
        <a:p>
          <a:endParaRPr lang="en-US"/>
        </a:p>
      </dgm:t>
    </dgm:pt>
    <dgm:pt modelId="{319FA8B7-832B-4BE5-AE9A-3A95DFF17798}" type="sibTrans" cxnId="{0075D914-C3E8-4DBE-953A-DC51D13609B8}">
      <dgm:prSet/>
      <dgm:spPr/>
      <dgm:t>
        <a:bodyPr/>
        <a:lstStyle/>
        <a:p>
          <a:endParaRPr lang="en-US"/>
        </a:p>
      </dgm:t>
    </dgm:pt>
    <dgm:pt modelId="{9CE5AC03-FA4F-4C84-80B3-CA59F28F130F}" type="pres">
      <dgm:prSet presAssocID="{5B622A2C-7C21-48BC-BEE4-7BAFDC8EA01C}" presName="composite" presStyleCnt="0">
        <dgm:presLayoutVars>
          <dgm:chMax val="1"/>
          <dgm:dir/>
          <dgm:resizeHandles val="exact"/>
        </dgm:presLayoutVars>
      </dgm:prSet>
      <dgm:spPr/>
      <dgm:t>
        <a:bodyPr/>
        <a:lstStyle/>
        <a:p>
          <a:endParaRPr lang="en-US"/>
        </a:p>
      </dgm:t>
    </dgm:pt>
    <dgm:pt modelId="{3D26BE85-D31C-45DF-8375-9DBF4DCD9E92}" type="pres">
      <dgm:prSet presAssocID="{5B622A2C-7C21-48BC-BEE4-7BAFDC8EA01C}" presName="radial" presStyleCnt="0">
        <dgm:presLayoutVars>
          <dgm:animLvl val="ctr"/>
        </dgm:presLayoutVars>
      </dgm:prSet>
      <dgm:spPr/>
    </dgm:pt>
    <dgm:pt modelId="{D3FCE3A2-3316-4481-9CA9-00B03B765258}" type="pres">
      <dgm:prSet presAssocID="{FD2D1386-6563-4572-97E6-6DED90579B4C}" presName="centerShape" presStyleLbl="vennNode1" presStyleIdx="0" presStyleCnt="5"/>
      <dgm:spPr/>
      <dgm:t>
        <a:bodyPr/>
        <a:lstStyle/>
        <a:p>
          <a:endParaRPr lang="en-US"/>
        </a:p>
      </dgm:t>
    </dgm:pt>
    <dgm:pt modelId="{DC2AF08B-3CB2-4D25-84C4-19B297940033}" type="pres">
      <dgm:prSet presAssocID="{9F007220-298C-471D-BDB0-23FFA307C035}" presName="node" presStyleLbl="vennNode1" presStyleIdx="1" presStyleCnt="5">
        <dgm:presLayoutVars>
          <dgm:bulletEnabled val="1"/>
        </dgm:presLayoutVars>
      </dgm:prSet>
      <dgm:spPr/>
      <dgm:t>
        <a:bodyPr/>
        <a:lstStyle/>
        <a:p>
          <a:endParaRPr lang="en-US"/>
        </a:p>
      </dgm:t>
    </dgm:pt>
    <dgm:pt modelId="{C0535B25-A345-4CE6-8A2C-B03474D6E2E7}" type="pres">
      <dgm:prSet presAssocID="{16C8D3A3-A520-47F2-BB7F-8DE3A5E161CB}" presName="node" presStyleLbl="vennNode1" presStyleIdx="2" presStyleCnt="5">
        <dgm:presLayoutVars>
          <dgm:bulletEnabled val="1"/>
        </dgm:presLayoutVars>
      </dgm:prSet>
      <dgm:spPr/>
      <dgm:t>
        <a:bodyPr/>
        <a:lstStyle/>
        <a:p>
          <a:endParaRPr lang="en-US"/>
        </a:p>
      </dgm:t>
    </dgm:pt>
    <dgm:pt modelId="{2D7F2EB9-C03A-42B8-93F1-DA3156920555}" type="pres">
      <dgm:prSet presAssocID="{9E2B97F2-DF3E-46B5-88CE-F9006BF6452B}" presName="node" presStyleLbl="vennNode1" presStyleIdx="3" presStyleCnt="5">
        <dgm:presLayoutVars>
          <dgm:bulletEnabled val="1"/>
        </dgm:presLayoutVars>
      </dgm:prSet>
      <dgm:spPr/>
      <dgm:t>
        <a:bodyPr/>
        <a:lstStyle/>
        <a:p>
          <a:endParaRPr lang="en-US"/>
        </a:p>
      </dgm:t>
    </dgm:pt>
    <dgm:pt modelId="{13355E04-7FC0-46EA-A9D0-03446F997C8C}" type="pres">
      <dgm:prSet presAssocID="{F3F2994A-59D2-4D79-A79D-208129BDEC92}" presName="node" presStyleLbl="vennNode1" presStyleIdx="4" presStyleCnt="5">
        <dgm:presLayoutVars>
          <dgm:bulletEnabled val="1"/>
        </dgm:presLayoutVars>
      </dgm:prSet>
      <dgm:spPr/>
      <dgm:t>
        <a:bodyPr/>
        <a:lstStyle/>
        <a:p>
          <a:endParaRPr lang="en-US"/>
        </a:p>
      </dgm:t>
    </dgm:pt>
  </dgm:ptLst>
  <dgm:cxnLst>
    <dgm:cxn modelId="{DA002A37-2BFD-4AE1-8FD2-7F189400F470}" type="presOf" srcId="{16C8D3A3-A520-47F2-BB7F-8DE3A5E161CB}" destId="{C0535B25-A345-4CE6-8A2C-B03474D6E2E7}" srcOrd="0" destOrd="0" presId="urn:microsoft.com/office/officeart/2005/8/layout/radial3"/>
    <dgm:cxn modelId="{54C8A96F-6CCA-454B-8E32-558660D5BE0C}" srcId="{FD2D1386-6563-4572-97E6-6DED90579B4C}" destId="{16C8D3A3-A520-47F2-BB7F-8DE3A5E161CB}" srcOrd="1" destOrd="0" parTransId="{8673ACE7-D35C-49FA-8E16-18554EAE4ECA}" sibTransId="{93237382-52CE-432C-8B8D-1EC872B10670}"/>
    <dgm:cxn modelId="{0075D914-C3E8-4DBE-953A-DC51D13609B8}" srcId="{FD2D1386-6563-4572-97E6-6DED90579B4C}" destId="{F3F2994A-59D2-4D79-A79D-208129BDEC92}" srcOrd="3" destOrd="0" parTransId="{266AD46A-3541-4BED-9185-B5B375B44511}" sibTransId="{319FA8B7-832B-4BE5-AE9A-3A95DFF17798}"/>
    <dgm:cxn modelId="{1A8F56AB-891E-490D-A957-BE1797571403}" type="presOf" srcId="{F3F2994A-59D2-4D79-A79D-208129BDEC92}" destId="{13355E04-7FC0-46EA-A9D0-03446F997C8C}" srcOrd="0" destOrd="0" presId="urn:microsoft.com/office/officeart/2005/8/layout/radial3"/>
    <dgm:cxn modelId="{75847A8F-2C42-42C0-A93C-C00409D0C306}" srcId="{FD2D1386-6563-4572-97E6-6DED90579B4C}" destId="{9E2B97F2-DF3E-46B5-88CE-F9006BF6452B}" srcOrd="2" destOrd="0" parTransId="{4F612785-1A05-43A2-BA2F-12534F1CBFD1}" sibTransId="{29B13C8F-C7FF-4FA2-AD0A-9F9B46681C2F}"/>
    <dgm:cxn modelId="{E0258C5C-80F1-4E4D-BE43-B6DCF9E9847C}" type="presOf" srcId="{9E2B97F2-DF3E-46B5-88CE-F9006BF6452B}" destId="{2D7F2EB9-C03A-42B8-93F1-DA3156920555}" srcOrd="0" destOrd="0" presId="urn:microsoft.com/office/officeart/2005/8/layout/radial3"/>
    <dgm:cxn modelId="{2EE9E236-9698-442E-BB51-C6D8860FD5E5}" srcId="{5B622A2C-7C21-48BC-BEE4-7BAFDC8EA01C}" destId="{FD2D1386-6563-4572-97E6-6DED90579B4C}" srcOrd="0" destOrd="0" parTransId="{EE438A0C-F902-41D3-8FA3-166182013F40}" sibTransId="{019CB6B8-06D0-48AC-BC8D-30B9477EA2E9}"/>
    <dgm:cxn modelId="{D902FF7B-B87E-42BD-A24A-4BA5F20D7BE3}" srcId="{FD2D1386-6563-4572-97E6-6DED90579B4C}" destId="{9F007220-298C-471D-BDB0-23FFA307C035}" srcOrd="0" destOrd="0" parTransId="{96494567-9262-457C-A878-76FA80EE7239}" sibTransId="{1EB5BBAC-FEBB-4329-A222-426D8FB2FB56}"/>
    <dgm:cxn modelId="{7CE3B8B6-E085-4EB1-92E3-D0D287AEA4A3}" type="presOf" srcId="{5B622A2C-7C21-48BC-BEE4-7BAFDC8EA01C}" destId="{9CE5AC03-FA4F-4C84-80B3-CA59F28F130F}" srcOrd="0" destOrd="0" presId="urn:microsoft.com/office/officeart/2005/8/layout/radial3"/>
    <dgm:cxn modelId="{D1609B87-E2DF-48B4-B648-4CFE0DCE889A}" type="presOf" srcId="{FD2D1386-6563-4572-97E6-6DED90579B4C}" destId="{D3FCE3A2-3316-4481-9CA9-00B03B765258}" srcOrd="0" destOrd="0" presId="urn:microsoft.com/office/officeart/2005/8/layout/radial3"/>
    <dgm:cxn modelId="{B55FF6FA-6DD5-4A88-AA31-CB77EEE95AEE}" type="presOf" srcId="{9F007220-298C-471D-BDB0-23FFA307C035}" destId="{DC2AF08B-3CB2-4D25-84C4-19B297940033}" srcOrd="0" destOrd="0" presId="urn:microsoft.com/office/officeart/2005/8/layout/radial3"/>
    <dgm:cxn modelId="{AF18DFD4-BF2C-487E-BC9C-F996A724BEEE}" type="presParOf" srcId="{9CE5AC03-FA4F-4C84-80B3-CA59F28F130F}" destId="{3D26BE85-D31C-45DF-8375-9DBF4DCD9E92}" srcOrd="0" destOrd="0" presId="urn:microsoft.com/office/officeart/2005/8/layout/radial3"/>
    <dgm:cxn modelId="{B42D0F00-CA27-4FB6-8525-59DC23E3C84E}" type="presParOf" srcId="{3D26BE85-D31C-45DF-8375-9DBF4DCD9E92}" destId="{D3FCE3A2-3316-4481-9CA9-00B03B765258}" srcOrd="0" destOrd="0" presId="urn:microsoft.com/office/officeart/2005/8/layout/radial3"/>
    <dgm:cxn modelId="{75E4F3B6-DE91-4EEE-9205-DF7313DE0DE7}" type="presParOf" srcId="{3D26BE85-D31C-45DF-8375-9DBF4DCD9E92}" destId="{DC2AF08B-3CB2-4D25-84C4-19B297940033}" srcOrd="1" destOrd="0" presId="urn:microsoft.com/office/officeart/2005/8/layout/radial3"/>
    <dgm:cxn modelId="{0FB2C351-AC28-4779-84D0-BB0181433D18}" type="presParOf" srcId="{3D26BE85-D31C-45DF-8375-9DBF4DCD9E92}" destId="{C0535B25-A345-4CE6-8A2C-B03474D6E2E7}" srcOrd="2" destOrd="0" presId="urn:microsoft.com/office/officeart/2005/8/layout/radial3"/>
    <dgm:cxn modelId="{E4E9D6A3-5D5A-4D1D-8941-C5B491664817}" type="presParOf" srcId="{3D26BE85-D31C-45DF-8375-9DBF4DCD9E92}" destId="{2D7F2EB9-C03A-42B8-93F1-DA3156920555}" srcOrd="3" destOrd="0" presId="urn:microsoft.com/office/officeart/2005/8/layout/radial3"/>
    <dgm:cxn modelId="{91CF67A5-38CA-4C3A-9001-6EED779EA0C6}" type="presParOf" srcId="{3D26BE85-D31C-45DF-8375-9DBF4DCD9E92}" destId="{13355E04-7FC0-46EA-A9D0-03446F997C8C}"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A2FC92D-BF55-4438-B10D-6C0BA601E363}" type="doc">
      <dgm:prSet loTypeId="urn:microsoft.com/office/officeart/2005/8/layout/hierarchy1" loCatId="hierarchy" qsTypeId="urn:microsoft.com/office/officeart/2005/8/quickstyle/simple3" qsCatId="simple" csTypeId="urn:microsoft.com/office/officeart/2005/8/colors/colorful3" csCatId="colorful" phldr="1"/>
      <dgm:spPr/>
      <dgm:t>
        <a:bodyPr/>
        <a:lstStyle/>
        <a:p>
          <a:endParaRPr lang="en-US"/>
        </a:p>
      </dgm:t>
    </dgm:pt>
    <dgm:pt modelId="{86FC66B6-52AC-4A91-88D1-32836AC86CA1}">
      <dgm:prSet phldrT="[Text]"/>
      <dgm:spPr/>
      <dgm:t>
        <a:bodyPr/>
        <a:lstStyle/>
        <a:p>
          <a:r>
            <a:rPr lang="en-US" dirty="0" smtClean="0"/>
            <a:t>Primary Effect What? When? Where?</a:t>
          </a:r>
          <a:endParaRPr lang="en-US" dirty="0"/>
        </a:p>
      </dgm:t>
    </dgm:pt>
    <dgm:pt modelId="{0581F729-609D-4B9C-8D9F-567738B6E0BC}" type="parTrans" cxnId="{867E011E-B9EF-461C-A4EA-2817BE7F5BFD}">
      <dgm:prSet/>
      <dgm:spPr/>
      <dgm:t>
        <a:bodyPr/>
        <a:lstStyle/>
        <a:p>
          <a:endParaRPr lang="en-US"/>
        </a:p>
      </dgm:t>
    </dgm:pt>
    <dgm:pt modelId="{9E7B3F84-8870-4231-B493-D6AFFF08C46F}" type="sibTrans" cxnId="{867E011E-B9EF-461C-A4EA-2817BE7F5BFD}">
      <dgm:prSet/>
      <dgm:spPr/>
      <dgm:t>
        <a:bodyPr/>
        <a:lstStyle/>
        <a:p>
          <a:endParaRPr lang="en-US"/>
        </a:p>
      </dgm:t>
    </dgm:pt>
    <dgm:pt modelId="{F194A087-B858-467F-B0DE-C6326EEC22CE}">
      <dgm:prSet phldrT="[Text]"/>
      <dgm:spPr/>
      <dgm:t>
        <a:bodyPr/>
        <a:lstStyle/>
        <a:p>
          <a:r>
            <a:rPr lang="en-US" dirty="0" smtClean="0"/>
            <a:t>[What] </a:t>
          </a:r>
        </a:p>
        <a:p>
          <a:r>
            <a:rPr lang="en-US" dirty="0" smtClean="0"/>
            <a:t>caused by? </a:t>
          </a:r>
        </a:p>
        <a:p>
          <a:r>
            <a:rPr lang="en-US" dirty="0" smtClean="0"/>
            <a:t>(Why the what?)</a:t>
          </a:r>
          <a:endParaRPr lang="en-US" dirty="0"/>
        </a:p>
      </dgm:t>
    </dgm:pt>
    <dgm:pt modelId="{F169535E-C6F0-4815-BD8A-413445119B57}" type="parTrans" cxnId="{5C662E96-0FA3-4B7D-8B92-6E296EE68267}">
      <dgm:prSet/>
      <dgm:spPr/>
      <dgm:t>
        <a:bodyPr/>
        <a:lstStyle/>
        <a:p>
          <a:endParaRPr lang="en-US"/>
        </a:p>
      </dgm:t>
    </dgm:pt>
    <dgm:pt modelId="{61ECE051-788F-4C83-B6E3-4747EFD308F7}" type="sibTrans" cxnId="{5C662E96-0FA3-4B7D-8B92-6E296EE68267}">
      <dgm:prSet/>
      <dgm:spPr/>
      <dgm:t>
        <a:bodyPr/>
        <a:lstStyle/>
        <a:p>
          <a:endParaRPr lang="en-US"/>
        </a:p>
      </dgm:t>
    </dgm:pt>
    <dgm:pt modelId="{C2A7D773-5CCA-4F54-9BC5-2B7856B94E4B}">
      <dgm:prSet phldrT="[Text]"/>
      <dgm:spPr/>
      <dgm:t>
        <a:bodyPr/>
        <a:lstStyle/>
        <a:p>
          <a:r>
            <a:rPr lang="en-US" dirty="0" smtClean="0"/>
            <a:t>Caused by?</a:t>
          </a:r>
          <a:endParaRPr lang="en-US" dirty="0"/>
        </a:p>
      </dgm:t>
    </dgm:pt>
    <dgm:pt modelId="{0E01E909-E780-4450-A5E7-AFEABB0D530C}" type="parTrans" cxnId="{E192CB5C-E332-40E1-8294-CA5BEC8AD941}">
      <dgm:prSet/>
      <dgm:spPr/>
      <dgm:t>
        <a:bodyPr/>
        <a:lstStyle/>
        <a:p>
          <a:endParaRPr lang="en-US"/>
        </a:p>
      </dgm:t>
    </dgm:pt>
    <dgm:pt modelId="{B2DB4FD2-6162-455B-A3BC-A7319016B161}" type="sibTrans" cxnId="{E192CB5C-E332-40E1-8294-CA5BEC8AD941}">
      <dgm:prSet/>
      <dgm:spPr/>
      <dgm:t>
        <a:bodyPr/>
        <a:lstStyle/>
        <a:p>
          <a:endParaRPr lang="en-US"/>
        </a:p>
      </dgm:t>
    </dgm:pt>
    <dgm:pt modelId="{38F8FE19-D727-4E41-BE9C-1E363E6C8C01}">
      <dgm:prSet phldrT="[Text]"/>
      <dgm:spPr/>
      <dgm:t>
        <a:bodyPr/>
        <a:lstStyle/>
        <a:p>
          <a:r>
            <a:rPr lang="en-US" dirty="0" smtClean="0"/>
            <a:t>Caused by?</a:t>
          </a:r>
          <a:endParaRPr lang="en-US" dirty="0"/>
        </a:p>
      </dgm:t>
    </dgm:pt>
    <dgm:pt modelId="{79F43ED8-3DAF-4A08-8E41-FF2302FF2117}" type="parTrans" cxnId="{56DFD9B0-CB66-41A5-A7AB-271ED8F453BB}">
      <dgm:prSet/>
      <dgm:spPr/>
      <dgm:t>
        <a:bodyPr/>
        <a:lstStyle/>
        <a:p>
          <a:endParaRPr lang="en-US"/>
        </a:p>
      </dgm:t>
    </dgm:pt>
    <dgm:pt modelId="{45BD1E37-AC02-4429-85B0-5C38D06B7742}" type="sibTrans" cxnId="{56DFD9B0-CB66-41A5-A7AB-271ED8F453BB}">
      <dgm:prSet/>
      <dgm:spPr/>
      <dgm:t>
        <a:bodyPr/>
        <a:lstStyle/>
        <a:p>
          <a:endParaRPr lang="en-US"/>
        </a:p>
      </dgm:t>
    </dgm:pt>
    <dgm:pt modelId="{0CF4A843-F1DB-4563-85B9-8CEDAA0635E4}">
      <dgm:prSet phldrT="[Text]"/>
      <dgm:spPr/>
      <dgm:t>
        <a:bodyPr/>
        <a:lstStyle/>
        <a:p>
          <a:r>
            <a:rPr lang="en-US" dirty="0" smtClean="0"/>
            <a:t>[When] </a:t>
          </a:r>
        </a:p>
        <a:p>
          <a:r>
            <a:rPr lang="en-US" dirty="0" smtClean="0"/>
            <a:t>caused by? </a:t>
          </a:r>
        </a:p>
        <a:p>
          <a:r>
            <a:rPr lang="en-US" dirty="0" smtClean="0"/>
            <a:t>(Why the when?)</a:t>
          </a:r>
          <a:endParaRPr lang="en-US" dirty="0"/>
        </a:p>
      </dgm:t>
    </dgm:pt>
    <dgm:pt modelId="{96221294-7A18-4100-AD82-AA2566E56D28}" type="parTrans" cxnId="{DE5D034E-AE8F-4B93-BB69-9B45BB4BC80F}">
      <dgm:prSet/>
      <dgm:spPr/>
      <dgm:t>
        <a:bodyPr/>
        <a:lstStyle/>
        <a:p>
          <a:endParaRPr lang="en-US"/>
        </a:p>
      </dgm:t>
    </dgm:pt>
    <dgm:pt modelId="{9F380BC9-618F-4C47-87A5-B6986A47CE2B}" type="sibTrans" cxnId="{DE5D034E-AE8F-4B93-BB69-9B45BB4BC80F}">
      <dgm:prSet/>
      <dgm:spPr/>
      <dgm:t>
        <a:bodyPr/>
        <a:lstStyle/>
        <a:p>
          <a:endParaRPr lang="en-US"/>
        </a:p>
      </dgm:t>
    </dgm:pt>
    <dgm:pt modelId="{79B0EE5C-05F1-4B39-A493-C8B1D502BCBC}">
      <dgm:prSet phldrT="[Text]"/>
      <dgm:spPr/>
      <dgm:t>
        <a:bodyPr/>
        <a:lstStyle/>
        <a:p>
          <a:r>
            <a:rPr lang="en-US" dirty="0" smtClean="0"/>
            <a:t>[Where] </a:t>
          </a:r>
        </a:p>
        <a:p>
          <a:r>
            <a:rPr lang="en-US" dirty="0" smtClean="0"/>
            <a:t>caused by? </a:t>
          </a:r>
        </a:p>
        <a:p>
          <a:r>
            <a:rPr lang="en-US" dirty="0" smtClean="0"/>
            <a:t>(Why the where?)</a:t>
          </a:r>
          <a:endParaRPr lang="en-US" dirty="0"/>
        </a:p>
      </dgm:t>
    </dgm:pt>
    <dgm:pt modelId="{7EEC3970-61BA-4DDD-A209-EDEA58158AB3}" type="parTrans" cxnId="{7DE8316F-7DA2-4A50-86B6-09251527B038}">
      <dgm:prSet/>
      <dgm:spPr/>
      <dgm:t>
        <a:bodyPr/>
        <a:lstStyle/>
        <a:p>
          <a:endParaRPr lang="en-US"/>
        </a:p>
      </dgm:t>
    </dgm:pt>
    <dgm:pt modelId="{8E9BE2AC-BB7B-4322-97D7-2919A3EFC6DE}" type="sibTrans" cxnId="{7DE8316F-7DA2-4A50-86B6-09251527B038}">
      <dgm:prSet/>
      <dgm:spPr/>
      <dgm:t>
        <a:bodyPr/>
        <a:lstStyle/>
        <a:p>
          <a:endParaRPr lang="en-US"/>
        </a:p>
      </dgm:t>
    </dgm:pt>
    <dgm:pt modelId="{D79687DA-55BA-4E06-9DDD-F02D8E45A507}">
      <dgm:prSet phldrT="[Text]"/>
      <dgm:spPr/>
      <dgm:t>
        <a:bodyPr/>
        <a:lstStyle/>
        <a:p>
          <a:r>
            <a:rPr lang="en-US" dirty="0" smtClean="0"/>
            <a:t>Caused by?</a:t>
          </a:r>
          <a:endParaRPr lang="en-US" dirty="0"/>
        </a:p>
      </dgm:t>
    </dgm:pt>
    <dgm:pt modelId="{B4595B79-223E-493D-A417-5BFA87F1FA61}" type="parTrans" cxnId="{14F0411D-8B12-4035-A547-756F701B8700}">
      <dgm:prSet/>
      <dgm:spPr/>
      <dgm:t>
        <a:bodyPr/>
        <a:lstStyle/>
        <a:p>
          <a:endParaRPr lang="en-US"/>
        </a:p>
      </dgm:t>
    </dgm:pt>
    <dgm:pt modelId="{004ECD47-C17C-4DFF-9B61-4B19FE54A559}" type="sibTrans" cxnId="{14F0411D-8B12-4035-A547-756F701B8700}">
      <dgm:prSet/>
      <dgm:spPr/>
      <dgm:t>
        <a:bodyPr/>
        <a:lstStyle/>
        <a:p>
          <a:endParaRPr lang="en-US"/>
        </a:p>
      </dgm:t>
    </dgm:pt>
    <dgm:pt modelId="{3EC83B31-E615-4295-8308-0220AEA5FB03}">
      <dgm:prSet phldrT="[Text]"/>
      <dgm:spPr/>
      <dgm:t>
        <a:bodyPr/>
        <a:lstStyle/>
        <a:p>
          <a:r>
            <a:rPr lang="en-US" dirty="0" smtClean="0"/>
            <a:t>Caused by?</a:t>
          </a:r>
          <a:endParaRPr lang="en-US" dirty="0"/>
        </a:p>
      </dgm:t>
    </dgm:pt>
    <dgm:pt modelId="{77935501-1881-4527-8465-7BCA9DCDC773}" type="parTrans" cxnId="{7CA31681-B19C-4FEF-9871-7DE6D0D0C8F1}">
      <dgm:prSet/>
      <dgm:spPr/>
      <dgm:t>
        <a:bodyPr/>
        <a:lstStyle/>
        <a:p>
          <a:endParaRPr lang="en-US"/>
        </a:p>
      </dgm:t>
    </dgm:pt>
    <dgm:pt modelId="{D242543B-77DA-452F-B93A-8C9B913E2949}" type="sibTrans" cxnId="{7CA31681-B19C-4FEF-9871-7DE6D0D0C8F1}">
      <dgm:prSet/>
      <dgm:spPr/>
      <dgm:t>
        <a:bodyPr/>
        <a:lstStyle/>
        <a:p>
          <a:endParaRPr lang="en-US"/>
        </a:p>
      </dgm:t>
    </dgm:pt>
    <dgm:pt modelId="{3E9BD6CE-6E0E-46EF-AA42-B2ED077633C9}">
      <dgm:prSet phldrT="[Text]"/>
      <dgm:spPr/>
      <dgm:t>
        <a:bodyPr/>
        <a:lstStyle/>
        <a:p>
          <a:r>
            <a:rPr lang="en-US" dirty="0" smtClean="0"/>
            <a:t>Caused by?</a:t>
          </a:r>
          <a:endParaRPr lang="en-US" dirty="0"/>
        </a:p>
      </dgm:t>
    </dgm:pt>
    <dgm:pt modelId="{1CB50EB1-A6E0-4B73-9D74-32B94A127AC0}" type="parTrans" cxnId="{B0190681-9636-4C6C-9B0C-CDE8891A2CBA}">
      <dgm:prSet/>
      <dgm:spPr/>
      <dgm:t>
        <a:bodyPr/>
        <a:lstStyle/>
        <a:p>
          <a:endParaRPr lang="en-US"/>
        </a:p>
      </dgm:t>
    </dgm:pt>
    <dgm:pt modelId="{650C3A64-178A-470A-90C8-A283BB9EA093}" type="sibTrans" cxnId="{B0190681-9636-4C6C-9B0C-CDE8891A2CBA}">
      <dgm:prSet/>
      <dgm:spPr/>
      <dgm:t>
        <a:bodyPr/>
        <a:lstStyle/>
        <a:p>
          <a:endParaRPr lang="en-US"/>
        </a:p>
      </dgm:t>
    </dgm:pt>
    <dgm:pt modelId="{7A9EB559-E8CC-47BA-9778-CDD0972F51E5}">
      <dgm:prSet phldrT="[Text]"/>
      <dgm:spPr/>
      <dgm:t>
        <a:bodyPr/>
        <a:lstStyle/>
        <a:p>
          <a:r>
            <a:rPr lang="en-US" dirty="0" smtClean="0"/>
            <a:t>Caused by?</a:t>
          </a:r>
          <a:endParaRPr lang="en-US" dirty="0"/>
        </a:p>
      </dgm:t>
    </dgm:pt>
    <dgm:pt modelId="{006B5C55-F0F6-419E-A67D-4E4B618A85A9}" type="parTrans" cxnId="{7FAE409E-F72A-496A-9A96-0F669BF0EE0A}">
      <dgm:prSet/>
      <dgm:spPr/>
      <dgm:t>
        <a:bodyPr/>
        <a:lstStyle/>
        <a:p>
          <a:endParaRPr lang="en-US"/>
        </a:p>
      </dgm:t>
    </dgm:pt>
    <dgm:pt modelId="{FCABAF85-6DF8-49EC-B96F-F4AD32D8798B}" type="sibTrans" cxnId="{7FAE409E-F72A-496A-9A96-0F669BF0EE0A}">
      <dgm:prSet/>
      <dgm:spPr/>
      <dgm:t>
        <a:bodyPr/>
        <a:lstStyle/>
        <a:p>
          <a:endParaRPr lang="en-US"/>
        </a:p>
      </dgm:t>
    </dgm:pt>
    <dgm:pt modelId="{DF4BB8C3-CF40-47CF-823E-16778AADED92}">
      <dgm:prSet phldrT="[Text]"/>
      <dgm:spPr/>
      <dgm:t>
        <a:bodyPr/>
        <a:lstStyle/>
        <a:p>
          <a:r>
            <a:rPr lang="en-US" dirty="0"/>
            <a:t>caused by?</a:t>
          </a:r>
        </a:p>
      </dgm:t>
    </dgm:pt>
    <dgm:pt modelId="{34A33DBA-5ABD-4591-A86C-C5CEA64E0311}" type="parTrans" cxnId="{1094A548-580B-4EEF-AEA0-61545DB2D467}">
      <dgm:prSet/>
      <dgm:spPr/>
      <dgm:t>
        <a:bodyPr/>
        <a:lstStyle/>
        <a:p>
          <a:endParaRPr lang="en-US"/>
        </a:p>
      </dgm:t>
    </dgm:pt>
    <dgm:pt modelId="{2A72612F-7138-4ADA-8259-09B217C956FC}" type="sibTrans" cxnId="{1094A548-580B-4EEF-AEA0-61545DB2D467}">
      <dgm:prSet/>
      <dgm:spPr/>
      <dgm:t>
        <a:bodyPr/>
        <a:lstStyle/>
        <a:p>
          <a:endParaRPr lang="en-US"/>
        </a:p>
      </dgm:t>
    </dgm:pt>
    <dgm:pt modelId="{7D88FA3F-6015-4192-80B3-A15D7EC954D9}">
      <dgm:prSet phldrT="[Text]"/>
      <dgm:spPr/>
      <dgm:t>
        <a:bodyPr/>
        <a:lstStyle/>
        <a:p>
          <a:r>
            <a:rPr lang="en-US" dirty="0" smtClean="0"/>
            <a:t>caused </a:t>
          </a:r>
          <a:r>
            <a:rPr lang="en-US" dirty="0"/>
            <a:t>by?</a:t>
          </a:r>
        </a:p>
      </dgm:t>
    </dgm:pt>
    <dgm:pt modelId="{FDE23A13-CAFA-443B-86A6-200D9DEFDE41}" type="parTrans" cxnId="{AB1BDDC0-90F4-4C85-A815-18A7F691DBC3}">
      <dgm:prSet/>
      <dgm:spPr/>
      <dgm:t>
        <a:bodyPr/>
        <a:lstStyle/>
        <a:p>
          <a:endParaRPr lang="en-US"/>
        </a:p>
      </dgm:t>
    </dgm:pt>
    <dgm:pt modelId="{1B822E27-7C85-4F33-98F9-F94E97384B8B}" type="sibTrans" cxnId="{AB1BDDC0-90F4-4C85-A815-18A7F691DBC3}">
      <dgm:prSet/>
      <dgm:spPr/>
      <dgm:t>
        <a:bodyPr/>
        <a:lstStyle/>
        <a:p>
          <a:endParaRPr lang="en-US"/>
        </a:p>
      </dgm:t>
    </dgm:pt>
    <dgm:pt modelId="{54C815C9-AE1A-41EA-B6E5-4AECD011A5B7}">
      <dgm:prSet phldrT="[Text]"/>
      <dgm:spPr/>
      <dgm:t>
        <a:bodyPr/>
        <a:lstStyle/>
        <a:p>
          <a:r>
            <a:rPr lang="en-US" dirty="0"/>
            <a:t>caused by?</a:t>
          </a:r>
        </a:p>
      </dgm:t>
    </dgm:pt>
    <dgm:pt modelId="{5D2F04E2-F677-44A9-AEE6-FFD91637FEC7}" type="parTrans" cxnId="{ED0EAF4C-F88D-405B-86D3-793D6579BA83}">
      <dgm:prSet/>
      <dgm:spPr/>
      <dgm:t>
        <a:bodyPr/>
        <a:lstStyle/>
        <a:p>
          <a:endParaRPr lang="en-US"/>
        </a:p>
      </dgm:t>
    </dgm:pt>
    <dgm:pt modelId="{8D98DA8C-AA8D-435F-8C2D-0E023EA57175}" type="sibTrans" cxnId="{ED0EAF4C-F88D-405B-86D3-793D6579BA83}">
      <dgm:prSet/>
      <dgm:spPr/>
      <dgm:t>
        <a:bodyPr/>
        <a:lstStyle/>
        <a:p>
          <a:endParaRPr lang="en-US"/>
        </a:p>
      </dgm:t>
    </dgm:pt>
    <dgm:pt modelId="{6F1E1009-57EE-43B0-AB74-2AE87AFDE2AB}">
      <dgm:prSet phldrT="[Text]"/>
      <dgm:spPr/>
      <dgm:t>
        <a:bodyPr/>
        <a:lstStyle/>
        <a:p>
          <a:r>
            <a:rPr lang="en-US" dirty="0"/>
            <a:t>caused by?</a:t>
          </a:r>
        </a:p>
      </dgm:t>
    </dgm:pt>
    <dgm:pt modelId="{3285446F-9F05-4F90-A4DB-15B15A5F46BF}" type="parTrans" cxnId="{69830EE0-4043-4D47-BD21-DA50975C91CC}">
      <dgm:prSet/>
      <dgm:spPr/>
      <dgm:t>
        <a:bodyPr/>
        <a:lstStyle/>
        <a:p>
          <a:endParaRPr lang="en-US"/>
        </a:p>
      </dgm:t>
    </dgm:pt>
    <dgm:pt modelId="{DBADA03E-25E2-490D-868F-0AE10C3FE462}" type="sibTrans" cxnId="{69830EE0-4043-4D47-BD21-DA50975C91CC}">
      <dgm:prSet/>
      <dgm:spPr/>
      <dgm:t>
        <a:bodyPr/>
        <a:lstStyle/>
        <a:p>
          <a:endParaRPr lang="en-US"/>
        </a:p>
      </dgm:t>
    </dgm:pt>
    <dgm:pt modelId="{8099AF5C-3324-4C43-8F9F-0E2B64B9DB99}">
      <dgm:prSet phldrT="[Text]"/>
      <dgm:spPr/>
      <dgm:t>
        <a:bodyPr/>
        <a:lstStyle/>
        <a:p>
          <a:r>
            <a:rPr lang="en-US" dirty="0"/>
            <a:t>caused by?</a:t>
          </a:r>
        </a:p>
      </dgm:t>
    </dgm:pt>
    <dgm:pt modelId="{463B3AF4-5B43-4AEA-A416-CBB6F01A356B}" type="parTrans" cxnId="{DA1B7A11-BEFD-4DF0-A913-D0E82715F28C}">
      <dgm:prSet/>
      <dgm:spPr/>
      <dgm:t>
        <a:bodyPr/>
        <a:lstStyle/>
        <a:p>
          <a:endParaRPr lang="en-US"/>
        </a:p>
      </dgm:t>
    </dgm:pt>
    <dgm:pt modelId="{350C2B3A-0F65-4FA3-BC1C-265F7F1FB16B}" type="sibTrans" cxnId="{DA1B7A11-BEFD-4DF0-A913-D0E82715F28C}">
      <dgm:prSet/>
      <dgm:spPr/>
      <dgm:t>
        <a:bodyPr/>
        <a:lstStyle/>
        <a:p>
          <a:endParaRPr lang="en-US"/>
        </a:p>
      </dgm:t>
    </dgm:pt>
    <dgm:pt modelId="{873318DF-9803-4021-9508-B9353AE3A4AB}">
      <dgm:prSet phldrT="[Text]"/>
      <dgm:spPr/>
      <dgm:t>
        <a:bodyPr/>
        <a:lstStyle/>
        <a:p>
          <a:r>
            <a:rPr lang="en-US" dirty="0"/>
            <a:t>caused by?</a:t>
          </a:r>
        </a:p>
      </dgm:t>
    </dgm:pt>
    <dgm:pt modelId="{1397C527-BFE7-4B6B-8499-168AE1B7E9A9}" type="parTrans" cxnId="{0D85581B-8B3B-40CC-804D-8065B6C7C13A}">
      <dgm:prSet/>
      <dgm:spPr/>
      <dgm:t>
        <a:bodyPr/>
        <a:lstStyle/>
        <a:p>
          <a:endParaRPr lang="en-US"/>
        </a:p>
      </dgm:t>
    </dgm:pt>
    <dgm:pt modelId="{A5B17378-5863-4029-ADB6-C5FE72F7ECE3}" type="sibTrans" cxnId="{0D85581B-8B3B-40CC-804D-8065B6C7C13A}">
      <dgm:prSet/>
      <dgm:spPr/>
      <dgm:t>
        <a:bodyPr/>
        <a:lstStyle/>
        <a:p>
          <a:endParaRPr lang="en-US"/>
        </a:p>
      </dgm:t>
    </dgm:pt>
    <dgm:pt modelId="{7CAAC02A-9711-461F-B61F-6B3F1AEF9F82}">
      <dgm:prSet phldrT="[Text]"/>
      <dgm:spPr/>
      <dgm:t>
        <a:bodyPr/>
        <a:lstStyle/>
        <a:p>
          <a:r>
            <a:rPr lang="en-US" dirty="0"/>
            <a:t>caused by?</a:t>
          </a:r>
        </a:p>
      </dgm:t>
    </dgm:pt>
    <dgm:pt modelId="{96CE4DC7-6717-428E-8CC9-153D04073417}" type="parTrans" cxnId="{B6EBE5A6-47B6-4EF4-A56E-CC0C354D39F9}">
      <dgm:prSet/>
      <dgm:spPr/>
      <dgm:t>
        <a:bodyPr/>
        <a:lstStyle/>
        <a:p>
          <a:endParaRPr lang="en-US"/>
        </a:p>
      </dgm:t>
    </dgm:pt>
    <dgm:pt modelId="{3674F0AF-FF88-40A8-9FB5-EAE728FCA78A}" type="sibTrans" cxnId="{B6EBE5A6-47B6-4EF4-A56E-CC0C354D39F9}">
      <dgm:prSet/>
      <dgm:spPr/>
      <dgm:t>
        <a:bodyPr/>
        <a:lstStyle/>
        <a:p>
          <a:endParaRPr lang="en-US"/>
        </a:p>
      </dgm:t>
    </dgm:pt>
    <dgm:pt modelId="{06191C57-137F-43C7-89B4-0262F72A8321}">
      <dgm:prSet phldrT="[Text]"/>
      <dgm:spPr/>
      <dgm:t>
        <a:bodyPr/>
        <a:lstStyle/>
        <a:p>
          <a:r>
            <a:rPr lang="en-US" dirty="0"/>
            <a:t>caused by?</a:t>
          </a:r>
        </a:p>
      </dgm:t>
    </dgm:pt>
    <dgm:pt modelId="{33D2D0F2-2031-4E2D-9A57-8CA47DB5FBED}" type="parTrans" cxnId="{C00BAF3B-7FE1-4861-9183-04BC9636F329}">
      <dgm:prSet/>
      <dgm:spPr/>
      <dgm:t>
        <a:bodyPr/>
        <a:lstStyle/>
        <a:p>
          <a:endParaRPr lang="en-US"/>
        </a:p>
      </dgm:t>
    </dgm:pt>
    <dgm:pt modelId="{37844933-09FD-4DC0-BE80-CC38877A3976}" type="sibTrans" cxnId="{C00BAF3B-7FE1-4861-9183-04BC9636F329}">
      <dgm:prSet/>
      <dgm:spPr/>
      <dgm:t>
        <a:bodyPr/>
        <a:lstStyle/>
        <a:p>
          <a:endParaRPr lang="en-US"/>
        </a:p>
      </dgm:t>
    </dgm:pt>
    <dgm:pt modelId="{4E469F7F-8BB4-49D0-A88A-2F1601D9F07F}">
      <dgm:prSet phldrT="[Text]"/>
      <dgm:spPr/>
      <dgm:t>
        <a:bodyPr/>
        <a:lstStyle/>
        <a:p>
          <a:r>
            <a:rPr lang="en-US" dirty="0"/>
            <a:t>caused by?</a:t>
          </a:r>
        </a:p>
      </dgm:t>
    </dgm:pt>
    <dgm:pt modelId="{40AC256B-B0CA-4FA3-90F1-A9F4813ABB32}" type="parTrans" cxnId="{7B9E8C7E-50EB-4031-BBB7-DB48E18CF6D0}">
      <dgm:prSet/>
      <dgm:spPr/>
      <dgm:t>
        <a:bodyPr/>
        <a:lstStyle/>
        <a:p>
          <a:endParaRPr lang="en-US"/>
        </a:p>
      </dgm:t>
    </dgm:pt>
    <dgm:pt modelId="{F60E220F-5E0D-4895-A1CF-AB534621B2D4}" type="sibTrans" cxnId="{7B9E8C7E-50EB-4031-BBB7-DB48E18CF6D0}">
      <dgm:prSet/>
      <dgm:spPr/>
      <dgm:t>
        <a:bodyPr/>
        <a:lstStyle/>
        <a:p>
          <a:endParaRPr lang="en-US"/>
        </a:p>
      </dgm:t>
    </dgm:pt>
    <dgm:pt modelId="{9EDEBDFF-168C-48C5-A0AD-9E927B31E3D8}" type="pres">
      <dgm:prSet presAssocID="{8A2FC92D-BF55-4438-B10D-6C0BA601E363}" presName="hierChild1" presStyleCnt="0">
        <dgm:presLayoutVars>
          <dgm:chPref val="1"/>
          <dgm:dir/>
          <dgm:animOne val="branch"/>
          <dgm:animLvl val="lvl"/>
          <dgm:resizeHandles/>
        </dgm:presLayoutVars>
      </dgm:prSet>
      <dgm:spPr/>
      <dgm:t>
        <a:bodyPr/>
        <a:lstStyle/>
        <a:p>
          <a:endParaRPr lang="en-US"/>
        </a:p>
      </dgm:t>
    </dgm:pt>
    <dgm:pt modelId="{35462488-D0EF-48BD-8682-50EEE20059EC}" type="pres">
      <dgm:prSet presAssocID="{86FC66B6-52AC-4A91-88D1-32836AC86CA1}" presName="hierRoot1" presStyleCnt="0"/>
      <dgm:spPr/>
    </dgm:pt>
    <dgm:pt modelId="{790873EE-D75F-4761-B7C5-DA52C437D448}" type="pres">
      <dgm:prSet presAssocID="{86FC66B6-52AC-4A91-88D1-32836AC86CA1}" presName="composite" presStyleCnt="0"/>
      <dgm:spPr/>
    </dgm:pt>
    <dgm:pt modelId="{3B672338-71CD-4B07-9E96-6177BC22B4F4}" type="pres">
      <dgm:prSet presAssocID="{86FC66B6-52AC-4A91-88D1-32836AC86CA1}" presName="background" presStyleLbl="node0" presStyleIdx="0" presStyleCnt="1"/>
      <dgm:spPr/>
    </dgm:pt>
    <dgm:pt modelId="{33B6ACC8-8738-42EB-8813-4796B388AF8B}" type="pres">
      <dgm:prSet presAssocID="{86FC66B6-52AC-4A91-88D1-32836AC86CA1}" presName="text" presStyleLbl="fgAcc0" presStyleIdx="0" presStyleCnt="1">
        <dgm:presLayoutVars>
          <dgm:chPref val="3"/>
        </dgm:presLayoutVars>
      </dgm:prSet>
      <dgm:spPr/>
      <dgm:t>
        <a:bodyPr/>
        <a:lstStyle/>
        <a:p>
          <a:endParaRPr lang="en-US"/>
        </a:p>
      </dgm:t>
    </dgm:pt>
    <dgm:pt modelId="{36CB438B-7C3E-4018-82F8-57530CA127F2}" type="pres">
      <dgm:prSet presAssocID="{86FC66B6-52AC-4A91-88D1-32836AC86CA1}" presName="hierChild2" presStyleCnt="0"/>
      <dgm:spPr/>
    </dgm:pt>
    <dgm:pt modelId="{4FB3583B-8C1C-402D-869B-366B866514ED}" type="pres">
      <dgm:prSet presAssocID="{F169535E-C6F0-4815-BD8A-413445119B57}" presName="Name10" presStyleLbl="parChTrans1D2" presStyleIdx="0" presStyleCnt="3"/>
      <dgm:spPr/>
      <dgm:t>
        <a:bodyPr/>
        <a:lstStyle/>
        <a:p>
          <a:endParaRPr lang="en-US"/>
        </a:p>
      </dgm:t>
    </dgm:pt>
    <dgm:pt modelId="{D9E2AA65-7849-44B7-B79A-D86E3274A2DE}" type="pres">
      <dgm:prSet presAssocID="{F194A087-B858-467F-B0DE-C6326EEC22CE}" presName="hierRoot2" presStyleCnt="0"/>
      <dgm:spPr/>
    </dgm:pt>
    <dgm:pt modelId="{121EA81A-E2E8-40E5-ACE3-13A430B5D44F}" type="pres">
      <dgm:prSet presAssocID="{F194A087-B858-467F-B0DE-C6326EEC22CE}" presName="composite2" presStyleCnt="0"/>
      <dgm:spPr/>
    </dgm:pt>
    <dgm:pt modelId="{06D6D47D-2989-4139-AD17-676FA97DEA48}" type="pres">
      <dgm:prSet presAssocID="{F194A087-B858-467F-B0DE-C6326EEC22CE}" presName="background2" presStyleLbl="node2" presStyleIdx="0" presStyleCnt="3"/>
      <dgm:spPr/>
    </dgm:pt>
    <dgm:pt modelId="{94BE6EEB-64B7-4693-9526-4C277613E715}" type="pres">
      <dgm:prSet presAssocID="{F194A087-B858-467F-B0DE-C6326EEC22CE}" presName="text2" presStyleLbl="fgAcc2" presStyleIdx="0" presStyleCnt="3">
        <dgm:presLayoutVars>
          <dgm:chPref val="3"/>
        </dgm:presLayoutVars>
      </dgm:prSet>
      <dgm:spPr/>
      <dgm:t>
        <a:bodyPr/>
        <a:lstStyle/>
        <a:p>
          <a:endParaRPr lang="en-US"/>
        </a:p>
      </dgm:t>
    </dgm:pt>
    <dgm:pt modelId="{7D24CC92-A295-46E7-AAD7-7B120E7D3135}" type="pres">
      <dgm:prSet presAssocID="{F194A087-B858-467F-B0DE-C6326EEC22CE}" presName="hierChild3" presStyleCnt="0"/>
      <dgm:spPr/>
    </dgm:pt>
    <dgm:pt modelId="{90B6AEFC-ECF5-4FBA-832A-55827EB90C8C}" type="pres">
      <dgm:prSet presAssocID="{0E01E909-E780-4450-A5E7-AFEABB0D530C}" presName="Name17" presStyleLbl="parChTrans1D3" presStyleIdx="0" presStyleCnt="6"/>
      <dgm:spPr/>
      <dgm:t>
        <a:bodyPr/>
        <a:lstStyle/>
        <a:p>
          <a:endParaRPr lang="en-US"/>
        </a:p>
      </dgm:t>
    </dgm:pt>
    <dgm:pt modelId="{B0329F4B-07A4-4389-8CDC-4A0595F7671F}" type="pres">
      <dgm:prSet presAssocID="{C2A7D773-5CCA-4F54-9BC5-2B7856B94E4B}" presName="hierRoot3" presStyleCnt="0"/>
      <dgm:spPr/>
    </dgm:pt>
    <dgm:pt modelId="{BA5FF4EF-E0BE-4E6D-91E7-1ACEFE99126F}" type="pres">
      <dgm:prSet presAssocID="{C2A7D773-5CCA-4F54-9BC5-2B7856B94E4B}" presName="composite3" presStyleCnt="0"/>
      <dgm:spPr/>
    </dgm:pt>
    <dgm:pt modelId="{4310F475-57BE-493A-94BC-5B7C8FBAEB85}" type="pres">
      <dgm:prSet presAssocID="{C2A7D773-5CCA-4F54-9BC5-2B7856B94E4B}" presName="background3" presStyleLbl="node3" presStyleIdx="0" presStyleCnt="6"/>
      <dgm:spPr/>
    </dgm:pt>
    <dgm:pt modelId="{815B8426-4AB5-45E0-816F-158C5153FAAA}" type="pres">
      <dgm:prSet presAssocID="{C2A7D773-5CCA-4F54-9BC5-2B7856B94E4B}" presName="text3" presStyleLbl="fgAcc3" presStyleIdx="0" presStyleCnt="6">
        <dgm:presLayoutVars>
          <dgm:chPref val="3"/>
        </dgm:presLayoutVars>
      </dgm:prSet>
      <dgm:spPr/>
      <dgm:t>
        <a:bodyPr/>
        <a:lstStyle/>
        <a:p>
          <a:endParaRPr lang="en-US"/>
        </a:p>
      </dgm:t>
    </dgm:pt>
    <dgm:pt modelId="{9C484497-76AF-4473-8296-1B1A3C872F4C}" type="pres">
      <dgm:prSet presAssocID="{C2A7D773-5CCA-4F54-9BC5-2B7856B94E4B}" presName="hierChild4" presStyleCnt="0"/>
      <dgm:spPr/>
    </dgm:pt>
    <dgm:pt modelId="{7BBAA520-2A3B-4E46-93AB-448833C6B4D9}" type="pres">
      <dgm:prSet presAssocID="{34A33DBA-5ABD-4591-A86C-C5CEA64E0311}" presName="Name23" presStyleLbl="parChTrans1D4" presStyleIdx="0" presStyleCnt="9"/>
      <dgm:spPr/>
      <dgm:t>
        <a:bodyPr/>
        <a:lstStyle/>
        <a:p>
          <a:endParaRPr lang="en-US"/>
        </a:p>
      </dgm:t>
    </dgm:pt>
    <dgm:pt modelId="{4BDD7B7D-CB0F-4BB0-BC8B-9858B95599E7}" type="pres">
      <dgm:prSet presAssocID="{DF4BB8C3-CF40-47CF-823E-16778AADED92}" presName="hierRoot4" presStyleCnt="0"/>
      <dgm:spPr/>
    </dgm:pt>
    <dgm:pt modelId="{FF067693-2A7D-4D52-8636-BE2D60C95BAD}" type="pres">
      <dgm:prSet presAssocID="{DF4BB8C3-CF40-47CF-823E-16778AADED92}" presName="composite4" presStyleCnt="0"/>
      <dgm:spPr/>
    </dgm:pt>
    <dgm:pt modelId="{1521D3FB-4A01-4C54-98FF-B8224932D589}" type="pres">
      <dgm:prSet presAssocID="{DF4BB8C3-CF40-47CF-823E-16778AADED92}" presName="background4" presStyleLbl="node4" presStyleIdx="0" presStyleCnt="9"/>
      <dgm:spPr/>
    </dgm:pt>
    <dgm:pt modelId="{AC5F8D20-0F7D-4254-9EFF-531671ADCC08}" type="pres">
      <dgm:prSet presAssocID="{DF4BB8C3-CF40-47CF-823E-16778AADED92}" presName="text4" presStyleLbl="fgAcc4" presStyleIdx="0" presStyleCnt="9">
        <dgm:presLayoutVars>
          <dgm:chPref val="3"/>
        </dgm:presLayoutVars>
      </dgm:prSet>
      <dgm:spPr/>
      <dgm:t>
        <a:bodyPr/>
        <a:lstStyle/>
        <a:p>
          <a:endParaRPr lang="en-US"/>
        </a:p>
      </dgm:t>
    </dgm:pt>
    <dgm:pt modelId="{5B6D9B83-9D3A-433D-84D2-5267C87CBA8A}" type="pres">
      <dgm:prSet presAssocID="{DF4BB8C3-CF40-47CF-823E-16778AADED92}" presName="hierChild5" presStyleCnt="0"/>
      <dgm:spPr/>
    </dgm:pt>
    <dgm:pt modelId="{F66AA0F3-956F-420D-92C4-A59404824B68}" type="pres">
      <dgm:prSet presAssocID="{FDE23A13-CAFA-443B-86A6-200D9DEFDE41}" presName="Name23" presStyleLbl="parChTrans1D4" presStyleIdx="1" presStyleCnt="9"/>
      <dgm:spPr/>
      <dgm:t>
        <a:bodyPr/>
        <a:lstStyle/>
        <a:p>
          <a:endParaRPr lang="en-US"/>
        </a:p>
      </dgm:t>
    </dgm:pt>
    <dgm:pt modelId="{0D74068E-B7BD-4965-A38D-49C0883A2D49}" type="pres">
      <dgm:prSet presAssocID="{7D88FA3F-6015-4192-80B3-A15D7EC954D9}" presName="hierRoot4" presStyleCnt="0"/>
      <dgm:spPr/>
    </dgm:pt>
    <dgm:pt modelId="{39805BD0-8FD4-4AE4-929A-3C205B889D45}" type="pres">
      <dgm:prSet presAssocID="{7D88FA3F-6015-4192-80B3-A15D7EC954D9}" presName="composite4" presStyleCnt="0"/>
      <dgm:spPr/>
    </dgm:pt>
    <dgm:pt modelId="{07990523-80B2-48A7-93F3-A4408E0AAAE2}" type="pres">
      <dgm:prSet presAssocID="{7D88FA3F-6015-4192-80B3-A15D7EC954D9}" presName="background4" presStyleLbl="node4" presStyleIdx="1" presStyleCnt="9"/>
      <dgm:spPr/>
    </dgm:pt>
    <dgm:pt modelId="{4E0B3609-C760-41B9-89FB-49365AEFE6FC}" type="pres">
      <dgm:prSet presAssocID="{7D88FA3F-6015-4192-80B3-A15D7EC954D9}" presName="text4" presStyleLbl="fgAcc4" presStyleIdx="1" presStyleCnt="9">
        <dgm:presLayoutVars>
          <dgm:chPref val="3"/>
        </dgm:presLayoutVars>
      </dgm:prSet>
      <dgm:spPr/>
      <dgm:t>
        <a:bodyPr/>
        <a:lstStyle/>
        <a:p>
          <a:endParaRPr lang="en-US"/>
        </a:p>
      </dgm:t>
    </dgm:pt>
    <dgm:pt modelId="{F963FCF4-D2CE-4DA0-95FB-8D4FA33200C1}" type="pres">
      <dgm:prSet presAssocID="{7D88FA3F-6015-4192-80B3-A15D7EC954D9}" presName="hierChild5" presStyleCnt="0"/>
      <dgm:spPr/>
    </dgm:pt>
    <dgm:pt modelId="{83D15AAE-47BB-41FD-AD31-77D242F264A0}" type="pres">
      <dgm:prSet presAssocID="{79F43ED8-3DAF-4A08-8E41-FF2302FF2117}" presName="Name17" presStyleLbl="parChTrans1D3" presStyleIdx="1" presStyleCnt="6"/>
      <dgm:spPr/>
      <dgm:t>
        <a:bodyPr/>
        <a:lstStyle/>
        <a:p>
          <a:endParaRPr lang="en-US"/>
        </a:p>
      </dgm:t>
    </dgm:pt>
    <dgm:pt modelId="{655E4DD1-928C-4448-9DD2-9DE53D08739C}" type="pres">
      <dgm:prSet presAssocID="{38F8FE19-D727-4E41-BE9C-1E363E6C8C01}" presName="hierRoot3" presStyleCnt="0"/>
      <dgm:spPr/>
    </dgm:pt>
    <dgm:pt modelId="{E7236371-A3C1-41C8-BC22-E72679C50A40}" type="pres">
      <dgm:prSet presAssocID="{38F8FE19-D727-4E41-BE9C-1E363E6C8C01}" presName="composite3" presStyleCnt="0"/>
      <dgm:spPr/>
    </dgm:pt>
    <dgm:pt modelId="{7E70CD26-D7C1-4E64-8EC4-C8C03E92B45F}" type="pres">
      <dgm:prSet presAssocID="{38F8FE19-D727-4E41-BE9C-1E363E6C8C01}" presName="background3" presStyleLbl="node3" presStyleIdx="1" presStyleCnt="6"/>
      <dgm:spPr/>
    </dgm:pt>
    <dgm:pt modelId="{4B85A7B1-04D9-45FD-A3BC-11D8A2729FFC}" type="pres">
      <dgm:prSet presAssocID="{38F8FE19-D727-4E41-BE9C-1E363E6C8C01}" presName="text3" presStyleLbl="fgAcc3" presStyleIdx="1" presStyleCnt="6">
        <dgm:presLayoutVars>
          <dgm:chPref val="3"/>
        </dgm:presLayoutVars>
      </dgm:prSet>
      <dgm:spPr/>
      <dgm:t>
        <a:bodyPr/>
        <a:lstStyle/>
        <a:p>
          <a:endParaRPr lang="en-US"/>
        </a:p>
      </dgm:t>
    </dgm:pt>
    <dgm:pt modelId="{9357CE0B-8F26-4A9D-A5BF-EE9E9EB7BE06}" type="pres">
      <dgm:prSet presAssocID="{38F8FE19-D727-4E41-BE9C-1E363E6C8C01}" presName="hierChild4" presStyleCnt="0"/>
      <dgm:spPr/>
    </dgm:pt>
    <dgm:pt modelId="{82AE59CE-A808-4EE2-8A2C-61224A8EA8CF}" type="pres">
      <dgm:prSet presAssocID="{5D2F04E2-F677-44A9-AEE6-FFD91637FEC7}" presName="Name23" presStyleLbl="parChTrans1D4" presStyleIdx="2" presStyleCnt="9"/>
      <dgm:spPr/>
      <dgm:t>
        <a:bodyPr/>
        <a:lstStyle/>
        <a:p>
          <a:endParaRPr lang="en-US"/>
        </a:p>
      </dgm:t>
    </dgm:pt>
    <dgm:pt modelId="{55E20EB3-D4DE-4853-8921-FF858388C8A3}" type="pres">
      <dgm:prSet presAssocID="{54C815C9-AE1A-41EA-B6E5-4AECD011A5B7}" presName="hierRoot4" presStyleCnt="0"/>
      <dgm:spPr/>
    </dgm:pt>
    <dgm:pt modelId="{6BD27A78-B4D7-4289-AF6B-D4A6794DE7D6}" type="pres">
      <dgm:prSet presAssocID="{54C815C9-AE1A-41EA-B6E5-4AECD011A5B7}" presName="composite4" presStyleCnt="0"/>
      <dgm:spPr/>
    </dgm:pt>
    <dgm:pt modelId="{FEC0DA92-4079-4345-887F-B63113944917}" type="pres">
      <dgm:prSet presAssocID="{54C815C9-AE1A-41EA-B6E5-4AECD011A5B7}" presName="background4" presStyleLbl="node4" presStyleIdx="2" presStyleCnt="9"/>
      <dgm:spPr/>
    </dgm:pt>
    <dgm:pt modelId="{4C7914DB-FE4F-4021-936A-CC55608C0F82}" type="pres">
      <dgm:prSet presAssocID="{54C815C9-AE1A-41EA-B6E5-4AECD011A5B7}" presName="text4" presStyleLbl="fgAcc4" presStyleIdx="2" presStyleCnt="9">
        <dgm:presLayoutVars>
          <dgm:chPref val="3"/>
        </dgm:presLayoutVars>
      </dgm:prSet>
      <dgm:spPr/>
      <dgm:t>
        <a:bodyPr/>
        <a:lstStyle/>
        <a:p>
          <a:endParaRPr lang="en-US"/>
        </a:p>
      </dgm:t>
    </dgm:pt>
    <dgm:pt modelId="{8D6166BC-8CD5-4237-B357-F185131A965A}" type="pres">
      <dgm:prSet presAssocID="{54C815C9-AE1A-41EA-B6E5-4AECD011A5B7}" presName="hierChild5" presStyleCnt="0"/>
      <dgm:spPr/>
    </dgm:pt>
    <dgm:pt modelId="{7D41E200-A1D6-481D-B94E-66947672A880}" type="pres">
      <dgm:prSet presAssocID="{3285446F-9F05-4F90-A4DB-15B15A5F46BF}" presName="Name23" presStyleLbl="parChTrans1D4" presStyleIdx="3" presStyleCnt="9"/>
      <dgm:spPr/>
      <dgm:t>
        <a:bodyPr/>
        <a:lstStyle/>
        <a:p>
          <a:endParaRPr lang="en-US"/>
        </a:p>
      </dgm:t>
    </dgm:pt>
    <dgm:pt modelId="{74118203-60F5-4012-97F9-EE77AED1ED21}" type="pres">
      <dgm:prSet presAssocID="{6F1E1009-57EE-43B0-AB74-2AE87AFDE2AB}" presName="hierRoot4" presStyleCnt="0"/>
      <dgm:spPr/>
    </dgm:pt>
    <dgm:pt modelId="{204CFD3F-589E-41ED-BDBE-4D87BEC76AA6}" type="pres">
      <dgm:prSet presAssocID="{6F1E1009-57EE-43B0-AB74-2AE87AFDE2AB}" presName="composite4" presStyleCnt="0"/>
      <dgm:spPr/>
    </dgm:pt>
    <dgm:pt modelId="{EE6F15C2-DBC2-4C33-AF26-EB06F402EE22}" type="pres">
      <dgm:prSet presAssocID="{6F1E1009-57EE-43B0-AB74-2AE87AFDE2AB}" presName="background4" presStyleLbl="node4" presStyleIdx="3" presStyleCnt="9"/>
      <dgm:spPr/>
    </dgm:pt>
    <dgm:pt modelId="{714EEB16-51C9-4BE1-83E4-EA4A635A3881}" type="pres">
      <dgm:prSet presAssocID="{6F1E1009-57EE-43B0-AB74-2AE87AFDE2AB}" presName="text4" presStyleLbl="fgAcc4" presStyleIdx="3" presStyleCnt="9">
        <dgm:presLayoutVars>
          <dgm:chPref val="3"/>
        </dgm:presLayoutVars>
      </dgm:prSet>
      <dgm:spPr/>
      <dgm:t>
        <a:bodyPr/>
        <a:lstStyle/>
        <a:p>
          <a:endParaRPr lang="en-US"/>
        </a:p>
      </dgm:t>
    </dgm:pt>
    <dgm:pt modelId="{17D9459C-B94A-4004-8C67-347AE45FAE08}" type="pres">
      <dgm:prSet presAssocID="{6F1E1009-57EE-43B0-AB74-2AE87AFDE2AB}" presName="hierChild5" presStyleCnt="0"/>
      <dgm:spPr/>
    </dgm:pt>
    <dgm:pt modelId="{F70CC77C-6CA4-4CD5-88B2-2697BB53300F}" type="pres">
      <dgm:prSet presAssocID="{463B3AF4-5B43-4AEA-A416-CBB6F01A356B}" presName="Name23" presStyleLbl="parChTrans1D4" presStyleIdx="4" presStyleCnt="9"/>
      <dgm:spPr/>
      <dgm:t>
        <a:bodyPr/>
        <a:lstStyle/>
        <a:p>
          <a:endParaRPr lang="en-US"/>
        </a:p>
      </dgm:t>
    </dgm:pt>
    <dgm:pt modelId="{A9B12235-D103-4279-9227-67BCB1DA8E92}" type="pres">
      <dgm:prSet presAssocID="{8099AF5C-3324-4C43-8F9F-0E2B64B9DB99}" presName="hierRoot4" presStyleCnt="0"/>
      <dgm:spPr/>
    </dgm:pt>
    <dgm:pt modelId="{D1A7E67D-BC9B-4248-BF86-CD1C58E7D5C5}" type="pres">
      <dgm:prSet presAssocID="{8099AF5C-3324-4C43-8F9F-0E2B64B9DB99}" presName="composite4" presStyleCnt="0"/>
      <dgm:spPr/>
    </dgm:pt>
    <dgm:pt modelId="{B935B7CF-45F3-486E-868F-F4BC7237A2E0}" type="pres">
      <dgm:prSet presAssocID="{8099AF5C-3324-4C43-8F9F-0E2B64B9DB99}" presName="background4" presStyleLbl="node4" presStyleIdx="4" presStyleCnt="9"/>
      <dgm:spPr/>
    </dgm:pt>
    <dgm:pt modelId="{F1162DC5-9A43-4E6A-93B6-FF7E9FCC9B78}" type="pres">
      <dgm:prSet presAssocID="{8099AF5C-3324-4C43-8F9F-0E2B64B9DB99}" presName="text4" presStyleLbl="fgAcc4" presStyleIdx="4" presStyleCnt="9">
        <dgm:presLayoutVars>
          <dgm:chPref val="3"/>
        </dgm:presLayoutVars>
      </dgm:prSet>
      <dgm:spPr/>
      <dgm:t>
        <a:bodyPr/>
        <a:lstStyle/>
        <a:p>
          <a:endParaRPr lang="en-US"/>
        </a:p>
      </dgm:t>
    </dgm:pt>
    <dgm:pt modelId="{6967C2FB-681E-4A93-B305-2DF2F06CD3C3}" type="pres">
      <dgm:prSet presAssocID="{8099AF5C-3324-4C43-8F9F-0E2B64B9DB99}" presName="hierChild5" presStyleCnt="0"/>
      <dgm:spPr/>
    </dgm:pt>
    <dgm:pt modelId="{42449731-A634-46EA-9048-C7DC17007BF2}" type="pres">
      <dgm:prSet presAssocID="{1397C527-BFE7-4B6B-8499-168AE1B7E9A9}" presName="Name23" presStyleLbl="parChTrans1D4" presStyleIdx="5" presStyleCnt="9"/>
      <dgm:spPr/>
      <dgm:t>
        <a:bodyPr/>
        <a:lstStyle/>
        <a:p>
          <a:endParaRPr lang="en-US"/>
        </a:p>
      </dgm:t>
    </dgm:pt>
    <dgm:pt modelId="{9AD15A97-02F7-4B3E-A279-D405026B79E5}" type="pres">
      <dgm:prSet presAssocID="{873318DF-9803-4021-9508-B9353AE3A4AB}" presName="hierRoot4" presStyleCnt="0"/>
      <dgm:spPr/>
    </dgm:pt>
    <dgm:pt modelId="{5BC216E3-29EC-46A1-9AE4-E77FF44BE9F5}" type="pres">
      <dgm:prSet presAssocID="{873318DF-9803-4021-9508-B9353AE3A4AB}" presName="composite4" presStyleCnt="0"/>
      <dgm:spPr/>
    </dgm:pt>
    <dgm:pt modelId="{FD70E28B-D3D4-43DE-9451-39F836ABACDC}" type="pres">
      <dgm:prSet presAssocID="{873318DF-9803-4021-9508-B9353AE3A4AB}" presName="background4" presStyleLbl="node4" presStyleIdx="5" presStyleCnt="9"/>
      <dgm:spPr/>
    </dgm:pt>
    <dgm:pt modelId="{12B60C57-C07C-469A-B792-09170EA0E417}" type="pres">
      <dgm:prSet presAssocID="{873318DF-9803-4021-9508-B9353AE3A4AB}" presName="text4" presStyleLbl="fgAcc4" presStyleIdx="5" presStyleCnt="9">
        <dgm:presLayoutVars>
          <dgm:chPref val="3"/>
        </dgm:presLayoutVars>
      </dgm:prSet>
      <dgm:spPr/>
      <dgm:t>
        <a:bodyPr/>
        <a:lstStyle/>
        <a:p>
          <a:endParaRPr lang="en-US"/>
        </a:p>
      </dgm:t>
    </dgm:pt>
    <dgm:pt modelId="{88E55DD9-78F1-4320-9EF4-9F59B1918174}" type="pres">
      <dgm:prSet presAssocID="{873318DF-9803-4021-9508-B9353AE3A4AB}" presName="hierChild5" presStyleCnt="0"/>
      <dgm:spPr/>
    </dgm:pt>
    <dgm:pt modelId="{349F05CA-F5D6-4726-A6AB-344B9533AA33}" type="pres">
      <dgm:prSet presAssocID="{96CE4DC7-6717-428E-8CC9-153D04073417}" presName="Name23" presStyleLbl="parChTrans1D4" presStyleIdx="6" presStyleCnt="9"/>
      <dgm:spPr/>
      <dgm:t>
        <a:bodyPr/>
        <a:lstStyle/>
        <a:p>
          <a:endParaRPr lang="en-US"/>
        </a:p>
      </dgm:t>
    </dgm:pt>
    <dgm:pt modelId="{A6111884-E306-4626-81DE-E73422823F0E}" type="pres">
      <dgm:prSet presAssocID="{7CAAC02A-9711-461F-B61F-6B3F1AEF9F82}" presName="hierRoot4" presStyleCnt="0"/>
      <dgm:spPr/>
    </dgm:pt>
    <dgm:pt modelId="{08ACB04B-7208-42B3-8D13-557737C1117F}" type="pres">
      <dgm:prSet presAssocID="{7CAAC02A-9711-461F-B61F-6B3F1AEF9F82}" presName="composite4" presStyleCnt="0"/>
      <dgm:spPr/>
    </dgm:pt>
    <dgm:pt modelId="{FB8FECE1-7D23-4DFC-B07B-A6BB65131E6B}" type="pres">
      <dgm:prSet presAssocID="{7CAAC02A-9711-461F-B61F-6B3F1AEF9F82}" presName="background4" presStyleLbl="node4" presStyleIdx="6" presStyleCnt="9"/>
      <dgm:spPr/>
    </dgm:pt>
    <dgm:pt modelId="{EC5EF10D-F47B-4E38-A605-6FDC42FEE99B}" type="pres">
      <dgm:prSet presAssocID="{7CAAC02A-9711-461F-B61F-6B3F1AEF9F82}" presName="text4" presStyleLbl="fgAcc4" presStyleIdx="6" presStyleCnt="9">
        <dgm:presLayoutVars>
          <dgm:chPref val="3"/>
        </dgm:presLayoutVars>
      </dgm:prSet>
      <dgm:spPr/>
      <dgm:t>
        <a:bodyPr/>
        <a:lstStyle/>
        <a:p>
          <a:endParaRPr lang="en-US"/>
        </a:p>
      </dgm:t>
    </dgm:pt>
    <dgm:pt modelId="{251A1314-7AE3-4922-B320-1B1E60E06654}" type="pres">
      <dgm:prSet presAssocID="{7CAAC02A-9711-461F-B61F-6B3F1AEF9F82}" presName="hierChild5" presStyleCnt="0"/>
      <dgm:spPr/>
    </dgm:pt>
    <dgm:pt modelId="{AE23A681-D9BC-4585-877D-DB396BD8083F}" type="pres">
      <dgm:prSet presAssocID="{96221294-7A18-4100-AD82-AA2566E56D28}" presName="Name10" presStyleLbl="parChTrans1D2" presStyleIdx="1" presStyleCnt="3"/>
      <dgm:spPr/>
      <dgm:t>
        <a:bodyPr/>
        <a:lstStyle/>
        <a:p>
          <a:endParaRPr lang="en-US"/>
        </a:p>
      </dgm:t>
    </dgm:pt>
    <dgm:pt modelId="{D093A0B8-CBC0-403A-A469-626E03634E84}" type="pres">
      <dgm:prSet presAssocID="{0CF4A843-F1DB-4563-85B9-8CEDAA0635E4}" presName="hierRoot2" presStyleCnt="0"/>
      <dgm:spPr/>
    </dgm:pt>
    <dgm:pt modelId="{169D093E-055C-49F9-8AC7-0B00C7E04302}" type="pres">
      <dgm:prSet presAssocID="{0CF4A843-F1DB-4563-85B9-8CEDAA0635E4}" presName="composite2" presStyleCnt="0"/>
      <dgm:spPr/>
    </dgm:pt>
    <dgm:pt modelId="{8F5190F2-9BCD-4399-8FBC-D958B40B1D4B}" type="pres">
      <dgm:prSet presAssocID="{0CF4A843-F1DB-4563-85B9-8CEDAA0635E4}" presName="background2" presStyleLbl="node2" presStyleIdx="1" presStyleCnt="3"/>
      <dgm:spPr/>
    </dgm:pt>
    <dgm:pt modelId="{CCA90853-FCA8-4842-91C9-730029AF8AE1}" type="pres">
      <dgm:prSet presAssocID="{0CF4A843-F1DB-4563-85B9-8CEDAA0635E4}" presName="text2" presStyleLbl="fgAcc2" presStyleIdx="1" presStyleCnt="3">
        <dgm:presLayoutVars>
          <dgm:chPref val="3"/>
        </dgm:presLayoutVars>
      </dgm:prSet>
      <dgm:spPr/>
      <dgm:t>
        <a:bodyPr/>
        <a:lstStyle/>
        <a:p>
          <a:endParaRPr lang="en-US"/>
        </a:p>
      </dgm:t>
    </dgm:pt>
    <dgm:pt modelId="{3FA7E459-95A6-423D-9299-C49561EB2CDD}" type="pres">
      <dgm:prSet presAssocID="{0CF4A843-F1DB-4563-85B9-8CEDAA0635E4}" presName="hierChild3" presStyleCnt="0"/>
      <dgm:spPr/>
    </dgm:pt>
    <dgm:pt modelId="{1B2F30B5-239C-4F40-BE28-4FA6188A30DE}" type="pres">
      <dgm:prSet presAssocID="{B4595B79-223E-493D-A417-5BFA87F1FA61}" presName="Name17" presStyleLbl="parChTrans1D3" presStyleIdx="2" presStyleCnt="6"/>
      <dgm:spPr/>
      <dgm:t>
        <a:bodyPr/>
        <a:lstStyle/>
        <a:p>
          <a:endParaRPr lang="en-US"/>
        </a:p>
      </dgm:t>
    </dgm:pt>
    <dgm:pt modelId="{6434D2B0-F88A-42E5-AAD7-91919DA6379F}" type="pres">
      <dgm:prSet presAssocID="{D79687DA-55BA-4E06-9DDD-F02D8E45A507}" presName="hierRoot3" presStyleCnt="0"/>
      <dgm:spPr/>
    </dgm:pt>
    <dgm:pt modelId="{4713A2F4-60CC-443F-BF56-E907677B938E}" type="pres">
      <dgm:prSet presAssocID="{D79687DA-55BA-4E06-9DDD-F02D8E45A507}" presName="composite3" presStyleCnt="0"/>
      <dgm:spPr/>
    </dgm:pt>
    <dgm:pt modelId="{62F0CBAE-B0E3-4D0B-AC1C-8A639799DEB5}" type="pres">
      <dgm:prSet presAssocID="{D79687DA-55BA-4E06-9DDD-F02D8E45A507}" presName="background3" presStyleLbl="node3" presStyleIdx="2" presStyleCnt="6"/>
      <dgm:spPr/>
    </dgm:pt>
    <dgm:pt modelId="{BCFCE9F7-5EB0-416D-BAEE-40694716B149}" type="pres">
      <dgm:prSet presAssocID="{D79687DA-55BA-4E06-9DDD-F02D8E45A507}" presName="text3" presStyleLbl="fgAcc3" presStyleIdx="2" presStyleCnt="6">
        <dgm:presLayoutVars>
          <dgm:chPref val="3"/>
        </dgm:presLayoutVars>
      </dgm:prSet>
      <dgm:spPr/>
      <dgm:t>
        <a:bodyPr/>
        <a:lstStyle/>
        <a:p>
          <a:endParaRPr lang="en-US"/>
        </a:p>
      </dgm:t>
    </dgm:pt>
    <dgm:pt modelId="{63C01B79-A74B-403E-94C2-0BB21FA66C58}" type="pres">
      <dgm:prSet presAssocID="{D79687DA-55BA-4E06-9DDD-F02D8E45A507}" presName="hierChild4" presStyleCnt="0"/>
      <dgm:spPr/>
    </dgm:pt>
    <dgm:pt modelId="{0666296E-9DAD-4097-A75E-EE3E1F3F0368}" type="pres">
      <dgm:prSet presAssocID="{77935501-1881-4527-8465-7BCA9DCDC773}" presName="Name17" presStyleLbl="parChTrans1D3" presStyleIdx="3" presStyleCnt="6"/>
      <dgm:spPr/>
      <dgm:t>
        <a:bodyPr/>
        <a:lstStyle/>
        <a:p>
          <a:endParaRPr lang="en-US"/>
        </a:p>
      </dgm:t>
    </dgm:pt>
    <dgm:pt modelId="{9098AA19-EDB6-4A7E-B270-738182BE8F1B}" type="pres">
      <dgm:prSet presAssocID="{3EC83B31-E615-4295-8308-0220AEA5FB03}" presName="hierRoot3" presStyleCnt="0"/>
      <dgm:spPr/>
    </dgm:pt>
    <dgm:pt modelId="{FF9EC841-3BF9-411C-97D0-0DF5607A53E4}" type="pres">
      <dgm:prSet presAssocID="{3EC83B31-E615-4295-8308-0220AEA5FB03}" presName="composite3" presStyleCnt="0"/>
      <dgm:spPr/>
    </dgm:pt>
    <dgm:pt modelId="{DDB25A35-4DB0-4CEB-89DE-6E3BD6694C72}" type="pres">
      <dgm:prSet presAssocID="{3EC83B31-E615-4295-8308-0220AEA5FB03}" presName="background3" presStyleLbl="node3" presStyleIdx="3" presStyleCnt="6"/>
      <dgm:spPr/>
    </dgm:pt>
    <dgm:pt modelId="{A20388B1-53CA-417B-B68D-396008590E5E}" type="pres">
      <dgm:prSet presAssocID="{3EC83B31-E615-4295-8308-0220AEA5FB03}" presName="text3" presStyleLbl="fgAcc3" presStyleIdx="3" presStyleCnt="6">
        <dgm:presLayoutVars>
          <dgm:chPref val="3"/>
        </dgm:presLayoutVars>
      </dgm:prSet>
      <dgm:spPr/>
      <dgm:t>
        <a:bodyPr/>
        <a:lstStyle/>
        <a:p>
          <a:endParaRPr lang="en-US"/>
        </a:p>
      </dgm:t>
    </dgm:pt>
    <dgm:pt modelId="{6D94642E-855F-468C-85B6-CD86BDE9B8EA}" type="pres">
      <dgm:prSet presAssocID="{3EC83B31-E615-4295-8308-0220AEA5FB03}" presName="hierChild4" presStyleCnt="0"/>
      <dgm:spPr/>
    </dgm:pt>
    <dgm:pt modelId="{9AF1158F-0412-41DA-A00E-5E39363AA2FD}" type="pres">
      <dgm:prSet presAssocID="{7EEC3970-61BA-4DDD-A209-EDEA58158AB3}" presName="Name10" presStyleLbl="parChTrans1D2" presStyleIdx="2" presStyleCnt="3"/>
      <dgm:spPr/>
      <dgm:t>
        <a:bodyPr/>
        <a:lstStyle/>
        <a:p>
          <a:endParaRPr lang="en-US"/>
        </a:p>
      </dgm:t>
    </dgm:pt>
    <dgm:pt modelId="{86A1C0C5-B70D-4985-9446-18086211CD86}" type="pres">
      <dgm:prSet presAssocID="{79B0EE5C-05F1-4B39-A493-C8B1D502BCBC}" presName="hierRoot2" presStyleCnt="0"/>
      <dgm:spPr/>
    </dgm:pt>
    <dgm:pt modelId="{227ED5D9-F478-4CE7-849C-2A85FBE0D5A1}" type="pres">
      <dgm:prSet presAssocID="{79B0EE5C-05F1-4B39-A493-C8B1D502BCBC}" presName="composite2" presStyleCnt="0"/>
      <dgm:spPr/>
    </dgm:pt>
    <dgm:pt modelId="{3C338402-C555-4B0A-8F88-C54B836C916B}" type="pres">
      <dgm:prSet presAssocID="{79B0EE5C-05F1-4B39-A493-C8B1D502BCBC}" presName="background2" presStyleLbl="node2" presStyleIdx="2" presStyleCnt="3"/>
      <dgm:spPr/>
    </dgm:pt>
    <dgm:pt modelId="{270FF5AA-77C7-43D8-8EF3-2F137E558BA6}" type="pres">
      <dgm:prSet presAssocID="{79B0EE5C-05F1-4B39-A493-C8B1D502BCBC}" presName="text2" presStyleLbl="fgAcc2" presStyleIdx="2" presStyleCnt="3">
        <dgm:presLayoutVars>
          <dgm:chPref val="3"/>
        </dgm:presLayoutVars>
      </dgm:prSet>
      <dgm:spPr/>
      <dgm:t>
        <a:bodyPr/>
        <a:lstStyle/>
        <a:p>
          <a:endParaRPr lang="en-US"/>
        </a:p>
      </dgm:t>
    </dgm:pt>
    <dgm:pt modelId="{19F1D7CA-6FB1-4E4B-9F28-2DD05E145052}" type="pres">
      <dgm:prSet presAssocID="{79B0EE5C-05F1-4B39-A493-C8B1D502BCBC}" presName="hierChild3" presStyleCnt="0"/>
      <dgm:spPr/>
    </dgm:pt>
    <dgm:pt modelId="{03B6085E-30D1-4B7F-8054-B3374ADF1723}" type="pres">
      <dgm:prSet presAssocID="{1CB50EB1-A6E0-4B73-9D74-32B94A127AC0}" presName="Name17" presStyleLbl="parChTrans1D3" presStyleIdx="4" presStyleCnt="6"/>
      <dgm:spPr/>
      <dgm:t>
        <a:bodyPr/>
        <a:lstStyle/>
        <a:p>
          <a:endParaRPr lang="en-US"/>
        </a:p>
      </dgm:t>
    </dgm:pt>
    <dgm:pt modelId="{1D159FDF-1649-4B10-8D61-342F1F825C50}" type="pres">
      <dgm:prSet presAssocID="{3E9BD6CE-6E0E-46EF-AA42-B2ED077633C9}" presName="hierRoot3" presStyleCnt="0"/>
      <dgm:spPr/>
    </dgm:pt>
    <dgm:pt modelId="{398CD35A-094D-4305-87DD-8CE43F881F22}" type="pres">
      <dgm:prSet presAssocID="{3E9BD6CE-6E0E-46EF-AA42-B2ED077633C9}" presName="composite3" presStyleCnt="0"/>
      <dgm:spPr/>
    </dgm:pt>
    <dgm:pt modelId="{961F7C10-B2C7-4CE5-99D3-8628FF2C8D79}" type="pres">
      <dgm:prSet presAssocID="{3E9BD6CE-6E0E-46EF-AA42-B2ED077633C9}" presName="background3" presStyleLbl="node3" presStyleIdx="4" presStyleCnt="6"/>
      <dgm:spPr/>
    </dgm:pt>
    <dgm:pt modelId="{95DE2E3B-7323-4ADB-B879-B0896D42B8DF}" type="pres">
      <dgm:prSet presAssocID="{3E9BD6CE-6E0E-46EF-AA42-B2ED077633C9}" presName="text3" presStyleLbl="fgAcc3" presStyleIdx="4" presStyleCnt="6">
        <dgm:presLayoutVars>
          <dgm:chPref val="3"/>
        </dgm:presLayoutVars>
      </dgm:prSet>
      <dgm:spPr/>
      <dgm:t>
        <a:bodyPr/>
        <a:lstStyle/>
        <a:p>
          <a:endParaRPr lang="en-US"/>
        </a:p>
      </dgm:t>
    </dgm:pt>
    <dgm:pt modelId="{E233B3C3-1AAA-433F-8AB7-5BAAE4815006}" type="pres">
      <dgm:prSet presAssocID="{3E9BD6CE-6E0E-46EF-AA42-B2ED077633C9}" presName="hierChild4" presStyleCnt="0"/>
      <dgm:spPr/>
    </dgm:pt>
    <dgm:pt modelId="{E4D416F9-C665-4AD2-921B-394D9274C1BC}" type="pres">
      <dgm:prSet presAssocID="{33D2D0F2-2031-4E2D-9A57-8CA47DB5FBED}" presName="Name23" presStyleLbl="parChTrans1D4" presStyleIdx="7" presStyleCnt="9"/>
      <dgm:spPr/>
      <dgm:t>
        <a:bodyPr/>
        <a:lstStyle/>
        <a:p>
          <a:endParaRPr lang="en-US"/>
        </a:p>
      </dgm:t>
    </dgm:pt>
    <dgm:pt modelId="{9E3DEE40-8C2C-45F9-A717-B7AA5CEE0525}" type="pres">
      <dgm:prSet presAssocID="{06191C57-137F-43C7-89B4-0262F72A8321}" presName="hierRoot4" presStyleCnt="0"/>
      <dgm:spPr/>
    </dgm:pt>
    <dgm:pt modelId="{240C85D1-AB9B-464B-9982-24162E12CE20}" type="pres">
      <dgm:prSet presAssocID="{06191C57-137F-43C7-89B4-0262F72A8321}" presName="composite4" presStyleCnt="0"/>
      <dgm:spPr/>
    </dgm:pt>
    <dgm:pt modelId="{D28D99B8-FCC2-4F7E-BAF9-A15093EFBA3F}" type="pres">
      <dgm:prSet presAssocID="{06191C57-137F-43C7-89B4-0262F72A8321}" presName="background4" presStyleLbl="node4" presStyleIdx="7" presStyleCnt="9"/>
      <dgm:spPr/>
    </dgm:pt>
    <dgm:pt modelId="{806553A5-54F0-4445-9A8B-CA15FE5208BF}" type="pres">
      <dgm:prSet presAssocID="{06191C57-137F-43C7-89B4-0262F72A8321}" presName="text4" presStyleLbl="fgAcc4" presStyleIdx="7" presStyleCnt="9">
        <dgm:presLayoutVars>
          <dgm:chPref val="3"/>
        </dgm:presLayoutVars>
      </dgm:prSet>
      <dgm:spPr/>
      <dgm:t>
        <a:bodyPr/>
        <a:lstStyle/>
        <a:p>
          <a:endParaRPr lang="en-US"/>
        </a:p>
      </dgm:t>
    </dgm:pt>
    <dgm:pt modelId="{FEF10D1C-C0B5-44A5-B57E-0A47B24AB702}" type="pres">
      <dgm:prSet presAssocID="{06191C57-137F-43C7-89B4-0262F72A8321}" presName="hierChild5" presStyleCnt="0"/>
      <dgm:spPr/>
    </dgm:pt>
    <dgm:pt modelId="{260C375B-687D-4073-BA23-3E9544764D06}" type="pres">
      <dgm:prSet presAssocID="{40AC256B-B0CA-4FA3-90F1-A9F4813ABB32}" presName="Name23" presStyleLbl="parChTrans1D4" presStyleIdx="8" presStyleCnt="9"/>
      <dgm:spPr/>
      <dgm:t>
        <a:bodyPr/>
        <a:lstStyle/>
        <a:p>
          <a:endParaRPr lang="en-US"/>
        </a:p>
      </dgm:t>
    </dgm:pt>
    <dgm:pt modelId="{11ABE702-043E-43B2-9171-43E8D18E7C1C}" type="pres">
      <dgm:prSet presAssocID="{4E469F7F-8BB4-49D0-A88A-2F1601D9F07F}" presName="hierRoot4" presStyleCnt="0"/>
      <dgm:spPr/>
    </dgm:pt>
    <dgm:pt modelId="{693B0AB3-2D06-427C-B85F-1BD2972A87ED}" type="pres">
      <dgm:prSet presAssocID="{4E469F7F-8BB4-49D0-A88A-2F1601D9F07F}" presName="composite4" presStyleCnt="0"/>
      <dgm:spPr/>
    </dgm:pt>
    <dgm:pt modelId="{E286ABC9-FF90-4014-9D65-60BD4C73FD7D}" type="pres">
      <dgm:prSet presAssocID="{4E469F7F-8BB4-49D0-A88A-2F1601D9F07F}" presName="background4" presStyleLbl="node4" presStyleIdx="8" presStyleCnt="9"/>
      <dgm:spPr/>
    </dgm:pt>
    <dgm:pt modelId="{33446810-F1A2-40EE-B60C-67BA04B38979}" type="pres">
      <dgm:prSet presAssocID="{4E469F7F-8BB4-49D0-A88A-2F1601D9F07F}" presName="text4" presStyleLbl="fgAcc4" presStyleIdx="8" presStyleCnt="9">
        <dgm:presLayoutVars>
          <dgm:chPref val="3"/>
        </dgm:presLayoutVars>
      </dgm:prSet>
      <dgm:spPr/>
      <dgm:t>
        <a:bodyPr/>
        <a:lstStyle/>
        <a:p>
          <a:endParaRPr lang="en-US"/>
        </a:p>
      </dgm:t>
    </dgm:pt>
    <dgm:pt modelId="{235B4126-5BA7-4BA4-BB4E-660F98793490}" type="pres">
      <dgm:prSet presAssocID="{4E469F7F-8BB4-49D0-A88A-2F1601D9F07F}" presName="hierChild5" presStyleCnt="0"/>
      <dgm:spPr/>
    </dgm:pt>
    <dgm:pt modelId="{9DC8AB85-CCDF-48A1-91EB-636FA61FE59D}" type="pres">
      <dgm:prSet presAssocID="{006B5C55-F0F6-419E-A67D-4E4B618A85A9}" presName="Name17" presStyleLbl="parChTrans1D3" presStyleIdx="5" presStyleCnt="6"/>
      <dgm:spPr/>
      <dgm:t>
        <a:bodyPr/>
        <a:lstStyle/>
        <a:p>
          <a:endParaRPr lang="en-US"/>
        </a:p>
      </dgm:t>
    </dgm:pt>
    <dgm:pt modelId="{B81A694C-EC19-45EA-BCEF-8A23511F7675}" type="pres">
      <dgm:prSet presAssocID="{7A9EB559-E8CC-47BA-9778-CDD0972F51E5}" presName="hierRoot3" presStyleCnt="0"/>
      <dgm:spPr/>
    </dgm:pt>
    <dgm:pt modelId="{F9A9FDC2-29D4-4232-A0D9-C9E022DCF343}" type="pres">
      <dgm:prSet presAssocID="{7A9EB559-E8CC-47BA-9778-CDD0972F51E5}" presName="composite3" presStyleCnt="0"/>
      <dgm:spPr/>
    </dgm:pt>
    <dgm:pt modelId="{746A4BF9-6A37-433A-90DA-9D3D446C95FE}" type="pres">
      <dgm:prSet presAssocID="{7A9EB559-E8CC-47BA-9778-CDD0972F51E5}" presName="background3" presStyleLbl="node3" presStyleIdx="5" presStyleCnt="6"/>
      <dgm:spPr/>
    </dgm:pt>
    <dgm:pt modelId="{3A73F92F-C91E-46AC-AE51-A4F690955DDD}" type="pres">
      <dgm:prSet presAssocID="{7A9EB559-E8CC-47BA-9778-CDD0972F51E5}" presName="text3" presStyleLbl="fgAcc3" presStyleIdx="5" presStyleCnt="6">
        <dgm:presLayoutVars>
          <dgm:chPref val="3"/>
        </dgm:presLayoutVars>
      </dgm:prSet>
      <dgm:spPr/>
      <dgm:t>
        <a:bodyPr/>
        <a:lstStyle/>
        <a:p>
          <a:endParaRPr lang="en-US"/>
        </a:p>
      </dgm:t>
    </dgm:pt>
    <dgm:pt modelId="{C4715CD1-BB32-40EB-8616-406B2F714B19}" type="pres">
      <dgm:prSet presAssocID="{7A9EB559-E8CC-47BA-9778-CDD0972F51E5}" presName="hierChild4" presStyleCnt="0"/>
      <dgm:spPr/>
    </dgm:pt>
  </dgm:ptLst>
  <dgm:cxnLst>
    <dgm:cxn modelId="{D1DFD3CC-1AC5-4F48-99EB-D1941623E1D9}" type="presOf" srcId="{006B5C55-F0F6-419E-A67D-4E4B618A85A9}" destId="{9DC8AB85-CCDF-48A1-91EB-636FA61FE59D}" srcOrd="0" destOrd="0" presId="urn:microsoft.com/office/officeart/2005/8/layout/hierarchy1"/>
    <dgm:cxn modelId="{F5FF7CE6-E781-4FFB-B154-1B7FC91C989D}" type="presOf" srcId="{1CB50EB1-A6E0-4B73-9D74-32B94A127AC0}" destId="{03B6085E-30D1-4B7F-8054-B3374ADF1723}" srcOrd="0" destOrd="0" presId="urn:microsoft.com/office/officeart/2005/8/layout/hierarchy1"/>
    <dgm:cxn modelId="{56DFD9B0-CB66-41A5-A7AB-271ED8F453BB}" srcId="{F194A087-B858-467F-B0DE-C6326EEC22CE}" destId="{38F8FE19-D727-4E41-BE9C-1E363E6C8C01}" srcOrd="1" destOrd="0" parTransId="{79F43ED8-3DAF-4A08-8E41-FF2302FF2117}" sibTransId="{45BD1E37-AC02-4429-85B0-5C38D06B7742}"/>
    <dgm:cxn modelId="{867E011E-B9EF-461C-A4EA-2817BE7F5BFD}" srcId="{8A2FC92D-BF55-4438-B10D-6C0BA601E363}" destId="{86FC66B6-52AC-4A91-88D1-32836AC86CA1}" srcOrd="0" destOrd="0" parTransId="{0581F729-609D-4B9C-8D9F-567738B6E0BC}" sibTransId="{9E7B3F84-8870-4231-B493-D6AFFF08C46F}"/>
    <dgm:cxn modelId="{8F6940EE-A149-4CD4-8444-62C59474EEF9}" type="presOf" srcId="{96221294-7A18-4100-AD82-AA2566E56D28}" destId="{AE23A681-D9BC-4585-877D-DB396BD8083F}" srcOrd="0" destOrd="0" presId="urn:microsoft.com/office/officeart/2005/8/layout/hierarchy1"/>
    <dgm:cxn modelId="{42F6A62B-44DE-4D5C-9182-101D3B910E33}" type="presOf" srcId="{F194A087-B858-467F-B0DE-C6326EEC22CE}" destId="{94BE6EEB-64B7-4693-9526-4C277613E715}" srcOrd="0" destOrd="0" presId="urn:microsoft.com/office/officeart/2005/8/layout/hierarchy1"/>
    <dgm:cxn modelId="{C00BAF3B-7FE1-4861-9183-04BC9636F329}" srcId="{3E9BD6CE-6E0E-46EF-AA42-B2ED077633C9}" destId="{06191C57-137F-43C7-89B4-0262F72A8321}" srcOrd="0" destOrd="0" parTransId="{33D2D0F2-2031-4E2D-9A57-8CA47DB5FBED}" sibTransId="{37844933-09FD-4DC0-BE80-CC38877A3976}"/>
    <dgm:cxn modelId="{E0271487-C7D9-4C61-A141-B482E33A19D4}" type="presOf" srcId="{0CF4A843-F1DB-4563-85B9-8CEDAA0635E4}" destId="{CCA90853-FCA8-4842-91C9-730029AF8AE1}" srcOrd="0" destOrd="0" presId="urn:microsoft.com/office/officeart/2005/8/layout/hierarchy1"/>
    <dgm:cxn modelId="{DA1B7A11-BEFD-4DF0-A913-D0E82715F28C}" srcId="{6F1E1009-57EE-43B0-AB74-2AE87AFDE2AB}" destId="{8099AF5C-3324-4C43-8F9F-0E2B64B9DB99}" srcOrd="0" destOrd="0" parTransId="{463B3AF4-5B43-4AEA-A416-CBB6F01A356B}" sibTransId="{350C2B3A-0F65-4FA3-BC1C-265F7F1FB16B}"/>
    <dgm:cxn modelId="{7FAE409E-F72A-496A-9A96-0F669BF0EE0A}" srcId="{79B0EE5C-05F1-4B39-A493-C8B1D502BCBC}" destId="{7A9EB559-E8CC-47BA-9778-CDD0972F51E5}" srcOrd="1" destOrd="0" parTransId="{006B5C55-F0F6-419E-A67D-4E4B618A85A9}" sibTransId="{FCABAF85-6DF8-49EC-B96F-F4AD32D8798B}"/>
    <dgm:cxn modelId="{1B8C61F7-1458-464E-BAED-8958AABB1283}" type="presOf" srcId="{7CAAC02A-9711-461F-B61F-6B3F1AEF9F82}" destId="{EC5EF10D-F47B-4E38-A605-6FDC42FEE99B}" srcOrd="0" destOrd="0" presId="urn:microsoft.com/office/officeart/2005/8/layout/hierarchy1"/>
    <dgm:cxn modelId="{39A63DCB-5736-408E-92EA-2FB9C27665C2}" type="presOf" srcId="{8A2FC92D-BF55-4438-B10D-6C0BA601E363}" destId="{9EDEBDFF-168C-48C5-A0AD-9E927B31E3D8}" srcOrd="0" destOrd="0" presId="urn:microsoft.com/office/officeart/2005/8/layout/hierarchy1"/>
    <dgm:cxn modelId="{6DF50B84-84AD-4147-8E22-7F12D703F520}" type="presOf" srcId="{96CE4DC7-6717-428E-8CC9-153D04073417}" destId="{349F05CA-F5D6-4726-A6AB-344B9533AA33}" srcOrd="0" destOrd="0" presId="urn:microsoft.com/office/officeart/2005/8/layout/hierarchy1"/>
    <dgm:cxn modelId="{99A207B8-9BB2-4A3A-8385-597AE3DA8188}" type="presOf" srcId="{77935501-1881-4527-8465-7BCA9DCDC773}" destId="{0666296E-9DAD-4097-A75E-EE3E1F3F0368}" srcOrd="0" destOrd="0" presId="urn:microsoft.com/office/officeart/2005/8/layout/hierarchy1"/>
    <dgm:cxn modelId="{59A7E2AD-D217-4E88-9988-F5364F37C93B}" type="presOf" srcId="{34A33DBA-5ABD-4591-A86C-C5CEA64E0311}" destId="{7BBAA520-2A3B-4E46-93AB-448833C6B4D9}" srcOrd="0" destOrd="0" presId="urn:microsoft.com/office/officeart/2005/8/layout/hierarchy1"/>
    <dgm:cxn modelId="{B0190681-9636-4C6C-9B0C-CDE8891A2CBA}" srcId="{79B0EE5C-05F1-4B39-A493-C8B1D502BCBC}" destId="{3E9BD6CE-6E0E-46EF-AA42-B2ED077633C9}" srcOrd="0" destOrd="0" parTransId="{1CB50EB1-A6E0-4B73-9D74-32B94A127AC0}" sibTransId="{650C3A64-178A-470A-90C8-A283BB9EA093}"/>
    <dgm:cxn modelId="{A926DD4E-EFCC-4CAE-80D3-9FA47BD7AED8}" type="presOf" srcId="{79F43ED8-3DAF-4A08-8E41-FF2302FF2117}" destId="{83D15AAE-47BB-41FD-AD31-77D242F264A0}" srcOrd="0" destOrd="0" presId="urn:microsoft.com/office/officeart/2005/8/layout/hierarchy1"/>
    <dgm:cxn modelId="{E519A340-C6D8-4652-8186-A28E2D18EB52}" type="presOf" srcId="{8099AF5C-3324-4C43-8F9F-0E2B64B9DB99}" destId="{F1162DC5-9A43-4E6A-93B6-FF7E9FCC9B78}" srcOrd="0" destOrd="0" presId="urn:microsoft.com/office/officeart/2005/8/layout/hierarchy1"/>
    <dgm:cxn modelId="{B11DF49B-08A7-47A9-B38B-9C7E5BF3ADC8}" type="presOf" srcId="{06191C57-137F-43C7-89B4-0262F72A8321}" destId="{806553A5-54F0-4445-9A8B-CA15FE5208BF}" srcOrd="0" destOrd="0" presId="urn:microsoft.com/office/officeart/2005/8/layout/hierarchy1"/>
    <dgm:cxn modelId="{F591E19D-351F-4245-996B-B533C8FC74AF}" type="presOf" srcId="{7EEC3970-61BA-4DDD-A209-EDEA58158AB3}" destId="{9AF1158F-0412-41DA-A00E-5E39363AA2FD}" srcOrd="0" destOrd="0" presId="urn:microsoft.com/office/officeart/2005/8/layout/hierarchy1"/>
    <dgm:cxn modelId="{F8F41261-A50E-40B0-8714-64265C8DE616}" type="presOf" srcId="{3EC83B31-E615-4295-8308-0220AEA5FB03}" destId="{A20388B1-53CA-417B-B68D-396008590E5E}" srcOrd="0" destOrd="0" presId="urn:microsoft.com/office/officeart/2005/8/layout/hierarchy1"/>
    <dgm:cxn modelId="{FAB015AA-8F84-4A4C-BBF2-494F8C409B5E}" type="presOf" srcId="{7D88FA3F-6015-4192-80B3-A15D7EC954D9}" destId="{4E0B3609-C760-41B9-89FB-49365AEFE6FC}" srcOrd="0" destOrd="0" presId="urn:microsoft.com/office/officeart/2005/8/layout/hierarchy1"/>
    <dgm:cxn modelId="{97A8CF59-F9C3-402C-9095-F9F5E6DB1BFE}" type="presOf" srcId="{38F8FE19-D727-4E41-BE9C-1E363E6C8C01}" destId="{4B85A7B1-04D9-45FD-A3BC-11D8A2729FFC}" srcOrd="0" destOrd="0" presId="urn:microsoft.com/office/officeart/2005/8/layout/hierarchy1"/>
    <dgm:cxn modelId="{90489BD9-1980-49AB-B778-918156DE0125}" type="presOf" srcId="{C2A7D773-5CCA-4F54-9BC5-2B7856B94E4B}" destId="{815B8426-4AB5-45E0-816F-158C5153FAAA}" srcOrd="0" destOrd="0" presId="urn:microsoft.com/office/officeart/2005/8/layout/hierarchy1"/>
    <dgm:cxn modelId="{AB1BDDC0-90F4-4C85-A815-18A7F691DBC3}" srcId="{C2A7D773-5CCA-4F54-9BC5-2B7856B94E4B}" destId="{7D88FA3F-6015-4192-80B3-A15D7EC954D9}" srcOrd="1" destOrd="0" parTransId="{FDE23A13-CAFA-443B-86A6-200D9DEFDE41}" sibTransId="{1B822E27-7C85-4F33-98F9-F94E97384B8B}"/>
    <dgm:cxn modelId="{3454F5F5-69BE-456D-968C-094280FC9ADA}" type="presOf" srcId="{1397C527-BFE7-4B6B-8499-168AE1B7E9A9}" destId="{42449731-A634-46EA-9048-C7DC17007BF2}" srcOrd="0" destOrd="0" presId="urn:microsoft.com/office/officeart/2005/8/layout/hierarchy1"/>
    <dgm:cxn modelId="{CAC2CD00-41CC-4255-989E-6E16AB10E74B}" type="presOf" srcId="{6F1E1009-57EE-43B0-AB74-2AE87AFDE2AB}" destId="{714EEB16-51C9-4BE1-83E4-EA4A635A3881}" srcOrd="0" destOrd="0" presId="urn:microsoft.com/office/officeart/2005/8/layout/hierarchy1"/>
    <dgm:cxn modelId="{DC52DCDB-C8DA-45AE-BADA-42F7BFA2FEB1}" type="presOf" srcId="{3E9BD6CE-6E0E-46EF-AA42-B2ED077633C9}" destId="{95DE2E3B-7323-4ADB-B879-B0896D42B8DF}" srcOrd="0" destOrd="0" presId="urn:microsoft.com/office/officeart/2005/8/layout/hierarchy1"/>
    <dgm:cxn modelId="{C5DBE8A7-7902-47DF-8FD6-C550E418F4FE}" type="presOf" srcId="{3285446F-9F05-4F90-A4DB-15B15A5F46BF}" destId="{7D41E200-A1D6-481D-B94E-66947672A880}" srcOrd="0" destOrd="0" presId="urn:microsoft.com/office/officeart/2005/8/layout/hierarchy1"/>
    <dgm:cxn modelId="{5C662E96-0FA3-4B7D-8B92-6E296EE68267}" srcId="{86FC66B6-52AC-4A91-88D1-32836AC86CA1}" destId="{F194A087-B858-467F-B0DE-C6326EEC22CE}" srcOrd="0" destOrd="0" parTransId="{F169535E-C6F0-4815-BD8A-413445119B57}" sibTransId="{61ECE051-788F-4C83-B6E3-4747EFD308F7}"/>
    <dgm:cxn modelId="{7B9E8C7E-50EB-4031-BBB7-DB48E18CF6D0}" srcId="{06191C57-137F-43C7-89B4-0262F72A8321}" destId="{4E469F7F-8BB4-49D0-A88A-2F1601D9F07F}" srcOrd="0" destOrd="0" parTransId="{40AC256B-B0CA-4FA3-90F1-A9F4813ABB32}" sibTransId="{F60E220F-5E0D-4895-A1CF-AB534621B2D4}"/>
    <dgm:cxn modelId="{0D85581B-8B3B-40CC-804D-8065B6C7C13A}" srcId="{8099AF5C-3324-4C43-8F9F-0E2B64B9DB99}" destId="{873318DF-9803-4021-9508-B9353AE3A4AB}" srcOrd="0" destOrd="0" parTransId="{1397C527-BFE7-4B6B-8499-168AE1B7E9A9}" sibTransId="{A5B17378-5863-4029-ADB6-C5FE72F7ECE3}"/>
    <dgm:cxn modelId="{75A55721-5A9D-46A2-B659-F31F9DE9F513}" type="presOf" srcId="{4E469F7F-8BB4-49D0-A88A-2F1601D9F07F}" destId="{33446810-F1A2-40EE-B60C-67BA04B38979}" srcOrd="0" destOrd="0" presId="urn:microsoft.com/office/officeart/2005/8/layout/hierarchy1"/>
    <dgm:cxn modelId="{9EAF3CF5-1759-47E4-8828-F2C049BDCA87}" type="presOf" srcId="{7A9EB559-E8CC-47BA-9778-CDD0972F51E5}" destId="{3A73F92F-C91E-46AC-AE51-A4F690955DDD}" srcOrd="0" destOrd="0" presId="urn:microsoft.com/office/officeart/2005/8/layout/hierarchy1"/>
    <dgm:cxn modelId="{CD0C7D47-F8C8-473C-82D0-A34F0728B048}" type="presOf" srcId="{873318DF-9803-4021-9508-B9353AE3A4AB}" destId="{12B60C57-C07C-469A-B792-09170EA0E417}" srcOrd="0" destOrd="0" presId="urn:microsoft.com/office/officeart/2005/8/layout/hierarchy1"/>
    <dgm:cxn modelId="{4A4D6805-6C81-4A15-A450-3F104CA1DB45}" type="presOf" srcId="{FDE23A13-CAFA-443B-86A6-200D9DEFDE41}" destId="{F66AA0F3-956F-420D-92C4-A59404824B68}" srcOrd="0" destOrd="0" presId="urn:microsoft.com/office/officeart/2005/8/layout/hierarchy1"/>
    <dgm:cxn modelId="{7CA31681-B19C-4FEF-9871-7DE6D0D0C8F1}" srcId="{0CF4A843-F1DB-4563-85B9-8CEDAA0635E4}" destId="{3EC83B31-E615-4295-8308-0220AEA5FB03}" srcOrd="1" destOrd="0" parTransId="{77935501-1881-4527-8465-7BCA9DCDC773}" sibTransId="{D242543B-77DA-452F-B93A-8C9B913E2949}"/>
    <dgm:cxn modelId="{E192CB5C-E332-40E1-8294-CA5BEC8AD941}" srcId="{F194A087-B858-467F-B0DE-C6326EEC22CE}" destId="{C2A7D773-5CCA-4F54-9BC5-2B7856B94E4B}" srcOrd="0" destOrd="0" parTransId="{0E01E909-E780-4450-A5E7-AFEABB0D530C}" sibTransId="{B2DB4FD2-6162-455B-A3BC-A7319016B161}"/>
    <dgm:cxn modelId="{ED0EAF4C-F88D-405B-86D3-793D6579BA83}" srcId="{38F8FE19-D727-4E41-BE9C-1E363E6C8C01}" destId="{54C815C9-AE1A-41EA-B6E5-4AECD011A5B7}" srcOrd="0" destOrd="0" parTransId="{5D2F04E2-F677-44A9-AEE6-FFD91637FEC7}" sibTransId="{8D98DA8C-AA8D-435F-8C2D-0E023EA57175}"/>
    <dgm:cxn modelId="{5336F43F-EF65-4AA0-98BB-22429F97CE60}" type="presOf" srcId="{86FC66B6-52AC-4A91-88D1-32836AC86CA1}" destId="{33B6ACC8-8738-42EB-8813-4796B388AF8B}" srcOrd="0" destOrd="0" presId="urn:microsoft.com/office/officeart/2005/8/layout/hierarchy1"/>
    <dgm:cxn modelId="{7DE8316F-7DA2-4A50-86B6-09251527B038}" srcId="{86FC66B6-52AC-4A91-88D1-32836AC86CA1}" destId="{79B0EE5C-05F1-4B39-A493-C8B1D502BCBC}" srcOrd="2" destOrd="0" parTransId="{7EEC3970-61BA-4DDD-A209-EDEA58158AB3}" sibTransId="{8E9BE2AC-BB7B-4322-97D7-2919A3EFC6DE}"/>
    <dgm:cxn modelId="{DE5D034E-AE8F-4B93-BB69-9B45BB4BC80F}" srcId="{86FC66B6-52AC-4A91-88D1-32836AC86CA1}" destId="{0CF4A843-F1DB-4563-85B9-8CEDAA0635E4}" srcOrd="1" destOrd="0" parTransId="{96221294-7A18-4100-AD82-AA2566E56D28}" sibTransId="{9F380BC9-618F-4C47-87A5-B6986A47CE2B}"/>
    <dgm:cxn modelId="{8763A9AA-85E8-4339-A209-9F745EBCA19E}" type="presOf" srcId="{79B0EE5C-05F1-4B39-A493-C8B1D502BCBC}" destId="{270FF5AA-77C7-43D8-8EF3-2F137E558BA6}" srcOrd="0" destOrd="0" presId="urn:microsoft.com/office/officeart/2005/8/layout/hierarchy1"/>
    <dgm:cxn modelId="{69830EE0-4043-4D47-BD21-DA50975C91CC}" srcId="{38F8FE19-D727-4E41-BE9C-1E363E6C8C01}" destId="{6F1E1009-57EE-43B0-AB74-2AE87AFDE2AB}" srcOrd="1" destOrd="0" parTransId="{3285446F-9F05-4F90-A4DB-15B15A5F46BF}" sibTransId="{DBADA03E-25E2-490D-868F-0AE10C3FE462}"/>
    <dgm:cxn modelId="{14F0411D-8B12-4035-A547-756F701B8700}" srcId="{0CF4A843-F1DB-4563-85B9-8CEDAA0635E4}" destId="{D79687DA-55BA-4E06-9DDD-F02D8E45A507}" srcOrd="0" destOrd="0" parTransId="{B4595B79-223E-493D-A417-5BFA87F1FA61}" sibTransId="{004ECD47-C17C-4DFF-9B61-4B19FE54A559}"/>
    <dgm:cxn modelId="{5F20485D-22CF-4370-9BE5-12E8C1BA06B1}" type="presOf" srcId="{54C815C9-AE1A-41EA-B6E5-4AECD011A5B7}" destId="{4C7914DB-FE4F-4021-936A-CC55608C0F82}" srcOrd="0" destOrd="0" presId="urn:microsoft.com/office/officeart/2005/8/layout/hierarchy1"/>
    <dgm:cxn modelId="{8B7BDC64-D131-41B4-8D06-A7C743C580B9}" type="presOf" srcId="{B4595B79-223E-493D-A417-5BFA87F1FA61}" destId="{1B2F30B5-239C-4F40-BE28-4FA6188A30DE}" srcOrd="0" destOrd="0" presId="urn:microsoft.com/office/officeart/2005/8/layout/hierarchy1"/>
    <dgm:cxn modelId="{DDEC6C9B-5701-4D20-88DC-9DBDBB9BD32A}" type="presOf" srcId="{5D2F04E2-F677-44A9-AEE6-FFD91637FEC7}" destId="{82AE59CE-A808-4EE2-8A2C-61224A8EA8CF}" srcOrd="0" destOrd="0" presId="urn:microsoft.com/office/officeart/2005/8/layout/hierarchy1"/>
    <dgm:cxn modelId="{4557C62B-48DD-42FB-B92A-A8FC27612278}" type="presOf" srcId="{DF4BB8C3-CF40-47CF-823E-16778AADED92}" destId="{AC5F8D20-0F7D-4254-9EFF-531671ADCC08}" srcOrd="0" destOrd="0" presId="urn:microsoft.com/office/officeart/2005/8/layout/hierarchy1"/>
    <dgm:cxn modelId="{1094A548-580B-4EEF-AEA0-61545DB2D467}" srcId="{C2A7D773-5CCA-4F54-9BC5-2B7856B94E4B}" destId="{DF4BB8C3-CF40-47CF-823E-16778AADED92}" srcOrd="0" destOrd="0" parTransId="{34A33DBA-5ABD-4591-A86C-C5CEA64E0311}" sibTransId="{2A72612F-7138-4ADA-8259-09B217C956FC}"/>
    <dgm:cxn modelId="{AF4ABA50-FB50-462B-A67B-49559E42B626}" type="presOf" srcId="{D79687DA-55BA-4E06-9DDD-F02D8E45A507}" destId="{BCFCE9F7-5EB0-416D-BAEE-40694716B149}" srcOrd="0" destOrd="0" presId="urn:microsoft.com/office/officeart/2005/8/layout/hierarchy1"/>
    <dgm:cxn modelId="{54C0FD13-CBF5-4678-9E2C-87DF010D89B3}" type="presOf" srcId="{463B3AF4-5B43-4AEA-A416-CBB6F01A356B}" destId="{F70CC77C-6CA4-4CD5-88B2-2697BB53300F}" srcOrd="0" destOrd="0" presId="urn:microsoft.com/office/officeart/2005/8/layout/hierarchy1"/>
    <dgm:cxn modelId="{E22C7DFD-D1C3-4396-A610-9BA52C518315}" type="presOf" srcId="{0E01E909-E780-4450-A5E7-AFEABB0D530C}" destId="{90B6AEFC-ECF5-4FBA-832A-55827EB90C8C}" srcOrd="0" destOrd="0" presId="urn:microsoft.com/office/officeart/2005/8/layout/hierarchy1"/>
    <dgm:cxn modelId="{D54037B4-9DE3-495B-869C-7A852594A3EC}" type="presOf" srcId="{F169535E-C6F0-4815-BD8A-413445119B57}" destId="{4FB3583B-8C1C-402D-869B-366B866514ED}" srcOrd="0" destOrd="0" presId="urn:microsoft.com/office/officeart/2005/8/layout/hierarchy1"/>
    <dgm:cxn modelId="{69422985-7270-4A6E-B9B3-BB2DCCC574B9}" type="presOf" srcId="{33D2D0F2-2031-4E2D-9A57-8CA47DB5FBED}" destId="{E4D416F9-C665-4AD2-921B-394D9274C1BC}" srcOrd="0" destOrd="0" presId="urn:microsoft.com/office/officeart/2005/8/layout/hierarchy1"/>
    <dgm:cxn modelId="{3ED430FF-0585-4157-ADB8-2DD51D8D8C30}" type="presOf" srcId="{40AC256B-B0CA-4FA3-90F1-A9F4813ABB32}" destId="{260C375B-687D-4073-BA23-3E9544764D06}" srcOrd="0" destOrd="0" presId="urn:microsoft.com/office/officeart/2005/8/layout/hierarchy1"/>
    <dgm:cxn modelId="{B6EBE5A6-47B6-4EF4-A56E-CC0C354D39F9}" srcId="{873318DF-9803-4021-9508-B9353AE3A4AB}" destId="{7CAAC02A-9711-461F-B61F-6B3F1AEF9F82}" srcOrd="0" destOrd="0" parTransId="{96CE4DC7-6717-428E-8CC9-153D04073417}" sibTransId="{3674F0AF-FF88-40A8-9FB5-EAE728FCA78A}"/>
    <dgm:cxn modelId="{0A747C68-8A72-44C8-9093-53CF45C9A171}" type="presParOf" srcId="{9EDEBDFF-168C-48C5-A0AD-9E927B31E3D8}" destId="{35462488-D0EF-48BD-8682-50EEE20059EC}" srcOrd="0" destOrd="0" presId="urn:microsoft.com/office/officeart/2005/8/layout/hierarchy1"/>
    <dgm:cxn modelId="{3EDFB64F-BEB5-47FC-972A-4F81AA57764C}" type="presParOf" srcId="{35462488-D0EF-48BD-8682-50EEE20059EC}" destId="{790873EE-D75F-4761-B7C5-DA52C437D448}" srcOrd="0" destOrd="0" presId="urn:microsoft.com/office/officeart/2005/8/layout/hierarchy1"/>
    <dgm:cxn modelId="{CE0BC3A4-DAC4-4904-9E30-52781566837E}" type="presParOf" srcId="{790873EE-D75F-4761-B7C5-DA52C437D448}" destId="{3B672338-71CD-4B07-9E96-6177BC22B4F4}" srcOrd="0" destOrd="0" presId="urn:microsoft.com/office/officeart/2005/8/layout/hierarchy1"/>
    <dgm:cxn modelId="{EB7EF05A-EEF8-45C1-A22B-65838BA53D85}" type="presParOf" srcId="{790873EE-D75F-4761-B7C5-DA52C437D448}" destId="{33B6ACC8-8738-42EB-8813-4796B388AF8B}" srcOrd="1" destOrd="0" presId="urn:microsoft.com/office/officeart/2005/8/layout/hierarchy1"/>
    <dgm:cxn modelId="{431D4D64-FFE4-44E1-8051-36B692A412C3}" type="presParOf" srcId="{35462488-D0EF-48BD-8682-50EEE20059EC}" destId="{36CB438B-7C3E-4018-82F8-57530CA127F2}" srcOrd="1" destOrd="0" presId="urn:microsoft.com/office/officeart/2005/8/layout/hierarchy1"/>
    <dgm:cxn modelId="{A756CD56-58B2-4266-887B-29F5EFA08E36}" type="presParOf" srcId="{36CB438B-7C3E-4018-82F8-57530CA127F2}" destId="{4FB3583B-8C1C-402D-869B-366B866514ED}" srcOrd="0" destOrd="0" presId="urn:microsoft.com/office/officeart/2005/8/layout/hierarchy1"/>
    <dgm:cxn modelId="{D13FD682-7FE0-4312-8B25-77BF97C5170D}" type="presParOf" srcId="{36CB438B-7C3E-4018-82F8-57530CA127F2}" destId="{D9E2AA65-7849-44B7-B79A-D86E3274A2DE}" srcOrd="1" destOrd="0" presId="urn:microsoft.com/office/officeart/2005/8/layout/hierarchy1"/>
    <dgm:cxn modelId="{C7661573-AEEB-4F4A-865F-F89673B2762B}" type="presParOf" srcId="{D9E2AA65-7849-44B7-B79A-D86E3274A2DE}" destId="{121EA81A-E2E8-40E5-ACE3-13A430B5D44F}" srcOrd="0" destOrd="0" presId="urn:microsoft.com/office/officeart/2005/8/layout/hierarchy1"/>
    <dgm:cxn modelId="{5374EC93-B562-44B4-B9C4-B06480F8B49D}" type="presParOf" srcId="{121EA81A-E2E8-40E5-ACE3-13A430B5D44F}" destId="{06D6D47D-2989-4139-AD17-676FA97DEA48}" srcOrd="0" destOrd="0" presId="urn:microsoft.com/office/officeart/2005/8/layout/hierarchy1"/>
    <dgm:cxn modelId="{944A4937-6742-4A65-AAC4-AE4EDD0D9172}" type="presParOf" srcId="{121EA81A-E2E8-40E5-ACE3-13A430B5D44F}" destId="{94BE6EEB-64B7-4693-9526-4C277613E715}" srcOrd="1" destOrd="0" presId="urn:microsoft.com/office/officeart/2005/8/layout/hierarchy1"/>
    <dgm:cxn modelId="{4C120B5A-F827-46E0-AA50-1E3309A0A1D5}" type="presParOf" srcId="{D9E2AA65-7849-44B7-B79A-D86E3274A2DE}" destId="{7D24CC92-A295-46E7-AAD7-7B120E7D3135}" srcOrd="1" destOrd="0" presId="urn:microsoft.com/office/officeart/2005/8/layout/hierarchy1"/>
    <dgm:cxn modelId="{5E63FBCB-C679-43D4-A41F-67794DCDCA8D}" type="presParOf" srcId="{7D24CC92-A295-46E7-AAD7-7B120E7D3135}" destId="{90B6AEFC-ECF5-4FBA-832A-55827EB90C8C}" srcOrd="0" destOrd="0" presId="urn:microsoft.com/office/officeart/2005/8/layout/hierarchy1"/>
    <dgm:cxn modelId="{EEF1272E-BD37-406B-9D56-50D42C8B5AEA}" type="presParOf" srcId="{7D24CC92-A295-46E7-AAD7-7B120E7D3135}" destId="{B0329F4B-07A4-4389-8CDC-4A0595F7671F}" srcOrd="1" destOrd="0" presId="urn:microsoft.com/office/officeart/2005/8/layout/hierarchy1"/>
    <dgm:cxn modelId="{5C4A0818-07F0-4E4E-B2C2-A4F121E83EFE}" type="presParOf" srcId="{B0329F4B-07A4-4389-8CDC-4A0595F7671F}" destId="{BA5FF4EF-E0BE-4E6D-91E7-1ACEFE99126F}" srcOrd="0" destOrd="0" presId="urn:microsoft.com/office/officeart/2005/8/layout/hierarchy1"/>
    <dgm:cxn modelId="{7E2F3024-0C03-4625-91EA-5DD75E73B0C1}" type="presParOf" srcId="{BA5FF4EF-E0BE-4E6D-91E7-1ACEFE99126F}" destId="{4310F475-57BE-493A-94BC-5B7C8FBAEB85}" srcOrd="0" destOrd="0" presId="urn:microsoft.com/office/officeart/2005/8/layout/hierarchy1"/>
    <dgm:cxn modelId="{51815098-5276-44CC-A2D1-DC6E5649BC6F}" type="presParOf" srcId="{BA5FF4EF-E0BE-4E6D-91E7-1ACEFE99126F}" destId="{815B8426-4AB5-45E0-816F-158C5153FAAA}" srcOrd="1" destOrd="0" presId="urn:microsoft.com/office/officeart/2005/8/layout/hierarchy1"/>
    <dgm:cxn modelId="{0412B6D9-BDD7-4C50-8C75-254BD931F858}" type="presParOf" srcId="{B0329F4B-07A4-4389-8CDC-4A0595F7671F}" destId="{9C484497-76AF-4473-8296-1B1A3C872F4C}" srcOrd="1" destOrd="0" presId="urn:microsoft.com/office/officeart/2005/8/layout/hierarchy1"/>
    <dgm:cxn modelId="{D18417CD-7FE5-4552-8182-20FEF2EA4BA8}" type="presParOf" srcId="{9C484497-76AF-4473-8296-1B1A3C872F4C}" destId="{7BBAA520-2A3B-4E46-93AB-448833C6B4D9}" srcOrd="0" destOrd="0" presId="urn:microsoft.com/office/officeart/2005/8/layout/hierarchy1"/>
    <dgm:cxn modelId="{1B517CD6-E2DA-4033-AF5D-95EDCEEFB630}" type="presParOf" srcId="{9C484497-76AF-4473-8296-1B1A3C872F4C}" destId="{4BDD7B7D-CB0F-4BB0-BC8B-9858B95599E7}" srcOrd="1" destOrd="0" presId="urn:microsoft.com/office/officeart/2005/8/layout/hierarchy1"/>
    <dgm:cxn modelId="{06480F19-C7C4-4F0C-A90C-88F20A763557}" type="presParOf" srcId="{4BDD7B7D-CB0F-4BB0-BC8B-9858B95599E7}" destId="{FF067693-2A7D-4D52-8636-BE2D60C95BAD}" srcOrd="0" destOrd="0" presId="urn:microsoft.com/office/officeart/2005/8/layout/hierarchy1"/>
    <dgm:cxn modelId="{D70E0652-23FA-4CD0-A5E7-C0FCD47DD488}" type="presParOf" srcId="{FF067693-2A7D-4D52-8636-BE2D60C95BAD}" destId="{1521D3FB-4A01-4C54-98FF-B8224932D589}" srcOrd="0" destOrd="0" presId="urn:microsoft.com/office/officeart/2005/8/layout/hierarchy1"/>
    <dgm:cxn modelId="{4A9A8BDB-E5EE-47C9-8A07-C28C40ECCD52}" type="presParOf" srcId="{FF067693-2A7D-4D52-8636-BE2D60C95BAD}" destId="{AC5F8D20-0F7D-4254-9EFF-531671ADCC08}" srcOrd="1" destOrd="0" presId="urn:microsoft.com/office/officeart/2005/8/layout/hierarchy1"/>
    <dgm:cxn modelId="{442B79E1-A633-4ABC-9294-7EABF6470F23}" type="presParOf" srcId="{4BDD7B7D-CB0F-4BB0-BC8B-9858B95599E7}" destId="{5B6D9B83-9D3A-433D-84D2-5267C87CBA8A}" srcOrd="1" destOrd="0" presId="urn:microsoft.com/office/officeart/2005/8/layout/hierarchy1"/>
    <dgm:cxn modelId="{55144B94-0A3B-4792-A6DA-9705324B4826}" type="presParOf" srcId="{9C484497-76AF-4473-8296-1B1A3C872F4C}" destId="{F66AA0F3-956F-420D-92C4-A59404824B68}" srcOrd="2" destOrd="0" presId="urn:microsoft.com/office/officeart/2005/8/layout/hierarchy1"/>
    <dgm:cxn modelId="{63AFA1B4-E19C-48E8-86B7-40331AF64A55}" type="presParOf" srcId="{9C484497-76AF-4473-8296-1B1A3C872F4C}" destId="{0D74068E-B7BD-4965-A38D-49C0883A2D49}" srcOrd="3" destOrd="0" presId="urn:microsoft.com/office/officeart/2005/8/layout/hierarchy1"/>
    <dgm:cxn modelId="{18AF2D11-4254-4CCE-9C13-F7AA793C7644}" type="presParOf" srcId="{0D74068E-B7BD-4965-A38D-49C0883A2D49}" destId="{39805BD0-8FD4-4AE4-929A-3C205B889D45}" srcOrd="0" destOrd="0" presId="urn:microsoft.com/office/officeart/2005/8/layout/hierarchy1"/>
    <dgm:cxn modelId="{A66460FC-0A1C-4CCB-9BED-4DA1CF64B780}" type="presParOf" srcId="{39805BD0-8FD4-4AE4-929A-3C205B889D45}" destId="{07990523-80B2-48A7-93F3-A4408E0AAAE2}" srcOrd="0" destOrd="0" presId="urn:microsoft.com/office/officeart/2005/8/layout/hierarchy1"/>
    <dgm:cxn modelId="{F69C8151-2627-48CD-8CE5-F4504C50681F}" type="presParOf" srcId="{39805BD0-8FD4-4AE4-929A-3C205B889D45}" destId="{4E0B3609-C760-41B9-89FB-49365AEFE6FC}" srcOrd="1" destOrd="0" presId="urn:microsoft.com/office/officeart/2005/8/layout/hierarchy1"/>
    <dgm:cxn modelId="{E91B1755-79E9-42CC-B736-CDD6F60BB040}" type="presParOf" srcId="{0D74068E-B7BD-4965-A38D-49C0883A2D49}" destId="{F963FCF4-D2CE-4DA0-95FB-8D4FA33200C1}" srcOrd="1" destOrd="0" presId="urn:microsoft.com/office/officeart/2005/8/layout/hierarchy1"/>
    <dgm:cxn modelId="{DE5A34DC-02C4-4D7C-BE97-C8EF3187566E}" type="presParOf" srcId="{7D24CC92-A295-46E7-AAD7-7B120E7D3135}" destId="{83D15AAE-47BB-41FD-AD31-77D242F264A0}" srcOrd="2" destOrd="0" presId="urn:microsoft.com/office/officeart/2005/8/layout/hierarchy1"/>
    <dgm:cxn modelId="{4117A4D4-A9CC-4683-AAD8-ABECF6257248}" type="presParOf" srcId="{7D24CC92-A295-46E7-AAD7-7B120E7D3135}" destId="{655E4DD1-928C-4448-9DD2-9DE53D08739C}" srcOrd="3" destOrd="0" presId="urn:microsoft.com/office/officeart/2005/8/layout/hierarchy1"/>
    <dgm:cxn modelId="{0D0282DB-696E-446B-BF8D-262D7BC69CD0}" type="presParOf" srcId="{655E4DD1-928C-4448-9DD2-9DE53D08739C}" destId="{E7236371-A3C1-41C8-BC22-E72679C50A40}" srcOrd="0" destOrd="0" presId="urn:microsoft.com/office/officeart/2005/8/layout/hierarchy1"/>
    <dgm:cxn modelId="{2BBCAD93-2FAC-43F8-ACFD-4FC012C691AD}" type="presParOf" srcId="{E7236371-A3C1-41C8-BC22-E72679C50A40}" destId="{7E70CD26-D7C1-4E64-8EC4-C8C03E92B45F}" srcOrd="0" destOrd="0" presId="urn:microsoft.com/office/officeart/2005/8/layout/hierarchy1"/>
    <dgm:cxn modelId="{CC2B6962-B1A4-429A-84EB-3CC4632F2300}" type="presParOf" srcId="{E7236371-A3C1-41C8-BC22-E72679C50A40}" destId="{4B85A7B1-04D9-45FD-A3BC-11D8A2729FFC}" srcOrd="1" destOrd="0" presId="urn:microsoft.com/office/officeart/2005/8/layout/hierarchy1"/>
    <dgm:cxn modelId="{DB61FBA9-848E-41D6-BDE5-ED18B909177A}" type="presParOf" srcId="{655E4DD1-928C-4448-9DD2-9DE53D08739C}" destId="{9357CE0B-8F26-4A9D-A5BF-EE9E9EB7BE06}" srcOrd="1" destOrd="0" presId="urn:microsoft.com/office/officeart/2005/8/layout/hierarchy1"/>
    <dgm:cxn modelId="{96F00A17-6D8B-4D45-8ECA-034C6ED9715F}" type="presParOf" srcId="{9357CE0B-8F26-4A9D-A5BF-EE9E9EB7BE06}" destId="{82AE59CE-A808-4EE2-8A2C-61224A8EA8CF}" srcOrd="0" destOrd="0" presId="urn:microsoft.com/office/officeart/2005/8/layout/hierarchy1"/>
    <dgm:cxn modelId="{225005F2-ED9F-45F4-9B7C-C39FEA6D9176}" type="presParOf" srcId="{9357CE0B-8F26-4A9D-A5BF-EE9E9EB7BE06}" destId="{55E20EB3-D4DE-4853-8921-FF858388C8A3}" srcOrd="1" destOrd="0" presId="urn:microsoft.com/office/officeart/2005/8/layout/hierarchy1"/>
    <dgm:cxn modelId="{234A76AA-6097-48BB-B5EA-5F54E7222CFA}" type="presParOf" srcId="{55E20EB3-D4DE-4853-8921-FF858388C8A3}" destId="{6BD27A78-B4D7-4289-AF6B-D4A6794DE7D6}" srcOrd="0" destOrd="0" presId="urn:microsoft.com/office/officeart/2005/8/layout/hierarchy1"/>
    <dgm:cxn modelId="{313887C1-BD53-42B4-BF3E-4594C2BCD5D9}" type="presParOf" srcId="{6BD27A78-B4D7-4289-AF6B-D4A6794DE7D6}" destId="{FEC0DA92-4079-4345-887F-B63113944917}" srcOrd="0" destOrd="0" presId="urn:microsoft.com/office/officeart/2005/8/layout/hierarchy1"/>
    <dgm:cxn modelId="{81A5BE18-1D5D-4771-AEC0-5C2CAA91852D}" type="presParOf" srcId="{6BD27A78-B4D7-4289-AF6B-D4A6794DE7D6}" destId="{4C7914DB-FE4F-4021-936A-CC55608C0F82}" srcOrd="1" destOrd="0" presId="urn:microsoft.com/office/officeart/2005/8/layout/hierarchy1"/>
    <dgm:cxn modelId="{17BC400F-5D8E-41BA-A4D5-2015EDAC27F8}" type="presParOf" srcId="{55E20EB3-D4DE-4853-8921-FF858388C8A3}" destId="{8D6166BC-8CD5-4237-B357-F185131A965A}" srcOrd="1" destOrd="0" presId="urn:microsoft.com/office/officeart/2005/8/layout/hierarchy1"/>
    <dgm:cxn modelId="{BEAB42D8-A235-478E-A0A0-987CC6866A2D}" type="presParOf" srcId="{9357CE0B-8F26-4A9D-A5BF-EE9E9EB7BE06}" destId="{7D41E200-A1D6-481D-B94E-66947672A880}" srcOrd="2" destOrd="0" presId="urn:microsoft.com/office/officeart/2005/8/layout/hierarchy1"/>
    <dgm:cxn modelId="{F0BE26AA-2709-4D91-9C00-EDBA932B1547}" type="presParOf" srcId="{9357CE0B-8F26-4A9D-A5BF-EE9E9EB7BE06}" destId="{74118203-60F5-4012-97F9-EE77AED1ED21}" srcOrd="3" destOrd="0" presId="urn:microsoft.com/office/officeart/2005/8/layout/hierarchy1"/>
    <dgm:cxn modelId="{8A74B129-2CAE-4A0E-8430-09D2E71B68DA}" type="presParOf" srcId="{74118203-60F5-4012-97F9-EE77AED1ED21}" destId="{204CFD3F-589E-41ED-BDBE-4D87BEC76AA6}" srcOrd="0" destOrd="0" presId="urn:microsoft.com/office/officeart/2005/8/layout/hierarchy1"/>
    <dgm:cxn modelId="{D2107976-022A-4BEC-B357-97C39C41619E}" type="presParOf" srcId="{204CFD3F-589E-41ED-BDBE-4D87BEC76AA6}" destId="{EE6F15C2-DBC2-4C33-AF26-EB06F402EE22}" srcOrd="0" destOrd="0" presId="urn:microsoft.com/office/officeart/2005/8/layout/hierarchy1"/>
    <dgm:cxn modelId="{9D5356A5-4633-4F87-86E8-5712F96E49C8}" type="presParOf" srcId="{204CFD3F-589E-41ED-BDBE-4D87BEC76AA6}" destId="{714EEB16-51C9-4BE1-83E4-EA4A635A3881}" srcOrd="1" destOrd="0" presId="urn:microsoft.com/office/officeart/2005/8/layout/hierarchy1"/>
    <dgm:cxn modelId="{D80D088A-F907-4000-9CA3-E4376200F3EE}" type="presParOf" srcId="{74118203-60F5-4012-97F9-EE77AED1ED21}" destId="{17D9459C-B94A-4004-8C67-347AE45FAE08}" srcOrd="1" destOrd="0" presId="urn:microsoft.com/office/officeart/2005/8/layout/hierarchy1"/>
    <dgm:cxn modelId="{2C2F1118-0BB5-43E7-B785-983D98B58FB7}" type="presParOf" srcId="{17D9459C-B94A-4004-8C67-347AE45FAE08}" destId="{F70CC77C-6CA4-4CD5-88B2-2697BB53300F}" srcOrd="0" destOrd="0" presId="urn:microsoft.com/office/officeart/2005/8/layout/hierarchy1"/>
    <dgm:cxn modelId="{059A2E8C-6827-4EFB-8040-980DFC20F996}" type="presParOf" srcId="{17D9459C-B94A-4004-8C67-347AE45FAE08}" destId="{A9B12235-D103-4279-9227-67BCB1DA8E92}" srcOrd="1" destOrd="0" presId="urn:microsoft.com/office/officeart/2005/8/layout/hierarchy1"/>
    <dgm:cxn modelId="{5D93434A-7E59-4757-8364-D607AF7B2640}" type="presParOf" srcId="{A9B12235-D103-4279-9227-67BCB1DA8E92}" destId="{D1A7E67D-BC9B-4248-BF86-CD1C58E7D5C5}" srcOrd="0" destOrd="0" presId="urn:microsoft.com/office/officeart/2005/8/layout/hierarchy1"/>
    <dgm:cxn modelId="{531E1262-2810-4D8A-8AEA-73C4C7A72492}" type="presParOf" srcId="{D1A7E67D-BC9B-4248-BF86-CD1C58E7D5C5}" destId="{B935B7CF-45F3-486E-868F-F4BC7237A2E0}" srcOrd="0" destOrd="0" presId="urn:microsoft.com/office/officeart/2005/8/layout/hierarchy1"/>
    <dgm:cxn modelId="{1CFB0933-BFF7-4A25-8177-AC9E059F089B}" type="presParOf" srcId="{D1A7E67D-BC9B-4248-BF86-CD1C58E7D5C5}" destId="{F1162DC5-9A43-4E6A-93B6-FF7E9FCC9B78}" srcOrd="1" destOrd="0" presId="urn:microsoft.com/office/officeart/2005/8/layout/hierarchy1"/>
    <dgm:cxn modelId="{DAC77DEC-570C-4556-9226-86B1BA1D52E0}" type="presParOf" srcId="{A9B12235-D103-4279-9227-67BCB1DA8E92}" destId="{6967C2FB-681E-4A93-B305-2DF2F06CD3C3}" srcOrd="1" destOrd="0" presId="urn:microsoft.com/office/officeart/2005/8/layout/hierarchy1"/>
    <dgm:cxn modelId="{F11375EE-8955-4CD8-A5A9-5B8EB7380DEB}" type="presParOf" srcId="{6967C2FB-681E-4A93-B305-2DF2F06CD3C3}" destId="{42449731-A634-46EA-9048-C7DC17007BF2}" srcOrd="0" destOrd="0" presId="urn:microsoft.com/office/officeart/2005/8/layout/hierarchy1"/>
    <dgm:cxn modelId="{26579CD2-74DA-4C75-A959-94E9341B537C}" type="presParOf" srcId="{6967C2FB-681E-4A93-B305-2DF2F06CD3C3}" destId="{9AD15A97-02F7-4B3E-A279-D405026B79E5}" srcOrd="1" destOrd="0" presId="urn:microsoft.com/office/officeart/2005/8/layout/hierarchy1"/>
    <dgm:cxn modelId="{C6C65CB0-5A90-4E92-9433-C0C513C0D4D1}" type="presParOf" srcId="{9AD15A97-02F7-4B3E-A279-D405026B79E5}" destId="{5BC216E3-29EC-46A1-9AE4-E77FF44BE9F5}" srcOrd="0" destOrd="0" presId="urn:microsoft.com/office/officeart/2005/8/layout/hierarchy1"/>
    <dgm:cxn modelId="{C9583B65-D973-4D11-8809-6979CE714FF8}" type="presParOf" srcId="{5BC216E3-29EC-46A1-9AE4-E77FF44BE9F5}" destId="{FD70E28B-D3D4-43DE-9451-39F836ABACDC}" srcOrd="0" destOrd="0" presId="urn:microsoft.com/office/officeart/2005/8/layout/hierarchy1"/>
    <dgm:cxn modelId="{99A08E1C-6E4E-4F6F-B172-9D6655BFC0FF}" type="presParOf" srcId="{5BC216E3-29EC-46A1-9AE4-E77FF44BE9F5}" destId="{12B60C57-C07C-469A-B792-09170EA0E417}" srcOrd="1" destOrd="0" presId="urn:microsoft.com/office/officeart/2005/8/layout/hierarchy1"/>
    <dgm:cxn modelId="{06722F19-D265-473C-B918-C296FB655653}" type="presParOf" srcId="{9AD15A97-02F7-4B3E-A279-D405026B79E5}" destId="{88E55DD9-78F1-4320-9EF4-9F59B1918174}" srcOrd="1" destOrd="0" presId="urn:microsoft.com/office/officeart/2005/8/layout/hierarchy1"/>
    <dgm:cxn modelId="{0CC9F8B8-068F-4FF8-A3F8-79F823019CFC}" type="presParOf" srcId="{88E55DD9-78F1-4320-9EF4-9F59B1918174}" destId="{349F05CA-F5D6-4726-A6AB-344B9533AA33}" srcOrd="0" destOrd="0" presId="urn:microsoft.com/office/officeart/2005/8/layout/hierarchy1"/>
    <dgm:cxn modelId="{EA375358-4DA9-42BF-A52B-1F5523DC574F}" type="presParOf" srcId="{88E55DD9-78F1-4320-9EF4-9F59B1918174}" destId="{A6111884-E306-4626-81DE-E73422823F0E}" srcOrd="1" destOrd="0" presId="urn:microsoft.com/office/officeart/2005/8/layout/hierarchy1"/>
    <dgm:cxn modelId="{1890AC13-9D49-4A4A-A49D-4A532F174F44}" type="presParOf" srcId="{A6111884-E306-4626-81DE-E73422823F0E}" destId="{08ACB04B-7208-42B3-8D13-557737C1117F}" srcOrd="0" destOrd="0" presId="urn:microsoft.com/office/officeart/2005/8/layout/hierarchy1"/>
    <dgm:cxn modelId="{8EE8C6D1-89F1-4B61-8892-880200DCE09F}" type="presParOf" srcId="{08ACB04B-7208-42B3-8D13-557737C1117F}" destId="{FB8FECE1-7D23-4DFC-B07B-A6BB65131E6B}" srcOrd="0" destOrd="0" presId="urn:microsoft.com/office/officeart/2005/8/layout/hierarchy1"/>
    <dgm:cxn modelId="{77286F23-7C00-4731-B1F7-173DDF9EA7FC}" type="presParOf" srcId="{08ACB04B-7208-42B3-8D13-557737C1117F}" destId="{EC5EF10D-F47B-4E38-A605-6FDC42FEE99B}" srcOrd="1" destOrd="0" presId="urn:microsoft.com/office/officeart/2005/8/layout/hierarchy1"/>
    <dgm:cxn modelId="{8B6F39E0-E252-4B4D-8E61-BA4A2847F05D}" type="presParOf" srcId="{A6111884-E306-4626-81DE-E73422823F0E}" destId="{251A1314-7AE3-4922-B320-1B1E60E06654}" srcOrd="1" destOrd="0" presId="urn:microsoft.com/office/officeart/2005/8/layout/hierarchy1"/>
    <dgm:cxn modelId="{EE277238-7CAE-47D6-943E-BBF92792ACEE}" type="presParOf" srcId="{36CB438B-7C3E-4018-82F8-57530CA127F2}" destId="{AE23A681-D9BC-4585-877D-DB396BD8083F}" srcOrd="2" destOrd="0" presId="urn:microsoft.com/office/officeart/2005/8/layout/hierarchy1"/>
    <dgm:cxn modelId="{0957C2B6-E496-435E-A77D-63C08E1AB533}" type="presParOf" srcId="{36CB438B-7C3E-4018-82F8-57530CA127F2}" destId="{D093A0B8-CBC0-403A-A469-626E03634E84}" srcOrd="3" destOrd="0" presId="urn:microsoft.com/office/officeart/2005/8/layout/hierarchy1"/>
    <dgm:cxn modelId="{264A4392-A26E-4F81-90DF-FB60339B58DA}" type="presParOf" srcId="{D093A0B8-CBC0-403A-A469-626E03634E84}" destId="{169D093E-055C-49F9-8AC7-0B00C7E04302}" srcOrd="0" destOrd="0" presId="urn:microsoft.com/office/officeart/2005/8/layout/hierarchy1"/>
    <dgm:cxn modelId="{75AB685F-894C-4BC4-AE3A-BF5A81831648}" type="presParOf" srcId="{169D093E-055C-49F9-8AC7-0B00C7E04302}" destId="{8F5190F2-9BCD-4399-8FBC-D958B40B1D4B}" srcOrd="0" destOrd="0" presId="urn:microsoft.com/office/officeart/2005/8/layout/hierarchy1"/>
    <dgm:cxn modelId="{06869D74-E838-47F5-BFDB-311C400754F6}" type="presParOf" srcId="{169D093E-055C-49F9-8AC7-0B00C7E04302}" destId="{CCA90853-FCA8-4842-91C9-730029AF8AE1}" srcOrd="1" destOrd="0" presId="urn:microsoft.com/office/officeart/2005/8/layout/hierarchy1"/>
    <dgm:cxn modelId="{ADE99D17-5FE8-4DF0-8B85-9C92BEE42134}" type="presParOf" srcId="{D093A0B8-CBC0-403A-A469-626E03634E84}" destId="{3FA7E459-95A6-423D-9299-C49561EB2CDD}" srcOrd="1" destOrd="0" presId="urn:microsoft.com/office/officeart/2005/8/layout/hierarchy1"/>
    <dgm:cxn modelId="{4377B809-415A-44BC-82AB-2C00B82756AA}" type="presParOf" srcId="{3FA7E459-95A6-423D-9299-C49561EB2CDD}" destId="{1B2F30B5-239C-4F40-BE28-4FA6188A30DE}" srcOrd="0" destOrd="0" presId="urn:microsoft.com/office/officeart/2005/8/layout/hierarchy1"/>
    <dgm:cxn modelId="{157F0DFF-99DC-4F08-B3AE-CAE457ACC2F4}" type="presParOf" srcId="{3FA7E459-95A6-423D-9299-C49561EB2CDD}" destId="{6434D2B0-F88A-42E5-AAD7-91919DA6379F}" srcOrd="1" destOrd="0" presId="urn:microsoft.com/office/officeart/2005/8/layout/hierarchy1"/>
    <dgm:cxn modelId="{80C157C9-F169-4F6C-991C-6536B6AD3FA3}" type="presParOf" srcId="{6434D2B0-F88A-42E5-AAD7-91919DA6379F}" destId="{4713A2F4-60CC-443F-BF56-E907677B938E}" srcOrd="0" destOrd="0" presId="urn:microsoft.com/office/officeart/2005/8/layout/hierarchy1"/>
    <dgm:cxn modelId="{482F2387-66AC-444E-BD47-F6D376188FBD}" type="presParOf" srcId="{4713A2F4-60CC-443F-BF56-E907677B938E}" destId="{62F0CBAE-B0E3-4D0B-AC1C-8A639799DEB5}" srcOrd="0" destOrd="0" presId="urn:microsoft.com/office/officeart/2005/8/layout/hierarchy1"/>
    <dgm:cxn modelId="{A94C8C9B-2FEA-428D-8C90-1F2B80713F4D}" type="presParOf" srcId="{4713A2F4-60CC-443F-BF56-E907677B938E}" destId="{BCFCE9F7-5EB0-416D-BAEE-40694716B149}" srcOrd="1" destOrd="0" presId="urn:microsoft.com/office/officeart/2005/8/layout/hierarchy1"/>
    <dgm:cxn modelId="{DB20E09A-EC5B-42C5-8EB3-79F9A93F9FD2}" type="presParOf" srcId="{6434D2B0-F88A-42E5-AAD7-91919DA6379F}" destId="{63C01B79-A74B-403E-94C2-0BB21FA66C58}" srcOrd="1" destOrd="0" presId="urn:microsoft.com/office/officeart/2005/8/layout/hierarchy1"/>
    <dgm:cxn modelId="{6C392715-57BF-42B5-BE4D-81D75EA305A7}" type="presParOf" srcId="{3FA7E459-95A6-423D-9299-C49561EB2CDD}" destId="{0666296E-9DAD-4097-A75E-EE3E1F3F0368}" srcOrd="2" destOrd="0" presId="urn:microsoft.com/office/officeart/2005/8/layout/hierarchy1"/>
    <dgm:cxn modelId="{3B50D83C-FFF1-4230-AAD2-FEE25DF31C71}" type="presParOf" srcId="{3FA7E459-95A6-423D-9299-C49561EB2CDD}" destId="{9098AA19-EDB6-4A7E-B270-738182BE8F1B}" srcOrd="3" destOrd="0" presId="urn:microsoft.com/office/officeart/2005/8/layout/hierarchy1"/>
    <dgm:cxn modelId="{EA3E7373-A541-4CBB-8A58-A8A62042D0F1}" type="presParOf" srcId="{9098AA19-EDB6-4A7E-B270-738182BE8F1B}" destId="{FF9EC841-3BF9-411C-97D0-0DF5607A53E4}" srcOrd="0" destOrd="0" presId="urn:microsoft.com/office/officeart/2005/8/layout/hierarchy1"/>
    <dgm:cxn modelId="{69A2B676-8C58-4501-A0A7-BC7EA01A6D98}" type="presParOf" srcId="{FF9EC841-3BF9-411C-97D0-0DF5607A53E4}" destId="{DDB25A35-4DB0-4CEB-89DE-6E3BD6694C72}" srcOrd="0" destOrd="0" presId="urn:microsoft.com/office/officeart/2005/8/layout/hierarchy1"/>
    <dgm:cxn modelId="{17389867-BC0E-4F5A-95DC-2EA4C265312A}" type="presParOf" srcId="{FF9EC841-3BF9-411C-97D0-0DF5607A53E4}" destId="{A20388B1-53CA-417B-B68D-396008590E5E}" srcOrd="1" destOrd="0" presId="urn:microsoft.com/office/officeart/2005/8/layout/hierarchy1"/>
    <dgm:cxn modelId="{AC683205-6F4B-438D-B01D-D8145899975B}" type="presParOf" srcId="{9098AA19-EDB6-4A7E-B270-738182BE8F1B}" destId="{6D94642E-855F-468C-85B6-CD86BDE9B8EA}" srcOrd="1" destOrd="0" presId="urn:microsoft.com/office/officeart/2005/8/layout/hierarchy1"/>
    <dgm:cxn modelId="{06BACA76-959F-46C3-89B1-125398638F3D}" type="presParOf" srcId="{36CB438B-7C3E-4018-82F8-57530CA127F2}" destId="{9AF1158F-0412-41DA-A00E-5E39363AA2FD}" srcOrd="4" destOrd="0" presId="urn:microsoft.com/office/officeart/2005/8/layout/hierarchy1"/>
    <dgm:cxn modelId="{8BF35517-CE8D-4AF6-8039-DBC217F57A6C}" type="presParOf" srcId="{36CB438B-7C3E-4018-82F8-57530CA127F2}" destId="{86A1C0C5-B70D-4985-9446-18086211CD86}" srcOrd="5" destOrd="0" presId="urn:microsoft.com/office/officeart/2005/8/layout/hierarchy1"/>
    <dgm:cxn modelId="{BE0B743C-B92F-488D-99EB-5CA46D7F3A67}" type="presParOf" srcId="{86A1C0C5-B70D-4985-9446-18086211CD86}" destId="{227ED5D9-F478-4CE7-849C-2A85FBE0D5A1}" srcOrd="0" destOrd="0" presId="urn:microsoft.com/office/officeart/2005/8/layout/hierarchy1"/>
    <dgm:cxn modelId="{E574EE39-BA06-4B95-8B5F-5003FD343A50}" type="presParOf" srcId="{227ED5D9-F478-4CE7-849C-2A85FBE0D5A1}" destId="{3C338402-C555-4B0A-8F88-C54B836C916B}" srcOrd="0" destOrd="0" presId="urn:microsoft.com/office/officeart/2005/8/layout/hierarchy1"/>
    <dgm:cxn modelId="{B25407DA-0A11-4E79-9EC8-FDBC65164B6F}" type="presParOf" srcId="{227ED5D9-F478-4CE7-849C-2A85FBE0D5A1}" destId="{270FF5AA-77C7-43D8-8EF3-2F137E558BA6}" srcOrd="1" destOrd="0" presId="urn:microsoft.com/office/officeart/2005/8/layout/hierarchy1"/>
    <dgm:cxn modelId="{5BA8A727-9610-4989-A460-31FB32A684EC}" type="presParOf" srcId="{86A1C0C5-B70D-4985-9446-18086211CD86}" destId="{19F1D7CA-6FB1-4E4B-9F28-2DD05E145052}" srcOrd="1" destOrd="0" presId="urn:microsoft.com/office/officeart/2005/8/layout/hierarchy1"/>
    <dgm:cxn modelId="{7C18BD11-B2C4-4322-9512-41281B9803E2}" type="presParOf" srcId="{19F1D7CA-6FB1-4E4B-9F28-2DD05E145052}" destId="{03B6085E-30D1-4B7F-8054-B3374ADF1723}" srcOrd="0" destOrd="0" presId="urn:microsoft.com/office/officeart/2005/8/layout/hierarchy1"/>
    <dgm:cxn modelId="{562A6594-27D6-4C5E-9DFA-ACC600A50807}" type="presParOf" srcId="{19F1D7CA-6FB1-4E4B-9F28-2DD05E145052}" destId="{1D159FDF-1649-4B10-8D61-342F1F825C50}" srcOrd="1" destOrd="0" presId="urn:microsoft.com/office/officeart/2005/8/layout/hierarchy1"/>
    <dgm:cxn modelId="{B242F011-6A59-4E42-8B4E-DDDE11901D6B}" type="presParOf" srcId="{1D159FDF-1649-4B10-8D61-342F1F825C50}" destId="{398CD35A-094D-4305-87DD-8CE43F881F22}" srcOrd="0" destOrd="0" presId="urn:microsoft.com/office/officeart/2005/8/layout/hierarchy1"/>
    <dgm:cxn modelId="{E45A869A-1279-4739-8C98-96DA792BA4D6}" type="presParOf" srcId="{398CD35A-094D-4305-87DD-8CE43F881F22}" destId="{961F7C10-B2C7-4CE5-99D3-8628FF2C8D79}" srcOrd="0" destOrd="0" presId="urn:microsoft.com/office/officeart/2005/8/layout/hierarchy1"/>
    <dgm:cxn modelId="{6022EB11-1763-4395-A31D-94BF6A97905B}" type="presParOf" srcId="{398CD35A-094D-4305-87DD-8CE43F881F22}" destId="{95DE2E3B-7323-4ADB-B879-B0896D42B8DF}" srcOrd="1" destOrd="0" presId="urn:microsoft.com/office/officeart/2005/8/layout/hierarchy1"/>
    <dgm:cxn modelId="{1225671A-432D-49DD-AADD-EE8527CD20AD}" type="presParOf" srcId="{1D159FDF-1649-4B10-8D61-342F1F825C50}" destId="{E233B3C3-1AAA-433F-8AB7-5BAAE4815006}" srcOrd="1" destOrd="0" presId="urn:microsoft.com/office/officeart/2005/8/layout/hierarchy1"/>
    <dgm:cxn modelId="{37599ADE-442A-447A-8947-1FB1E67C279E}" type="presParOf" srcId="{E233B3C3-1AAA-433F-8AB7-5BAAE4815006}" destId="{E4D416F9-C665-4AD2-921B-394D9274C1BC}" srcOrd="0" destOrd="0" presId="urn:microsoft.com/office/officeart/2005/8/layout/hierarchy1"/>
    <dgm:cxn modelId="{7FD68FC7-8932-4981-AF63-49AD62B562D4}" type="presParOf" srcId="{E233B3C3-1AAA-433F-8AB7-5BAAE4815006}" destId="{9E3DEE40-8C2C-45F9-A717-B7AA5CEE0525}" srcOrd="1" destOrd="0" presId="urn:microsoft.com/office/officeart/2005/8/layout/hierarchy1"/>
    <dgm:cxn modelId="{B8ECEF78-076A-4A7F-BBBF-4B0A23A6E0EE}" type="presParOf" srcId="{9E3DEE40-8C2C-45F9-A717-B7AA5CEE0525}" destId="{240C85D1-AB9B-464B-9982-24162E12CE20}" srcOrd="0" destOrd="0" presId="urn:microsoft.com/office/officeart/2005/8/layout/hierarchy1"/>
    <dgm:cxn modelId="{124034EF-3814-43F8-B465-BB5B578533B4}" type="presParOf" srcId="{240C85D1-AB9B-464B-9982-24162E12CE20}" destId="{D28D99B8-FCC2-4F7E-BAF9-A15093EFBA3F}" srcOrd="0" destOrd="0" presId="urn:microsoft.com/office/officeart/2005/8/layout/hierarchy1"/>
    <dgm:cxn modelId="{63DCF768-90F5-44D2-B4D3-7A03CD69A7D5}" type="presParOf" srcId="{240C85D1-AB9B-464B-9982-24162E12CE20}" destId="{806553A5-54F0-4445-9A8B-CA15FE5208BF}" srcOrd="1" destOrd="0" presId="urn:microsoft.com/office/officeart/2005/8/layout/hierarchy1"/>
    <dgm:cxn modelId="{8BBE585E-E343-49A0-8DA2-12D10CC79D4A}" type="presParOf" srcId="{9E3DEE40-8C2C-45F9-A717-B7AA5CEE0525}" destId="{FEF10D1C-C0B5-44A5-B57E-0A47B24AB702}" srcOrd="1" destOrd="0" presId="urn:microsoft.com/office/officeart/2005/8/layout/hierarchy1"/>
    <dgm:cxn modelId="{61A78CFD-576B-4257-9BE0-D1FF2CC3E811}" type="presParOf" srcId="{FEF10D1C-C0B5-44A5-B57E-0A47B24AB702}" destId="{260C375B-687D-4073-BA23-3E9544764D06}" srcOrd="0" destOrd="0" presId="urn:microsoft.com/office/officeart/2005/8/layout/hierarchy1"/>
    <dgm:cxn modelId="{90606BF6-B6CB-4DCF-A112-765A1D59906D}" type="presParOf" srcId="{FEF10D1C-C0B5-44A5-B57E-0A47B24AB702}" destId="{11ABE702-043E-43B2-9171-43E8D18E7C1C}" srcOrd="1" destOrd="0" presId="urn:microsoft.com/office/officeart/2005/8/layout/hierarchy1"/>
    <dgm:cxn modelId="{0210A1E4-AA8F-4539-A427-B87546EFC46E}" type="presParOf" srcId="{11ABE702-043E-43B2-9171-43E8D18E7C1C}" destId="{693B0AB3-2D06-427C-B85F-1BD2972A87ED}" srcOrd="0" destOrd="0" presId="urn:microsoft.com/office/officeart/2005/8/layout/hierarchy1"/>
    <dgm:cxn modelId="{17D5187F-50A3-43ED-B57D-AC19049AEC2E}" type="presParOf" srcId="{693B0AB3-2D06-427C-B85F-1BD2972A87ED}" destId="{E286ABC9-FF90-4014-9D65-60BD4C73FD7D}" srcOrd="0" destOrd="0" presId="urn:microsoft.com/office/officeart/2005/8/layout/hierarchy1"/>
    <dgm:cxn modelId="{B418E3FD-90F9-4648-933E-EDB51ED00516}" type="presParOf" srcId="{693B0AB3-2D06-427C-B85F-1BD2972A87ED}" destId="{33446810-F1A2-40EE-B60C-67BA04B38979}" srcOrd="1" destOrd="0" presId="urn:microsoft.com/office/officeart/2005/8/layout/hierarchy1"/>
    <dgm:cxn modelId="{3337E5C0-6C19-4AC7-A517-7BD6C00FA452}" type="presParOf" srcId="{11ABE702-043E-43B2-9171-43E8D18E7C1C}" destId="{235B4126-5BA7-4BA4-BB4E-660F98793490}" srcOrd="1" destOrd="0" presId="urn:microsoft.com/office/officeart/2005/8/layout/hierarchy1"/>
    <dgm:cxn modelId="{E0FB1F7A-291A-4F2A-A562-C3A9BDD1D25C}" type="presParOf" srcId="{19F1D7CA-6FB1-4E4B-9F28-2DD05E145052}" destId="{9DC8AB85-CCDF-48A1-91EB-636FA61FE59D}" srcOrd="2" destOrd="0" presId="urn:microsoft.com/office/officeart/2005/8/layout/hierarchy1"/>
    <dgm:cxn modelId="{09FA9FC7-89FD-47B4-8C70-B1C898D0E709}" type="presParOf" srcId="{19F1D7CA-6FB1-4E4B-9F28-2DD05E145052}" destId="{B81A694C-EC19-45EA-BCEF-8A23511F7675}" srcOrd="3" destOrd="0" presId="urn:microsoft.com/office/officeart/2005/8/layout/hierarchy1"/>
    <dgm:cxn modelId="{BCFDB244-B3C8-478C-A808-69E8DD522650}" type="presParOf" srcId="{B81A694C-EC19-45EA-BCEF-8A23511F7675}" destId="{F9A9FDC2-29D4-4232-A0D9-C9E022DCF343}" srcOrd="0" destOrd="0" presId="urn:microsoft.com/office/officeart/2005/8/layout/hierarchy1"/>
    <dgm:cxn modelId="{289FF630-96E5-4883-8961-82919FF8F6CA}" type="presParOf" srcId="{F9A9FDC2-29D4-4232-A0D9-C9E022DCF343}" destId="{746A4BF9-6A37-433A-90DA-9D3D446C95FE}" srcOrd="0" destOrd="0" presId="urn:microsoft.com/office/officeart/2005/8/layout/hierarchy1"/>
    <dgm:cxn modelId="{447FF368-3A0A-4FB5-982F-22FD4794B732}" type="presParOf" srcId="{F9A9FDC2-29D4-4232-A0D9-C9E022DCF343}" destId="{3A73F92F-C91E-46AC-AE51-A4F690955DDD}" srcOrd="1" destOrd="0" presId="urn:microsoft.com/office/officeart/2005/8/layout/hierarchy1"/>
    <dgm:cxn modelId="{B8537B36-0060-4CD3-9F4B-A62E6B5DEA19}" type="presParOf" srcId="{B81A694C-EC19-45EA-BCEF-8A23511F7675}" destId="{C4715CD1-BB32-40EB-8616-406B2F714B1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64EA5A7-144C-4E44-8CC8-8606C8DD96BE}" type="doc">
      <dgm:prSet loTypeId="urn:microsoft.com/office/officeart/2005/8/layout/radial6" loCatId="cycle" qsTypeId="urn:microsoft.com/office/officeart/2005/8/quickstyle/3d4" qsCatId="3D" csTypeId="urn:microsoft.com/office/officeart/2005/8/colors/colorful5" csCatId="colorful" phldr="1"/>
      <dgm:spPr/>
      <dgm:t>
        <a:bodyPr/>
        <a:lstStyle/>
        <a:p>
          <a:endParaRPr lang="en-US"/>
        </a:p>
      </dgm:t>
    </dgm:pt>
    <dgm:pt modelId="{6E8C27C8-DB38-45F2-834E-22B99CE3D9DF}">
      <dgm:prSet phldrT="[Text]"/>
      <dgm:spPr/>
      <dgm:t>
        <a:bodyPr/>
        <a:lstStyle/>
        <a:p>
          <a:r>
            <a:rPr lang="en-US" b="1" dirty="0" smtClean="0">
              <a:solidFill>
                <a:schemeClr val="tx1"/>
              </a:solidFill>
            </a:rPr>
            <a:t>Leadership and Commitment</a:t>
          </a:r>
          <a:endParaRPr lang="en-US" b="1" dirty="0">
            <a:solidFill>
              <a:schemeClr val="tx1"/>
            </a:solidFill>
          </a:endParaRPr>
        </a:p>
      </dgm:t>
    </dgm:pt>
    <dgm:pt modelId="{0113BD48-982F-4156-94AA-47BC13502250}" type="parTrans" cxnId="{BC59344A-5E35-40B9-8DA1-85F0E2E4077E}">
      <dgm:prSet/>
      <dgm:spPr/>
      <dgm:t>
        <a:bodyPr/>
        <a:lstStyle/>
        <a:p>
          <a:endParaRPr lang="en-US"/>
        </a:p>
      </dgm:t>
    </dgm:pt>
    <dgm:pt modelId="{A58B9FCB-AD45-415E-BD24-7CFE0CB148D1}" type="sibTrans" cxnId="{BC59344A-5E35-40B9-8DA1-85F0E2E4077E}">
      <dgm:prSet/>
      <dgm:spPr/>
      <dgm:t>
        <a:bodyPr/>
        <a:lstStyle/>
        <a:p>
          <a:endParaRPr lang="en-US"/>
        </a:p>
      </dgm:t>
    </dgm:pt>
    <dgm:pt modelId="{95837F24-3496-4937-BBFF-494B0F925CEB}">
      <dgm:prSet phldrT="[Text]" custT="1"/>
      <dgm:spPr/>
      <dgm:t>
        <a:bodyPr/>
        <a:lstStyle/>
        <a:p>
          <a:r>
            <a:rPr lang="en-US" sz="1000" b="1" dirty="0" smtClean="0">
              <a:solidFill>
                <a:schemeClr val="tx1"/>
              </a:solidFill>
            </a:rPr>
            <a:t>Policy and Strategic Objectives</a:t>
          </a:r>
          <a:endParaRPr lang="en-US" sz="1000" b="1" dirty="0">
            <a:solidFill>
              <a:schemeClr val="tx1"/>
            </a:solidFill>
          </a:endParaRPr>
        </a:p>
      </dgm:t>
    </dgm:pt>
    <dgm:pt modelId="{ECDC8D86-3A7C-40FD-9621-530367374D3E}" type="parTrans" cxnId="{29AD5254-38D7-40B3-9232-5F5D9BE44570}">
      <dgm:prSet/>
      <dgm:spPr/>
      <dgm:t>
        <a:bodyPr/>
        <a:lstStyle/>
        <a:p>
          <a:endParaRPr lang="en-US"/>
        </a:p>
      </dgm:t>
    </dgm:pt>
    <dgm:pt modelId="{C891CE9F-18FD-4FCC-B677-424AF82AD2DF}" type="sibTrans" cxnId="{29AD5254-38D7-40B3-9232-5F5D9BE44570}">
      <dgm:prSet/>
      <dgm:spPr/>
      <dgm:t>
        <a:bodyPr/>
        <a:lstStyle/>
        <a:p>
          <a:endParaRPr lang="en-US"/>
        </a:p>
      </dgm:t>
    </dgm:pt>
    <dgm:pt modelId="{A945AF8C-8971-4912-B634-5F6155FB437B}">
      <dgm:prSet phldrT="[Text]" custT="1"/>
      <dgm:spPr/>
      <dgm:t>
        <a:bodyPr/>
        <a:lstStyle/>
        <a:p>
          <a:r>
            <a:rPr lang="en-US" sz="1000" b="1" dirty="0" smtClean="0">
              <a:solidFill>
                <a:schemeClr val="tx1"/>
              </a:solidFill>
            </a:rPr>
            <a:t>Organization, resources, and documentation</a:t>
          </a:r>
          <a:endParaRPr lang="en-US" sz="1000" b="1" dirty="0">
            <a:solidFill>
              <a:schemeClr val="tx1"/>
            </a:solidFill>
          </a:endParaRPr>
        </a:p>
      </dgm:t>
    </dgm:pt>
    <dgm:pt modelId="{F7F2AC5F-1BC6-4C7D-92C7-F7700B70154B}" type="parTrans" cxnId="{4652E02F-5782-4EB5-9EDE-53E2F52982E5}">
      <dgm:prSet/>
      <dgm:spPr/>
      <dgm:t>
        <a:bodyPr/>
        <a:lstStyle/>
        <a:p>
          <a:endParaRPr lang="en-US"/>
        </a:p>
      </dgm:t>
    </dgm:pt>
    <dgm:pt modelId="{5825DAB9-A615-40B1-B3CD-5589451C0531}" type="sibTrans" cxnId="{4652E02F-5782-4EB5-9EDE-53E2F52982E5}">
      <dgm:prSet/>
      <dgm:spPr/>
      <dgm:t>
        <a:bodyPr/>
        <a:lstStyle/>
        <a:p>
          <a:endParaRPr lang="en-US"/>
        </a:p>
      </dgm:t>
    </dgm:pt>
    <dgm:pt modelId="{5986EA12-15EA-41E9-AC0E-951D9A8FE2F9}">
      <dgm:prSet phldrT="[Text]" custT="1"/>
      <dgm:spPr/>
      <dgm:t>
        <a:bodyPr/>
        <a:lstStyle/>
        <a:p>
          <a:r>
            <a:rPr lang="en-US" sz="1000" b="1" dirty="0" smtClean="0">
              <a:solidFill>
                <a:schemeClr val="tx1"/>
              </a:solidFill>
            </a:rPr>
            <a:t>Evaluation and risk management</a:t>
          </a:r>
          <a:endParaRPr lang="en-US" sz="1000" b="1" dirty="0">
            <a:solidFill>
              <a:schemeClr val="tx1"/>
            </a:solidFill>
          </a:endParaRPr>
        </a:p>
      </dgm:t>
    </dgm:pt>
    <dgm:pt modelId="{82606E1A-E0B0-49FD-B431-8F47CBD17C61}" type="parTrans" cxnId="{E25029F2-4907-4532-8328-665264F04B9C}">
      <dgm:prSet/>
      <dgm:spPr/>
      <dgm:t>
        <a:bodyPr/>
        <a:lstStyle/>
        <a:p>
          <a:endParaRPr lang="en-US"/>
        </a:p>
      </dgm:t>
    </dgm:pt>
    <dgm:pt modelId="{6318C824-392F-4AC3-9C67-5D4CE10F7D07}" type="sibTrans" cxnId="{E25029F2-4907-4532-8328-665264F04B9C}">
      <dgm:prSet/>
      <dgm:spPr/>
      <dgm:t>
        <a:bodyPr/>
        <a:lstStyle/>
        <a:p>
          <a:endParaRPr lang="en-US"/>
        </a:p>
      </dgm:t>
    </dgm:pt>
    <dgm:pt modelId="{A5B2292F-8F38-4225-A455-F6529BEE23F1}">
      <dgm:prSet phldrT="[Text]" custT="1"/>
      <dgm:spPr/>
      <dgm:t>
        <a:bodyPr/>
        <a:lstStyle/>
        <a:p>
          <a:r>
            <a:rPr lang="en-US" sz="1000" b="1" dirty="0" smtClean="0">
              <a:solidFill>
                <a:schemeClr val="tx1"/>
              </a:solidFill>
            </a:rPr>
            <a:t>Planning</a:t>
          </a:r>
          <a:endParaRPr lang="en-US" sz="1000" b="1" dirty="0">
            <a:solidFill>
              <a:schemeClr val="tx1"/>
            </a:solidFill>
          </a:endParaRPr>
        </a:p>
      </dgm:t>
    </dgm:pt>
    <dgm:pt modelId="{43AD88E2-CF56-45E1-9BD8-A3D994424B32}" type="parTrans" cxnId="{E1A1D7A9-5A1A-4490-AF7A-AC7F77020BCA}">
      <dgm:prSet/>
      <dgm:spPr/>
      <dgm:t>
        <a:bodyPr/>
        <a:lstStyle/>
        <a:p>
          <a:endParaRPr lang="en-US"/>
        </a:p>
      </dgm:t>
    </dgm:pt>
    <dgm:pt modelId="{97F4F6EF-ABC8-4AC0-BD8E-AE9BD0EB9873}" type="sibTrans" cxnId="{E1A1D7A9-5A1A-4490-AF7A-AC7F77020BCA}">
      <dgm:prSet/>
      <dgm:spPr/>
      <dgm:t>
        <a:bodyPr/>
        <a:lstStyle/>
        <a:p>
          <a:endParaRPr lang="en-US"/>
        </a:p>
      </dgm:t>
    </dgm:pt>
    <dgm:pt modelId="{46BF399F-DFC2-442A-B909-BE3FE4604B5F}">
      <dgm:prSet phldrT="[Text]" custT="1"/>
      <dgm:spPr/>
      <dgm:t>
        <a:bodyPr/>
        <a:lstStyle/>
        <a:p>
          <a:r>
            <a:rPr lang="en-US" sz="1000" b="1" dirty="0" smtClean="0">
              <a:solidFill>
                <a:schemeClr val="tx1"/>
              </a:solidFill>
            </a:rPr>
            <a:t>Implementation and Monitoring</a:t>
          </a:r>
          <a:endParaRPr lang="en-US" sz="1000" b="1" dirty="0">
            <a:solidFill>
              <a:schemeClr val="tx1"/>
            </a:solidFill>
          </a:endParaRPr>
        </a:p>
      </dgm:t>
    </dgm:pt>
    <dgm:pt modelId="{A041C41E-F794-453E-B21F-AE9AB5924EC4}" type="parTrans" cxnId="{46BAB200-891B-4320-BDBC-782865D84FAC}">
      <dgm:prSet/>
      <dgm:spPr/>
      <dgm:t>
        <a:bodyPr/>
        <a:lstStyle/>
        <a:p>
          <a:endParaRPr lang="en-US"/>
        </a:p>
      </dgm:t>
    </dgm:pt>
    <dgm:pt modelId="{8EB3BF31-32A1-454B-AB10-D72E5D0F1BA8}" type="sibTrans" cxnId="{46BAB200-891B-4320-BDBC-782865D84FAC}">
      <dgm:prSet/>
      <dgm:spPr/>
      <dgm:t>
        <a:bodyPr/>
        <a:lstStyle/>
        <a:p>
          <a:endParaRPr lang="en-US"/>
        </a:p>
      </dgm:t>
    </dgm:pt>
    <dgm:pt modelId="{60E25C5D-270F-4DE9-A079-DD719A172C89}">
      <dgm:prSet phldrT="[Text]" custT="1"/>
      <dgm:spPr/>
      <dgm:t>
        <a:bodyPr/>
        <a:lstStyle/>
        <a:p>
          <a:r>
            <a:rPr lang="en-US" sz="1000" b="1" dirty="0" smtClean="0">
              <a:solidFill>
                <a:schemeClr val="tx1"/>
              </a:solidFill>
            </a:rPr>
            <a:t>Review</a:t>
          </a:r>
          <a:endParaRPr lang="en-US" sz="1000" b="1" dirty="0">
            <a:solidFill>
              <a:schemeClr val="tx1"/>
            </a:solidFill>
          </a:endParaRPr>
        </a:p>
      </dgm:t>
    </dgm:pt>
    <dgm:pt modelId="{FD3E2AC3-AEBE-4501-9FDF-326CDB321CF3}" type="parTrans" cxnId="{0A41EA15-1BB9-4014-A27F-53BEC0C537BB}">
      <dgm:prSet/>
      <dgm:spPr/>
      <dgm:t>
        <a:bodyPr/>
        <a:lstStyle/>
        <a:p>
          <a:endParaRPr lang="en-US"/>
        </a:p>
      </dgm:t>
    </dgm:pt>
    <dgm:pt modelId="{B8DB7427-0422-43CD-B1FC-119436D89795}" type="sibTrans" cxnId="{0A41EA15-1BB9-4014-A27F-53BEC0C537BB}">
      <dgm:prSet/>
      <dgm:spPr/>
      <dgm:t>
        <a:bodyPr/>
        <a:lstStyle/>
        <a:p>
          <a:endParaRPr lang="en-US"/>
        </a:p>
      </dgm:t>
    </dgm:pt>
    <dgm:pt modelId="{A795A99D-F9A9-41F7-A581-21C44388B576}" type="pres">
      <dgm:prSet presAssocID="{764EA5A7-144C-4E44-8CC8-8606C8DD96BE}" presName="Name0" presStyleCnt="0">
        <dgm:presLayoutVars>
          <dgm:chMax val="1"/>
          <dgm:dir/>
          <dgm:animLvl val="ctr"/>
          <dgm:resizeHandles val="exact"/>
        </dgm:presLayoutVars>
      </dgm:prSet>
      <dgm:spPr/>
      <dgm:t>
        <a:bodyPr/>
        <a:lstStyle/>
        <a:p>
          <a:endParaRPr lang="en-US"/>
        </a:p>
      </dgm:t>
    </dgm:pt>
    <dgm:pt modelId="{787F77FC-C037-4A60-A8FF-EDF5F8AED81F}" type="pres">
      <dgm:prSet presAssocID="{6E8C27C8-DB38-45F2-834E-22B99CE3D9DF}" presName="centerShape" presStyleLbl="node0" presStyleIdx="0" presStyleCnt="1" custScaleX="132879"/>
      <dgm:spPr/>
      <dgm:t>
        <a:bodyPr/>
        <a:lstStyle/>
        <a:p>
          <a:endParaRPr lang="en-US"/>
        </a:p>
      </dgm:t>
    </dgm:pt>
    <dgm:pt modelId="{865C0848-B808-4BBA-87A6-B376B9F1795D}" type="pres">
      <dgm:prSet presAssocID="{95837F24-3496-4937-BBFF-494B0F925CEB}" presName="node" presStyleLbl="node1" presStyleIdx="0" presStyleCnt="6" custScaleX="147875">
        <dgm:presLayoutVars>
          <dgm:bulletEnabled val="1"/>
        </dgm:presLayoutVars>
      </dgm:prSet>
      <dgm:spPr/>
      <dgm:t>
        <a:bodyPr/>
        <a:lstStyle/>
        <a:p>
          <a:endParaRPr lang="en-US"/>
        </a:p>
      </dgm:t>
    </dgm:pt>
    <dgm:pt modelId="{DA81E8B4-5422-4AF9-8E15-FE01169E02BC}" type="pres">
      <dgm:prSet presAssocID="{95837F24-3496-4937-BBFF-494B0F925CEB}" presName="dummy" presStyleCnt="0"/>
      <dgm:spPr/>
    </dgm:pt>
    <dgm:pt modelId="{896B8BCB-1CAE-48D7-908E-EEFDF4764DEF}" type="pres">
      <dgm:prSet presAssocID="{C891CE9F-18FD-4FCC-B677-424AF82AD2DF}" presName="sibTrans" presStyleLbl="sibTrans2D1" presStyleIdx="0" presStyleCnt="6"/>
      <dgm:spPr/>
      <dgm:t>
        <a:bodyPr/>
        <a:lstStyle/>
        <a:p>
          <a:endParaRPr lang="en-US"/>
        </a:p>
      </dgm:t>
    </dgm:pt>
    <dgm:pt modelId="{BFA14271-3644-468E-A3B6-B92B62261AED}" type="pres">
      <dgm:prSet presAssocID="{A945AF8C-8971-4912-B634-5F6155FB437B}" presName="node" presStyleLbl="node1" presStyleIdx="1" presStyleCnt="6" custScaleX="143312">
        <dgm:presLayoutVars>
          <dgm:bulletEnabled val="1"/>
        </dgm:presLayoutVars>
      </dgm:prSet>
      <dgm:spPr/>
      <dgm:t>
        <a:bodyPr/>
        <a:lstStyle/>
        <a:p>
          <a:endParaRPr lang="en-US"/>
        </a:p>
      </dgm:t>
    </dgm:pt>
    <dgm:pt modelId="{BFB9BD7E-05CB-4E3F-BFA1-BFC4D630B90E}" type="pres">
      <dgm:prSet presAssocID="{A945AF8C-8971-4912-B634-5F6155FB437B}" presName="dummy" presStyleCnt="0"/>
      <dgm:spPr/>
    </dgm:pt>
    <dgm:pt modelId="{36CA161B-C82B-439D-B7F5-1FA27109AB40}" type="pres">
      <dgm:prSet presAssocID="{5825DAB9-A615-40B1-B3CD-5589451C0531}" presName="sibTrans" presStyleLbl="sibTrans2D1" presStyleIdx="1" presStyleCnt="6"/>
      <dgm:spPr/>
      <dgm:t>
        <a:bodyPr/>
        <a:lstStyle/>
        <a:p>
          <a:endParaRPr lang="en-US"/>
        </a:p>
      </dgm:t>
    </dgm:pt>
    <dgm:pt modelId="{69FE8BEB-899F-4B58-AFC1-D2C539DB36CD}" type="pres">
      <dgm:prSet presAssocID="{5986EA12-15EA-41E9-AC0E-951D9A8FE2F9}" presName="node" presStyleLbl="node1" presStyleIdx="2" presStyleCnt="6" custScaleX="142585">
        <dgm:presLayoutVars>
          <dgm:bulletEnabled val="1"/>
        </dgm:presLayoutVars>
      </dgm:prSet>
      <dgm:spPr/>
      <dgm:t>
        <a:bodyPr/>
        <a:lstStyle/>
        <a:p>
          <a:endParaRPr lang="en-US"/>
        </a:p>
      </dgm:t>
    </dgm:pt>
    <dgm:pt modelId="{E6A24697-C0BB-4A3A-BB38-5AFCC5EBC934}" type="pres">
      <dgm:prSet presAssocID="{5986EA12-15EA-41E9-AC0E-951D9A8FE2F9}" presName="dummy" presStyleCnt="0"/>
      <dgm:spPr/>
    </dgm:pt>
    <dgm:pt modelId="{6D9A6C44-9D6F-4B6F-B4EA-EE56E629F9B5}" type="pres">
      <dgm:prSet presAssocID="{6318C824-392F-4AC3-9C67-5D4CE10F7D07}" presName="sibTrans" presStyleLbl="sibTrans2D1" presStyleIdx="2" presStyleCnt="6"/>
      <dgm:spPr/>
      <dgm:t>
        <a:bodyPr/>
        <a:lstStyle/>
        <a:p>
          <a:endParaRPr lang="en-US"/>
        </a:p>
      </dgm:t>
    </dgm:pt>
    <dgm:pt modelId="{3B9E5F4C-C735-442E-A5C5-2A1173854FD4}" type="pres">
      <dgm:prSet presAssocID="{A5B2292F-8F38-4225-A455-F6529BEE23F1}" presName="node" presStyleLbl="node1" presStyleIdx="3" presStyleCnt="6" custScaleX="161495">
        <dgm:presLayoutVars>
          <dgm:bulletEnabled val="1"/>
        </dgm:presLayoutVars>
      </dgm:prSet>
      <dgm:spPr/>
      <dgm:t>
        <a:bodyPr/>
        <a:lstStyle/>
        <a:p>
          <a:endParaRPr lang="en-US"/>
        </a:p>
      </dgm:t>
    </dgm:pt>
    <dgm:pt modelId="{99AC0EF1-863B-446D-A0B3-6D3C3D79F840}" type="pres">
      <dgm:prSet presAssocID="{A5B2292F-8F38-4225-A455-F6529BEE23F1}" presName="dummy" presStyleCnt="0"/>
      <dgm:spPr/>
    </dgm:pt>
    <dgm:pt modelId="{3ED2B7FD-FE80-4FCC-88F6-1DE100B4DE0B}" type="pres">
      <dgm:prSet presAssocID="{97F4F6EF-ABC8-4AC0-BD8E-AE9BD0EB9873}" presName="sibTrans" presStyleLbl="sibTrans2D1" presStyleIdx="3" presStyleCnt="6"/>
      <dgm:spPr/>
      <dgm:t>
        <a:bodyPr/>
        <a:lstStyle/>
        <a:p>
          <a:endParaRPr lang="en-US"/>
        </a:p>
      </dgm:t>
    </dgm:pt>
    <dgm:pt modelId="{A0CA4136-4333-486B-961E-EDB4D2EE5E86}" type="pres">
      <dgm:prSet presAssocID="{46BF399F-DFC2-442A-B909-BE3FE4604B5F}" presName="node" presStyleLbl="node1" presStyleIdx="4" presStyleCnt="6" custScaleX="155208">
        <dgm:presLayoutVars>
          <dgm:bulletEnabled val="1"/>
        </dgm:presLayoutVars>
      </dgm:prSet>
      <dgm:spPr/>
      <dgm:t>
        <a:bodyPr/>
        <a:lstStyle/>
        <a:p>
          <a:endParaRPr lang="en-US"/>
        </a:p>
      </dgm:t>
    </dgm:pt>
    <dgm:pt modelId="{E298C9C2-51D6-457C-96D7-6BDDDE5204DF}" type="pres">
      <dgm:prSet presAssocID="{46BF399F-DFC2-442A-B909-BE3FE4604B5F}" presName="dummy" presStyleCnt="0"/>
      <dgm:spPr/>
    </dgm:pt>
    <dgm:pt modelId="{92FFC2B1-30E8-4ED9-96D1-AB27029FB787}" type="pres">
      <dgm:prSet presAssocID="{8EB3BF31-32A1-454B-AB10-D72E5D0F1BA8}" presName="sibTrans" presStyleLbl="sibTrans2D1" presStyleIdx="4" presStyleCnt="6"/>
      <dgm:spPr/>
      <dgm:t>
        <a:bodyPr/>
        <a:lstStyle/>
        <a:p>
          <a:endParaRPr lang="en-US"/>
        </a:p>
      </dgm:t>
    </dgm:pt>
    <dgm:pt modelId="{C61D72FE-5B7E-4ACF-AB34-13A355BDDBE2}" type="pres">
      <dgm:prSet presAssocID="{60E25C5D-270F-4DE9-A079-DD719A172C89}" presName="node" presStyleLbl="node1" presStyleIdx="5" presStyleCnt="6" custScaleX="154845">
        <dgm:presLayoutVars>
          <dgm:bulletEnabled val="1"/>
        </dgm:presLayoutVars>
      </dgm:prSet>
      <dgm:spPr/>
      <dgm:t>
        <a:bodyPr/>
        <a:lstStyle/>
        <a:p>
          <a:endParaRPr lang="en-US"/>
        </a:p>
      </dgm:t>
    </dgm:pt>
    <dgm:pt modelId="{A9D604B9-6231-49F9-9D86-7CA140897DD2}" type="pres">
      <dgm:prSet presAssocID="{60E25C5D-270F-4DE9-A079-DD719A172C89}" presName="dummy" presStyleCnt="0"/>
      <dgm:spPr/>
    </dgm:pt>
    <dgm:pt modelId="{6AC436BE-A5FF-4018-AA7D-CC7C348546AB}" type="pres">
      <dgm:prSet presAssocID="{B8DB7427-0422-43CD-B1FC-119436D89795}" presName="sibTrans" presStyleLbl="sibTrans2D1" presStyleIdx="5" presStyleCnt="6"/>
      <dgm:spPr/>
      <dgm:t>
        <a:bodyPr/>
        <a:lstStyle/>
        <a:p>
          <a:endParaRPr lang="en-US"/>
        </a:p>
      </dgm:t>
    </dgm:pt>
  </dgm:ptLst>
  <dgm:cxnLst>
    <dgm:cxn modelId="{46BAB200-891B-4320-BDBC-782865D84FAC}" srcId="{6E8C27C8-DB38-45F2-834E-22B99CE3D9DF}" destId="{46BF399F-DFC2-442A-B909-BE3FE4604B5F}" srcOrd="4" destOrd="0" parTransId="{A041C41E-F794-453E-B21F-AE9AB5924EC4}" sibTransId="{8EB3BF31-32A1-454B-AB10-D72E5D0F1BA8}"/>
    <dgm:cxn modelId="{E1A1D7A9-5A1A-4490-AF7A-AC7F77020BCA}" srcId="{6E8C27C8-DB38-45F2-834E-22B99CE3D9DF}" destId="{A5B2292F-8F38-4225-A455-F6529BEE23F1}" srcOrd="3" destOrd="0" parTransId="{43AD88E2-CF56-45E1-9BD8-A3D994424B32}" sibTransId="{97F4F6EF-ABC8-4AC0-BD8E-AE9BD0EB9873}"/>
    <dgm:cxn modelId="{576F60E8-E9FC-49EF-86FC-F890E5BEC34D}" type="presOf" srcId="{764EA5A7-144C-4E44-8CC8-8606C8DD96BE}" destId="{A795A99D-F9A9-41F7-A581-21C44388B576}" srcOrd="0" destOrd="0" presId="urn:microsoft.com/office/officeart/2005/8/layout/radial6"/>
    <dgm:cxn modelId="{E25029F2-4907-4532-8328-665264F04B9C}" srcId="{6E8C27C8-DB38-45F2-834E-22B99CE3D9DF}" destId="{5986EA12-15EA-41E9-AC0E-951D9A8FE2F9}" srcOrd="2" destOrd="0" parTransId="{82606E1A-E0B0-49FD-B431-8F47CBD17C61}" sibTransId="{6318C824-392F-4AC3-9C67-5D4CE10F7D07}"/>
    <dgm:cxn modelId="{AD4C1F4A-87F3-454C-B3CE-53F75A929377}" type="presOf" srcId="{8EB3BF31-32A1-454B-AB10-D72E5D0F1BA8}" destId="{92FFC2B1-30E8-4ED9-96D1-AB27029FB787}" srcOrd="0" destOrd="0" presId="urn:microsoft.com/office/officeart/2005/8/layout/radial6"/>
    <dgm:cxn modelId="{ACA54F96-C327-4C52-AC66-4904FFFF1C76}" type="presOf" srcId="{6318C824-392F-4AC3-9C67-5D4CE10F7D07}" destId="{6D9A6C44-9D6F-4B6F-B4EA-EE56E629F9B5}" srcOrd="0" destOrd="0" presId="urn:microsoft.com/office/officeart/2005/8/layout/radial6"/>
    <dgm:cxn modelId="{1656751E-A704-487A-BFA3-C559CF6AAE59}" type="presOf" srcId="{A5B2292F-8F38-4225-A455-F6529BEE23F1}" destId="{3B9E5F4C-C735-442E-A5C5-2A1173854FD4}" srcOrd="0" destOrd="0" presId="urn:microsoft.com/office/officeart/2005/8/layout/radial6"/>
    <dgm:cxn modelId="{2C5BFD1E-4869-4F4F-BF58-9F555D382218}" type="presOf" srcId="{46BF399F-DFC2-442A-B909-BE3FE4604B5F}" destId="{A0CA4136-4333-486B-961E-EDB4D2EE5E86}" srcOrd="0" destOrd="0" presId="urn:microsoft.com/office/officeart/2005/8/layout/radial6"/>
    <dgm:cxn modelId="{4652E02F-5782-4EB5-9EDE-53E2F52982E5}" srcId="{6E8C27C8-DB38-45F2-834E-22B99CE3D9DF}" destId="{A945AF8C-8971-4912-B634-5F6155FB437B}" srcOrd="1" destOrd="0" parTransId="{F7F2AC5F-1BC6-4C7D-92C7-F7700B70154B}" sibTransId="{5825DAB9-A615-40B1-B3CD-5589451C0531}"/>
    <dgm:cxn modelId="{632029F5-5185-44EE-86A7-AB2232AFD5B1}" type="presOf" srcId="{60E25C5D-270F-4DE9-A079-DD719A172C89}" destId="{C61D72FE-5B7E-4ACF-AB34-13A355BDDBE2}" srcOrd="0" destOrd="0" presId="urn:microsoft.com/office/officeart/2005/8/layout/radial6"/>
    <dgm:cxn modelId="{2E06F67C-FC40-442C-B392-445706FA1B27}" type="presOf" srcId="{97F4F6EF-ABC8-4AC0-BD8E-AE9BD0EB9873}" destId="{3ED2B7FD-FE80-4FCC-88F6-1DE100B4DE0B}" srcOrd="0" destOrd="0" presId="urn:microsoft.com/office/officeart/2005/8/layout/radial6"/>
    <dgm:cxn modelId="{29AD5254-38D7-40B3-9232-5F5D9BE44570}" srcId="{6E8C27C8-DB38-45F2-834E-22B99CE3D9DF}" destId="{95837F24-3496-4937-BBFF-494B0F925CEB}" srcOrd="0" destOrd="0" parTransId="{ECDC8D86-3A7C-40FD-9621-530367374D3E}" sibTransId="{C891CE9F-18FD-4FCC-B677-424AF82AD2DF}"/>
    <dgm:cxn modelId="{BC59344A-5E35-40B9-8DA1-85F0E2E4077E}" srcId="{764EA5A7-144C-4E44-8CC8-8606C8DD96BE}" destId="{6E8C27C8-DB38-45F2-834E-22B99CE3D9DF}" srcOrd="0" destOrd="0" parTransId="{0113BD48-982F-4156-94AA-47BC13502250}" sibTransId="{A58B9FCB-AD45-415E-BD24-7CFE0CB148D1}"/>
    <dgm:cxn modelId="{7F423C51-0B4B-4CF9-A3BC-00D0DDA672C1}" type="presOf" srcId="{5825DAB9-A615-40B1-B3CD-5589451C0531}" destId="{36CA161B-C82B-439D-B7F5-1FA27109AB40}" srcOrd="0" destOrd="0" presId="urn:microsoft.com/office/officeart/2005/8/layout/radial6"/>
    <dgm:cxn modelId="{F8CB3BA0-675F-439B-BAF0-911F5DA2FA54}" type="presOf" srcId="{95837F24-3496-4937-BBFF-494B0F925CEB}" destId="{865C0848-B808-4BBA-87A6-B376B9F1795D}" srcOrd="0" destOrd="0" presId="urn:microsoft.com/office/officeart/2005/8/layout/radial6"/>
    <dgm:cxn modelId="{0A41EA15-1BB9-4014-A27F-53BEC0C537BB}" srcId="{6E8C27C8-DB38-45F2-834E-22B99CE3D9DF}" destId="{60E25C5D-270F-4DE9-A079-DD719A172C89}" srcOrd="5" destOrd="0" parTransId="{FD3E2AC3-AEBE-4501-9FDF-326CDB321CF3}" sibTransId="{B8DB7427-0422-43CD-B1FC-119436D89795}"/>
    <dgm:cxn modelId="{80F392CE-AAC5-4E56-B262-6DCA57A9172A}" type="presOf" srcId="{5986EA12-15EA-41E9-AC0E-951D9A8FE2F9}" destId="{69FE8BEB-899F-4B58-AFC1-D2C539DB36CD}" srcOrd="0" destOrd="0" presId="urn:microsoft.com/office/officeart/2005/8/layout/radial6"/>
    <dgm:cxn modelId="{766C712D-97F2-43E4-9857-691681EF2DC6}" type="presOf" srcId="{C891CE9F-18FD-4FCC-B677-424AF82AD2DF}" destId="{896B8BCB-1CAE-48D7-908E-EEFDF4764DEF}" srcOrd="0" destOrd="0" presId="urn:microsoft.com/office/officeart/2005/8/layout/radial6"/>
    <dgm:cxn modelId="{B34706D1-C04D-40C5-9DB2-97B3A3836B62}" type="presOf" srcId="{A945AF8C-8971-4912-B634-5F6155FB437B}" destId="{BFA14271-3644-468E-A3B6-B92B62261AED}" srcOrd="0" destOrd="0" presId="urn:microsoft.com/office/officeart/2005/8/layout/radial6"/>
    <dgm:cxn modelId="{64E69630-4877-4490-BF6B-3C2B96330EF1}" type="presOf" srcId="{6E8C27C8-DB38-45F2-834E-22B99CE3D9DF}" destId="{787F77FC-C037-4A60-A8FF-EDF5F8AED81F}" srcOrd="0" destOrd="0" presId="urn:microsoft.com/office/officeart/2005/8/layout/radial6"/>
    <dgm:cxn modelId="{C2BD5E7A-D7E8-4EB5-9F69-870339BA5869}" type="presOf" srcId="{B8DB7427-0422-43CD-B1FC-119436D89795}" destId="{6AC436BE-A5FF-4018-AA7D-CC7C348546AB}" srcOrd="0" destOrd="0" presId="urn:microsoft.com/office/officeart/2005/8/layout/radial6"/>
    <dgm:cxn modelId="{76EA2933-4BDA-4AB4-98C3-35F1303BD152}" type="presParOf" srcId="{A795A99D-F9A9-41F7-A581-21C44388B576}" destId="{787F77FC-C037-4A60-A8FF-EDF5F8AED81F}" srcOrd="0" destOrd="0" presId="urn:microsoft.com/office/officeart/2005/8/layout/radial6"/>
    <dgm:cxn modelId="{5F37B187-7DC2-4A37-88A8-9AF052544793}" type="presParOf" srcId="{A795A99D-F9A9-41F7-A581-21C44388B576}" destId="{865C0848-B808-4BBA-87A6-B376B9F1795D}" srcOrd="1" destOrd="0" presId="urn:microsoft.com/office/officeart/2005/8/layout/radial6"/>
    <dgm:cxn modelId="{87038C81-8623-4DF5-A928-EA9B72DB45CE}" type="presParOf" srcId="{A795A99D-F9A9-41F7-A581-21C44388B576}" destId="{DA81E8B4-5422-4AF9-8E15-FE01169E02BC}" srcOrd="2" destOrd="0" presId="urn:microsoft.com/office/officeart/2005/8/layout/radial6"/>
    <dgm:cxn modelId="{CCD10421-43E1-43D3-A13E-A6C1E86AA6F2}" type="presParOf" srcId="{A795A99D-F9A9-41F7-A581-21C44388B576}" destId="{896B8BCB-1CAE-48D7-908E-EEFDF4764DEF}" srcOrd="3" destOrd="0" presId="urn:microsoft.com/office/officeart/2005/8/layout/radial6"/>
    <dgm:cxn modelId="{11BCD4DF-4729-4EFD-BEEA-77608C93C1A7}" type="presParOf" srcId="{A795A99D-F9A9-41F7-A581-21C44388B576}" destId="{BFA14271-3644-468E-A3B6-B92B62261AED}" srcOrd="4" destOrd="0" presId="urn:microsoft.com/office/officeart/2005/8/layout/radial6"/>
    <dgm:cxn modelId="{20CBBF9D-E1FC-4570-908E-100493D414BC}" type="presParOf" srcId="{A795A99D-F9A9-41F7-A581-21C44388B576}" destId="{BFB9BD7E-05CB-4E3F-BFA1-BFC4D630B90E}" srcOrd="5" destOrd="0" presId="urn:microsoft.com/office/officeart/2005/8/layout/radial6"/>
    <dgm:cxn modelId="{C24B0C4D-7E76-4F3A-BD0B-835C3A181A11}" type="presParOf" srcId="{A795A99D-F9A9-41F7-A581-21C44388B576}" destId="{36CA161B-C82B-439D-B7F5-1FA27109AB40}" srcOrd="6" destOrd="0" presId="urn:microsoft.com/office/officeart/2005/8/layout/radial6"/>
    <dgm:cxn modelId="{D4A77602-A214-41DE-ACDA-7D0E1C3DEF81}" type="presParOf" srcId="{A795A99D-F9A9-41F7-A581-21C44388B576}" destId="{69FE8BEB-899F-4B58-AFC1-D2C539DB36CD}" srcOrd="7" destOrd="0" presId="urn:microsoft.com/office/officeart/2005/8/layout/radial6"/>
    <dgm:cxn modelId="{994D9F4B-0F80-47C4-9895-03E78FF8EB22}" type="presParOf" srcId="{A795A99D-F9A9-41F7-A581-21C44388B576}" destId="{E6A24697-C0BB-4A3A-BB38-5AFCC5EBC934}" srcOrd="8" destOrd="0" presId="urn:microsoft.com/office/officeart/2005/8/layout/radial6"/>
    <dgm:cxn modelId="{CA8E4E33-29A6-4B93-9F66-CAEA4FF1F21D}" type="presParOf" srcId="{A795A99D-F9A9-41F7-A581-21C44388B576}" destId="{6D9A6C44-9D6F-4B6F-B4EA-EE56E629F9B5}" srcOrd="9" destOrd="0" presId="urn:microsoft.com/office/officeart/2005/8/layout/radial6"/>
    <dgm:cxn modelId="{5F28795D-BD07-4F7B-AA53-1F9FFA5F7172}" type="presParOf" srcId="{A795A99D-F9A9-41F7-A581-21C44388B576}" destId="{3B9E5F4C-C735-442E-A5C5-2A1173854FD4}" srcOrd="10" destOrd="0" presId="urn:microsoft.com/office/officeart/2005/8/layout/radial6"/>
    <dgm:cxn modelId="{91FC883E-1076-4B51-ADE6-912E4C4D3F4F}" type="presParOf" srcId="{A795A99D-F9A9-41F7-A581-21C44388B576}" destId="{99AC0EF1-863B-446D-A0B3-6D3C3D79F840}" srcOrd="11" destOrd="0" presId="urn:microsoft.com/office/officeart/2005/8/layout/radial6"/>
    <dgm:cxn modelId="{A086E966-8586-4BA3-818C-669A9C24D2B3}" type="presParOf" srcId="{A795A99D-F9A9-41F7-A581-21C44388B576}" destId="{3ED2B7FD-FE80-4FCC-88F6-1DE100B4DE0B}" srcOrd="12" destOrd="0" presId="urn:microsoft.com/office/officeart/2005/8/layout/radial6"/>
    <dgm:cxn modelId="{A565FC06-EBF1-490F-9669-F2FFBF55AF44}" type="presParOf" srcId="{A795A99D-F9A9-41F7-A581-21C44388B576}" destId="{A0CA4136-4333-486B-961E-EDB4D2EE5E86}" srcOrd="13" destOrd="0" presId="urn:microsoft.com/office/officeart/2005/8/layout/radial6"/>
    <dgm:cxn modelId="{0A4EC8B5-AF41-4922-8683-4156DDB8A8A4}" type="presParOf" srcId="{A795A99D-F9A9-41F7-A581-21C44388B576}" destId="{E298C9C2-51D6-457C-96D7-6BDDDE5204DF}" srcOrd="14" destOrd="0" presId="urn:microsoft.com/office/officeart/2005/8/layout/radial6"/>
    <dgm:cxn modelId="{FFAD84BB-3691-4A35-AE70-97234D488C14}" type="presParOf" srcId="{A795A99D-F9A9-41F7-A581-21C44388B576}" destId="{92FFC2B1-30E8-4ED9-96D1-AB27029FB787}" srcOrd="15" destOrd="0" presId="urn:microsoft.com/office/officeart/2005/8/layout/radial6"/>
    <dgm:cxn modelId="{497D17FC-E22B-4348-83F9-F2B5B135BC60}" type="presParOf" srcId="{A795A99D-F9A9-41F7-A581-21C44388B576}" destId="{C61D72FE-5B7E-4ACF-AB34-13A355BDDBE2}" srcOrd="16" destOrd="0" presId="urn:microsoft.com/office/officeart/2005/8/layout/radial6"/>
    <dgm:cxn modelId="{A82EAD31-863A-43F5-BDC8-1DBE09315FD6}" type="presParOf" srcId="{A795A99D-F9A9-41F7-A581-21C44388B576}" destId="{A9D604B9-6231-49F9-9D86-7CA140897DD2}" srcOrd="17" destOrd="0" presId="urn:microsoft.com/office/officeart/2005/8/layout/radial6"/>
    <dgm:cxn modelId="{95E94C24-B99B-41B9-81AA-E125E4091DF9}" type="presParOf" srcId="{A795A99D-F9A9-41F7-A581-21C44388B576}" destId="{6AC436BE-A5FF-4018-AA7D-CC7C348546AB}"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93A9AF0-DF0C-4903-B809-99163BBCED02}" type="doc">
      <dgm:prSet loTypeId="urn:microsoft.com/office/officeart/2005/8/layout/pyramid1" loCatId="pyramid" qsTypeId="urn:microsoft.com/office/officeart/2005/8/quickstyle/3d4" qsCatId="3D" csTypeId="urn:microsoft.com/office/officeart/2005/8/colors/colorful1" csCatId="colorful" phldr="1"/>
      <dgm:spPr/>
    </dgm:pt>
    <dgm:pt modelId="{0D81C1B4-60A2-4A81-B019-825FDBBF964A}">
      <dgm:prSet phldrT="[Text]"/>
      <dgm:spPr>
        <a:solidFill>
          <a:schemeClr val="accent2">
            <a:lumMod val="40000"/>
            <a:lumOff val="60000"/>
          </a:schemeClr>
        </a:solidFill>
      </dgm:spPr>
      <dgm:t>
        <a:bodyPr/>
        <a:lstStyle/>
        <a:p>
          <a:endParaRPr lang="en-US" dirty="0" smtClean="0"/>
        </a:p>
        <a:p>
          <a:r>
            <a:rPr lang="en-US" dirty="0" smtClean="0"/>
            <a:t>QMP</a:t>
          </a:r>
          <a:endParaRPr lang="en-US" dirty="0"/>
        </a:p>
      </dgm:t>
    </dgm:pt>
    <dgm:pt modelId="{EF6393D4-408F-4FEC-9627-197D19B0E317}" type="parTrans" cxnId="{BF8E5B12-3D1D-4CDA-856C-76DB00623833}">
      <dgm:prSet/>
      <dgm:spPr/>
      <dgm:t>
        <a:bodyPr/>
        <a:lstStyle/>
        <a:p>
          <a:endParaRPr lang="en-US"/>
        </a:p>
      </dgm:t>
    </dgm:pt>
    <dgm:pt modelId="{BB10D49E-415D-4BB6-B8BB-4F5C9220C46F}" type="sibTrans" cxnId="{BF8E5B12-3D1D-4CDA-856C-76DB00623833}">
      <dgm:prSet/>
      <dgm:spPr/>
      <dgm:t>
        <a:bodyPr/>
        <a:lstStyle/>
        <a:p>
          <a:endParaRPr lang="en-US"/>
        </a:p>
      </dgm:t>
    </dgm:pt>
    <dgm:pt modelId="{2D16AF83-B413-4281-8400-38C28F64435C}">
      <dgm:prSet phldrT="[Text]"/>
      <dgm:spPr>
        <a:solidFill>
          <a:schemeClr val="accent3">
            <a:lumMod val="40000"/>
            <a:lumOff val="60000"/>
          </a:schemeClr>
        </a:solidFill>
      </dgm:spPr>
      <dgm:t>
        <a:bodyPr/>
        <a:lstStyle/>
        <a:p>
          <a:r>
            <a:rPr lang="en-US" dirty="0" smtClean="0"/>
            <a:t>QAPPs/QASPs</a:t>
          </a:r>
          <a:endParaRPr lang="en-US" dirty="0"/>
        </a:p>
      </dgm:t>
    </dgm:pt>
    <dgm:pt modelId="{98DF25CE-EF3E-483D-980A-6EC854691FC7}" type="parTrans" cxnId="{F819E98E-17A1-4D0F-AB7E-727F42C6A13D}">
      <dgm:prSet/>
      <dgm:spPr/>
      <dgm:t>
        <a:bodyPr/>
        <a:lstStyle/>
        <a:p>
          <a:endParaRPr lang="en-US"/>
        </a:p>
      </dgm:t>
    </dgm:pt>
    <dgm:pt modelId="{ED3F797A-3414-4FDD-B446-75D11F59F53D}" type="sibTrans" cxnId="{F819E98E-17A1-4D0F-AB7E-727F42C6A13D}">
      <dgm:prSet/>
      <dgm:spPr/>
      <dgm:t>
        <a:bodyPr/>
        <a:lstStyle/>
        <a:p>
          <a:endParaRPr lang="en-US"/>
        </a:p>
      </dgm:t>
    </dgm:pt>
    <dgm:pt modelId="{CE4A1640-0DA7-4229-A13F-3A8413249F90}">
      <dgm:prSet phldrT="[Text]"/>
      <dgm:spPr>
        <a:solidFill>
          <a:schemeClr val="accent4">
            <a:lumMod val="40000"/>
            <a:lumOff val="60000"/>
          </a:schemeClr>
        </a:solidFill>
      </dgm:spPr>
      <dgm:t>
        <a:bodyPr/>
        <a:lstStyle/>
        <a:p>
          <a:r>
            <a:rPr lang="en-US" dirty="0" smtClean="0"/>
            <a:t>SOPs</a:t>
          </a:r>
          <a:endParaRPr lang="en-US" dirty="0"/>
        </a:p>
      </dgm:t>
    </dgm:pt>
    <dgm:pt modelId="{392A2488-2324-4670-B0F2-8F489B3F81AE}" type="parTrans" cxnId="{E5277CE0-0B93-40AD-A913-64465D86A3D3}">
      <dgm:prSet/>
      <dgm:spPr/>
      <dgm:t>
        <a:bodyPr/>
        <a:lstStyle/>
        <a:p>
          <a:endParaRPr lang="en-US"/>
        </a:p>
      </dgm:t>
    </dgm:pt>
    <dgm:pt modelId="{4CA419A2-F35B-4F11-A4D4-5AA3E5ABE8E7}" type="sibTrans" cxnId="{E5277CE0-0B93-40AD-A913-64465D86A3D3}">
      <dgm:prSet/>
      <dgm:spPr/>
      <dgm:t>
        <a:bodyPr/>
        <a:lstStyle/>
        <a:p>
          <a:endParaRPr lang="en-US"/>
        </a:p>
      </dgm:t>
    </dgm:pt>
    <dgm:pt modelId="{65AA6018-6712-429C-A948-3FAC7E8E5E00}" type="pres">
      <dgm:prSet presAssocID="{093A9AF0-DF0C-4903-B809-99163BBCED02}" presName="Name0" presStyleCnt="0">
        <dgm:presLayoutVars>
          <dgm:dir/>
          <dgm:animLvl val="lvl"/>
          <dgm:resizeHandles val="exact"/>
        </dgm:presLayoutVars>
      </dgm:prSet>
      <dgm:spPr/>
    </dgm:pt>
    <dgm:pt modelId="{874F843D-E42F-42AA-BE14-E7FC1449DE9D}" type="pres">
      <dgm:prSet presAssocID="{0D81C1B4-60A2-4A81-B019-825FDBBF964A}" presName="Name8" presStyleCnt="0"/>
      <dgm:spPr/>
    </dgm:pt>
    <dgm:pt modelId="{3352BAFC-3F62-403F-B3D3-856B045EEDB4}" type="pres">
      <dgm:prSet presAssocID="{0D81C1B4-60A2-4A81-B019-825FDBBF964A}" presName="level" presStyleLbl="node1" presStyleIdx="0" presStyleCnt="3">
        <dgm:presLayoutVars>
          <dgm:chMax val="1"/>
          <dgm:bulletEnabled val="1"/>
        </dgm:presLayoutVars>
      </dgm:prSet>
      <dgm:spPr/>
      <dgm:t>
        <a:bodyPr/>
        <a:lstStyle/>
        <a:p>
          <a:endParaRPr lang="en-US"/>
        </a:p>
      </dgm:t>
    </dgm:pt>
    <dgm:pt modelId="{01998F5B-F4E4-47F4-8795-6E6310A5EEAF}" type="pres">
      <dgm:prSet presAssocID="{0D81C1B4-60A2-4A81-B019-825FDBBF964A}" presName="levelTx" presStyleLbl="revTx" presStyleIdx="0" presStyleCnt="0">
        <dgm:presLayoutVars>
          <dgm:chMax val="1"/>
          <dgm:bulletEnabled val="1"/>
        </dgm:presLayoutVars>
      </dgm:prSet>
      <dgm:spPr/>
      <dgm:t>
        <a:bodyPr/>
        <a:lstStyle/>
        <a:p>
          <a:endParaRPr lang="en-US"/>
        </a:p>
      </dgm:t>
    </dgm:pt>
    <dgm:pt modelId="{7C108E61-950F-419A-B8CD-BC951AE19808}" type="pres">
      <dgm:prSet presAssocID="{2D16AF83-B413-4281-8400-38C28F64435C}" presName="Name8" presStyleCnt="0"/>
      <dgm:spPr/>
    </dgm:pt>
    <dgm:pt modelId="{0889EEC7-4D88-40BB-B574-2DFF8EB766D3}" type="pres">
      <dgm:prSet presAssocID="{2D16AF83-B413-4281-8400-38C28F64435C}" presName="level" presStyleLbl="node1" presStyleIdx="1" presStyleCnt="3">
        <dgm:presLayoutVars>
          <dgm:chMax val="1"/>
          <dgm:bulletEnabled val="1"/>
        </dgm:presLayoutVars>
      </dgm:prSet>
      <dgm:spPr/>
      <dgm:t>
        <a:bodyPr/>
        <a:lstStyle/>
        <a:p>
          <a:endParaRPr lang="en-US"/>
        </a:p>
      </dgm:t>
    </dgm:pt>
    <dgm:pt modelId="{36752D10-A015-443A-B0D8-3DB5EBE68112}" type="pres">
      <dgm:prSet presAssocID="{2D16AF83-B413-4281-8400-38C28F64435C}" presName="levelTx" presStyleLbl="revTx" presStyleIdx="0" presStyleCnt="0">
        <dgm:presLayoutVars>
          <dgm:chMax val="1"/>
          <dgm:bulletEnabled val="1"/>
        </dgm:presLayoutVars>
      </dgm:prSet>
      <dgm:spPr/>
      <dgm:t>
        <a:bodyPr/>
        <a:lstStyle/>
        <a:p>
          <a:endParaRPr lang="en-US"/>
        </a:p>
      </dgm:t>
    </dgm:pt>
    <dgm:pt modelId="{715DFA12-A616-4181-9C94-09EBE8ECDA62}" type="pres">
      <dgm:prSet presAssocID="{CE4A1640-0DA7-4229-A13F-3A8413249F90}" presName="Name8" presStyleCnt="0"/>
      <dgm:spPr/>
    </dgm:pt>
    <dgm:pt modelId="{BE5804C1-204E-4E8A-9ACD-3B002DF2B21C}" type="pres">
      <dgm:prSet presAssocID="{CE4A1640-0DA7-4229-A13F-3A8413249F90}" presName="level" presStyleLbl="node1" presStyleIdx="2" presStyleCnt="3">
        <dgm:presLayoutVars>
          <dgm:chMax val="1"/>
          <dgm:bulletEnabled val="1"/>
        </dgm:presLayoutVars>
      </dgm:prSet>
      <dgm:spPr/>
      <dgm:t>
        <a:bodyPr/>
        <a:lstStyle/>
        <a:p>
          <a:endParaRPr lang="en-US"/>
        </a:p>
      </dgm:t>
    </dgm:pt>
    <dgm:pt modelId="{FC0941D1-336E-4D09-98DD-FC42624E2654}" type="pres">
      <dgm:prSet presAssocID="{CE4A1640-0DA7-4229-A13F-3A8413249F90}" presName="levelTx" presStyleLbl="revTx" presStyleIdx="0" presStyleCnt="0">
        <dgm:presLayoutVars>
          <dgm:chMax val="1"/>
          <dgm:bulletEnabled val="1"/>
        </dgm:presLayoutVars>
      </dgm:prSet>
      <dgm:spPr/>
      <dgm:t>
        <a:bodyPr/>
        <a:lstStyle/>
        <a:p>
          <a:endParaRPr lang="en-US"/>
        </a:p>
      </dgm:t>
    </dgm:pt>
  </dgm:ptLst>
  <dgm:cxnLst>
    <dgm:cxn modelId="{23266778-57C4-4AB2-A86B-9EE78291B79E}" type="presOf" srcId="{2D16AF83-B413-4281-8400-38C28F64435C}" destId="{0889EEC7-4D88-40BB-B574-2DFF8EB766D3}" srcOrd="0" destOrd="0" presId="urn:microsoft.com/office/officeart/2005/8/layout/pyramid1"/>
    <dgm:cxn modelId="{F83984E0-AC97-43B1-B9BB-DFFC59D857C3}" type="presOf" srcId="{CE4A1640-0DA7-4229-A13F-3A8413249F90}" destId="{FC0941D1-336E-4D09-98DD-FC42624E2654}" srcOrd="1" destOrd="0" presId="urn:microsoft.com/office/officeart/2005/8/layout/pyramid1"/>
    <dgm:cxn modelId="{7C5461AC-502A-4CF8-A20F-62575145BFEC}" type="presOf" srcId="{0D81C1B4-60A2-4A81-B019-825FDBBF964A}" destId="{01998F5B-F4E4-47F4-8795-6E6310A5EEAF}" srcOrd="1" destOrd="0" presId="urn:microsoft.com/office/officeart/2005/8/layout/pyramid1"/>
    <dgm:cxn modelId="{885AEA08-F030-4C30-AFF9-CA85AAE06CA8}" type="presOf" srcId="{0D81C1B4-60A2-4A81-B019-825FDBBF964A}" destId="{3352BAFC-3F62-403F-B3D3-856B045EEDB4}" srcOrd="0" destOrd="0" presId="urn:microsoft.com/office/officeart/2005/8/layout/pyramid1"/>
    <dgm:cxn modelId="{E5277CE0-0B93-40AD-A913-64465D86A3D3}" srcId="{093A9AF0-DF0C-4903-B809-99163BBCED02}" destId="{CE4A1640-0DA7-4229-A13F-3A8413249F90}" srcOrd="2" destOrd="0" parTransId="{392A2488-2324-4670-B0F2-8F489B3F81AE}" sibTransId="{4CA419A2-F35B-4F11-A4D4-5AA3E5ABE8E7}"/>
    <dgm:cxn modelId="{F819E98E-17A1-4D0F-AB7E-727F42C6A13D}" srcId="{093A9AF0-DF0C-4903-B809-99163BBCED02}" destId="{2D16AF83-B413-4281-8400-38C28F64435C}" srcOrd="1" destOrd="0" parTransId="{98DF25CE-EF3E-483D-980A-6EC854691FC7}" sibTransId="{ED3F797A-3414-4FDD-B446-75D11F59F53D}"/>
    <dgm:cxn modelId="{A448D469-522A-4323-91A6-7823DAC39E04}" type="presOf" srcId="{2D16AF83-B413-4281-8400-38C28F64435C}" destId="{36752D10-A015-443A-B0D8-3DB5EBE68112}" srcOrd="1" destOrd="0" presId="urn:microsoft.com/office/officeart/2005/8/layout/pyramid1"/>
    <dgm:cxn modelId="{BF8E5B12-3D1D-4CDA-856C-76DB00623833}" srcId="{093A9AF0-DF0C-4903-B809-99163BBCED02}" destId="{0D81C1B4-60A2-4A81-B019-825FDBBF964A}" srcOrd="0" destOrd="0" parTransId="{EF6393D4-408F-4FEC-9627-197D19B0E317}" sibTransId="{BB10D49E-415D-4BB6-B8BB-4F5C9220C46F}"/>
    <dgm:cxn modelId="{DD072227-8495-4278-9C0E-22D7B1719E56}" type="presOf" srcId="{CE4A1640-0DA7-4229-A13F-3A8413249F90}" destId="{BE5804C1-204E-4E8A-9ACD-3B002DF2B21C}" srcOrd="0" destOrd="0" presId="urn:microsoft.com/office/officeart/2005/8/layout/pyramid1"/>
    <dgm:cxn modelId="{D14DCC86-9FBD-4CDD-8895-F46054DE2A7B}" type="presOf" srcId="{093A9AF0-DF0C-4903-B809-99163BBCED02}" destId="{65AA6018-6712-429C-A948-3FAC7E8E5E00}" srcOrd="0" destOrd="0" presId="urn:microsoft.com/office/officeart/2005/8/layout/pyramid1"/>
    <dgm:cxn modelId="{50ECAB7A-87E2-4B7C-80BC-4C476C19A0AF}" type="presParOf" srcId="{65AA6018-6712-429C-A948-3FAC7E8E5E00}" destId="{874F843D-E42F-42AA-BE14-E7FC1449DE9D}" srcOrd="0" destOrd="0" presId="urn:microsoft.com/office/officeart/2005/8/layout/pyramid1"/>
    <dgm:cxn modelId="{14289668-8FE6-4B15-873D-0D69E3989E35}" type="presParOf" srcId="{874F843D-E42F-42AA-BE14-E7FC1449DE9D}" destId="{3352BAFC-3F62-403F-B3D3-856B045EEDB4}" srcOrd="0" destOrd="0" presId="urn:microsoft.com/office/officeart/2005/8/layout/pyramid1"/>
    <dgm:cxn modelId="{86D89327-9B00-42EE-9B1D-8EA150A43238}" type="presParOf" srcId="{874F843D-E42F-42AA-BE14-E7FC1449DE9D}" destId="{01998F5B-F4E4-47F4-8795-6E6310A5EEAF}" srcOrd="1" destOrd="0" presId="urn:microsoft.com/office/officeart/2005/8/layout/pyramid1"/>
    <dgm:cxn modelId="{877BF679-0479-4846-8A06-54AEC216E604}" type="presParOf" srcId="{65AA6018-6712-429C-A948-3FAC7E8E5E00}" destId="{7C108E61-950F-419A-B8CD-BC951AE19808}" srcOrd="1" destOrd="0" presId="urn:microsoft.com/office/officeart/2005/8/layout/pyramid1"/>
    <dgm:cxn modelId="{3B19D2AE-9DF6-4C38-BC00-1775C5DABEF8}" type="presParOf" srcId="{7C108E61-950F-419A-B8CD-BC951AE19808}" destId="{0889EEC7-4D88-40BB-B574-2DFF8EB766D3}" srcOrd="0" destOrd="0" presId="urn:microsoft.com/office/officeart/2005/8/layout/pyramid1"/>
    <dgm:cxn modelId="{32DC8FD4-AC74-4E18-A8E7-09F8AF0C5607}" type="presParOf" srcId="{7C108E61-950F-419A-B8CD-BC951AE19808}" destId="{36752D10-A015-443A-B0D8-3DB5EBE68112}" srcOrd="1" destOrd="0" presId="urn:microsoft.com/office/officeart/2005/8/layout/pyramid1"/>
    <dgm:cxn modelId="{D6B862D4-D072-4165-A9C2-D0D1BFCC4D94}" type="presParOf" srcId="{65AA6018-6712-429C-A948-3FAC7E8E5E00}" destId="{715DFA12-A616-4181-9C94-09EBE8ECDA62}" srcOrd="2" destOrd="0" presId="urn:microsoft.com/office/officeart/2005/8/layout/pyramid1"/>
    <dgm:cxn modelId="{72627051-19B2-4244-8084-35D24056A0B1}" type="presParOf" srcId="{715DFA12-A616-4181-9C94-09EBE8ECDA62}" destId="{BE5804C1-204E-4E8A-9ACD-3B002DF2B21C}" srcOrd="0" destOrd="0" presId="urn:microsoft.com/office/officeart/2005/8/layout/pyramid1"/>
    <dgm:cxn modelId="{832949F1-7628-4407-A6A9-D5AC2876AC5D}" type="presParOf" srcId="{715DFA12-A616-4181-9C94-09EBE8ECDA62}" destId="{FC0941D1-336E-4D09-98DD-FC42624E265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53CD357-213C-44D4-A2DA-F9E9611540A0}"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US"/>
        </a:p>
      </dgm:t>
    </dgm:pt>
    <dgm:pt modelId="{4C7D361E-0556-497A-A1D8-50B7684A6F58}">
      <dgm:prSet custT="1"/>
      <dgm:spPr>
        <a:solidFill>
          <a:schemeClr val="accent4">
            <a:lumMod val="20000"/>
            <a:lumOff val="80000"/>
          </a:schemeClr>
        </a:solidFill>
      </dgm:spPr>
      <dgm:t>
        <a:bodyPr/>
        <a:lstStyle/>
        <a:p>
          <a:pPr rtl="0"/>
          <a:r>
            <a:rPr lang="en-US" sz="2800" dirty="0" smtClean="0"/>
            <a:t>Policies</a:t>
          </a:r>
          <a:r>
            <a:rPr lang="en-US" sz="2400" dirty="0" smtClean="0"/>
            <a:t> </a:t>
          </a:r>
        </a:p>
        <a:p>
          <a:pPr rtl="0"/>
          <a:r>
            <a:rPr lang="en-US" sz="1600" dirty="0" smtClean="0"/>
            <a:t>“What we do”</a:t>
          </a:r>
          <a:endParaRPr lang="en-US" sz="1600" dirty="0"/>
        </a:p>
      </dgm:t>
    </dgm:pt>
    <dgm:pt modelId="{FC61E3A5-E60E-452A-88A5-F9A205BCC386}" type="parTrans" cxnId="{E0FAD7AD-C633-401E-BE67-980F9C6404D1}">
      <dgm:prSet/>
      <dgm:spPr/>
      <dgm:t>
        <a:bodyPr/>
        <a:lstStyle/>
        <a:p>
          <a:endParaRPr lang="en-US"/>
        </a:p>
      </dgm:t>
    </dgm:pt>
    <dgm:pt modelId="{18414BCE-F346-4B10-BAD7-8442E2F3C2AB}" type="sibTrans" cxnId="{E0FAD7AD-C633-401E-BE67-980F9C6404D1}">
      <dgm:prSet/>
      <dgm:spPr/>
      <dgm:t>
        <a:bodyPr/>
        <a:lstStyle/>
        <a:p>
          <a:endParaRPr lang="en-US"/>
        </a:p>
      </dgm:t>
    </dgm:pt>
    <dgm:pt modelId="{343145A2-3A5A-47F7-842D-964E2644D62F}">
      <dgm:prSet custT="1"/>
      <dgm:spPr>
        <a:solidFill>
          <a:schemeClr val="accent5">
            <a:lumMod val="20000"/>
            <a:lumOff val="80000"/>
          </a:schemeClr>
        </a:solidFill>
      </dgm:spPr>
      <dgm:t>
        <a:bodyPr/>
        <a:lstStyle/>
        <a:p>
          <a:pPr rtl="0"/>
          <a:r>
            <a:rPr lang="en-US" sz="2800" dirty="0" smtClean="0"/>
            <a:t>Processes</a:t>
          </a:r>
          <a:endParaRPr lang="en-US" sz="2300" dirty="0" smtClean="0"/>
        </a:p>
        <a:p>
          <a:pPr rtl="0"/>
          <a:r>
            <a:rPr lang="en-US" sz="1600" dirty="0" smtClean="0"/>
            <a:t>“How it happens” (flow charts/tables) </a:t>
          </a:r>
          <a:endParaRPr lang="en-US" sz="1600" dirty="0"/>
        </a:p>
      </dgm:t>
    </dgm:pt>
    <dgm:pt modelId="{C74B17AD-A212-4C22-A048-80201D152525}" type="parTrans" cxnId="{AD77EA14-4B4B-4B4D-845F-1398F0575938}">
      <dgm:prSet/>
      <dgm:spPr/>
      <dgm:t>
        <a:bodyPr/>
        <a:lstStyle/>
        <a:p>
          <a:endParaRPr lang="en-US"/>
        </a:p>
      </dgm:t>
    </dgm:pt>
    <dgm:pt modelId="{A732291B-2AC7-4F7C-83E8-8506138B9375}" type="sibTrans" cxnId="{AD77EA14-4B4B-4B4D-845F-1398F0575938}">
      <dgm:prSet/>
      <dgm:spPr/>
      <dgm:t>
        <a:bodyPr/>
        <a:lstStyle/>
        <a:p>
          <a:endParaRPr lang="en-US"/>
        </a:p>
      </dgm:t>
    </dgm:pt>
    <dgm:pt modelId="{21F0A82D-8DB4-4EFF-8768-36184CAE1283}">
      <dgm:prSet custT="1"/>
      <dgm:spPr>
        <a:solidFill>
          <a:schemeClr val="accent6">
            <a:lumMod val="20000"/>
            <a:lumOff val="80000"/>
          </a:schemeClr>
        </a:solidFill>
      </dgm:spPr>
      <dgm:t>
        <a:bodyPr/>
        <a:lstStyle/>
        <a:p>
          <a:pPr rtl="0">
            <a:spcAft>
              <a:spcPts val="0"/>
            </a:spcAft>
          </a:pPr>
          <a:r>
            <a:rPr lang="en-US" sz="2400" dirty="0" smtClean="0"/>
            <a:t>Procedures and Job Aids</a:t>
          </a:r>
          <a:r>
            <a:rPr lang="en-US" sz="2500" dirty="0" smtClean="0"/>
            <a:t> </a:t>
          </a:r>
        </a:p>
        <a:p>
          <a:pPr rtl="0">
            <a:spcAft>
              <a:spcPct val="35000"/>
            </a:spcAft>
          </a:pPr>
          <a:r>
            <a:rPr lang="en-US" sz="1400" dirty="0" smtClean="0"/>
            <a:t>(assignment aids)</a:t>
          </a:r>
        </a:p>
        <a:p>
          <a:pPr rtl="0">
            <a:spcAft>
              <a:spcPct val="35000"/>
            </a:spcAft>
          </a:pPr>
          <a:r>
            <a:rPr lang="en-US" sz="1600" dirty="0" smtClean="0"/>
            <a:t>“How to do it”</a:t>
          </a:r>
          <a:endParaRPr lang="en-US" sz="1600" dirty="0"/>
        </a:p>
      </dgm:t>
    </dgm:pt>
    <dgm:pt modelId="{FD3FB8F7-7BAF-4709-B7E4-824901680CD1}" type="parTrans" cxnId="{B9124D78-4B4E-4B58-9AB2-507B4F49D5A0}">
      <dgm:prSet/>
      <dgm:spPr/>
      <dgm:t>
        <a:bodyPr/>
        <a:lstStyle/>
        <a:p>
          <a:endParaRPr lang="en-US"/>
        </a:p>
      </dgm:t>
    </dgm:pt>
    <dgm:pt modelId="{7D3D8A56-924A-44D1-8821-907FE4906CE7}" type="sibTrans" cxnId="{B9124D78-4B4E-4B58-9AB2-507B4F49D5A0}">
      <dgm:prSet/>
      <dgm:spPr/>
      <dgm:t>
        <a:bodyPr/>
        <a:lstStyle/>
        <a:p>
          <a:endParaRPr lang="en-US"/>
        </a:p>
      </dgm:t>
    </dgm:pt>
    <dgm:pt modelId="{D1DFE98E-EC66-45DE-9CDA-29BB620E2865}">
      <dgm:prSet custT="1"/>
      <dgm:spPr>
        <a:solidFill>
          <a:schemeClr val="accent2">
            <a:lumMod val="20000"/>
            <a:lumOff val="80000"/>
          </a:schemeClr>
        </a:solidFill>
      </dgm:spPr>
      <dgm:t>
        <a:bodyPr/>
        <a:lstStyle/>
        <a:p>
          <a:pPr rtl="0"/>
          <a:r>
            <a:rPr lang="en-US" sz="2700" dirty="0" smtClean="0"/>
            <a:t>Forms &amp; Records   </a:t>
          </a:r>
        </a:p>
        <a:p>
          <a:pPr rtl="0"/>
          <a:r>
            <a:rPr lang="en-US" sz="1600" dirty="0" smtClean="0"/>
            <a:t>“What happened”</a:t>
          </a:r>
          <a:endParaRPr lang="en-US" sz="1600" dirty="0"/>
        </a:p>
      </dgm:t>
    </dgm:pt>
    <dgm:pt modelId="{0296CACD-841D-4290-A720-F4E8958A979E}" type="parTrans" cxnId="{55111D8B-4679-4C3C-8477-F49E0D54F864}">
      <dgm:prSet/>
      <dgm:spPr/>
      <dgm:t>
        <a:bodyPr/>
        <a:lstStyle/>
        <a:p>
          <a:endParaRPr lang="en-US"/>
        </a:p>
      </dgm:t>
    </dgm:pt>
    <dgm:pt modelId="{2A31D75C-4975-467E-A84F-727E61B9A644}" type="sibTrans" cxnId="{55111D8B-4679-4C3C-8477-F49E0D54F864}">
      <dgm:prSet/>
      <dgm:spPr/>
      <dgm:t>
        <a:bodyPr/>
        <a:lstStyle/>
        <a:p>
          <a:endParaRPr lang="en-US"/>
        </a:p>
      </dgm:t>
    </dgm:pt>
    <dgm:pt modelId="{074C24DD-B671-44FA-AE61-CE85FC4F16B1}" type="pres">
      <dgm:prSet presAssocID="{753CD357-213C-44D4-A2DA-F9E9611540A0}" presName="Name0" presStyleCnt="0">
        <dgm:presLayoutVars>
          <dgm:dir/>
          <dgm:animLvl val="lvl"/>
          <dgm:resizeHandles val="exact"/>
        </dgm:presLayoutVars>
      </dgm:prSet>
      <dgm:spPr/>
      <dgm:t>
        <a:bodyPr/>
        <a:lstStyle/>
        <a:p>
          <a:endParaRPr lang="en-US"/>
        </a:p>
      </dgm:t>
    </dgm:pt>
    <dgm:pt modelId="{943ADF37-DB3C-4600-8043-D8C9EA7721FE}" type="pres">
      <dgm:prSet presAssocID="{4C7D361E-0556-497A-A1D8-50B7684A6F58}" presName="Name8" presStyleCnt="0"/>
      <dgm:spPr/>
    </dgm:pt>
    <dgm:pt modelId="{1B487730-3D31-42C8-B904-4EF0197CE9B0}" type="pres">
      <dgm:prSet presAssocID="{4C7D361E-0556-497A-A1D8-50B7684A6F58}" presName="level" presStyleLbl="node1" presStyleIdx="0" presStyleCnt="4">
        <dgm:presLayoutVars>
          <dgm:chMax val="1"/>
          <dgm:bulletEnabled val="1"/>
        </dgm:presLayoutVars>
      </dgm:prSet>
      <dgm:spPr/>
      <dgm:t>
        <a:bodyPr/>
        <a:lstStyle/>
        <a:p>
          <a:endParaRPr lang="en-US"/>
        </a:p>
      </dgm:t>
    </dgm:pt>
    <dgm:pt modelId="{5DDB2390-DE5C-4520-A62D-5CDE2468FB8B}" type="pres">
      <dgm:prSet presAssocID="{4C7D361E-0556-497A-A1D8-50B7684A6F58}" presName="levelTx" presStyleLbl="revTx" presStyleIdx="0" presStyleCnt="0">
        <dgm:presLayoutVars>
          <dgm:chMax val="1"/>
          <dgm:bulletEnabled val="1"/>
        </dgm:presLayoutVars>
      </dgm:prSet>
      <dgm:spPr/>
      <dgm:t>
        <a:bodyPr/>
        <a:lstStyle/>
        <a:p>
          <a:endParaRPr lang="en-US"/>
        </a:p>
      </dgm:t>
    </dgm:pt>
    <dgm:pt modelId="{E29DD61D-3224-46D6-B0DB-6E0F7E7CCBBD}" type="pres">
      <dgm:prSet presAssocID="{343145A2-3A5A-47F7-842D-964E2644D62F}" presName="Name8" presStyleCnt="0"/>
      <dgm:spPr/>
    </dgm:pt>
    <dgm:pt modelId="{D25D2B8E-31A1-489B-ABE0-966795241725}" type="pres">
      <dgm:prSet presAssocID="{343145A2-3A5A-47F7-842D-964E2644D62F}" presName="level" presStyleLbl="node1" presStyleIdx="1" presStyleCnt="4">
        <dgm:presLayoutVars>
          <dgm:chMax val="1"/>
          <dgm:bulletEnabled val="1"/>
        </dgm:presLayoutVars>
      </dgm:prSet>
      <dgm:spPr/>
      <dgm:t>
        <a:bodyPr/>
        <a:lstStyle/>
        <a:p>
          <a:endParaRPr lang="en-US"/>
        </a:p>
      </dgm:t>
    </dgm:pt>
    <dgm:pt modelId="{84FEC686-0C47-4337-8290-1582E93CA122}" type="pres">
      <dgm:prSet presAssocID="{343145A2-3A5A-47F7-842D-964E2644D62F}" presName="levelTx" presStyleLbl="revTx" presStyleIdx="0" presStyleCnt="0">
        <dgm:presLayoutVars>
          <dgm:chMax val="1"/>
          <dgm:bulletEnabled val="1"/>
        </dgm:presLayoutVars>
      </dgm:prSet>
      <dgm:spPr/>
      <dgm:t>
        <a:bodyPr/>
        <a:lstStyle/>
        <a:p>
          <a:endParaRPr lang="en-US"/>
        </a:p>
      </dgm:t>
    </dgm:pt>
    <dgm:pt modelId="{01DC6557-7166-4702-A911-46D3EAFB96EC}" type="pres">
      <dgm:prSet presAssocID="{21F0A82D-8DB4-4EFF-8768-36184CAE1283}" presName="Name8" presStyleCnt="0"/>
      <dgm:spPr/>
    </dgm:pt>
    <dgm:pt modelId="{122DF267-4418-40E3-9A70-CD3A7A525F2F}" type="pres">
      <dgm:prSet presAssocID="{21F0A82D-8DB4-4EFF-8768-36184CAE1283}" presName="level" presStyleLbl="node1" presStyleIdx="2" presStyleCnt="4">
        <dgm:presLayoutVars>
          <dgm:chMax val="1"/>
          <dgm:bulletEnabled val="1"/>
        </dgm:presLayoutVars>
      </dgm:prSet>
      <dgm:spPr/>
      <dgm:t>
        <a:bodyPr/>
        <a:lstStyle/>
        <a:p>
          <a:endParaRPr lang="en-US"/>
        </a:p>
      </dgm:t>
    </dgm:pt>
    <dgm:pt modelId="{C4D8B356-75E1-49F2-83B4-E77F1FF21AD4}" type="pres">
      <dgm:prSet presAssocID="{21F0A82D-8DB4-4EFF-8768-36184CAE1283}" presName="levelTx" presStyleLbl="revTx" presStyleIdx="0" presStyleCnt="0">
        <dgm:presLayoutVars>
          <dgm:chMax val="1"/>
          <dgm:bulletEnabled val="1"/>
        </dgm:presLayoutVars>
      </dgm:prSet>
      <dgm:spPr/>
      <dgm:t>
        <a:bodyPr/>
        <a:lstStyle/>
        <a:p>
          <a:endParaRPr lang="en-US"/>
        </a:p>
      </dgm:t>
    </dgm:pt>
    <dgm:pt modelId="{B3B055E0-AEE7-4605-8B35-EAB132096C8E}" type="pres">
      <dgm:prSet presAssocID="{D1DFE98E-EC66-45DE-9CDA-29BB620E2865}" presName="Name8" presStyleCnt="0"/>
      <dgm:spPr/>
    </dgm:pt>
    <dgm:pt modelId="{47179ED7-B0B5-40CB-976E-8650BB8B7776}" type="pres">
      <dgm:prSet presAssocID="{D1DFE98E-EC66-45DE-9CDA-29BB620E2865}" presName="level" presStyleLbl="node1" presStyleIdx="3" presStyleCnt="4" custScaleY="70440">
        <dgm:presLayoutVars>
          <dgm:chMax val="1"/>
          <dgm:bulletEnabled val="1"/>
        </dgm:presLayoutVars>
      </dgm:prSet>
      <dgm:spPr/>
      <dgm:t>
        <a:bodyPr/>
        <a:lstStyle/>
        <a:p>
          <a:endParaRPr lang="en-US"/>
        </a:p>
      </dgm:t>
    </dgm:pt>
    <dgm:pt modelId="{AF60EB20-C638-4761-AFD0-7E72DA01E647}" type="pres">
      <dgm:prSet presAssocID="{D1DFE98E-EC66-45DE-9CDA-29BB620E2865}" presName="levelTx" presStyleLbl="revTx" presStyleIdx="0" presStyleCnt="0">
        <dgm:presLayoutVars>
          <dgm:chMax val="1"/>
          <dgm:bulletEnabled val="1"/>
        </dgm:presLayoutVars>
      </dgm:prSet>
      <dgm:spPr/>
      <dgm:t>
        <a:bodyPr/>
        <a:lstStyle/>
        <a:p>
          <a:endParaRPr lang="en-US"/>
        </a:p>
      </dgm:t>
    </dgm:pt>
  </dgm:ptLst>
  <dgm:cxnLst>
    <dgm:cxn modelId="{9C661A4E-0030-416D-84C0-B78375E06249}" type="presOf" srcId="{21F0A82D-8DB4-4EFF-8768-36184CAE1283}" destId="{C4D8B356-75E1-49F2-83B4-E77F1FF21AD4}" srcOrd="1" destOrd="0" presId="urn:microsoft.com/office/officeart/2005/8/layout/pyramid1"/>
    <dgm:cxn modelId="{2CCAD108-03EA-46F9-A61A-AC91D048FD7B}" type="presOf" srcId="{4C7D361E-0556-497A-A1D8-50B7684A6F58}" destId="{5DDB2390-DE5C-4520-A62D-5CDE2468FB8B}" srcOrd="1" destOrd="0" presId="urn:microsoft.com/office/officeart/2005/8/layout/pyramid1"/>
    <dgm:cxn modelId="{50DDE65E-7375-4FFE-87B3-291FCA003175}" type="presOf" srcId="{D1DFE98E-EC66-45DE-9CDA-29BB620E2865}" destId="{47179ED7-B0B5-40CB-976E-8650BB8B7776}" srcOrd="0" destOrd="0" presId="urn:microsoft.com/office/officeart/2005/8/layout/pyramid1"/>
    <dgm:cxn modelId="{1145C5DA-9EBC-4115-B6F1-89A78244FBF2}" type="presOf" srcId="{21F0A82D-8DB4-4EFF-8768-36184CAE1283}" destId="{122DF267-4418-40E3-9A70-CD3A7A525F2F}" srcOrd="0" destOrd="0" presId="urn:microsoft.com/office/officeart/2005/8/layout/pyramid1"/>
    <dgm:cxn modelId="{9F549AE0-4157-4D90-A6B0-6D5920C192E7}" type="presOf" srcId="{4C7D361E-0556-497A-A1D8-50B7684A6F58}" destId="{1B487730-3D31-42C8-B904-4EF0197CE9B0}" srcOrd="0" destOrd="0" presId="urn:microsoft.com/office/officeart/2005/8/layout/pyramid1"/>
    <dgm:cxn modelId="{60E56BA5-43BE-4566-8099-EF34477E1E1F}" type="presOf" srcId="{D1DFE98E-EC66-45DE-9CDA-29BB620E2865}" destId="{AF60EB20-C638-4761-AFD0-7E72DA01E647}" srcOrd="1" destOrd="0" presId="urn:microsoft.com/office/officeart/2005/8/layout/pyramid1"/>
    <dgm:cxn modelId="{AD77EA14-4B4B-4B4D-845F-1398F0575938}" srcId="{753CD357-213C-44D4-A2DA-F9E9611540A0}" destId="{343145A2-3A5A-47F7-842D-964E2644D62F}" srcOrd="1" destOrd="0" parTransId="{C74B17AD-A212-4C22-A048-80201D152525}" sibTransId="{A732291B-2AC7-4F7C-83E8-8506138B9375}"/>
    <dgm:cxn modelId="{B9124D78-4B4E-4B58-9AB2-507B4F49D5A0}" srcId="{753CD357-213C-44D4-A2DA-F9E9611540A0}" destId="{21F0A82D-8DB4-4EFF-8768-36184CAE1283}" srcOrd="2" destOrd="0" parTransId="{FD3FB8F7-7BAF-4709-B7E4-824901680CD1}" sibTransId="{7D3D8A56-924A-44D1-8821-907FE4906CE7}"/>
    <dgm:cxn modelId="{35E20748-8474-40EF-9AB9-A60AAA3FCD1B}" type="presOf" srcId="{753CD357-213C-44D4-A2DA-F9E9611540A0}" destId="{074C24DD-B671-44FA-AE61-CE85FC4F16B1}" srcOrd="0" destOrd="0" presId="urn:microsoft.com/office/officeart/2005/8/layout/pyramid1"/>
    <dgm:cxn modelId="{E0FAD7AD-C633-401E-BE67-980F9C6404D1}" srcId="{753CD357-213C-44D4-A2DA-F9E9611540A0}" destId="{4C7D361E-0556-497A-A1D8-50B7684A6F58}" srcOrd="0" destOrd="0" parTransId="{FC61E3A5-E60E-452A-88A5-F9A205BCC386}" sibTransId="{18414BCE-F346-4B10-BAD7-8442E2F3C2AB}"/>
    <dgm:cxn modelId="{55111D8B-4679-4C3C-8477-F49E0D54F864}" srcId="{753CD357-213C-44D4-A2DA-F9E9611540A0}" destId="{D1DFE98E-EC66-45DE-9CDA-29BB620E2865}" srcOrd="3" destOrd="0" parTransId="{0296CACD-841D-4290-A720-F4E8958A979E}" sibTransId="{2A31D75C-4975-467E-A84F-727E61B9A644}"/>
    <dgm:cxn modelId="{F0A0D05E-0577-4FC7-A4A2-CE6470379014}" type="presOf" srcId="{343145A2-3A5A-47F7-842D-964E2644D62F}" destId="{84FEC686-0C47-4337-8290-1582E93CA122}" srcOrd="1" destOrd="0" presId="urn:microsoft.com/office/officeart/2005/8/layout/pyramid1"/>
    <dgm:cxn modelId="{40D69D85-84BC-402E-8386-5DFD9F5A516A}" type="presOf" srcId="{343145A2-3A5A-47F7-842D-964E2644D62F}" destId="{D25D2B8E-31A1-489B-ABE0-966795241725}" srcOrd="0" destOrd="0" presId="urn:microsoft.com/office/officeart/2005/8/layout/pyramid1"/>
    <dgm:cxn modelId="{68E2146C-1A07-4D56-B20C-55F9EC61D59B}" type="presParOf" srcId="{074C24DD-B671-44FA-AE61-CE85FC4F16B1}" destId="{943ADF37-DB3C-4600-8043-D8C9EA7721FE}" srcOrd="0" destOrd="0" presId="urn:microsoft.com/office/officeart/2005/8/layout/pyramid1"/>
    <dgm:cxn modelId="{91E90265-AA0E-470B-92D8-981D033CCA50}" type="presParOf" srcId="{943ADF37-DB3C-4600-8043-D8C9EA7721FE}" destId="{1B487730-3D31-42C8-B904-4EF0197CE9B0}" srcOrd="0" destOrd="0" presId="urn:microsoft.com/office/officeart/2005/8/layout/pyramid1"/>
    <dgm:cxn modelId="{9CE083B1-5E8B-4D2D-8299-C831A9969FF4}" type="presParOf" srcId="{943ADF37-DB3C-4600-8043-D8C9EA7721FE}" destId="{5DDB2390-DE5C-4520-A62D-5CDE2468FB8B}" srcOrd="1" destOrd="0" presId="urn:microsoft.com/office/officeart/2005/8/layout/pyramid1"/>
    <dgm:cxn modelId="{6A1F01A3-6DAF-4E30-B05F-4E817070C3D6}" type="presParOf" srcId="{074C24DD-B671-44FA-AE61-CE85FC4F16B1}" destId="{E29DD61D-3224-46D6-B0DB-6E0F7E7CCBBD}" srcOrd="1" destOrd="0" presId="urn:microsoft.com/office/officeart/2005/8/layout/pyramid1"/>
    <dgm:cxn modelId="{FBB8F3CF-609F-4EA4-B511-4CA5A8DB8F14}" type="presParOf" srcId="{E29DD61D-3224-46D6-B0DB-6E0F7E7CCBBD}" destId="{D25D2B8E-31A1-489B-ABE0-966795241725}" srcOrd="0" destOrd="0" presId="urn:microsoft.com/office/officeart/2005/8/layout/pyramid1"/>
    <dgm:cxn modelId="{8516D2F3-186D-45D1-A78A-8CF0FEEDA198}" type="presParOf" srcId="{E29DD61D-3224-46D6-B0DB-6E0F7E7CCBBD}" destId="{84FEC686-0C47-4337-8290-1582E93CA122}" srcOrd="1" destOrd="0" presId="urn:microsoft.com/office/officeart/2005/8/layout/pyramid1"/>
    <dgm:cxn modelId="{DF0604A6-A8FB-46FD-B8A0-6E5444DD374D}" type="presParOf" srcId="{074C24DD-B671-44FA-AE61-CE85FC4F16B1}" destId="{01DC6557-7166-4702-A911-46D3EAFB96EC}" srcOrd="2" destOrd="0" presId="urn:microsoft.com/office/officeart/2005/8/layout/pyramid1"/>
    <dgm:cxn modelId="{7312E122-B80F-433D-9C0B-A70006677664}" type="presParOf" srcId="{01DC6557-7166-4702-A911-46D3EAFB96EC}" destId="{122DF267-4418-40E3-9A70-CD3A7A525F2F}" srcOrd="0" destOrd="0" presId="urn:microsoft.com/office/officeart/2005/8/layout/pyramid1"/>
    <dgm:cxn modelId="{3F9478A6-36D7-474A-91E5-AA6FC3B8E183}" type="presParOf" srcId="{01DC6557-7166-4702-A911-46D3EAFB96EC}" destId="{C4D8B356-75E1-49F2-83B4-E77F1FF21AD4}" srcOrd="1" destOrd="0" presId="urn:microsoft.com/office/officeart/2005/8/layout/pyramid1"/>
    <dgm:cxn modelId="{4141A79E-70B9-4323-B115-7435942BBFFF}" type="presParOf" srcId="{074C24DD-B671-44FA-AE61-CE85FC4F16B1}" destId="{B3B055E0-AEE7-4605-8B35-EAB132096C8E}" srcOrd="3" destOrd="0" presId="urn:microsoft.com/office/officeart/2005/8/layout/pyramid1"/>
    <dgm:cxn modelId="{52DBB772-F2B7-4DB3-96C4-91A011FFDAC8}" type="presParOf" srcId="{B3B055E0-AEE7-4605-8B35-EAB132096C8E}" destId="{47179ED7-B0B5-40CB-976E-8650BB8B7776}" srcOrd="0" destOrd="0" presId="urn:microsoft.com/office/officeart/2005/8/layout/pyramid1"/>
    <dgm:cxn modelId="{FD0EFBDD-6AFA-4AE7-8B49-DDB0144EAAAC}" type="presParOf" srcId="{B3B055E0-AEE7-4605-8B35-EAB132096C8E}" destId="{AF60EB20-C638-4761-AFD0-7E72DA01E647}" srcOrd="1" destOrd="0" presId="urn:microsoft.com/office/officeart/2005/8/layout/pyramid1"/>
  </dgm:cxnLst>
  <dgm:bg>
    <a:solidFill>
      <a:srgbClr val="EAF4FA">
        <a:alpha val="61000"/>
      </a:srgbClr>
    </a:solidFill>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82D0A16-7B48-4923-90F2-6DF7BC480A28}" type="doc">
      <dgm:prSet loTypeId="urn:microsoft.com/office/officeart/2005/8/layout/cycle2" loCatId="cycle" qsTypeId="urn:microsoft.com/office/officeart/2005/8/quickstyle/3d4" qsCatId="3D" csTypeId="urn:microsoft.com/office/officeart/2005/8/colors/colorful2" csCatId="colorful" phldr="1"/>
      <dgm:spPr/>
      <dgm:t>
        <a:bodyPr/>
        <a:lstStyle/>
        <a:p>
          <a:endParaRPr lang="en-US"/>
        </a:p>
      </dgm:t>
    </dgm:pt>
    <dgm:pt modelId="{9E6A6D80-748A-4CD4-95B9-C59BF18266CC}">
      <dgm:prSet phldrT="[Text]"/>
      <dgm:spPr/>
      <dgm:t>
        <a:bodyPr/>
        <a:lstStyle/>
        <a:p>
          <a:r>
            <a:rPr lang="en-US" dirty="0" smtClean="0"/>
            <a:t>Plan</a:t>
          </a:r>
          <a:endParaRPr lang="en-US" dirty="0"/>
        </a:p>
      </dgm:t>
    </dgm:pt>
    <dgm:pt modelId="{1175C6AA-4ADA-4CCD-B382-4F5E0BE05858}" type="parTrans" cxnId="{306AA905-8CB9-4851-90EC-A35FE86A8CA5}">
      <dgm:prSet/>
      <dgm:spPr/>
      <dgm:t>
        <a:bodyPr/>
        <a:lstStyle/>
        <a:p>
          <a:endParaRPr lang="en-US"/>
        </a:p>
      </dgm:t>
    </dgm:pt>
    <dgm:pt modelId="{31E0D5F7-E05D-44A1-9005-9ACA158707DE}" type="sibTrans" cxnId="{306AA905-8CB9-4851-90EC-A35FE86A8CA5}">
      <dgm:prSet/>
      <dgm:spPr/>
      <dgm:t>
        <a:bodyPr/>
        <a:lstStyle/>
        <a:p>
          <a:endParaRPr lang="en-US"/>
        </a:p>
      </dgm:t>
    </dgm:pt>
    <dgm:pt modelId="{EE448A15-C7CC-443E-ACAB-C18DC0743177}">
      <dgm:prSet phldrT="[Text]"/>
      <dgm:spPr/>
      <dgm:t>
        <a:bodyPr/>
        <a:lstStyle/>
        <a:p>
          <a:r>
            <a:rPr lang="en-US" dirty="0" smtClean="0"/>
            <a:t>Do</a:t>
          </a:r>
          <a:endParaRPr lang="en-US" dirty="0"/>
        </a:p>
      </dgm:t>
    </dgm:pt>
    <dgm:pt modelId="{21CB90A9-CFEE-4D4C-B622-FBD18DE6C69D}" type="parTrans" cxnId="{E5C311E2-CFD7-4D93-B237-2882C7362632}">
      <dgm:prSet/>
      <dgm:spPr/>
      <dgm:t>
        <a:bodyPr/>
        <a:lstStyle/>
        <a:p>
          <a:endParaRPr lang="en-US"/>
        </a:p>
      </dgm:t>
    </dgm:pt>
    <dgm:pt modelId="{36139050-F0F9-44A5-A2B3-9F718F7B226B}" type="sibTrans" cxnId="{E5C311E2-CFD7-4D93-B237-2882C7362632}">
      <dgm:prSet/>
      <dgm:spPr/>
      <dgm:t>
        <a:bodyPr/>
        <a:lstStyle/>
        <a:p>
          <a:endParaRPr lang="en-US"/>
        </a:p>
      </dgm:t>
    </dgm:pt>
    <dgm:pt modelId="{CE75D3D5-5F9E-45F8-8EFB-8549E049A2CA}">
      <dgm:prSet phldrT="[Text]"/>
      <dgm:spPr/>
      <dgm:t>
        <a:bodyPr/>
        <a:lstStyle/>
        <a:p>
          <a:r>
            <a:rPr lang="en-US" dirty="0" smtClean="0"/>
            <a:t>Check</a:t>
          </a:r>
          <a:endParaRPr lang="en-US" dirty="0"/>
        </a:p>
      </dgm:t>
    </dgm:pt>
    <dgm:pt modelId="{571DA33B-F4AE-46C9-8016-5CBE51EFC42C}" type="parTrans" cxnId="{CC2AD1F0-A937-4D15-AF36-3626E29CDF1B}">
      <dgm:prSet/>
      <dgm:spPr/>
      <dgm:t>
        <a:bodyPr/>
        <a:lstStyle/>
        <a:p>
          <a:endParaRPr lang="en-US"/>
        </a:p>
      </dgm:t>
    </dgm:pt>
    <dgm:pt modelId="{183936F0-A0A3-4A66-ACD8-4941AB9BB0EC}" type="sibTrans" cxnId="{CC2AD1F0-A937-4D15-AF36-3626E29CDF1B}">
      <dgm:prSet/>
      <dgm:spPr/>
      <dgm:t>
        <a:bodyPr/>
        <a:lstStyle/>
        <a:p>
          <a:endParaRPr lang="en-US"/>
        </a:p>
      </dgm:t>
    </dgm:pt>
    <dgm:pt modelId="{4399E7FE-B7D6-40DD-9ECF-07AE16C80F8B}">
      <dgm:prSet phldrT="[Text]"/>
      <dgm:spPr/>
      <dgm:t>
        <a:bodyPr/>
        <a:lstStyle/>
        <a:p>
          <a:r>
            <a:rPr lang="en-US" dirty="0" smtClean="0"/>
            <a:t>Act</a:t>
          </a:r>
          <a:endParaRPr lang="en-US" dirty="0"/>
        </a:p>
      </dgm:t>
    </dgm:pt>
    <dgm:pt modelId="{12E26F14-A82F-43A6-AC08-22CFF473F2C1}" type="parTrans" cxnId="{E55D2654-8F02-4333-91A7-958DC548DD4B}">
      <dgm:prSet/>
      <dgm:spPr/>
      <dgm:t>
        <a:bodyPr/>
        <a:lstStyle/>
        <a:p>
          <a:endParaRPr lang="en-US"/>
        </a:p>
      </dgm:t>
    </dgm:pt>
    <dgm:pt modelId="{CA885D2F-F05D-4504-B086-1EB69FCCA4FB}" type="sibTrans" cxnId="{E55D2654-8F02-4333-91A7-958DC548DD4B}">
      <dgm:prSet/>
      <dgm:spPr/>
      <dgm:t>
        <a:bodyPr/>
        <a:lstStyle/>
        <a:p>
          <a:endParaRPr lang="en-US"/>
        </a:p>
      </dgm:t>
    </dgm:pt>
    <dgm:pt modelId="{90908AE5-D921-43D4-B20A-813CD45F9CF3}" type="pres">
      <dgm:prSet presAssocID="{182D0A16-7B48-4923-90F2-6DF7BC480A28}" presName="cycle" presStyleCnt="0">
        <dgm:presLayoutVars>
          <dgm:dir/>
          <dgm:resizeHandles val="exact"/>
        </dgm:presLayoutVars>
      </dgm:prSet>
      <dgm:spPr/>
      <dgm:t>
        <a:bodyPr/>
        <a:lstStyle/>
        <a:p>
          <a:endParaRPr lang="en-US"/>
        </a:p>
      </dgm:t>
    </dgm:pt>
    <dgm:pt modelId="{10CC39E7-5FA7-4EE6-9FAA-E8F1E8B9B402}" type="pres">
      <dgm:prSet presAssocID="{9E6A6D80-748A-4CD4-95B9-C59BF18266CC}" presName="node" presStyleLbl="node1" presStyleIdx="0" presStyleCnt="4">
        <dgm:presLayoutVars>
          <dgm:bulletEnabled val="1"/>
        </dgm:presLayoutVars>
      </dgm:prSet>
      <dgm:spPr/>
      <dgm:t>
        <a:bodyPr/>
        <a:lstStyle/>
        <a:p>
          <a:endParaRPr lang="en-US"/>
        </a:p>
      </dgm:t>
    </dgm:pt>
    <dgm:pt modelId="{6983D5FE-6C86-4357-8E4A-A0118CD4B24B}" type="pres">
      <dgm:prSet presAssocID="{31E0D5F7-E05D-44A1-9005-9ACA158707DE}" presName="sibTrans" presStyleLbl="sibTrans2D1" presStyleIdx="0" presStyleCnt="4"/>
      <dgm:spPr/>
      <dgm:t>
        <a:bodyPr/>
        <a:lstStyle/>
        <a:p>
          <a:endParaRPr lang="en-US"/>
        </a:p>
      </dgm:t>
    </dgm:pt>
    <dgm:pt modelId="{716C9F9F-152E-4EDC-9308-336DAD0DF4FA}" type="pres">
      <dgm:prSet presAssocID="{31E0D5F7-E05D-44A1-9005-9ACA158707DE}" presName="connectorText" presStyleLbl="sibTrans2D1" presStyleIdx="0" presStyleCnt="4"/>
      <dgm:spPr/>
      <dgm:t>
        <a:bodyPr/>
        <a:lstStyle/>
        <a:p>
          <a:endParaRPr lang="en-US"/>
        </a:p>
      </dgm:t>
    </dgm:pt>
    <dgm:pt modelId="{1F35EC68-94A9-47B8-99EC-0D664A36CBCF}" type="pres">
      <dgm:prSet presAssocID="{EE448A15-C7CC-443E-ACAB-C18DC0743177}" presName="node" presStyleLbl="node1" presStyleIdx="1" presStyleCnt="4">
        <dgm:presLayoutVars>
          <dgm:bulletEnabled val="1"/>
        </dgm:presLayoutVars>
      </dgm:prSet>
      <dgm:spPr/>
      <dgm:t>
        <a:bodyPr/>
        <a:lstStyle/>
        <a:p>
          <a:endParaRPr lang="en-US"/>
        </a:p>
      </dgm:t>
    </dgm:pt>
    <dgm:pt modelId="{747B516E-BE7D-4D4C-A5AE-732BF8735827}" type="pres">
      <dgm:prSet presAssocID="{36139050-F0F9-44A5-A2B3-9F718F7B226B}" presName="sibTrans" presStyleLbl="sibTrans2D1" presStyleIdx="1" presStyleCnt="4"/>
      <dgm:spPr/>
      <dgm:t>
        <a:bodyPr/>
        <a:lstStyle/>
        <a:p>
          <a:endParaRPr lang="en-US"/>
        </a:p>
      </dgm:t>
    </dgm:pt>
    <dgm:pt modelId="{C4BE84A1-A601-4741-8B92-A6D7369654A5}" type="pres">
      <dgm:prSet presAssocID="{36139050-F0F9-44A5-A2B3-9F718F7B226B}" presName="connectorText" presStyleLbl="sibTrans2D1" presStyleIdx="1" presStyleCnt="4"/>
      <dgm:spPr/>
      <dgm:t>
        <a:bodyPr/>
        <a:lstStyle/>
        <a:p>
          <a:endParaRPr lang="en-US"/>
        </a:p>
      </dgm:t>
    </dgm:pt>
    <dgm:pt modelId="{F2FADF63-E556-4A84-B191-6C77BC503862}" type="pres">
      <dgm:prSet presAssocID="{CE75D3D5-5F9E-45F8-8EFB-8549E049A2CA}" presName="node" presStyleLbl="node1" presStyleIdx="2" presStyleCnt="4">
        <dgm:presLayoutVars>
          <dgm:bulletEnabled val="1"/>
        </dgm:presLayoutVars>
      </dgm:prSet>
      <dgm:spPr/>
      <dgm:t>
        <a:bodyPr/>
        <a:lstStyle/>
        <a:p>
          <a:endParaRPr lang="en-US"/>
        </a:p>
      </dgm:t>
    </dgm:pt>
    <dgm:pt modelId="{B744A79D-79D6-4B9D-816A-BC4677054ED4}" type="pres">
      <dgm:prSet presAssocID="{183936F0-A0A3-4A66-ACD8-4941AB9BB0EC}" presName="sibTrans" presStyleLbl="sibTrans2D1" presStyleIdx="2" presStyleCnt="4"/>
      <dgm:spPr/>
      <dgm:t>
        <a:bodyPr/>
        <a:lstStyle/>
        <a:p>
          <a:endParaRPr lang="en-US"/>
        </a:p>
      </dgm:t>
    </dgm:pt>
    <dgm:pt modelId="{F0A970DA-D7A0-4456-BD86-6F53A66F7F21}" type="pres">
      <dgm:prSet presAssocID="{183936F0-A0A3-4A66-ACD8-4941AB9BB0EC}" presName="connectorText" presStyleLbl="sibTrans2D1" presStyleIdx="2" presStyleCnt="4"/>
      <dgm:spPr/>
      <dgm:t>
        <a:bodyPr/>
        <a:lstStyle/>
        <a:p>
          <a:endParaRPr lang="en-US"/>
        </a:p>
      </dgm:t>
    </dgm:pt>
    <dgm:pt modelId="{5322226D-9169-4602-B1C6-8BF9BC6D9730}" type="pres">
      <dgm:prSet presAssocID="{4399E7FE-B7D6-40DD-9ECF-07AE16C80F8B}" presName="node" presStyleLbl="node1" presStyleIdx="3" presStyleCnt="4">
        <dgm:presLayoutVars>
          <dgm:bulletEnabled val="1"/>
        </dgm:presLayoutVars>
      </dgm:prSet>
      <dgm:spPr/>
      <dgm:t>
        <a:bodyPr/>
        <a:lstStyle/>
        <a:p>
          <a:endParaRPr lang="en-US"/>
        </a:p>
      </dgm:t>
    </dgm:pt>
    <dgm:pt modelId="{8C836483-59DC-4648-BADB-47582C89D1D0}" type="pres">
      <dgm:prSet presAssocID="{CA885D2F-F05D-4504-B086-1EB69FCCA4FB}" presName="sibTrans" presStyleLbl="sibTrans2D1" presStyleIdx="3" presStyleCnt="4"/>
      <dgm:spPr/>
      <dgm:t>
        <a:bodyPr/>
        <a:lstStyle/>
        <a:p>
          <a:endParaRPr lang="en-US"/>
        </a:p>
      </dgm:t>
    </dgm:pt>
    <dgm:pt modelId="{61A46F6C-2350-4A12-A3FA-99045430C0D2}" type="pres">
      <dgm:prSet presAssocID="{CA885D2F-F05D-4504-B086-1EB69FCCA4FB}" presName="connectorText" presStyleLbl="sibTrans2D1" presStyleIdx="3" presStyleCnt="4"/>
      <dgm:spPr/>
      <dgm:t>
        <a:bodyPr/>
        <a:lstStyle/>
        <a:p>
          <a:endParaRPr lang="en-US"/>
        </a:p>
      </dgm:t>
    </dgm:pt>
  </dgm:ptLst>
  <dgm:cxnLst>
    <dgm:cxn modelId="{E5C311E2-CFD7-4D93-B237-2882C7362632}" srcId="{182D0A16-7B48-4923-90F2-6DF7BC480A28}" destId="{EE448A15-C7CC-443E-ACAB-C18DC0743177}" srcOrd="1" destOrd="0" parTransId="{21CB90A9-CFEE-4D4C-B622-FBD18DE6C69D}" sibTransId="{36139050-F0F9-44A5-A2B3-9F718F7B226B}"/>
    <dgm:cxn modelId="{8451EE33-6B56-4831-B572-B5D0E4FA601D}" type="presOf" srcId="{183936F0-A0A3-4A66-ACD8-4941AB9BB0EC}" destId="{F0A970DA-D7A0-4456-BD86-6F53A66F7F21}" srcOrd="1" destOrd="0" presId="urn:microsoft.com/office/officeart/2005/8/layout/cycle2"/>
    <dgm:cxn modelId="{7D09B7DA-DC2E-43D6-9276-694A5172E5DC}" type="presOf" srcId="{182D0A16-7B48-4923-90F2-6DF7BC480A28}" destId="{90908AE5-D921-43D4-B20A-813CD45F9CF3}" srcOrd="0" destOrd="0" presId="urn:microsoft.com/office/officeart/2005/8/layout/cycle2"/>
    <dgm:cxn modelId="{306AA905-8CB9-4851-90EC-A35FE86A8CA5}" srcId="{182D0A16-7B48-4923-90F2-6DF7BC480A28}" destId="{9E6A6D80-748A-4CD4-95B9-C59BF18266CC}" srcOrd="0" destOrd="0" parTransId="{1175C6AA-4ADA-4CCD-B382-4F5E0BE05858}" sibTransId="{31E0D5F7-E05D-44A1-9005-9ACA158707DE}"/>
    <dgm:cxn modelId="{4958F3A8-A685-4024-818A-23106A9BC4AA}" type="presOf" srcId="{31E0D5F7-E05D-44A1-9005-9ACA158707DE}" destId="{6983D5FE-6C86-4357-8E4A-A0118CD4B24B}" srcOrd="0" destOrd="0" presId="urn:microsoft.com/office/officeart/2005/8/layout/cycle2"/>
    <dgm:cxn modelId="{E55D2654-8F02-4333-91A7-958DC548DD4B}" srcId="{182D0A16-7B48-4923-90F2-6DF7BC480A28}" destId="{4399E7FE-B7D6-40DD-9ECF-07AE16C80F8B}" srcOrd="3" destOrd="0" parTransId="{12E26F14-A82F-43A6-AC08-22CFF473F2C1}" sibTransId="{CA885D2F-F05D-4504-B086-1EB69FCCA4FB}"/>
    <dgm:cxn modelId="{9D5DAB79-241B-461B-B926-04DF04B9E0FD}" type="presOf" srcId="{36139050-F0F9-44A5-A2B3-9F718F7B226B}" destId="{747B516E-BE7D-4D4C-A5AE-732BF8735827}" srcOrd="0" destOrd="0" presId="urn:microsoft.com/office/officeart/2005/8/layout/cycle2"/>
    <dgm:cxn modelId="{D4D5E720-F49E-4A66-AAB5-B34D32A189F6}" type="presOf" srcId="{4399E7FE-B7D6-40DD-9ECF-07AE16C80F8B}" destId="{5322226D-9169-4602-B1C6-8BF9BC6D9730}" srcOrd="0" destOrd="0" presId="urn:microsoft.com/office/officeart/2005/8/layout/cycle2"/>
    <dgm:cxn modelId="{D1B8BE2A-7FFD-484D-809B-5AD50B778EDB}" type="presOf" srcId="{CA885D2F-F05D-4504-B086-1EB69FCCA4FB}" destId="{8C836483-59DC-4648-BADB-47582C89D1D0}" srcOrd="0" destOrd="0" presId="urn:microsoft.com/office/officeart/2005/8/layout/cycle2"/>
    <dgm:cxn modelId="{29598225-93F4-4534-B36C-F77AD3013EC4}" type="presOf" srcId="{CE75D3D5-5F9E-45F8-8EFB-8549E049A2CA}" destId="{F2FADF63-E556-4A84-B191-6C77BC503862}" srcOrd="0" destOrd="0" presId="urn:microsoft.com/office/officeart/2005/8/layout/cycle2"/>
    <dgm:cxn modelId="{346E3842-D4F4-4EB4-B468-D4080B28F45D}" type="presOf" srcId="{CA885D2F-F05D-4504-B086-1EB69FCCA4FB}" destId="{61A46F6C-2350-4A12-A3FA-99045430C0D2}" srcOrd="1" destOrd="0" presId="urn:microsoft.com/office/officeart/2005/8/layout/cycle2"/>
    <dgm:cxn modelId="{54CC086E-071A-4E0D-A9A1-0696906B2CF0}" type="presOf" srcId="{EE448A15-C7CC-443E-ACAB-C18DC0743177}" destId="{1F35EC68-94A9-47B8-99EC-0D664A36CBCF}" srcOrd="0" destOrd="0" presId="urn:microsoft.com/office/officeart/2005/8/layout/cycle2"/>
    <dgm:cxn modelId="{BDB1E52A-A7DE-4F49-8F6F-62341358511A}" type="presOf" srcId="{31E0D5F7-E05D-44A1-9005-9ACA158707DE}" destId="{716C9F9F-152E-4EDC-9308-336DAD0DF4FA}" srcOrd="1" destOrd="0" presId="urn:microsoft.com/office/officeart/2005/8/layout/cycle2"/>
    <dgm:cxn modelId="{F145127E-E954-437D-AA41-1289413A498F}" type="presOf" srcId="{183936F0-A0A3-4A66-ACD8-4941AB9BB0EC}" destId="{B744A79D-79D6-4B9D-816A-BC4677054ED4}" srcOrd="0" destOrd="0" presId="urn:microsoft.com/office/officeart/2005/8/layout/cycle2"/>
    <dgm:cxn modelId="{15418650-A36E-4B30-957F-E5599550DE5B}" type="presOf" srcId="{36139050-F0F9-44A5-A2B3-9F718F7B226B}" destId="{C4BE84A1-A601-4741-8B92-A6D7369654A5}" srcOrd="1" destOrd="0" presId="urn:microsoft.com/office/officeart/2005/8/layout/cycle2"/>
    <dgm:cxn modelId="{37871D4E-0E6E-419D-9CBB-B94B3A0562D2}" type="presOf" srcId="{9E6A6D80-748A-4CD4-95B9-C59BF18266CC}" destId="{10CC39E7-5FA7-4EE6-9FAA-E8F1E8B9B402}" srcOrd="0" destOrd="0" presId="urn:microsoft.com/office/officeart/2005/8/layout/cycle2"/>
    <dgm:cxn modelId="{CC2AD1F0-A937-4D15-AF36-3626E29CDF1B}" srcId="{182D0A16-7B48-4923-90F2-6DF7BC480A28}" destId="{CE75D3D5-5F9E-45F8-8EFB-8549E049A2CA}" srcOrd="2" destOrd="0" parTransId="{571DA33B-F4AE-46C9-8016-5CBE51EFC42C}" sibTransId="{183936F0-A0A3-4A66-ACD8-4941AB9BB0EC}"/>
    <dgm:cxn modelId="{294C5E13-C9E3-43DE-9E26-57F7651D0B39}" type="presParOf" srcId="{90908AE5-D921-43D4-B20A-813CD45F9CF3}" destId="{10CC39E7-5FA7-4EE6-9FAA-E8F1E8B9B402}" srcOrd="0" destOrd="0" presId="urn:microsoft.com/office/officeart/2005/8/layout/cycle2"/>
    <dgm:cxn modelId="{FD9FB476-73C9-487B-AC63-2950208B9EB8}" type="presParOf" srcId="{90908AE5-D921-43D4-B20A-813CD45F9CF3}" destId="{6983D5FE-6C86-4357-8E4A-A0118CD4B24B}" srcOrd="1" destOrd="0" presId="urn:microsoft.com/office/officeart/2005/8/layout/cycle2"/>
    <dgm:cxn modelId="{2BA2071E-AF96-4739-A852-52074E6724E6}" type="presParOf" srcId="{6983D5FE-6C86-4357-8E4A-A0118CD4B24B}" destId="{716C9F9F-152E-4EDC-9308-336DAD0DF4FA}" srcOrd="0" destOrd="0" presId="urn:microsoft.com/office/officeart/2005/8/layout/cycle2"/>
    <dgm:cxn modelId="{45BE2D33-185B-45A6-A6C6-D3292437F17D}" type="presParOf" srcId="{90908AE5-D921-43D4-B20A-813CD45F9CF3}" destId="{1F35EC68-94A9-47B8-99EC-0D664A36CBCF}" srcOrd="2" destOrd="0" presId="urn:microsoft.com/office/officeart/2005/8/layout/cycle2"/>
    <dgm:cxn modelId="{47935ED9-B410-49AF-8CEC-DA0D6B7E0E98}" type="presParOf" srcId="{90908AE5-D921-43D4-B20A-813CD45F9CF3}" destId="{747B516E-BE7D-4D4C-A5AE-732BF8735827}" srcOrd="3" destOrd="0" presId="urn:microsoft.com/office/officeart/2005/8/layout/cycle2"/>
    <dgm:cxn modelId="{E04B4569-F732-4344-8CD9-ACB4F2AFA03D}" type="presParOf" srcId="{747B516E-BE7D-4D4C-A5AE-732BF8735827}" destId="{C4BE84A1-A601-4741-8B92-A6D7369654A5}" srcOrd="0" destOrd="0" presId="urn:microsoft.com/office/officeart/2005/8/layout/cycle2"/>
    <dgm:cxn modelId="{2C066862-0436-42C6-9F25-1AD36167A67A}" type="presParOf" srcId="{90908AE5-D921-43D4-B20A-813CD45F9CF3}" destId="{F2FADF63-E556-4A84-B191-6C77BC503862}" srcOrd="4" destOrd="0" presId="urn:microsoft.com/office/officeart/2005/8/layout/cycle2"/>
    <dgm:cxn modelId="{51D6BFCE-D91D-4D24-A5F0-EB1D9C501627}" type="presParOf" srcId="{90908AE5-D921-43D4-B20A-813CD45F9CF3}" destId="{B744A79D-79D6-4B9D-816A-BC4677054ED4}" srcOrd="5" destOrd="0" presId="urn:microsoft.com/office/officeart/2005/8/layout/cycle2"/>
    <dgm:cxn modelId="{FBB47FC3-AF38-4007-81BA-DF38BEEA4895}" type="presParOf" srcId="{B744A79D-79D6-4B9D-816A-BC4677054ED4}" destId="{F0A970DA-D7A0-4456-BD86-6F53A66F7F21}" srcOrd="0" destOrd="0" presId="urn:microsoft.com/office/officeart/2005/8/layout/cycle2"/>
    <dgm:cxn modelId="{01BE3DE7-FA06-4BD0-AD9D-53648E49FABD}" type="presParOf" srcId="{90908AE5-D921-43D4-B20A-813CD45F9CF3}" destId="{5322226D-9169-4602-B1C6-8BF9BC6D9730}" srcOrd="6" destOrd="0" presId="urn:microsoft.com/office/officeart/2005/8/layout/cycle2"/>
    <dgm:cxn modelId="{B3D523B2-EE88-4284-ACCD-56A84D8E050C}" type="presParOf" srcId="{90908AE5-D921-43D4-B20A-813CD45F9CF3}" destId="{8C836483-59DC-4648-BADB-47582C89D1D0}" srcOrd="7" destOrd="0" presId="urn:microsoft.com/office/officeart/2005/8/layout/cycle2"/>
    <dgm:cxn modelId="{8F220757-9918-4F86-AE42-CC48C08BA1B7}" type="presParOf" srcId="{8C836483-59DC-4648-BADB-47582C89D1D0}" destId="{61A46F6C-2350-4A12-A3FA-99045430C0D2}"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622A2C-7C21-48BC-BEE4-7BAFDC8EA01C}" type="doc">
      <dgm:prSet loTypeId="urn:microsoft.com/office/officeart/2005/8/layout/radial3" loCatId="cycle" qsTypeId="urn:microsoft.com/office/officeart/2005/8/quickstyle/simple3" qsCatId="simple" csTypeId="urn:microsoft.com/office/officeart/2005/8/colors/colorful2" csCatId="colorful" phldr="1"/>
      <dgm:spPr/>
      <dgm:t>
        <a:bodyPr/>
        <a:lstStyle/>
        <a:p>
          <a:endParaRPr lang="en-US"/>
        </a:p>
      </dgm:t>
    </dgm:pt>
    <dgm:pt modelId="{FD2D1386-6563-4572-97E6-6DED90579B4C}">
      <dgm:prSet phldrT="[Text]"/>
      <dgm:spPr/>
      <dgm:t>
        <a:bodyPr/>
        <a:lstStyle/>
        <a:p>
          <a:r>
            <a:rPr lang="en-US" dirty="0" smtClean="0"/>
            <a:t>ISO/IEC 17025:2005 Quality Management System</a:t>
          </a:r>
          <a:endParaRPr lang="en-US" dirty="0"/>
        </a:p>
      </dgm:t>
    </dgm:pt>
    <dgm:pt modelId="{EE438A0C-F902-41D3-8FA3-166182013F40}" type="parTrans" cxnId="{2EE9E236-9698-442E-BB51-C6D8860FD5E5}">
      <dgm:prSet/>
      <dgm:spPr/>
      <dgm:t>
        <a:bodyPr/>
        <a:lstStyle/>
        <a:p>
          <a:endParaRPr lang="en-US"/>
        </a:p>
      </dgm:t>
    </dgm:pt>
    <dgm:pt modelId="{019CB6B8-06D0-48AC-BC8D-30B9477EA2E9}" type="sibTrans" cxnId="{2EE9E236-9698-442E-BB51-C6D8860FD5E5}">
      <dgm:prSet/>
      <dgm:spPr/>
      <dgm:t>
        <a:bodyPr/>
        <a:lstStyle/>
        <a:p>
          <a:endParaRPr lang="en-US"/>
        </a:p>
      </dgm:t>
    </dgm:pt>
    <dgm:pt modelId="{9F007220-298C-471D-BDB0-23FFA307C035}">
      <dgm:prSet phldrT="[Text]"/>
      <dgm:spPr/>
      <dgm:t>
        <a:bodyPr/>
        <a:lstStyle/>
        <a:p>
          <a:r>
            <a:rPr lang="en-US" dirty="0" smtClean="0"/>
            <a:t>Calibration</a:t>
          </a:r>
          <a:endParaRPr lang="en-US" dirty="0"/>
        </a:p>
      </dgm:t>
    </dgm:pt>
    <dgm:pt modelId="{96494567-9262-457C-A878-76FA80EE7239}" type="parTrans" cxnId="{D902FF7B-B87E-42BD-A24A-4BA5F20D7BE3}">
      <dgm:prSet/>
      <dgm:spPr/>
      <dgm:t>
        <a:bodyPr/>
        <a:lstStyle/>
        <a:p>
          <a:endParaRPr lang="en-US"/>
        </a:p>
      </dgm:t>
    </dgm:pt>
    <dgm:pt modelId="{1EB5BBAC-FEBB-4329-A222-426D8FB2FB56}" type="sibTrans" cxnId="{D902FF7B-B87E-42BD-A24A-4BA5F20D7BE3}">
      <dgm:prSet/>
      <dgm:spPr/>
      <dgm:t>
        <a:bodyPr/>
        <a:lstStyle/>
        <a:p>
          <a:endParaRPr lang="en-US"/>
        </a:p>
      </dgm:t>
    </dgm:pt>
    <dgm:pt modelId="{16C8D3A3-A520-47F2-BB7F-8DE3A5E161CB}">
      <dgm:prSet phldrT="[Text]"/>
      <dgm:spPr/>
      <dgm:t>
        <a:bodyPr/>
        <a:lstStyle/>
        <a:p>
          <a:r>
            <a:rPr lang="en-US" dirty="0" smtClean="0"/>
            <a:t>Validation</a:t>
          </a:r>
          <a:endParaRPr lang="en-US" dirty="0"/>
        </a:p>
      </dgm:t>
    </dgm:pt>
    <dgm:pt modelId="{8673ACE7-D35C-49FA-8E16-18554EAE4ECA}" type="parTrans" cxnId="{54C8A96F-6CCA-454B-8E32-558660D5BE0C}">
      <dgm:prSet/>
      <dgm:spPr/>
      <dgm:t>
        <a:bodyPr/>
        <a:lstStyle/>
        <a:p>
          <a:endParaRPr lang="en-US"/>
        </a:p>
      </dgm:t>
    </dgm:pt>
    <dgm:pt modelId="{93237382-52CE-432C-8B8D-1EC872B10670}" type="sibTrans" cxnId="{54C8A96F-6CCA-454B-8E32-558660D5BE0C}">
      <dgm:prSet/>
      <dgm:spPr/>
      <dgm:t>
        <a:bodyPr/>
        <a:lstStyle/>
        <a:p>
          <a:endParaRPr lang="en-US"/>
        </a:p>
      </dgm:t>
    </dgm:pt>
    <dgm:pt modelId="{9E2B97F2-DF3E-46B5-88CE-F9006BF6452B}">
      <dgm:prSet phldrT="[Text]"/>
      <dgm:spPr/>
      <dgm:t>
        <a:bodyPr/>
        <a:lstStyle/>
        <a:p>
          <a:r>
            <a:rPr lang="en-US" dirty="0" smtClean="0"/>
            <a:t>Verification</a:t>
          </a:r>
          <a:endParaRPr lang="en-US" dirty="0"/>
        </a:p>
      </dgm:t>
    </dgm:pt>
    <dgm:pt modelId="{4F612785-1A05-43A2-BA2F-12534F1CBFD1}" type="parTrans" cxnId="{75847A8F-2C42-42C0-A93C-C00409D0C306}">
      <dgm:prSet/>
      <dgm:spPr/>
      <dgm:t>
        <a:bodyPr/>
        <a:lstStyle/>
        <a:p>
          <a:endParaRPr lang="en-US"/>
        </a:p>
      </dgm:t>
    </dgm:pt>
    <dgm:pt modelId="{29B13C8F-C7FF-4FA2-AD0A-9F9B46681C2F}" type="sibTrans" cxnId="{75847A8F-2C42-42C0-A93C-C00409D0C306}">
      <dgm:prSet/>
      <dgm:spPr/>
      <dgm:t>
        <a:bodyPr/>
        <a:lstStyle/>
        <a:p>
          <a:endParaRPr lang="en-US"/>
        </a:p>
      </dgm:t>
    </dgm:pt>
    <dgm:pt modelId="{F3F2994A-59D2-4D79-A79D-208129BDEC92}">
      <dgm:prSet phldrT="[Text]"/>
      <dgm:spPr/>
      <dgm:t>
        <a:bodyPr/>
        <a:lstStyle/>
        <a:p>
          <a:r>
            <a:rPr lang="en-US" dirty="0" smtClean="0"/>
            <a:t>Uncertainty</a:t>
          </a:r>
          <a:endParaRPr lang="en-US" dirty="0"/>
        </a:p>
      </dgm:t>
    </dgm:pt>
    <dgm:pt modelId="{266AD46A-3541-4BED-9185-B5B375B44511}" type="parTrans" cxnId="{0075D914-C3E8-4DBE-953A-DC51D13609B8}">
      <dgm:prSet/>
      <dgm:spPr/>
      <dgm:t>
        <a:bodyPr/>
        <a:lstStyle/>
        <a:p>
          <a:endParaRPr lang="en-US"/>
        </a:p>
      </dgm:t>
    </dgm:pt>
    <dgm:pt modelId="{319FA8B7-832B-4BE5-AE9A-3A95DFF17798}" type="sibTrans" cxnId="{0075D914-C3E8-4DBE-953A-DC51D13609B8}">
      <dgm:prSet/>
      <dgm:spPr/>
      <dgm:t>
        <a:bodyPr/>
        <a:lstStyle/>
        <a:p>
          <a:endParaRPr lang="en-US"/>
        </a:p>
      </dgm:t>
    </dgm:pt>
    <dgm:pt modelId="{9CE5AC03-FA4F-4C84-80B3-CA59F28F130F}" type="pres">
      <dgm:prSet presAssocID="{5B622A2C-7C21-48BC-BEE4-7BAFDC8EA01C}" presName="composite" presStyleCnt="0">
        <dgm:presLayoutVars>
          <dgm:chMax val="1"/>
          <dgm:dir/>
          <dgm:resizeHandles val="exact"/>
        </dgm:presLayoutVars>
      </dgm:prSet>
      <dgm:spPr/>
      <dgm:t>
        <a:bodyPr/>
        <a:lstStyle/>
        <a:p>
          <a:endParaRPr lang="en-US"/>
        </a:p>
      </dgm:t>
    </dgm:pt>
    <dgm:pt modelId="{3D26BE85-D31C-45DF-8375-9DBF4DCD9E92}" type="pres">
      <dgm:prSet presAssocID="{5B622A2C-7C21-48BC-BEE4-7BAFDC8EA01C}" presName="radial" presStyleCnt="0">
        <dgm:presLayoutVars>
          <dgm:animLvl val="ctr"/>
        </dgm:presLayoutVars>
      </dgm:prSet>
      <dgm:spPr/>
    </dgm:pt>
    <dgm:pt modelId="{D3FCE3A2-3316-4481-9CA9-00B03B765258}" type="pres">
      <dgm:prSet presAssocID="{FD2D1386-6563-4572-97E6-6DED90579B4C}" presName="centerShape" presStyleLbl="vennNode1" presStyleIdx="0" presStyleCnt="5"/>
      <dgm:spPr/>
      <dgm:t>
        <a:bodyPr/>
        <a:lstStyle/>
        <a:p>
          <a:endParaRPr lang="en-US"/>
        </a:p>
      </dgm:t>
    </dgm:pt>
    <dgm:pt modelId="{DC2AF08B-3CB2-4D25-84C4-19B297940033}" type="pres">
      <dgm:prSet presAssocID="{9F007220-298C-471D-BDB0-23FFA307C035}" presName="node" presStyleLbl="vennNode1" presStyleIdx="1" presStyleCnt="5">
        <dgm:presLayoutVars>
          <dgm:bulletEnabled val="1"/>
        </dgm:presLayoutVars>
      </dgm:prSet>
      <dgm:spPr/>
      <dgm:t>
        <a:bodyPr/>
        <a:lstStyle/>
        <a:p>
          <a:endParaRPr lang="en-US"/>
        </a:p>
      </dgm:t>
    </dgm:pt>
    <dgm:pt modelId="{C0535B25-A345-4CE6-8A2C-B03474D6E2E7}" type="pres">
      <dgm:prSet presAssocID="{16C8D3A3-A520-47F2-BB7F-8DE3A5E161CB}" presName="node" presStyleLbl="vennNode1" presStyleIdx="2" presStyleCnt="5">
        <dgm:presLayoutVars>
          <dgm:bulletEnabled val="1"/>
        </dgm:presLayoutVars>
      </dgm:prSet>
      <dgm:spPr/>
      <dgm:t>
        <a:bodyPr/>
        <a:lstStyle/>
        <a:p>
          <a:endParaRPr lang="en-US"/>
        </a:p>
      </dgm:t>
    </dgm:pt>
    <dgm:pt modelId="{2D7F2EB9-C03A-42B8-93F1-DA3156920555}" type="pres">
      <dgm:prSet presAssocID="{9E2B97F2-DF3E-46B5-88CE-F9006BF6452B}" presName="node" presStyleLbl="vennNode1" presStyleIdx="3" presStyleCnt="5">
        <dgm:presLayoutVars>
          <dgm:bulletEnabled val="1"/>
        </dgm:presLayoutVars>
      </dgm:prSet>
      <dgm:spPr/>
      <dgm:t>
        <a:bodyPr/>
        <a:lstStyle/>
        <a:p>
          <a:endParaRPr lang="en-US"/>
        </a:p>
      </dgm:t>
    </dgm:pt>
    <dgm:pt modelId="{13355E04-7FC0-46EA-A9D0-03446F997C8C}" type="pres">
      <dgm:prSet presAssocID="{F3F2994A-59D2-4D79-A79D-208129BDEC92}" presName="node" presStyleLbl="vennNode1" presStyleIdx="4" presStyleCnt="5">
        <dgm:presLayoutVars>
          <dgm:bulletEnabled val="1"/>
        </dgm:presLayoutVars>
      </dgm:prSet>
      <dgm:spPr/>
      <dgm:t>
        <a:bodyPr/>
        <a:lstStyle/>
        <a:p>
          <a:endParaRPr lang="en-US"/>
        </a:p>
      </dgm:t>
    </dgm:pt>
  </dgm:ptLst>
  <dgm:cxnLst>
    <dgm:cxn modelId="{54C8A96F-6CCA-454B-8E32-558660D5BE0C}" srcId="{FD2D1386-6563-4572-97E6-6DED90579B4C}" destId="{16C8D3A3-A520-47F2-BB7F-8DE3A5E161CB}" srcOrd="1" destOrd="0" parTransId="{8673ACE7-D35C-49FA-8E16-18554EAE4ECA}" sibTransId="{93237382-52CE-432C-8B8D-1EC872B10670}"/>
    <dgm:cxn modelId="{0075D914-C3E8-4DBE-953A-DC51D13609B8}" srcId="{FD2D1386-6563-4572-97E6-6DED90579B4C}" destId="{F3F2994A-59D2-4D79-A79D-208129BDEC92}" srcOrd="3" destOrd="0" parTransId="{266AD46A-3541-4BED-9185-B5B375B44511}" sibTransId="{319FA8B7-832B-4BE5-AE9A-3A95DFF17798}"/>
    <dgm:cxn modelId="{98293954-F3FC-49D7-884A-E37494531B33}" type="presOf" srcId="{9F007220-298C-471D-BDB0-23FFA307C035}" destId="{DC2AF08B-3CB2-4D25-84C4-19B297940033}" srcOrd="0" destOrd="0" presId="urn:microsoft.com/office/officeart/2005/8/layout/radial3"/>
    <dgm:cxn modelId="{99D35F7C-A2FD-4810-A0C9-D6F733A38AD6}" type="presOf" srcId="{FD2D1386-6563-4572-97E6-6DED90579B4C}" destId="{D3FCE3A2-3316-4481-9CA9-00B03B765258}" srcOrd="0" destOrd="0" presId="urn:microsoft.com/office/officeart/2005/8/layout/radial3"/>
    <dgm:cxn modelId="{978976BB-0BDA-4838-B89B-BE1447092DF5}" type="presOf" srcId="{5B622A2C-7C21-48BC-BEE4-7BAFDC8EA01C}" destId="{9CE5AC03-FA4F-4C84-80B3-CA59F28F130F}" srcOrd="0" destOrd="0" presId="urn:microsoft.com/office/officeart/2005/8/layout/radial3"/>
    <dgm:cxn modelId="{75847A8F-2C42-42C0-A93C-C00409D0C306}" srcId="{FD2D1386-6563-4572-97E6-6DED90579B4C}" destId="{9E2B97F2-DF3E-46B5-88CE-F9006BF6452B}" srcOrd="2" destOrd="0" parTransId="{4F612785-1A05-43A2-BA2F-12534F1CBFD1}" sibTransId="{29B13C8F-C7FF-4FA2-AD0A-9F9B46681C2F}"/>
    <dgm:cxn modelId="{2EE9E236-9698-442E-BB51-C6D8860FD5E5}" srcId="{5B622A2C-7C21-48BC-BEE4-7BAFDC8EA01C}" destId="{FD2D1386-6563-4572-97E6-6DED90579B4C}" srcOrd="0" destOrd="0" parTransId="{EE438A0C-F902-41D3-8FA3-166182013F40}" sibTransId="{019CB6B8-06D0-48AC-BC8D-30B9477EA2E9}"/>
    <dgm:cxn modelId="{9E27370C-CD61-4817-8C57-62A5BD17AA0E}" type="presOf" srcId="{F3F2994A-59D2-4D79-A79D-208129BDEC92}" destId="{13355E04-7FC0-46EA-A9D0-03446F997C8C}" srcOrd="0" destOrd="0" presId="urn:microsoft.com/office/officeart/2005/8/layout/radial3"/>
    <dgm:cxn modelId="{D902FF7B-B87E-42BD-A24A-4BA5F20D7BE3}" srcId="{FD2D1386-6563-4572-97E6-6DED90579B4C}" destId="{9F007220-298C-471D-BDB0-23FFA307C035}" srcOrd="0" destOrd="0" parTransId="{96494567-9262-457C-A878-76FA80EE7239}" sibTransId="{1EB5BBAC-FEBB-4329-A222-426D8FB2FB56}"/>
    <dgm:cxn modelId="{8F1EE44C-F9D4-4B24-8FAA-A469AA640A00}" type="presOf" srcId="{9E2B97F2-DF3E-46B5-88CE-F9006BF6452B}" destId="{2D7F2EB9-C03A-42B8-93F1-DA3156920555}" srcOrd="0" destOrd="0" presId="urn:microsoft.com/office/officeart/2005/8/layout/radial3"/>
    <dgm:cxn modelId="{ECA53AE3-262A-4605-B654-768899F1E332}" type="presOf" srcId="{16C8D3A3-A520-47F2-BB7F-8DE3A5E161CB}" destId="{C0535B25-A345-4CE6-8A2C-B03474D6E2E7}" srcOrd="0" destOrd="0" presId="urn:microsoft.com/office/officeart/2005/8/layout/radial3"/>
    <dgm:cxn modelId="{5E8D3B03-58DB-4039-B5BC-BBFC6484EFD6}" type="presParOf" srcId="{9CE5AC03-FA4F-4C84-80B3-CA59F28F130F}" destId="{3D26BE85-D31C-45DF-8375-9DBF4DCD9E92}" srcOrd="0" destOrd="0" presId="urn:microsoft.com/office/officeart/2005/8/layout/radial3"/>
    <dgm:cxn modelId="{0A19DB19-8750-4F02-95B3-66FD5E32FD14}" type="presParOf" srcId="{3D26BE85-D31C-45DF-8375-9DBF4DCD9E92}" destId="{D3FCE3A2-3316-4481-9CA9-00B03B765258}" srcOrd="0" destOrd="0" presId="urn:microsoft.com/office/officeart/2005/8/layout/radial3"/>
    <dgm:cxn modelId="{340CD206-61E7-4CE9-9EFE-334C43D4C806}" type="presParOf" srcId="{3D26BE85-D31C-45DF-8375-9DBF4DCD9E92}" destId="{DC2AF08B-3CB2-4D25-84C4-19B297940033}" srcOrd="1" destOrd="0" presId="urn:microsoft.com/office/officeart/2005/8/layout/radial3"/>
    <dgm:cxn modelId="{9AFB3158-00D0-490A-A3D0-0A0B9605B6E4}" type="presParOf" srcId="{3D26BE85-D31C-45DF-8375-9DBF4DCD9E92}" destId="{C0535B25-A345-4CE6-8A2C-B03474D6E2E7}" srcOrd="2" destOrd="0" presId="urn:microsoft.com/office/officeart/2005/8/layout/radial3"/>
    <dgm:cxn modelId="{9FC7C043-A953-4ACD-8426-2ECC9931C4DE}" type="presParOf" srcId="{3D26BE85-D31C-45DF-8375-9DBF4DCD9E92}" destId="{2D7F2EB9-C03A-42B8-93F1-DA3156920555}" srcOrd="3" destOrd="0" presId="urn:microsoft.com/office/officeart/2005/8/layout/radial3"/>
    <dgm:cxn modelId="{E8EECAAE-9F1C-4137-BCB5-A336350D19B8}" type="presParOf" srcId="{3D26BE85-D31C-45DF-8375-9DBF4DCD9E92}" destId="{13355E04-7FC0-46EA-A9D0-03446F997C8C}"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3A9AF0-DF0C-4903-B809-99163BBCED02}" type="doc">
      <dgm:prSet loTypeId="urn:microsoft.com/office/officeart/2005/8/layout/pyramid1" loCatId="pyramid" qsTypeId="urn:microsoft.com/office/officeart/2005/8/quickstyle/3d4" qsCatId="3D" csTypeId="urn:microsoft.com/office/officeart/2005/8/colors/colorful1" csCatId="colorful" phldr="1"/>
      <dgm:spPr/>
    </dgm:pt>
    <dgm:pt modelId="{0D81C1B4-60A2-4A81-B019-825FDBBF964A}">
      <dgm:prSet phldrT="[Text]"/>
      <dgm:spPr>
        <a:solidFill>
          <a:schemeClr val="accent2">
            <a:lumMod val="40000"/>
            <a:lumOff val="60000"/>
          </a:schemeClr>
        </a:solidFill>
      </dgm:spPr>
      <dgm:t>
        <a:bodyPr/>
        <a:lstStyle/>
        <a:p>
          <a:endParaRPr lang="en-US" dirty="0" smtClean="0"/>
        </a:p>
        <a:p>
          <a:endParaRPr lang="en-US" dirty="0" smtClean="0"/>
        </a:p>
        <a:p>
          <a:r>
            <a:rPr lang="en-US" dirty="0" smtClean="0"/>
            <a:t>QMP</a:t>
          </a:r>
          <a:endParaRPr lang="en-US" dirty="0"/>
        </a:p>
      </dgm:t>
    </dgm:pt>
    <dgm:pt modelId="{EF6393D4-408F-4FEC-9627-197D19B0E317}" type="parTrans" cxnId="{BF8E5B12-3D1D-4CDA-856C-76DB00623833}">
      <dgm:prSet/>
      <dgm:spPr/>
      <dgm:t>
        <a:bodyPr/>
        <a:lstStyle/>
        <a:p>
          <a:endParaRPr lang="en-US"/>
        </a:p>
      </dgm:t>
    </dgm:pt>
    <dgm:pt modelId="{BB10D49E-415D-4BB6-B8BB-4F5C9220C46F}" type="sibTrans" cxnId="{BF8E5B12-3D1D-4CDA-856C-76DB00623833}">
      <dgm:prSet/>
      <dgm:spPr/>
      <dgm:t>
        <a:bodyPr/>
        <a:lstStyle/>
        <a:p>
          <a:endParaRPr lang="en-US"/>
        </a:p>
      </dgm:t>
    </dgm:pt>
    <dgm:pt modelId="{2D16AF83-B413-4281-8400-38C28F64435C}">
      <dgm:prSet phldrT="[Text]"/>
      <dgm:spPr>
        <a:solidFill>
          <a:schemeClr val="accent3">
            <a:lumMod val="40000"/>
            <a:lumOff val="60000"/>
          </a:schemeClr>
        </a:solidFill>
      </dgm:spPr>
      <dgm:t>
        <a:bodyPr/>
        <a:lstStyle/>
        <a:p>
          <a:r>
            <a:rPr lang="en-US" dirty="0" smtClean="0"/>
            <a:t>QAPPs/QASPs</a:t>
          </a:r>
          <a:endParaRPr lang="en-US" dirty="0"/>
        </a:p>
      </dgm:t>
    </dgm:pt>
    <dgm:pt modelId="{98DF25CE-EF3E-483D-980A-6EC854691FC7}" type="parTrans" cxnId="{F819E98E-17A1-4D0F-AB7E-727F42C6A13D}">
      <dgm:prSet/>
      <dgm:spPr/>
      <dgm:t>
        <a:bodyPr/>
        <a:lstStyle/>
        <a:p>
          <a:endParaRPr lang="en-US"/>
        </a:p>
      </dgm:t>
    </dgm:pt>
    <dgm:pt modelId="{ED3F797A-3414-4FDD-B446-75D11F59F53D}" type="sibTrans" cxnId="{F819E98E-17A1-4D0F-AB7E-727F42C6A13D}">
      <dgm:prSet/>
      <dgm:spPr/>
      <dgm:t>
        <a:bodyPr/>
        <a:lstStyle/>
        <a:p>
          <a:endParaRPr lang="en-US"/>
        </a:p>
      </dgm:t>
    </dgm:pt>
    <dgm:pt modelId="{CE4A1640-0DA7-4229-A13F-3A8413249F90}">
      <dgm:prSet phldrT="[Text]"/>
      <dgm:spPr>
        <a:solidFill>
          <a:schemeClr val="accent4">
            <a:lumMod val="40000"/>
            <a:lumOff val="60000"/>
          </a:schemeClr>
        </a:solidFill>
      </dgm:spPr>
      <dgm:t>
        <a:bodyPr/>
        <a:lstStyle/>
        <a:p>
          <a:r>
            <a:rPr lang="en-US" dirty="0" smtClean="0"/>
            <a:t>SOPs</a:t>
          </a:r>
          <a:endParaRPr lang="en-US" dirty="0"/>
        </a:p>
      </dgm:t>
    </dgm:pt>
    <dgm:pt modelId="{392A2488-2324-4670-B0F2-8F489B3F81AE}" type="parTrans" cxnId="{E5277CE0-0B93-40AD-A913-64465D86A3D3}">
      <dgm:prSet/>
      <dgm:spPr/>
      <dgm:t>
        <a:bodyPr/>
        <a:lstStyle/>
        <a:p>
          <a:endParaRPr lang="en-US"/>
        </a:p>
      </dgm:t>
    </dgm:pt>
    <dgm:pt modelId="{4CA419A2-F35B-4F11-A4D4-5AA3E5ABE8E7}" type="sibTrans" cxnId="{E5277CE0-0B93-40AD-A913-64465D86A3D3}">
      <dgm:prSet/>
      <dgm:spPr/>
      <dgm:t>
        <a:bodyPr/>
        <a:lstStyle/>
        <a:p>
          <a:endParaRPr lang="en-US"/>
        </a:p>
      </dgm:t>
    </dgm:pt>
    <dgm:pt modelId="{65AA6018-6712-429C-A948-3FAC7E8E5E00}" type="pres">
      <dgm:prSet presAssocID="{093A9AF0-DF0C-4903-B809-99163BBCED02}" presName="Name0" presStyleCnt="0">
        <dgm:presLayoutVars>
          <dgm:dir/>
          <dgm:animLvl val="lvl"/>
          <dgm:resizeHandles val="exact"/>
        </dgm:presLayoutVars>
      </dgm:prSet>
      <dgm:spPr/>
    </dgm:pt>
    <dgm:pt modelId="{874F843D-E42F-42AA-BE14-E7FC1449DE9D}" type="pres">
      <dgm:prSet presAssocID="{0D81C1B4-60A2-4A81-B019-825FDBBF964A}" presName="Name8" presStyleCnt="0"/>
      <dgm:spPr/>
    </dgm:pt>
    <dgm:pt modelId="{3352BAFC-3F62-403F-B3D3-856B045EEDB4}" type="pres">
      <dgm:prSet presAssocID="{0D81C1B4-60A2-4A81-B019-825FDBBF964A}" presName="level" presStyleLbl="node1" presStyleIdx="0" presStyleCnt="3">
        <dgm:presLayoutVars>
          <dgm:chMax val="1"/>
          <dgm:bulletEnabled val="1"/>
        </dgm:presLayoutVars>
      </dgm:prSet>
      <dgm:spPr/>
      <dgm:t>
        <a:bodyPr/>
        <a:lstStyle/>
        <a:p>
          <a:endParaRPr lang="en-US"/>
        </a:p>
      </dgm:t>
    </dgm:pt>
    <dgm:pt modelId="{01998F5B-F4E4-47F4-8795-6E6310A5EEAF}" type="pres">
      <dgm:prSet presAssocID="{0D81C1B4-60A2-4A81-B019-825FDBBF964A}" presName="levelTx" presStyleLbl="revTx" presStyleIdx="0" presStyleCnt="0">
        <dgm:presLayoutVars>
          <dgm:chMax val="1"/>
          <dgm:bulletEnabled val="1"/>
        </dgm:presLayoutVars>
      </dgm:prSet>
      <dgm:spPr/>
      <dgm:t>
        <a:bodyPr/>
        <a:lstStyle/>
        <a:p>
          <a:endParaRPr lang="en-US"/>
        </a:p>
      </dgm:t>
    </dgm:pt>
    <dgm:pt modelId="{7C108E61-950F-419A-B8CD-BC951AE19808}" type="pres">
      <dgm:prSet presAssocID="{2D16AF83-B413-4281-8400-38C28F64435C}" presName="Name8" presStyleCnt="0"/>
      <dgm:spPr/>
    </dgm:pt>
    <dgm:pt modelId="{0889EEC7-4D88-40BB-B574-2DFF8EB766D3}" type="pres">
      <dgm:prSet presAssocID="{2D16AF83-B413-4281-8400-38C28F64435C}" presName="level" presStyleLbl="node1" presStyleIdx="1" presStyleCnt="3">
        <dgm:presLayoutVars>
          <dgm:chMax val="1"/>
          <dgm:bulletEnabled val="1"/>
        </dgm:presLayoutVars>
      </dgm:prSet>
      <dgm:spPr/>
      <dgm:t>
        <a:bodyPr/>
        <a:lstStyle/>
        <a:p>
          <a:endParaRPr lang="en-US"/>
        </a:p>
      </dgm:t>
    </dgm:pt>
    <dgm:pt modelId="{36752D10-A015-443A-B0D8-3DB5EBE68112}" type="pres">
      <dgm:prSet presAssocID="{2D16AF83-B413-4281-8400-38C28F64435C}" presName="levelTx" presStyleLbl="revTx" presStyleIdx="0" presStyleCnt="0">
        <dgm:presLayoutVars>
          <dgm:chMax val="1"/>
          <dgm:bulletEnabled val="1"/>
        </dgm:presLayoutVars>
      </dgm:prSet>
      <dgm:spPr/>
      <dgm:t>
        <a:bodyPr/>
        <a:lstStyle/>
        <a:p>
          <a:endParaRPr lang="en-US"/>
        </a:p>
      </dgm:t>
    </dgm:pt>
    <dgm:pt modelId="{715DFA12-A616-4181-9C94-09EBE8ECDA62}" type="pres">
      <dgm:prSet presAssocID="{CE4A1640-0DA7-4229-A13F-3A8413249F90}" presName="Name8" presStyleCnt="0"/>
      <dgm:spPr/>
    </dgm:pt>
    <dgm:pt modelId="{BE5804C1-204E-4E8A-9ACD-3B002DF2B21C}" type="pres">
      <dgm:prSet presAssocID="{CE4A1640-0DA7-4229-A13F-3A8413249F90}" presName="level" presStyleLbl="node1" presStyleIdx="2" presStyleCnt="3">
        <dgm:presLayoutVars>
          <dgm:chMax val="1"/>
          <dgm:bulletEnabled val="1"/>
        </dgm:presLayoutVars>
      </dgm:prSet>
      <dgm:spPr/>
      <dgm:t>
        <a:bodyPr/>
        <a:lstStyle/>
        <a:p>
          <a:endParaRPr lang="en-US"/>
        </a:p>
      </dgm:t>
    </dgm:pt>
    <dgm:pt modelId="{FC0941D1-336E-4D09-98DD-FC42624E2654}" type="pres">
      <dgm:prSet presAssocID="{CE4A1640-0DA7-4229-A13F-3A8413249F90}" presName="levelTx" presStyleLbl="revTx" presStyleIdx="0" presStyleCnt="0">
        <dgm:presLayoutVars>
          <dgm:chMax val="1"/>
          <dgm:bulletEnabled val="1"/>
        </dgm:presLayoutVars>
      </dgm:prSet>
      <dgm:spPr/>
      <dgm:t>
        <a:bodyPr/>
        <a:lstStyle/>
        <a:p>
          <a:endParaRPr lang="en-US"/>
        </a:p>
      </dgm:t>
    </dgm:pt>
  </dgm:ptLst>
  <dgm:cxnLst>
    <dgm:cxn modelId="{1D240998-6B14-498B-8DEE-AE45A84812C0}" type="presOf" srcId="{2D16AF83-B413-4281-8400-38C28F64435C}" destId="{36752D10-A015-443A-B0D8-3DB5EBE68112}" srcOrd="1" destOrd="0" presId="urn:microsoft.com/office/officeart/2005/8/layout/pyramid1"/>
    <dgm:cxn modelId="{158242AB-07E0-4DDD-A2E9-B55707DABC50}" type="presOf" srcId="{0D81C1B4-60A2-4A81-B019-825FDBBF964A}" destId="{3352BAFC-3F62-403F-B3D3-856B045EEDB4}" srcOrd="0" destOrd="0" presId="urn:microsoft.com/office/officeart/2005/8/layout/pyramid1"/>
    <dgm:cxn modelId="{715E59A0-9151-41D9-9FDA-09B49D86DC3F}" type="presOf" srcId="{0D81C1B4-60A2-4A81-B019-825FDBBF964A}" destId="{01998F5B-F4E4-47F4-8795-6E6310A5EEAF}" srcOrd="1" destOrd="0" presId="urn:microsoft.com/office/officeart/2005/8/layout/pyramid1"/>
    <dgm:cxn modelId="{E5277CE0-0B93-40AD-A913-64465D86A3D3}" srcId="{093A9AF0-DF0C-4903-B809-99163BBCED02}" destId="{CE4A1640-0DA7-4229-A13F-3A8413249F90}" srcOrd="2" destOrd="0" parTransId="{392A2488-2324-4670-B0F2-8F489B3F81AE}" sibTransId="{4CA419A2-F35B-4F11-A4D4-5AA3E5ABE8E7}"/>
    <dgm:cxn modelId="{F819E98E-17A1-4D0F-AB7E-727F42C6A13D}" srcId="{093A9AF0-DF0C-4903-B809-99163BBCED02}" destId="{2D16AF83-B413-4281-8400-38C28F64435C}" srcOrd="1" destOrd="0" parTransId="{98DF25CE-EF3E-483D-980A-6EC854691FC7}" sibTransId="{ED3F797A-3414-4FDD-B446-75D11F59F53D}"/>
    <dgm:cxn modelId="{123F7CD9-515D-4C2E-88A0-85F755D4CD5C}" type="presOf" srcId="{CE4A1640-0DA7-4229-A13F-3A8413249F90}" destId="{BE5804C1-204E-4E8A-9ACD-3B002DF2B21C}" srcOrd="0" destOrd="0" presId="urn:microsoft.com/office/officeart/2005/8/layout/pyramid1"/>
    <dgm:cxn modelId="{1FF15BBD-FFC2-41D5-BADA-3562D6F97D3F}" type="presOf" srcId="{2D16AF83-B413-4281-8400-38C28F64435C}" destId="{0889EEC7-4D88-40BB-B574-2DFF8EB766D3}" srcOrd="0" destOrd="0" presId="urn:microsoft.com/office/officeart/2005/8/layout/pyramid1"/>
    <dgm:cxn modelId="{938629F2-7B43-44EB-AEDD-0F8F9F97D4FC}" type="presOf" srcId="{CE4A1640-0DA7-4229-A13F-3A8413249F90}" destId="{FC0941D1-336E-4D09-98DD-FC42624E2654}" srcOrd="1" destOrd="0" presId="urn:microsoft.com/office/officeart/2005/8/layout/pyramid1"/>
    <dgm:cxn modelId="{BF8E5B12-3D1D-4CDA-856C-76DB00623833}" srcId="{093A9AF0-DF0C-4903-B809-99163BBCED02}" destId="{0D81C1B4-60A2-4A81-B019-825FDBBF964A}" srcOrd="0" destOrd="0" parTransId="{EF6393D4-408F-4FEC-9627-197D19B0E317}" sibTransId="{BB10D49E-415D-4BB6-B8BB-4F5C9220C46F}"/>
    <dgm:cxn modelId="{70563EF2-318F-43E4-ADAD-7A123094DA4C}" type="presOf" srcId="{093A9AF0-DF0C-4903-B809-99163BBCED02}" destId="{65AA6018-6712-429C-A948-3FAC7E8E5E00}" srcOrd="0" destOrd="0" presId="urn:microsoft.com/office/officeart/2005/8/layout/pyramid1"/>
    <dgm:cxn modelId="{05B4351D-D655-45B0-A6E9-95BB46326BA9}" type="presParOf" srcId="{65AA6018-6712-429C-A948-3FAC7E8E5E00}" destId="{874F843D-E42F-42AA-BE14-E7FC1449DE9D}" srcOrd="0" destOrd="0" presId="urn:microsoft.com/office/officeart/2005/8/layout/pyramid1"/>
    <dgm:cxn modelId="{7EA65123-FDA8-4385-91FC-CE12126E3F61}" type="presParOf" srcId="{874F843D-E42F-42AA-BE14-E7FC1449DE9D}" destId="{3352BAFC-3F62-403F-B3D3-856B045EEDB4}" srcOrd="0" destOrd="0" presId="urn:microsoft.com/office/officeart/2005/8/layout/pyramid1"/>
    <dgm:cxn modelId="{DA9D768C-17B7-44E4-8F5B-B35B1490726D}" type="presParOf" srcId="{874F843D-E42F-42AA-BE14-E7FC1449DE9D}" destId="{01998F5B-F4E4-47F4-8795-6E6310A5EEAF}" srcOrd="1" destOrd="0" presId="urn:microsoft.com/office/officeart/2005/8/layout/pyramid1"/>
    <dgm:cxn modelId="{CC2CE016-6728-4B9B-A2A2-ED9059DA82C3}" type="presParOf" srcId="{65AA6018-6712-429C-A948-3FAC7E8E5E00}" destId="{7C108E61-950F-419A-B8CD-BC951AE19808}" srcOrd="1" destOrd="0" presId="urn:microsoft.com/office/officeart/2005/8/layout/pyramid1"/>
    <dgm:cxn modelId="{35325919-1DEB-4E0F-AC3F-66B383100790}" type="presParOf" srcId="{7C108E61-950F-419A-B8CD-BC951AE19808}" destId="{0889EEC7-4D88-40BB-B574-2DFF8EB766D3}" srcOrd="0" destOrd="0" presId="urn:microsoft.com/office/officeart/2005/8/layout/pyramid1"/>
    <dgm:cxn modelId="{A4055EAE-7A80-4320-B682-06A79A232891}" type="presParOf" srcId="{7C108E61-950F-419A-B8CD-BC951AE19808}" destId="{36752D10-A015-443A-B0D8-3DB5EBE68112}" srcOrd="1" destOrd="0" presId="urn:microsoft.com/office/officeart/2005/8/layout/pyramid1"/>
    <dgm:cxn modelId="{BEDED0DA-6679-4853-AB9A-88677F68E34F}" type="presParOf" srcId="{65AA6018-6712-429C-A948-3FAC7E8E5E00}" destId="{715DFA12-A616-4181-9C94-09EBE8ECDA62}" srcOrd="2" destOrd="0" presId="urn:microsoft.com/office/officeart/2005/8/layout/pyramid1"/>
    <dgm:cxn modelId="{87A7924A-16BB-46E0-A0F5-ABFE17569EE7}" type="presParOf" srcId="{715DFA12-A616-4181-9C94-09EBE8ECDA62}" destId="{BE5804C1-204E-4E8A-9ACD-3B002DF2B21C}" srcOrd="0" destOrd="0" presId="urn:microsoft.com/office/officeart/2005/8/layout/pyramid1"/>
    <dgm:cxn modelId="{3EB6F6BB-6CE4-47E9-80D1-46EB846D9500}" type="presParOf" srcId="{715DFA12-A616-4181-9C94-09EBE8ECDA62}" destId="{FC0941D1-336E-4D09-98DD-FC42624E2654}"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D3C6B17-1DB3-4273-9489-0CB3E55ABE15}" type="doc">
      <dgm:prSet loTypeId="urn:microsoft.com/office/officeart/2008/layout/HorizontalMultiLevelHierarchy" loCatId="hierarchy" qsTypeId="urn:microsoft.com/office/officeart/2005/8/quickstyle/3d4" qsCatId="3D" csTypeId="urn:microsoft.com/office/officeart/2005/8/colors/colorful3" csCatId="colorful" phldr="1"/>
      <dgm:spPr/>
      <dgm:t>
        <a:bodyPr/>
        <a:lstStyle/>
        <a:p>
          <a:endParaRPr lang="en-US"/>
        </a:p>
      </dgm:t>
    </dgm:pt>
    <dgm:pt modelId="{7738DEFA-B4EA-4AB1-96FE-A97B700FBA89}">
      <dgm:prSet custT="1"/>
      <dgm:spPr>
        <a:solidFill>
          <a:schemeClr val="accent2">
            <a:lumMod val="40000"/>
            <a:lumOff val="60000"/>
          </a:schemeClr>
        </a:solidFill>
      </dgm:spPr>
      <dgm:t>
        <a:bodyPr/>
        <a:lstStyle/>
        <a:p>
          <a:r>
            <a:rPr lang="en-US" sz="2400" b="0" dirty="0" smtClean="0">
              <a:solidFill>
                <a:schemeClr val="tx1"/>
              </a:solidFill>
            </a:rPr>
            <a:t>The QMP documents the Laboratories’ </a:t>
          </a:r>
        </a:p>
        <a:p>
          <a:r>
            <a:rPr lang="en-US" sz="2400" b="0" dirty="0" smtClean="0">
              <a:solidFill>
                <a:schemeClr val="tx1"/>
              </a:solidFill>
            </a:rPr>
            <a:t>policies regarding </a:t>
          </a:r>
        </a:p>
        <a:p>
          <a:r>
            <a:rPr lang="en-US" sz="2400" b="0" dirty="0" smtClean="0">
              <a:solidFill>
                <a:schemeClr val="tx1"/>
              </a:solidFill>
            </a:rPr>
            <a:t>these topics:</a:t>
          </a:r>
          <a:endParaRPr lang="en-US" sz="2400" b="0" dirty="0">
            <a:solidFill>
              <a:schemeClr val="tx1"/>
            </a:solidFill>
          </a:endParaRPr>
        </a:p>
      </dgm:t>
    </dgm:pt>
    <dgm:pt modelId="{C6884265-2512-4D19-88E8-FA071D7ABFA3}" type="parTrans" cxnId="{B3126BEB-2E16-4F8D-BA96-A08BB9FB29B3}">
      <dgm:prSet/>
      <dgm:spPr/>
      <dgm:t>
        <a:bodyPr/>
        <a:lstStyle/>
        <a:p>
          <a:endParaRPr lang="en-US"/>
        </a:p>
      </dgm:t>
    </dgm:pt>
    <dgm:pt modelId="{65713B49-DA3C-47FF-AD8B-786AED5AB7D3}" type="sibTrans" cxnId="{B3126BEB-2E16-4F8D-BA96-A08BB9FB29B3}">
      <dgm:prSet/>
      <dgm:spPr/>
      <dgm:t>
        <a:bodyPr/>
        <a:lstStyle/>
        <a:p>
          <a:endParaRPr lang="en-US"/>
        </a:p>
      </dgm:t>
    </dgm:pt>
    <dgm:pt modelId="{C2EFFE80-2C61-437F-B057-DB7B40746459}">
      <dgm:prSet phldrT="[Text]"/>
      <dgm:spPr>
        <a:solidFill>
          <a:schemeClr val="accent4">
            <a:lumMod val="20000"/>
            <a:lumOff val="80000"/>
          </a:schemeClr>
        </a:solidFill>
      </dgm:spPr>
      <dgm:t>
        <a:bodyPr/>
        <a:lstStyle/>
        <a:p>
          <a:r>
            <a:rPr lang="en-US" b="0" dirty="0" smtClean="0">
              <a:solidFill>
                <a:schemeClr val="tx1"/>
              </a:solidFill>
            </a:rPr>
            <a:t>Confidentiality</a:t>
          </a:r>
          <a:endParaRPr lang="en-US" b="0" dirty="0">
            <a:solidFill>
              <a:schemeClr val="tx1"/>
            </a:solidFill>
          </a:endParaRPr>
        </a:p>
      </dgm:t>
    </dgm:pt>
    <dgm:pt modelId="{60F857EB-A59E-4AF1-9E43-96FFA96D5F5C}" type="parTrans" cxnId="{28481B1F-9112-409E-89BD-B9C82A4CA289}">
      <dgm:prSet/>
      <dgm:spPr/>
      <dgm:t>
        <a:bodyPr/>
        <a:lstStyle/>
        <a:p>
          <a:endParaRPr lang="en-US"/>
        </a:p>
      </dgm:t>
    </dgm:pt>
    <dgm:pt modelId="{E37E1D6A-CED6-46F0-A481-B4426ABC8B4B}" type="sibTrans" cxnId="{28481B1F-9112-409E-89BD-B9C82A4CA289}">
      <dgm:prSet/>
      <dgm:spPr/>
      <dgm:t>
        <a:bodyPr/>
        <a:lstStyle/>
        <a:p>
          <a:endParaRPr lang="en-US"/>
        </a:p>
      </dgm:t>
    </dgm:pt>
    <dgm:pt modelId="{68F86C06-4666-4869-9B78-AAF14D46820B}">
      <dgm:prSet/>
      <dgm:spPr>
        <a:solidFill>
          <a:schemeClr val="accent4">
            <a:lumMod val="20000"/>
            <a:lumOff val="80000"/>
          </a:schemeClr>
        </a:solidFill>
      </dgm:spPr>
      <dgm:t>
        <a:bodyPr/>
        <a:lstStyle/>
        <a:p>
          <a:r>
            <a:rPr lang="en-US" b="0" dirty="0" smtClean="0">
              <a:solidFill>
                <a:schemeClr val="tx1"/>
              </a:solidFill>
            </a:rPr>
            <a:t>Competence &amp; integrity</a:t>
          </a:r>
        </a:p>
      </dgm:t>
    </dgm:pt>
    <dgm:pt modelId="{1A06138B-2925-4E82-B890-A72EFFA9B16B}" type="parTrans" cxnId="{3FD5C2E9-70F1-4D1F-AE4A-2C4555F1C110}">
      <dgm:prSet/>
      <dgm:spPr/>
      <dgm:t>
        <a:bodyPr/>
        <a:lstStyle/>
        <a:p>
          <a:endParaRPr lang="en-US"/>
        </a:p>
      </dgm:t>
    </dgm:pt>
    <dgm:pt modelId="{894AA028-D804-4404-A244-D67ED4073CCD}" type="sibTrans" cxnId="{3FD5C2E9-70F1-4D1F-AE4A-2C4555F1C110}">
      <dgm:prSet/>
      <dgm:spPr/>
      <dgm:t>
        <a:bodyPr/>
        <a:lstStyle/>
        <a:p>
          <a:endParaRPr lang="en-US"/>
        </a:p>
      </dgm:t>
    </dgm:pt>
    <dgm:pt modelId="{A400856F-3A83-4083-9011-BCBD7B9BF47C}">
      <dgm:prSet/>
      <dgm:spPr>
        <a:solidFill>
          <a:schemeClr val="accent4">
            <a:lumMod val="20000"/>
            <a:lumOff val="80000"/>
          </a:schemeClr>
        </a:solidFill>
      </dgm:spPr>
      <dgm:t>
        <a:bodyPr/>
        <a:lstStyle/>
        <a:p>
          <a:r>
            <a:rPr lang="en-US" b="0" dirty="0" smtClean="0">
              <a:solidFill>
                <a:schemeClr val="tx1"/>
              </a:solidFill>
            </a:rPr>
            <a:t>Review of requests, tenders, &amp; contracts</a:t>
          </a:r>
        </a:p>
      </dgm:t>
    </dgm:pt>
    <dgm:pt modelId="{E1351DF2-C09F-44A5-A771-7E941DA5A2D9}" type="parTrans" cxnId="{EACA52EF-9CAF-4648-A0E8-ABB66103E11C}">
      <dgm:prSet/>
      <dgm:spPr/>
      <dgm:t>
        <a:bodyPr/>
        <a:lstStyle/>
        <a:p>
          <a:endParaRPr lang="en-US"/>
        </a:p>
      </dgm:t>
    </dgm:pt>
    <dgm:pt modelId="{1EC0DA33-9614-4AB6-B3A4-97D51C5A204D}" type="sibTrans" cxnId="{EACA52EF-9CAF-4648-A0E8-ABB66103E11C}">
      <dgm:prSet/>
      <dgm:spPr/>
      <dgm:t>
        <a:bodyPr/>
        <a:lstStyle/>
        <a:p>
          <a:endParaRPr lang="en-US"/>
        </a:p>
      </dgm:t>
    </dgm:pt>
    <dgm:pt modelId="{0249CB7B-B06C-489A-A611-819B159EEE54}">
      <dgm:prSet/>
      <dgm:spPr>
        <a:solidFill>
          <a:schemeClr val="accent4">
            <a:lumMod val="20000"/>
            <a:lumOff val="80000"/>
          </a:schemeClr>
        </a:solidFill>
      </dgm:spPr>
      <dgm:t>
        <a:bodyPr/>
        <a:lstStyle/>
        <a:p>
          <a:r>
            <a:rPr lang="en-US" b="0" dirty="0" smtClean="0">
              <a:solidFill>
                <a:schemeClr val="tx1"/>
              </a:solidFill>
            </a:rPr>
            <a:t>Purchasing services &amp; supplies</a:t>
          </a:r>
        </a:p>
      </dgm:t>
    </dgm:pt>
    <dgm:pt modelId="{05ADAF2C-D7CE-4EFD-BE4E-DD45EA64145F}" type="parTrans" cxnId="{8EA4040C-DC9F-4DC1-9F01-642EEE893134}">
      <dgm:prSet/>
      <dgm:spPr/>
      <dgm:t>
        <a:bodyPr/>
        <a:lstStyle/>
        <a:p>
          <a:endParaRPr lang="en-US"/>
        </a:p>
      </dgm:t>
    </dgm:pt>
    <dgm:pt modelId="{00F368BB-6B87-4BA4-8FC3-71592D54592D}" type="sibTrans" cxnId="{8EA4040C-DC9F-4DC1-9F01-642EEE893134}">
      <dgm:prSet/>
      <dgm:spPr/>
      <dgm:t>
        <a:bodyPr/>
        <a:lstStyle/>
        <a:p>
          <a:endParaRPr lang="en-US"/>
        </a:p>
      </dgm:t>
    </dgm:pt>
    <dgm:pt modelId="{0DC8E38A-936B-434E-B665-78229EC4EFB6}">
      <dgm:prSet/>
      <dgm:spPr>
        <a:solidFill>
          <a:schemeClr val="accent4">
            <a:lumMod val="20000"/>
            <a:lumOff val="80000"/>
          </a:schemeClr>
        </a:solidFill>
      </dgm:spPr>
      <dgm:t>
        <a:bodyPr/>
        <a:lstStyle/>
        <a:p>
          <a:r>
            <a:rPr lang="en-US" b="0" dirty="0" smtClean="0">
              <a:solidFill>
                <a:schemeClr val="tx1"/>
              </a:solidFill>
            </a:rPr>
            <a:t>Customer complaints</a:t>
          </a:r>
        </a:p>
      </dgm:t>
    </dgm:pt>
    <dgm:pt modelId="{CCE7CEE2-7D89-4DAE-AB27-319F3AD7FABA}" type="parTrans" cxnId="{3EDDABCA-CB37-48B5-849C-5C035A947E11}">
      <dgm:prSet/>
      <dgm:spPr/>
      <dgm:t>
        <a:bodyPr/>
        <a:lstStyle/>
        <a:p>
          <a:endParaRPr lang="en-US"/>
        </a:p>
      </dgm:t>
    </dgm:pt>
    <dgm:pt modelId="{04120EC4-A070-4048-9C0B-B46300BFB87E}" type="sibTrans" cxnId="{3EDDABCA-CB37-48B5-849C-5C035A947E11}">
      <dgm:prSet/>
      <dgm:spPr/>
      <dgm:t>
        <a:bodyPr/>
        <a:lstStyle/>
        <a:p>
          <a:endParaRPr lang="en-US"/>
        </a:p>
      </dgm:t>
    </dgm:pt>
    <dgm:pt modelId="{08B6BB03-9C3A-40C1-A859-3A9300722725}">
      <dgm:prSet/>
      <dgm:spPr>
        <a:solidFill>
          <a:schemeClr val="accent4">
            <a:lumMod val="20000"/>
            <a:lumOff val="80000"/>
          </a:schemeClr>
        </a:solidFill>
      </dgm:spPr>
      <dgm:t>
        <a:bodyPr/>
        <a:lstStyle/>
        <a:p>
          <a:r>
            <a:rPr lang="en-US" dirty="0" smtClean="0">
              <a:solidFill>
                <a:schemeClr val="tx1"/>
              </a:solidFill>
            </a:rPr>
            <a:t>Control of nonconforming work</a:t>
          </a:r>
        </a:p>
      </dgm:t>
    </dgm:pt>
    <dgm:pt modelId="{1D3C9C45-2042-4644-B5C5-754E7D0499B9}" type="parTrans" cxnId="{7C6E3CDE-E270-45BF-83CF-1D19167DCC9F}">
      <dgm:prSet/>
      <dgm:spPr/>
      <dgm:t>
        <a:bodyPr/>
        <a:lstStyle/>
        <a:p>
          <a:endParaRPr lang="en-US"/>
        </a:p>
      </dgm:t>
    </dgm:pt>
    <dgm:pt modelId="{AF5625AE-2B46-4726-B335-4AFE29801707}" type="sibTrans" cxnId="{7C6E3CDE-E270-45BF-83CF-1D19167DCC9F}">
      <dgm:prSet/>
      <dgm:spPr/>
      <dgm:t>
        <a:bodyPr/>
        <a:lstStyle/>
        <a:p>
          <a:endParaRPr lang="en-US"/>
        </a:p>
      </dgm:t>
    </dgm:pt>
    <dgm:pt modelId="{4D22B94C-3BF7-4161-A264-065D1E9D065A}">
      <dgm:prSet/>
      <dgm:spPr>
        <a:solidFill>
          <a:schemeClr val="accent4">
            <a:lumMod val="20000"/>
            <a:lumOff val="80000"/>
          </a:schemeClr>
        </a:solidFill>
      </dgm:spPr>
      <dgm:t>
        <a:bodyPr/>
        <a:lstStyle/>
        <a:p>
          <a:r>
            <a:rPr lang="en-US" dirty="0" smtClean="0">
              <a:solidFill>
                <a:schemeClr val="tx1"/>
              </a:solidFill>
            </a:rPr>
            <a:t>Corrective action</a:t>
          </a:r>
        </a:p>
      </dgm:t>
    </dgm:pt>
    <dgm:pt modelId="{AF5CDBF6-EF9E-4DDC-AB35-501216892A69}" type="parTrans" cxnId="{C361D87D-6347-4A4D-B44A-C39F2D5FE907}">
      <dgm:prSet/>
      <dgm:spPr/>
      <dgm:t>
        <a:bodyPr/>
        <a:lstStyle/>
        <a:p>
          <a:endParaRPr lang="en-US"/>
        </a:p>
      </dgm:t>
    </dgm:pt>
    <dgm:pt modelId="{C3690DA7-F3E8-49C7-9E7A-993885CE4EC4}" type="sibTrans" cxnId="{C361D87D-6347-4A4D-B44A-C39F2D5FE907}">
      <dgm:prSet/>
      <dgm:spPr/>
      <dgm:t>
        <a:bodyPr/>
        <a:lstStyle/>
        <a:p>
          <a:endParaRPr lang="en-US"/>
        </a:p>
      </dgm:t>
    </dgm:pt>
    <dgm:pt modelId="{9399A007-3290-459A-AA39-AAAB84B79E96}">
      <dgm:prSet/>
      <dgm:spPr>
        <a:solidFill>
          <a:schemeClr val="accent4">
            <a:lumMod val="20000"/>
            <a:lumOff val="80000"/>
          </a:schemeClr>
        </a:solidFill>
      </dgm:spPr>
      <dgm:t>
        <a:bodyPr/>
        <a:lstStyle/>
        <a:p>
          <a:r>
            <a:rPr lang="en-US" dirty="0" smtClean="0">
              <a:solidFill>
                <a:schemeClr val="tx1"/>
              </a:solidFill>
            </a:rPr>
            <a:t>Training of personnel</a:t>
          </a:r>
          <a:endParaRPr lang="en-US" dirty="0">
            <a:solidFill>
              <a:schemeClr val="tx1"/>
            </a:solidFill>
          </a:endParaRPr>
        </a:p>
      </dgm:t>
    </dgm:pt>
    <dgm:pt modelId="{C8688E60-6AA6-441D-88DE-85B00997D5B8}" type="parTrans" cxnId="{4CB373FC-0D90-4919-A7A1-955EDBDAF173}">
      <dgm:prSet/>
      <dgm:spPr/>
      <dgm:t>
        <a:bodyPr/>
        <a:lstStyle/>
        <a:p>
          <a:endParaRPr lang="en-US"/>
        </a:p>
      </dgm:t>
    </dgm:pt>
    <dgm:pt modelId="{3CD2D874-6907-4BDE-80CE-AB5E049D203D}" type="sibTrans" cxnId="{4CB373FC-0D90-4919-A7A1-955EDBDAF173}">
      <dgm:prSet/>
      <dgm:spPr/>
      <dgm:t>
        <a:bodyPr/>
        <a:lstStyle/>
        <a:p>
          <a:endParaRPr lang="en-US"/>
        </a:p>
      </dgm:t>
    </dgm:pt>
    <dgm:pt modelId="{1F2E5669-374B-4B4B-83E4-FFE16975B628}" type="pres">
      <dgm:prSet presAssocID="{1D3C6B17-1DB3-4273-9489-0CB3E55ABE15}" presName="Name0" presStyleCnt="0">
        <dgm:presLayoutVars>
          <dgm:chPref val="1"/>
          <dgm:dir/>
          <dgm:animOne val="branch"/>
          <dgm:animLvl val="lvl"/>
          <dgm:resizeHandles val="exact"/>
        </dgm:presLayoutVars>
      </dgm:prSet>
      <dgm:spPr/>
      <dgm:t>
        <a:bodyPr/>
        <a:lstStyle/>
        <a:p>
          <a:endParaRPr lang="en-US"/>
        </a:p>
      </dgm:t>
    </dgm:pt>
    <dgm:pt modelId="{C39A2E0D-3512-4B83-B8C3-6C3866B6E3BB}" type="pres">
      <dgm:prSet presAssocID="{7738DEFA-B4EA-4AB1-96FE-A97B700FBA89}" presName="root1" presStyleCnt="0"/>
      <dgm:spPr/>
    </dgm:pt>
    <dgm:pt modelId="{AE3D514E-D42E-4F35-A13C-B4DBA5399254}" type="pres">
      <dgm:prSet presAssocID="{7738DEFA-B4EA-4AB1-96FE-A97B700FBA89}" presName="LevelOneTextNode" presStyleLbl="node0" presStyleIdx="0" presStyleCnt="1" custAng="5400000" custScaleX="616838" custScaleY="125118" custLinFactX="-98774" custLinFactNeighborX="-100000" custLinFactNeighborY="375">
        <dgm:presLayoutVars>
          <dgm:chPref val="3"/>
        </dgm:presLayoutVars>
      </dgm:prSet>
      <dgm:spPr/>
      <dgm:t>
        <a:bodyPr/>
        <a:lstStyle/>
        <a:p>
          <a:endParaRPr lang="en-US"/>
        </a:p>
      </dgm:t>
    </dgm:pt>
    <dgm:pt modelId="{98A1D52E-47B5-47EC-86EF-6412CEBC7EC5}" type="pres">
      <dgm:prSet presAssocID="{7738DEFA-B4EA-4AB1-96FE-A97B700FBA89}" presName="level2hierChild" presStyleCnt="0"/>
      <dgm:spPr/>
    </dgm:pt>
    <dgm:pt modelId="{97D9E19D-DCD8-49CF-A1E5-41C5BE8BFA0E}" type="pres">
      <dgm:prSet presAssocID="{60F857EB-A59E-4AF1-9E43-96FFA96D5F5C}" presName="conn2-1" presStyleLbl="parChTrans1D2" presStyleIdx="0" presStyleCnt="8"/>
      <dgm:spPr/>
      <dgm:t>
        <a:bodyPr/>
        <a:lstStyle/>
        <a:p>
          <a:endParaRPr lang="en-US"/>
        </a:p>
      </dgm:t>
    </dgm:pt>
    <dgm:pt modelId="{49ED4B56-5C75-4132-A586-51D92BA32C15}" type="pres">
      <dgm:prSet presAssocID="{60F857EB-A59E-4AF1-9E43-96FFA96D5F5C}" presName="connTx" presStyleLbl="parChTrans1D2" presStyleIdx="0" presStyleCnt="8"/>
      <dgm:spPr/>
      <dgm:t>
        <a:bodyPr/>
        <a:lstStyle/>
        <a:p>
          <a:endParaRPr lang="en-US"/>
        </a:p>
      </dgm:t>
    </dgm:pt>
    <dgm:pt modelId="{CAF84A35-5109-46D3-903B-E20479758E7E}" type="pres">
      <dgm:prSet presAssocID="{C2EFFE80-2C61-437F-B057-DB7B40746459}" presName="root2" presStyleCnt="0"/>
      <dgm:spPr/>
    </dgm:pt>
    <dgm:pt modelId="{CF9E585D-2BBE-48C2-8C68-B81518EED6ED}" type="pres">
      <dgm:prSet presAssocID="{C2EFFE80-2C61-437F-B057-DB7B40746459}" presName="LevelTwoTextNode" presStyleLbl="node2" presStyleIdx="0" presStyleCnt="8">
        <dgm:presLayoutVars>
          <dgm:chPref val="3"/>
        </dgm:presLayoutVars>
      </dgm:prSet>
      <dgm:spPr/>
      <dgm:t>
        <a:bodyPr/>
        <a:lstStyle/>
        <a:p>
          <a:endParaRPr lang="en-US"/>
        </a:p>
      </dgm:t>
    </dgm:pt>
    <dgm:pt modelId="{AF4ACD6A-1C9A-4604-88DD-D06DA1EE178E}" type="pres">
      <dgm:prSet presAssocID="{C2EFFE80-2C61-437F-B057-DB7B40746459}" presName="level3hierChild" presStyleCnt="0"/>
      <dgm:spPr/>
    </dgm:pt>
    <dgm:pt modelId="{66139028-2E2B-4329-92E2-DC67ED049520}" type="pres">
      <dgm:prSet presAssocID="{1A06138B-2925-4E82-B890-A72EFFA9B16B}" presName="conn2-1" presStyleLbl="parChTrans1D2" presStyleIdx="1" presStyleCnt="8"/>
      <dgm:spPr/>
      <dgm:t>
        <a:bodyPr/>
        <a:lstStyle/>
        <a:p>
          <a:endParaRPr lang="en-US"/>
        </a:p>
      </dgm:t>
    </dgm:pt>
    <dgm:pt modelId="{E37AE69D-9144-41F8-91BF-EA5A2376E05D}" type="pres">
      <dgm:prSet presAssocID="{1A06138B-2925-4E82-B890-A72EFFA9B16B}" presName="connTx" presStyleLbl="parChTrans1D2" presStyleIdx="1" presStyleCnt="8"/>
      <dgm:spPr/>
      <dgm:t>
        <a:bodyPr/>
        <a:lstStyle/>
        <a:p>
          <a:endParaRPr lang="en-US"/>
        </a:p>
      </dgm:t>
    </dgm:pt>
    <dgm:pt modelId="{AE6965AF-B6D3-4FE4-A3C1-2EF8D1FF7FC1}" type="pres">
      <dgm:prSet presAssocID="{68F86C06-4666-4869-9B78-AAF14D46820B}" presName="root2" presStyleCnt="0"/>
      <dgm:spPr/>
    </dgm:pt>
    <dgm:pt modelId="{C3B6FECA-846C-4C04-B0BB-6CF624A33AC6}" type="pres">
      <dgm:prSet presAssocID="{68F86C06-4666-4869-9B78-AAF14D46820B}" presName="LevelTwoTextNode" presStyleLbl="node2" presStyleIdx="1" presStyleCnt="8">
        <dgm:presLayoutVars>
          <dgm:chPref val="3"/>
        </dgm:presLayoutVars>
      </dgm:prSet>
      <dgm:spPr/>
      <dgm:t>
        <a:bodyPr/>
        <a:lstStyle/>
        <a:p>
          <a:endParaRPr lang="en-US"/>
        </a:p>
      </dgm:t>
    </dgm:pt>
    <dgm:pt modelId="{6748E00D-EB1F-4210-993A-BD5C0DD35891}" type="pres">
      <dgm:prSet presAssocID="{68F86C06-4666-4869-9B78-AAF14D46820B}" presName="level3hierChild" presStyleCnt="0"/>
      <dgm:spPr/>
    </dgm:pt>
    <dgm:pt modelId="{CB661BC8-7DA1-425B-BA08-0D86FDD958F9}" type="pres">
      <dgm:prSet presAssocID="{E1351DF2-C09F-44A5-A771-7E941DA5A2D9}" presName="conn2-1" presStyleLbl="parChTrans1D2" presStyleIdx="2" presStyleCnt="8"/>
      <dgm:spPr/>
      <dgm:t>
        <a:bodyPr/>
        <a:lstStyle/>
        <a:p>
          <a:endParaRPr lang="en-US"/>
        </a:p>
      </dgm:t>
    </dgm:pt>
    <dgm:pt modelId="{50573625-05EC-41AB-A0AA-84EE37478BC0}" type="pres">
      <dgm:prSet presAssocID="{E1351DF2-C09F-44A5-A771-7E941DA5A2D9}" presName="connTx" presStyleLbl="parChTrans1D2" presStyleIdx="2" presStyleCnt="8"/>
      <dgm:spPr/>
      <dgm:t>
        <a:bodyPr/>
        <a:lstStyle/>
        <a:p>
          <a:endParaRPr lang="en-US"/>
        </a:p>
      </dgm:t>
    </dgm:pt>
    <dgm:pt modelId="{DC165158-233B-489E-B407-CA2B8964C36E}" type="pres">
      <dgm:prSet presAssocID="{A400856F-3A83-4083-9011-BCBD7B9BF47C}" presName="root2" presStyleCnt="0"/>
      <dgm:spPr/>
    </dgm:pt>
    <dgm:pt modelId="{FCFA92CB-7996-4609-B60B-061D13688BC7}" type="pres">
      <dgm:prSet presAssocID="{A400856F-3A83-4083-9011-BCBD7B9BF47C}" presName="LevelTwoTextNode" presStyleLbl="node2" presStyleIdx="2" presStyleCnt="8">
        <dgm:presLayoutVars>
          <dgm:chPref val="3"/>
        </dgm:presLayoutVars>
      </dgm:prSet>
      <dgm:spPr/>
      <dgm:t>
        <a:bodyPr/>
        <a:lstStyle/>
        <a:p>
          <a:endParaRPr lang="en-US"/>
        </a:p>
      </dgm:t>
    </dgm:pt>
    <dgm:pt modelId="{8F713643-4EF8-40BD-80FD-2C9BE5372590}" type="pres">
      <dgm:prSet presAssocID="{A400856F-3A83-4083-9011-BCBD7B9BF47C}" presName="level3hierChild" presStyleCnt="0"/>
      <dgm:spPr/>
    </dgm:pt>
    <dgm:pt modelId="{2F45F377-49DE-42F9-BCDD-78BFFC2D6E57}" type="pres">
      <dgm:prSet presAssocID="{05ADAF2C-D7CE-4EFD-BE4E-DD45EA64145F}" presName="conn2-1" presStyleLbl="parChTrans1D2" presStyleIdx="3" presStyleCnt="8"/>
      <dgm:spPr/>
      <dgm:t>
        <a:bodyPr/>
        <a:lstStyle/>
        <a:p>
          <a:endParaRPr lang="en-US"/>
        </a:p>
      </dgm:t>
    </dgm:pt>
    <dgm:pt modelId="{C2F64981-2D3C-4FB5-871C-58F29D4EC3BD}" type="pres">
      <dgm:prSet presAssocID="{05ADAF2C-D7CE-4EFD-BE4E-DD45EA64145F}" presName="connTx" presStyleLbl="parChTrans1D2" presStyleIdx="3" presStyleCnt="8"/>
      <dgm:spPr/>
      <dgm:t>
        <a:bodyPr/>
        <a:lstStyle/>
        <a:p>
          <a:endParaRPr lang="en-US"/>
        </a:p>
      </dgm:t>
    </dgm:pt>
    <dgm:pt modelId="{E2EE7871-936D-4E0D-92E2-5E1D0952FE05}" type="pres">
      <dgm:prSet presAssocID="{0249CB7B-B06C-489A-A611-819B159EEE54}" presName="root2" presStyleCnt="0"/>
      <dgm:spPr/>
    </dgm:pt>
    <dgm:pt modelId="{462BF5CE-ABAF-4E65-A9A5-7D105F60D57F}" type="pres">
      <dgm:prSet presAssocID="{0249CB7B-B06C-489A-A611-819B159EEE54}" presName="LevelTwoTextNode" presStyleLbl="node2" presStyleIdx="3" presStyleCnt="8">
        <dgm:presLayoutVars>
          <dgm:chPref val="3"/>
        </dgm:presLayoutVars>
      </dgm:prSet>
      <dgm:spPr/>
      <dgm:t>
        <a:bodyPr/>
        <a:lstStyle/>
        <a:p>
          <a:endParaRPr lang="en-US"/>
        </a:p>
      </dgm:t>
    </dgm:pt>
    <dgm:pt modelId="{2ECD3683-863A-4609-A576-0DAB586CAA52}" type="pres">
      <dgm:prSet presAssocID="{0249CB7B-B06C-489A-A611-819B159EEE54}" presName="level3hierChild" presStyleCnt="0"/>
      <dgm:spPr/>
    </dgm:pt>
    <dgm:pt modelId="{97CBA83F-4238-4711-8B23-4E81C81B0966}" type="pres">
      <dgm:prSet presAssocID="{CCE7CEE2-7D89-4DAE-AB27-319F3AD7FABA}" presName="conn2-1" presStyleLbl="parChTrans1D2" presStyleIdx="4" presStyleCnt="8"/>
      <dgm:spPr/>
      <dgm:t>
        <a:bodyPr/>
        <a:lstStyle/>
        <a:p>
          <a:endParaRPr lang="en-US"/>
        </a:p>
      </dgm:t>
    </dgm:pt>
    <dgm:pt modelId="{DBD6B78C-DE81-4E17-9B0B-88EDE8DB7E83}" type="pres">
      <dgm:prSet presAssocID="{CCE7CEE2-7D89-4DAE-AB27-319F3AD7FABA}" presName="connTx" presStyleLbl="parChTrans1D2" presStyleIdx="4" presStyleCnt="8"/>
      <dgm:spPr/>
      <dgm:t>
        <a:bodyPr/>
        <a:lstStyle/>
        <a:p>
          <a:endParaRPr lang="en-US"/>
        </a:p>
      </dgm:t>
    </dgm:pt>
    <dgm:pt modelId="{7277C414-B55E-4D4B-84A8-B13E3A5C2CB9}" type="pres">
      <dgm:prSet presAssocID="{0DC8E38A-936B-434E-B665-78229EC4EFB6}" presName="root2" presStyleCnt="0"/>
      <dgm:spPr/>
    </dgm:pt>
    <dgm:pt modelId="{D5DE40C5-68CB-4549-B248-CC7A6C17774F}" type="pres">
      <dgm:prSet presAssocID="{0DC8E38A-936B-434E-B665-78229EC4EFB6}" presName="LevelTwoTextNode" presStyleLbl="node2" presStyleIdx="4" presStyleCnt="8">
        <dgm:presLayoutVars>
          <dgm:chPref val="3"/>
        </dgm:presLayoutVars>
      </dgm:prSet>
      <dgm:spPr/>
      <dgm:t>
        <a:bodyPr/>
        <a:lstStyle/>
        <a:p>
          <a:endParaRPr lang="en-US"/>
        </a:p>
      </dgm:t>
    </dgm:pt>
    <dgm:pt modelId="{EB11D59B-78E0-4030-A10D-A6C3227E0CC9}" type="pres">
      <dgm:prSet presAssocID="{0DC8E38A-936B-434E-B665-78229EC4EFB6}" presName="level3hierChild" presStyleCnt="0"/>
      <dgm:spPr/>
    </dgm:pt>
    <dgm:pt modelId="{140A6E88-ACD2-4A94-B4B6-8B7D2C64A137}" type="pres">
      <dgm:prSet presAssocID="{1D3C9C45-2042-4644-B5C5-754E7D0499B9}" presName="conn2-1" presStyleLbl="parChTrans1D2" presStyleIdx="5" presStyleCnt="8"/>
      <dgm:spPr/>
      <dgm:t>
        <a:bodyPr/>
        <a:lstStyle/>
        <a:p>
          <a:endParaRPr lang="en-US"/>
        </a:p>
      </dgm:t>
    </dgm:pt>
    <dgm:pt modelId="{64637461-2467-4A4B-9894-4938DA83CA70}" type="pres">
      <dgm:prSet presAssocID="{1D3C9C45-2042-4644-B5C5-754E7D0499B9}" presName="connTx" presStyleLbl="parChTrans1D2" presStyleIdx="5" presStyleCnt="8"/>
      <dgm:spPr/>
      <dgm:t>
        <a:bodyPr/>
        <a:lstStyle/>
        <a:p>
          <a:endParaRPr lang="en-US"/>
        </a:p>
      </dgm:t>
    </dgm:pt>
    <dgm:pt modelId="{58848A6E-B41C-42E2-AABA-69E83DF877AD}" type="pres">
      <dgm:prSet presAssocID="{08B6BB03-9C3A-40C1-A859-3A9300722725}" presName="root2" presStyleCnt="0"/>
      <dgm:spPr/>
    </dgm:pt>
    <dgm:pt modelId="{6AA324C0-15D8-4CC0-92EA-AB5B5CA54030}" type="pres">
      <dgm:prSet presAssocID="{08B6BB03-9C3A-40C1-A859-3A9300722725}" presName="LevelTwoTextNode" presStyleLbl="node2" presStyleIdx="5" presStyleCnt="8">
        <dgm:presLayoutVars>
          <dgm:chPref val="3"/>
        </dgm:presLayoutVars>
      </dgm:prSet>
      <dgm:spPr/>
      <dgm:t>
        <a:bodyPr/>
        <a:lstStyle/>
        <a:p>
          <a:endParaRPr lang="en-US"/>
        </a:p>
      </dgm:t>
    </dgm:pt>
    <dgm:pt modelId="{D1E5FA3C-F426-4E3E-B707-4A2E01032E8B}" type="pres">
      <dgm:prSet presAssocID="{08B6BB03-9C3A-40C1-A859-3A9300722725}" presName="level3hierChild" presStyleCnt="0"/>
      <dgm:spPr/>
    </dgm:pt>
    <dgm:pt modelId="{2CCE949C-3B05-4EEB-AC07-B4A7979A8296}" type="pres">
      <dgm:prSet presAssocID="{AF5CDBF6-EF9E-4DDC-AB35-501216892A69}" presName="conn2-1" presStyleLbl="parChTrans1D2" presStyleIdx="6" presStyleCnt="8"/>
      <dgm:spPr/>
      <dgm:t>
        <a:bodyPr/>
        <a:lstStyle/>
        <a:p>
          <a:endParaRPr lang="en-US"/>
        </a:p>
      </dgm:t>
    </dgm:pt>
    <dgm:pt modelId="{C864C404-5B92-41BE-AB7F-5D5FBCE7CFF0}" type="pres">
      <dgm:prSet presAssocID="{AF5CDBF6-EF9E-4DDC-AB35-501216892A69}" presName="connTx" presStyleLbl="parChTrans1D2" presStyleIdx="6" presStyleCnt="8"/>
      <dgm:spPr/>
      <dgm:t>
        <a:bodyPr/>
        <a:lstStyle/>
        <a:p>
          <a:endParaRPr lang="en-US"/>
        </a:p>
      </dgm:t>
    </dgm:pt>
    <dgm:pt modelId="{1BAE4994-5CAE-4025-9FA9-7ADA37808E4F}" type="pres">
      <dgm:prSet presAssocID="{4D22B94C-3BF7-4161-A264-065D1E9D065A}" presName="root2" presStyleCnt="0"/>
      <dgm:spPr/>
    </dgm:pt>
    <dgm:pt modelId="{5F5EDAF3-1474-4AA3-807A-9D5E7B2E5375}" type="pres">
      <dgm:prSet presAssocID="{4D22B94C-3BF7-4161-A264-065D1E9D065A}" presName="LevelTwoTextNode" presStyleLbl="node2" presStyleIdx="6" presStyleCnt="8">
        <dgm:presLayoutVars>
          <dgm:chPref val="3"/>
        </dgm:presLayoutVars>
      </dgm:prSet>
      <dgm:spPr/>
      <dgm:t>
        <a:bodyPr/>
        <a:lstStyle/>
        <a:p>
          <a:endParaRPr lang="en-US"/>
        </a:p>
      </dgm:t>
    </dgm:pt>
    <dgm:pt modelId="{4EF7FC14-97D2-416C-B3D4-E1A98420B0B2}" type="pres">
      <dgm:prSet presAssocID="{4D22B94C-3BF7-4161-A264-065D1E9D065A}" presName="level3hierChild" presStyleCnt="0"/>
      <dgm:spPr/>
    </dgm:pt>
    <dgm:pt modelId="{F02F46E9-744A-4B85-98C2-285A8DBC56D6}" type="pres">
      <dgm:prSet presAssocID="{C8688E60-6AA6-441D-88DE-85B00997D5B8}" presName="conn2-1" presStyleLbl="parChTrans1D2" presStyleIdx="7" presStyleCnt="8"/>
      <dgm:spPr/>
      <dgm:t>
        <a:bodyPr/>
        <a:lstStyle/>
        <a:p>
          <a:endParaRPr lang="en-US"/>
        </a:p>
      </dgm:t>
    </dgm:pt>
    <dgm:pt modelId="{DED5F35F-A173-4DBE-B54A-D667A38AE0E7}" type="pres">
      <dgm:prSet presAssocID="{C8688E60-6AA6-441D-88DE-85B00997D5B8}" presName="connTx" presStyleLbl="parChTrans1D2" presStyleIdx="7" presStyleCnt="8"/>
      <dgm:spPr/>
      <dgm:t>
        <a:bodyPr/>
        <a:lstStyle/>
        <a:p>
          <a:endParaRPr lang="en-US"/>
        </a:p>
      </dgm:t>
    </dgm:pt>
    <dgm:pt modelId="{D08183ED-8540-411D-AD60-9A01AFD64FD8}" type="pres">
      <dgm:prSet presAssocID="{9399A007-3290-459A-AA39-AAAB84B79E96}" presName="root2" presStyleCnt="0"/>
      <dgm:spPr/>
    </dgm:pt>
    <dgm:pt modelId="{36AF5452-8F51-442C-A0F9-E0141DD6957F}" type="pres">
      <dgm:prSet presAssocID="{9399A007-3290-459A-AA39-AAAB84B79E96}" presName="LevelTwoTextNode" presStyleLbl="node2" presStyleIdx="7" presStyleCnt="8">
        <dgm:presLayoutVars>
          <dgm:chPref val="3"/>
        </dgm:presLayoutVars>
      </dgm:prSet>
      <dgm:spPr/>
      <dgm:t>
        <a:bodyPr/>
        <a:lstStyle/>
        <a:p>
          <a:endParaRPr lang="en-US"/>
        </a:p>
      </dgm:t>
    </dgm:pt>
    <dgm:pt modelId="{99AB4E26-8482-4870-A244-E4EE8FA40D56}" type="pres">
      <dgm:prSet presAssocID="{9399A007-3290-459A-AA39-AAAB84B79E96}" presName="level3hierChild" presStyleCnt="0"/>
      <dgm:spPr/>
    </dgm:pt>
  </dgm:ptLst>
  <dgm:cxnLst>
    <dgm:cxn modelId="{C5D71D79-B6C8-4000-9247-F783973F015A}" type="presOf" srcId="{4D22B94C-3BF7-4161-A264-065D1E9D065A}" destId="{5F5EDAF3-1474-4AA3-807A-9D5E7B2E5375}" srcOrd="0" destOrd="0" presId="urn:microsoft.com/office/officeart/2008/layout/HorizontalMultiLevelHierarchy"/>
    <dgm:cxn modelId="{7C6E3CDE-E270-45BF-83CF-1D19167DCC9F}" srcId="{7738DEFA-B4EA-4AB1-96FE-A97B700FBA89}" destId="{08B6BB03-9C3A-40C1-A859-3A9300722725}" srcOrd="5" destOrd="0" parTransId="{1D3C9C45-2042-4644-B5C5-754E7D0499B9}" sibTransId="{AF5625AE-2B46-4726-B335-4AFE29801707}"/>
    <dgm:cxn modelId="{93BF02DB-3DB6-460B-A5C8-DD0DBFC35DD4}" type="presOf" srcId="{1A06138B-2925-4E82-B890-A72EFFA9B16B}" destId="{E37AE69D-9144-41F8-91BF-EA5A2376E05D}" srcOrd="1" destOrd="0" presId="urn:microsoft.com/office/officeart/2008/layout/HorizontalMultiLevelHierarchy"/>
    <dgm:cxn modelId="{0DB6B94A-4111-4439-AB74-00AE60C5C019}" type="presOf" srcId="{C8688E60-6AA6-441D-88DE-85B00997D5B8}" destId="{DED5F35F-A173-4DBE-B54A-D667A38AE0E7}" srcOrd="1" destOrd="0" presId="urn:microsoft.com/office/officeart/2008/layout/HorizontalMultiLevelHierarchy"/>
    <dgm:cxn modelId="{F195B5A8-F42A-4003-8289-E4DCF1BC4DB7}" type="presOf" srcId="{AF5CDBF6-EF9E-4DDC-AB35-501216892A69}" destId="{C864C404-5B92-41BE-AB7F-5D5FBCE7CFF0}" srcOrd="1" destOrd="0" presId="urn:microsoft.com/office/officeart/2008/layout/HorizontalMultiLevelHierarchy"/>
    <dgm:cxn modelId="{EE6ECBE6-E055-4D2A-AB18-C314D6257509}" type="presOf" srcId="{1D3C9C45-2042-4644-B5C5-754E7D0499B9}" destId="{64637461-2467-4A4B-9894-4938DA83CA70}" srcOrd="1" destOrd="0" presId="urn:microsoft.com/office/officeart/2008/layout/HorizontalMultiLevelHierarchy"/>
    <dgm:cxn modelId="{C361D87D-6347-4A4D-B44A-C39F2D5FE907}" srcId="{7738DEFA-B4EA-4AB1-96FE-A97B700FBA89}" destId="{4D22B94C-3BF7-4161-A264-065D1E9D065A}" srcOrd="6" destOrd="0" parTransId="{AF5CDBF6-EF9E-4DDC-AB35-501216892A69}" sibTransId="{C3690DA7-F3E8-49C7-9E7A-993885CE4EC4}"/>
    <dgm:cxn modelId="{28481B1F-9112-409E-89BD-B9C82A4CA289}" srcId="{7738DEFA-B4EA-4AB1-96FE-A97B700FBA89}" destId="{C2EFFE80-2C61-437F-B057-DB7B40746459}" srcOrd="0" destOrd="0" parTransId="{60F857EB-A59E-4AF1-9E43-96FFA96D5F5C}" sibTransId="{E37E1D6A-CED6-46F0-A481-B4426ABC8B4B}"/>
    <dgm:cxn modelId="{409C701B-4F79-42E5-9DDF-58092067A30C}" type="presOf" srcId="{E1351DF2-C09F-44A5-A771-7E941DA5A2D9}" destId="{50573625-05EC-41AB-A0AA-84EE37478BC0}" srcOrd="1" destOrd="0" presId="urn:microsoft.com/office/officeart/2008/layout/HorizontalMultiLevelHierarchy"/>
    <dgm:cxn modelId="{AA561EC9-8F39-4C1A-9073-26F095F148B7}" type="presOf" srcId="{E1351DF2-C09F-44A5-A771-7E941DA5A2D9}" destId="{CB661BC8-7DA1-425B-BA08-0D86FDD958F9}" srcOrd="0" destOrd="0" presId="urn:microsoft.com/office/officeart/2008/layout/HorizontalMultiLevelHierarchy"/>
    <dgm:cxn modelId="{4D185C67-42EA-48EA-B377-E1F6F65FF61C}" type="presOf" srcId="{AF5CDBF6-EF9E-4DDC-AB35-501216892A69}" destId="{2CCE949C-3B05-4EEB-AC07-B4A7979A8296}" srcOrd="0" destOrd="0" presId="urn:microsoft.com/office/officeart/2008/layout/HorizontalMultiLevelHierarchy"/>
    <dgm:cxn modelId="{9527F5DA-D6CE-4BC4-841F-AA545F811557}" type="presOf" srcId="{60F857EB-A59E-4AF1-9E43-96FFA96D5F5C}" destId="{97D9E19D-DCD8-49CF-A1E5-41C5BE8BFA0E}" srcOrd="0" destOrd="0" presId="urn:microsoft.com/office/officeart/2008/layout/HorizontalMultiLevelHierarchy"/>
    <dgm:cxn modelId="{965FDB43-688A-4A4A-96C0-3E09609E37D3}" type="presOf" srcId="{C8688E60-6AA6-441D-88DE-85B00997D5B8}" destId="{F02F46E9-744A-4B85-98C2-285A8DBC56D6}" srcOrd="0" destOrd="0" presId="urn:microsoft.com/office/officeart/2008/layout/HorizontalMultiLevelHierarchy"/>
    <dgm:cxn modelId="{BC4F2945-E536-489F-9DFF-992ACD4E6CBB}" type="presOf" srcId="{05ADAF2C-D7CE-4EFD-BE4E-DD45EA64145F}" destId="{2F45F377-49DE-42F9-BCDD-78BFFC2D6E57}" srcOrd="0" destOrd="0" presId="urn:microsoft.com/office/officeart/2008/layout/HorizontalMultiLevelHierarchy"/>
    <dgm:cxn modelId="{8E3D34D6-7076-4757-B99C-2612B6F658AE}" type="presOf" srcId="{CCE7CEE2-7D89-4DAE-AB27-319F3AD7FABA}" destId="{DBD6B78C-DE81-4E17-9B0B-88EDE8DB7E83}" srcOrd="1" destOrd="0" presId="urn:microsoft.com/office/officeart/2008/layout/HorizontalMultiLevelHierarchy"/>
    <dgm:cxn modelId="{D28A86A0-8AFD-4E8C-AE90-D6990E94B2A8}" type="presOf" srcId="{0DC8E38A-936B-434E-B665-78229EC4EFB6}" destId="{D5DE40C5-68CB-4549-B248-CC7A6C17774F}" srcOrd="0" destOrd="0" presId="urn:microsoft.com/office/officeart/2008/layout/HorizontalMultiLevelHierarchy"/>
    <dgm:cxn modelId="{B3126BEB-2E16-4F8D-BA96-A08BB9FB29B3}" srcId="{1D3C6B17-1DB3-4273-9489-0CB3E55ABE15}" destId="{7738DEFA-B4EA-4AB1-96FE-A97B700FBA89}" srcOrd="0" destOrd="0" parTransId="{C6884265-2512-4D19-88E8-FA071D7ABFA3}" sibTransId="{65713B49-DA3C-47FF-AD8B-786AED5AB7D3}"/>
    <dgm:cxn modelId="{619B2D4A-8C93-44EE-AD07-08E68D01ACF7}" type="presOf" srcId="{A400856F-3A83-4083-9011-BCBD7B9BF47C}" destId="{FCFA92CB-7996-4609-B60B-061D13688BC7}" srcOrd="0" destOrd="0" presId="urn:microsoft.com/office/officeart/2008/layout/HorizontalMultiLevelHierarchy"/>
    <dgm:cxn modelId="{D7DD81E3-15ED-4759-99A7-697DF54C911C}" type="presOf" srcId="{1D3C9C45-2042-4644-B5C5-754E7D0499B9}" destId="{140A6E88-ACD2-4A94-B4B6-8B7D2C64A137}" srcOrd="0" destOrd="0" presId="urn:microsoft.com/office/officeart/2008/layout/HorizontalMultiLevelHierarchy"/>
    <dgm:cxn modelId="{3817E5A4-ED92-42D9-8666-5A37494275F1}" type="presOf" srcId="{C2EFFE80-2C61-437F-B057-DB7B40746459}" destId="{CF9E585D-2BBE-48C2-8C68-B81518EED6ED}" srcOrd="0" destOrd="0" presId="urn:microsoft.com/office/officeart/2008/layout/HorizontalMultiLevelHierarchy"/>
    <dgm:cxn modelId="{2C5D5568-0F3E-4D03-A852-78533D143F7D}" type="presOf" srcId="{9399A007-3290-459A-AA39-AAAB84B79E96}" destId="{36AF5452-8F51-442C-A0F9-E0141DD6957F}" srcOrd="0" destOrd="0" presId="urn:microsoft.com/office/officeart/2008/layout/HorizontalMultiLevelHierarchy"/>
    <dgm:cxn modelId="{3BBD2140-7622-421E-AD48-C9D1F96AE538}" type="presOf" srcId="{05ADAF2C-D7CE-4EFD-BE4E-DD45EA64145F}" destId="{C2F64981-2D3C-4FB5-871C-58F29D4EC3BD}" srcOrd="1" destOrd="0" presId="urn:microsoft.com/office/officeart/2008/layout/HorizontalMultiLevelHierarchy"/>
    <dgm:cxn modelId="{C1054697-2501-450B-B2B6-2D6A80B903D2}" type="presOf" srcId="{CCE7CEE2-7D89-4DAE-AB27-319F3AD7FABA}" destId="{97CBA83F-4238-4711-8B23-4E81C81B0966}" srcOrd="0" destOrd="0" presId="urn:microsoft.com/office/officeart/2008/layout/HorizontalMultiLevelHierarchy"/>
    <dgm:cxn modelId="{DBDBB9AA-6A8D-43D8-8D03-EC7F8E50A6D6}" type="presOf" srcId="{0249CB7B-B06C-489A-A611-819B159EEE54}" destId="{462BF5CE-ABAF-4E65-A9A5-7D105F60D57F}" srcOrd="0" destOrd="0" presId="urn:microsoft.com/office/officeart/2008/layout/HorizontalMultiLevelHierarchy"/>
    <dgm:cxn modelId="{4CB373FC-0D90-4919-A7A1-955EDBDAF173}" srcId="{7738DEFA-B4EA-4AB1-96FE-A97B700FBA89}" destId="{9399A007-3290-459A-AA39-AAAB84B79E96}" srcOrd="7" destOrd="0" parTransId="{C8688E60-6AA6-441D-88DE-85B00997D5B8}" sibTransId="{3CD2D874-6907-4BDE-80CE-AB5E049D203D}"/>
    <dgm:cxn modelId="{3FD5C2E9-70F1-4D1F-AE4A-2C4555F1C110}" srcId="{7738DEFA-B4EA-4AB1-96FE-A97B700FBA89}" destId="{68F86C06-4666-4869-9B78-AAF14D46820B}" srcOrd="1" destOrd="0" parTransId="{1A06138B-2925-4E82-B890-A72EFFA9B16B}" sibTransId="{894AA028-D804-4404-A244-D67ED4073CCD}"/>
    <dgm:cxn modelId="{2AD5CE76-AE89-410D-927A-E3B566047B5B}" type="presOf" srcId="{08B6BB03-9C3A-40C1-A859-3A9300722725}" destId="{6AA324C0-15D8-4CC0-92EA-AB5B5CA54030}" srcOrd="0" destOrd="0" presId="urn:microsoft.com/office/officeart/2008/layout/HorizontalMultiLevelHierarchy"/>
    <dgm:cxn modelId="{8EA4040C-DC9F-4DC1-9F01-642EEE893134}" srcId="{7738DEFA-B4EA-4AB1-96FE-A97B700FBA89}" destId="{0249CB7B-B06C-489A-A611-819B159EEE54}" srcOrd="3" destOrd="0" parTransId="{05ADAF2C-D7CE-4EFD-BE4E-DD45EA64145F}" sibTransId="{00F368BB-6B87-4BA4-8FC3-71592D54592D}"/>
    <dgm:cxn modelId="{EACA52EF-9CAF-4648-A0E8-ABB66103E11C}" srcId="{7738DEFA-B4EA-4AB1-96FE-A97B700FBA89}" destId="{A400856F-3A83-4083-9011-BCBD7B9BF47C}" srcOrd="2" destOrd="0" parTransId="{E1351DF2-C09F-44A5-A771-7E941DA5A2D9}" sibTransId="{1EC0DA33-9614-4AB6-B3A4-97D51C5A204D}"/>
    <dgm:cxn modelId="{23494635-5D84-4B62-91EC-434FAE4DCB2B}" type="presOf" srcId="{1A06138B-2925-4E82-B890-A72EFFA9B16B}" destId="{66139028-2E2B-4329-92E2-DC67ED049520}" srcOrd="0" destOrd="0" presId="urn:microsoft.com/office/officeart/2008/layout/HorizontalMultiLevelHierarchy"/>
    <dgm:cxn modelId="{8C7BFF9A-F846-4E14-A477-E533248AD23A}" type="presOf" srcId="{68F86C06-4666-4869-9B78-AAF14D46820B}" destId="{C3B6FECA-846C-4C04-B0BB-6CF624A33AC6}" srcOrd="0" destOrd="0" presId="urn:microsoft.com/office/officeart/2008/layout/HorizontalMultiLevelHierarchy"/>
    <dgm:cxn modelId="{C3D0F530-630F-4861-BCDB-61569742E171}" type="presOf" srcId="{1D3C6B17-1DB3-4273-9489-0CB3E55ABE15}" destId="{1F2E5669-374B-4B4B-83E4-FFE16975B628}" srcOrd="0" destOrd="0" presId="urn:microsoft.com/office/officeart/2008/layout/HorizontalMultiLevelHierarchy"/>
    <dgm:cxn modelId="{17FCE0DA-44C6-43CB-8BB6-9422E0D46E63}" type="presOf" srcId="{7738DEFA-B4EA-4AB1-96FE-A97B700FBA89}" destId="{AE3D514E-D42E-4F35-A13C-B4DBA5399254}" srcOrd="0" destOrd="0" presId="urn:microsoft.com/office/officeart/2008/layout/HorizontalMultiLevelHierarchy"/>
    <dgm:cxn modelId="{3EDDABCA-CB37-48B5-849C-5C035A947E11}" srcId="{7738DEFA-B4EA-4AB1-96FE-A97B700FBA89}" destId="{0DC8E38A-936B-434E-B665-78229EC4EFB6}" srcOrd="4" destOrd="0" parTransId="{CCE7CEE2-7D89-4DAE-AB27-319F3AD7FABA}" sibTransId="{04120EC4-A070-4048-9C0B-B46300BFB87E}"/>
    <dgm:cxn modelId="{C7BC6070-C43A-40DF-916D-863575444810}" type="presOf" srcId="{60F857EB-A59E-4AF1-9E43-96FFA96D5F5C}" destId="{49ED4B56-5C75-4132-A586-51D92BA32C15}" srcOrd="1" destOrd="0" presId="urn:microsoft.com/office/officeart/2008/layout/HorizontalMultiLevelHierarchy"/>
    <dgm:cxn modelId="{49EBC149-300E-4504-AADA-9905EE736C13}" type="presParOf" srcId="{1F2E5669-374B-4B4B-83E4-FFE16975B628}" destId="{C39A2E0D-3512-4B83-B8C3-6C3866B6E3BB}" srcOrd="0" destOrd="0" presId="urn:microsoft.com/office/officeart/2008/layout/HorizontalMultiLevelHierarchy"/>
    <dgm:cxn modelId="{5D44BDB3-86BE-4E09-97BF-7ACFBD425EFD}" type="presParOf" srcId="{C39A2E0D-3512-4B83-B8C3-6C3866B6E3BB}" destId="{AE3D514E-D42E-4F35-A13C-B4DBA5399254}" srcOrd="0" destOrd="0" presId="urn:microsoft.com/office/officeart/2008/layout/HorizontalMultiLevelHierarchy"/>
    <dgm:cxn modelId="{34C70602-9828-49A2-823D-F9EE1DF45429}" type="presParOf" srcId="{C39A2E0D-3512-4B83-B8C3-6C3866B6E3BB}" destId="{98A1D52E-47B5-47EC-86EF-6412CEBC7EC5}" srcOrd="1" destOrd="0" presId="urn:microsoft.com/office/officeart/2008/layout/HorizontalMultiLevelHierarchy"/>
    <dgm:cxn modelId="{A50E6330-CD80-46BB-BECC-7C52575694B1}" type="presParOf" srcId="{98A1D52E-47B5-47EC-86EF-6412CEBC7EC5}" destId="{97D9E19D-DCD8-49CF-A1E5-41C5BE8BFA0E}" srcOrd="0" destOrd="0" presId="urn:microsoft.com/office/officeart/2008/layout/HorizontalMultiLevelHierarchy"/>
    <dgm:cxn modelId="{3341E34C-F017-44CC-9F49-63791F0E7D89}" type="presParOf" srcId="{97D9E19D-DCD8-49CF-A1E5-41C5BE8BFA0E}" destId="{49ED4B56-5C75-4132-A586-51D92BA32C15}" srcOrd="0" destOrd="0" presId="urn:microsoft.com/office/officeart/2008/layout/HorizontalMultiLevelHierarchy"/>
    <dgm:cxn modelId="{7E298C2C-4917-4FC1-BCED-A1DDC3A5BA35}" type="presParOf" srcId="{98A1D52E-47B5-47EC-86EF-6412CEBC7EC5}" destId="{CAF84A35-5109-46D3-903B-E20479758E7E}" srcOrd="1" destOrd="0" presId="urn:microsoft.com/office/officeart/2008/layout/HorizontalMultiLevelHierarchy"/>
    <dgm:cxn modelId="{D66935F3-4F68-4FAB-90C0-630AC7111D46}" type="presParOf" srcId="{CAF84A35-5109-46D3-903B-E20479758E7E}" destId="{CF9E585D-2BBE-48C2-8C68-B81518EED6ED}" srcOrd="0" destOrd="0" presId="urn:microsoft.com/office/officeart/2008/layout/HorizontalMultiLevelHierarchy"/>
    <dgm:cxn modelId="{53092E3F-F3EA-4EE5-971F-B6AB3DB4FF3C}" type="presParOf" srcId="{CAF84A35-5109-46D3-903B-E20479758E7E}" destId="{AF4ACD6A-1C9A-4604-88DD-D06DA1EE178E}" srcOrd="1" destOrd="0" presId="urn:microsoft.com/office/officeart/2008/layout/HorizontalMultiLevelHierarchy"/>
    <dgm:cxn modelId="{B57963A5-1AF3-42F4-9DBC-EB3682027B6E}" type="presParOf" srcId="{98A1D52E-47B5-47EC-86EF-6412CEBC7EC5}" destId="{66139028-2E2B-4329-92E2-DC67ED049520}" srcOrd="2" destOrd="0" presId="urn:microsoft.com/office/officeart/2008/layout/HorizontalMultiLevelHierarchy"/>
    <dgm:cxn modelId="{FEE1ECC4-42CA-4B3B-BC07-B0E0CB36C6C4}" type="presParOf" srcId="{66139028-2E2B-4329-92E2-DC67ED049520}" destId="{E37AE69D-9144-41F8-91BF-EA5A2376E05D}" srcOrd="0" destOrd="0" presId="urn:microsoft.com/office/officeart/2008/layout/HorizontalMultiLevelHierarchy"/>
    <dgm:cxn modelId="{DDEB213B-4716-4940-BF79-F99D626F5AB9}" type="presParOf" srcId="{98A1D52E-47B5-47EC-86EF-6412CEBC7EC5}" destId="{AE6965AF-B6D3-4FE4-A3C1-2EF8D1FF7FC1}" srcOrd="3" destOrd="0" presId="urn:microsoft.com/office/officeart/2008/layout/HorizontalMultiLevelHierarchy"/>
    <dgm:cxn modelId="{6FAD98FA-A786-4A7C-B7F0-1FC9D3FA8A40}" type="presParOf" srcId="{AE6965AF-B6D3-4FE4-A3C1-2EF8D1FF7FC1}" destId="{C3B6FECA-846C-4C04-B0BB-6CF624A33AC6}" srcOrd="0" destOrd="0" presId="urn:microsoft.com/office/officeart/2008/layout/HorizontalMultiLevelHierarchy"/>
    <dgm:cxn modelId="{E020F161-6B8A-48EC-A8FF-3FFA526ABDD3}" type="presParOf" srcId="{AE6965AF-B6D3-4FE4-A3C1-2EF8D1FF7FC1}" destId="{6748E00D-EB1F-4210-993A-BD5C0DD35891}" srcOrd="1" destOrd="0" presId="urn:microsoft.com/office/officeart/2008/layout/HorizontalMultiLevelHierarchy"/>
    <dgm:cxn modelId="{5029C596-D7A3-4E3D-A904-D1E5A9CFCD75}" type="presParOf" srcId="{98A1D52E-47B5-47EC-86EF-6412CEBC7EC5}" destId="{CB661BC8-7DA1-425B-BA08-0D86FDD958F9}" srcOrd="4" destOrd="0" presId="urn:microsoft.com/office/officeart/2008/layout/HorizontalMultiLevelHierarchy"/>
    <dgm:cxn modelId="{F0F73A2A-5AF0-4D1F-899C-259A00DE3010}" type="presParOf" srcId="{CB661BC8-7DA1-425B-BA08-0D86FDD958F9}" destId="{50573625-05EC-41AB-A0AA-84EE37478BC0}" srcOrd="0" destOrd="0" presId="urn:microsoft.com/office/officeart/2008/layout/HorizontalMultiLevelHierarchy"/>
    <dgm:cxn modelId="{87AD2E1F-947D-4CEA-9C94-684218B2AF89}" type="presParOf" srcId="{98A1D52E-47B5-47EC-86EF-6412CEBC7EC5}" destId="{DC165158-233B-489E-B407-CA2B8964C36E}" srcOrd="5" destOrd="0" presId="urn:microsoft.com/office/officeart/2008/layout/HorizontalMultiLevelHierarchy"/>
    <dgm:cxn modelId="{A3DB8856-63F5-4612-95EA-DE4E91457981}" type="presParOf" srcId="{DC165158-233B-489E-B407-CA2B8964C36E}" destId="{FCFA92CB-7996-4609-B60B-061D13688BC7}" srcOrd="0" destOrd="0" presId="urn:microsoft.com/office/officeart/2008/layout/HorizontalMultiLevelHierarchy"/>
    <dgm:cxn modelId="{DDEFE834-20EA-4AA4-8985-681B4DF53665}" type="presParOf" srcId="{DC165158-233B-489E-B407-CA2B8964C36E}" destId="{8F713643-4EF8-40BD-80FD-2C9BE5372590}" srcOrd="1" destOrd="0" presId="urn:microsoft.com/office/officeart/2008/layout/HorizontalMultiLevelHierarchy"/>
    <dgm:cxn modelId="{D9AFDF48-E21C-4A51-BC96-851A08290F1E}" type="presParOf" srcId="{98A1D52E-47B5-47EC-86EF-6412CEBC7EC5}" destId="{2F45F377-49DE-42F9-BCDD-78BFFC2D6E57}" srcOrd="6" destOrd="0" presId="urn:microsoft.com/office/officeart/2008/layout/HorizontalMultiLevelHierarchy"/>
    <dgm:cxn modelId="{54D0EA14-EC53-4EE2-9719-4D9FF0A0B02E}" type="presParOf" srcId="{2F45F377-49DE-42F9-BCDD-78BFFC2D6E57}" destId="{C2F64981-2D3C-4FB5-871C-58F29D4EC3BD}" srcOrd="0" destOrd="0" presId="urn:microsoft.com/office/officeart/2008/layout/HorizontalMultiLevelHierarchy"/>
    <dgm:cxn modelId="{2A7C26B9-4830-4D61-8F4B-725145CB2133}" type="presParOf" srcId="{98A1D52E-47B5-47EC-86EF-6412CEBC7EC5}" destId="{E2EE7871-936D-4E0D-92E2-5E1D0952FE05}" srcOrd="7" destOrd="0" presId="urn:microsoft.com/office/officeart/2008/layout/HorizontalMultiLevelHierarchy"/>
    <dgm:cxn modelId="{EFD4DE71-EBC3-41A8-8F0A-1E7DB941BB5F}" type="presParOf" srcId="{E2EE7871-936D-4E0D-92E2-5E1D0952FE05}" destId="{462BF5CE-ABAF-4E65-A9A5-7D105F60D57F}" srcOrd="0" destOrd="0" presId="urn:microsoft.com/office/officeart/2008/layout/HorizontalMultiLevelHierarchy"/>
    <dgm:cxn modelId="{CBB26CC9-5C08-4083-AF36-2B2AAD2285E1}" type="presParOf" srcId="{E2EE7871-936D-4E0D-92E2-5E1D0952FE05}" destId="{2ECD3683-863A-4609-A576-0DAB586CAA52}" srcOrd="1" destOrd="0" presId="urn:microsoft.com/office/officeart/2008/layout/HorizontalMultiLevelHierarchy"/>
    <dgm:cxn modelId="{3DD197D0-FB6F-4134-9ABE-9BBC10F15D5E}" type="presParOf" srcId="{98A1D52E-47B5-47EC-86EF-6412CEBC7EC5}" destId="{97CBA83F-4238-4711-8B23-4E81C81B0966}" srcOrd="8" destOrd="0" presId="urn:microsoft.com/office/officeart/2008/layout/HorizontalMultiLevelHierarchy"/>
    <dgm:cxn modelId="{06E3755E-2907-43B8-A148-7505AD2F45FE}" type="presParOf" srcId="{97CBA83F-4238-4711-8B23-4E81C81B0966}" destId="{DBD6B78C-DE81-4E17-9B0B-88EDE8DB7E83}" srcOrd="0" destOrd="0" presId="urn:microsoft.com/office/officeart/2008/layout/HorizontalMultiLevelHierarchy"/>
    <dgm:cxn modelId="{1BC0AEEA-4B93-4BB3-8983-BC56031D20B7}" type="presParOf" srcId="{98A1D52E-47B5-47EC-86EF-6412CEBC7EC5}" destId="{7277C414-B55E-4D4B-84A8-B13E3A5C2CB9}" srcOrd="9" destOrd="0" presId="urn:microsoft.com/office/officeart/2008/layout/HorizontalMultiLevelHierarchy"/>
    <dgm:cxn modelId="{B8DA343E-FEED-42F8-9F66-6C91599A3159}" type="presParOf" srcId="{7277C414-B55E-4D4B-84A8-B13E3A5C2CB9}" destId="{D5DE40C5-68CB-4549-B248-CC7A6C17774F}" srcOrd="0" destOrd="0" presId="urn:microsoft.com/office/officeart/2008/layout/HorizontalMultiLevelHierarchy"/>
    <dgm:cxn modelId="{32FCE29E-B85B-409E-B7BD-DE3EE69D6A0F}" type="presParOf" srcId="{7277C414-B55E-4D4B-84A8-B13E3A5C2CB9}" destId="{EB11D59B-78E0-4030-A10D-A6C3227E0CC9}" srcOrd="1" destOrd="0" presId="urn:microsoft.com/office/officeart/2008/layout/HorizontalMultiLevelHierarchy"/>
    <dgm:cxn modelId="{97DE9FEE-D611-490A-9944-308700C2BD4E}" type="presParOf" srcId="{98A1D52E-47B5-47EC-86EF-6412CEBC7EC5}" destId="{140A6E88-ACD2-4A94-B4B6-8B7D2C64A137}" srcOrd="10" destOrd="0" presId="urn:microsoft.com/office/officeart/2008/layout/HorizontalMultiLevelHierarchy"/>
    <dgm:cxn modelId="{55BE7A34-1303-4ED4-8BC8-648685F8EFEA}" type="presParOf" srcId="{140A6E88-ACD2-4A94-B4B6-8B7D2C64A137}" destId="{64637461-2467-4A4B-9894-4938DA83CA70}" srcOrd="0" destOrd="0" presId="urn:microsoft.com/office/officeart/2008/layout/HorizontalMultiLevelHierarchy"/>
    <dgm:cxn modelId="{C915941C-87D7-4653-91A0-F12BE10A30C6}" type="presParOf" srcId="{98A1D52E-47B5-47EC-86EF-6412CEBC7EC5}" destId="{58848A6E-B41C-42E2-AABA-69E83DF877AD}" srcOrd="11" destOrd="0" presId="urn:microsoft.com/office/officeart/2008/layout/HorizontalMultiLevelHierarchy"/>
    <dgm:cxn modelId="{6981F752-F3D6-4CD4-BA60-57CACC69BBCC}" type="presParOf" srcId="{58848A6E-B41C-42E2-AABA-69E83DF877AD}" destId="{6AA324C0-15D8-4CC0-92EA-AB5B5CA54030}" srcOrd="0" destOrd="0" presId="urn:microsoft.com/office/officeart/2008/layout/HorizontalMultiLevelHierarchy"/>
    <dgm:cxn modelId="{E3758B10-77CB-4E16-9D3F-5322D550A8AF}" type="presParOf" srcId="{58848A6E-B41C-42E2-AABA-69E83DF877AD}" destId="{D1E5FA3C-F426-4E3E-B707-4A2E01032E8B}" srcOrd="1" destOrd="0" presId="urn:microsoft.com/office/officeart/2008/layout/HorizontalMultiLevelHierarchy"/>
    <dgm:cxn modelId="{820A6DB1-3397-427D-A8C1-1DCC3E6954F5}" type="presParOf" srcId="{98A1D52E-47B5-47EC-86EF-6412CEBC7EC5}" destId="{2CCE949C-3B05-4EEB-AC07-B4A7979A8296}" srcOrd="12" destOrd="0" presId="urn:microsoft.com/office/officeart/2008/layout/HorizontalMultiLevelHierarchy"/>
    <dgm:cxn modelId="{8A04AD6D-FC09-4C63-9CA9-AE28FC3B1960}" type="presParOf" srcId="{2CCE949C-3B05-4EEB-AC07-B4A7979A8296}" destId="{C864C404-5B92-41BE-AB7F-5D5FBCE7CFF0}" srcOrd="0" destOrd="0" presId="urn:microsoft.com/office/officeart/2008/layout/HorizontalMultiLevelHierarchy"/>
    <dgm:cxn modelId="{6974FBE7-EDEF-4E5E-ADF8-04886AF541F7}" type="presParOf" srcId="{98A1D52E-47B5-47EC-86EF-6412CEBC7EC5}" destId="{1BAE4994-5CAE-4025-9FA9-7ADA37808E4F}" srcOrd="13" destOrd="0" presId="urn:microsoft.com/office/officeart/2008/layout/HorizontalMultiLevelHierarchy"/>
    <dgm:cxn modelId="{4A368FEC-9478-4A1B-B586-D34C05C15926}" type="presParOf" srcId="{1BAE4994-5CAE-4025-9FA9-7ADA37808E4F}" destId="{5F5EDAF3-1474-4AA3-807A-9D5E7B2E5375}" srcOrd="0" destOrd="0" presId="urn:microsoft.com/office/officeart/2008/layout/HorizontalMultiLevelHierarchy"/>
    <dgm:cxn modelId="{7998D1B2-8452-4BEC-9531-5CD743BBBE3D}" type="presParOf" srcId="{1BAE4994-5CAE-4025-9FA9-7ADA37808E4F}" destId="{4EF7FC14-97D2-416C-B3D4-E1A98420B0B2}" srcOrd="1" destOrd="0" presId="urn:microsoft.com/office/officeart/2008/layout/HorizontalMultiLevelHierarchy"/>
    <dgm:cxn modelId="{DE386DD7-802C-4CDF-B302-A70A0D29FC7A}" type="presParOf" srcId="{98A1D52E-47B5-47EC-86EF-6412CEBC7EC5}" destId="{F02F46E9-744A-4B85-98C2-285A8DBC56D6}" srcOrd="14" destOrd="0" presId="urn:microsoft.com/office/officeart/2008/layout/HorizontalMultiLevelHierarchy"/>
    <dgm:cxn modelId="{A147068E-1A50-4C25-8A80-5606BD116B3C}" type="presParOf" srcId="{F02F46E9-744A-4B85-98C2-285A8DBC56D6}" destId="{DED5F35F-A173-4DBE-B54A-D667A38AE0E7}" srcOrd="0" destOrd="0" presId="urn:microsoft.com/office/officeart/2008/layout/HorizontalMultiLevelHierarchy"/>
    <dgm:cxn modelId="{ABF4F882-E621-41B5-A5FC-215BEA34E392}" type="presParOf" srcId="{98A1D52E-47B5-47EC-86EF-6412CEBC7EC5}" destId="{D08183ED-8540-411D-AD60-9A01AFD64FD8}" srcOrd="15" destOrd="0" presId="urn:microsoft.com/office/officeart/2008/layout/HorizontalMultiLevelHierarchy"/>
    <dgm:cxn modelId="{FA0FE5BD-9EE6-4CA4-9D97-EDD0D1223226}" type="presParOf" srcId="{D08183ED-8540-411D-AD60-9A01AFD64FD8}" destId="{36AF5452-8F51-442C-A0F9-E0141DD6957F}" srcOrd="0" destOrd="0" presId="urn:microsoft.com/office/officeart/2008/layout/HorizontalMultiLevelHierarchy"/>
    <dgm:cxn modelId="{4BECF404-4A82-4E0C-8920-1F368E784468}" type="presParOf" srcId="{D08183ED-8540-411D-AD60-9A01AFD64FD8}" destId="{99AB4E26-8482-4870-A244-E4EE8FA40D56}"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09A13F4-6B5B-47FF-8C10-FFB66C9BA4A8}" type="doc">
      <dgm:prSet loTypeId="urn:microsoft.com/office/officeart/2005/8/layout/funnel1" loCatId="process" qsTypeId="urn:microsoft.com/office/officeart/2005/8/quickstyle/simple3" qsCatId="simple" csTypeId="urn:microsoft.com/office/officeart/2005/8/colors/colorful5" csCatId="colorful" phldr="1"/>
      <dgm:spPr/>
      <dgm:t>
        <a:bodyPr/>
        <a:lstStyle/>
        <a:p>
          <a:endParaRPr lang="en-US"/>
        </a:p>
      </dgm:t>
    </dgm:pt>
    <dgm:pt modelId="{9AFBC8B2-BB4B-41A5-97A3-342F683AFC5C}">
      <dgm:prSet phldrT="[Text]"/>
      <dgm:spPr/>
      <dgm:t>
        <a:bodyPr/>
        <a:lstStyle/>
        <a:p>
          <a:r>
            <a:rPr lang="en-US" b="1" dirty="0" smtClean="0"/>
            <a:t>Customer Focus</a:t>
          </a:r>
          <a:endParaRPr lang="en-US" b="1" dirty="0"/>
        </a:p>
      </dgm:t>
    </dgm:pt>
    <dgm:pt modelId="{BD4AF7E0-3EB0-46B3-A1BB-2BFD39C16FE0}" type="parTrans" cxnId="{7147BE2B-D4A4-4A27-97F2-CF1C5EF80352}">
      <dgm:prSet/>
      <dgm:spPr/>
      <dgm:t>
        <a:bodyPr/>
        <a:lstStyle/>
        <a:p>
          <a:endParaRPr lang="en-US"/>
        </a:p>
      </dgm:t>
    </dgm:pt>
    <dgm:pt modelId="{E0D05AFB-419E-496C-BF18-B6E63B9F8EC2}" type="sibTrans" cxnId="{7147BE2B-D4A4-4A27-97F2-CF1C5EF80352}">
      <dgm:prSet/>
      <dgm:spPr/>
      <dgm:t>
        <a:bodyPr/>
        <a:lstStyle/>
        <a:p>
          <a:endParaRPr lang="en-US"/>
        </a:p>
      </dgm:t>
    </dgm:pt>
    <dgm:pt modelId="{64E23034-DCDE-42F8-BB70-E5F95B848443}">
      <dgm:prSet phldrT="[Text]"/>
      <dgm:spPr/>
      <dgm:t>
        <a:bodyPr/>
        <a:lstStyle/>
        <a:p>
          <a:r>
            <a:rPr lang="en-US" b="1" dirty="0" smtClean="0"/>
            <a:t>Process Improvement</a:t>
          </a:r>
          <a:endParaRPr lang="en-US" b="1" dirty="0"/>
        </a:p>
      </dgm:t>
    </dgm:pt>
    <dgm:pt modelId="{8CEFE246-D8BF-4EEE-86EF-E2BA8E051F7D}" type="parTrans" cxnId="{DFEA9F2A-22DB-49E6-B78B-573EAFC16485}">
      <dgm:prSet/>
      <dgm:spPr/>
      <dgm:t>
        <a:bodyPr/>
        <a:lstStyle/>
        <a:p>
          <a:endParaRPr lang="en-US"/>
        </a:p>
      </dgm:t>
    </dgm:pt>
    <dgm:pt modelId="{831B5ABE-8DB7-46E7-B361-6ED39D47CDE8}" type="sibTrans" cxnId="{DFEA9F2A-22DB-49E6-B78B-573EAFC16485}">
      <dgm:prSet/>
      <dgm:spPr/>
      <dgm:t>
        <a:bodyPr/>
        <a:lstStyle/>
        <a:p>
          <a:endParaRPr lang="en-US"/>
        </a:p>
      </dgm:t>
    </dgm:pt>
    <dgm:pt modelId="{9112FC74-0C92-4B77-B7F4-E4330306CF1D}">
      <dgm:prSet phldrT="[Text]"/>
      <dgm:spPr/>
      <dgm:t>
        <a:bodyPr/>
        <a:lstStyle/>
        <a:p>
          <a:r>
            <a:rPr lang="en-US" b="1" dirty="0" smtClean="0"/>
            <a:t>Quality System</a:t>
          </a:r>
          <a:endParaRPr lang="en-US" b="1" dirty="0"/>
        </a:p>
      </dgm:t>
    </dgm:pt>
    <dgm:pt modelId="{CCCE4A1B-A843-46A1-BEBC-FACF6A7E36C3}" type="parTrans" cxnId="{191D834D-C184-43A9-95B5-2FB22DFD1D76}">
      <dgm:prSet/>
      <dgm:spPr/>
      <dgm:t>
        <a:bodyPr/>
        <a:lstStyle/>
        <a:p>
          <a:endParaRPr lang="en-US"/>
        </a:p>
      </dgm:t>
    </dgm:pt>
    <dgm:pt modelId="{D4A54DB5-707A-4804-8F3D-42E7D4E589B9}" type="sibTrans" cxnId="{191D834D-C184-43A9-95B5-2FB22DFD1D76}">
      <dgm:prSet/>
      <dgm:spPr/>
      <dgm:t>
        <a:bodyPr/>
        <a:lstStyle/>
        <a:p>
          <a:endParaRPr lang="en-US"/>
        </a:p>
      </dgm:t>
    </dgm:pt>
    <dgm:pt modelId="{EBCE8154-A1A1-4A93-B7A1-FCF65D93DEFF}">
      <dgm:prSet phldrT="[Text]"/>
      <dgm:spPr/>
      <dgm:t>
        <a:bodyPr/>
        <a:lstStyle/>
        <a:p>
          <a:r>
            <a:rPr lang="en-US" b="1" smtClean="0">
              <a:solidFill>
                <a:schemeClr val="tx1"/>
              </a:solidFill>
            </a:rPr>
            <a:t>Total Involvement</a:t>
          </a:r>
          <a:endParaRPr lang="en-US" b="1" dirty="0"/>
        </a:p>
      </dgm:t>
    </dgm:pt>
    <dgm:pt modelId="{5BE6B484-9084-45C9-ABA9-BE2E4335287A}" type="parTrans" cxnId="{D7F1D4C2-3B0C-4A1E-9A34-2AFFA3D35440}">
      <dgm:prSet/>
      <dgm:spPr/>
      <dgm:t>
        <a:bodyPr/>
        <a:lstStyle/>
        <a:p>
          <a:endParaRPr lang="en-US"/>
        </a:p>
      </dgm:t>
    </dgm:pt>
    <dgm:pt modelId="{ECEF8CB1-693E-4143-99FB-499FF58B34BF}" type="sibTrans" cxnId="{D7F1D4C2-3B0C-4A1E-9A34-2AFFA3D35440}">
      <dgm:prSet/>
      <dgm:spPr/>
      <dgm:t>
        <a:bodyPr/>
        <a:lstStyle/>
        <a:p>
          <a:endParaRPr lang="en-US"/>
        </a:p>
      </dgm:t>
    </dgm:pt>
    <dgm:pt modelId="{BDD4A6F0-C907-4C5A-ADB3-DCEF2505CF00}" type="pres">
      <dgm:prSet presAssocID="{009A13F4-6B5B-47FF-8C10-FFB66C9BA4A8}" presName="Name0" presStyleCnt="0">
        <dgm:presLayoutVars>
          <dgm:chMax val="4"/>
          <dgm:resizeHandles val="exact"/>
        </dgm:presLayoutVars>
      </dgm:prSet>
      <dgm:spPr/>
      <dgm:t>
        <a:bodyPr/>
        <a:lstStyle/>
        <a:p>
          <a:endParaRPr lang="en-US"/>
        </a:p>
      </dgm:t>
    </dgm:pt>
    <dgm:pt modelId="{8BC4A492-9535-467A-B032-523453BEFBAA}" type="pres">
      <dgm:prSet presAssocID="{009A13F4-6B5B-47FF-8C10-FFB66C9BA4A8}" presName="ellipse" presStyleLbl="trBgShp" presStyleIdx="0" presStyleCnt="1" custLinFactNeighborX="4272" custLinFactNeighborY="72106"/>
      <dgm:spPr/>
      <dgm:t>
        <a:bodyPr/>
        <a:lstStyle/>
        <a:p>
          <a:endParaRPr lang="en-US"/>
        </a:p>
      </dgm:t>
    </dgm:pt>
    <dgm:pt modelId="{92D51C8E-5231-4E91-82D7-85D5A66F5A8C}" type="pres">
      <dgm:prSet presAssocID="{009A13F4-6B5B-47FF-8C10-FFB66C9BA4A8}" presName="arrow1" presStyleLbl="fgShp" presStyleIdx="0" presStyleCnt="1" custLinFactY="100000" custLinFactNeighborX="17925" custLinFactNeighborY="191430"/>
      <dgm:spPr/>
      <dgm:t>
        <a:bodyPr/>
        <a:lstStyle/>
        <a:p>
          <a:endParaRPr lang="en-US"/>
        </a:p>
      </dgm:t>
    </dgm:pt>
    <dgm:pt modelId="{53B7F876-F2AF-449F-B6B0-FBE5F08EEECB}" type="pres">
      <dgm:prSet presAssocID="{009A13F4-6B5B-47FF-8C10-FFB66C9BA4A8}" presName="rectangle" presStyleLbl="revTx" presStyleIdx="0" presStyleCnt="1" custScaleX="87422" custScaleY="93292" custLinFactY="59723" custLinFactNeighborX="1258" custLinFactNeighborY="100000">
        <dgm:presLayoutVars>
          <dgm:bulletEnabled val="1"/>
        </dgm:presLayoutVars>
      </dgm:prSet>
      <dgm:spPr/>
      <dgm:t>
        <a:bodyPr/>
        <a:lstStyle/>
        <a:p>
          <a:endParaRPr lang="en-US"/>
        </a:p>
      </dgm:t>
    </dgm:pt>
    <dgm:pt modelId="{EE890ECD-BF61-4FA2-BEC3-160BC70C8413}" type="pres">
      <dgm:prSet presAssocID="{EBCE8154-A1A1-4A93-B7A1-FCF65D93DEFF}" presName="item1" presStyleLbl="node1" presStyleIdx="0" presStyleCnt="3" custLinFactY="14367" custLinFactNeighborX="-6566" custLinFactNeighborY="100000">
        <dgm:presLayoutVars>
          <dgm:bulletEnabled val="1"/>
        </dgm:presLayoutVars>
      </dgm:prSet>
      <dgm:spPr/>
      <dgm:t>
        <a:bodyPr/>
        <a:lstStyle/>
        <a:p>
          <a:endParaRPr lang="en-US"/>
        </a:p>
      </dgm:t>
    </dgm:pt>
    <dgm:pt modelId="{85AE7EEC-2943-4705-A4A7-9020DBB9D558}" type="pres">
      <dgm:prSet presAssocID="{64E23034-DCDE-42F8-BB70-E5F95B848443}" presName="item2" presStyleLbl="node1" presStyleIdx="1" presStyleCnt="3" custLinFactNeighborX="14675" custLinFactNeighborY="69228">
        <dgm:presLayoutVars>
          <dgm:bulletEnabled val="1"/>
        </dgm:presLayoutVars>
      </dgm:prSet>
      <dgm:spPr/>
      <dgm:t>
        <a:bodyPr/>
        <a:lstStyle/>
        <a:p>
          <a:endParaRPr lang="en-US"/>
        </a:p>
      </dgm:t>
    </dgm:pt>
    <dgm:pt modelId="{6D958CF8-E0CF-4266-89F8-E29B9280AE1F}" type="pres">
      <dgm:prSet presAssocID="{9112FC74-0C92-4B77-B7F4-E4330306CF1D}" presName="item3" presStyleLbl="node1" presStyleIdx="2" presStyleCnt="3" custLinFactNeighborX="44595" custLinFactNeighborY="93406">
        <dgm:presLayoutVars>
          <dgm:bulletEnabled val="1"/>
        </dgm:presLayoutVars>
      </dgm:prSet>
      <dgm:spPr/>
      <dgm:t>
        <a:bodyPr/>
        <a:lstStyle/>
        <a:p>
          <a:endParaRPr lang="en-US"/>
        </a:p>
      </dgm:t>
    </dgm:pt>
    <dgm:pt modelId="{375150A8-CB75-4A24-B540-AE579D3DB4F8}" type="pres">
      <dgm:prSet presAssocID="{009A13F4-6B5B-47FF-8C10-FFB66C9BA4A8}" presName="funnel" presStyleLbl="trAlignAcc1" presStyleIdx="0" presStyleCnt="1" custScaleX="105121" custScaleY="114493" custLinFactNeighborX="2695" custLinFactNeighborY="33812"/>
      <dgm:spPr/>
      <dgm:t>
        <a:bodyPr/>
        <a:lstStyle/>
        <a:p>
          <a:endParaRPr lang="en-US"/>
        </a:p>
      </dgm:t>
    </dgm:pt>
  </dgm:ptLst>
  <dgm:cxnLst>
    <dgm:cxn modelId="{D7F1D4C2-3B0C-4A1E-9A34-2AFFA3D35440}" srcId="{009A13F4-6B5B-47FF-8C10-FFB66C9BA4A8}" destId="{EBCE8154-A1A1-4A93-B7A1-FCF65D93DEFF}" srcOrd="1" destOrd="0" parTransId="{5BE6B484-9084-45C9-ABA9-BE2E4335287A}" sibTransId="{ECEF8CB1-693E-4143-99FB-499FF58B34BF}"/>
    <dgm:cxn modelId="{C4204AE3-DBE5-4D27-A56A-298DA48F25B0}" type="presOf" srcId="{9112FC74-0C92-4B77-B7F4-E4330306CF1D}" destId="{53B7F876-F2AF-449F-B6B0-FBE5F08EEECB}" srcOrd="0" destOrd="0" presId="urn:microsoft.com/office/officeart/2005/8/layout/funnel1"/>
    <dgm:cxn modelId="{B6E72A4F-1A0A-4971-B8B6-157E64D282BD}" type="presOf" srcId="{EBCE8154-A1A1-4A93-B7A1-FCF65D93DEFF}" destId="{85AE7EEC-2943-4705-A4A7-9020DBB9D558}" srcOrd="0" destOrd="0" presId="urn:microsoft.com/office/officeart/2005/8/layout/funnel1"/>
    <dgm:cxn modelId="{3585812E-2A0B-4482-8EE3-F2040DACE7D5}" type="presOf" srcId="{64E23034-DCDE-42F8-BB70-E5F95B848443}" destId="{EE890ECD-BF61-4FA2-BEC3-160BC70C8413}" srcOrd="0" destOrd="0" presId="urn:microsoft.com/office/officeart/2005/8/layout/funnel1"/>
    <dgm:cxn modelId="{8108CC39-40EF-4EDC-9468-B07347795327}" type="presOf" srcId="{9AFBC8B2-BB4B-41A5-97A3-342F683AFC5C}" destId="{6D958CF8-E0CF-4266-89F8-E29B9280AE1F}" srcOrd="0" destOrd="0" presId="urn:microsoft.com/office/officeart/2005/8/layout/funnel1"/>
    <dgm:cxn modelId="{2C73048F-2614-4AC6-8506-FBCA587BA4AF}" type="presOf" srcId="{009A13F4-6B5B-47FF-8C10-FFB66C9BA4A8}" destId="{BDD4A6F0-C907-4C5A-ADB3-DCEF2505CF00}" srcOrd="0" destOrd="0" presId="urn:microsoft.com/office/officeart/2005/8/layout/funnel1"/>
    <dgm:cxn modelId="{191D834D-C184-43A9-95B5-2FB22DFD1D76}" srcId="{009A13F4-6B5B-47FF-8C10-FFB66C9BA4A8}" destId="{9112FC74-0C92-4B77-B7F4-E4330306CF1D}" srcOrd="3" destOrd="0" parTransId="{CCCE4A1B-A843-46A1-BEBC-FACF6A7E36C3}" sibTransId="{D4A54DB5-707A-4804-8F3D-42E7D4E589B9}"/>
    <dgm:cxn modelId="{7147BE2B-D4A4-4A27-97F2-CF1C5EF80352}" srcId="{009A13F4-6B5B-47FF-8C10-FFB66C9BA4A8}" destId="{9AFBC8B2-BB4B-41A5-97A3-342F683AFC5C}" srcOrd="0" destOrd="0" parTransId="{BD4AF7E0-3EB0-46B3-A1BB-2BFD39C16FE0}" sibTransId="{E0D05AFB-419E-496C-BF18-B6E63B9F8EC2}"/>
    <dgm:cxn modelId="{DFEA9F2A-22DB-49E6-B78B-573EAFC16485}" srcId="{009A13F4-6B5B-47FF-8C10-FFB66C9BA4A8}" destId="{64E23034-DCDE-42F8-BB70-E5F95B848443}" srcOrd="2" destOrd="0" parTransId="{8CEFE246-D8BF-4EEE-86EF-E2BA8E051F7D}" sibTransId="{831B5ABE-8DB7-46E7-B361-6ED39D47CDE8}"/>
    <dgm:cxn modelId="{4519AE81-C331-4397-A419-6854C416A2F1}" type="presParOf" srcId="{BDD4A6F0-C907-4C5A-ADB3-DCEF2505CF00}" destId="{8BC4A492-9535-467A-B032-523453BEFBAA}" srcOrd="0" destOrd="0" presId="urn:microsoft.com/office/officeart/2005/8/layout/funnel1"/>
    <dgm:cxn modelId="{F4E8CFB0-F36E-4D72-8B36-A8A3516596E5}" type="presParOf" srcId="{BDD4A6F0-C907-4C5A-ADB3-DCEF2505CF00}" destId="{92D51C8E-5231-4E91-82D7-85D5A66F5A8C}" srcOrd="1" destOrd="0" presId="urn:microsoft.com/office/officeart/2005/8/layout/funnel1"/>
    <dgm:cxn modelId="{32165860-0863-40D7-BC91-A0DBB84FF7A4}" type="presParOf" srcId="{BDD4A6F0-C907-4C5A-ADB3-DCEF2505CF00}" destId="{53B7F876-F2AF-449F-B6B0-FBE5F08EEECB}" srcOrd="2" destOrd="0" presId="urn:microsoft.com/office/officeart/2005/8/layout/funnel1"/>
    <dgm:cxn modelId="{F1CFA6D4-BE34-4B00-8FD1-EC63F7E0C8FE}" type="presParOf" srcId="{BDD4A6F0-C907-4C5A-ADB3-DCEF2505CF00}" destId="{EE890ECD-BF61-4FA2-BEC3-160BC70C8413}" srcOrd="3" destOrd="0" presId="urn:microsoft.com/office/officeart/2005/8/layout/funnel1"/>
    <dgm:cxn modelId="{4EBC9712-2404-4F33-AD14-D8BB5A2AF6AE}" type="presParOf" srcId="{BDD4A6F0-C907-4C5A-ADB3-DCEF2505CF00}" destId="{85AE7EEC-2943-4705-A4A7-9020DBB9D558}" srcOrd="4" destOrd="0" presId="urn:microsoft.com/office/officeart/2005/8/layout/funnel1"/>
    <dgm:cxn modelId="{357C10EC-0E9A-4426-8D05-CD379337210F}" type="presParOf" srcId="{BDD4A6F0-C907-4C5A-ADB3-DCEF2505CF00}" destId="{6D958CF8-E0CF-4266-89F8-E29B9280AE1F}" srcOrd="5" destOrd="0" presId="urn:microsoft.com/office/officeart/2005/8/layout/funnel1"/>
    <dgm:cxn modelId="{8E676DE1-E118-41AA-BE2F-EE73D6D130C0}" type="presParOf" srcId="{BDD4A6F0-C907-4C5A-ADB3-DCEF2505CF00}" destId="{375150A8-CB75-4A24-B540-AE579D3DB4F8}"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2F50518-0B52-4498-8D5E-1A586C45B72C}" type="doc">
      <dgm:prSet loTypeId="urn:microsoft.com/office/officeart/2009/3/layout/DescendingProcess" loCatId="process" qsTypeId="urn:microsoft.com/office/officeart/2005/8/quickstyle/simple3" qsCatId="simple" csTypeId="urn:microsoft.com/office/officeart/2005/8/colors/colorful3" csCatId="colorful" phldr="1"/>
      <dgm:spPr/>
      <dgm:t>
        <a:bodyPr/>
        <a:lstStyle/>
        <a:p>
          <a:endParaRPr lang="en-US"/>
        </a:p>
      </dgm:t>
    </dgm:pt>
    <dgm:pt modelId="{5AFE059B-6874-4D30-9F09-26F9F54A7737}">
      <dgm:prSet phldrT="[Text]"/>
      <dgm:spPr/>
      <dgm:t>
        <a:bodyPr/>
        <a:lstStyle/>
        <a:p>
          <a:r>
            <a:rPr lang="en-US" b="0" dirty="0" smtClean="0">
              <a:solidFill>
                <a:schemeClr val="tx1"/>
              </a:solidFill>
            </a:rPr>
            <a:t>Leadership</a:t>
          </a:r>
          <a:endParaRPr lang="en-US" b="0" dirty="0">
            <a:solidFill>
              <a:schemeClr val="tx1"/>
            </a:solidFill>
          </a:endParaRPr>
        </a:p>
      </dgm:t>
    </dgm:pt>
    <dgm:pt modelId="{71F814CC-36A1-4037-BC16-66D28770C552}" type="parTrans" cxnId="{0728F1B7-C807-4AFC-B811-EFE9779942FD}">
      <dgm:prSet/>
      <dgm:spPr/>
      <dgm:t>
        <a:bodyPr/>
        <a:lstStyle/>
        <a:p>
          <a:endParaRPr lang="en-US"/>
        </a:p>
      </dgm:t>
    </dgm:pt>
    <dgm:pt modelId="{DB43BB18-AD49-4A30-810F-1AD7FB5AB98E}" type="sibTrans" cxnId="{0728F1B7-C807-4AFC-B811-EFE9779942FD}">
      <dgm:prSet/>
      <dgm:spPr/>
      <dgm:t>
        <a:bodyPr/>
        <a:lstStyle/>
        <a:p>
          <a:endParaRPr lang="en-US"/>
        </a:p>
      </dgm:t>
    </dgm:pt>
    <dgm:pt modelId="{BC62E0E1-8B64-45D7-8D44-A5CB784CC1BF}">
      <dgm:prSet phldrT="[Text]"/>
      <dgm:spPr/>
      <dgm:t>
        <a:bodyPr/>
        <a:lstStyle/>
        <a:p>
          <a:r>
            <a:rPr lang="en-US" b="0" dirty="0" smtClean="0">
              <a:solidFill>
                <a:schemeClr val="tx1"/>
              </a:solidFill>
            </a:rPr>
            <a:t>Strategic Planning</a:t>
          </a:r>
          <a:endParaRPr lang="en-US" b="0" dirty="0">
            <a:solidFill>
              <a:schemeClr val="tx1"/>
            </a:solidFill>
          </a:endParaRPr>
        </a:p>
      </dgm:t>
    </dgm:pt>
    <dgm:pt modelId="{529483DF-5D23-4397-97BD-A8D08C74F571}" type="parTrans" cxnId="{F159685B-0ACF-4093-A7AF-A1AEC2642B15}">
      <dgm:prSet/>
      <dgm:spPr/>
      <dgm:t>
        <a:bodyPr/>
        <a:lstStyle/>
        <a:p>
          <a:endParaRPr lang="en-US"/>
        </a:p>
      </dgm:t>
    </dgm:pt>
    <dgm:pt modelId="{F2CC50EB-F6A5-4485-A2EF-0E4FEA8152EA}" type="sibTrans" cxnId="{F159685B-0ACF-4093-A7AF-A1AEC2642B15}">
      <dgm:prSet/>
      <dgm:spPr/>
      <dgm:t>
        <a:bodyPr/>
        <a:lstStyle/>
        <a:p>
          <a:endParaRPr lang="en-US"/>
        </a:p>
      </dgm:t>
    </dgm:pt>
    <dgm:pt modelId="{2B86DC36-0A47-471F-90AD-2C6E1A7113C2}">
      <dgm:prSet phldrT="[Text]"/>
      <dgm:spPr/>
      <dgm:t>
        <a:bodyPr/>
        <a:lstStyle/>
        <a:p>
          <a:r>
            <a:rPr lang="en-US" b="0" dirty="0" smtClean="0">
              <a:solidFill>
                <a:schemeClr val="tx1"/>
              </a:solidFill>
            </a:rPr>
            <a:t>Information and Analysis</a:t>
          </a:r>
        </a:p>
      </dgm:t>
    </dgm:pt>
    <dgm:pt modelId="{4455E1C2-82A3-4599-984D-4FD4955C476B}" type="parTrans" cxnId="{FD670F96-77D8-4F35-87EE-E71C470B0C9B}">
      <dgm:prSet/>
      <dgm:spPr/>
      <dgm:t>
        <a:bodyPr/>
        <a:lstStyle/>
        <a:p>
          <a:endParaRPr lang="en-US"/>
        </a:p>
      </dgm:t>
    </dgm:pt>
    <dgm:pt modelId="{D8C941C8-E3FA-4886-A91E-B8C02678E794}" type="sibTrans" cxnId="{FD670F96-77D8-4F35-87EE-E71C470B0C9B}">
      <dgm:prSet/>
      <dgm:spPr/>
      <dgm:t>
        <a:bodyPr/>
        <a:lstStyle/>
        <a:p>
          <a:endParaRPr lang="en-US"/>
        </a:p>
      </dgm:t>
    </dgm:pt>
    <dgm:pt modelId="{02839823-AFCC-4438-B9C5-D29828A973E1}">
      <dgm:prSet phldrT="[Text]"/>
      <dgm:spPr/>
      <dgm:t>
        <a:bodyPr/>
        <a:lstStyle/>
        <a:p>
          <a:r>
            <a:rPr lang="en-US" b="0" dirty="0" smtClean="0">
              <a:solidFill>
                <a:schemeClr val="tx1"/>
              </a:solidFill>
            </a:rPr>
            <a:t>Process Management </a:t>
          </a:r>
          <a:endParaRPr lang="en-US" b="0" dirty="0">
            <a:solidFill>
              <a:schemeClr val="tx1"/>
            </a:solidFill>
          </a:endParaRPr>
        </a:p>
      </dgm:t>
    </dgm:pt>
    <dgm:pt modelId="{442CE907-2D97-42FD-A221-D400C887678E}" type="parTrans" cxnId="{AE4CCE5C-1898-494A-AE54-6B947EF67FD2}">
      <dgm:prSet/>
      <dgm:spPr/>
      <dgm:t>
        <a:bodyPr/>
        <a:lstStyle/>
        <a:p>
          <a:endParaRPr lang="en-US"/>
        </a:p>
      </dgm:t>
    </dgm:pt>
    <dgm:pt modelId="{73F39FEB-24B3-43FA-877F-71AD97CB76DF}" type="sibTrans" cxnId="{AE4CCE5C-1898-494A-AE54-6B947EF67FD2}">
      <dgm:prSet/>
      <dgm:spPr/>
      <dgm:t>
        <a:bodyPr/>
        <a:lstStyle/>
        <a:p>
          <a:endParaRPr lang="en-US"/>
        </a:p>
      </dgm:t>
    </dgm:pt>
    <dgm:pt modelId="{BDD4D86C-ECD0-4CF8-A9AB-2ABB5739F335}">
      <dgm:prSet phldrT="[Text]"/>
      <dgm:spPr/>
      <dgm:t>
        <a:bodyPr/>
        <a:lstStyle/>
        <a:p>
          <a:r>
            <a:rPr lang="en-US" b="0" dirty="0" smtClean="0">
              <a:solidFill>
                <a:schemeClr val="tx1"/>
              </a:solidFill>
            </a:rPr>
            <a:t>HR focus</a:t>
          </a:r>
          <a:endParaRPr lang="en-US" b="0" dirty="0">
            <a:solidFill>
              <a:schemeClr val="tx1"/>
            </a:solidFill>
          </a:endParaRPr>
        </a:p>
      </dgm:t>
    </dgm:pt>
    <dgm:pt modelId="{F78E169B-D5BF-4ED5-BAC8-032C218826DE}" type="parTrans" cxnId="{2B02A8C9-B5BA-41E6-ADE4-43142E9B5021}">
      <dgm:prSet/>
      <dgm:spPr/>
      <dgm:t>
        <a:bodyPr/>
        <a:lstStyle/>
        <a:p>
          <a:endParaRPr lang="en-US"/>
        </a:p>
      </dgm:t>
    </dgm:pt>
    <dgm:pt modelId="{6E78AC7F-7672-4431-905D-3368F1094BD1}" type="sibTrans" cxnId="{2B02A8C9-B5BA-41E6-ADE4-43142E9B5021}">
      <dgm:prSet/>
      <dgm:spPr/>
      <dgm:t>
        <a:bodyPr/>
        <a:lstStyle/>
        <a:p>
          <a:endParaRPr lang="en-US"/>
        </a:p>
      </dgm:t>
    </dgm:pt>
    <dgm:pt modelId="{322C4823-B194-4510-BCD4-3A150A3DD267}">
      <dgm:prSet phldrT="[Text]"/>
      <dgm:spPr/>
      <dgm:t>
        <a:bodyPr/>
        <a:lstStyle/>
        <a:p>
          <a:r>
            <a:rPr lang="en-US" b="0" dirty="0" smtClean="0">
              <a:solidFill>
                <a:schemeClr val="tx1"/>
              </a:solidFill>
            </a:rPr>
            <a:t>Business results</a:t>
          </a:r>
          <a:endParaRPr lang="en-US" b="0" dirty="0">
            <a:solidFill>
              <a:schemeClr val="tx1"/>
            </a:solidFill>
          </a:endParaRPr>
        </a:p>
      </dgm:t>
    </dgm:pt>
    <dgm:pt modelId="{DF5C296F-B791-4A17-B089-46BDF6AB85BC}" type="parTrans" cxnId="{6ADC2691-8D58-4E2D-8FF4-F425C04D6DFD}">
      <dgm:prSet/>
      <dgm:spPr/>
      <dgm:t>
        <a:bodyPr/>
        <a:lstStyle/>
        <a:p>
          <a:endParaRPr lang="en-US"/>
        </a:p>
      </dgm:t>
    </dgm:pt>
    <dgm:pt modelId="{47FFB9B5-B101-44C2-90B2-C6AE19A558DF}" type="sibTrans" cxnId="{6ADC2691-8D58-4E2D-8FF4-F425C04D6DFD}">
      <dgm:prSet/>
      <dgm:spPr/>
      <dgm:t>
        <a:bodyPr/>
        <a:lstStyle/>
        <a:p>
          <a:endParaRPr lang="en-US"/>
        </a:p>
      </dgm:t>
    </dgm:pt>
    <dgm:pt modelId="{1F4420A1-E8AF-4F0D-B3BB-D1B3BB424ABE}">
      <dgm:prSet phldrT="[Text]"/>
      <dgm:spPr/>
      <dgm:t>
        <a:bodyPr/>
        <a:lstStyle/>
        <a:p>
          <a:r>
            <a:rPr lang="en-US" b="0" dirty="0" smtClean="0">
              <a:solidFill>
                <a:schemeClr val="tx1"/>
              </a:solidFill>
            </a:rPr>
            <a:t>Customer and market focus</a:t>
          </a:r>
          <a:endParaRPr lang="en-US" b="0" dirty="0">
            <a:solidFill>
              <a:schemeClr val="tx1"/>
            </a:solidFill>
          </a:endParaRPr>
        </a:p>
      </dgm:t>
    </dgm:pt>
    <dgm:pt modelId="{433DA1E7-967C-4A55-B240-F6AC03FF5737}" type="parTrans" cxnId="{38A72A9A-B2D2-440B-9952-BE9DB4DC37EF}">
      <dgm:prSet/>
      <dgm:spPr/>
      <dgm:t>
        <a:bodyPr/>
        <a:lstStyle/>
        <a:p>
          <a:endParaRPr lang="en-US"/>
        </a:p>
      </dgm:t>
    </dgm:pt>
    <dgm:pt modelId="{F1AA59FF-7577-4A73-AEDF-143943A88F11}" type="sibTrans" cxnId="{38A72A9A-B2D2-440B-9952-BE9DB4DC37EF}">
      <dgm:prSet/>
      <dgm:spPr/>
      <dgm:t>
        <a:bodyPr/>
        <a:lstStyle/>
        <a:p>
          <a:endParaRPr lang="en-US"/>
        </a:p>
      </dgm:t>
    </dgm:pt>
    <dgm:pt modelId="{E6099261-F0BD-4F8B-BBE8-BC6893BD911B}" type="pres">
      <dgm:prSet presAssocID="{72F50518-0B52-4498-8D5E-1A586C45B72C}" presName="Name0" presStyleCnt="0">
        <dgm:presLayoutVars>
          <dgm:chMax val="7"/>
          <dgm:chPref val="5"/>
        </dgm:presLayoutVars>
      </dgm:prSet>
      <dgm:spPr/>
      <dgm:t>
        <a:bodyPr/>
        <a:lstStyle/>
        <a:p>
          <a:endParaRPr lang="en-US"/>
        </a:p>
      </dgm:t>
    </dgm:pt>
    <dgm:pt modelId="{32ACAF2C-92A2-45CE-A531-91782C8154C8}" type="pres">
      <dgm:prSet presAssocID="{72F50518-0B52-4498-8D5E-1A586C45B72C}" presName="arrowNode" presStyleLbl="node1" presStyleIdx="0" presStyleCnt="1" custLinFactNeighborX="-3273" custLinFactNeighborY="0"/>
      <dgm:spPr>
        <a:solidFill>
          <a:schemeClr val="tx2">
            <a:lumMod val="60000"/>
            <a:lumOff val="40000"/>
          </a:schemeClr>
        </a:solidFill>
      </dgm:spPr>
      <dgm:t>
        <a:bodyPr/>
        <a:lstStyle/>
        <a:p>
          <a:endParaRPr lang="en-US"/>
        </a:p>
      </dgm:t>
    </dgm:pt>
    <dgm:pt modelId="{964F4CCD-E1D6-439B-B72F-BE684EB084D3}" type="pres">
      <dgm:prSet presAssocID="{5AFE059B-6874-4D30-9F09-26F9F54A7737}" presName="txNode1" presStyleLbl="revTx" presStyleIdx="0" presStyleCnt="7">
        <dgm:presLayoutVars>
          <dgm:bulletEnabled val="1"/>
        </dgm:presLayoutVars>
      </dgm:prSet>
      <dgm:spPr/>
      <dgm:t>
        <a:bodyPr/>
        <a:lstStyle/>
        <a:p>
          <a:endParaRPr lang="en-US"/>
        </a:p>
      </dgm:t>
    </dgm:pt>
    <dgm:pt modelId="{6564455B-41B5-48F1-AE4E-200EA0A37595}" type="pres">
      <dgm:prSet presAssocID="{BC62E0E1-8B64-45D7-8D44-A5CB784CC1BF}" presName="txNode2" presStyleLbl="revTx" presStyleIdx="1" presStyleCnt="7">
        <dgm:presLayoutVars>
          <dgm:bulletEnabled val="1"/>
        </dgm:presLayoutVars>
      </dgm:prSet>
      <dgm:spPr/>
      <dgm:t>
        <a:bodyPr/>
        <a:lstStyle/>
        <a:p>
          <a:endParaRPr lang="en-US"/>
        </a:p>
      </dgm:t>
    </dgm:pt>
    <dgm:pt modelId="{60B5E7F7-4A90-4256-B5C4-D48BD3FE54A0}" type="pres">
      <dgm:prSet presAssocID="{F2CC50EB-F6A5-4485-A2EF-0E4FEA8152EA}" presName="dotNode2" presStyleCnt="0"/>
      <dgm:spPr/>
      <dgm:t>
        <a:bodyPr/>
        <a:lstStyle/>
        <a:p>
          <a:endParaRPr lang="en-US"/>
        </a:p>
      </dgm:t>
    </dgm:pt>
    <dgm:pt modelId="{13A230B1-04C4-4A89-A33C-9B3A750C01F8}" type="pres">
      <dgm:prSet presAssocID="{F2CC50EB-F6A5-4485-A2EF-0E4FEA8152EA}" presName="dotRepeatNode" presStyleLbl="fgShp" presStyleIdx="0" presStyleCnt="5"/>
      <dgm:spPr/>
      <dgm:t>
        <a:bodyPr/>
        <a:lstStyle/>
        <a:p>
          <a:endParaRPr lang="en-US"/>
        </a:p>
      </dgm:t>
    </dgm:pt>
    <dgm:pt modelId="{CBEDB469-9A4D-4297-807D-21BD9F842C83}" type="pres">
      <dgm:prSet presAssocID="{2B86DC36-0A47-471F-90AD-2C6E1A7113C2}" presName="txNode3" presStyleLbl="revTx" presStyleIdx="2" presStyleCnt="7">
        <dgm:presLayoutVars>
          <dgm:bulletEnabled val="1"/>
        </dgm:presLayoutVars>
      </dgm:prSet>
      <dgm:spPr/>
      <dgm:t>
        <a:bodyPr/>
        <a:lstStyle/>
        <a:p>
          <a:endParaRPr lang="en-US"/>
        </a:p>
      </dgm:t>
    </dgm:pt>
    <dgm:pt modelId="{FBB9A571-ABD3-47C1-B3FC-C577515F562E}" type="pres">
      <dgm:prSet presAssocID="{D8C941C8-E3FA-4886-A91E-B8C02678E794}" presName="dotNode3" presStyleCnt="0"/>
      <dgm:spPr/>
      <dgm:t>
        <a:bodyPr/>
        <a:lstStyle/>
        <a:p>
          <a:endParaRPr lang="en-US"/>
        </a:p>
      </dgm:t>
    </dgm:pt>
    <dgm:pt modelId="{F551127A-DB2D-4FB8-B8C2-CEB22A9FBD61}" type="pres">
      <dgm:prSet presAssocID="{D8C941C8-E3FA-4886-A91E-B8C02678E794}" presName="dotRepeatNode" presStyleLbl="fgShp" presStyleIdx="1" presStyleCnt="5"/>
      <dgm:spPr/>
      <dgm:t>
        <a:bodyPr/>
        <a:lstStyle/>
        <a:p>
          <a:endParaRPr lang="en-US"/>
        </a:p>
      </dgm:t>
    </dgm:pt>
    <dgm:pt modelId="{B6B1FF87-6DE3-44E0-99BF-164A4425354A}" type="pres">
      <dgm:prSet presAssocID="{02839823-AFCC-4438-B9C5-D29828A973E1}" presName="txNode4" presStyleLbl="revTx" presStyleIdx="3" presStyleCnt="7">
        <dgm:presLayoutVars>
          <dgm:bulletEnabled val="1"/>
        </dgm:presLayoutVars>
      </dgm:prSet>
      <dgm:spPr/>
      <dgm:t>
        <a:bodyPr/>
        <a:lstStyle/>
        <a:p>
          <a:endParaRPr lang="en-US"/>
        </a:p>
      </dgm:t>
    </dgm:pt>
    <dgm:pt modelId="{23259116-7C2D-4311-B2D3-F48D168A8DB1}" type="pres">
      <dgm:prSet presAssocID="{73F39FEB-24B3-43FA-877F-71AD97CB76DF}" presName="dotNode4" presStyleCnt="0"/>
      <dgm:spPr/>
      <dgm:t>
        <a:bodyPr/>
        <a:lstStyle/>
        <a:p>
          <a:endParaRPr lang="en-US"/>
        </a:p>
      </dgm:t>
    </dgm:pt>
    <dgm:pt modelId="{EA062E3A-AF8E-41AF-84F9-A0FAD7C0EB5D}" type="pres">
      <dgm:prSet presAssocID="{73F39FEB-24B3-43FA-877F-71AD97CB76DF}" presName="dotRepeatNode" presStyleLbl="fgShp" presStyleIdx="2" presStyleCnt="5"/>
      <dgm:spPr/>
      <dgm:t>
        <a:bodyPr/>
        <a:lstStyle/>
        <a:p>
          <a:endParaRPr lang="en-US"/>
        </a:p>
      </dgm:t>
    </dgm:pt>
    <dgm:pt modelId="{7F02FE5E-C26A-48C3-8D9A-DA6DC6EE1DC3}" type="pres">
      <dgm:prSet presAssocID="{BDD4D86C-ECD0-4CF8-A9AB-2ABB5739F335}" presName="txNode5" presStyleLbl="revTx" presStyleIdx="4" presStyleCnt="7">
        <dgm:presLayoutVars>
          <dgm:bulletEnabled val="1"/>
        </dgm:presLayoutVars>
      </dgm:prSet>
      <dgm:spPr/>
      <dgm:t>
        <a:bodyPr/>
        <a:lstStyle/>
        <a:p>
          <a:endParaRPr lang="en-US"/>
        </a:p>
      </dgm:t>
    </dgm:pt>
    <dgm:pt modelId="{9B8CF95B-78B1-4D2D-BF13-B6E901D08C36}" type="pres">
      <dgm:prSet presAssocID="{6E78AC7F-7672-4431-905D-3368F1094BD1}" presName="dotNode5" presStyleCnt="0"/>
      <dgm:spPr/>
      <dgm:t>
        <a:bodyPr/>
        <a:lstStyle/>
        <a:p>
          <a:endParaRPr lang="en-US"/>
        </a:p>
      </dgm:t>
    </dgm:pt>
    <dgm:pt modelId="{7177611A-447F-43CF-9AB0-5D7DC6B39D73}" type="pres">
      <dgm:prSet presAssocID="{6E78AC7F-7672-4431-905D-3368F1094BD1}" presName="dotRepeatNode" presStyleLbl="fgShp" presStyleIdx="3" presStyleCnt="5"/>
      <dgm:spPr/>
      <dgm:t>
        <a:bodyPr/>
        <a:lstStyle/>
        <a:p>
          <a:endParaRPr lang="en-US"/>
        </a:p>
      </dgm:t>
    </dgm:pt>
    <dgm:pt modelId="{15D50084-5339-44C3-BABE-4B129654C249}" type="pres">
      <dgm:prSet presAssocID="{322C4823-B194-4510-BCD4-3A150A3DD267}" presName="txNode6" presStyleLbl="revTx" presStyleIdx="5" presStyleCnt="7">
        <dgm:presLayoutVars>
          <dgm:bulletEnabled val="1"/>
        </dgm:presLayoutVars>
      </dgm:prSet>
      <dgm:spPr/>
      <dgm:t>
        <a:bodyPr/>
        <a:lstStyle/>
        <a:p>
          <a:endParaRPr lang="en-US"/>
        </a:p>
      </dgm:t>
    </dgm:pt>
    <dgm:pt modelId="{9DB430A2-8337-4C9F-A0A9-69D8703EC4A8}" type="pres">
      <dgm:prSet presAssocID="{47FFB9B5-B101-44C2-90B2-C6AE19A558DF}" presName="dotNode6" presStyleCnt="0"/>
      <dgm:spPr/>
      <dgm:t>
        <a:bodyPr/>
        <a:lstStyle/>
        <a:p>
          <a:endParaRPr lang="en-US"/>
        </a:p>
      </dgm:t>
    </dgm:pt>
    <dgm:pt modelId="{E214FEB3-D71B-43B7-A15C-1F4359C86BA7}" type="pres">
      <dgm:prSet presAssocID="{47FFB9B5-B101-44C2-90B2-C6AE19A558DF}" presName="dotRepeatNode" presStyleLbl="fgShp" presStyleIdx="4" presStyleCnt="5"/>
      <dgm:spPr/>
      <dgm:t>
        <a:bodyPr/>
        <a:lstStyle/>
        <a:p>
          <a:endParaRPr lang="en-US"/>
        </a:p>
      </dgm:t>
    </dgm:pt>
    <dgm:pt modelId="{247C5563-BF66-469E-A581-93D8BE11CDB7}" type="pres">
      <dgm:prSet presAssocID="{1F4420A1-E8AF-4F0D-B3BB-D1B3BB424ABE}" presName="txNode7" presStyleLbl="revTx" presStyleIdx="6" presStyleCnt="7">
        <dgm:presLayoutVars>
          <dgm:bulletEnabled val="1"/>
        </dgm:presLayoutVars>
      </dgm:prSet>
      <dgm:spPr/>
      <dgm:t>
        <a:bodyPr/>
        <a:lstStyle/>
        <a:p>
          <a:endParaRPr lang="en-US"/>
        </a:p>
      </dgm:t>
    </dgm:pt>
  </dgm:ptLst>
  <dgm:cxnLst>
    <dgm:cxn modelId="{2B02A8C9-B5BA-41E6-ADE4-43142E9B5021}" srcId="{72F50518-0B52-4498-8D5E-1A586C45B72C}" destId="{BDD4D86C-ECD0-4CF8-A9AB-2ABB5739F335}" srcOrd="4" destOrd="0" parTransId="{F78E169B-D5BF-4ED5-BAC8-032C218826DE}" sibTransId="{6E78AC7F-7672-4431-905D-3368F1094BD1}"/>
    <dgm:cxn modelId="{1054EC0C-E545-47F9-BB61-EE0636226D3A}" type="presOf" srcId="{BDD4D86C-ECD0-4CF8-A9AB-2ABB5739F335}" destId="{7F02FE5E-C26A-48C3-8D9A-DA6DC6EE1DC3}" srcOrd="0" destOrd="0" presId="urn:microsoft.com/office/officeart/2009/3/layout/DescendingProcess"/>
    <dgm:cxn modelId="{F8881C29-04E2-444F-8F83-7FE0F0275F83}" type="presOf" srcId="{5AFE059B-6874-4D30-9F09-26F9F54A7737}" destId="{964F4CCD-E1D6-439B-B72F-BE684EB084D3}" srcOrd="0" destOrd="0" presId="urn:microsoft.com/office/officeart/2009/3/layout/DescendingProcess"/>
    <dgm:cxn modelId="{AE4CCE5C-1898-494A-AE54-6B947EF67FD2}" srcId="{72F50518-0B52-4498-8D5E-1A586C45B72C}" destId="{02839823-AFCC-4438-B9C5-D29828A973E1}" srcOrd="3" destOrd="0" parTransId="{442CE907-2D97-42FD-A221-D400C887678E}" sibTransId="{73F39FEB-24B3-43FA-877F-71AD97CB76DF}"/>
    <dgm:cxn modelId="{FD670F96-77D8-4F35-87EE-E71C470B0C9B}" srcId="{72F50518-0B52-4498-8D5E-1A586C45B72C}" destId="{2B86DC36-0A47-471F-90AD-2C6E1A7113C2}" srcOrd="2" destOrd="0" parTransId="{4455E1C2-82A3-4599-984D-4FD4955C476B}" sibTransId="{D8C941C8-E3FA-4886-A91E-B8C02678E794}"/>
    <dgm:cxn modelId="{6ADC2691-8D58-4E2D-8FF4-F425C04D6DFD}" srcId="{72F50518-0B52-4498-8D5E-1A586C45B72C}" destId="{322C4823-B194-4510-BCD4-3A150A3DD267}" srcOrd="5" destOrd="0" parTransId="{DF5C296F-B791-4A17-B089-46BDF6AB85BC}" sibTransId="{47FFB9B5-B101-44C2-90B2-C6AE19A558DF}"/>
    <dgm:cxn modelId="{3A3D8471-A261-46B9-9D34-A5CFAAFDA6AF}" type="presOf" srcId="{322C4823-B194-4510-BCD4-3A150A3DD267}" destId="{15D50084-5339-44C3-BABE-4B129654C249}" srcOrd="0" destOrd="0" presId="urn:microsoft.com/office/officeart/2009/3/layout/DescendingProcess"/>
    <dgm:cxn modelId="{0728F1B7-C807-4AFC-B811-EFE9779942FD}" srcId="{72F50518-0B52-4498-8D5E-1A586C45B72C}" destId="{5AFE059B-6874-4D30-9F09-26F9F54A7737}" srcOrd="0" destOrd="0" parTransId="{71F814CC-36A1-4037-BC16-66D28770C552}" sibTransId="{DB43BB18-AD49-4A30-810F-1AD7FB5AB98E}"/>
    <dgm:cxn modelId="{BE69BE53-1552-426E-BD19-3233B5C9911E}" type="presOf" srcId="{2B86DC36-0A47-471F-90AD-2C6E1A7113C2}" destId="{CBEDB469-9A4D-4297-807D-21BD9F842C83}" srcOrd="0" destOrd="0" presId="urn:microsoft.com/office/officeart/2009/3/layout/DescendingProcess"/>
    <dgm:cxn modelId="{063CFDD1-109E-48B1-89C5-D3BD0B5B678C}" type="presOf" srcId="{73F39FEB-24B3-43FA-877F-71AD97CB76DF}" destId="{EA062E3A-AF8E-41AF-84F9-A0FAD7C0EB5D}" srcOrd="0" destOrd="0" presId="urn:microsoft.com/office/officeart/2009/3/layout/DescendingProcess"/>
    <dgm:cxn modelId="{A2D835B0-9BA8-41ED-9BDB-3B5F10164899}" type="presOf" srcId="{02839823-AFCC-4438-B9C5-D29828A973E1}" destId="{B6B1FF87-6DE3-44E0-99BF-164A4425354A}" srcOrd="0" destOrd="0" presId="urn:microsoft.com/office/officeart/2009/3/layout/DescendingProcess"/>
    <dgm:cxn modelId="{402328DB-BC4F-4E6B-B88B-459B8A8E520A}" type="presOf" srcId="{72F50518-0B52-4498-8D5E-1A586C45B72C}" destId="{E6099261-F0BD-4F8B-BBE8-BC6893BD911B}" srcOrd="0" destOrd="0" presId="urn:microsoft.com/office/officeart/2009/3/layout/DescendingProcess"/>
    <dgm:cxn modelId="{2531D2CE-2CC1-4557-B4C4-DEA2053F7027}" type="presOf" srcId="{BC62E0E1-8B64-45D7-8D44-A5CB784CC1BF}" destId="{6564455B-41B5-48F1-AE4E-200EA0A37595}" srcOrd="0" destOrd="0" presId="urn:microsoft.com/office/officeart/2009/3/layout/DescendingProcess"/>
    <dgm:cxn modelId="{FD8036E7-1F01-4A08-8B35-6DB17A603C44}" type="presOf" srcId="{1F4420A1-E8AF-4F0D-B3BB-D1B3BB424ABE}" destId="{247C5563-BF66-469E-A581-93D8BE11CDB7}" srcOrd="0" destOrd="0" presId="urn:microsoft.com/office/officeart/2009/3/layout/DescendingProcess"/>
    <dgm:cxn modelId="{F159685B-0ACF-4093-A7AF-A1AEC2642B15}" srcId="{72F50518-0B52-4498-8D5E-1A586C45B72C}" destId="{BC62E0E1-8B64-45D7-8D44-A5CB784CC1BF}" srcOrd="1" destOrd="0" parTransId="{529483DF-5D23-4397-97BD-A8D08C74F571}" sibTransId="{F2CC50EB-F6A5-4485-A2EF-0E4FEA8152EA}"/>
    <dgm:cxn modelId="{38A72A9A-B2D2-440B-9952-BE9DB4DC37EF}" srcId="{72F50518-0B52-4498-8D5E-1A586C45B72C}" destId="{1F4420A1-E8AF-4F0D-B3BB-D1B3BB424ABE}" srcOrd="6" destOrd="0" parTransId="{433DA1E7-967C-4A55-B240-F6AC03FF5737}" sibTransId="{F1AA59FF-7577-4A73-AEDF-143943A88F11}"/>
    <dgm:cxn modelId="{7522C6C5-B554-410D-968A-96E2E7CCEB7E}" type="presOf" srcId="{F2CC50EB-F6A5-4485-A2EF-0E4FEA8152EA}" destId="{13A230B1-04C4-4A89-A33C-9B3A750C01F8}" srcOrd="0" destOrd="0" presId="urn:microsoft.com/office/officeart/2009/3/layout/DescendingProcess"/>
    <dgm:cxn modelId="{02F8AB2F-589F-4C97-AD0C-C8C7B2512488}" type="presOf" srcId="{47FFB9B5-B101-44C2-90B2-C6AE19A558DF}" destId="{E214FEB3-D71B-43B7-A15C-1F4359C86BA7}" srcOrd="0" destOrd="0" presId="urn:microsoft.com/office/officeart/2009/3/layout/DescendingProcess"/>
    <dgm:cxn modelId="{B35F75A2-7846-48B3-B17F-192F88A20AC7}" type="presOf" srcId="{6E78AC7F-7672-4431-905D-3368F1094BD1}" destId="{7177611A-447F-43CF-9AB0-5D7DC6B39D73}" srcOrd="0" destOrd="0" presId="urn:microsoft.com/office/officeart/2009/3/layout/DescendingProcess"/>
    <dgm:cxn modelId="{A3C45BB9-313D-4331-9F4A-9D0E1CD55EAD}" type="presOf" srcId="{D8C941C8-E3FA-4886-A91E-B8C02678E794}" destId="{F551127A-DB2D-4FB8-B8C2-CEB22A9FBD61}" srcOrd="0" destOrd="0" presId="urn:microsoft.com/office/officeart/2009/3/layout/DescendingProcess"/>
    <dgm:cxn modelId="{FFC63799-0280-4EA5-809F-962DBE88FBEC}" type="presParOf" srcId="{E6099261-F0BD-4F8B-BBE8-BC6893BD911B}" destId="{32ACAF2C-92A2-45CE-A531-91782C8154C8}" srcOrd="0" destOrd="0" presId="urn:microsoft.com/office/officeart/2009/3/layout/DescendingProcess"/>
    <dgm:cxn modelId="{212DC136-D684-4096-83A7-68521E8D60E7}" type="presParOf" srcId="{E6099261-F0BD-4F8B-BBE8-BC6893BD911B}" destId="{964F4CCD-E1D6-439B-B72F-BE684EB084D3}" srcOrd="1" destOrd="0" presId="urn:microsoft.com/office/officeart/2009/3/layout/DescendingProcess"/>
    <dgm:cxn modelId="{ED84C7CA-BB49-4DB3-AF77-F205FC3A246E}" type="presParOf" srcId="{E6099261-F0BD-4F8B-BBE8-BC6893BD911B}" destId="{6564455B-41B5-48F1-AE4E-200EA0A37595}" srcOrd="2" destOrd="0" presId="urn:microsoft.com/office/officeart/2009/3/layout/DescendingProcess"/>
    <dgm:cxn modelId="{414D3979-CD14-4858-AC20-840262E01FB8}" type="presParOf" srcId="{E6099261-F0BD-4F8B-BBE8-BC6893BD911B}" destId="{60B5E7F7-4A90-4256-B5C4-D48BD3FE54A0}" srcOrd="3" destOrd="0" presId="urn:microsoft.com/office/officeart/2009/3/layout/DescendingProcess"/>
    <dgm:cxn modelId="{4AA8EE59-B830-45AE-AA51-5466E7DC439B}" type="presParOf" srcId="{60B5E7F7-4A90-4256-B5C4-D48BD3FE54A0}" destId="{13A230B1-04C4-4A89-A33C-9B3A750C01F8}" srcOrd="0" destOrd="0" presId="urn:microsoft.com/office/officeart/2009/3/layout/DescendingProcess"/>
    <dgm:cxn modelId="{9448A2EF-7457-47B4-9A55-E673E57B8BF0}" type="presParOf" srcId="{E6099261-F0BD-4F8B-BBE8-BC6893BD911B}" destId="{CBEDB469-9A4D-4297-807D-21BD9F842C83}" srcOrd="4" destOrd="0" presId="urn:microsoft.com/office/officeart/2009/3/layout/DescendingProcess"/>
    <dgm:cxn modelId="{964C6C67-38C2-423E-8CFD-4BD5E61FBBA6}" type="presParOf" srcId="{E6099261-F0BD-4F8B-BBE8-BC6893BD911B}" destId="{FBB9A571-ABD3-47C1-B3FC-C577515F562E}" srcOrd="5" destOrd="0" presId="urn:microsoft.com/office/officeart/2009/3/layout/DescendingProcess"/>
    <dgm:cxn modelId="{955F6B41-460C-46C4-8EEE-1A21807E06B0}" type="presParOf" srcId="{FBB9A571-ABD3-47C1-B3FC-C577515F562E}" destId="{F551127A-DB2D-4FB8-B8C2-CEB22A9FBD61}" srcOrd="0" destOrd="0" presId="urn:microsoft.com/office/officeart/2009/3/layout/DescendingProcess"/>
    <dgm:cxn modelId="{A0C8B014-3C43-4257-8307-E861C86A4705}" type="presParOf" srcId="{E6099261-F0BD-4F8B-BBE8-BC6893BD911B}" destId="{B6B1FF87-6DE3-44E0-99BF-164A4425354A}" srcOrd="6" destOrd="0" presId="urn:microsoft.com/office/officeart/2009/3/layout/DescendingProcess"/>
    <dgm:cxn modelId="{995D8721-5AFA-4A5D-816E-D05CF7871825}" type="presParOf" srcId="{E6099261-F0BD-4F8B-BBE8-BC6893BD911B}" destId="{23259116-7C2D-4311-B2D3-F48D168A8DB1}" srcOrd="7" destOrd="0" presId="urn:microsoft.com/office/officeart/2009/3/layout/DescendingProcess"/>
    <dgm:cxn modelId="{761C73A2-284E-4467-A8A2-1D8F98A62AC3}" type="presParOf" srcId="{23259116-7C2D-4311-B2D3-F48D168A8DB1}" destId="{EA062E3A-AF8E-41AF-84F9-A0FAD7C0EB5D}" srcOrd="0" destOrd="0" presId="urn:microsoft.com/office/officeart/2009/3/layout/DescendingProcess"/>
    <dgm:cxn modelId="{21C0F200-5DE5-4471-9338-00C109C640FA}" type="presParOf" srcId="{E6099261-F0BD-4F8B-BBE8-BC6893BD911B}" destId="{7F02FE5E-C26A-48C3-8D9A-DA6DC6EE1DC3}" srcOrd="8" destOrd="0" presId="urn:microsoft.com/office/officeart/2009/3/layout/DescendingProcess"/>
    <dgm:cxn modelId="{FA81DCFC-C8E4-4EB6-ABB1-A2B36237B352}" type="presParOf" srcId="{E6099261-F0BD-4F8B-BBE8-BC6893BD911B}" destId="{9B8CF95B-78B1-4D2D-BF13-B6E901D08C36}" srcOrd="9" destOrd="0" presId="urn:microsoft.com/office/officeart/2009/3/layout/DescendingProcess"/>
    <dgm:cxn modelId="{0F67B277-470F-42F8-A061-BF1101315A7C}" type="presParOf" srcId="{9B8CF95B-78B1-4D2D-BF13-B6E901D08C36}" destId="{7177611A-447F-43CF-9AB0-5D7DC6B39D73}" srcOrd="0" destOrd="0" presId="urn:microsoft.com/office/officeart/2009/3/layout/DescendingProcess"/>
    <dgm:cxn modelId="{1AEE6062-38E9-489D-8F20-FF6A88F8973F}" type="presParOf" srcId="{E6099261-F0BD-4F8B-BBE8-BC6893BD911B}" destId="{15D50084-5339-44C3-BABE-4B129654C249}" srcOrd="10" destOrd="0" presId="urn:microsoft.com/office/officeart/2009/3/layout/DescendingProcess"/>
    <dgm:cxn modelId="{22C52427-66EB-4116-BB41-C5A7BF5B31B2}" type="presParOf" srcId="{E6099261-F0BD-4F8B-BBE8-BC6893BD911B}" destId="{9DB430A2-8337-4C9F-A0A9-69D8703EC4A8}" srcOrd="11" destOrd="0" presId="urn:microsoft.com/office/officeart/2009/3/layout/DescendingProcess"/>
    <dgm:cxn modelId="{A92B22AF-FA2B-4FD9-AF3F-8CAE9060F075}" type="presParOf" srcId="{9DB430A2-8337-4C9F-A0A9-69D8703EC4A8}" destId="{E214FEB3-D71B-43B7-A15C-1F4359C86BA7}" srcOrd="0" destOrd="0" presId="urn:microsoft.com/office/officeart/2009/3/layout/DescendingProcess"/>
    <dgm:cxn modelId="{9AE260F3-56B3-4AE8-9385-AE90920158CE}" type="presParOf" srcId="{E6099261-F0BD-4F8B-BBE8-BC6893BD911B}" destId="{247C5563-BF66-469E-A581-93D8BE11CDB7}" srcOrd="12" destOrd="0" presId="urn:microsoft.com/office/officeart/2009/3/layout/Descending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19A4976-6DBF-4FB1-A6CE-EF6A8DEB753B}" type="doc">
      <dgm:prSet loTypeId="urn:microsoft.com/office/officeart/2005/8/layout/list1" loCatId="list" qsTypeId="urn:microsoft.com/office/officeart/2009/2/quickstyle/3d8" qsCatId="3D" csTypeId="urn:microsoft.com/office/officeart/2005/8/colors/colorful5" csCatId="colorful" phldr="1"/>
      <dgm:spPr/>
      <dgm:t>
        <a:bodyPr/>
        <a:lstStyle/>
        <a:p>
          <a:endParaRPr lang="en-US"/>
        </a:p>
      </dgm:t>
    </dgm:pt>
    <dgm:pt modelId="{B805AAFF-8DC1-43C4-B67C-1EBAA317C9A3}">
      <dgm:prSet phldrT="[Text]"/>
      <dgm:spPr/>
      <dgm:t>
        <a:bodyPr/>
        <a:lstStyle/>
        <a:p>
          <a:r>
            <a:rPr lang="en-US" dirty="0" smtClean="0"/>
            <a:t>Integrity</a:t>
          </a:r>
          <a:endParaRPr lang="en-US" dirty="0"/>
        </a:p>
      </dgm:t>
    </dgm:pt>
    <dgm:pt modelId="{AD67602D-9728-46A9-8429-E0FC7889C585}" type="parTrans" cxnId="{5DA2C950-2DCA-413F-B400-EF72266608D5}">
      <dgm:prSet/>
      <dgm:spPr/>
      <dgm:t>
        <a:bodyPr/>
        <a:lstStyle/>
        <a:p>
          <a:endParaRPr lang="en-US"/>
        </a:p>
      </dgm:t>
    </dgm:pt>
    <dgm:pt modelId="{879EA96E-CC2B-4CD1-A4CA-F4A278EBD26E}" type="sibTrans" cxnId="{5DA2C950-2DCA-413F-B400-EF72266608D5}">
      <dgm:prSet/>
      <dgm:spPr/>
      <dgm:t>
        <a:bodyPr/>
        <a:lstStyle/>
        <a:p>
          <a:endParaRPr lang="en-US"/>
        </a:p>
      </dgm:t>
    </dgm:pt>
    <dgm:pt modelId="{E10ADC6E-17A0-477F-BE64-AD101387B1A8}">
      <dgm:prSet phldrT="[Text]"/>
      <dgm:spPr/>
      <dgm:t>
        <a:bodyPr/>
        <a:lstStyle/>
        <a:p>
          <a:r>
            <a:rPr lang="en-US" dirty="0" smtClean="0"/>
            <a:t>Commitment</a:t>
          </a:r>
          <a:endParaRPr lang="en-US" dirty="0"/>
        </a:p>
      </dgm:t>
    </dgm:pt>
    <dgm:pt modelId="{DA1C170E-344E-4A0B-AD84-46395372FF8D}" type="parTrans" cxnId="{13A86222-41AF-4EE1-BE88-E52942C87C6D}">
      <dgm:prSet/>
      <dgm:spPr/>
      <dgm:t>
        <a:bodyPr/>
        <a:lstStyle/>
        <a:p>
          <a:endParaRPr lang="en-US"/>
        </a:p>
      </dgm:t>
    </dgm:pt>
    <dgm:pt modelId="{3E9CAE6C-6024-4A29-998B-DD7C877A887F}" type="sibTrans" cxnId="{13A86222-41AF-4EE1-BE88-E52942C87C6D}">
      <dgm:prSet/>
      <dgm:spPr/>
      <dgm:t>
        <a:bodyPr/>
        <a:lstStyle/>
        <a:p>
          <a:endParaRPr lang="en-US"/>
        </a:p>
      </dgm:t>
    </dgm:pt>
    <dgm:pt modelId="{26FD03B3-98DD-4746-92AE-27104EAAEDC5}">
      <dgm:prSet phldrT="[Text]"/>
      <dgm:spPr/>
      <dgm:t>
        <a:bodyPr/>
        <a:lstStyle/>
        <a:p>
          <a:r>
            <a:rPr lang="en-US" dirty="0" smtClean="0"/>
            <a:t>Truth</a:t>
          </a:r>
          <a:endParaRPr lang="en-US" dirty="0"/>
        </a:p>
      </dgm:t>
    </dgm:pt>
    <dgm:pt modelId="{FDACF998-99F9-4B9C-AEBC-D23A2BA4F5D3}" type="parTrans" cxnId="{B20F4B01-8949-44AF-978F-0F527A40B496}">
      <dgm:prSet/>
      <dgm:spPr/>
      <dgm:t>
        <a:bodyPr/>
        <a:lstStyle/>
        <a:p>
          <a:endParaRPr lang="en-US"/>
        </a:p>
      </dgm:t>
    </dgm:pt>
    <dgm:pt modelId="{A5418C0D-AE05-4AE2-A8DB-59D894F68B5D}" type="sibTrans" cxnId="{B20F4B01-8949-44AF-978F-0F527A40B496}">
      <dgm:prSet/>
      <dgm:spPr/>
      <dgm:t>
        <a:bodyPr/>
        <a:lstStyle/>
        <a:p>
          <a:endParaRPr lang="en-US"/>
        </a:p>
      </dgm:t>
    </dgm:pt>
    <dgm:pt modelId="{76A9C4E6-EB76-46C4-94B8-2BF6361AC94A}" type="pres">
      <dgm:prSet presAssocID="{619A4976-6DBF-4FB1-A6CE-EF6A8DEB753B}" presName="linear" presStyleCnt="0">
        <dgm:presLayoutVars>
          <dgm:dir/>
          <dgm:animLvl val="lvl"/>
          <dgm:resizeHandles val="exact"/>
        </dgm:presLayoutVars>
      </dgm:prSet>
      <dgm:spPr/>
      <dgm:t>
        <a:bodyPr/>
        <a:lstStyle/>
        <a:p>
          <a:endParaRPr lang="en-US"/>
        </a:p>
      </dgm:t>
    </dgm:pt>
    <dgm:pt modelId="{3B84CCFC-20E6-487F-A0EC-FD7CD0ED6B85}" type="pres">
      <dgm:prSet presAssocID="{B805AAFF-8DC1-43C4-B67C-1EBAA317C9A3}" presName="parentLin" presStyleCnt="0"/>
      <dgm:spPr/>
      <dgm:t>
        <a:bodyPr/>
        <a:lstStyle/>
        <a:p>
          <a:endParaRPr lang="en-US"/>
        </a:p>
      </dgm:t>
    </dgm:pt>
    <dgm:pt modelId="{59B3A7F5-5422-47C8-BB2B-BCB08BB8DF72}" type="pres">
      <dgm:prSet presAssocID="{B805AAFF-8DC1-43C4-B67C-1EBAA317C9A3}" presName="parentLeftMargin" presStyleLbl="node1" presStyleIdx="0" presStyleCnt="3"/>
      <dgm:spPr/>
      <dgm:t>
        <a:bodyPr/>
        <a:lstStyle/>
        <a:p>
          <a:endParaRPr lang="en-US"/>
        </a:p>
      </dgm:t>
    </dgm:pt>
    <dgm:pt modelId="{79EE4D7D-BAFF-4540-A084-13E4ADB91EF3}" type="pres">
      <dgm:prSet presAssocID="{B805AAFF-8DC1-43C4-B67C-1EBAA317C9A3}" presName="parentText" presStyleLbl="node1" presStyleIdx="0" presStyleCnt="3">
        <dgm:presLayoutVars>
          <dgm:chMax val="0"/>
          <dgm:bulletEnabled val="1"/>
        </dgm:presLayoutVars>
      </dgm:prSet>
      <dgm:spPr/>
      <dgm:t>
        <a:bodyPr/>
        <a:lstStyle/>
        <a:p>
          <a:endParaRPr lang="en-US"/>
        </a:p>
      </dgm:t>
    </dgm:pt>
    <dgm:pt modelId="{ACAE849E-A054-4B96-92B6-ECADAE522F98}" type="pres">
      <dgm:prSet presAssocID="{B805AAFF-8DC1-43C4-B67C-1EBAA317C9A3}" presName="negativeSpace" presStyleCnt="0"/>
      <dgm:spPr/>
      <dgm:t>
        <a:bodyPr/>
        <a:lstStyle/>
        <a:p>
          <a:endParaRPr lang="en-US"/>
        </a:p>
      </dgm:t>
    </dgm:pt>
    <dgm:pt modelId="{777F5977-772D-4754-830C-4DA7F68A4BEE}" type="pres">
      <dgm:prSet presAssocID="{B805AAFF-8DC1-43C4-B67C-1EBAA317C9A3}" presName="childText" presStyleLbl="conFgAcc1" presStyleIdx="0" presStyleCnt="3">
        <dgm:presLayoutVars>
          <dgm:bulletEnabled val="1"/>
        </dgm:presLayoutVars>
      </dgm:prSet>
      <dgm:spPr/>
      <dgm:t>
        <a:bodyPr/>
        <a:lstStyle/>
        <a:p>
          <a:endParaRPr lang="en-US"/>
        </a:p>
      </dgm:t>
    </dgm:pt>
    <dgm:pt modelId="{0A1448C8-568B-4952-88C4-5B6B9AD953FE}" type="pres">
      <dgm:prSet presAssocID="{879EA96E-CC2B-4CD1-A4CA-F4A278EBD26E}" presName="spaceBetweenRectangles" presStyleCnt="0"/>
      <dgm:spPr/>
      <dgm:t>
        <a:bodyPr/>
        <a:lstStyle/>
        <a:p>
          <a:endParaRPr lang="en-US"/>
        </a:p>
      </dgm:t>
    </dgm:pt>
    <dgm:pt modelId="{8FE658AD-BDE9-442C-96B8-584D8F372D9F}" type="pres">
      <dgm:prSet presAssocID="{E10ADC6E-17A0-477F-BE64-AD101387B1A8}" presName="parentLin" presStyleCnt="0"/>
      <dgm:spPr/>
      <dgm:t>
        <a:bodyPr/>
        <a:lstStyle/>
        <a:p>
          <a:endParaRPr lang="en-US"/>
        </a:p>
      </dgm:t>
    </dgm:pt>
    <dgm:pt modelId="{BF91145F-CB74-4EC8-B15B-FA6222B091FF}" type="pres">
      <dgm:prSet presAssocID="{E10ADC6E-17A0-477F-BE64-AD101387B1A8}" presName="parentLeftMargin" presStyleLbl="node1" presStyleIdx="0" presStyleCnt="3"/>
      <dgm:spPr/>
      <dgm:t>
        <a:bodyPr/>
        <a:lstStyle/>
        <a:p>
          <a:endParaRPr lang="en-US"/>
        </a:p>
      </dgm:t>
    </dgm:pt>
    <dgm:pt modelId="{1F364B11-A1FD-49CF-92FD-565A20630CCD}" type="pres">
      <dgm:prSet presAssocID="{E10ADC6E-17A0-477F-BE64-AD101387B1A8}" presName="parentText" presStyleLbl="node1" presStyleIdx="1" presStyleCnt="3">
        <dgm:presLayoutVars>
          <dgm:chMax val="0"/>
          <dgm:bulletEnabled val="1"/>
        </dgm:presLayoutVars>
      </dgm:prSet>
      <dgm:spPr/>
      <dgm:t>
        <a:bodyPr/>
        <a:lstStyle/>
        <a:p>
          <a:endParaRPr lang="en-US"/>
        </a:p>
      </dgm:t>
    </dgm:pt>
    <dgm:pt modelId="{FBEA89D8-FF95-4D1D-926A-711C67EAB1C1}" type="pres">
      <dgm:prSet presAssocID="{E10ADC6E-17A0-477F-BE64-AD101387B1A8}" presName="negativeSpace" presStyleCnt="0"/>
      <dgm:spPr/>
      <dgm:t>
        <a:bodyPr/>
        <a:lstStyle/>
        <a:p>
          <a:endParaRPr lang="en-US"/>
        </a:p>
      </dgm:t>
    </dgm:pt>
    <dgm:pt modelId="{3E150C58-ABAD-454F-8D75-D023017DC014}" type="pres">
      <dgm:prSet presAssocID="{E10ADC6E-17A0-477F-BE64-AD101387B1A8}" presName="childText" presStyleLbl="conFgAcc1" presStyleIdx="1" presStyleCnt="3">
        <dgm:presLayoutVars>
          <dgm:bulletEnabled val="1"/>
        </dgm:presLayoutVars>
      </dgm:prSet>
      <dgm:spPr/>
      <dgm:t>
        <a:bodyPr/>
        <a:lstStyle/>
        <a:p>
          <a:endParaRPr lang="en-US"/>
        </a:p>
      </dgm:t>
    </dgm:pt>
    <dgm:pt modelId="{75CDBAB7-0E77-4294-A9C7-31DF970B4CAD}" type="pres">
      <dgm:prSet presAssocID="{3E9CAE6C-6024-4A29-998B-DD7C877A887F}" presName="spaceBetweenRectangles" presStyleCnt="0"/>
      <dgm:spPr/>
      <dgm:t>
        <a:bodyPr/>
        <a:lstStyle/>
        <a:p>
          <a:endParaRPr lang="en-US"/>
        </a:p>
      </dgm:t>
    </dgm:pt>
    <dgm:pt modelId="{C86F7723-F667-4904-B23F-3BF592670B62}" type="pres">
      <dgm:prSet presAssocID="{26FD03B3-98DD-4746-92AE-27104EAAEDC5}" presName="parentLin" presStyleCnt="0"/>
      <dgm:spPr/>
      <dgm:t>
        <a:bodyPr/>
        <a:lstStyle/>
        <a:p>
          <a:endParaRPr lang="en-US"/>
        </a:p>
      </dgm:t>
    </dgm:pt>
    <dgm:pt modelId="{E11ADA8E-A346-46F6-B63D-8387F7C10664}" type="pres">
      <dgm:prSet presAssocID="{26FD03B3-98DD-4746-92AE-27104EAAEDC5}" presName="parentLeftMargin" presStyleLbl="node1" presStyleIdx="1" presStyleCnt="3"/>
      <dgm:spPr/>
      <dgm:t>
        <a:bodyPr/>
        <a:lstStyle/>
        <a:p>
          <a:endParaRPr lang="en-US"/>
        </a:p>
      </dgm:t>
    </dgm:pt>
    <dgm:pt modelId="{E1EBE2A2-89CE-47B4-AFF8-E66A2FC659DF}" type="pres">
      <dgm:prSet presAssocID="{26FD03B3-98DD-4746-92AE-27104EAAEDC5}" presName="parentText" presStyleLbl="node1" presStyleIdx="2" presStyleCnt="3">
        <dgm:presLayoutVars>
          <dgm:chMax val="0"/>
          <dgm:bulletEnabled val="1"/>
        </dgm:presLayoutVars>
      </dgm:prSet>
      <dgm:spPr/>
      <dgm:t>
        <a:bodyPr/>
        <a:lstStyle/>
        <a:p>
          <a:endParaRPr lang="en-US"/>
        </a:p>
      </dgm:t>
    </dgm:pt>
    <dgm:pt modelId="{EA3FDDD5-A3D8-4B97-8796-BD4731918F15}" type="pres">
      <dgm:prSet presAssocID="{26FD03B3-98DD-4746-92AE-27104EAAEDC5}" presName="negativeSpace" presStyleCnt="0"/>
      <dgm:spPr/>
      <dgm:t>
        <a:bodyPr/>
        <a:lstStyle/>
        <a:p>
          <a:endParaRPr lang="en-US"/>
        </a:p>
      </dgm:t>
    </dgm:pt>
    <dgm:pt modelId="{BC5A7365-39DC-4AF6-A07A-3BF1B9B7B41B}" type="pres">
      <dgm:prSet presAssocID="{26FD03B3-98DD-4746-92AE-27104EAAEDC5}" presName="childText" presStyleLbl="conFgAcc1" presStyleIdx="2" presStyleCnt="3">
        <dgm:presLayoutVars>
          <dgm:bulletEnabled val="1"/>
        </dgm:presLayoutVars>
      </dgm:prSet>
      <dgm:spPr/>
      <dgm:t>
        <a:bodyPr/>
        <a:lstStyle/>
        <a:p>
          <a:endParaRPr lang="en-US"/>
        </a:p>
      </dgm:t>
    </dgm:pt>
  </dgm:ptLst>
  <dgm:cxnLst>
    <dgm:cxn modelId="{76DC5D25-430A-4DBA-B421-71BF63A16E9B}" type="presOf" srcId="{E10ADC6E-17A0-477F-BE64-AD101387B1A8}" destId="{BF91145F-CB74-4EC8-B15B-FA6222B091FF}" srcOrd="0" destOrd="0" presId="urn:microsoft.com/office/officeart/2005/8/layout/list1"/>
    <dgm:cxn modelId="{A378DD49-666D-46B6-B2D4-F2698F197A5C}" type="presOf" srcId="{E10ADC6E-17A0-477F-BE64-AD101387B1A8}" destId="{1F364B11-A1FD-49CF-92FD-565A20630CCD}" srcOrd="1" destOrd="0" presId="urn:microsoft.com/office/officeart/2005/8/layout/list1"/>
    <dgm:cxn modelId="{5DA2C950-2DCA-413F-B400-EF72266608D5}" srcId="{619A4976-6DBF-4FB1-A6CE-EF6A8DEB753B}" destId="{B805AAFF-8DC1-43C4-B67C-1EBAA317C9A3}" srcOrd="0" destOrd="0" parTransId="{AD67602D-9728-46A9-8429-E0FC7889C585}" sibTransId="{879EA96E-CC2B-4CD1-A4CA-F4A278EBD26E}"/>
    <dgm:cxn modelId="{13A86222-41AF-4EE1-BE88-E52942C87C6D}" srcId="{619A4976-6DBF-4FB1-A6CE-EF6A8DEB753B}" destId="{E10ADC6E-17A0-477F-BE64-AD101387B1A8}" srcOrd="1" destOrd="0" parTransId="{DA1C170E-344E-4A0B-AD84-46395372FF8D}" sibTransId="{3E9CAE6C-6024-4A29-998B-DD7C877A887F}"/>
    <dgm:cxn modelId="{D68171C7-5036-4E15-AD17-A431E10F6A06}" type="presOf" srcId="{26FD03B3-98DD-4746-92AE-27104EAAEDC5}" destId="{E1EBE2A2-89CE-47B4-AFF8-E66A2FC659DF}" srcOrd="1" destOrd="0" presId="urn:microsoft.com/office/officeart/2005/8/layout/list1"/>
    <dgm:cxn modelId="{66594ED6-1CA3-4D34-B5BF-6BB6935ABC20}" type="presOf" srcId="{B805AAFF-8DC1-43C4-B67C-1EBAA317C9A3}" destId="{59B3A7F5-5422-47C8-BB2B-BCB08BB8DF72}" srcOrd="0" destOrd="0" presId="urn:microsoft.com/office/officeart/2005/8/layout/list1"/>
    <dgm:cxn modelId="{1F5441F2-931B-4D7B-A593-E358A8DB411B}" type="presOf" srcId="{26FD03B3-98DD-4746-92AE-27104EAAEDC5}" destId="{E11ADA8E-A346-46F6-B63D-8387F7C10664}" srcOrd="0" destOrd="0" presId="urn:microsoft.com/office/officeart/2005/8/layout/list1"/>
    <dgm:cxn modelId="{B20F4B01-8949-44AF-978F-0F527A40B496}" srcId="{619A4976-6DBF-4FB1-A6CE-EF6A8DEB753B}" destId="{26FD03B3-98DD-4746-92AE-27104EAAEDC5}" srcOrd="2" destOrd="0" parTransId="{FDACF998-99F9-4B9C-AEBC-D23A2BA4F5D3}" sibTransId="{A5418C0D-AE05-4AE2-A8DB-59D894F68B5D}"/>
    <dgm:cxn modelId="{5F8C03CA-84D8-45BB-8B19-F3EF526D88D5}" type="presOf" srcId="{B805AAFF-8DC1-43C4-B67C-1EBAA317C9A3}" destId="{79EE4D7D-BAFF-4540-A084-13E4ADB91EF3}" srcOrd="1" destOrd="0" presId="urn:microsoft.com/office/officeart/2005/8/layout/list1"/>
    <dgm:cxn modelId="{53ABFD0A-FB20-4AFB-9CE6-079874655319}" type="presOf" srcId="{619A4976-6DBF-4FB1-A6CE-EF6A8DEB753B}" destId="{76A9C4E6-EB76-46C4-94B8-2BF6361AC94A}" srcOrd="0" destOrd="0" presId="urn:microsoft.com/office/officeart/2005/8/layout/list1"/>
    <dgm:cxn modelId="{CF14E0A3-E101-4838-BDB0-00DC4E895B5A}" type="presParOf" srcId="{76A9C4E6-EB76-46C4-94B8-2BF6361AC94A}" destId="{3B84CCFC-20E6-487F-A0EC-FD7CD0ED6B85}" srcOrd="0" destOrd="0" presId="urn:microsoft.com/office/officeart/2005/8/layout/list1"/>
    <dgm:cxn modelId="{2AFE3107-3DDA-4894-A1FF-5E711414D887}" type="presParOf" srcId="{3B84CCFC-20E6-487F-A0EC-FD7CD0ED6B85}" destId="{59B3A7F5-5422-47C8-BB2B-BCB08BB8DF72}" srcOrd="0" destOrd="0" presId="urn:microsoft.com/office/officeart/2005/8/layout/list1"/>
    <dgm:cxn modelId="{E6E0A586-FA8F-4A13-AFB2-108A5B9A2FDC}" type="presParOf" srcId="{3B84CCFC-20E6-487F-A0EC-FD7CD0ED6B85}" destId="{79EE4D7D-BAFF-4540-A084-13E4ADB91EF3}" srcOrd="1" destOrd="0" presId="urn:microsoft.com/office/officeart/2005/8/layout/list1"/>
    <dgm:cxn modelId="{55A3957D-7E31-4F4B-BC2B-BB4FF1B9276D}" type="presParOf" srcId="{76A9C4E6-EB76-46C4-94B8-2BF6361AC94A}" destId="{ACAE849E-A054-4B96-92B6-ECADAE522F98}" srcOrd="1" destOrd="0" presId="urn:microsoft.com/office/officeart/2005/8/layout/list1"/>
    <dgm:cxn modelId="{9154720A-056A-459B-9880-E3C5C3F4C087}" type="presParOf" srcId="{76A9C4E6-EB76-46C4-94B8-2BF6361AC94A}" destId="{777F5977-772D-4754-830C-4DA7F68A4BEE}" srcOrd="2" destOrd="0" presId="urn:microsoft.com/office/officeart/2005/8/layout/list1"/>
    <dgm:cxn modelId="{4EA58042-EC2D-4D98-977E-304B97000679}" type="presParOf" srcId="{76A9C4E6-EB76-46C4-94B8-2BF6361AC94A}" destId="{0A1448C8-568B-4952-88C4-5B6B9AD953FE}" srcOrd="3" destOrd="0" presId="urn:microsoft.com/office/officeart/2005/8/layout/list1"/>
    <dgm:cxn modelId="{772D75C8-5BA1-4753-9A53-3244F3B3BD04}" type="presParOf" srcId="{76A9C4E6-EB76-46C4-94B8-2BF6361AC94A}" destId="{8FE658AD-BDE9-442C-96B8-584D8F372D9F}" srcOrd="4" destOrd="0" presId="urn:microsoft.com/office/officeart/2005/8/layout/list1"/>
    <dgm:cxn modelId="{61300789-75A8-4AA2-AA79-E2E18D3711F2}" type="presParOf" srcId="{8FE658AD-BDE9-442C-96B8-584D8F372D9F}" destId="{BF91145F-CB74-4EC8-B15B-FA6222B091FF}" srcOrd="0" destOrd="0" presId="urn:microsoft.com/office/officeart/2005/8/layout/list1"/>
    <dgm:cxn modelId="{428E04E6-C853-4708-9341-607CC1085CF5}" type="presParOf" srcId="{8FE658AD-BDE9-442C-96B8-584D8F372D9F}" destId="{1F364B11-A1FD-49CF-92FD-565A20630CCD}" srcOrd="1" destOrd="0" presId="urn:microsoft.com/office/officeart/2005/8/layout/list1"/>
    <dgm:cxn modelId="{4AE78287-910F-4B87-97D1-18A533650286}" type="presParOf" srcId="{76A9C4E6-EB76-46C4-94B8-2BF6361AC94A}" destId="{FBEA89D8-FF95-4D1D-926A-711C67EAB1C1}" srcOrd="5" destOrd="0" presId="urn:microsoft.com/office/officeart/2005/8/layout/list1"/>
    <dgm:cxn modelId="{AD1910A0-C3FB-47D5-9B30-9302FE34A019}" type="presParOf" srcId="{76A9C4E6-EB76-46C4-94B8-2BF6361AC94A}" destId="{3E150C58-ABAD-454F-8D75-D023017DC014}" srcOrd="6" destOrd="0" presId="urn:microsoft.com/office/officeart/2005/8/layout/list1"/>
    <dgm:cxn modelId="{A30C38B7-638B-4139-B864-B6C3983B83C4}" type="presParOf" srcId="{76A9C4E6-EB76-46C4-94B8-2BF6361AC94A}" destId="{75CDBAB7-0E77-4294-A9C7-31DF970B4CAD}" srcOrd="7" destOrd="0" presId="urn:microsoft.com/office/officeart/2005/8/layout/list1"/>
    <dgm:cxn modelId="{C02E36FF-96E8-41CB-A22A-DC2DF1CBDE83}" type="presParOf" srcId="{76A9C4E6-EB76-46C4-94B8-2BF6361AC94A}" destId="{C86F7723-F667-4904-B23F-3BF592670B62}" srcOrd="8" destOrd="0" presId="urn:microsoft.com/office/officeart/2005/8/layout/list1"/>
    <dgm:cxn modelId="{C78D3EF4-E8A1-4B95-912F-56BCAA283E15}" type="presParOf" srcId="{C86F7723-F667-4904-B23F-3BF592670B62}" destId="{E11ADA8E-A346-46F6-B63D-8387F7C10664}" srcOrd="0" destOrd="0" presId="urn:microsoft.com/office/officeart/2005/8/layout/list1"/>
    <dgm:cxn modelId="{5E87B270-1B3C-4524-B348-6C12927AA0E5}" type="presParOf" srcId="{C86F7723-F667-4904-B23F-3BF592670B62}" destId="{E1EBE2A2-89CE-47B4-AFF8-E66A2FC659DF}" srcOrd="1" destOrd="0" presId="urn:microsoft.com/office/officeart/2005/8/layout/list1"/>
    <dgm:cxn modelId="{B8B9E66D-CCEE-4FAC-917F-9CB64C7CEE89}" type="presParOf" srcId="{76A9C4E6-EB76-46C4-94B8-2BF6361AC94A}" destId="{EA3FDDD5-A3D8-4B97-8796-BD4731918F15}" srcOrd="9" destOrd="0" presId="urn:microsoft.com/office/officeart/2005/8/layout/list1"/>
    <dgm:cxn modelId="{4103E0FB-EFBD-41C6-95F0-FBFFEB0E12F7}" type="presParOf" srcId="{76A9C4E6-EB76-46C4-94B8-2BF6361AC94A}" destId="{BC5A7365-39DC-4AF6-A07A-3BF1B9B7B41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12481DA-350C-403F-A8F2-16F90AD0ED87}" type="doc">
      <dgm:prSet loTypeId="urn:microsoft.com/office/officeart/2005/8/layout/hierarchy5" loCatId="hierarchy" qsTypeId="urn:microsoft.com/office/officeart/2005/8/quickstyle/simple3" qsCatId="simple" csTypeId="urn:microsoft.com/office/officeart/2005/8/colors/colorful4" csCatId="colorful" phldr="1"/>
      <dgm:spPr/>
      <dgm:t>
        <a:bodyPr/>
        <a:lstStyle/>
        <a:p>
          <a:endParaRPr lang="en-US"/>
        </a:p>
      </dgm:t>
    </dgm:pt>
    <dgm:pt modelId="{EC6F27B6-5561-41C4-A913-95C0D654353A}">
      <dgm:prSet phldrT="[Text]" custT="1"/>
      <dgm:spPr/>
      <dgm:t>
        <a:bodyPr/>
        <a:lstStyle/>
        <a:p>
          <a:r>
            <a:rPr lang="en-US" sz="1200" b="1" dirty="0" smtClean="0"/>
            <a:t>Director</a:t>
          </a:r>
          <a:endParaRPr lang="en-US" sz="1200" b="1" dirty="0"/>
        </a:p>
      </dgm:t>
    </dgm:pt>
    <dgm:pt modelId="{F2F05032-DA3D-41F7-B276-6A34D5CBB061}" type="parTrans" cxnId="{4650611B-0658-40B3-A534-3808A3132E4D}">
      <dgm:prSet/>
      <dgm:spPr/>
      <dgm:t>
        <a:bodyPr/>
        <a:lstStyle/>
        <a:p>
          <a:endParaRPr lang="en-US"/>
        </a:p>
      </dgm:t>
    </dgm:pt>
    <dgm:pt modelId="{9B988ECD-1D70-47AD-9C98-31C6066DBE8F}" type="sibTrans" cxnId="{4650611B-0658-40B3-A534-3808A3132E4D}">
      <dgm:prSet/>
      <dgm:spPr/>
      <dgm:t>
        <a:bodyPr/>
        <a:lstStyle/>
        <a:p>
          <a:endParaRPr lang="en-US"/>
        </a:p>
      </dgm:t>
    </dgm:pt>
    <dgm:pt modelId="{86450210-BFC2-4D21-BAE8-5F609E2DD045}" type="asst">
      <dgm:prSet phldrT="[Text]" custT="1"/>
      <dgm:spPr/>
      <dgm:t>
        <a:bodyPr/>
        <a:lstStyle/>
        <a:p>
          <a:r>
            <a:rPr lang="en-US" sz="1200" b="1" dirty="0" smtClean="0"/>
            <a:t>Quality Engineer/ Manager</a:t>
          </a:r>
          <a:endParaRPr lang="en-US" sz="1200" b="1" dirty="0"/>
        </a:p>
      </dgm:t>
    </dgm:pt>
    <dgm:pt modelId="{79993F46-639C-447C-98E9-FC6AE2126B0D}" type="parTrans" cxnId="{C0933CD2-37CA-46E3-98F2-C6FCFA6FBC5D}">
      <dgm:prSet/>
      <dgm:spPr/>
      <dgm:t>
        <a:bodyPr/>
        <a:lstStyle/>
        <a:p>
          <a:endParaRPr lang="en-US"/>
        </a:p>
      </dgm:t>
    </dgm:pt>
    <dgm:pt modelId="{69770F86-BF6F-47A7-9276-069D0D3E9557}" type="sibTrans" cxnId="{C0933CD2-37CA-46E3-98F2-C6FCFA6FBC5D}">
      <dgm:prSet/>
      <dgm:spPr/>
      <dgm:t>
        <a:bodyPr/>
        <a:lstStyle/>
        <a:p>
          <a:endParaRPr lang="en-US"/>
        </a:p>
      </dgm:t>
    </dgm:pt>
    <dgm:pt modelId="{9BD04A5B-7046-4850-AFCA-14DA65D7D2F4}">
      <dgm:prSet phldrT="[Text]" custT="1"/>
      <dgm:spPr/>
      <dgm:t>
        <a:bodyPr/>
        <a:lstStyle/>
        <a:p>
          <a:r>
            <a:rPr lang="en-US" sz="1200" b="1" dirty="0" smtClean="0"/>
            <a:t>Manager</a:t>
          </a:r>
          <a:endParaRPr lang="en-US" sz="1200" b="1" dirty="0"/>
        </a:p>
      </dgm:t>
    </dgm:pt>
    <dgm:pt modelId="{CAAEE05C-EE60-4EC0-8D90-DDDD04FACBDD}" type="parTrans" cxnId="{71557E49-F51B-4D03-946E-4C21481D6F6D}">
      <dgm:prSet/>
      <dgm:spPr/>
      <dgm:t>
        <a:bodyPr/>
        <a:lstStyle/>
        <a:p>
          <a:endParaRPr lang="en-US"/>
        </a:p>
      </dgm:t>
    </dgm:pt>
    <dgm:pt modelId="{E3719D86-A1EA-42DE-A8E1-F4FD68B013C3}" type="sibTrans" cxnId="{71557E49-F51B-4D03-946E-4C21481D6F6D}">
      <dgm:prSet/>
      <dgm:spPr/>
      <dgm:t>
        <a:bodyPr/>
        <a:lstStyle/>
        <a:p>
          <a:endParaRPr lang="en-US"/>
        </a:p>
      </dgm:t>
    </dgm:pt>
    <dgm:pt modelId="{5CF9B9FF-EED6-49ED-A291-B3E5BBC4E9D7}" type="asst">
      <dgm:prSet phldrT="[Text]" custT="1"/>
      <dgm:spPr/>
      <dgm:t>
        <a:bodyPr/>
        <a:lstStyle/>
        <a:p>
          <a:r>
            <a:rPr lang="en-US" sz="1200" b="1" dirty="0" smtClean="0"/>
            <a:t>Associate Director</a:t>
          </a:r>
          <a:endParaRPr lang="en-US" sz="1200" b="1" dirty="0"/>
        </a:p>
      </dgm:t>
    </dgm:pt>
    <dgm:pt modelId="{1D76149B-D229-4A4D-922E-C645E46D8B2B}" type="parTrans" cxnId="{06BBC353-B997-46C9-AE8E-B8485BADA9DE}">
      <dgm:prSet/>
      <dgm:spPr/>
      <dgm:t>
        <a:bodyPr/>
        <a:lstStyle/>
        <a:p>
          <a:endParaRPr lang="en-US"/>
        </a:p>
      </dgm:t>
    </dgm:pt>
    <dgm:pt modelId="{035F1DC7-DD67-49E6-A5A6-672E313289AF}" type="sibTrans" cxnId="{06BBC353-B997-46C9-AE8E-B8485BADA9DE}">
      <dgm:prSet/>
      <dgm:spPr/>
      <dgm:t>
        <a:bodyPr/>
        <a:lstStyle/>
        <a:p>
          <a:endParaRPr lang="en-US"/>
        </a:p>
      </dgm:t>
    </dgm:pt>
    <dgm:pt modelId="{4E8ACE1C-3007-4713-B218-80BA0BE82D22}">
      <dgm:prSet phldrT="[Text]" custT="1"/>
      <dgm:spPr/>
      <dgm:t>
        <a:bodyPr/>
        <a:lstStyle/>
        <a:p>
          <a:r>
            <a:rPr lang="en-US" sz="1200" b="1" dirty="0" smtClean="0"/>
            <a:t>Analyst</a:t>
          </a:r>
          <a:endParaRPr lang="en-US" sz="1200" b="1" dirty="0"/>
        </a:p>
      </dgm:t>
    </dgm:pt>
    <dgm:pt modelId="{65F129C7-4870-4A20-A757-D4B08334E4B9}" type="parTrans" cxnId="{6A423993-6556-419A-B3A4-C3ABD91EEE5F}">
      <dgm:prSet/>
      <dgm:spPr/>
      <dgm:t>
        <a:bodyPr/>
        <a:lstStyle/>
        <a:p>
          <a:endParaRPr lang="en-US"/>
        </a:p>
      </dgm:t>
    </dgm:pt>
    <dgm:pt modelId="{9048E203-DDD6-4A6F-B3AD-B6CBD5905AF8}" type="sibTrans" cxnId="{6A423993-6556-419A-B3A4-C3ABD91EEE5F}">
      <dgm:prSet/>
      <dgm:spPr/>
      <dgm:t>
        <a:bodyPr/>
        <a:lstStyle/>
        <a:p>
          <a:endParaRPr lang="en-US"/>
        </a:p>
      </dgm:t>
    </dgm:pt>
    <dgm:pt modelId="{6B47AB1B-E5CB-4C34-9FBF-937D3DB50EEA}" type="asst">
      <dgm:prSet phldrT="[Text]" custT="1"/>
      <dgm:spPr/>
      <dgm:t>
        <a:bodyPr/>
        <a:lstStyle/>
        <a:p>
          <a:r>
            <a:rPr lang="en-US" sz="1200" b="1" dirty="0" smtClean="0"/>
            <a:t>Quality Technician</a:t>
          </a:r>
          <a:endParaRPr lang="en-US" sz="1200" b="1" dirty="0"/>
        </a:p>
      </dgm:t>
    </dgm:pt>
    <dgm:pt modelId="{4131FE4E-CC01-476F-ACB2-04A39E12381F}" type="parTrans" cxnId="{AE05B6F6-A5EB-46C6-B5C0-E41E00702E0A}">
      <dgm:prSet/>
      <dgm:spPr/>
      <dgm:t>
        <a:bodyPr/>
        <a:lstStyle/>
        <a:p>
          <a:endParaRPr lang="en-US"/>
        </a:p>
      </dgm:t>
    </dgm:pt>
    <dgm:pt modelId="{D11EF05F-F4C8-4329-854E-AB41AB525373}" type="sibTrans" cxnId="{AE05B6F6-A5EB-46C6-B5C0-E41E00702E0A}">
      <dgm:prSet/>
      <dgm:spPr/>
      <dgm:t>
        <a:bodyPr/>
        <a:lstStyle/>
        <a:p>
          <a:endParaRPr lang="en-US"/>
        </a:p>
      </dgm:t>
    </dgm:pt>
    <dgm:pt modelId="{6ABECDAB-AC62-4E51-880C-100BD30AE66F}">
      <dgm:prSet phldrT="[Text]" custT="1"/>
      <dgm:spPr/>
      <dgm:t>
        <a:bodyPr/>
        <a:lstStyle/>
        <a:p>
          <a:r>
            <a:rPr lang="en-US" sz="1200" b="1" dirty="0" smtClean="0"/>
            <a:t>Analyst</a:t>
          </a:r>
          <a:endParaRPr lang="en-US" sz="1200" b="1" dirty="0"/>
        </a:p>
      </dgm:t>
    </dgm:pt>
    <dgm:pt modelId="{8E13B63B-A077-4108-89AC-DABE1E473957}" type="parTrans" cxnId="{54977E3E-CFF5-4834-A492-4DD7D098E3BF}">
      <dgm:prSet/>
      <dgm:spPr/>
      <dgm:t>
        <a:bodyPr/>
        <a:lstStyle/>
        <a:p>
          <a:endParaRPr lang="en-US"/>
        </a:p>
      </dgm:t>
    </dgm:pt>
    <dgm:pt modelId="{D0B60183-4037-4F5D-8A81-83B5D048A703}" type="sibTrans" cxnId="{54977E3E-CFF5-4834-A492-4DD7D098E3BF}">
      <dgm:prSet/>
      <dgm:spPr/>
      <dgm:t>
        <a:bodyPr/>
        <a:lstStyle/>
        <a:p>
          <a:endParaRPr lang="en-US"/>
        </a:p>
      </dgm:t>
    </dgm:pt>
    <dgm:pt modelId="{5097B943-DD95-4C5F-A521-22A3E4F735FF}">
      <dgm:prSet phldrT="[Text]" custT="1"/>
      <dgm:spPr/>
      <dgm:t>
        <a:bodyPr/>
        <a:lstStyle/>
        <a:p>
          <a:r>
            <a:rPr lang="en-US" sz="1200" b="1" dirty="0" smtClean="0"/>
            <a:t>Supervisor</a:t>
          </a:r>
          <a:endParaRPr lang="en-US" sz="1200" b="1" dirty="0"/>
        </a:p>
      </dgm:t>
    </dgm:pt>
    <dgm:pt modelId="{32852EB1-BF74-4688-8309-98A25F160322}" type="parTrans" cxnId="{93E4E2DE-4B62-4549-B3CC-611A2EC21FCD}">
      <dgm:prSet/>
      <dgm:spPr/>
      <dgm:t>
        <a:bodyPr/>
        <a:lstStyle/>
        <a:p>
          <a:endParaRPr lang="en-US"/>
        </a:p>
      </dgm:t>
    </dgm:pt>
    <dgm:pt modelId="{2357BFF2-9BC4-46C9-9D50-1873E2D9C8D0}" type="sibTrans" cxnId="{93E4E2DE-4B62-4549-B3CC-611A2EC21FCD}">
      <dgm:prSet/>
      <dgm:spPr/>
      <dgm:t>
        <a:bodyPr/>
        <a:lstStyle/>
        <a:p>
          <a:endParaRPr lang="en-US"/>
        </a:p>
      </dgm:t>
    </dgm:pt>
    <dgm:pt modelId="{AAFDCB74-2C73-4C73-BEC3-5BA380060BB1}" type="asst">
      <dgm:prSet phldrT="[Text]" custT="1"/>
      <dgm:spPr/>
      <dgm:t>
        <a:bodyPr/>
        <a:lstStyle/>
        <a:p>
          <a:r>
            <a:rPr lang="en-US" sz="1200" b="1" dirty="0" smtClean="0"/>
            <a:t>Associate Director</a:t>
          </a:r>
          <a:endParaRPr lang="en-US" sz="1200" b="1" dirty="0"/>
        </a:p>
      </dgm:t>
    </dgm:pt>
    <dgm:pt modelId="{BC9CD403-EF2D-45D7-AB64-FA34D071D001}" type="parTrans" cxnId="{A4988709-4F12-4749-938B-6B4E64C78F6E}">
      <dgm:prSet/>
      <dgm:spPr/>
      <dgm:t>
        <a:bodyPr/>
        <a:lstStyle/>
        <a:p>
          <a:endParaRPr lang="en-US"/>
        </a:p>
      </dgm:t>
    </dgm:pt>
    <dgm:pt modelId="{0B4C705D-BE50-42A1-B114-988ED134D1AE}" type="sibTrans" cxnId="{A4988709-4F12-4749-938B-6B4E64C78F6E}">
      <dgm:prSet/>
      <dgm:spPr/>
      <dgm:t>
        <a:bodyPr/>
        <a:lstStyle/>
        <a:p>
          <a:endParaRPr lang="en-US"/>
        </a:p>
      </dgm:t>
    </dgm:pt>
    <dgm:pt modelId="{D0D7E67E-5205-43D0-91D3-A1DBB4493E71}" type="asst">
      <dgm:prSet phldrT="[Text]" custT="1"/>
      <dgm:spPr/>
      <dgm:t>
        <a:bodyPr/>
        <a:lstStyle/>
        <a:p>
          <a:r>
            <a:rPr lang="en-US" sz="1200" b="1" dirty="0" smtClean="0"/>
            <a:t>Manager</a:t>
          </a:r>
          <a:endParaRPr lang="en-US" sz="1200" b="1" dirty="0"/>
        </a:p>
      </dgm:t>
    </dgm:pt>
    <dgm:pt modelId="{43FFF3F1-B133-4D95-96A4-AE6A42CE5C4C}" type="parTrans" cxnId="{1B8F39E9-CE89-489E-B9DD-E47AD8EC5B75}">
      <dgm:prSet/>
      <dgm:spPr/>
      <dgm:t>
        <a:bodyPr/>
        <a:lstStyle/>
        <a:p>
          <a:endParaRPr lang="en-US"/>
        </a:p>
      </dgm:t>
    </dgm:pt>
    <dgm:pt modelId="{DFBE6E6A-CC01-475C-AB84-0D32E31443DA}" type="sibTrans" cxnId="{1B8F39E9-CE89-489E-B9DD-E47AD8EC5B75}">
      <dgm:prSet/>
      <dgm:spPr/>
      <dgm:t>
        <a:bodyPr/>
        <a:lstStyle/>
        <a:p>
          <a:endParaRPr lang="en-US"/>
        </a:p>
      </dgm:t>
    </dgm:pt>
    <dgm:pt modelId="{38591A0F-8676-482F-81BD-5BCE428CD169}">
      <dgm:prSet phldrT="[Text]" custT="1"/>
      <dgm:spPr/>
      <dgm:t>
        <a:bodyPr/>
        <a:lstStyle/>
        <a:p>
          <a:r>
            <a:rPr lang="en-US" sz="1200" b="1" dirty="0" smtClean="0"/>
            <a:t>Supervisor</a:t>
          </a:r>
          <a:endParaRPr lang="en-US" sz="1200" b="1" dirty="0"/>
        </a:p>
      </dgm:t>
    </dgm:pt>
    <dgm:pt modelId="{369BCF20-9DFA-4D44-B56E-73A8AE75D878}" type="parTrans" cxnId="{C5B94196-999D-43B1-BC6C-E2F2DEC8A74D}">
      <dgm:prSet/>
      <dgm:spPr/>
      <dgm:t>
        <a:bodyPr/>
        <a:lstStyle/>
        <a:p>
          <a:endParaRPr lang="en-US"/>
        </a:p>
      </dgm:t>
    </dgm:pt>
    <dgm:pt modelId="{EB350A60-8826-47DB-845E-5DA35A4A530D}" type="sibTrans" cxnId="{C5B94196-999D-43B1-BC6C-E2F2DEC8A74D}">
      <dgm:prSet/>
      <dgm:spPr/>
      <dgm:t>
        <a:bodyPr/>
        <a:lstStyle/>
        <a:p>
          <a:endParaRPr lang="en-US"/>
        </a:p>
      </dgm:t>
    </dgm:pt>
    <dgm:pt modelId="{E12328E7-47C8-4D3A-B60B-C00361F18528}">
      <dgm:prSet phldrT="[Text]" custT="1"/>
      <dgm:spPr/>
      <dgm:t>
        <a:bodyPr/>
        <a:lstStyle/>
        <a:p>
          <a:r>
            <a:rPr lang="en-US" sz="1200" b="1" dirty="0" smtClean="0"/>
            <a:t>Analyst</a:t>
          </a:r>
          <a:endParaRPr lang="en-US" sz="1200" b="1" dirty="0"/>
        </a:p>
      </dgm:t>
    </dgm:pt>
    <dgm:pt modelId="{C25C8412-898C-4D5B-B1EB-A96A67987790}" type="parTrans" cxnId="{5AA6B2FE-EBCD-4E41-A954-4161258BD633}">
      <dgm:prSet/>
      <dgm:spPr/>
      <dgm:t>
        <a:bodyPr/>
        <a:lstStyle/>
        <a:p>
          <a:endParaRPr lang="en-US"/>
        </a:p>
      </dgm:t>
    </dgm:pt>
    <dgm:pt modelId="{8376FE50-BDC1-40A0-A2F9-B4318D407C3B}" type="sibTrans" cxnId="{5AA6B2FE-EBCD-4E41-A954-4161258BD633}">
      <dgm:prSet/>
      <dgm:spPr/>
      <dgm:t>
        <a:bodyPr/>
        <a:lstStyle/>
        <a:p>
          <a:endParaRPr lang="en-US"/>
        </a:p>
      </dgm:t>
    </dgm:pt>
    <dgm:pt modelId="{FA0DC4B2-3324-498F-A80C-FD6CF29D9835}">
      <dgm:prSet phldrT="[Text]" custT="1"/>
      <dgm:spPr/>
      <dgm:t>
        <a:bodyPr/>
        <a:lstStyle/>
        <a:p>
          <a:r>
            <a:rPr lang="en-US" sz="1200" b="1" dirty="0" smtClean="0"/>
            <a:t>Analyst</a:t>
          </a:r>
          <a:endParaRPr lang="en-US" sz="1200" b="1" dirty="0"/>
        </a:p>
      </dgm:t>
    </dgm:pt>
    <dgm:pt modelId="{3C3160AB-6C13-4EAE-94BF-DE4EDA7432F3}" type="parTrans" cxnId="{ACAF0361-D774-4011-9E6A-FBD9D1EB08A3}">
      <dgm:prSet/>
      <dgm:spPr/>
      <dgm:t>
        <a:bodyPr/>
        <a:lstStyle/>
        <a:p>
          <a:endParaRPr lang="en-US"/>
        </a:p>
      </dgm:t>
    </dgm:pt>
    <dgm:pt modelId="{C942C720-721B-4C15-83C4-93D0F428DC39}" type="sibTrans" cxnId="{ACAF0361-D774-4011-9E6A-FBD9D1EB08A3}">
      <dgm:prSet/>
      <dgm:spPr/>
      <dgm:t>
        <a:bodyPr/>
        <a:lstStyle/>
        <a:p>
          <a:endParaRPr lang="en-US"/>
        </a:p>
      </dgm:t>
    </dgm:pt>
    <dgm:pt modelId="{C8B7B706-77E5-4774-A151-B34EA850F78F}" type="pres">
      <dgm:prSet presAssocID="{912481DA-350C-403F-A8F2-16F90AD0ED87}" presName="mainComposite" presStyleCnt="0">
        <dgm:presLayoutVars>
          <dgm:chPref val="1"/>
          <dgm:dir/>
          <dgm:animOne val="branch"/>
          <dgm:animLvl val="lvl"/>
          <dgm:resizeHandles val="exact"/>
        </dgm:presLayoutVars>
      </dgm:prSet>
      <dgm:spPr/>
      <dgm:t>
        <a:bodyPr/>
        <a:lstStyle/>
        <a:p>
          <a:endParaRPr lang="en-US"/>
        </a:p>
      </dgm:t>
    </dgm:pt>
    <dgm:pt modelId="{3A0E7788-47B7-4AD5-9029-53937C32046A}" type="pres">
      <dgm:prSet presAssocID="{912481DA-350C-403F-A8F2-16F90AD0ED87}" presName="hierFlow" presStyleCnt="0"/>
      <dgm:spPr/>
      <dgm:t>
        <a:bodyPr/>
        <a:lstStyle/>
        <a:p>
          <a:endParaRPr lang="en-US"/>
        </a:p>
      </dgm:t>
    </dgm:pt>
    <dgm:pt modelId="{33975F80-ABC0-4A2B-B2E8-C431B44C1924}" type="pres">
      <dgm:prSet presAssocID="{912481DA-350C-403F-A8F2-16F90AD0ED87}" presName="hierChild1" presStyleCnt="0">
        <dgm:presLayoutVars>
          <dgm:chPref val="1"/>
          <dgm:animOne val="branch"/>
          <dgm:animLvl val="lvl"/>
        </dgm:presLayoutVars>
      </dgm:prSet>
      <dgm:spPr/>
      <dgm:t>
        <a:bodyPr/>
        <a:lstStyle/>
        <a:p>
          <a:endParaRPr lang="en-US"/>
        </a:p>
      </dgm:t>
    </dgm:pt>
    <dgm:pt modelId="{0F11F5C0-F6EE-40F8-B608-829DB79C4762}" type="pres">
      <dgm:prSet presAssocID="{EC6F27B6-5561-41C4-A913-95C0D654353A}" presName="Name17" presStyleCnt="0"/>
      <dgm:spPr/>
      <dgm:t>
        <a:bodyPr/>
        <a:lstStyle/>
        <a:p>
          <a:endParaRPr lang="en-US"/>
        </a:p>
      </dgm:t>
    </dgm:pt>
    <dgm:pt modelId="{7AB383CE-96CD-4A56-8DF0-61DB8361CFF5}" type="pres">
      <dgm:prSet presAssocID="{EC6F27B6-5561-41C4-A913-95C0D654353A}" presName="level1Shape" presStyleLbl="node0" presStyleIdx="0" presStyleCnt="1">
        <dgm:presLayoutVars>
          <dgm:chPref val="3"/>
        </dgm:presLayoutVars>
      </dgm:prSet>
      <dgm:spPr/>
      <dgm:t>
        <a:bodyPr/>
        <a:lstStyle/>
        <a:p>
          <a:endParaRPr lang="en-US"/>
        </a:p>
      </dgm:t>
    </dgm:pt>
    <dgm:pt modelId="{BF28BB2B-638B-468B-80C2-EF15A7280B9A}" type="pres">
      <dgm:prSet presAssocID="{EC6F27B6-5561-41C4-A913-95C0D654353A}" presName="hierChild2" presStyleCnt="0"/>
      <dgm:spPr/>
      <dgm:t>
        <a:bodyPr/>
        <a:lstStyle/>
        <a:p>
          <a:endParaRPr lang="en-US"/>
        </a:p>
      </dgm:t>
    </dgm:pt>
    <dgm:pt modelId="{92EE5477-F936-4D7A-BC86-425C7B4862D1}" type="pres">
      <dgm:prSet presAssocID="{79993F46-639C-447C-98E9-FC6AE2126B0D}" presName="Name25" presStyleLbl="parChTrans1D2" presStyleIdx="0" presStyleCnt="3"/>
      <dgm:spPr/>
      <dgm:t>
        <a:bodyPr/>
        <a:lstStyle/>
        <a:p>
          <a:endParaRPr lang="en-US"/>
        </a:p>
      </dgm:t>
    </dgm:pt>
    <dgm:pt modelId="{9C305A04-033B-41DB-8AC0-B0F376FFBA84}" type="pres">
      <dgm:prSet presAssocID="{79993F46-639C-447C-98E9-FC6AE2126B0D}" presName="connTx" presStyleLbl="parChTrans1D2" presStyleIdx="0" presStyleCnt="3"/>
      <dgm:spPr/>
      <dgm:t>
        <a:bodyPr/>
        <a:lstStyle/>
        <a:p>
          <a:endParaRPr lang="en-US"/>
        </a:p>
      </dgm:t>
    </dgm:pt>
    <dgm:pt modelId="{E736F8B3-5420-4D28-A824-3FA5B1CC1741}" type="pres">
      <dgm:prSet presAssocID="{86450210-BFC2-4D21-BAE8-5F609E2DD045}" presName="Name30" presStyleCnt="0"/>
      <dgm:spPr/>
      <dgm:t>
        <a:bodyPr/>
        <a:lstStyle/>
        <a:p>
          <a:endParaRPr lang="en-US"/>
        </a:p>
      </dgm:t>
    </dgm:pt>
    <dgm:pt modelId="{8F89738D-1079-4070-9795-D0FB80726B5C}" type="pres">
      <dgm:prSet presAssocID="{86450210-BFC2-4D21-BAE8-5F609E2DD045}" presName="level2Shape" presStyleLbl="asst1" presStyleIdx="0" presStyleCnt="5"/>
      <dgm:spPr/>
      <dgm:t>
        <a:bodyPr/>
        <a:lstStyle/>
        <a:p>
          <a:endParaRPr lang="en-US"/>
        </a:p>
      </dgm:t>
    </dgm:pt>
    <dgm:pt modelId="{A707F88C-BB03-43F2-904B-0D1C22F64776}" type="pres">
      <dgm:prSet presAssocID="{86450210-BFC2-4D21-BAE8-5F609E2DD045}" presName="hierChild3" presStyleCnt="0"/>
      <dgm:spPr/>
      <dgm:t>
        <a:bodyPr/>
        <a:lstStyle/>
        <a:p>
          <a:endParaRPr lang="en-US"/>
        </a:p>
      </dgm:t>
    </dgm:pt>
    <dgm:pt modelId="{2E1BD747-1678-4FA4-96E7-73B32646C13E}" type="pres">
      <dgm:prSet presAssocID="{4131FE4E-CC01-476F-ACB2-04A39E12381F}" presName="Name25" presStyleLbl="parChTrans1D3" presStyleIdx="0" presStyleCnt="3"/>
      <dgm:spPr/>
      <dgm:t>
        <a:bodyPr/>
        <a:lstStyle/>
        <a:p>
          <a:endParaRPr lang="en-US"/>
        </a:p>
      </dgm:t>
    </dgm:pt>
    <dgm:pt modelId="{82708513-2E9C-4F6F-B26E-F995B1A72285}" type="pres">
      <dgm:prSet presAssocID="{4131FE4E-CC01-476F-ACB2-04A39E12381F}" presName="connTx" presStyleLbl="parChTrans1D3" presStyleIdx="0" presStyleCnt="3"/>
      <dgm:spPr/>
      <dgm:t>
        <a:bodyPr/>
        <a:lstStyle/>
        <a:p>
          <a:endParaRPr lang="en-US"/>
        </a:p>
      </dgm:t>
    </dgm:pt>
    <dgm:pt modelId="{E44679AB-2194-4A8C-97FD-FDBF797B695D}" type="pres">
      <dgm:prSet presAssocID="{6B47AB1B-E5CB-4C34-9FBF-937D3DB50EEA}" presName="Name30" presStyleCnt="0"/>
      <dgm:spPr/>
      <dgm:t>
        <a:bodyPr/>
        <a:lstStyle/>
        <a:p>
          <a:endParaRPr lang="en-US"/>
        </a:p>
      </dgm:t>
    </dgm:pt>
    <dgm:pt modelId="{7A18F474-A9BA-4963-8AFB-1304398A4F30}" type="pres">
      <dgm:prSet presAssocID="{6B47AB1B-E5CB-4C34-9FBF-937D3DB50EEA}" presName="level2Shape" presStyleLbl="asst1" presStyleIdx="1" presStyleCnt="5"/>
      <dgm:spPr/>
      <dgm:t>
        <a:bodyPr/>
        <a:lstStyle/>
        <a:p>
          <a:endParaRPr lang="en-US"/>
        </a:p>
      </dgm:t>
    </dgm:pt>
    <dgm:pt modelId="{11D5776B-D759-4E3C-A4DD-24366DFEC3FE}" type="pres">
      <dgm:prSet presAssocID="{6B47AB1B-E5CB-4C34-9FBF-937D3DB50EEA}" presName="hierChild3" presStyleCnt="0"/>
      <dgm:spPr/>
      <dgm:t>
        <a:bodyPr/>
        <a:lstStyle/>
        <a:p>
          <a:endParaRPr lang="en-US"/>
        </a:p>
      </dgm:t>
    </dgm:pt>
    <dgm:pt modelId="{5AC04BE4-002F-4111-A090-82DC8397F7A2}" type="pres">
      <dgm:prSet presAssocID="{1D76149B-D229-4A4D-922E-C645E46D8B2B}" presName="Name25" presStyleLbl="parChTrans1D2" presStyleIdx="1" presStyleCnt="3"/>
      <dgm:spPr/>
      <dgm:t>
        <a:bodyPr/>
        <a:lstStyle/>
        <a:p>
          <a:endParaRPr lang="en-US"/>
        </a:p>
      </dgm:t>
    </dgm:pt>
    <dgm:pt modelId="{E1EF0DA8-4621-4C33-8C8E-0357F44A8ADC}" type="pres">
      <dgm:prSet presAssocID="{1D76149B-D229-4A4D-922E-C645E46D8B2B}" presName="connTx" presStyleLbl="parChTrans1D2" presStyleIdx="1" presStyleCnt="3"/>
      <dgm:spPr/>
      <dgm:t>
        <a:bodyPr/>
        <a:lstStyle/>
        <a:p>
          <a:endParaRPr lang="en-US"/>
        </a:p>
      </dgm:t>
    </dgm:pt>
    <dgm:pt modelId="{14D696D8-BC4A-4582-9514-79564E53E87F}" type="pres">
      <dgm:prSet presAssocID="{5CF9B9FF-EED6-49ED-A291-B3E5BBC4E9D7}" presName="Name30" presStyleCnt="0"/>
      <dgm:spPr/>
      <dgm:t>
        <a:bodyPr/>
        <a:lstStyle/>
        <a:p>
          <a:endParaRPr lang="en-US"/>
        </a:p>
      </dgm:t>
    </dgm:pt>
    <dgm:pt modelId="{C46F6600-D6AA-4A38-BD43-002DEF367029}" type="pres">
      <dgm:prSet presAssocID="{5CF9B9FF-EED6-49ED-A291-B3E5BBC4E9D7}" presName="level2Shape" presStyleLbl="asst1" presStyleIdx="2" presStyleCnt="5"/>
      <dgm:spPr/>
      <dgm:t>
        <a:bodyPr/>
        <a:lstStyle/>
        <a:p>
          <a:endParaRPr lang="en-US"/>
        </a:p>
      </dgm:t>
    </dgm:pt>
    <dgm:pt modelId="{93E470F1-3C10-4C0E-AD76-6EC82EA62FDE}" type="pres">
      <dgm:prSet presAssocID="{5CF9B9FF-EED6-49ED-A291-B3E5BBC4E9D7}" presName="hierChild3" presStyleCnt="0"/>
      <dgm:spPr/>
      <dgm:t>
        <a:bodyPr/>
        <a:lstStyle/>
        <a:p>
          <a:endParaRPr lang="en-US"/>
        </a:p>
      </dgm:t>
    </dgm:pt>
    <dgm:pt modelId="{85A47A60-93C6-4AF5-8711-7C02D12D8CFC}" type="pres">
      <dgm:prSet presAssocID="{43FFF3F1-B133-4D95-96A4-AE6A42CE5C4C}" presName="Name25" presStyleLbl="parChTrans1D3" presStyleIdx="1" presStyleCnt="3"/>
      <dgm:spPr/>
      <dgm:t>
        <a:bodyPr/>
        <a:lstStyle/>
        <a:p>
          <a:endParaRPr lang="en-US"/>
        </a:p>
      </dgm:t>
    </dgm:pt>
    <dgm:pt modelId="{4E76F94B-22D8-492A-B87C-26F93A440B2B}" type="pres">
      <dgm:prSet presAssocID="{43FFF3F1-B133-4D95-96A4-AE6A42CE5C4C}" presName="connTx" presStyleLbl="parChTrans1D3" presStyleIdx="1" presStyleCnt="3"/>
      <dgm:spPr/>
      <dgm:t>
        <a:bodyPr/>
        <a:lstStyle/>
        <a:p>
          <a:endParaRPr lang="en-US"/>
        </a:p>
      </dgm:t>
    </dgm:pt>
    <dgm:pt modelId="{3802E5C5-57FE-421B-B6DD-F2CA408C5AC0}" type="pres">
      <dgm:prSet presAssocID="{D0D7E67E-5205-43D0-91D3-A1DBB4493E71}" presName="Name30" presStyleCnt="0"/>
      <dgm:spPr/>
      <dgm:t>
        <a:bodyPr/>
        <a:lstStyle/>
        <a:p>
          <a:endParaRPr lang="en-US"/>
        </a:p>
      </dgm:t>
    </dgm:pt>
    <dgm:pt modelId="{2EBF55B4-19BD-4217-92DD-2740FF23D2B4}" type="pres">
      <dgm:prSet presAssocID="{D0D7E67E-5205-43D0-91D3-A1DBB4493E71}" presName="level2Shape" presStyleLbl="asst1" presStyleIdx="3" presStyleCnt="5"/>
      <dgm:spPr/>
      <dgm:t>
        <a:bodyPr/>
        <a:lstStyle/>
        <a:p>
          <a:endParaRPr lang="en-US"/>
        </a:p>
      </dgm:t>
    </dgm:pt>
    <dgm:pt modelId="{C2D1CA24-21E2-4EB0-9051-9A519F1B0218}" type="pres">
      <dgm:prSet presAssocID="{D0D7E67E-5205-43D0-91D3-A1DBB4493E71}" presName="hierChild3" presStyleCnt="0"/>
      <dgm:spPr/>
      <dgm:t>
        <a:bodyPr/>
        <a:lstStyle/>
        <a:p>
          <a:endParaRPr lang="en-US"/>
        </a:p>
      </dgm:t>
    </dgm:pt>
    <dgm:pt modelId="{ABC91BC0-9081-46A2-AE80-F82E0947CBA9}" type="pres">
      <dgm:prSet presAssocID="{369BCF20-9DFA-4D44-B56E-73A8AE75D878}" presName="Name25" presStyleLbl="parChTrans1D4" presStyleIdx="0" presStyleCnt="6"/>
      <dgm:spPr/>
      <dgm:t>
        <a:bodyPr/>
        <a:lstStyle/>
        <a:p>
          <a:endParaRPr lang="en-US"/>
        </a:p>
      </dgm:t>
    </dgm:pt>
    <dgm:pt modelId="{B3611DCE-3B19-4235-A4A5-0F67ED89AD50}" type="pres">
      <dgm:prSet presAssocID="{369BCF20-9DFA-4D44-B56E-73A8AE75D878}" presName="connTx" presStyleLbl="parChTrans1D4" presStyleIdx="0" presStyleCnt="6"/>
      <dgm:spPr/>
      <dgm:t>
        <a:bodyPr/>
        <a:lstStyle/>
        <a:p>
          <a:endParaRPr lang="en-US"/>
        </a:p>
      </dgm:t>
    </dgm:pt>
    <dgm:pt modelId="{B6539BAC-AC23-43D5-AAE1-FAFF25B3916D}" type="pres">
      <dgm:prSet presAssocID="{38591A0F-8676-482F-81BD-5BCE428CD169}" presName="Name30" presStyleCnt="0"/>
      <dgm:spPr/>
      <dgm:t>
        <a:bodyPr/>
        <a:lstStyle/>
        <a:p>
          <a:endParaRPr lang="en-US"/>
        </a:p>
      </dgm:t>
    </dgm:pt>
    <dgm:pt modelId="{5670D0CC-ED3F-4B6A-9EAE-D6319CCBF599}" type="pres">
      <dgm:prSet presAssocID="{38591A0F-8676-482F-81BD-5BCE428CD169}" presName="level2Shape" presStyleLbl="node4" presStyleIdx="0" presStyleCnt="6"/>
      <dgm:spPr/>
      <dgm:t>
        <a:bodyPr/>
        <a:lstStyle/>
        <a:p>
          <a:endParaRPr lang="en-US"/>
        </a:p>
      </dgm:t>
    </dgm:pt>
    <dgm:pt modelId="{880357CB-1BA0-4398-BB08-5234EBF324E7}" type="pres">
      <dgm:prSet presAssocID="{38591A0F-8676-482F-81BD-5BCE428CD169}" presName="hierChild3" presStyleCnt="0"/>
      <dgm:spPr/>
      <dgm:t>
        <a:bodyPr/>
        <a:lstStyle/>
        <a:p>
          <a:endParaRPr lang="en-US"/>
        </a:p>
      </dgm:t>
    </dgm:pt>
    <dgm:pt modelId="{361CE953-0E91-4BB9-AC09-D4A50F33BD1C}" type="pres">
      <dgm:prSet presAssocID="{C25C8412-898C-4D5B-B1EB-A96A67987790}" presName="Name25" presStyleLbl="parChTrans1D4" presStyleIdx="1" presStyleCnt="6"/>
      <dgm:spPr/>
      <dgm:t>
        <a:bodyPr/>
        <a:lstStyle/>
        <a:p>
          <a:endParaRPr lang="en-US"/>
        </a:p>
      </dgm:t>
    </dgm:pt>
    <dgm:pt modelId="{FC30595F-F19E-4B2D-9933-F47C2521FB80}" type="pres">
      <dgm:prSet presAssocID="{C25C8412-898C-4D5B-B1EB-A96A67987790}" presName="connTx" presStyleLbl="parChTrans1D4" presStyleIdx="1" presStyleCnt="6"/>
      <dgm:spPr/>
      <dgm:t>
        <a:bodyPr/>
        <a:lstStyle/>
        <a:p>
          <a:endParaRPr lang="en-US"/>
        </a:p>
      </dgm:t>
    </dgm:pt>
    <dgm:pt modelId="{40FA49E7-A4FF-4CE7-BD8D-DDB9E3E141EA}" type="pres">
      <dgm:prSet presAssocID="{E12328E7-47C8-4D3A-B60B-C00361F18528}" presName="Name30" presStyleCnt="0"/>
      <dgm:spPr/>
      <dgm:t>
        <a:bodyPr/>
        <a:lstStyle/>
        <a:p>
          <a:endParaRPr lang="en-US"/>
        </a:p>
      </dgm:t>
    </dgm:pt>
    <dgm:pt modelId="{652DBDBD-E2E5-4CD6-A979-D9505BFF68C4}" type="pres">
      <dgm:prSet presAssocID="{E12328E7-47C8-4D3A-B60B-C00361F18528}" presName="level2Shape" presStyleLbl="node4" presStyleIdx="1" presStyleCnt="6"/>
      <dgm:spPr/>
      <dgm:t>
        <a:bodyPr/>
        <a:lstStyle/>
        <a:p>
          <a:endParaRPr lang="en-US"/>
        </a:p>
      </dgm:t>
    </dgm:pt>
    <dgm:pt modelId="{AD22A35E-48EC-4B72-A5BC-DABF020A6310}" type="pres">
      <dgm:prSet presAssocID="{E12328E7-47C8-4D3A-B60B-C00361F18528}" presName="hierChild3" presStyleCnt="0"/>
      <dgm:spPr/>
      <dgm:t>
        <a:bodyPr/>
        <a:lstStyle/>
        <a:p>
          <a:endParaRPr lang="en-US"/>
        </a:p>
      </dgm:t>
    </dgm:pt>
    <dgm:pt modelId="{AE5F57C7-6D45-4EC0-848A-44FF6A0552BB}" type="pres">
      <dgm:prSet presAssocID="{3C3160AB-6C13-4EAE-94BF-DE4EDA7432F3}" presName="Name25" presStyleLbl="parChTrans1D4" presStyleIdx="2" presStyleCnt="6"/>
      <dgm:spPr/>
      <dgm:t>
        <a:bodyPr/>
        <a:lstStyle/>
        <a:p>
          <a:endParaRPr lang="en-US"/>
        </a:p>
      </dgm:t>
    </dgm:pt>
    <dgm:pt modelId="{E7E6DE44-4EDB-4E8D-BB5D-C0D2D90FC734}" type="pres">
      <dgm:prSet presAssocID="{3C3160AB-6C13-4EAE-94BF-DE4EDA7432F3}" presName="connTx" presStyleLbl="parChTrans1D4" presStyleIdx="2" presStyleCnt="6"/>
      <dgm:spPr/>
      <dgm:t>
        <a:bodyPr/>
        <a:lstStyle/>
        <a:p>
          <a:endParaRPr lang="en-US"/>
        </a:p>
      </dgm:t>
    </dgm:pt>
    <dgm:pt modelId="{E9057112-5474-4B52-AAC0-4A976F2BD061}" type="pres">
      <dgm:prSet presAssocID="{FA0DC4B2-3324-498F-A80C-FD6CF29D9835}" presName="Name30" presStyleCnt="0"/>
      <dgm:spPr/>
      <dgm:t>
        <a:bodyPr/>
        <a:lstStyle/>
        <a:p>
          <a:endParaRPr lang="en-US"/>
        </a:p>
      </dgm:t>
    </dgm:pt>
    <dgm:pt modelId="{616563FE-5CFE-4474-91BE-BC1DEDAF869D}" type="pres">
      <dgm:prSet presAssocID="{FA0DC4B2-3324-498F-A80C-FD6CF29D9835}" presName="level2Shape" presStyleLbl="node4" presStyleIdx="2" presStyleCnt="6"/>
      <dgm:spPr/>
      <dgm:t>
        <a:bodyPr/>
        <a:lstStyle/>
        <a:p>
          <a:endParaRPr lang="en-US"/>
        </a:p>
      </dgm:t>
    </dgm:pt>
    <dgm:pt modelId="{CE6EBF0B-8D5E-4FC6-BD45-D2DC68D60DFD}" type="pres">
      <dgm:prSet presAssocID="{FA0DC4B2-3324-498F-A80C-FD6CF29D9835}" presName="hierChild3" presStyleCnt="0"/>
      <dgm:spPr/>
      <dgm:t>
        <a:bodyPr/>
        <a:lstStyle/>
        <a:p>
          <a:endParaRPr lang="en-US"/>
        </a:p>
      </dgm:t>
    </dgm:pt>
    <dgm:pt modelId="{25C5C0E7-2699-4042-8D14-8EBEF73B8BE1}" type="pres">
      <dgm:prSet presAssocID="{BC9CD403-EF2D-45D7-AB64-FA34D071D001}" presName="Name25" presStyleLbl="parChTrans1D2" presStyleIdx="2" presStyleCnt="3"/>
      <dgm:spPr/>
      <dgm:t>
        <a:bodyPr/>
        <a:lstStyle/>
        <a:p>
          <a:endParaRPr lang="en-US"/>
        </a:p>
      </dgm:t>
    </dgm:pt>
    <dgm:pt modelId="{BF33DF9F-256E-4F3C-BB1C-899146684459}" type="pres">
      <dgm:prSet presAssocID="{BC9CD403-EF2D-45D7-AB64-FA34D071D001}" presName="connTx" presStyleLbl="parChTrans1D2" presStyleIdx="2" presStyleCnt="3"/>
      <dgm:spPr/>
      <dgm:t>
        <a:bodyPr/>
        <a:lstStyle/>
        <a:p>
          <a:endParaRPr lang="en-US"/>
        </a:p>
      </dgm:t>
    </dgm:pt>
    <dgm:pt modelId="{6CC4EDAE-1D2D-4956-84FB-7BBC6A155102}" type="pres">
      <dgm:prSet presAssocID="{AAFDCB74-2C73-4C73-BEC3-5BA380060BB1}" presName="Name30" presStyleCnt="0"/>
      <dgm:spPr/>
      <dgm:t>
        <a:bodyPr/>
        <a:lstStyle/>
        <a:p>
          <a:endParaRPr lang="en-US"/>
        </a:p>
      </dgm:t>
    </dgm:pt>
    <dgm:pt modelId="{CF8231D9-DA5A-4CBF-9471-233E70BED5AD}" type="pres">
      <dgm:prSet presAssocID="{AAFDCB74-2C73-4C73-BEC3-5BA380060BB1}" presName="level2Shape" presStyleLbl="asst1" presStyleIdx="4" presStyleCnt="5"/>
      <dgm:spPr/>
      <dgm:t>
        <a:bodyPr/>
        <a:lstStyle/>
        <a:p>
          <a:endParaRPr lang="en-US"/>
        </a:p>
      </dgm:t>
    </dgm:pt>
    <dgm:pt modelId="{3332B128-0AC5-490F-A90B-9CD4607872DB}" type="pres">
      <dgm:prSet presAssocID="{AAFDCB74-2C73-4C73-BEC3-5BA380060BB1}" presName="hierChild3" presStyleCnt="0"/>
      <dgm:spPr/>
      <dgm:t>
        <a:bodyPr/>
        <a:lstStyle/>
        <a:p>
          <a:endParaRPr lang="en-US"/>
        </a:p>
      </dgm:t>
    </dgm:pt>
    <dgm:pt modelId="{04B641B2-16A5-4C32-B576-1ACC2E7AA2F2}" type="pres">
      <dgm:prSet presAssocID="{CAAEE05C-EE60-4EC0-8D90-DDDD04FACBDD}" presName="Name25" presStyleLbl="parChTrans1D3" presStyleIdx="2" presStyleCnt="3"/>
      <dgm:spPr/>
      <dgm:t>
        <a:bodyPr/>
        <a:lstStyle/>
        <a:p>
          <a:endParaRPr lang="en-US"/>
        </a:p>
      </dgm:t>
    </dgm:pt>
    <dgm:pt modelId="{6D2D565A-3585-4F8A-A8E3-DA5DF3CAD309}" type="pres">
      <dgm:prSet presAssocID="{CAAEE05C-EE60-4EC0-8D90-DDDD04FACBDD}" presName="connTx" presStyleLbl="parChTrans1D3" presStyleIdx="2" presStyleCnt="3"/>
      <dgm:spPr/>
      <dgm:t>
        <a:bodyPr/>
        <a:lstStyle/>
        <a:p>
          <a:endParaRPr lang="en-US"/>
        </a:p>
      </dgm:t>
    </dgm:pt>
    <dgm:pt modelId="{2FED9C37-D60C-4F8A-B8B9-E8FE0A8F39DD}" type="pres">
      <dgm:prSet presAssocID="{9BD04A5B-7046-4850-AFCA-14DA65D7D2F4}" presName="Name30" presStyleCnt="0"/>
      <dgm:spPr/>
      <dgm:t>
        <a:bodyPr/>
        <a:lstStyle/>
        <a:p>
          <a:endParaRPr lang="en-US"/>
        </a:p>
      </dgm:t>
    </dgm:pt>
    <dgm:pt modelId="{8BF386A0-6594-4F69-AD84-2D2FB135CD29}" type="pres">
      <dgm:prSet presAssocID="{9BD04A5B-7046-4850-AFCA-14DA65D7D2F4}" presName="level2Shape" presStyleLbl="node3" presStyleIdx="0" presStyleCnt="1"/>
      <dgm:spPr/>
      <dgm:t>
        <a:bodyPr/>
        <a:lstStyle/>
        <a:p>
          <a:endParaRPr lang="en-US"/>
        </a:p>
      </dgm:t>
    </dgm:pt>
    <dgm:pt modelId="{BF5F8227-2764-435B-92FE-D511F45B5044}" type="pres">
      <dgm:prSet presAssocID="{9BD04A5B-7046-4850-AFCA-14DA65D7D2F4}" presName="hierChild3" presStyleCnt="0"/>
      <dgm:spPr/>
      <dgm:t>
        <a:bodyPr/>
        <a:lstStyle/>
        <a:p>
          <a:endParaRPr lang="en-US"/>
        </a:p>
      </dgm:t>
    </dgm:pt>
    <dgm:pt modelId="{A703CBC3-9388-4403-B619-B85577840064}" type="pres">
      <dgm:prSet presAssocID="{32852EB1-BF74-4688-8309-98A25F160322}" presName="Name25" presStyleLbl="parChTrans1D4" presStyleIdx="3" presStyleCnt="6"/>
      <dgm:spPr/>
      <dgm:t>
        <a:bodyPr/>
        <a:lstStyle/>
        <a:p>
          <a:endParaRPr lang="en-US"/>
        </a:p>
      </dgm:t>
    </dgm:pt>
    <dgm:pt modelId="{71CD532D-6CE0-4903-A089-A33157CB1070}" type="pres">
      <dgm:prSet presAssocID="{32852EB1-BF74-4688-8309-98A25F160322}" presName="connTx" presStyleLbl="parChTrans1D4" presStyleIdx="3" presStyleCnt="6"/>
      <dgm:spPr/>
      <dgm:t>
        <a:bodyPr/>
        <a:lstStyle/>
        <a:p>
          <a:endParaRPr lang="en-US"/>
        </a:p>
      </dgm:t>
    </dgm:pt>
    <dgm:pt modelId="{B059DA81-4DFB-43B3-85F4-4A5DF7EB6775}" type="pres">
      <dgm:prSet presAssocID="{5097B943-DD95-4C5F-A521-22A3E4F735FF}" presName="Name30" presStyleCnt="0"/>
      <dgm:spPr/>
      <dgm:t>
        <a:bodyPr/>
        <a:lstStyle/>
        <a:p>
          <a:endParaRPr lang="en-US"/>
        </a:p>
      </dgm:t>
    </dgm:pt>
    <dgm:pt modelId="{05251A49-9F4C-4B28-A654-DE8A651FC219}" type="pres">
      <dgm:prSet presAssocID="{5097B943-DD95-4C5F-A521-22A3E4F735FF}" presName="level2Shape" presStyleLbl="node4" presStyleIdx="3" presStyleCnt="6"/>
      <dgm:spPr/>
      <dgm:t>
        <a:bodyPr/>
        <a:lstStyle/>
        <a:p>
          <a:endParaRPr lang="en-US"/>
        </a:p>
      </dgm:t>
    </dgm:pt>
    <dgm:pt modelId="{9C36A72B-3D8A-4719-999B-3C6921298495}" type="pres">
      <dgm:prSet presAssocID="{5097B943-DD95-4C5F-A521-22A3E4F735FF}" presName="hierChild3" presStyleCnt="0"/>
      <dgm:spPr/>
      <dgm:t>
        <a:bodyPr/>
        <a:lstStyle/>
        <a:p>
          <a:endParaRPr lang="en-US"/>
        </a:p>
      </dgm:t>
    </dgm:pt>
    <dgm:pt modelId="{B7DA88F3-1124-4E46-9F8B-3E4DB2C36BF3}" type="pres">
      <dgm:prSet presAssocID="{65F129C7-4870-4A20-A757-D4B08334E4B9}" presName="Name25" presStyleLbl="parChTrans1D4" presStyleIdx="4" presStyleCnt="6"/>
      <dgm:spPr/>
      <dgm:t>
        <a:bodyPr/>
        <a:lstStyle/>
        <a:p>
          <a:endParaRPr lang="en-US"/>
        </a:p>
      </dgm:t>
    </dgm:pt>
    <dgm:pt modelId="{CF97AA2D-E23B-49E5-B3D0-D51446150B12}" type="pres">
      <dgm:prSet presAssocID="{65F129C7-4870-4A20-A757-D4B08334E4B9}" presName="connTx" presStyleLbl="parChTrans1D4" presStyleIdx="4" presStyleCnt="6"/>
      <dgm:spPr/>
      <dgm:t>
        <a:bodyPr/>
        <a:lstStyle/>
        <a:p>
          <a:endParaRPr lang="en-US"/>
        </a:p>
      </dgm:t>
    </dgm:pt>
    <dgm:pt modelId="{A80BF9CB-48B9-4021-9AF6-2BE8EE9572E9}" type="pres">
      <dgm:prSet presAssocID="{4E8ACE1C-3007-4713-B218-80BA0BE82D22}" presName="Name30" presStyleCnt="0"/>
      <dgm:spPr/>
      <dgm:t>
        <a:bodyPr/>
        <a:lstStyle/>
        <a:p>
          <a:endParaRPr lang="en-US"/>
        </a:p>
      </dgm:t>
    </dgm:pt>
    <dgm:pt modelId="{6469D8B9-C685-46D6-90D2-21CE506C3A1A}" type="pres">
      <dgm:prSet presAssocID="{4E8ACE1C-3007-4713-B218-80BA0BE82D22}" presName="level2Shape" presStyleLbl="node4" presStyleIdx="4" presStyleCnt="6"/>
      <dgm:spPr/>
      <dgm:t>
        <a:bodyPr/>
        <a:lstStyle/>
        <a:p>
          <a:endParaRPr lang="en-US"/>
        </a:p>
      </dgm:t>
    </dgm:pt>
    <dgm:pt modelId="{76CEDB13-08DD-45C0-BB11-646B625AC9C3}" type="pres">
      <dgm:prSet presAssocID="{4E8ACE1C-3007-4713-B218-80BA0BE82D22}" presName="hierChild3" presStyleCnt="0"/>
      <dgm:spPr/>
      <dgm:t>
        <a:bodyPr/>
        <a:lstStyle/>
        <a:p>
          <a:endParaRPr lang="en-US"/>
        </a:p>
      </dgm:t>
    </dgm:pt>
    <dgm:pt modelId="{20AC42CE-9D1A-42FF-9DA8-8EDAA7153801}" type="pres">
      <dgm:prSet presAssocID="{8E13B63B-A077-4108-89AC-DABE1E473957}" presName="Name25" presStyleLbl="parChTrans1D4" presStyleIdx="5" presStyleCnt="6"/>
      <dgm:spPr/>
      <dgm:t>
        <a:bodyPr/>
        <a:lstStyle/>
        <a:p>
          <a:endParaRPr lang="en-US"/>
        </a:p>
      </dgm:t>
    </dgm:pt>
    <dgm:pt modelId="{1ECD070F-750A-4155-B58D-4E395892D7D1}" type="pres">
      <dgm:prSet presAssocID="{8E13B63B-A077-4108-89AC-DABE1E473957}" presName="connTx" presStyleLbl="parChTrans1D4" presStyleIdx="5" presStyleCnt="6"/>
      <dgm:spPr/>
      <dgm:t>
        <a:bodyPr/>
        <a:lstStyle/>
        <a:p>
          <a:endParaRPr lang="en-US"/>
        </a:p>
      </dgm:t>
    </dgm:pt>
    <dgm:pt modelId="{D70F93F1-2A17-49EF-A10A-E9438EF9DED7}" type="pres">
      <dgm:prSet presAssocID="{6ABECDAB-AC62-4E51-880C-100BD30AE66F}" presName="Name30" presStyleCnt="0"/>
      <dgm:spPr/>
      <dgm:t>
        <a:bodyPr/>
        <a:lstStyle/>
        <a:p>
          <a:endParaRPr lang="en-US"/>
        </a:p>
      </dgm:t>
    </dgm:pt>
    <dgm:pt modelId="{4547FD2E-F07A-4404-9287-76F4659D8CDD}" type="pres">
      <dgm:prSet presAssocID="{6ABECDAB-AC62-4E51-880C-100BD30AE66F}" presName="level2Shape" presStyleLbl="node4" presStyleIdx="5" presStyleCnt="6"/>
      <dgm:spPr/>
      <dgm:t>
        <a:bodyPr/>
        <a:lstStyle/>
        <a:p>
          <a:endParaRPr lang="en-US"/>
        </a:p>
      </dgm:t>
    </dgm:pt>
    <dgm:pt modelId="{9CA0780A-FD24-4904-9B80-405D4F6A334D}" type="pres">
      <dgm:prSet presAssocID="{6ABECDAB-AC62-4E51-880C-100BD30AE66F}" presName="hierChild3" presStyleCnt="0"/>
      <dgm:spPr/>
      <dgm:t>
        <a:bodyPr/>
        <a:lstStyle/>
        <a:p>
          <a:endParaRPr lang="en-US"/>
        </a:p>
      </dgm:t>
    </dgm:pt>
    <dgm:pt modelId="{9AA975C2-645F-4D82-94E0-6898B2E34A04}" type="pres">
      <dgm:prSet presAssocID="{912481DA-350C-403F-A8F2-16F90AD0ED87}" presName="bgShapesFlow" presStyleCnt="0"/>
      <dgm:spPr/>
      <dgm:t>
        <a:bodyPr/>
        <a:lstStyle/>
        <a:p>
          <a:endParaRPr lang="en-US"/>
        </a:p>
      </dgm:t>
    </dgm:pt>
  </dgm:ptLst>
  <dgm:cxnLst>
    <dgm:cxn modelId="{1300EFD1-A080-4AB0-84CC-84A695A69047}" type="presOf" srcId="{32852EB1-BF74-4688-8309-98A25F160322}" destId="{71CD532D-6CE0-4903-A089-A33157CB1070}" srcOrd="1" destOrd="0" presId="urn:microsoft.com/office/officeart/2005/8/layout/hierarchy5"/>
    <dgm:cxn modelId="{438C982A-95F3-426F-8F6C-B0929673B30F}" type="presOf" srcId="{43FFF3F1-B133-4D95-96A4-AE6A42CE5C4C}" destId="{4E76F94B-22D8-492A-B87C-26F93A440B2B}" srcOrd="1" destOrd="0" presId="urn:microsoft.com/office/officeart/2005/8/layout/hierarchy5"/>
    <dgm:cxn modelId="{4D8F11B7-0C1C-412E-8933-0B77A06D09A7}" type="presOf" srcId="{BC9CD403-EF2D-45D7-AB64-FA34D071D001}" destId="{25C5C0E7-2699-4042-8D14-8EBEF73B8BE1}" srcOrd="0" destOrd="0" presId="urn:microsoft.com/office/officeart/2005/8/layout/hierarchy5"/>
    <dgm:cxn modelId="{A4988709-4F12-4749-938B-6B4E64C78F6E}" srcId="{EC6F27B6-5561-41C4-A913-95C0D654353A}" destId="{AAFDCB74-2C73-4C73-BEC3-5BA380060BB1}" srcOrd="2" destOrd="0" parTransId="{BC9CD403-EF2D-45D7-AB64-FA34D071D001}" sibTransId="{0B4C705D-BE50-42A1-B114-988ED134D1AE}"/>
    <dgm:cxn modelId="{13E90B84-6043-4B23-B9F4-9B51391672DD}" type="presOf" srcId="{D0D7E67E-5205-43D0-91D3-A1DBB4493E71}" destId="{2EBF55B4-19BD-4217-92DD-2740FF23D2B4}" srcOrd="0" destOrd="0" presId="urn:microsoft.com/office/officeart/2005/8/layout/hierarchy5"/>
    <dgm:cxn modelId="{4650611B-0658-40B3-A534-3808A3132E4D}" srcId="{912481DA-350C-403F-A8F2-16F90AD0ED87}" destId="{EC6F27B6-5561-41C4-A913-95C0D654353A}" srcOrd="0" destOrd="0" parTransId="{F2F05032-DA3D-41F7-B276-6A34D5CBB061}" sibTransId="{9B988ECD-1D70-47AD-9C98-31C6066DBE8F}"/>
    <dgm:cxn modelId="{93E4E2DE-4B62-4549-B3CC-611A2EC21FCD}" srcId="{9BD04A5B-7046-4850-AFCA-14DA65D7D2F4}" destId="{5097B943-DD95-4C5F-A521-22A3E4F735FF}" srcOrd="0" destOrd="0" parTransId="{32852EB1-BF74-4688-8309-98A25F160322}" sibTransId="{2357BFF2-9BC4-46C9-9D50-1873E2D9C8D0}"/>
    <dgm:cxn modelId="{C0933CD2-37CA-46E3-98F2-C6FCFA6FBC5D}" srcId="{EC6F27B6-5561-41C4-A913-95C0D654353A}" destId="{86450210-BFC2-4D21-BAE8-5F609E2DD045}" srcOrd="0" destOrd="0" parTransId="{79993F46-639C-447C-98E9-FC6AE2126B0D}" sibTransId="{69770F86-BF6F-47A7-9276-069D0D3E9557}"/>
    <dgm:cxn modelId="{ECA20CD0-89A2-4CFD-8E40-62B40960A3DB}" type="presOf" srcId="{369BCF20-9DFA-4D44-B56E-73A8AE75D878}" destId="{B3611DCE-3B19-4235-A4A5-0F67ED89AD50}" srcOrd="1" destOrd="0" presId="urn:microsoft.com/office/officeart/2005/8/layout/hierarchy5"/>
    <dgm:cxn modelId="{A13E2DA5-DE55-488E-96EB-3FC40643B455}" type="presOf" srcId="{3C3160AB-6C13-4EAE-94BF-DE4EDA7432F3}" destId="{E7E6DE44-4EDB-4E8D-BB5D-C0D2D90FC734}" srcOrd="1" destOrd="0" presId="urn:microsoft.com/office/officeart/2005/8/layout/hierarchy5"/>
    <dgm:cxn modelId="{E3D3B282-FEC1-44D6-86C2-A6FD5DA2C0A1}" type="presOf" srcId="{9BD04A5B-7046-4850-AFCA-14DA65D7D2F4}" destId="{8BF386A0-6594-4F69-AD84-2D2FB135CD29}" srcOrd="0" destOrd="0" presId="urn:microsoft.com/office/officeart/2005/8/layout/hierarchy5"/>
    <dgm:cxn modelId="{CC422EED-C8A4-482D-8C61-9F3EF0B4A556}" type="presOf" srcId="{4131FE4E-CC01-476F-ACB2-04A39E12381F}" destId="{82708513-2E9C-4F6F-B26E-F995B1A72285}" srcOrd="1" destOrd="0" presId="urn:microsoft.com/office/officeart/2005/8/layout/hierarchy5"/>
    <dgm:cxn modelId="{DDF9DF41-9BF2-4A38-A442-49968BB2A8DA}" type="presOf" srcId="{6ABECDAB-AC62-4E51-880C-100BD30AE66F}" destId="{4547FD2E-F07A-4404-9287-76F4659D8CDD}" srcOrd="0" destOrd="0" presId="urn:microsoft.com/office/officeart/2005/8/layout/hierarchy5"/>
    <dgm:cxn modelId="{B910163D-5FE5-476D-AC43-3D4CE03C6903}" type="presOf" srcId="{79993F46-639C-447C-98E9-FC6AE2126B0D}" destId="{9C305A04-033B-41DB-8AC0-B0F376FFBA84}" srcOrd="1" destOrd="0" presId="urn:microsoft.com/office/officeart/2005/8/layout/hierarchy5"/>
    <dgm:cxn modelId="{48CFCA83-1BAA-493E-A21A-CEB60B00A410}" type="presOf" srcId="{FA0DC4B2-3324-498F-A80C-FD6CF29D9835}" destId="{616563FE-5CFE-4474-91BE-BC1DEDAF869D}" srcOrd="0" destOrd="0" presId="urn:microsoft.com/office/officeart/2005/8/layout/hierarchy5"/>
    <dgm:cxn modelId="{C5CC385A-AAC2-4DDB-B568-65AAB6CD88CC}" type="presOf" srcId="{1D76149B-D229-4A4D-922E-C645E46D8B2B}" destId="{E1EF0DA8-4621-4C33-8C8E-0357F44A8ADC}" srcOrd="1" destOrd="0" presId="urn:microsoft.com/office/officeart/2005/8/layout/hierarchy5"/>
    <dgm:cxn modelId="{BD0D2127-77F8-4831-A060-54EFEC039471}" type="presOf" srcId="{1D76149B-D229-4A4D-922E-C645E46D8B2B}" destId="{5AC04BE4-002F-4111-A090-82DC8397F7A2}" srcOrd="0" destOrd="0" presId="urn:microsoft.com/office/officeart/2005/8/layout/hierarchy5"/>
    <dgm:cxn modelId="{AE05B6F6-A5EB-46C6-B5C0-E41E00702E0A}" srcId="{86450210-BFC2-4D21-BAE8-5F609E2DD045}" destId="{6B47AB1B-E5CB-4C34-9FBF-937D3DB50EEA}" srcOrd="0" destOrd="0" parTransId="{4131FE4E-CC01-476F-ACB2-04A39E12381F}" sibTransId="{D11EF05F-F4C8-4329-854E-AB41AB525373}"/>
    <dgm:cxn modelId="{ACAF0361-D774-4011-9E6A-FBD9D1EB08A3}" srcId="{38591A0F-8676-482F-81BD-5BCE428CD169}" destId="{FA0DC4B2-3324-498F-A80C-FD6CF29D9835}" srcOrd="1" destOrd="0" parTransId="{3C3160AB-6C13-4EAE-94BF-DE4EDA7432F3}" sibTransId="{C942C720-721B-4C15-83C4-93D0F428DC39}"/>
    <dgm:cxn modelId="{D0D88434-F36D-4C31-AC9A-F570A0C02075}" type="presOf" srcId="{32852EB1-BF74-4688-8309-98A25F160322}" destId="{A703CBC3-9388-4403-B619-B85577840064}" srcOrd="0" destOrd="0" presId="urn:microsoft.com/office/officeart/2005/8/layout/hierarchy5"/>
    <dgm:cxn modelId="{4E127488-8C07-4D11-AA3E-D4A81CD7C30D}" type="presOf" srcId="{C25C8412-898C-4D5B-B1EB-A96A67987790}" destId="{FC30595F-F19E-4B2D-9933-F47C2521FB80}" srcOrd="1" destOrd="0" presId="urn:microsoft.com/office/officeart/2005/8/layout/hierarchy5"/>
    <dgm:cxn modelId="{A4FDA934-43E8-42A5-AC63-5B60E0A3D6F0}" type="presOf" srcId="{CAAEE05C-EE60-4EC0-8D90-DDDD04FACBDD}" destId="{04B641B2-16A5-4C32-B576-1ACC2E7AA2F2}" srcOrd="0" destOrd="0" presId="urn:microsoft.com/office/officeart/2005/8/layout/hierarchy5"/>
    <dgm:cxn modelId="{38F0F587-FA99-4041-968C-FE0758D39B56}" type="presOf" srcId="{369BCF20-9DFA-4D44-B56E-73A8AE75D878}" destId="{ABC91BC0-9081-46A2-AE80-F82E0947CBA9}" srcOrd="0" destOrd="0" presId="urn:microsoft.com/office/officeart/2005/8/layout/hierarchy5"/>
    <dgm:cxn modelId="{C31B7379-D705-4B4D-B49E-8BC100C4A50E}" type="presOf" srcId="{38591A0F-8676-482F-81BD-5BCE428CD169}" destId="{5670D0CC-ED3F-4B6A-9EAE-D6319CCBF599}" srcOrd="0" destOrd="0" presId="urn:microsoft.com/office/officeart/2005/8/layout/hierarchy5"/>
    <dgm:cxn modelId="{5DC8DB09-155B-455A-AB74-63FDFDF8F623}" type="presOf" srcId="{65F129C7-4870-4A20-A757-D4B08334E4B9}" destId="{B7DA88F3-1124-4E46-9F8B-3E4DB2C36BF3}" srcOrd="0" destOrd="0" presId="urn:microsoft.com/office/officeart/2005/8/layout/hierarchy5"/>
    <dgm:cxn modelId="{41E1FD0A-DCA9-498B-8F7B-DC1E0F6206F7}" type="presOf" srcId="{4131FE4E-CC01-476F-ACB2-04A39E12381F}" destId="{2E1BD747-1678-4FA4-96E7-73B32646C13E}" srcOrd="0" destOrd="0" presId="urn:microsoft.com/office/officeart/2005/8/layout/hierarchy5"/>
    <dgm:cxn modelId="{29E2F3D2-4D0D-4ABA-8B44-BCC51BDB74B0}" type="presOf" srcId="{C25C8412-898C-4D5B-B1EB-A96A67987790}" destId="{361CE953-0E91-4BB9-AC09-D4A50F33BD1C}" srcOrd="0" destOrd="0" presId="urn:microsoft.com/office/officeart/2005/8/layout/hierarchy5"/>
    <dgm:cxn modelId="{71557E49-F51B-4D03-946E-4C21481D6F6D}" srcId="{AAFDCB74-2C73-4C73-BEC3-5BA380060BB1}" destId="{9BD04A5B-7046-4850-AFCA-14DA65D7D2F4}" srcOrd="0" destOrd="0" parTransId="{CAAEE05C-EE60-4EC0-8D90-DDDD04FACBDD}" sibTransId="{E3719D86-A1EA-42DE-A8E1-F4FD68B013C3}"/>
    <dgm:cxn modelId="{54AB1312-60F2-4436-B0B3-CD982FEE848A}" type="presOf" srcId="{CAAEE05C-EE60-4EC0-8D90-DDDD04FACBDD}" destId="{6D2D565A-3585-4F8A-A8E3-DA5DF3CAD309}" srcOrd="1" destOrd="0" presId="urn:microsoft.com/office/officeart/2005/8/layout/hierarchy5"/>
    <dgm:cxn modelId="{1C4DE9DF-E47E-43DF-ACA7-D5AD3753DA76}" type="presOf" srcId="{E12328E7-47C8-4D3A-B60B-C00361F18528}" destId="{652DBDBD-E2E5-4CD6-A979-D9505BFF68C4}" srcOrd="0" destOrd="0" presId="urn:microsoft.com/office/officeart/2005/8/layout/hierarchy5"/>
    <dgm:cxn modelId="{9ABB20EB-CA9F-41AE-BA59-6DC7B8201990}" type="presOf" srcId="{BC9CD403-EF2D-45D7-AB64-FA34D071D001}" destId="{BF33DF9F-256E-4F3C-BB1C-899146684459}" srcOrd="1" destOrd="0" presId="urn:microsoft.com/office/officeart/2005/8/layout/hierarchy5"/>
    <dgm:cxn modelId="{669CADC0-250E-4E2B-81C5-84C6605E78A5}" type="presOf" srcId="{8E13B63B-A077-4108-89AC-DABE1E473957}" destId="{20AC42CE-9D1A-42FF-9DA8-8EDAA7153801}" srcOrd="0" destOrd="0" presId="urn:microsoft.com/office/officeart/2005/8/layout/hierarchy5"/>
    <dgm:cxn modelId="{D0222057-91E6-4CFE-9D54-07EA2DA0A474}" type="presOf" srcId="{5097B943-DD95-4C5F-A521-22A3E4F735FF}" destId="{05251A49-9F4C-4B28-A654-DE8A651FC219}" srcOrd="0" destOrd="0" presId="urn:microsoft.com/office/officeart/2005/8/layout/hierarchy5"/>
    <dgm:cxn modelId="{A1268D10-7E29-40D5-85C3-07A1F35D8E8B}" type="presOf" srcId="{8E13B63B-A077-4108-89AC-DABE1E473957}" destId="{1ECD070F-750A-4155-B58D-4E395892D7D1}" srcOrd="1" destOrd="0" presId="urn:microsoft.com/office/officeart/2005/8/layout/hierarchy5"/>
    <dgm:cxn modelId="{14F00D56-D01A-4776-974C-56A41461319E}" type="presOf" srcId="{65F129C7-4870-4A20-A757-D4B08334E4B9}" destId="{CF97AA2D-E23B-49E5-B3D0-D51446150B12}" srcOrd="1" destOrd="0" presId="urn:microsoft.com/office/officeart/2005/8/layout/hierarchy5"/>
    <dgm:cxn modelId="{C5B94196-999D-43B1-BC6C-E2F2DEC8A74D}" srcId="{D0D7E67E-5205-43D0-91D3-A1DBB4493E71}" destId="{38591A0F-8676-482F-81BD-5BCE428CD169}" srcOrd="0" destOrd="0" parTransId="{369BCF20-9DFA-4D44-B56E-73A8AE75D878}" sibTransId="{EB350A60-8826-47DB-845E-5DA35A4A530D}"/>
    <dgm:cxn modelId="{1B8F39E9-CE89-489E-B9DD-E47AD8EC5B75}" srcId="{5CF9B9FF-EED6-49ED-A291-B3E5BBC4E9D7}" destId="{D0D7E67E-5205-43D0-91D3-A1DBB4493E71}" srcOrd="0" destOrd="0" parTransId="{43FFF3F1-B133-4D95-96A4-AE6A42CE5C4C}" sibTransId="{DFBE6E6A-CC01-475C-AB84-0D32E31443DA}"/>
    <dgm:cxn modelId="{D8390049-117B-445B-A927-674F2E5B848E}" type="presOf" srcId="{4E8ACE1C-3007-4713-B218-80BA0BE82D22}" destId="{6469D8B9-C685-46D6-90D2-21CE506C3A1A}" srcOrd="0" destOrd="0" presId="urn:microsoft.com/office/officeart/2005/8/layout/hierarchy5"/>
    <dgm:cxn modelId="{BC14E569-FBD7-4391-BDCB-F2D8EA28A183}" type="presOf" srcId="{912481DA-350C-403F-A8F2-16F90AD0ED87}" destId="{C8B7B706-77E5-4774-A151-B34EA850F78F}" srcOrd="0" destOrd="0" presId="urn:microsoft.com/office/officeart/2005/8/layout/hierarchy5"/>
    <dgm:cxn modelId="{2C3E4157-539C-4BBC-9207-310A65533332}" type="presOf" srcId="{5CF9B9FF-EED6-49ED-A291-B3E5BBC4E9D7}" destId="{C46F6600-D6AA-4A38-BD43-002DEF367029}" srcOrd="0" destOrd="0" presId="urn:microsoft.com/office/officeart/2005/8/layout/hierarchy5"/>
    <dgm:cxn modelId="{B496B430-A9BB-4DD5-9395-9636162213A9}" type="presOf" srcId="{6B47AB1B-E5CB-4C34-9FBF-937D3DB50EEA}" destId="{7A18F474-A9BA-4963-8AFB-1304398A4F30}" srcOrd="0" destOrd="0" presId="urn:microsoft.com/office/officeart/2005/8/layout/hierarchy5"/>
    <dgm:cxn modelId="{120CA1FC-81A3-4548-B1C2-80850EBC5E98}" type="presOf" srcId="{3C3160AB-6C13-4EAE-94BF-DE4EDA7432F3}" destId="{AE5F57C7-6D45-4EC0-848A-44FF6A0552BB}" srcOrd="0" destOrd="0" presId="urn:microsoft.com/office/officeart/2005/8/layout/hierarchy5"/>
    <dgm:cxn modelId="{5AA6B2FE-EBCD-4E41-A954-4161258BD633}" srcId="{38591A0F-8676-482F-81BD-5BCE428CD169}" destId="{E12328E7-47C8-4D3A-B60B-C00361F18528}" srcOrd="0" destOrd="0" parTransId="{C25C8412-898C-4D5B-B1EB-A96A67987790}" sibTransId="{8376FE50-BDC1-40A0-A2F9-B4318D407C3B}"/>
    <dgm:cxn modelId="{54977E3E-CFF5-4834-A492-4DD7D098E3BF}" srcId="{5097B943-DD95-4C5F-A521-22A3E4F735FF}" destId="{6ABECDAB-AC62-4E51-880C-100BD30AE66F}" srcOrd="1" destOrd="0" parTransId="{8E13B63B-A077-4108-89AC-DABE1E473957}" sibTransId="{D0B60183-4037-4F5D-8A81-83B5D048A703}"/>
    <dgm:cxn modelId="{40AA6C4B-00D8-465E-9FF9-4B18A20A735B}" type="presOf" srcId="{EC6F27B6-5561-41C4-A913-95C0D654353A}" destId="{7AB383CE-96CD-4A56-8DF0-61DB8361CFF5}" srcOrd="0" destOrd="0" presId="urn:microsoft.com/office/officeart/2005/8/layout/hierarchy5"/>
    <dgm:cxn modelId="{6A423993-6556-419A-B3A4-C3ABD91EEE5F}" srcId="{5097B943-DD95-4C5F-A521-22A3E4F735FF}" destId="{4E8ACE1C-3007-4713-B218-80BA0BE82D22}" srcOrd="0" destOrd="0" parTransId="{65F129C7-4870-4A20-A757-D4B08334E4B9}" sibTransId="{9048E203-DDD6-4A6F-B3AD-B6CBD5905AF8}"/>
    <dgm:cxn modelId="{785512D1-2AAE-44FA-8903-D35AE94EB32A}" type="presOf" srcId="{AAFDCB74-2C73-4C73-BEC3-5BA380060BB1}" destId="{CF8231D9-DA5A-4CBF-9471-233E70BED5AD}" srcOrd="0" destOrd="0" presId="urn:microsoft.com/office/officeart/2005/8/layout/hierarchy5"/>
    <dgm:cxn modelId="{E3FC8CE7-42D5-40F8-931D-9CFBA9B94DD3}" type="presOf" srcId="{43FFF3F1-B133-4D95-96A4-AE6A42CE5C4C}" destId="{85A47A60-93C6-4AF5-8711-7C02D12D8CFC}" srcOrd="0" destOrd="0" presId="urn:microsoft.com/office/officeart/2005/8/layout/hierarchy5"/>
    <dgm:cxn modelId="{A47CE171-E6FF-41BC-950E-954144C6502D}" type="presOf" srcId="{79993F46-639C-447C-98E9-FC6AE2126B0D}" destId="{92EE5477-F936-4D7A-BC86-425C7B4862D1}" srcOrd="0" destOrd="0" presId="urn:microsoft.com/office/officeart/2005/8/layout/hierarchy5"/>
    <dgm:cxn modelId="{06BBC353-B997-46C9-AE8E-B8485BADA9DE}" srcId="{EC6F27B6-5561-41C4-A913-95C0D654353A}" destId="{5CF9B9FF-EED6-49ED-A291-B3E5BBC4E9D7}" srcOrd="1" destOrd="0" parTransId="{1D76149B-D229-4A4D-922E-C645E46D8B2B}" sibTransId="{035F1DC7-DD67-49E6-A5A6-672E313289AF}"/>
    <dgm:cxn modelId="{92F9C271-2053-49FC-8F37-26A7A244F5DA}" type="presOf" srcId="{86450210-BFC2-4D21-BAE8-5F609E2DD045}" destId="{8F89738D-1079-4070-9795-D0FB80726B5C}" srcOrd="0" destOrd="0" presId="urn:microsoft.com/office/officeart/2005/8/layout/hierarchy5"/>
    <dgm:cxn modelId="{6C0A42E4-D1F9-4050-8AA0-EAED5521711F}" type="presParOf" srcId="{C8B7B706-77E5-4774-A151-B34EA850F78F}" destId="{3A0E7788-47B7-4AD5-9029-53937C32046A}" srcOrd="0" destOrd="0" presId="urn:microsoft.com/office/officeart/2005/8/layout/hierarchy5"/>
    <dgm:cxn modelId="{BC6F898B-072A-4A5F-BA75-C9DE446F1E13}" type="presParOf" srcId="{3A0E7788-47B7-4AD5-9029-53937C32046A}" destId="{33975F80-ABC0-4A2B-B2E8-C431B44C1924}" srcOrd="0" destOrd="0" presId="urn:microsoft.com/office/officeart/2005/8/layout/hierarchy5"/>
    <dgm:cxn modelId="{7CAEF004-378B-487F-B0EA-F104349EAB18}" type="presParOf" srcId="{33975F80-ABC0-4A2B-B2E8-C431B44C1924}" destId="{0F11F5C0-F6EE-40F8-B608-829DB79C4762}" srcOrd="0" destOrd="0" presId="urn:microsoft.com/office/officeart/2005/8/layout/hierarchy5"/>
    <dgm:cxn modelId="{4EE0B9BC-2D8E-4529-8D7B-2C6EB5F69B61}" type="presParOf" srcId="{0F11F5C0-F6EE-40F8-B608-829DB79C4762}" destId="{7AB383CE-96CD-4A56-8DF0-61DB8361CFF5}" srcOrd="0" destOrd="0" presId="urn:microsoft.com/office/officeart/2005/8/layout/hierarchy5"/>
    <dgm:cxn modelId="{CDC24203-72F2-40D7-8B34-3904FFFC079F}" type="presParOf" srcId="{0F11F5C0-F6EE-40F8-B608-829DB79C4762}" destId="{BF28BB2B-638B-468B-80C2-EF15A7280B9A}" srcOrd="1" destOrd="0" presId="urn:microsoft.com/office/officeart/2005/8/layout/hierarchy5"/>
    <dgm:cxn modelId="{B332CC95-D521-4196-8463-6FB2D329F515}" type="presParOf" srcId="{BF28BB2B-638B-468B-80C2-EF15A7280B9A}" destId="{92EE5477-F936-4D7A-BC86-425C7B4862D1}" srcOrd="0" destOrd="0" presId="urn:microsoft.com/office/officeart/2005/8/layout/hierarchy5"/>
    <dgm:cxn modelId="{96218049-9B90-4F61-9ED6-921971DC61B0}" type="presParOf" srcId="{92EE5477-F936-4D7A-BC86-425C7B4862D1}" destId="{9C305A04-033B-41DB-8AC0-B0F376FFBA84}" srcOrd="0" destOrd="0" presId="urn:microsoft.com/office/officeart/2005/8/layout/hierarchy5"/>
    <dgm:cxn modelId="{033165CF-5882-4242-8343-A82DCA2E6BB0}" type="presParOf" srcId="{BF28BB2B-638B-468B-80C2-EF15A7280B9A}" destId="{E736F8B3-5420-4D28-A824-3FA5B1CC1741}" srcOrd="1" destOrd="0" presId="urn:microsoft.com/office/officeart/2005/8/layout/hierarchy5"/>
    <dgm:cxn modelId="{66BC9189-661E-4D3A-A4C0-EB28CBB718C6}" type="presParOf" srcId="{E736F8B3-5420-4D28-A824-3FA5B1CC1741}" destId="{8F89738D-1079-4070-9795-D0FB80726B5C}" srcOrd="0" destOrd="0" presId="urn:microsoft.com/office/officeart/2005/8/layout/hierarchy5"/>
    <dgm:cxn modelId="{04F347B4-B2FA-47A9-AD56-5DA5F3C95F9C}" type="presParOf" srcId="{E736F8B3-5420-4D28-A824-3FA5B1CC1741}" destId="{A707F88C-BB03-43F2-904B-0D1C22F64776}" srcOrd="1" destOrd="0" presId="urn:microsoft.com/office/officeart/2005/8/layout/hierarchy5"/>
    <dgm:cxn modelId="{D7D7F802-4D07-46E5-A136-94386C5EC690}" type="presParOf" srcId="{A707F88C-BB03-43F2-904B-0D1C22F64776}" destId="{2E1BD747-1678-4FA4-96E7-73B32646C13E}" srcOrd="0" destOrd="0" presId="urn:microsoft.com/office/officeart/2005/8/layout/hierarchy5"/>
    <dgm:cxn modelId="{DA715E78-E726-4C18-ADD0-2B2A7F94789F}" type="presParOf" srcId="{2E1BD747-1678-4FA4-96E7-73B32646C13E}" destId="{82708513-2E9C-4F6F-B26E-F995B1A72285}" srcOrd="0" destOrd="0" presId="urn:microsoft.com/office/officeart/2005/8/layout/hierarchy5"/>
    <dgm:cxn modelId="{437809D7-BA8B-4301-8BE0-5BF4E5D7BAC0}" type="presParOf" srcId="{A707F88C-BB03-43F2-904B-0D1C22F64776}" destId="{E44679AB-2194-4A8C-97FD-FDBF797B695D}" srcOrd="1" destOrd="0" presId="urn:microsoft.com/office/officeart/2005/8/layout/hierarchy5"/>
    <dgm:cxn modelId="{04662E32-7D82-4D0E-AB00-BE2ADEBF2E06}" type="presParOf" srcId="{E44679AB-2194-4A8C-97FD-FDBF797B695D}" destId="{7A18F474-A9BA-4963-8AFB-1304398A4F30}" srcOrd="0" destOrd="0" presId="urn:microsoft.com/office/officeart/2005/8/layout/hierarchy5"/>
    <dgm:cxn modelId="{C136D5D0-866B-4896-B95C-05173706AF31}" type="presParOf" srcId="{E44679AB-2194-4A8C-97FD-FDBF797B695D}" destId="{11D5776B-D759-4E3C-A4DD-24366DFEC3FE}" srcOrd="1" destOrd="0" presId="urn:microsoft.com/office/officeart/2005/8/layout/hierarchy5"/>
    <dgm:cxn modelId="{FDE31A62-C681-46A7-8DD7-36B56CD0B80A}" type="presParOf" srcId="{BF28BB2B-638B-468B-80C2-EF15A7280B9A}" destId="{5AC04BE4-002F-4111-A090-82DC8397F7A2}" srcOrd="2" destOrd="0" presId="urn:microsoft.com/office/officeart/2005/8/layout/hierarchy5"/>
    <dgm:cxn modelId="{0C4B5919-90C5-44B8-A370-FC4A0FB4B8FA}" type="presParOf" srcId="{5AC04BE4-002F-4111-A090-82DC8397F7A2}" destId="{E1EF0DA8-4621-4C33-8C8E-0357F44A8ADC}" srcOrd="0" destOrd="0" presId="urn:microsoft.com/office/officeart/2005/8/layout/hierarchy5"/>
    <dgm:cxn modelId="{C559DBD4-A489-4D19-9F56-02AA5B57E153}" type="presParOf" srcId="{BF28BB2B-638B-468B-80C2-EF15A7280B9A}" destId="{14D696D8-BC4A-4582-9514-79564E53E87F}" srcOrd="3" destOrd="0" presId="urn:microsoft.com/office/officeart/2005/8/layout/hierarchy5"/>
    <dgm:cxn modelId="{B3F21E77-BE68-4A8B-89D3-8C31F9F32B2E}" type="presParOf" srcId="{14D696D8-BC4A-4582-9514-79564E53E87F}" destId="{C46F6600-D6AA-4A38-BD43-002DEF367029}" srcOrd="0" destOrd="0" presId="urn:microsoft.com/office/officeart/2005/8/layout/hierarchy5"/>
    <dgm:cxn modelId="{0FE1E5E9-78AC-43C1-BC5C-B9E04D716632}" type="presParOf" srcId="{14D696D8-BC4A-4582-9514-79564E53E87F}" destId="{93E470F1-3C10-4C0E-AD76-6EC82EA62FDE}" srcOrd="1" destOrd="0" presId="urn:microsoft.com/office/officeart/2005/8/layout/hierarchy5"/>
    <dgm:cxn modelId="{A4B72661-1433-447A-B14C-E29052249785}" type="presParOf" srcId="{93E470F1-3C10-4C0E-AD76-6EC82EA62FDE}" destId="{85A47A60-93C6-4AF5-8711-7C02D12D8CFC}" srcOrd="0" destOrd="0" presId="urn:microsoft.com/office/officeart/2005/8/layout/hierarchy5"/>
    <dgm:cxn modelId="{70050A0F-9F38-4354-B8B4-800DAF7AEFC1}" type="presParOf" srcId="{85A47A60-93C6-4AF5-8711-7C02D12D8CFC}" destId="{4E76F94B-22D8-492A-B87C-26F93A440B2B}" srcOrd="0" destOrd="0" presId="urn:microsoft.com/office/officeart/2005/8/layout/hierarchy5"/>
    <dgm:cxn modelId="{930AAF2A-9612-42A4-B73D-89935A001BC7}" type="presParOf" srcId="{93E470F1-3C10-4C0E-AD76-6EC82EA62FDE}" destId="{3802E5C5-57FE-421B-B6DD-F2CA408C5AC0}" srcOrd="1" destOrd="0" presId="urn:microsoft.com/office/officeart/2005/8/layout/hierarchy5"/>
    <dgm:cxn modelId="{8352632C-1274-4B46-8097-99D09FCC839B}" type="presParOf" srcId="{3802E5C5-57FE-421B-B6DD-F2CA408C5AC0}" destId="{2EBF55B4-19BD-4217-92DD-2740FF23D2B4}" srcOrd="0" destOrd="0" presId="urn:microsoft.com/office/officeart/2005/8/layout/hierarchy5"/>
    <dgm:cxn modelId="{E7F99B14-A4E8-4EBA-AE4E-D7F81966D251}" type="presParOf" srcId="{3802E5C5-57FE-421B-B6DD-F2CA408C5AC0}" destId="{C2D1CA24-21E2-4EB0-9051-9A519F1B0218}" srcOrd="1" destOrd="0" presId="urn:microsoft.com/office/officeart/2005/8/layout/hierarchy5"/>
    <dgm:cxn modelId="{0767BB00-D5D5-487D-A9CF-0B3670ADE2DF}" type="presParOf" srcId="{C2D1CA24-21E2-4EB0-9051-9A519F1B0218}" destId="{ABC91BC0-9081-46A2-AE80-F82E0947CBA9}" srcOrd="0" destOrd="0" presId="urn:microsoft.com/office/officeart/2005/8/layout/hierarchy5"/>
    <dgm:cxn modelId="{95ACD019-3E7B-4D00-B408-30A624C25961}" type="presParOf" srcId="{ABC91BC0-9081-46A2-AE80-F82E0947CBA9}" destId="{B3611DCE-3B19-4235-A4A5-0F67ED89AD50}" srcOrd="0" destOrd="0" presId="urn:microsoft.com/office/officeart/2005/8/layout/hierarchy5"/>
    <dgm:cxn modelId="{4FA1D0F9-A2B9-45A4-AA82-71B630010810}" type="presParOf" srcId="{C2D1CA24-21E2-4EB0-9051-9A519F1B0218}" destId="{B6539BAC-AC23-43D5-AAE1-FAFF25B3916D}" srcOrd="1" destOrd="0" presId="urn:microsoft.com/office/officeart/2005/8/layout/hierarchy5"/>
    <dgm:cxn modelId="{E3E42AB1-96B3-45F6-B1C8-5FE8FA6419D7}" type="presParOf" srcId="{B6539BAC-AC23-43D5-AAE1-FAFF25B3916D}" destId="{5670D0CC-ED3F-4B6A-9EAE-D6319CCBF599}" srcOrd="0" destOrd="0" presId="urn:microsoft.com/office/officeart/2005/8/layout/hierarchy5"/>
    <dgm:cxn modelId="{3D3777C1-4222-42A2-8491-2AB2C9B846A4}" type="presParOf" srcId="{B6539BAC-AC23-43D5-AAE1-FAFF25B3916D}" destId="{880357CB-1BA0-4398-BB08-5234EBF324E7}" srcOrd="1" destOrd="0" presId="urn:microsoft.com/office/officeart/2005/8/layout/hierarchy5"/>
    <dgm:cxn modelId="{5547B70F-D343-45A8-AB7A-CAB78453500C}" type="presParOf" srcId="{880357CB-1BA0-4398-BB08-5234EBF324E7}" destId="{361CE953-0E91-4BB9-AC09-D4A50F33BD1C}" srcOrd="0" destOrd="0" presId="urn:microsoft.com/office/officeart/2005/8/layout/hierarchy5"/>
    <dgm:cxn modelId="{989DA476-BF50-44F2-8931-A831E0EA4F70}" type="presParOf" srcId="{361CE953-0E91-4BB9-AC09-D4A50F33BD1C}" destId="{FC30595F-F19E-4B2D-9933-F47C2521FB80}" srcOrd="0" destOrd="0" presId="urn:microsoft.com/office/officeart/2005/8/layout/hierarchy5"/>
    <dgm:cxn modelId="{4DAD47FD-8312-4648-8A68-CBF3820F2764}" type="presParOf" srcId="{880357CB-1BA0-4398-BB08-5234EBF324E7}" destId="{40FA49E7-A4FF-4CE7-BD8D-DDB9E3E141EA}" srcOrd="1" destOrd="0" presId="urn:microsoft.com/office/officeart/2005/8/layout/hierarchy5"/>
    <dgm:cxn modelId="{AD746C2D-3E79-4D68-BC19-73DA32FA80C4}" type="presParOf" srcId="{40FA49E7-A4FF-4CE7-BD8D-DDB9E3E141EA}" destId="{652DBDBD-E2E5-4CD6-A979-D9505BFF68C4}" srcOrd="0" destOrd="0" presId="urn:microsoft.com/office/officeart/2005/8/layout/hierarchy5"/>
    <dgm:cxn modelId="{73A947E8-9238-423C-9050-BE57029D5D65}" type="presParOf" srcId="{40FA49E7-A4FF-4CE7-BD8D-DDB9E3E141EA}" destId="{AD22A35E-48EC-4B72-A5BC-DABF020A6310}" srcOrd="1" destOrd="0" presId="urn:microsoft.com/office/officeart/2005/8/layout/hierarchy5"/>
    <dgm:cxn modelId="{990C6C40-7F23-4A3F-B1E9-3296F431D5E6}" type="presParOf" srcId="{880357CB-1BA0-4398-BB08-5234EBF324E7}" destId="{AE5F57C7-6D45-4EC0-848A-44FF6A0552BB}" srcOrd="2" destOrd="0" presId="urn:microsoft.com/office/officeart/2005/8/layout/hierarchy5"/>
    <dgm:cxn modelId="{FC748CE6-00D9-4B39-A1BE-10BD339D3804}" type="presParOf" srcId="{AE5F57C7-6D45-4EC0-848A-44FF6A0552BB}" destId="{E7E6DE44-4EDB-4E8D-BB5D-C0D2D90FC734}" srcOrd="0" destOrd="0" presId="urn:microsoft.com/office/officeart/2005/8/layout/hierarchy5"/>
    <dgm:cxn modelId="{63425EC9-20D4-4A53-86F8-9853E4704E64}" type="presParOf" srcId="{880357CB-1BA0-4398-BB08-5234EBF324E7}" destId="{E9057112-5474-4B52-AAC0-4A976F2BD061}" srcOrd="3" destOrd="0" presId="urn:microsoft.com/office/officeart/2005/8/layout/hierarchy5"/>
    <dgm:cxn modelId="{575BE4BD-6562-4B29-9085-E009A112D610}" type="presParOf" srcId="{E9057112-5474-4B52-AAC0-4A976F2BD061}" destId="{616563FE-5CFE-4474-91BE-BC1DEDAF869D}" srcOrd="0" destOrd="0" presId="urn:microsoft.com/office/officeart/2005/8/layout/hierarchy5"/>
    <dgm:cxn modelId="{45C46FA9-0F1B-4232-B767-A7C71E0C34D9}" type="presParOf" srcId="{E9057112-5474-4B52-AAC0-4A976F2BD061}" destId="{CE6EBF0B-8D5E-4FC6-BD45-D2DC68D60DFD}" srcOrd="1" destOrd="0" presId="urn:microsoft.com/office/officeart/2005/8/layout/hierarchy5"/>
    <dgm:cxn modelId="{23F018E3-45DE-432E-ABED-4D763296D631}" type="presParOf" srcId="{BF28BB2B-638B-468B-80C2-EF15A7280B9A}" destId="{25C5C0E7-2699-4042-8D14-8EBEF73B8BE1}" srcOrd="4" destOrd="0" presId="urn:microsoft.com/office/officeart/2005/8/layout/hierarchy5"/>
    <dgm:cxn modelId="{02C2AD08-EF09-44FB-ABFE-1B30C6EE98FA}" type="presParOf" srcId="{25C5C0E7-2699-4042-8D14-8EBEF73B8BE1}" destId="{BF33DF9F-256E-4F3C-BB1C-899146684459}" srcOrd="0" destOrd="0" presId="urn:microsoft.com/office/officeart/2005/8/layout/hierarchy5"/>
    <dgm:cxn modelId="{3ADDEBD1-9788-46C9-8F54-3979EB89C025}" type="presParOf" srcId="{BF28BB2B-638B-468B-80C2-EF15A7280B9A}" destId="{6CC4EDAE-1D2D-4956-84FB-7BBC6A155102}" srcOrd="5" destOrd="0" presId="urn:microsoft.com/office/officeart/2005/8/layout/hierarchy5"/>
    <dgm:cxn modelId="{02AEDAE0-6F46-4B60-AA29-CBB74F7214F7}" type="presParOf" srcId="{6CC4EDAE-1D2D-4956-84FB-7BBC6A155102}" destId="{CF8231D9-DA5A-4CBF-9471-233E70BED5AD}" srcOrd="0" destOrd="0" presId="urn:microsoft.com/office/officeart/2005/8/layout/hierarchy5"/>
    <dgm:cxn modelId="{C34FFB0F-0002-41C4-9258-9D197710D6D6}" type="presParOf" srcId="{6CC4EDAE-1D2D-4956-84FB-7BBC6A155102}" destId="{3332B128-0AC5-490F-A90B-9CD4607872DB}" srcOrd="1" destOrd="0" presId="urn:microsoft.com/office/officeart/2005/8/layout/hierarchy5"/>
    <dgm:cxn modelId="{C1076BC1-5C1A-49C0-A4D4-4776F3445A04}" type="presParOf" srcId="{3332B128-0AC5-490F-A90B-9CD4607872DB}" destId="{04B641B2-16A5-4C32-B576-1ACC2E7AA2F2}" srcOrd="0" destOrd="0" presId="urn:microsoft.com/office/officeart/2005/8/layout/hierarchy5"/>
    <dgm:cxn modelId="{32ABA4FF-0773-4CCD-90CB-25D798C86454}" type="presParOf" srcId="{04B641B2-16A5-4C32-B576-1ACC2E7AA2F2}" destId="{6D2D565A-3585-4F8A-A8E3-DA5DF3CAD309}" srcOrd="0" destOrd="0" presId="urn:microsoft.com/office/officeart/2005/8/layout/hierarchy5"/>
    <dgm:cxn modelId="{EEE899B6-7E5A-45A3-85C1-5550AFAAC5CA}" type="presParOf" srcId="{3332B128-0AC5-490F-A90B-9CD4607872DB}" destId="{2FED9C37-D60C-4F8A-B8B9-E8FE0A8F39DD}" srcOrd="1" destOrd="0" presId="urn:microsoft.com/office/officeart/2005/8/layout/hierarchy5"/>
    <dgm:cxn modelId="{A30DDCFD-269F-4AE2-9EB5-A4C6D6850CB9}" type="presParOf" srcId="{2FED9C37-D60C-4F8A-B8B9-E8FE0A8F39DD}" destId="{8BF386A0-6594-4F69-AD84-2D2FB135CD29}" srcOrd="0" destOrd="0" presId="urn:microsoft.com/office/officeart/2005/8/layout/hierarchy5"/>
    <dgm:cxn modelId="{31DF8077-9CE4-4803-84B4-A11FC6CA2FF3}" type="presParOf" srcId="{2FED9C37-D60C-4F8A-B8B9-E8FE0A8F39DD}" destId="{BF5F8227-2764-435B-92FE-D511F45B5044}" srcOrd="1" destOrd="0" presId="urn:microsoft.com/office/officeart/2005/8/layout/hierarchy5"/>
    <dgm:cxn modelId="{D1D5FC05-13DC-4A2E-BCB9-EED424733AD6}" type="presParOf" srcId="{BF5F8227-2764-435B-92FE-D511F45B5044}" destId="{A703CBC3-9388-4403-B619-B85577840064}" srcOrd="0" destOrd="0" presId="urn:microsoft.com/office/officeart/2005/8/layout/hierarchy5"/>
    <dgm:cxn modelId="{E08F9E8E-F474-4199-A729-4995F8CD4A8A}" type="presParOf" srcId="{A703CBC3-9388-4403-B619-B85577840064}" destId="{71CD532D-6CE0-4903-A089-A33157CB1070}" srcOrd="0" destOrd="0" presId="urn:microsoft.com/office/officeart/2005/8/layout/hierarchy5"/>
    <dgm:cxn modelId="{CEAA0CD7-C18C-48DF-8052-96834905804F}" type="presParOf" srcId="{BF5F8227-2764-435B-92FE-D511F45B5044}" destId="{B059DA81-4DFB-43B3-85F4-4A5DF7EB6775}" srcOrd="1" destOrd="0" presId="urn:microsoft.com/office/officeart/2005/8/layout/hierarchy5"/>
    <dgm:cxn modelId="{A3E43EB9-C4BC-4D9F-8189-7B64F573B06A}" type="presParOf" srcId="{B059DA81-4DFB-43B3-85F4-4A5DF7EB6775}" destId="{05251A49-9F4C-4B28-A654-DE8A651FC219}" srcOrd="0" destOrd="0" presId="urn:microsoft.com/office/officeart/2005/8/layout/hierarchy5"/>
    <dgm:cxn modelId="{84BBC8FB-A961-4A41-ACD4-1ADEAD2F2343}" type="presParOf" srcId="{B059DA81-4DFB-43B3-85F4-4A5DF7EB6775}" destId="{9C36A72B-3D8A-4719-999B-3C6921298495}" srcOrd="1" destOrd="0" presId="urn:microsoft.com/office/officeart/2005/8/layout/hierarchy5"/>
    <dgm:cxn modelId="{E55CE2BB-12C1-4DF9-A8B2-29D19BC7058F}" type="presParOf" srcId="{9C36A72B-3D8A-4719-999B-3C6921298495}" destId="{B7DA88F3-1124-4E46-9F8B-3E4DB2C36BF3}" srcOrd="0" destOrd="0" presId="urn:microsoft.com/office/officeart/2005/8/layout/hierarchy5"/>
    <dgm:cxn modelId="{6CB437CE-6B05-42D0-8E92-0CDE3872C49B}" type="presParOf" srcId="{B7DA88F3-1124-4E46-9F8B-3E4DB2C36BF3}" destId="{CF97AA2D-E23B-49E5-B3D0-D51446150B12}" srcOrd="0" destOrd="0" presId="urn:microsoft.com/office/officeart/2005/8/layout/hierarchy5"/>
    <dgm:cxn modelId="{C8EC2FA6-9C59-4486-858D-460F8C4E67D0}" type="presParOf" srcId="{9C36A72B-3D8A-4719-999B-3C6921298495}" destId="{A80BF9CB-48B9-4021-9AF6-2BE8EE9572E9}" srcOrd="1" destOrd="0" presId="urn:microsoft.com/office/officeart/2005/8/layout/hierarchy5"/>
    <dgm:cxn modelId="{CB4469D2-D97E-4736-8413-F0F81CBAD935}" type="presParOf" srcId="{A80BF9CB-48B9-4021-9AF6-2BE8EE9572E9}" destId="{6469D8B9-C685-46D6-90D2-21CE506C3A1A}" srcOrd="0" destOrd="0" presId="urn:microsoft.com/office/officeart/2005/8/layout/hierarchy5"/>
    <dgm:cxn modelId="{994A4208-0284-4B6D-8160-8EC1F46F497F}" type="presParOf" srcId="{A80BF9CB-48B9-4021-9AF6-2BE8EE9572E9}" destId="{76CEDB13-08DD-45C0-BB11-646B625AC9C3}" srcOrd="1" destOrd="0" presId="urn:microsoft.com/office/officeart/2005/8/layout/hierarchy5"/>
    <dgm:cxn modelId="{A666946C-4E4F-4E39-8A0D-C2EB5F0B71F0}" type="presParOf" srcId="{9C36A72B-3D8A-4719-999B-3C6921298495}" destId="{20AC42CE-9D1A-42FF-9DA8-8EDAA7153801}" srcOrd="2" destOrd="0" presId="urn:microsoft.com/office/officeart/2005/8/layout/hierarchy5"/>
    <dgm:cxn modelId="{C12897EB-8D5D-42F3-AF5F-880EE286BA83}" type="presParOf" srcId="{20AC42CE-9D1A-42FF-9DA8-8EDAA7153801}" destId="{1ECD070F-750A-4155-B58D-4E395892D7D1}" srcOrd="0" destOrd="0" presId="urn:microsoft.com/office/officeart/2005/8/layout/hierarchy5"/>
    <dgm:cxn modelId="{B705B550-56E5-45B0-B598-9A3B74288F82}" type="presParOf" srcId="{9C36A72B-3D8A-4719-999B-3C6921298495}" destId="{D70F93F1-2A17-49EF-A10A-E9438EF9DED7}" srcOrd="3" destOrd="0" presId="urn:microsoft.com/office/officeart/2005/8/layout/hierarchy5"/>
    <dgm:cxn modelId="{0EE6CDFC-2389-4F56-B67C-0141C0D09A09}" type="presParOf" srcId="{D70F93F1-2A17-49EF-A10A-E9438EF9DED7}" destId="{4547FD2E-F07A-4404-9287-76F4659D8CDD}" srcOrd="0" destOrd="0" presId="urn:microsoft.com/office/officeart/2005/8/layout/hierarchy5"/>
    <dgm:cxn modelId="{F7D6960E-0BA1-44C8-A94F-DADF76C409C2}" type="presParOf" srcId="{D70F93F1-2A17-49EF-A10A-E9438EF9DED7}" destId="{9CA0780A-FD24-4904-9B80-405D4F6A334D}" srcOrd="1" destOrd="0" presId="urn:microsoft.com/office/officeart/2005/8/layout/hierarchy5"/>
    <dgm:cxn modelId="{4B0275E7-5F9D-48E4-BE2C-F6A5224CD1CA}" type="presParOf" srcId="{C8B7B706-77E5-4774-A151-B34EA850F78F}" destId="{9AA975C2-645F-4D82-94E0-6898B2E34A04}"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FEF0039-BA17-44D3-8FF6-4BAE0610A56D}" type="doc">
      <dgm:prSet loTypeId="urn:microsoft.com/office/officeart/2005/8/layout/cycle2" loCatId="cycle" qsTypeId="urn:microsoft.com/office/officeart/2005/8/quickstyle/simple3" qsCatId="simple" csTypeId="urn:microsoft.com/office/officeart/2005/8/colors/colorful4" csCatId="colorful" phldr="1"/>
      <dgm:spPr/>
      <dgm:t>
        <a:bodyPr/>
        <a:lstStyle/>
        <a:p>
          <a:endParaRPr lang="en-US"/>
        </a:p>
      </dgm:t>
    </dgm:pt>
    <dgm:pt modelId="{8E9B9441-E4B6-4B5B-9964-11109EF4B795}">
      <dgm:prSet/>
      <dgm:spPr/>
      <dgm:t>
        <a:bodyPr/>
        <a:lstStyle/>
        <a:p>
          <a:r>
            <a:rPr lang="en-US" dirty="0" smtClean="0"/>
            <a:t>Design</a:t>
          </a:r>
        </a:p>
      </dgm:t>
    </dgm:pt>
    <dgm:pt modelId="{FD515697-3DED-4E4F-872E-FE72E8AD0E2E}" type="parTrans" cxnId="{CFE3D2DC-CDAE-4CE2-BBCB-C37B25A3AD43}">
      <dgm:prSet/>
      <dgm:spPr/>
      <dgm:t>
        <a:bodyPr/>
        <a:lstStyle/>
        <a:p>
          <a:endParaRPr lang="en-US"/>
        </a:p>
      </dgm:t>
    </dgm:pt>
    <dgm:pt modelId="{B394D074-DB7A-4E79-B30F-77DF21B37033}" type="sibTrans" cxnId="{CFE3D2DC-CDAE-4CE2-BBCB-C37B25A3AD43}">
      <dgm:prSet/>
      <dgm:spPr/>
      <dgm:t>
        <a:bodyPr/>
        <a:lstStyle/>
        <a:p>
          <a:endParaRPr lang="en-US"/>
        </a:p>
      </dgm:t>
    </dgm:pt>
    <dgm:pt modelId="{924461DB-C5CE-46D7-9144-23EF333E9F87}">
      <dgm:prSet/>
      <dgm:spPr/>
      <dgm:t>
        <a:bodyPr/>
        <a:lstStyle/>
        <a:p>
          <a:r>
            <a:rPr lang="en-US" smtClean="0"/>
            <a:t>Analyze</a:t>
          </a:r>
          <a:endParaRPr lang="en-US" dirty="0"/>
        </a:p>
      </dgm:t>
    </dgm:pt>
    <dgm:pt modelId="{0E1A3233-7C0E-4E18-BC5F-5BB5CFDB0A91}" type="parTrans" cxnId="{3E63671E-8F9A-47A4-9A25-0FB7CA9E10FC}">
      <dgm:prSet/>
      <dgm:spPr/>
      <dgm:t>
        <a:bodyPr/>
        <a:lstStyle/>
        <a:p>
          <a:endParaRPr lang="en-US"/>
        </a:p>
      </dgm:t>
    </dgm:pt>
    <dgm:pt modelId="{C441EF59-4F25-4158-843F-35640C43DE78}" type="sibTrans" cxnId="{3E63671E-8F9A-47A4-9A25-0FB7CA9E10FC}">
      <dgm:prSet/>
      <dgm:spPr/>
      <dgm:t>
        <a:bodyPr/>
        <a:lstStyle/>
        <a:p>
          <a:endParaRPr lang="en-US"/>
        </a:p>
      </dgm:t>
    </dgm:pt>
    <dgm:pt modelId="{1CDBC7B2-8A67-445A-B4C3-6A45544E0821}">
      <dgm:prSet/>
      <dgm:spPr/>
      <dgm:t>
        <a:bodyPr/>
        <a:lstStyle/>
        <a:p>
          <a:r>
            <a:rPr lang="en-US" dirty="0" smtClean="0"/>
            <a:t>Develop</a:t>
          </a:r>
          <a:endParaRPr lang="en-US" dirty="0"/>
        </a:p>
      </dgm:t>
    </dgm:pt>
    <dgm:pt modelId="{FE8D2099-9DF3-47D9-99B4-D1322E6592F1}" type="parTrans" cxnId="{216C5441-1765-4769-B58D-82666E4FD042}">
      <dgm:prSet/>
      <dgm:spPr/>
      <dgm:t>
        <a:bodyPr/>
        <a:lstStyle/>
        <a:p>
          <a:endParaRPr lang="en-US"/>
        </a:p>
      </dgm:t>
    </dgm:pt>
    <dgm:pt modelId="{4D967634-B477-47EC-966E-90B232963193}" type="sibTrans" cxnId="{216C5441-1765-4769-B58D-82666E4FD042}">
      <dgm:prSet/>
      <dgm:spPr/>
      <dgm:t>
        <a:bodyPr/>
        <a:lstStyle/>
        <a:p>
          <a:endParaRPr lang="en-US"/>
        </a:p>
      </dgm:t>
    </dgm:pt>
    <dgm:pt modelId="{E08FE43E-5FFD-49CC-8440-83B6EF213CD2}">
      <dgm:prSet/>
      <dgm:spPr/>
      <dgm:t>
        <a:bodyPr/>
        <a:lstStyle/>
        <a:p>
          <a:r>
            <a:rPr lang="en-US" dirty="0" smtClean="0"/>
            <a:t>Implement</a:t>
          </a:r>
          <a:endParaRPr lang="en-US" dirty="0"/>
        </a:p>
      </dgm:t>
    </dgm:pt>
    <dgm:pt modelId="{0AB00D04-A7AB-4DAA-96C5-B54AD3B6F1B9}" type="parTrans" cxnId="{ED3F54AA-692F-4695-A937-DE846B3E5E92}">
      <dgm:prSet/>
      <dgm:spPr/>
      <dgm:t>
        <a:bodyPr/>
        <a:lstStyle/>
        <a:p>
          <a:endParaRPr lang="en-US"/>
        </a:p>
      </dgm:t>
    </dgm:pt>
    <dgm:pt modelId="{6552C3EF-A185-4E08-A0C6-01595A692EC8}" type="sibTrans" cxnId="{ED3F54AA-692F-4695-A937-DE846B3E5E92}">
      <dgm:prSet/>
      <dgm:spPr/>
      <dgm:t>
        <a:bodyPr/>
        <a:lstStyle/>
        <a:p>
          <a:endParaRPr lang="en-US"/>
        </a:p>
      </dgm:t>
    </dgm:pt>
    <dgm:pt modelId="{CB08158E-04BF-463D-994A-A56240AE59B9}">
      <dgm:prSet/>
      <dgm:spPr/>
      <dgm:t>
        <a:bodyPr/>
        <a:lstStyle/>
        <a:p>
          <a:r>
            <a:rPr lang="en-US" smtClean="0"/>
            <a:t>Evaluate</a:t>
          </a:r>
          <a:endParaRPr lang="en-US"/>
        </a:p>
      </dgm:t>
    </dgm:pt>
    <dgm:pt modelId="{A771A827-4E31-4EB4-984C-E752CC4854ED}" type="parTrans" cxnId="{6CEDA772-D031-4A1C-8FBD-45F6DAE86364}">
      <dgm:prSet/>
      <dgm:spPr/>
      <dgm:t>
        <a:bodyPr/>
        <a:lstStyle/>
        <a:p>
          <a:endParaRPr lang="en-US"/>
        </a:p>
      </dgm:t>
    </dgm:pt>
    <dgm:pt modelId="{09A6C1CA-A060-40F0-BA52-C9D6C338C2A8}" type="sibTrans" cxnId="{6CEDA772-D031-4A1C-8FBD-45F6DAE86364}">
      <dgm:prSet/>
      <dgm:spPr/>
      <dgm:t>
        <a:bodyPr/>
        <a:lstStyle/>
        <a:p>
          <a:endParaRPr lang="en-US"/>
        </a:p>
      </dgm:t>
    </dgm:pt>
    <dgm:pt modelId="{1DA295A3-4F28-4521-B22C-D2229430ED83}" type="pres">
      <dgm:prSet presAssocID="{EFEF0039-BA17-44D3-8FF6-4BAE0610A56D}" presName="cycle" presStyleCnt="0">
        <dgm:presLayoutVars>
          <dgm:dir/>
          <dgm:resizeHandles val="exact"/>
        </dgm:presLayoutVars>
      </dgm:prSet>
      <dgm:spPr/>
      <dgm:t>
        <a:bodyPr/>
        <a:lstStyle/>
        <a:p>
          <a:endParaRPr lang="en-US"/>
        </a:p>
      </dgm:t>
    </dgm:pt>
    <dgm:pt modelId="{66DA3E72-7B4A-487C-9A35-9F850D32A0EA}" type="pres">
      <dgm:prSet presAssocID="{8E9B9441-E4B6-4B5B-9964-11109EF4B795}" presName="node" presStyleLbl="node1" presStyleIdx="0" presStyleCnt="5">
        <dgm:presLayoutVars>
          <dgm:bulletEnabled val="1"/>
        </dgm:presLayoutVars>
      </dgm:prSet>
      <dgm:spPr/>
      <dgm:t>
        <a:bodyPr/>
        <a:lstStyle/>
        <a:p>
          <a:endParaRPr lang="en-US"/>
        </a:p>
      </dgm:t>
    </dgm:pt>
    <dgm:pt modelId="{A0E0E237-40DF-482E-A241-D0DD3595B67B}" type="pres">
      <dgm:prSet presAssocID="{B394D074-DB7A-4E79-B30F-77DF21B37033}" presName="sibTrans" presStyleLbl="sibTrans2D1" presStyleIdx="0" presStyleCnt="5"/>
      <dgm:spPr/>
      <dgm:t>
        <a:bodyPr/>
        <a:lstStyle/>
        <a:p>
          <a:endParaRPr lang="en-US"/>
        </a:p>
      </dgm:t>
    </dgm:pt>
    <dgm:pt modelId="{DBC4B136-D7B2-41FF-998D-7B6EB72278E0}" type="pres">
      <dgm:prSet presAssocID="{B394D074-DB7A-4E79-B30F-77DF21B37033}" presName="connectorText" presStyleLbl="sibTrans2D1" presStyleIdx="0" presStyleCnt="5"/>
      <dgm:spPr/>
      <dgm:t>
        <a:bodyPr/>
        <a:lstStyle/>
        <a:p>
          <a:endParaRPr lang="en-US"/>
        </a:p>
      </dgm:t>
    </dgm:pt>
    <dgm:pt modelId="{365D2970-8778-45BC-AD96-C9DF914131D4}" type="pres">
      <dgm:prSet presAssocID="{1CDBC7B2-8A67-445A-B4C3-6A45544E0821}" presName="node" presStyleLbl="node1" presStyleIdx="1" presStyleCnt="5">
        <dgm:presLayoutVars>
          <dgm:bulletEnabled val="1"/>
        </dgm:presLayoutVars>
      </dgm:prSet>
      <dgm:spPr/>
      <dgm:t>
        <a:bodyPr/>
        <a:lstStyle/>
        <a:p>
          <a:endParaRPr lang="en-US"/>
        </a:p>
      </dgm:t>
    </dgm:pt>
    <dgm:pt modelId="{6EB58D9D-1C1E-4F14-8601-6DAECC50D649}" type="pres">
      <dgm:prSet presAssocID="{4D967634-B477-47EC-966E-90B232963193}" presName="sibTrans" presStyleLbl="sibTrans2D1" presStyleIdx="1" presStyleCnt="5"/>
      <dgm:spPr/>
      <dgm:t>
        <a:bodyPr/>
        <a:lstStyle/>
        <a:p>
          <a:endParaRPr lang="en-US"/>
        </a:p>
      </dgm:t>
    </dgm:pt>
    <dgm:pt modelId="{151456C7-BD77-447C-BB61-46384CF714B9}" type="pres">
      <dgm:prSet presAssocID="{4D967634-B477-47EC-966E-90B232963193}" presName="connectorText" presStyleLbl="sibTrans2D1" presStyleIdx="1" presStyleCnt="5"/>
      <dgm:spPr/>
      <dgm:t>
        <a:bodyPr/>
        <a:lstStyle/>
        <a:p>
          <a:endParaRPr lang="en-US"/>
        </a:p>
      </dgm:t>
    </dgm:pt>
    <dgm:pt modelId="{A000A02C-10D4-4FFE-97A4-51FCADBE9733}" type="pres">
      <dgm:prSet presAssocID="{E08FE43E-5FFD-49CC-8440-83B6EF213CD2}" presName="node" presStyleLbl="node1" presStyleIdx="2" presStyleCnt="5">
        <dgm:presLayoutVars>
          <dgm:bulletEnabled val="1"/>
        </dgm:presLayoutVars>
      </dgm:prSet>
      <dgm:spPr/>
      <dgm:t>
        <a:bodyPr/>
        <a:lstStyle/>
        <a:p>
          <a:endParaRPr lang="en-US"/>
        </a:p>
      </dgm:t>
    </dgm:pt>
    <dgm:pt modelId="{AA406F4E-A4A9-4EBC-91ED-7AE4B785DCDA}" type="pres">
      <dgm:prSet presAssocID="{6552C3EF-A185-4E08-A0C6-01595A692EC8}" presName="sibTrans" presStyleLbl="sibTrans2D1" presStyleIdx="2" presStyleCnt="5"/>
      <dgm:spPr/>
      <dgm:t>
        <a:bodyPr/>
        <a:lstStyle/>
        <a:p>
          <a:endParaRPr lang="en-US"/>
        </a:p>
      </dgm:t>
    </dgm:pt>
    <dgm:pt modelId="{F104F15E-8F36-4CE7-B860-D61135956D80}" type="pres">
      <dgm:prSet presAssocID="{6552C3EF-A185-4E08-A0C6-01595A692EC8}" presName="connectorText" presStyleLbl="sibTrans2D1" presStyleIdx="2" presStyleCnt="5"/>
      <dgm:spPr/>
      <dgm:t>
        <a:bodyPr/>
        <a:lstStyle/>
        <a:p>
          <a:endParaRPr lang="en-US"/>
        </a:p>
      </dgm:t>
    </dgm:pt>
    <dgm:pt modelId="{2D34A31A-D9DD-451E-8ECF-C943E18501B0}" type="pres">
      <dgm:prSet presAssocID="{CB08158E-04BF-463D-994A-A56240AE59B9}" presName="node" presStyleLbl="node1" presStyleIdx="3" presStyleCnt="5">
        <dgm:presLayoutVars>
          <dgm:bulletEnabled val="1"/>
        </dgm:presLayoutVars>
      </dgm:prSet>
      <dgm:spPr/>
      <dgm:t>
        <a:bodyPr/>
        <a:lstStyle/>
        <a:p>
          <a:endParaRPr lang="en-US"/>
        </a:p>
      </dgm:t>
    </dgm:pt>
    <dgm:pt modelId="{C0C5F142-803D-4E93-8083-F7E882F1BE12}" type="pres">
      <dgm:prSet presAssocID="{09A6C1CA-A060-40F0-BA52-C9D6C338C2A8}" presName="sibTrans" presStyleLbl="sibTrans2D1" presStyleIdx="3" presStyleCnt="5"/>
      <dgm:spPr/>
      <dgm:t>
        <a:bodyPr/>
        <a:lstStyle/>
        <a:p>
          <a:endParaRPr lang="en-US"/>
        </a:p>
      </dgm:t>
    </dgm:pt>
    <dgm:pt modelId="{5361F8C0-B477-47DE-B377-62EBCB1E6D61}" type="pres">
      <dgm:prSet presAssocID="{09A6C1CA-A060-40F0-BA52-C9D6C338C2A8}" presName="connectorText" presStyleLbl="sibTrans2D1" presStyleIdx="3" presStyleCnt="5"/>
      <dgm:spPr/>
      <dgm:t>
        <a:bodyPr/>
        <a:lstStyle/>
        <a:p>
          <a:endParaRPr lang="en-US"/>
        </a:p>
      </dgm:t>
    </dgm:pt>
    <dgm:pt modelId="{D98CDDC6-E998-4951-93AC-FA8FEE891969}" type="pres">
      <dgm:prSet presAssocID="{924461DB-C5CE-46D7-9144-23EF333E9F87}" presName="node" presStyleLbl="node1" presStyleIdx="4" presStyleCnt="5">
        <dgm:presLayoutVars>
          <dgm:bulletEnabled val="1"/>
        </dgm:presLayoutVars>
      </dgm:prSet>
      <dgm:spPr/>
      <dgm:t>
        <a:bodyPr/>
        <a:lstStyle/>
        <a:p>
          <a:endParaRPr lang="en-US"/>
        </a:p>
      </dgm:t>
    </dgm:pt>
    <dgm:pt modelId="{B5994622-1433-4D80-91EE-0C95740BCFCC}" type="pres">
      <dgm:prSet presAssocID="{C441EF59-4F25-4158-843F-35640C43DE78}" presName="sibTrans" presStyleLbl="sibTrans2D1" presStyleIdx="4" presStyleCnt="5"/>
      <dgm:spPr/>
      <dgm:t>
        <a:bodyPr/>
        <a:lstStyle/>
        <a:p>
          <a:endParaRPr lang="en-US"/>
        </a:p>
      </dgm:t>
    </dgm:pt>
    <dgm:pt modelId="{FE5031FC-6466-441C-B42B-5943C57E8E26}" type="pres">
      <dgm:prSet presAssocID="{C441EF59-4F25-4158-843F-35640C43DE78}" presName="connectorText" presStyleLbl="sibTrans2D1" presStyleIdx="4" presStyleCnt="5"/>
      <dgm:spPr/>
      <dgm:t>
        <a:bodyPr/>
        <a:lstStyle/>
        <a:p>
          <a:endParaRPr lang="en-US"/>
        </a:p>
      </dgm:t>
    </dgm:pt>
  </dgm:ptLst>
  <dgm:cxnLst>
    <dgm:cxn modelId="{32D154A7-F4F4-4A4F-A1DA-1FE29E3ABB2F}" type="presOf" srcId="{CB08158E-04BF-463D-994A-A56240AE59B9}" destId="{2D34A31A-D9DD-451E-8ECF-C943E18501B0}" srcOrd="0" destOrd="0" presId="urn:microsoft.com/office/officeart/2005/8/layout/cycle2"/>
    <dgm:cxn modelId="{F5A75CC1-2018-4E4F-865E-8EC1AF050507}" type="presOf" srcId="{6552C3EF-A185-4E08-A0C6-01595A692EC8}" destId="{F104F15E-8F36-4CE7-B860-D61135956D80}" srcOrd="1" destOrd="0" presId="urn:microsoft.com/office/officeart/2005/8/layout/cycle2"/>
    <dgm:cxn modelId="{146855B7-452A-4BAF-8C38-CC4B110FC3F8}" type="presOf" srcId="{EFEF0039-BA17-44D3-8FF6-4BAE0610A56D}" destId="{1DA295A3-4F28-4521-B22C-D2229430ED83}" srcOrd="0" destOrd="0" presId="urn:microsoft.com/office/officeart/2005/8/layout/cycle2"/>
    <dgm:cxn modelId="{735BF9CD-EF15-4713-842D-1B3BABCC9B35}" type="presOf" srcId="{C441EF59-4F25-4158-843F-35640C43DE78}" destId="{FE5031FC-6466-441C-B42B-5943C57E8E26}" srcOrd="1" destOrd="0" presId="urn:microsoft.com/office/officeart/2005/8/layout/cycle2"/>
    <dgm:cxn modelId="{6ED028B6-4F40-4845-977D-BF70588C9F65}" type="presOf" srcId="{4D967634-B477-47EC-966E-90B232963193}" destId="{151456C7-BD77-447C-BB61-46384CF714B9}" srcOrd="1" destOrd="0" presId="urn:microsoft.com/office/officeart/2005/8/layout/cycle2"/>
    <dgm:cxn modelId="{068602AF-7E9B-47F6-B9A2-986727FB4CB1}" type="presOf" srcId="{E08FE43E-5FFD-49CC-8440-83B6EF213CD2}" destId="{A000A02C-10D4-4FFE-97A4-51FCADBE9733}" srcOrd="0" destOrd="0" presId="urn:microsoft.com/office/officeart/2005/8/layout/cycle2"/>
    <dgm:cxn modelId="{732312B9-1CFF-4303-8819-31BE1E334B2D}" type="presOf" srcId="{6552C3EF-A185-4E08-A0C6-01595A692EC8}" destId="{AA406F4E-A4A9-4EBC-91ED-7AE4B785DCDA}" srcOrd="0" destOrd="0" presId="urn:microsoft.com/office/officeart/2005/8/layout/cycle2"/>
    <dgm:cxn modelId="{3A0D29D4-AE66-4971-9669-F0FEFA07E2C4}" type="presOf" srcId="{924461DB-C5CE-46D7-9144-23EF333E9F87}" destId="{D98CDDC6-E998-4951-93AC-FA8FEE891969}" srcOrd="0" destOrd="0" presId="urn:microsoft.com/office/officeart/2005/8/layout/cycle2"/>
    <dgm:cxn modelId="{4781D110-3B05-46A2-A862-2FF9791D3EDB}" type="presOf" srcId="{4D967634-B477-47EC-966E-90B232963193}" destId="{6EB58D9D-1C1E-4F14-8601-6DAECC50D649}" srcOrd="0" destOrd="0" presId="urn:microsoft.com/office/officeart/2005/8/layout/cycle2"/>
    <dgm:cxn modelId="{56AA994C-87E6-461F-8768-BFD5906AE549}" type="presOf" srcId="{09A6C1CA-A060-40F0-BA52-C9D6C338C2A8}" destId="{C0C5F142-803D-4E93-8083-F7E882F1BE12}" srcOrd="0" destOrd="0" presId="urn:microsoft.com/office/officeart/2005/8/layout/cycle2"/>
    <dgm:cxn modelId="{216C5441-1765-4769-B58D-82666E4FD042}" srcId="{EFEF0039-BA17-44D3-8FF6-4BAE0610A56D}" destId="{1CDBC7B2-8A67-445A-B4C3-6A45544E0821}" srcOrd="1" destOrd="0" parTransId="{FE8D2099-9DF3-47D9-99B4-D1322E6592F1}" sibTransId="{4D967634-B477-47EC-966E-90B232963193}"/>
    <dgm:cxn modelId="{CA2794E7-DB4E-4C04-A211-1640E8626CF0}" type="presOf" srcId="{09A6C1CA-A060-40F0-BA52-C9D6C338C2A8}" destId="{5361F8C0-B477-47DE-B377-62EBCB1E6D61}" srcOrd="1" destOrd="0" presId="urn:microsoft.com/office/officeart/2005/8/layout/cycle2"/>
    <dgm:cxn modelId="{3E63671E-8F9A-47A4-9A25-0FB7CA9E10FC}" srcId="{EFEF0039-BA17-44D3-8FF6-4BAE0610A56D}" destId="{924461DB-C5CE-46D7-9144-23EF333E9F87}" srcOrd="4" destOrd="0" parTransId="{0E1A3233-7C0E-4E18-BC5F-5BB5CFDB0A91}" sibTransId="{C441EF59-4F25-4158-843F-35640C43DE78}"/>
    <dgm:cxn modelId="{DEACB2B8-3133-43C2-A6CD-DC44A96F3725}" type="presOf" srcId="{1CDBC7B2-8A67-445A-B4C3-6A45544E0821}" destId="{365D2970-8778-45BC-AD96-C9DF914131D4}" srcOrd="0" destOrd="0" presId="urn:microsoft.com/office/officeart/2005/8/layout/cycle2"/>
    <dgm:cxn modelId="{3429D8C6-74C6-487D-8EC7-5D234E286B94}" type="presOf" srcId="{C441EF59-4F25-4158-843F-35640C43DE78}" destId="{B5994622-1433-4D80-91EE-0C95740BCFCC}" srcOrd="0" destOrd="0" presId="urn:microsoft.com/office/officeart/2005/8/layout/cycle2"/>
    <dgm:cxn modelId="{ED3F54AA-692F-4695-A937-DE846B3E5E92}" srcId="{EFEF0039-BA17-44D3-8FF6-4BAE0610A56D}" destId="{E08FE43E-5FFD-49CC-8440-83B6EF213CD2}" srcOrd="2" destOrd="0" parTransId="{0AB00D04-A7AB-4DAA-96C5-B54AD3B6F1B9}" sibTransId="{6552C3EF-A185-4E08-A0C6-01595A692EC8}"/>
    <dgm:cxn modelId="{21D37CDC-60BA-4654-9BA9-53D523A87B77}" type="presOf" srcId="{B394D074-DB7A-4E79-B30F-77DF21B37033}" destId="{DBC4B136-D7B2-41FF-998D-7B6EB72278E0}" srcOrd="1" destOrd="0" presId="urn:microsoft.com/office/officeart/2005/8/layout/cycle2"/>
    <dgm:cxn modelId="{6CEDA772-D031-4A1C-8FBD-45F6DAE86364}" srcId="{EFEF0039-BA17-44D3-8FF6-4BAE0610A56D}" destId="{CB08158E-04BF-463D-994A-A56240AE59B9}" srcOrd="3" destOrd="0" parTransId="{A771A827-4E31-4EB4-984C-E752CC4854ED}" sibTransId="{09A6C1CA-A060-40F0-BA52-C9D6C338C2A8}"/>
    <dgm:cxn modelId="{D930FB14-40C0-4BCC-9DF6-9AFE0C9648EC}" type="presOf" srcId="{8E9B9441-E4B6-4B5B-9964-11109EF4B795}" destId="{66DA3E72-7B4A-487C-9A35-9F850D32A0EA}" srcOrd="0" destOrd="0" presId="urn:microsoft.com/office/officeart/2005/8/layout/cycle2"/>
    <dgm:cxn modelId="{CFE3D2DC-CDAE-4CE2-BBCB-C37B25A3AD43}" srcId="{EFEF0039-BA17-44D3-8FF6-4BAE0610A56D}" destId="{8E9B9441-E4B6-4B5B-9964-11109EF4B795}" srcOrd="0" destOrd="0" parTransId="{FD515697-3DED-4E4F-872E-FE72E8AD0E2E}" sibTransId="{B394D074-DB7A-4E79-B30F-77DF21B37033}"/>
    <dgm:cxn modelId="{465A7809-6D44-4D55-B856-483B08B8FE24}" type="presOf" srcId="{B394D074-DB7A-4E79-B30F-77DF21B37033}" destId="{A0E0E237-40DF-482E-A241-D0DD3595B67B}" srcOrd="0" destOrd="0" presId="urn:microsoft.com/office/officeart/2005/8/layout/cycle2"/>
    <dgm:cxn modelId="{254ED442-6703-4318-87A3-69DFC9D32FE2}" type="presParOf" srcId="{1DA295A3-4F28-4521-B22C-D2229430ED83}" destId="{66DA3E72-7B4A-487C-9A35-9F850D32A0EA}" srcOrd="0" destOrd="0" presId="urn:microsoft.com/office/officeart/2005/8/layout/cycle2"/>
    <dgm:cxn modelId="{B38CD465-E43B-4103-8C26-83EC9811DC61}" type="presParOf" srcId="{1DA295A3-4F28-4521-B22C-D2229430ED83}" destId="{A0E0E237-40DF-482E-A241-D0DD3595B67B}" srcOrd="1" destOrd="0" presId="urn:microsoft.com/office/officeart/2005/8/layout/cycle2"/>
    <dgm:cxn modelId="{1C2C4DB0-3C15-4870-AA24-BB1069E7DD5F}" type="presParOf" srcId="{A0E0E237-40DF-482E-A241-D0DD3595B67B}" destId="{DBC4B136-D7B2-41FF-998D-7B6EB72278E0}" srcOrd="0" destOrd="0" presId="urn:microsoft.com/office/officeart/2005/8/layout/cycle2"/>
    <dgm:cxn modelId="{00DD5BA6-15C3-4DFE-A13A-D47810827E00}" type="presParOf" srcId="{1DA295A3-4F28-4521-B22C-D2229430ED83}" destId="{365D2970-8778-45BC-AD96-C9DF914131D4}" srcOrd="2" destOrd="0" presId="urn:microsoft.com/office/officeart/2005/8/layout/cycle2"/>
    <dgm:cxn modelId="{1D60102A-3C94-4D83-A181-530041ED5AB3}" type="presParOf" srcId="{1DA295A3-4F28-4521-B22C-D2229430ED83}" destId="{6EB58D9D-1C1E-4F14-8601-6DAECC50D649}" srcOrd="3" destOrd="0" presId="urn:microsoft.com/office/officeart/2005/8/layout/cycle2"/>
    <dgm:cxn modelId="{733A5580-C70A-404C-8423-75AB974923AB}" type="presParOf" srcId="{6EB58D9D-1C1E-4F14-8601-6DAECC50D649}" destId="{151456C7-BD77-447C-BB61-46384CF714B9}" srcOrd="0" destOrd="0" presId="urn:microsoft.com/office/officeart/2005/8/layout/cycle2"/>
    <dgm:cxn modelId="{D9BA5AE8-C00C-4B75-B9E8-13388B3A8175}" type="presParOf" srcId="{1DA295A3-4F28-4521-B22C-D2229430ED83}" destId="{A000A02C-10D4-4FFE-97A4-51FCADBE9733}" srcOrd="4" destOrd="0" presId="urn:microsoft.com/office/officeart/2005/8/layout/cycle2"/>
    <dgm:cxn modelId="{78F7F3D7-9ED6-4694-AA5F-2D906412BA86}" type="presParOf" srcId="{1DA295A3-4F28-4521-B22C-D2229430ED83}" destId="{AA406F4E-A4A9-4EBC-91ED-7AE4B785DCDA}" srcOrd="5" destOrd="0" presId="urn:microsoft.com/office/officeart/2005/8/layout/cycle2"/>
    <dgm:cxn modelId="{46E84917-20DE-4737-BC37-717ED54BDE09}" type="presParOf" srcId="{AA406F4E-A4A9-4EBC-91ED-7AE4B785DCDA}" destId="{F104F15E-8F36-4CE7-B860-D61135956D80}" srcOrd="0" destOrd="0" presId="urn:microsoft.com/office/officeart/2005/8/layout/cycle2"/>
    <dgm:cxn modelId="{492B0FA9-8FE4-4D03-85C7-CC80898F07E1}" type="presParOf" srcId="{1DA295A3-4F28-4521-B22C-D2229430ED83}" destId="{2D34A31A-D9DD-451E-8ECF-C943E18501B0}" srcOrd="6" destOrd="0" presId="urn:microsoft.com/office/officeart/2005/8/layout/cycle2"/>
    <dgm:cxn modelId="{11928CFB-52AA-4301-B5FF-9ED3BE0D1244}" type="presParOf" srcId="{1DA295A3-4F28-4521-B22C-D2229430ED83}" destId="{C0C5F142-803D-4E93-8083-F7E882F1BE12}" srcOrd="7" destOrd="0" presId="urn:microsoft.com/office/officeart/2005/8/layout/cycle2"/>
    <dgm:cxn modelId="{88743DD1-C3FF-43FF-8772-F0A59002D025}" type="presParOf" srcId="{C0C5F142-803D-4E93-8083-F7E882F1BE12}" destId="{5361F8C0-B477-47DE-B377-62EBCB1E6D61}" srcOrd="0" destOrd="0" presId="urn:microsoft.com/office/officeart/2005/8/layout/cycle2"/>
    <dgm:cxn modelId="{BD6D98A2-3903-40F0-A151-8755D42A5928}" type="presParOf" srcId="{1DA295A3-4F28-4521-B22C-D2229430ED83}" destId="{D98CDDC6-E998-4951-93AC-FA8FEE891969}" srcOrd="8" destOrd="0" presId="urn:microsoft.com/office/officeart/2005/8/layout/cycle2"/>
    <dgm:cxn modelId="{791AB377-A7CB-4A05-A77A-20130AA7AD56}" type="presParOf" srcId="{1DA295A3-4F28-4521-B22C-D2229430ED83}" destId="{B5994622-1433-4D80-91EE-0C95740BCFCC}" srcOrd="9" destOrd="0" presId="urn:microsoft.com/office/officeart/2005/8/layout/cycle2"/>
    <dgm:cxn modelId="{0DCA1858-3E1B-4041-9C40-D4BAC95F17BD}" type="presParOf" srcId="{B5994622-1433-4D80-91EE-0C95740BCFCC}" destId="{FE5031FC-6466-441C-B42B-5943C57E8E26}"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FCE3A2-3316-4481-9CA9-00B03B765258}">
      <dsp:nvSpPr>
        <dsp:cNvPr id="0" name=""/>
        <dsp:cNvSpPr/>
      </dsp:nvSpPr>
      <dsp:spPr>
        <a:xfrm>
          <a:off x="695622" y="863104"/>
          <a:ext cx="1732954" cy="1732954"/>
        </a:xfrm>
        <a:prstGeom prst="ellipse">
          <a:avLst/>
        </a:prstGeom>
        <a:gradFill rotWithShape="0">
          <a:gsLst>
            <a:gs pos="0">
              <a:schemeClr val="accent2">
                <a:alpha val="50000"/>
                <a:hueOff val="0"/>
                <a:satOff val="0"/>
                <a:lumOff val="0"/>
                <a:alphaOff val="0"/>
                <a:tint val="50000"/>
                <a:shade val="86000"/>
                <a:satMod val="140000"/>
              </a:schemeClr>
            </a:gs>
            <a:gs pos="45000">
              <a:schemeClr val="accent2">
                <a:alpha val="50000"/>
                <a:hueOff val="0"/>
                <a:satOff val="0"/>
                <a:lumOff val="0"/>
                <a:alphaOff val="0"/>
                <a:tint val="48000"/>
                <a:satMod val="150000"/>
              </a:schemeClr>
            </a:gs>
            <a:gs pos="100000">
              <a:schemeClr val="accent2">
                <a:alpha val="5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ISO/IEC 17025:2005 Quality Management System</a:t>
          </a:r>
          <a:endParaRPr lang="en-US" sz="1500" kern="1200" dirty="0"/>
        </a:p>
      </dsp:txBody>
      <dsp:txXfrm>
        <a:off x="949407" y="1116889"/>
        <a:ext cx="1225384" cy="1225384"/>
      </dsp:txXfrm>
    </dsp:sp>
    <dsp:sp modelId="{DC2AF08B-3CB2-4D25-84C4-19B297940033}">
      <dsp:nvSpPr>
        <dsp:cNvPr id="0" name=""/>
        <dsp:cNvSpPr/>
      </dsp:nvSpPr>
      <dsp:spPr>
        <a:xfrm>
          <a:off x="1128861" y="167790"/>
          <a:ext cx="866477" cy="866477"/>
        </a:xfrm>
        <a:prstGeom prst="ellipse">
          <a:avLst/>
        </a:prstGeom>
        <a:gradFill rotWithShape="0">
          <a:gsLst>
            <a:gs pos="0">
              <a:schemeClr val="accent2">
                <a:alpha val="50000"/>
                <a:hueOff val="4304429"/>
                <a:satOff val="-10100"/>
                <a:lumOff val="-4412"/>
                <a:alphaOff val="0"/>
                <a:tint val="50000"/>
                <a:shade val="86000"/>
                <a:satMod val="140000"/>
              </a:schemeClr>
            </a:gs>
            <a:gs pos="45000">
              <a:schemeClr val="accent2">
                <a:alpha val="50000"/>
                <a:hueOff val="4304429"/>
                <a:satOff val="-10100"/>
                <a:lumOff val="-4412"/>
                <a:alphaOff val="0"/>
                <a:tint val="48000"/>
                <a:satMod val="150000"/>
              </a:schemeClr>
            </a:gs>
            <a:gs pos="100000">
              <a:schemeClr val="accent2">
                <a:alpha val="50000"/>
                <a:hueOff val="4304429"/>
                <a:satOff val="-10100"/>
                <a:lumOff val="-4412"/>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Calibration</a:t>
          </a:r>
          <a:endParaRPr lang="en-US" sz="900" kern="1200" dirty="0"/>
        </a:p>
      </dsp:txBody>
      <dsp:txXfrm>
        <a:off x="1255754" y="294683"/>
        <a:ext cx="612691" cy="612691"/>
      </dsp:txXfrm>
    </dsp:sp>
    <dsp:sp modelId="{C0535B25-A345-4CE6-8A2C-B03474D6E2E7}">
      <dsp:nvSpPr>
        <dsp:cNvPr id="0" name=""/>
        <dsp:cNvSpPr/>
      </dsp:nvSpPr>
      <dsp:spPr>
        <a:xfrm>
          <a:off x="2257413" y="1296342"/>
          <a:ext cx="866477" cy="866477"/>
        </a:xfrm>
        <a:prstGeom prst="ellipse">
          <a:avLst/>
        </a:prstGeom>
        <a:gradFill rotWithShape="0">
          <a:gsLst>
            <a:gs pos="0">
              <a:schemeClr val="accent2">
                <a:alpha val="50000"/>
                <a:hueOff val="8608858"/>
                <a:satOff val="-20199"/>
                <a:lumOff val="-8824"/>
                <a:alphaOff val="0"/>
                <a:tint val="50000"/>
                <a:shade val="86000"/>
                <a:satMod val="140000"/>
              </a:schemeClr>
            </a:gs>
            <a:gs pos="45000">
              <a:schemeClr val="accent2">
                <a:alpha val="50000"/>
                <a:hueOff val="8608858"/>
                <a:satOff val="-20199"/>
                <a:lumOff val="-8824"/>
                <a:alphaOff val="0"/>
                <a:tint val="48000"/>
                <a:satMod val="150000"/>
              </a:schemeClr>
            </a:gs>
            <a:gs pos="100000">
              <a:schemeClr val="accent2">
                <a:alpha val="50000"/>
                <a:hueOff val="8608858"/>
                <a:satOff val="-20199"/>
                <a:lumOff val="-8824"/>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Validation</a:t>
          </a:r>
          <a:endParaRPr lang="en-US" sz="900" kern="1200" dirty="0"/>
        </a:p>
      </dsp:txBody>
      <dsp:txXfrm>
        <a:off x="2384306" y="1423235"/>
        <a:ext cx="612691" cy="612691"/>
      </dsp:txXfrm>
    </dsp:sp>
    <dsp:sp modelId="{2D7F2EB9-C03A-42B8-93F1-DA3156920555}">
      <dsp:nvSpPr>
        <dsp:cNvPr id="0" name=""/>
        <dsp:cNvSpPr/>
      </dsp:nvSpPr>
      <dsp:spPr>
        <a:xfrm>
          <a:off x="1128861" y="2424894"/>
          <a:ext cx="866477" cy="866477"/>
        </a:xfrm>
        <a:prstGeom prst="ellipse">
          <a:avLst/>
        </a:prstGeom>
        <a:gradFill rotWithShape="0">
          <a:gsLst>
            <a:gs pos="0">
              <a:schemeClr val="accent2">
                <a:alpha val="50000"/>
                <a:hueOff val="12913288"/>
                <a:satOff val="-30299"/>
                <a:lumOff val="-13236"/>
                <a:alphaOff val="0"/>
                <a:tint val="50000"/>
                <a:shade val="86000"/>
                <a:satMod val="140000"/>
              </a:schemeClr>
            </a:gs>
            <a:gs pos="45000">
              <a:schemeClr val="accent2">
                <a:alpha val="50000"/>
                <a:hueOff val="12913288"/>
                <a:satOff val="-30299"/>
                <a:lumOff val="-13236"/>
                <a:alphaOff val="0"/>
                <a:tint val="48000"/>
                <a:satMod val="150000"/>
              </a:schemeClr>
            </a:gs>
            <a:gs pos="100000">
              <a:schemeClr val="accent2">
                <a:alpha val="50000"/>
                <a:hueOff val="12913288"/>
                <a:satOff val="-30299"/>
                <a:lumOff val="-13236"/>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Verification</a:t>
          </a:r>
          <a:endParaRPr lang="en-US" sz="900" kern="1200" dirty="0"/>
        </a:p>
      </dsp:txBody>
      <dsp:txXfrm>
        <a:off x="1255754" y="2551787"/>
        <a:ext cx="612691" cy="612691"/>
      </dsp:txXfrm>
    </dsp:sp>
    <dsp:sp modelId="{13355E04-7FC0-46EA-A9D0-03446F997C8C}">
      <dsp:nvSpPr>
        <dsp:cNvPr id="0" name=""/>
        <dsp:cNvSpPr/>
      </dsp:nvSpPr>
      <dsp:spPr>
        <a:xfrm>
          <a:off x="309" y="1296342"/>
          <a:ext cx="866477" cy="866477"/>
        </a:xfrm>
        <a:prstGeom prst="ellipse">
          <a:avLst/>
        </a:prstGeom>
        <a:gradFill rotWithShape="0">
          <a:gsLst>
            <a:gs pos="0">
              <a:schemeClr val="accent2">
                <a:alpha val="50000"/>
                <a:hueOff val="17217717"/>
                <a:satOff val="-40399"/>
                <a:lumOff val="-17648"/>
                <a:alphaOff val="0"/>
                <a:tint val="50000"/>
                <a:shade val="86000"/>
                <a:satMod val="140000"/>
              </a:schemeClr>
            </a:gs>
            <a:gs pos="45000">
              <a:schemeClr val="accent2">
                <a:alpha val="50000"/>
                <a:hueOff val="17217717"/>
                <a:satOff val="-40399"/>
                <a:lumOff val="-17648"/>
                <a:alphaOff val="0"/>
                <a:tint val="48000"/>
                <a:satMod val="150000"/>
              </a:schemeClr>
            </a:gs>
            <a:gs pos="100000">
              <a:schemeClr val="accent2">
                <a:alpha val="50000"/>
                <a:hueOff val="17217717"/>
                <a:satOff val="-40399"/>
                <a:lumOff val="-1764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Uncertainty</a:t>
          </a:r>
          <a:endParaRPr lang="en-US" sz="900" kern="1200" dirty="0"/>
        </a:p>
      </dsp:txBody>
      <dsp:txXfrm>
        <a:off x="127202" y="1423235"/>
        <a:ext cx="612691" cy="61269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C8AB85-CCDF-48A1-91EB-636FA61FE59D}">
      <dsp:nvSpPr>
        <dsp:cNvPr id="0" name=""/>
        <dsp:cNvSpPr/>
      </dsp:nvSpPr>
      <dsp:spPr>
        <a:xfrm>
          <a:off x="6603573" y="1266423"/>
          <a:ext cx="495327" cy="235731"/>
        </a:xfrm>
        <a:custGeom>
          <a:avLst/>
          <a:gdLst/>
          <a:ahLst/>
          <a:cxnLst/>
          <a:rect l="0" t="0" r="0" b="0"/>
          <a:pathLst>
            <a:path>
              <a:moveTo>
                <a:pt x="0" y="0"/>
              </a:moveTo>
              <a:lnTo>
                <a:pt x="0" y="160643"/>
              </a:lnTo>
              <a:lnTo>
                <a:pt x="495327" y="160643"/>
              </a:lnTo>
              <a:lnTo>
                <a:pt x="495327" y="235731"/>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0C375B-687D-4073-BA23-3E9544764D06}">
      <dsp:nvSpPr>
        <dsp:cNvPr id="0" name=""/>
        <dsp:cNvSpPr/>
      </dsp:nvSpPr>
      <dsp:spPr>
        <a:xfrm>
          <a:off x="6062525" y="2767267"/>
          <a:ext cx="91440" cy="235731"/>
        </a:xfrm>
        <a:custGeom>
          <a:avLst/>
          <a:gdLst/>
          <a:ahLst/>
          <a:cxnLst/>
          <a:rect l="0" t="0" r="0" b="0"/>
          <a:pathLst>
            <a:path>
              <a:moveTo>
                <a:pt x="45720" y="0"/>
              </a:moveTo>
              <a:lnTo>
                <a:pt x="45720"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D416F9-C665-4AD2-921B-394D9274C1BC}">
      <dsp:nvSpPr>
        <dsp:cNvPr id="0" name=""/>
        <dsp:cNvSpPr/>
      </dsp:nvSpPr>
      <dsp:spPr>
        <a:xfrm>
          <a:off x="6062525" y="2016845"/>
          <a:ext cx="91440" cy="235731"/>
        </a:xfrm>
        <a:custGeom>
          <a:avLst/>
          <a:gdLst/>
          <a:ahLst/>
          <a:cxnLst/>
          <a:rect l="0" t="0" r="0" b="0"/>
          <a:pathLst>
            <a:path>
              <a:moveTo>
                <a:pt x="45720" y="0"/>
              </a:moveTo>
              <a:lnTo>
                <a:pt x="45720"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B6085E-30D1-4B7F-8054-B3374ADF1723}">
      <dsp:nvSpPr>
        <dsp:cNvPr id="0" name=""/>
        <dsp:cNvSpPr/>
      </dsp:nvSpPr>
      <dsp:spPr>
        <a:xfrm>
          <a:off x="6108245" y="1266423"/>
          <a:ext cx="495327" cy="235731"/>
        </a:xfrm>
        <a:custGeom>
          <a:avLst/>
          <a:gdLst/>
          <a:ahLst/>
          <a:cxnLst/>
          <a:rect l="0" t="0" r="0" b="0"/>
          <a:pathLst>
            <a:path>
              <a:moveTo>
                <a:pt x="495327" y="0"/>
              </a:moveTo>
              <a:lnTo>
                <a:pt x="495327" y="160643"/>
              </a:lnTo>
              <a:lnTo>
                <a:pt x="0" y="160643"/>
              </a:lnTo>
              <a:lnTo>
                <a:pt x="0" y="235731"/>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F1158F-0412-41DA-A00E-5E39363AA2FD}">
      <dsp:nvSpPr>
        <dsp:cNvPr id="0" name=""/>
        <dsp:cNvSpPr/>
      </dsp:nvSpPr>
      <dsp:spPr>
        <a:xfrm>
          <a:off x="4374598" y="516001"/>
          <a:ext cx="2228975" cy="235731"/>
        </a:xfrm>
        <a:custGeom>
          <a:avLst/>
          <a:gdLst/>
          <a:ahLst/>
          <a:cxnLst/>
          <a:rect l="0" t="0" r="0" b="0"/>
          <a:pathLst>
            <a:path>
              <a:moveTo>
                <a:pt x="0" y="0"/>
              </a:moveTo>
              <a:lnTo>
                <a:pt x="0" y="160643"/>
              </a:lnTo>
              <a:lnTo>
                <a:pt x="2228975" y="160643"/>
              </a:lnTo>
              <a:lnTo>
                <a:pt x="2228975" y="235731"/>
              </a:lnTo>
            </a:path>
          </a:pathLst>
        </a:custGeom>
        <a:noFill/>
        <a:ln w="2642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666296E-9DAD-4097-A75E-EE3E1F3F0368}">
      <dsp:nvSpPr>
        <dsp:cNvPr id="0" name=""/>
        <dsp:cNvSpPr/>
      </dsp:nvSpPr>
      <dsp:spPr>
        <a:xfrm>
          <a:off x="4622262" y="1266423"/>
          <a:ext cx="495327" cy="235731"/>
        </a:xfrm>
        <a:custGeom>
          <a:avLst/>
          <a:gdLst/>
          <a:ahLst/>
          <a:cxnLst/>
          <a:rect l="0" t="0" r="0" b="0"/>
          <a:pathLst>
            <a:path>
              <a:moveTo>
                <a:pt x="0" y="0"/>
              </a:moveTo>
              <a:lnTo>
                <a:pt x="0" y="160643"/>
              </a:lnTo>
              <a:lnTo>
                <a:pt x="495327" y="160643"/>
              </a:lnTo>
              <a:lnTo>
                <a:pt x="495327" y="235731"/>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2F30B5-239C-4F40-BE28-4FA6188A30DE}">
      <dsp:nvSpPr>
        <dsp:cNvPr id="0" name=""/>
        <dsp:cNvSpPr/>
      </dsp:nvSpPr>
      <dsp:spPr>
        <a:xfrm>
          <a:off x="4126934" y="1266423"/>
          <a:ext cx="495327" cy="235731"/>
        </a:xfrm>
        <a:custGeom>
          <a:avLst/>
          <a:gdLst/>
          <a:ahLst/>
          <a:cxnLst/>
          <a:rect l="0" t="0" r="0" b="0"/>
          <a:pathLst>
            <a:path>
              <a:moveTo>
                <a:pt x="495327" y="0"/>
              </a:moveTo>
              <a:lnTo>
                <a:pt x="495327" y="160643"/>
              </a:lnTo>
              <a:lnTo>
                <a:pt x="0" y="160643"/>
              </a:lnTo>
              <a:lnTo>
                <a:pt x="0" y="235731"/>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23A681-D9BC-4585-877D-DB396BD8083F}">
      <dsp:nvSpPr>
        <dsp:cNvPr id="0" name=""/>
        <dsp:cNvSpPr/>
      </dsp:nvSpPr>
      <dsp:spPr>
        <a:xfrm>
          <a:off x="4374598" y="516001"/>
          <a:ext cx="247663" cy="235731"/>
        </a:xfrm>
        <a:custGeom>
          <a:avLst/>
          <a:gdLst/>
          <a:ahLst/>
          <a:cxnLst/>
          <a:rect l="0" t="0" r="0" b="0"/>
          <a:pathLst>
            <a:path>
              <a:moveTo>
                <a:pt x="0" y="0"/>
              </a:moveTo>
              <a:lnTo>
                <a:pt x="0" y="160643"/>
              </a:lnTo>
              <a:lnTo>
                <a:pt x="247663" y="160643"/>
              </a:lnTo>
              <a:lnTo>
                <a:pt x="247663" y="235731"/>
              </a:lnTo>
            </a:path>
          </a:pathLst>
        </a:custGeom>
        <a:noFill/>
        <a:ln w="2642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9F05CA-F5D6-4726-A6AB-344B9533AA33}">
      <dsp:nvSpPr>
        <dsp:cNvPr id="0" name=""/>
        <dsp:cNvSpPr/>
      </dsp:nvSpPr>
      <dsp:spPr>
        <a:xfrm>
          <a:off x="3585886" y="4268110"/>
          <a:ext cx="91440" cy="235731"/>
        </a:xfrm>
        <a:custGeom>
          <a:avLst/>
          <a:gdLst/>
          <a:ahLst/>
          <a:cxnLst/>
          <a:rect l="0" t="0" r="0" b="0"/>
          <a:pathLst>
            <a:path>
              <a:moveTo>
                <a:pt x="45720" y="0"/>
              </a:moveTo>
              <a:lnTo>
                <a:pt x="45720"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449731-A634-46EA-9048-C7DC17007BF2}">
      <dsp:nvSpPr>
        <dsp:cNvPr id="0" name=""/>
        <dsp:cNvSpPr/>
      </dsp:nvSpPr>
      <dsp:spPr>
        <a:xfrm>
          <a:off x="3585886" y="3517688"/>
          <a:ext cx="91440" cy="235731"/>
        </a:xfrm>
        <a:custGeom>
          <a:avLst/>
          <a:gdLst/>
          <a:ahLst/>
          <a:cxnLst/>
          <a:rect l="0" t="0" r="0" b="0"/>
          <a:pathLst>
            <a:path>
              <a:moveTo>
                <a:pt x="45720" y="0"/>
              </a:moveTo>
              <a:lnTo>
                <a:pt x="45720"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0CC77C-6CA4-4CD5-88B2-2697BB53300F}">
      <dsp:nvSpPr>
        <dsp:cNvPr id="0" name=""/>
        <dsp:cNvSpPr/>
      </dsp:nvSpPr>
      <dsp:spPr>
        <a:xfrm>
          <a:off x="3585886" y="2767267"/>
          <a:ext cx="91440" cy="235731"/>
        </a:xfrm>
        <a:custGeom>
          <a:avLst/>
          <a:gdLst/>
          <a:ahLst/>
          <a:cxnLst/>
          <a:rect l="0" t="0" r="0" b="0"/>
          <a:pathLst>
            <a:path>
              <a:moveTo>
                <a:pt x="45720" y="0"/>
              </a:moveTo>
              <a:lnTo>
                <a:pt x="45720"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41E200-A1D6-481D-B94E-66947672A880}">
      <dsp:nvSpPr>
        <dsp:cNvPr id="0" name=""/>
        <dsp:cNvSpPr/>
      </dsp:nvSpPr>
      <dsp:spPr>
        <a:xfrm>
          <a:off x="3136278" y="2016845"/>
          <a:ext cx="495327" cy="235731"/>
        </a:xfrm>
        <a:custGeom>
          <a:avLst/>
          <a:gdLst/>
          <a:ahLst/>
          <a:cxnLst/>
          <a:rect l="0" t="0" r="0" b="0"/>
          <a:pathLst>
            <a:path>
              <a:moveTo>
                <a:pt x="0" y="0"/>
              </a:moveTo>
              <a:lnTo>
                <a:pt x="0" y="160643"/>
              </a:lnTo>
              <a:lnTo>
                <a:pt x="495327" y="160643"/>
              </a:lnTo>
              <a:lnTo>
                <a:pt x="495327"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AE59CE-A808-4EE2-8A2C-61224A8EA8CF}">
      <dsp:nvSpPr>
        <dsp:cNvPr id="0" name=""/>
        <dsp:cNvSpPr/>
      </dsp:nvSpPr>
      <dsp:spPr>
        <a:xfrm>
          <a:off x="2640950" y="2016845"/>
          <a:ext cx="495327" cy="235731"/>
        </a:xfrm>
        <a:custGeom>
          <a:avLst/>
          <a:gdLst/>
          <a:ahLst/>
          <a:cxnLst/>
          <a:rect l="0" t="0" r="0" b="0"/>
          <a:pathLst>
            <a:path>
              <a:moveTo>
                <a:pt x="495327" y="0"/>
              </a:moveTo>
              <a:lnTo>
                <a:pt x="495327" y="160643"/>
              </a:lnTo>
              <a:lnTo>
                <a:pt x="0" y="160643"/>
              </a:lnTo>
              <a:lnTo>
                <a:pt x="0"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D15AAE-47BB-41FD-AD31-77D242F264A0}">
      <dsp:nvSpPr>
        <dsp:cNvPr id="0" name=""/>
        <dsp:cNvSpPr/>
      </dsp:nvSpPr>
      <dsp:spPr>
        <a:xfrm>
          <a:off x="2145622" y="1266423"/>
          <a:ext cx="990655" cy="235731"/>
        </a:xfrm>
        <a:custGeom>
          <a:avLst/>
          <a:gdLst/>
          <a:ahLst/>
          <a:cxnLst/>
          <a:rect l="0" t="0" r="0" b="0"/>
          <a:pathLst>
            <a:path>
              <a:moveTo>
                <a:pt x="0" y="0"/>
              </a:moveTo>
              <a:lnTo>
                <a:pt x="0" y="160643"/>
              </a:lnTo>
              <a:lnTo>
                <a:pt x="990655" y="160643"/>
              </a:lnTo>
              <a:lnTo>
                <a:pt x="990655" y="235731"/>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6AA0F3-956F-420D-92C4-A59404824B68}">
      <dsp:nvSpPr>
        <dsp:cNvPr id="0" name=""/>
        <dsp:cNvSpPr/>
      </dsp:nvSpPr>
      <dsp:spPr>
        <a:xfrm>
          <a:off x="1154966" y="2016845"/>
          <a:ext cx="495327" cy="235731"/>
        </a:xfrm>
        <a:custGeom>
          <a:avLst/>
          <a:gdLst/>
          <a:ahLst/>
          <a:cxnLst/>
          <a:rect l="0" t="0" r="0" b="0"/>
          <a:pathLst>
            <a:path>
              <a:moveTo>
                <a:pt x="0" y="0"/>
              </a:moveTo>
              <a:lnTo>
                <a:pt x="0" y="160643"/>
              </a:lnTo>
              <a:lnTo>
                <a:pt x="495327" y="160643"/>
              </a:lnTo>
              <a:lnTo>
                <a:pt x="495327"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BAA520-2A3B-4E46-93AB-448833C6B4D9}">
      <dsp:nvSpPr>
        <dsp:cNvPr id="0" name=""/>
        <dsp:cNvSpPr/>
      </dsp:nvSpPr>
      <dsp:spPr>
        <a:xfrm>
          <a:off x="659638" y="2016845"/>
          <a:ext cx="495327" cy="235731"/>
        </a:xfrm>
        <a:custGeom>
          <a:avLst/>
          <a:gdLst/>
          <a:ahLst/>
          <a:cxnLst/>
          <a:rect l="0" t="0" r="0" b="0"/>
          <a:pathLst>
            <a:path>
              <a:moveTo>
                <a:pt x="495327" y="0"/>
              </a:moveTo>
              <a:lnTo>
                <a:pt x="495327" y="160643"/>
              </a:lnTo>
              <a:lnTo>
                <a:pt x="0" y="160643"/>
              </a:lnTo>
              <a:lnTo>
                <a:pt x="0" y="235731"/>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B6AEFC-ECF5-4FBA-832A-55827EB90C8C}">
      <dsp:nvSpPr>
        <dsp:cNvPr id="0" name=""/>
        <dsp:cNvSpPr/>
      </dsp:nvSpPr>
      <dsp:spPr>
        <a:xfrm>
          <a:off x="1154966" y="1266423"/>
          <a:ext cx="990655" cy="235731"/>
        </a:xfrm>
        <a:custGeom>
          <a:avLst/>
          <a:gdLst/>
          <a:ahLst/>
          <a:cxnLst/>
          <a:rect l="0" t="0" r="0" b="0"/>
          <a:pathLst>
            <a:path>
              <a:moveTo>
                <a:pt x="990655" y="0"/>
              </a:moveTo>
              <a:lnTo>
                <a:pt x="990655" y="160643"/>
              </a:lnTo>
              <a:lnTo>
                <a:pt x="0" y="160643"/>
              </a:lnTo>
              <a:lnTo>
                <a:pt x="0" y="235731"/>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B3583B-8C1C-402D-869B-366B866514ED}">
      <dsp:nvSpPr>
        <dsp:cNvPr id="0" name=""/>
        <dsp:cNvSpPr/>
      </dsp:nvSpPr>
      <dsp:spPr>
        <a:xfrm>
          <a:off x="2145622" y="516001"/>
          <a:ext cx="2228975" cy="235731"/>
        </a:xfrm>
        <a:custGeom>
          <a:avLst/>
          <a:gdLst/>
          <a:ahLst/>
          <a:cxnLst/>
          <a:rect l="0" t="0" r="0" b="0"/>
          <a:pathLst>
            <a:path>
              <a:moveTo>
                <a:pt x="2228975" y="0"/>
              </a:moveTo>
              <a:lnTo>
                <a:pt x="2228975" y="160643"/>
              </a:lnTo>
              <a:lnTo>
                <a:pt x="0" y="160643"/>
              </a:lnTo>
              <a:lnTo>
                <a:pt x="0" y="235731"/>
              </a:lnTo>
            </a:path>
          </a:pathLst>
        </a:custGeom>
        <a:noFill/>
        <a:ln w="2642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672338-71CD-4B07-9E96-6177BC22B4F4}">
      <dsp:nvSpPr>
        <dsp:cNvPr id="0" name=""/>
        <dsp:cNvSpPr/>
      </dsp:nvSpPr>
      <dsp:spPr>
        <a:xfrm>
          <a:off x="3969329" y="1310"/>
          <a:ext cx="810536" cy="514690"/>
        </a:xfrm>
        <a:prstGeom prst="roundRect">
          <a:avLst>
            <a:gd name="adj" fmla="val 1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3B6ACC8-8738-42EB-8813-4796B388AF8B}">
      <dsp:nvSpPr>
        <dsp:cNvPr id="0" name=""/>
        <dsp:cNvSpPr/>
      </dsp:nvSpPr>
      <dsp:spPr>
        <a:xfrm>
          <a:off x="4059389" y="86867"/>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Primary Effect What? When? Where?</a:t>
          </a:r>
          <a:endParaRPr lang="en-US" sz="700" kern="1200" dirty="0"/>
        </a:p>
      </dsp:txBody>
      <dsp:txXfrm>
        <a:off x="4074464" y="101942"/>
        <a:ext cx="780386" cy="484540"/>
      </dsp:txXfrm>
    </dsp:sp>
    <dsp:sp modelId="{06D6D47D-2989-4139-AD17-676FA97DEA48}">
      <dsp:nvSpPr>
        <dsp:cNvPr id="0" name=""/>
        <dsp:cNvSpPr/>
      </dsp:nvSpPr>
      <dsp:spPr>
        <a:xfrm>
          <a:off x="1740354" y="751732"/>
          <a:ext cx="810536" cy="514690"/>
        </a:xfrm>
        <a:prstGeom prst="roundRect">
          <a:avLst>
            <a:gd name="adj" fmla="val 1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4BE6EEB-64B7-4693-9526-4C277613E715}">
      <dsp:nvSpPr>
        <dsp:cNvPr id="0" name=""/>
        <dsp:cNvSpPr/>
      </dsp:nvSpPr>
      <dsp:spPr>
        <a:xfrm>
          <a:off x="1830413" y="837289"/>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[What] </a:t>
          </a:r>
        </a:p>
        <a:p>
          <a:pPr lvl="0" algn="ctr" defTabSz="311150">
            <a:lnSpc>
              <a:spcPct val="90000"/>
            </a:lnSpc>
            <a:spcBef>
              <a:spcPct val="0"/>
            </a:spcBef>
            <a:spcAft>
              <a:spcPct val="35000"/>
            </a:spcAft>
          </a:pPr>
          <a:r>
            <a:rPr lang="en-US" sz="700" kern="1200" dirty="0" smtClean="0"/>
            <a:t>caused by? </a:t>
          </a:r>
        </a:p>
        <a:p>
          <a:pPr lvl="0" algn="ctr" defTabSz="311150">
            <a:lnSpc>
              <a:spcPct val="90000"/>
            </a:lnSpc>
            <a:spcBef>
              <a:spcPct val="0"/>
            </a:spcBef>
            <a:spcAft>
              <a:spcPct val="35000"/>
            </a:spcAft>
          </a:pPr>
          <a:r>
            <a:rPr lang="en-US" sz="700" kern="1200" dirty="0" smtClean="0"/>
            <a:t>(Why the what?)</a:t>
          </a:r>
          <a:endParaRPr lang="en-US" sz="700" kern="1200" dirty="0"/>
        </a:p>
      </dsp:txBody>
      <dsp:txXfrm>
        <a:off x="1845488" y="852364"/>
        <a:ext cx="780386" cy="484540"/>
      </dsp:txXfrm>
    </dsp:sp>
    <dsp:sp modelId="{4310F475-57BE-493A-94BC-5B7C8FBAEB85}">
      <dsp:nvSpPr>
        <dsp:cNvPr id="0" name=""/>
        <dsp:cNvSpPr/>
      </dsp:nvSpPr>
      <dsp:spPr>
        <a:xfrm>
          <a:off x="749698" y="1502154"/>
          <a:ext cx="810536" cy="514690"/>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15B8426-4AB5-45E0-816F-158C5153FAAA}">
      <dsp:nvSpPr>
        <dsp:cNvPr id="0" name=""/>
        <dsp:cNvSpPr/>
      </dsp:nvSpPr>
      <dsp:spPr>
        <a:xfrm>
          <a:off x="839758" y="1587711"/>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Caused by?</a:t>
          </a:r>
          <a:endParaRPr lang="en-US" sz="700" kern="1200" dirty="0"/>
        </a:p>
      </dsp:txBody>
      <dsp:txXfrm>
        <a:off x="854833" y="1602786"/>
        <a:ext cx="780386" cy="484540"/>
      </dsp:txXfrm>
    </dsp:sp>
    <dsp:sp modelId="{1521D3FB-4A01-4C54-98FF-B8224932D589}">
      <dsp:nvSpPr>
        <dsp:cNvPr id="0" name=""/>
        <dsp:cNvSpPr/>
      </dsp:nvSpPr>
      <dsp:spPr>
        <a:xfrm>
          <a:off x="254370" y="2252576"/>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C5F8D20-0F7D-4254-9EFF-531671ADCC08}">
      <dsp:nvSpPr>
        <dsp:cNvPr id="0" name=""/>
        <dsp:cNvSpPr/>
      </dsp:nvSpPr>
      <dsp:spPr>
        <a:xfrm>
          <a:off x="344430" y="2338132"/>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a:t>caused by?</a:t>
          </a:r>
        </a:p>
      </dsp:txBody>
      <dsp:txXfrm>
        <a:off x="359505" y="2353207"/>
        <a:ext cx="780386" cy="484540"/>
      </dsp:txXfrm>
    </dsp:sp>
    <dsp:sp modelId="{07990523-80B2-48A7-93F3-A4408E0AAAE2}">
      <dsp:nvSpPr>
        <dsp:cNvPr id="0" name=""/>
        <dsp:cNvSpPr/>
      </dsp:nvSpPr>
      <dsp:spPr>
        <a:xfrm>
          <a:off x="1245026" y="2252576"/>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E0B3609-C760-41B9-89FB-49365AEFE6FC}">
      <dsp:nvSpPr>
        <dsp:cNvPr id="0" name=""/>
        <dsp:cNvSpPr/>
      </dsp:nvSpPr>
      <dsp:spPr>
        <a:xfrm>
          <a:off x="1335085" y="2338132"/>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caused </a:t>
          </a:r>
          <a:r>
            <a:rPr lang="en-US" sz="700" kern="1200" dirty="0"/>
            <a:t>by?</a:t>
          </a:r>
        </a:p>
      </dsp:txBody>
      <dsp:txXfrm>
        <a:off x="1350160" y="2353207"/>
        <a:ext cx="780386" cy="484540"/>
      </dsp:txXfrm>
    </dsp:sp>
    <dsp:sp modelId="{7E70CD26-D7C1-4E64-8EC4-C8C03E92B45F}">
      <dsp:nvSpPr>
        <dsp:cNvPr id="0" name=""/>
        <dsp:cNvSpPr/>
      </dsp:nvSpPr>
      <dsp:spPr>
        <a:xfrm>
          <a:off x="2731010" y="1502154"/>
          <a:ext cx="810536" cy="514690"/>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B85A7B1-04D9-45FD-A3BC-11D8A2729FFC}">
      <dsp:nvSpPr>
        <dsp:cNvPr id="0" name=""/>
        <dsp:cNvSpPr/>
      </dsp:nvSpPr>
      <dsp:spPr>
        <a:xfrm>
          <a:off x="2821069" y="1587711"/>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Caused by?</a:t>
          </a:r>
          <a:endParaRPr lang="en-US" sz="700" kern="1200" dirty="0"/>
        </a:p>
      </dsp:txBody>
      <dsp:txXfrm>
        <a:off x="2836144" y="1602786"/>
        <a:ext cx="780386" cy="484540"/>
      </dsp:txXfrm>
    </dsp:sp>
    <dsp:sp modelId="{FEC0DA92-4079-4345-887F-B63113944917}">
      <dsp:nvSpPr>
        <dsp:cNvPr id="0" name=""/>
        <dsp:cNvSpPr/>
      </dsp:nvSpPr>
      <dsp:spPr>
        <a:xfrm>
          <a:off x="2235682" y="2252576"/>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C7914DB-FE4F-4021-936A-CC55608C0F82}">
      <dsp:nvSpPr>
        <dsp:cNvPr id="0" name=""/>
        <dsp:cNvSpPr/>
      </dsp:nvSpPr>
      <dsp:spPr>
        <a:xfrm>
          <a:off x="2325741" y="2338132"/>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a:t>caused by?</a:t>
          </a:r>
        </a:p>
      </dsp:txBody>
      <dsp:txXfrm>
        <a:off x="2340816" y="2353207"/>
        <a:ext cx="780386" cy="484540"/>
      </dsp:txXfrm>
    </dsp:sp>
    <dsp:sp modelId="{EE6F15C2-DBC2-4C33-AF26-EB06F402EE22}">
      <dsp:nvSpPr>
        <dsp:cNvPr id="0" name=""/>
        <dsp:cNvSpPr/>
      </dsp:nvSpPr>
      <dsp:spPr>
        <a:xfrm>
          <a:off x="3226337" y="2252576"/>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14EEB16-51C9-4BE1-83E4-EA4A635A3881}">
      <dsp:nvSpPr>
        <dsp:cNvPr id="0" name=""/>
        <dsp:cNvSpPr/>
      </dsp:nvSpPr>
      <dsp:spPr>
        <a:xfrm>
          <a:off x="3316397" y="2338132"/>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a:t>caused by?</a:t>
          </a:r>
        </a:p>
      </dsp:txBody>
      <dsp:txXfrm>
        <a:off x="3331472" y="2353207"/>
        <a:ext cx="780386" cy="484540"/>
      </dsp:txXfrm>
    </dsp:sp>
    <dsp:sp modelId="{B935B7CF-45F3-486E-868F-F4BC7237A2E0}">
      <dsp:nvSpPr>
        <dsp:cNvPr id="0" name=""/>
        <dsp:cNvSpPr/>
      </dsp:nvSpPr>
      <dsp:spPr>
        <a:xfrm>
          <a:off x="3226337" y="3002998"/>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1162DC5-9A43-4E6A-93B6-FF7E9FCC9B78}">
      <dsp:nvSpPr>
        <dsp:cNvPr id="0" name=""/>
        <dsp:cNvSpPr/>
      </dsp:nvSpPr>
      <dsp:spPr>
        <a:xfrm>
          <a:off x="3316397" y="3088554"/>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a:t>caused by?</a:t>
          </a:r>
        </a:p>
      </dsp:txBody>
      <dsp:txXfrm>
        <a:off x="3331472" y="3103629"/>
        <a:ext cx="780386" cy="484540"/>
      </dsp:txXfrm>
    </dsp:sp>
    <dsp:sp modelId="{FD70E28B-D3D4-43DE-9451-39F836ABACDC}">
      <dsp:nvSpPr>
        <dsp:cNvPr id="0" name=""/>
        <dsp:cNvSpPr/>
      </dsp:nvSpPr>
      <dsp:spPr>
        <a:xfrm>
          <a:off x="3226337" y="3753419"/>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2B60C57-C07C-469A-B792-09170EA0E417}">
      <dsp:nvSpPr>
        <dsp:cNvPr id="0" name=""/>
        <dsp:cNvSpPr/>
      </dsp:nvSpPr>
      <dsp:spPr>
        <a:xfrm>
          <a:off x="3316397" y="3838976"/>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a:t>caused by?</a:t>
          </a:r>
        </a:p>
      </dsp:txBody>
      <dsp:txXfrm>
        <a:off x="3331472" y="3854051"/>
        <a:ext cx="780386" cy="484540"/>
      </dsp:txXfrm>
    </dsp:sp>
    <dsp:sp modelId="{FB8FECE1-7D23-4DFC-B07B-A6BB65131E6B}">
      <dsp:nvSpPr>
        <dsp:cNvPr id="0" name=""/>
        <dsp:cNvSpPr/>
      </dsp:nvSpPr>
      <dsp:spPr>
        <a:xfrm>
          <a:off x="3226337" y="4503841"/>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C5EF10D-F47B-4E38-A605-6FDC42FEE99B}">
      <dsp:nvSpPr>
        <dsp:cNvPr id="0" name=""/>
        <dsp:cNvSpPr/>
      </dsp:nvSpPr>
      <dsp:spPr>
        <a:xfrm>
          <a:off x="3316397" y="4589398"/>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a:t>caused by?</a:t>
          </a:r>
        </a:p>
      </dsp:txBody>
      <dsp:txXfrm>
        <a:off x="3331472" y="4604473"/>
        <a:ext cx="780386" cy="484540"/>
      </dsp:txXfrm>
    </dsp:sp>
    <dsp:sp modelId="{8F5190F2-9BCD-4399-8FBC-D958B40B1D4B}">
      <dsp:nvSpPr>
        <dsp:cNvPr id="0" name=""/>
        <dsp:cNvSpPr/>
      </dsp:nvSpPr>
      <dsp:spPr>
        <a:xfrm>
          <a:off x="4216993" y="751732"/>
          <a:ext cx="810536" cy="514690"/>
        </a:xfrm>
        <a:prstGeom prst="roundRect">
          <a:avLst>
            <a:gd name="adj" fmla="val 1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CA90853-FCA8-4842-91C9-730029AF8AE1}">
      <dsp:nvSpPr>
        <dsp:cNvPr id="0" name=""/>
        <dsp:cNvSpPr/>
      </dsp:nvSpPr>
      <dsp:spPr>
        <a:xfrm>
          <a:off x="4307053" y="837289"/>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[When] </a:t>
          </a:r>
        </a:p>
        <a:p>
          <a:pPr lvl="0" algn="ctr" defTabSz="311150">
            <a:lnSpc>
              <a:spcPct val="90000"/>
            </a:lnSpc>
            <a:spcBef>
              <a:spcPct val="0"/>
            </a:spcBef>
            <a:spcAft>
              <a:spcPct val="35000"/>
            </a:spcAft>
          </a:pPr>
          <a:r>
            <a:rPr lang="en-US" sz="700" kern="1200" dirty="0" smtClean="0"/>
            <a:t>caused by? </a:t>
          </a:r>
        </a:p>
        <a:p>
          <a:pPr lvl="0" algn="ctr" defTabSz="311150">
            <a:lnSpc>
              <a:spcPct val="90000"/>
            </a:lnSpc>
            <a:spcBef>
              <a:spcPct val="0"/>
            </a:spcBef>
            <a:spcAft>
              <a:spcPct val="35000"/>
            </a:spcAft>
          </a:pPr>
          <a:r>
            <a:rPr lang="en-US" sz="700" kern="1200" dirty="0" smtClean="0"/>
            <a:t>(Why the when?)</a:t>
          </a:r>
          <a:endParaRPr lang="en-US" sz="700" kern="1200" dirty="0"/>
        </a:p>
      </dsp:txBody>
      <dsp:txXfrm>
        <a:off x="4322128" y="852364"/>
        <a:ext cx="780386" cy="484540"/>
      </dsp:txXfrm>
    </dsp:sp>
    <dsp:sp modelId="{62F0CBAE-B0E3-4D0B-AC1C-8A639799DEB5}">
      <dsp:nvSpPr>
        <dsp:cNvPr id="0" name=""/>
        <dsp:cNvSpPr/>
      </dsp:nvSpPr>
      <dsp:spPr>
        <a:xfrm>
          <a:off x="3721665" y="1502154"/>
          <a:ext cx="810536" cy="514690"/>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CFCE9F7-5EB0-416D-BAEE-40694716B149}">
      <dsp:nvSpPr>
        <dsp:cNvPr id="0" name=""/>
        <dsp:cNvSpPr/>
      </dsp:nvSpPr>
      <dsp:spPr>
        <a:xfrm>
          <a:off x="3811725" y="1587711"/>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Caused by?</a:t>
          </a:r>
          <a:endParaRPr lang="en-US" sz="700" kern="1200" dirty="0"/>
        </a:p>
      </dsp:txBody>
      <dsp:txXfrm>
        <a:off x="3826800" y="1602786"/>
        <a:ext cx="780386" cy="484540"/>
      </dsp:txXfrm>
    </dsp:sp>
    <dsp:sp modelId="{DDB25A35-4DB0-4CEB-89DE-6E3BD6694C72}">
      <dsp:nvSpPr>
        <dsp:cNvPr id="0" name=""/>
        <dsp:cNvSpPr/>
      </dsp:nvSpPr>
      <dsp:spPr>
        <a:xfrm>
          <a:off x="4712321" y="1502154"/>
          <a:ext cx="810536" cy="514690"/>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20388B1-53CA-417B-B68D-396008590E5E}">
      <dsp:nvSpPr>
        <dsp:cNvPr id="0" name=""/>
        <dsp:cNvSpPr/>
      </dsp:nvSpPr>
      <dsp:spPr>
        <a:xfrm>
          <a:off x="4802381" y="1587711"/>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Caused by?</a:t>
          </a:r>
          <a:endParaRPr lang="en-US" sz="700" kern="1200" dirty="0"/>
        </a:p>
      </dsp:txBody>
      <dsp:txXfrm>
        <a:off x="4817456" y="1602786"/>
        <a:ext cx="780386" cy="484540"/>
      </dsp:txXfrm>
    </dsp:sp>
    <dsp:sp modelId="{3C338402-C555-4B0A-8F88-C54B836C916B}">
      <dsp:nvSpPr>
        <dsp:cNvPr id="0" name=""/>
        <dsp:cNvSpPr/>
      </dsp:nvSpPr>
      <dsp:spPr>
        <a:xfrm>
          <a:off x="6198305" y="751732"/>
          <a:ext cx="810536" cy="514690"/>
        </a:xfrm>
        <a:prstGeom prst="roundRect">
          <a:avLst>
            <a:gd name="adj" fmla="val 1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70FF5AA-77C7-43D8-8EF3-2F137E558BA6}">
      <dsp:nvSpPr>
        <dsp:cNvPr id="0" name=""/>
        <dsp:cNvSpPr/>
      </dsp:nvSpPr>
      <dsp:spPr>
        <a:xfrm>
          <a:off x="6288365" y="837289"/>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[Where] </a:t>
          </a:r>
        </a:p>
        <a:p>
          <a:pPr lvl="0" algn="ctr" defTabSz="311150">
            <a:lnSpc>
              <a:spcPct val="90000"/>
            </a:lnSpc>
            <a:spcBef>
              <a:spcPct val="0"/>
            </a:spcBef>
            <a:spcAft>
              <a:spcPct val="35000"/>
            </a:spcAft>
          </a:pPr>
          <a:r>
            <a:rPr lang="en-US" sz="700" kern="1200" dirty="0" smtClean="0"/>
            <a:t>caused by? </a:t>
          </a:r>
        </a:p>
        <a:p>
          <a:pPr lvl="0" algn="ctr" defTabSz="311150">
            <a:lnSpc>
              <a:spcPct val="90000"/>
            </a:lnSpc>
            <a:spcBef>
              <a:spcPct val="0"/>
            </a:spcBef>
            <a:spcAft>
              <a:spcPct val="35000"/>
            </a:spcAft>
          </a:pPr>
          <a:r>
            <a:rPr lang="en-US" sz="700" kern="1200" dirty="0" smtClean="0"/>
            <a:t>(Why the where?)</a:t>
          </a:r>
          <a:endParaRPr lang="en-US" sz="700" kern="1200" dirty="0"/>
        </a:p>
      </dsp:txBody>
      <dsp:txXfrm>
        <a:off x="6303440" y="852364"/>
        <a:ext cx="780386" cy="484540"/>
      </dsp:txXfrm>
    </dsp:sp>
    <dsp:sp modelId="{961F7C10-B2C7-4CE5-99D3-8628FF2C8D79}">
      <dsp:nvSpPr>
        <dsp:cNvPr id="0" name=""/>
        <dsp:cNvSpPr/>
      </dsp:nvSpPr>
      <dsp:spPr>
        <a:xfrm>
          <a:off x="5702977" y="1502154"/>
          <a:ext cx="810536" cy="514690"/>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5DE2E3B-7323-4ADB-B879-B0896D42B8DF}">
      <dsp:nvSpPr>
        <dsp:cNvPr id="0" name=""/>
        <dsp:cNvSpPr/>
      </dsp:nvSpPr>
      <dsp:spPr>
        <a:xfrm>
          <a:off x="5793037" y="1587711"/>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Caused by?</a:t>
          </a:r>
          <a:endParaRPr lang="en-US" sz="700" kern="1200" dirty="0"/>
        </a:p>
      </dsp:txBody>
      <dsp:txXfrm>
        <a:off x="5808112" y="1602786"/>
        <a:ext cx="780386" cy="484540"/>
      </dsp:txXfrm>
    </dsp:sp>
    <dsp:sp modelId="{D28D99B8-FCC2-4F7E-BAF9-A15093EFBA3F}">
      <dsp:nvSpPr>
        <dsp:cNvPr id="0" name=""/>
        <dsp:cNvSpPr/>
      </dsp:nvSpPr>
      <dsp:spPr>
        <a:xfrm>
          <a:off x="5702977" y="2252576"/>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06553A5-54F0-4445-9A8B-CA15FE5208BF}">
      <dsp:nvSpPr>
        <dsp:cNvPr id="0" name=""/>
        <dsp:cNvSpPr/>
      </dsp:nvSpPr>
      <dsp:spPr>
        <a:xfrm>
          <a:off x="5793037" y="2338132"/>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a:t>caused by?</a:t>
          </a:r>
        </a:p>
      </dsp:txBody>
      <dsp:txXfrm>
        <a:off x="5808112" y="2353207"/>
        <a:ext cx="780386" cy="484540"/>
      </dsp:txXfrm>
    </dsp:sp>
    <dsp:sp modelId="{E286ABC9-FF90-4014-9D65-60BD4C73FD7D}">
      <dsp:nvSpPr>
        <dsp:cNvPr id="0" name=""/>
        <dsp:cNvSpPr/>
      </dsp:nvSpPr>
      <dsp:spPr>
        <a:xfrm>
          <a:off x="5702977" y="3002998"/>
          <a:ext cx="810536" cy="514690"/>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3446810-F1A2-40EE-B60C-67BA04B38979}">
      <dsp:nvSpPr>
        <dsp:cNvPr id="0" name=""/>
        <dsp:cNvSpPr/>
      </dsp:nvSpPr>
      <dsp:spPr>
        <a:xfrm>
          <a:off x="5793037" y="3088554"/>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a:t>caused by?</a:t>
          </a:r>
        </a:p>
      </dsp:txBody>
      <dsp:txXfrm>
        <a:off x="5808112" y="3103629"/>
        <a:ext cx="780386" cy="484540"/>
      </dsp:txXfrm>
    </dsp:sp>
    <dsp:sp modelId="{746A4BF9-6A37-433A-90DA-9D3D446C95FE}">
      <dsp:nvSpPr>
        <dsp:cNvPr id="0" name=""/>
        <dsp:cNvSpPr/>
      </dsp:nvSpPr>
      <dsp:spPr>
        <a:xfrm>
          <a:off x="6693633" y="1502154"/>
          <a:ext cx="810536" cy="514690"/>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A73F92F-C91E-46AC-AE51-A4F690955DDD}">
      <dsp:nvSpPr>
        <dsp:cNvPr id="0" name=""/>
        <dsp:cNvSpPr/>
      </dsp:nvSpPr>
      <dsp:spPr>
        <a:xfrm>
          <a:off x="6783692" y="1587711"/>
          <a:ext cx="810536" cy="51469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dirty="0" smtClean="0"/>
            <a:t>Caused by?</a:t>
          </a:r>
          <a:endParaRPr lang="en-US" sz="700" kern="1200" dirty="0"/>
        </a:p>
      </dsp:txBody>
      <dsp:txXfrm>
        <a:off x="6798767" y="1602786"/>
        <a:ext cx="780386" cy="48454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C436BE-A5FF-4018-AA7D-CC7C348546AB}">
      <dsp:nvSpPr>
        <dsp:cNvPr id="0" name=""/>
        <dsp:cNvSpPr/>
      </dsp:nvSpPr>
      <dsp:spPr>
        <a:xfrm>
          <a:off x="805006" y="505894"/>
          <a:ext cx="3484010" cy="3484010"/>
        </a:xfrm>
        <a:prstGeom prst="blockArc">
          <a:avLst>
            <a:gd name="adj1" fmla="val 12600000"/>
            <a:gd name="adj2" fmla="val 16200000"/>
            <a:gd name="adj3" fmla="val 4504"/>
          </a:avLst>
        </a:prstGeom>
        <a:solidFill>
          <a:schemeClr val="accent5">
            <a:hueOff val="-9933876"/>
            <a:satOff val="39811"/>
            <a:lumOff val="8628"/>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92FFC2B1-30E8-4ED9-96D1-AB27029FB787}">
      <dsp:nvSpPr>
        <dsp:cNvPr id="0" name=""/>
        <dsp:cNvSpPr/>
      </dsp:nvSpPr>
      <dsp:spPr>
        <a:xfrm>
          <a:off x="805006" y="505894"/>
          <a:ext cx="3484010" cy="3484010"/>
        </a:xfrm>
        <a:prstGeom prst="blockArc">
          <a:avLst>
            <a:gd name="adj1" fmla="val 9000000"/>
            <a:gd name="adj2" fmla="val 12600000"/>
            <a:gd name="adj3" fmla="val 4504"/>
          </a:avLst>
        </a:prstGeom>
        <a:solidFill>
          <a:schemeClr val="accent5">
            <a:hueOff val="-7947101"/>
            <a:satOff val="31849"/>
            <a:lumOff val="6902"/>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3ED2B7FD-FE80-4FCC-88F6-1DE100B4DE0B}">
      <dsp:nvSpPr>
        <dsp:cNvPr id="0" name=""/>
        <dsp:cNvSpPr/>
      </dsp:nvSpPr>
      <dsp:spPr>
        <a:xfrm>
          <a:off x="805006" y="505894"/>
          <a:ext cx="3484010" cy="3484010"/>
        </a:xfrm>
        <a:prstGeom prst="blockArc">
          <a:avLst>
            <a:gd name="adj1" fmla="val 5400000"/>
            <a:gd name="adj2" fmla="val 9000000"/>
            <a:gd name="adj3" fmla="val 4504"/>
          </a:avLst>
        </a:prstGeom>
        <a:solidFill>
          <a:schemeClr val="accent5">
            <a:hueOff val="-5960326"/>
            <a:satOff val="23887"/>
            <a:lumOff val="5177"/>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6D9A6C44-9D6F-4B6F-B4EA-EE56E629F9B5}">
      <dsp:nvSpPr>
        <dsp:cNvPr id="0" name=""/>
        <dsp:cNvSpPr/>
      </dsp:nvSpPr>
      <dsp:spPr>
        <a:xfrm>
          <a:off x="805006" y="505894"/>
          <a:ext cx="3484010" cy="3484010"/>
        </a:xfrm>
        <a:prstGeom prst="blockArc">
          <a:avLst>
            <a:gd name="adj1" fmla="val 1800000"/>
            <a:gd name="adj2" fmla="val 5400000"/>
            <a:gd name="adj3" fmla="val 4504"/>
          </a:avLst>
        </a:prstGeom>
        <a:solidFill>
          <a:schemeClr val="accent5">
            <a:hueOff val="-3973551"/>
            <a:satOff val="15924"/>
            <a:lumOff val="3451"/>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36CA161B-C82B-439D-B7F5-1FA27109AB40}">
      <dsp:nvSpPr>
        <dsp:cNvPr id="0" name=""/>
        <dsp:cNvSpPr/>
      </dsp:nvSpPr>
      <dsp:spPr>
        <a:xfrm>
          <a:off x="805006" y="505894"/>
          <a:ext cx="3484010" cy="3484010"/>
        </a:xfrm>
        <a:prstGeom prst="blockArc">
          <a:avLst>
            <a:gd name="adj1" fmla="val 19800000"/>
            <a:gd name="adj2" fmla="val 1800000"/>
            <a:gd name="adj3" fmla="val 4504"/>
          </a:avLst>
        </a:prstGeom>
        <a:solidFill>
          <a:schemeClr val="accent5">
            <a:hueOff val="-1986775"/>
            <a:satOff val="7962"/>
            <a:lumOff val="1726"/>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896B8BCB-1CAE-48D7-908E-EEFDF4764DEF}">
      <dsp:nvSpPr>
        <dsp:cNvPr id="0" name=""/>
        <dsp:cNvSpPr/>
      </dsp:nvSpPr>
      <dsp:spPr>
        <a:xfrm>
          <a:off x="805006" y="505894"/>
          <a:ext cx="3484010" cy="3484010"/>
        </a:xfrm>
        <a:prstGeom prst="blockArc">
          <a:avLst>
            <a:gd name="adj1" fmla="val 16200000"/>
            <a:gd name="adj2" fmla="val 19800000"/>
            <a:gd name="adj3" fmla="val 4504"/>
          </a:avLst>
        </a:prstGeom>
        <a:solidFill>
          <a:schemeClr val="accent5">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787F77FC-C037-4A60-A8FF-EDF5F8AED81F}">
      <dsp:nvSpPr>
        <dsp:cNvPr id="0" name=""/>
        <dsp:cNvSpPr/>
      </dsp:nvSpPr>
      <dsp:spPr>
        <a:xfrm>
          <a:off x="1512620" y="1469454"/>
          <a:ext cx="2068781" cy="1556891"/>
        </a:xfrm>
        <a:prstGeom prst="ellipse">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Leadership and Commitment</a:t>
          </a:r>
          <a:endParaRPr lang="en-US" sz="1800" b="1" kern="1200" dirty="0">
            <a:solidFill>
              <a:schemeClr val="tx1"/>
            </a:solidFill>
          </a:endParaRPr>
        </a:p>
      </dsp:txBody>
      <dsp:txXfrm>
        <a:off x="1815586" y="1697455"/>
        <a:ext cx="1462849" cy="1100889"/>
      </dsp:txXfrm>
    </dsp:sp>
    <dsp:sp modelId="{865C0848-B808-4BBA-87A6-B376B9F1795D}">
      <dsp:nvSpPr>
        <dsp:cNvPr id="0" name=""/>
        <dsp:cNvSpPr/>
      </dsp:nvSpPr>
      <dsp:spPr>
        <a:xfrm>
          <a:off x="1741222" y="216"/>
          <a:ext cx="1611576" cy="1089823"/>
        </a:xfrm>
        <a:prstGeom prst="ellipse">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solidFill>
                <a:schemeClr val="tx1"/>
              </a:solidFill>
            </a:rPr>
            <a:t>Policy and Strategic Objectives</a:t>
          </a:r>
          <a:endParaRPr lang="en-US" sz="1000" b="1" kern="1200" dirty="0">
            <a:solidFill>
              <a:schemeClr val="tx1"/>
            </a:solidFill>
          </a:endParaRPr>
        </a:p>
      </dsp:txBody>
      <dsp:txXfrm>
        <a:off x="1977232" y="159817"/>
        <a:ext cx="1139556" cy="770621"/>
      </dsp:txXfrm>
    </dsp:sp>
    <dsp:sp modelId="{BFA14271-3644-468E-A3B6-B92B62261AED}">
      <dsp:nvSpPr>
        <dsp:cNvPr id="0" name=""/>
        <dsp:cNvSpPr/>
      </dsp:nvSpPr>
      <dsp:spPr>
        <a:xfrm>
          <a:off x="3240730" y="851602"/>
          <a:ext cx="1561848" cy="1089823"/>
        </a:xfrm>
        <a:prstGeom prst="ellipse">
          <a:avLst/>
        </a:prstGeom>
        <a:solidFill>
          <a:schemeClr val="accent5">
            <a:hueOff val="-1986775"/>
            <a:satOff val="7962"/>
            <a:lumOff val="172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solidFill>
                <a:schemeClr val="tx1"/>
              </a:solidFill>
            </a:rPr>
            <a:t>Organization, resources, and documentation</a:t>
          </a:r>
          <a:endParaRPr lang="en-US" sz="1000" b="1" kern="1200" dirty="0">
            <a:solidFill>
              <a:schemeClr val="tx1"/>
            </a:solidFill>
          </a:endParaRPr>
        </a:p>
      </dsp:txBody>
      <dsp:txXfrm>
        <a:off x="3469457" y="1011203"/>
        <a:ext cx="1104394" cy="770621"/>
      </dsp:txXfrm>
    </dsp:sp>
    <dsp:sp modelId="{69FE8BEB-899F-4B58-AFC1-D2C539DB36CD}">
      <dsp:nvSpPr>
        <dsp:cNvPr id="0" name=""/>
        <dsp:cNvSpPr/>
      </dsp:nvSpPr>
      <dsp:spPr>
        <a:xfrm>
          <a:off x="3244692" y="2554373"/>
          <a:ext cx="1553925" cy="1089823"/>
        </a:xfrm>
        <a:prstGeom prst="ellipse">
          <a:avLst/>
        </a:prstGeom>
        <a:solidFill>
          <a:schemeClr val="accent5">
            <a:hueOff val="-3973551"/>
            <a:satOff val="15924"/>
            <a:lumOff val="3451"/>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solidFill>
                <a:schemeClr val="tx1"/>
              </a:solidFill>
            </a:rPr>
            <a:t>Evaluation and risk management</a:t>
          </a:r>
          <a:endParaRPr lang="en-US" sz="1000" b="1" kern="1200" dirty="0">
            <a:solidFill>
              <a:schemeClr val="tx1"/>
            </a:solidFill>
          </a:endParaRPr>
        </a:p>
      </dsp:txBody>
      <dsp:txXfrm>
        <a:off x="3472259" y="2713974"/>
        <a:ext cx="1098791" cy="770621"/>
      </dsp:txXfrm>
    </dsp:sp>
    <dsp:sp modelId="{3B9E5F4C-C735-442E-A5C5-2A1173854FD4}">
      <dsp:nvSpPr>
        <dsp:cNvPr id="0" name=""/>
        <dsp:cNvSpPr/>
      </dsp:nvSpPr>
      <dsp:spPr>
        <a:xfrm>
          <a:off x="1667005" y="3405759"/>
          <a:ext cx="1760010" cy="1089823"/>
        </a:xfrm>
        <a:prstGeom prst="ellipse">
          <a:avLst/>
        </a:prstGeom>
        <a:solidFill>
          <a:schemeClr val="accent5">
            <a:hueOff val="-5960326"/>
            <a:satOff val="23887"/>
            <a:lumOff val="5177"/>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solidFill>
                <a:schemeClr val="tx1"/>
              </a:solidFill>
            </a:rPr>
            <a:t>Planning</a:t>
          </a:r>
          <a:endParaRPr lang="en-US" sz="1000" b="1" kern="1200" dirty="0">
            <a:solidFill>
              <a:schemeClr val="tx1"/>
            </a:solidFill>
          </a:endParaRPr>
        </a:p>
      </dsp:txBody>
      <dsp:txXfrm>
        <a:off x="1924752" y="3565360"/>
        <a:ext cx="1244516" cy="770621"/>
      </dsp:txXfrm>
    </dsp:sp>
    <dsp:sp modelId="{A0CA4136-4333-486B-961E-EDB4D2EE5E86}">
      <dsp:nvSpPr>
        <dsp:cNvPr id="0" name=""/>
        <dsp:cNvSpPr/>
      </dsp:nvSpPr>
      <dsp:spPr>
        <a:xfrm>
          <a:off x="226621" y="2554373"/>
          <a:ext cx="1691493" cy="1089823"/>
        </a:xfrm>
        <a:prstGeom prst="ellipse">
          <a:avLst/>
        </a:prstGeom>
        <a:solidFill>
          <a:schemeClr val="accent5">
            <a:hueOff val="-7947101"/>
            <a:satOff val="31849"/>
            <a:lumOff val="6902"/>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solidFill>
                <a:schemeClr val="tx1"/>
              </a:solidFill>
            </a:rPr>
            <a:t>Implementation and Monitoring</a:t>
          </a:r>
          <a:endParaRPr lang="en-US" sz="1000" b="1" kern="1200" dirty="0">
            <a:solidFill>
              <a:schemeClr val="tx1"/>
            </a:solidFill>
          </a:endParaRPr>
        </a:p>
      </dsp:txBody>
      <dsp:txXfrm>
        <a:off x="474334" y="2713974"/>
        <a:ext cx="1196067" cy="770621"/>
      </dsp:txXfrm>
    </dsp:sp>
    <dsp:sp modelId="{C61D72FE-5B7E-4ACF-AB34-13A355BDDBE2}">
      <dsp:nvSpPr>
        <dsp:cNvPr id="0" name=""/>
        <dsp:cNvSpPr/>
      </dsp:nvSpPr>
      <dsp:spPr>
        <a:xfrm>
          <a:off x="228599" y="851602"/>
          <a:ext cx="1687537" cy="1089823"/>
        </a:xfrm>
        <a:prstGeom prst="ellipse">
          <a:avLst/>
        </a:prstGeom>
        <a:solidFill>
          <a:schemeClr val="accent5">
            <a:hueOff val="-9933876"/>
            <a:satOff val="39811"/>
            <a:lumOff val="8628"/>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solidFill>
                <a:schemeClr val="tx1"/>
              </a:solidFill>
            </a:rPr>
            <a:t>Review</a:t>
          </a:r>
          <a:endParaRPr lang="en-US" sz="1000" b="1" kern="1200" dirty="0">
            <a:solidFill>
              <a:schemeClr val="tx1"/>
            </a:solidFill>
          </a:endParaRPr>
        </a:p>
      </dsp:txBody>
      <dsp:txXfrm>
        <a:off x="475733" y="1011203"/>
        <a:ext cx="1193269" cy="77062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52BAFC-3F62-403F-B3D3-856B045EEDB4}">
      <dsp:nvSpPr>
        <dsp:cNvPr id="0" name=""/>
        <dsp:cNvSpPr/>
      </dsp:nvSpPr>
      <dsp:spPr>
        <a:xfrm>
          <a:off x="1346200" y="0"/>
          <a:ext cx="1346200" cy="1475227"/>
        </a:xfrm>
        <a:prstGeom prst="trapezoid">
          <a:avLst>
            <a:gd name="adj" fmla="val 50000"/>
          </a:avLst>
        </a:prstGeom>
        <a:solidFill>
          <a:schemeClr val="accent2">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dirty="0" smtClean="0"/>
        </a:p>
        <a:p>
          <a:pPr lvl="0" algn="ctr" defTabSz="844550">
            <a:lnSpc>
              <a:spcPct val="90000"/>
            </a:lnSpc>
            <a:spcBef>
              <a:spcPct val="0"/>
            </a:spcBef>
            <a:spcAft>
              <a:spcPct val="35000"/>
            </a:spcAft>
          </a:pPr>
          <a:r>
            <a:rPr lang="en-US" sz="1900" kern="1200" dirty="0" smtClean="0"/>
            <a:t>QMP</a:t>
          </a:r>
          <a:endParaRPr lang="en-US" sz="1900" kern="1200" dirty="0"/>
        </a:p>
      </dsp:txBody>
      <dsp:txXfrm>
        <a:off x="1346200" y="0"/>
        <a:ext cx="1346200" cy="1475227"/>
      </dsp:txXfrm>
    </dsp:sp>
    <dsp:sp modelId="{0889EEC7-4D88-40BB-B574-2DFF8EB766D3}">
      <dsp:nvSpPr>
        <dsp:cNvPr id="0" name=""/>
        <dsp:cNvSpPr/>
      </dsp:nvSpPr>
      <dsp:spPr>
        <a:xfrm>
          <a:off x="673099" y="1475227"/>
          <a:ext cx="2692400" cy="1475227"/>
        </a:xfrm>
        <a:prstGeom prst="trapezoid">
          <a:avLst>
            <a:gd name="adj" fmla="val 45627"/>
          </a:avLst>
        </a:prstGeom>
        <a:solidFill>
          <a:schemeClr val="accent3">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QAPPs/QASPs</a:t>
          </a:r>
          <a:endParaRPr lang="en-US" sz="1900" kern="1200" dirty="0"/>
        </a:p>
      </dsp:txBody>
      <dsp:txXfrm>
        <a:off x="1144269" y="1475227"/>
        <a:ext cx="1750060" cy="1475227"/>
      </dsp:txXfrm>
    </dsp:sp>
    <dsp:sp modelId="{BE5804C1-204E-4E8A-9ACD-3B002DF2B21C}">
      <dsp:nvSpPr>
        <dsp:cNvPr id="0" name=""/>
        <dsp:cNvSpPr/>
      </dsp:nvSpPr>
      <dsp:spPr>
        <a:xfrm>
          <a:off x="0" y="2950455"/>
          <a:ext cx="4038600" cy="1475227"/>
        </a:xfrm>
        <a:prstGeom prst="trapezoid">
          <a:avLst>
            <a:gd name="adj" fmla="val 45627"/>
          </a:avLst>
        </a:prstGeom>
        <a:solidFill>
          <a:schemeClr val="accent4">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SOPs</a:t>
          </a:r>
          <a:endParaRPr lang="en-US" sz="1900" kern="1200" dirty="0"/>
        </a:p>
      </dsp:txBody>
      <dsp:txXfrm>
        <a:off x="706754" y="2950455"/>
        <a:ext cx="2625090" cy="147522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487730-3D31-42C8-B904-4EF0197CE9B0}">
      <dsp:nvSpPr>
        <dsp:cNvPr id="0" name=""/>
        <dsp:cNvSpPr/>
      </dsp:nvSpPr>
      <dsp:spPr>
        <a:xfrm>
          <a:off x="2308639" y="0"/>
          <a:ext cx="1707321" cy="1134105"/>
        </a:xfrm>
        <a:prstGeom prst="trapezoid">
          <a:avLst>
            <a:gd name="adj" fmla="val 75272"/>
          </a:avLst>
        </a:prstGeom>
        <a:solidFill>
          <a:schemeClr val="accent4">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0">
            <a:lnSpc>
              <a:spcPct val="90000"/>
            </a:lnSpc>
            <a:spcBef>
              <a:spcPct val="0"/>
            </a:spcBef>
            <a:spcAft>
              <a:spcPct val="35000"/>
            </a:spcAft>
          </a:pPr>
          <a:r>
            <a:rPr lang="en-US" sz="2800" kern="1200" dirty="0" smtClean="0"/>
            <a:t>Policies</a:t>
          </a:r>
          <a:r>
            <a:rPr lang="en-US" sz="2400" kern="1200" dirty="0" smtClean="0"/>
            <a:t> </a:t>
          </a:r>
        </a:p>
        <a:p>
          <a:pPr lvl="0" algn="ctr" defTabSz="1244600" rtl="0">
            <a:lnSpc>
              <a:spcPct val="90000"/>
            </a:lnSpc>
            <a:spcBef>
              <a:spcPct val="0"/>
            </a:spcBef>
            <a:spcAft>
              <a:spcPct val="35000"/>
            </a:spcAft>
          </a:pPr>
          <a:r>
            <a:rPr lang="en-US" sz="1600" kern="1200" dirty="0" smtClean="0"/>
            <a:t>“What we do”</a:t>
          </a:r>
          <a:endParaRPr lang="en-US" sz="1600" kern="1200" dirty="0"/>
        </a:p>
      </dsp:txBody>
      <dsp:txXfrm>
        <a:off x="2308639" y="0"/>
        <a:ext cx="1707321" cy="1134105"/>
      </dsp:txXfrm>
    </dsp:sp>
    <dsp:sp modelId="{D25D2B8E-31A1-489B-ABE0-966795241725}">
      <dsp:nvSpPr>
        <dsp:cNvPr id="0" name=""/>
        <dsp:cNvSpPr/>
      </dsp:nvSpPr>
      <dsp:spPr>
        <a:xfrm>
          <a:off x="1454978" y="1134105"/>
          <a:ext cx="3414642" cy="1134105"/>
        </a:xfrm>
        <a:prstGeom prst="trapezoid">
          <a:avLst>
            <a:gd name="adj" fmla="val 75272"/>
          </a:avLst>
        </a:prstGeom>
        <a:solidFill>
          <a:schemeClr val="accent5">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0">
            <a:lnSpc>
              <a:spcPct val="90000"/>
            </a:lnSpc>
            <a:spcBef>
              <a:spcPct val="0"/>
            </a:spcBef>
            <a:spcAft>
              <a:spcPct val="35000"/>
            </a:spcAft>
          </a:pPr>
          <a:r>
            <a:rPr lang="en-US" sz="2800" kern="1200" dirty="0" smtClean="0"/>
            <a:t>Processes</a:t>
          </a:r>
          <a:endParaRPr lang="en-US" sz="2300" kern="1200" dirty="0" smtClean="0"/>
        </a:p>
        <a:p>
          <a:pPr lvl="0" algn="ctr" defTabSz="1244600" rtl="0">
            <a:lnSpc>
              <a:spcPct val="90000"/>
            </a:lnSpc>
            <a:spcBef>
              <a:spcPct val="0"/>
            </a:spcBef>
            <a:spcAft>
              <a:spcPct val="35000"/>
            </a:spcAft>
          </a:pPr>
          <a:r>
            <a:rPr lang="en-US" sz="1600" kern="1200" dirty="0" smtClean="0"/>
            <a:t>“How it happens” (flow charts/tables) </a:t>
          </a:r>
          <a:endParaRPr lang="en-US" sz="1600" kern="1200" dirty="0"/>
        </a:p>
      </dsp:txBody>
      <dsp:txXfrm>
        <a:off x="2052541" y="1134105"/>
        <a:ext cx="2219517" cy="1134105"/>
      </dsp:txXfrm>
    </dsp:sp>
    <dsp:sp modelId="{122DF267-4418-40E3-9A70-CD3A7A525F2F}">
      <dsp:nvSpPr>
        <dsp:cNvPr id="0" name=""/>
        <dsp:cNvSpPr/>
      </dsp:nvSpPr>
      <dsp:spPr>
        <a:xfrm>
          <a:off x="601318" y="2268210"/>
          <a:ext cx="5121963" cy="1134105"/>
        </a:xfrm>
        <a:prstGeom prst="trapezoid">
          <a:avLst>
            <a:gd name="adj" fmla="val 75272"/>
          </a:avLst>
        </a:prstGeom>
        <a:solidFill>
          <a:schemeClr val="accent6">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ts val="0"/>
            </a:spcAft>
          </a:pPr>
          <a:r>
            <a:rPr lang="en-US" sz="2400" kern="1200" dirty="0" smtClean="0"/>
            <a:t>Procedures and Job Aids</a:t>
          </a:r>
          <a:r>
            <a:rPr lang="en-US" sz="2500" kern="1200" dirty="0" smtClean="0"/>
            <a:t> </a:t>
          </a:r>
        </a:p>
        <a:p>
          <a:pPr lvl="0" algn="ctr" defTabSz="1066800" rtl="0">
            <a:lnSpc>
              <a:spcPct val="90000"/>
            </a:lnSpc>
            <a:spcBef>
              <a:spcPct val="0"/>
            </a:spcBef>
            <a:spcAft>
              <a:spcPct val="35000"/>
            </a:spcAft>
          </a:pPr>
          <a:r>
            <a:rPr lang="en-US" sz="1400" kern="1200" dirty="0" smtClean="0"/>
            <a:t>(assignment aids)</a:t>
          </a:r>
        </a:p>
        <a:p>
          <a:pPr lvl="0" algn="ctr" defTabSz="1066800" rtl="0">
            <a:lnSpc>
              <a:spcPct val="90000"/>
            </a:lnSpc>
            <a:spcBef>
              <a:spcPct val="0"/>
            </a:spcBef>
            <a:spcAft>
              <a:spcPct val="35000"/>
            </a:spcAft>
          </a:pPr>
          <a:r>
            <a:rPr lang="en-US" sz="1600" kern="1200" dirty="0" smtClean="0"/>
            <a:t>“How to do it”</a:t>
          </a:r>
          <a:endParaRPr lang="en-US" sz="1600" kern="1200" dirty="0"/>
        </a:p>
      </dsp:txBody>
      <dsp:txXfrm>
        <a:off x="1497662" y="2268210"/>
        <a:ext cx="3329275" cy="1134105"/>
      </dsp:txXfrm>
    </dsp:sp>
    <dsp:sp modelId="{47179ED7-B0B5-40CB-976E-8650BB8B7776}">
      <dsp:nvSpPr>
        <dsp:cNvPr id="0" name=""/>
        <dsp:cNvSpPr/>
      </dsp:nvSpPr>
      <dsp:spPr>
        <a:xfrm>
          <a:off x="0" y="3402316"/>
          <a:ext cx="6324600" cy="798863"/>
        </a:xfrm>
        <a:prstGeom prst="trapezoid">
          <a:avLst>
            <a:gd name="adj" fmla="val 75272"/>
          </a:avLst>
        </a:prstGeom>
        <a:solidFill>
          <a:schemeClr val="accent2">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0">
            <a:lnSpc>
              <a:spcPct val="90000"/>
            </a:lnSpc>
            <a:spcBef>
              <a:spcPct val="0"/>
            </a:spcBef>
            <a:spcAft>
              <a:spcPct val="35000"/>
            </a:spcAft>
          </a:pPr>
          <a:r>
            <a:rPr lang="en-US" sz="2700" kern="1200" dirty="0" smtClean="0"/>
            <a:t>Forms &amp; Records   </a:t>
          </a:r>
        </a:p>
        <a:p>
          <a:pPr lvl="0" algn="ctr" defTabSz="1200150" rtl="0">
            <a:lnSpc>
              <a:spcPct val="90000"/>
            </a:lnSpc>
            <a:spcBef>
              <a:spcPct val="0"/>
            </a:spcBef>
            <a:spcAft>
              <a:spcPct val="35000"/>
            </a:spcAft>
          </a:pPr>
          <a:r>
            <a:rPr lang="en-US" sz="1600" kern="1200" dirty="0" smtClean="0"/>
            <a:t>“What happened”</a:t>
          </a:r>
          <a:endParaRPr lang="en-US" sz="1600" kern="1200" dirty="0"/>
        </a:p>
      </dsp:txBody>
      <dsp:txXfrm>
        <a:off x="1106804" y="3402316"/>
        <a:ext cx="4110990" cy="79886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CC39E7-5FA7-4EE6-9FAA-E8F1E8B9B402}">
      <dsp:nvSpPr>
        <dsp:cNvPr id="0" name=""/>
        <dsp:cNvSpPr/>
      </dsp:nvSpPr>
      <dsp:spPr>
        <a:xfrm>
          <a:off x="1165324" y="152495"/>
          <a:ext cx="1098351" cy="1098351"/>
        </a:xfrm>
        <a:prstGeom prst="ellipse">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Plan</a:t>
          </a:r>
          <a:endParaRPr lang="en-US" sz="2000" kern="1200" dirty="0"/>
        </a:p>
      </dsp:txBody>
      <dsp:txXfrm>
        <a:off x="1326174" y="313345"/>
        <a:ext cx="776651" cy="776651"/>
      </dsp:txXfrm>
    </dsp:sp>
    <dsp:sp modelId="{6983D5FE-6C86-4357-8E4A-A0118CD4B24B}">
      <dsp:nvSpPr>
        <dsp:cNvPr id="0" name=""/>
        <dsp:cNvSpPr/>
      </dsp:nvSpPr>
      <dsp:spPr>
        <a:xfrm rot="2700000">
          <a:off x="2145660" y="1093110"/>
          <a:ext cx="291251" cy="370693"/>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2158456" y="1136357"/>
        <a:ext cx="203876" cy="222415"/>
      </dsp:txXfrm>
    </dsp:sp>
    <dsp:sp modelId="{1F35EC68-94A9-47B8-99EC-0D664A36CBCF}">
      <dsp:nvSpPr>
        <dsp:cNvPr id="0" name=""/>
        <dsp:cNvSpPr/>
      </dsp:nvSpPr>
      <dsp:spPr>
        <a:xfrm>
          <a:off x="2330552" y="1317724"/>
          <a:ext cx="1098351" cy="1098351"/>
        </a:xfrm>
        <a:prstGeom prst="ellipse">
          <a:avLst/>
        </a:prstGeom>
        <a:solidFill>
          <a:schemeClr val="accent2">
            <a:hueOff val="5739239"/>
            <a:satOff val="-13466"/>
            <a:lumOff val="-588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Do</a:t>
          </a:r>
          <a:endParaRPr lang="en-US" sz="2000" kern="1200" dirty="0"/>
        </a:p>
      </dsp:txBody>
      <dsp:txXfrm>
        <a:off x="2491402" y="1478574"/>
        <a:ext cx="776651" cy="776651"/>
      </dsp:txXfrm>
    </dsp:sp>
    <dsp:sp modelId="{747B516E-BE7D-4D4C-A5AE-732BF8735827}">
      <dsp:nvSpPr>
        <dsp:cNvPr id="0" name=""/>
        <dsp:cNvSpPr/>
      </dsp:nvSpPr>
      <dsp:spPr>
        <a:xfrm rot="8100000">
          <a:off x="2157317" y="2258338"/>
          <a:ext cx="291251" cy="370693"/>
        </a:xfrm>
        <a:prstGeom prst="rightArrow">
          <a:avLst>
            <a:gd name="adj1" fmla="val 60000"/>
            <a:gd name="adj2" fmla="val 50000"/>
          </a:avLst>
        </a:prstGeom>
        <a:solidFill>
          <a:schemeClr val="accent2">
            <a:hueOff val="5739239"/>
            <a:satOff val="-13466"/>
            <a:lumOff val="-5883"/>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2231896" y="2301585"/>
        <a:ext cx="203876" cy="222415"/>
      </dsp:txXfrm>
    </dsp:sp>
    <dsp:sp modelId="{F2FADF63-E556-4A84-B191-6C77BC503862}">
      <dsp:nvSpPr>
        <dsp:cNvPr id="0" name=""/>
        <dsp:cNvSpPr/>
      </dsp:nvSpPr>
      <dsp:spPr>
        <a:xfrm>
          <a:off x="1165324" y="2482952"/>
          <a:ext cx="1098351" cy="1098351"/>
        </a:xfrm>
        <a:prstGeom prst="ellipse">
          <a:avLst/>
        </a:prstGeom>
        <a:solidFill>
          <a:schemeClr val="accent2">
            <a:hueOff val="11478478"/>
            <a:satOff val="-26933"/>
            <a:lumOff val="-11765"/>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Check</a:t>
          </a:r>
          <a:endParaRPr lang="en-US" sz="2000" kern="1200" dirty="0"/>
        </a:p>
      </dsp:txBody>
      <dsp:txXfrm>
        <a:off x="1326174" y="2643802"/>
        <a:ext cx="776651" cy="776651"/>
      </dsp:txXfrm>
    </dsp:sp>
    <dsp:sp modelId="{B744A79D-79D6-4B9D-816A-BC4677054ED4}">
      <dsp:nvSpPr>
        <dsp:cNvPr id="0" name=""/>
        <dsp:cNvSpPr/>
      </dsp:nvSpPr>
      <dsp:spPr>
        <a:xfrm rot="13500000">
          <a:off x="992088" y="2269996"/>
          <a:ext cx="291251" cy="370693"/>
        </a:xfrm>
        <a:prstGeom prst="rightArrow">
          <a:avLst>
            <a:gd name="adj1" fmla="val 60000"/>
            <a:gd name="adj2" fmla="val 50000"/>
          </a:avLst>
        </a:prstGeom>
        <a:solidFill>
          <a:schemeClr val="accent2">
            <a:hueOff val="11478478"/>
            <a:satOff val="-26933"/>
            <a:lumOff val="-11765"/>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1066667" y="2375027"/>
        <a:ext cx="203876" cy="222415"/>
      </dsp:txXfrm>
    </dsp:sp>
    <dsp:sp modelId="{5322226D-9169-4602-B1C6-8BF9BC6D9730}">
      <dsp:nvSpPr>
        <dsp:cNvPr id="0" name=""/>
        <dsp:cNvSpPr/>
      </dsp:nvSpPr>
      <dsp:spPr>
        <a:xfrm>
          <a:off x="95" y="1317724"/>
          <a:ext cx="1098351" cy="1098351"/>
        </a:xfrm>
        <a:prstGeom prst="ellipse">
          <a:avLst/>
        </a:prstGeom>
        <a:solidFill>
          <a:schemeClr val="accent2">
            <a:hueOff val="17217717"/>
            <a:satOff val="-40399"/>
            <a:lumOff val="-17648"/>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Act</a:t>
          </a:r>
          <a:endParaRPr lang="en-US" sz="2000" kern="1200" dirty="0"/>
        </a:p>
      </dsp:txBody>
      <dsp:txXfrm>
        <a:off x="160945" y="1478574"/>
        <a:ext cx="776651" cy="776651"/>
      </dsp:txXfrm>
    </dsp:sp>
    <dsp:sp modelId="{8C836483-59DC-4648-BADB-47582C89D1D0}">
      <dsp:nvSpPr>
        <dsp:cNvPr id="0" name=""/>
        <dsp:cNvSpPr/>
      </dsp:nvSpPr>
      <dsp:spPr>
        <a:xfrm rot="18900000">
          <a:off x="980431" y="1104767"/>
          <a:ext cx="291251" cy="370693"/>
        </a:xfrm>
        <a:prstGeom prst="rightArrow">
          <a:avLst>
            <a:gd name="adj1" fmla="val 60000"/>
            <a:gd name="adj2" fmla="val 50000"/>
          </a:avLst>
        </a:prstGeom>
        <a:solidFill>
          <a:schemeClr val="accent2">
            <a:hueOff val="17217717"/>
            <a:satOff val="-40399"/>
            <a:lumOff val="-17648"/>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993227" y="1209798"/>
        <a:ext cx="203876" cy="2224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FCE3A2-3316-4481-9CA9-00B03B765258}">
      <dsp:nvSpPr>
        <dsp:cNvPr id="0" name=""/>
        <dsp:cNvSpPr/>
      </dsp:nvSpPr>
      <dsp:spPr>
        <a:xfrm>
          <a:off x="899219" y="1051619"/>
          <a:ext cx="2240160" cy="2240160"/>
        </a:xfrm>
        <a:prstGeom prst="ellipse">
          <a:avLst/>
        </a:prstGeom>
        <a:gradFill rotWithShape="0">
          <a:gsLst>
            <a:gs pos="0">
              <a:schemeClr val="accent2">
                <a:alpha val="50000"/>
                <a:hueOff val="0"/>
                <a:satOff val="0"/>
                <a:lumOff val="0"/>
                <a:alphaOff val="0"/>
                <a:tint val="50000"/>
                <a:shade val="86000"/>
                <a:satMod val="140000"/>
              </a:schemeClr>
            </a:gs>
            <a:gs pos="45000">
              <a:schemeClr val="accent2">
                <a:alpha val="50000"/>
                <a:hueOff val="0"/>
                <a:satOff val="0"/>
                <a:lumOff val="0"/>
                <a:alphaOff val="0"/>
                <a:tint val="48000"/>
                <a:satMod val="150000"/>
              </a:schemeClr>
            </a:gs>
            <a:gs pos="100000">
              <a:schemeClr val="accent2">
                <a:alpha val="5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ISO/IEC 17025:2005 Quality Management System</a:t>
          </a:r>
          <a:endParaRPr lang="en-US" sz="2000" kern="1200" dirty="0"/>
        </a:p>
      </dsp:txBody>
      <dsp:txXfrm>
        <a:off x="1227283" y="1379683"/>
        <a:ext cx="1584032" cy="1584032"/>
      </dsp:txXfrm>
    </dsp:sp>
    <dsp:sp modelId="{DC2AF08B-3CB2-4D25-84C4-19B297940033}">
      <dsp:nvSpPr>
        <dsp:cNvPr id="0" name=""/>
        <dsp:cNvSpPr/>
      </dsp:nvSpPr>
      <dsp:spPr>
        <a:xfrm>
          <a:off x="1459259" y="152799"/>
          <a:ext cx="1120080" cy="1120080"/>
        </a:xfrm>
        <a:prstGeom prst="ellipse">
          <a:avLst/>
        </a:prstGeom>
        <a:gradFill rotWithShape="0">
          <a:gsLst>
            <a:gs pos="0">
              <a:schemeClr val="accent2">
                <a:alpha val="50000"/>
                <a:hueOff val="4304429"/>
                <a:satOff val="-10100"/>
                <a:lumOff val="-4412"/>
                <a:alphaOff val="0"/>
                <a:tint val="50000"/>
                <a:shade val="86000"/>
                <a:satMod val="140000"/>
              </a:schemeClr>
            </a:gs>
            <a:gs pos="45000">
              <a:schemeClr val="accent2">
                <a:alpha val="50000"/>
                <a:hueOff val="4304429"/>
                <a:satOff val="-10100"/>
                <a:lumOff val="-4412"/>
                <a:alphaOff val="0"/>
                <a:tint val="48000"/>
                <a:satMod val="150000"/>
              </a:schemeClr>
            </a:gs>
            <a:gs pos="100000">
              <a:schemeClr val="accent2">
                <a:alpha val="50000"/>
                <a:hueOff val="4304429"/>
                <a:satOff val="-10100"/>
                <a:lumOff val="-4412"/>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Calibration</a:t>
          </a:r>
          <a:endParaRPr lang="en-US" sz="1100" kern="1200" dirty="0"/>
        </a:p>
      </dsp:txBody>
      <dsp:txXfrm>
        <a:off x="1623291" y="316831"/>
        <a:ext cx="792016" cy="792016"/>
      </dsp:txXfrm>
    </dsp:sp>
    <dsp:sp modelId="{C0535B25-A345-4CE6-8A2C-B03474D6E2E7}">
      <dsp:nvSpPr>
        <dsp:cNvPr id="0" name=""/>
        <dsp:cNvSpPr/>
      </dsp:nvSpPr>
      <dsp:spPr>
        <a:xfrm>
          <a:off x="2918119" y="1611659"/>
          <a:ext cx="1120080" cy="1120080"/>
        </a:xfrm>
        <a:prstGeom prst="ellipse">
          <a:avLst/>
        </a:prstGeom>
        <a:gradFill rotWithShape="0">
          <a:gsLst>
            <a:gs pos="0">
              <a:schemeClr val="accent2">
                <a:alpha val="50000"/>
                <a:hueOff val="8608858"/>
                <a:satOff val="-20199"/>
                <a:lumOff val="-8824"/>
                <a:alphaOff val="0"/>
                <a:tint val="50000"/>
                <a:shade val="86000"/>
                <a:satMod val="140000"/>
              </a:schemeClr>
            </a:gs>
            <a:gs pos="45000">
              <a:schemeClr val="accent2">
                <a:alpha val="50000"/>
                <a:hueOff val="8608858"/>
                <a:satOff val="-20199"/>
                <a:lumOff val="-8824"/>
                <a:alphaOff val="0"/>
                <a:tint val="48000"/>
                <a:satMod val="150000"/>
              </a:schemeClr>
            </a:gs>
            <a:gs pos="100000">
              <a:schemeClr val="accent2">
                <a:alpha val="50000"/>
                <a:hueOff val="8608858"/>
                <a:satOff val="-20199"/>
                <a:lumOff val="-8824"/>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Validation</a:t>
          </a:r>
          <a:endParaRPr lang="en-US" sz="1100" kern="1200" dirty="0"/>
        </a:p>
      </dsp:txBody>
      <dsp:txXfrm>
        <a:off x="3082151" y="1775691"/>
        <a:ext cx="792016" cy="792016"/>
      </dsp:txXfrm>
    </dsp:sp>
    <dsp:sp modelId="{2D7F2EB9-C03A-42B8-93F1-DA3156920555}">
      <dsp:nvSpPr>
        <dsp:cNvPr id="0" name=""/>
        <dsp:cNvSpPr/>
      </dsp:nvSpPr>
      <dsp:spPr>
        <a:xfrm>
          <a:off x="1459259" y="3070519"/>
          <a:ext cx="1120080" cy="1120080"/>
        </a:xfrm>
        <a:prstGeom prst="ellipse">
          <a:avLst/>
        </a:prstGeom>
        <a:gradFill rotWithShape="0">
          <a:gsLst>
            <a:gs pos="0">
              <a:schemeClr val="accent2">
                <a:alpha val="50000"/>
                <a:hueOff val="12913288"/>
                <a:satOff val="-30299"/>
                <a:lumOff val="-13236"/>
                <a:alphaOff val="0"/>
                <a:tint val="50000"/>
                <a:shade val="86000"/>
                <a:satMod val="140000"/>
              </a:schemeClr>
            </a:gs>
            <a:gs pos="45000">
              <a:schemeClr val="accent2">
                <a:alpha val="50000"/>
                <a:hueOff val="12913288"/>
                <a:satOff val="-30299"/>
                <a:lumOff val="-13236"/>
                <a:alphaOff val="0"/>
                <a:tint val="48000"/>
                <a:satMod val="150000"/>
              </a:schemeClr>
            </a:gs>
            <a:gs pos="100000">
              <a:schemeClr val="accent2">
                <a:alpha val="50000"/>
                <a:hueOff val="12913288"/>
                <a:satOff val="-30299"/>
                <a:lumOff val="-13236"/>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Verification</a:t>
          </a:r>
          <a:endParaRPr lang="en-US" sz="1100" kern="1200" dirty="0"/>
        </a:p>
      </dsp:txBody>
      <dsp:txXfrm>
        <a:off x="1623291" y="3234551"/>
        <a:ext cx="792016" cy="792016"/>
      </dsp:txXfrm>
    </dsp:sp>
    <dsp:sp modelId="{13355E04-7FC0-46EA-A9D0-03446F997C8C}">
      <dsp:nvSpPr>
        <dsp:cNvPr id="0" name=""/>
        <dsp:cNvSpPr/>
      </dsp:nvSpPr>
      <dsp:spPr>
        <a:xfrm>
          <a:off x="399" y="1611659"/>
          <a:ext cx="1120080" cy="1120080"/>
        </a:xfrm>
        <a:prstGeom prst="ellipse">
          <a:avLst/>
        </a:prstGeom>
        <a:gradFill rotWithShape="0">
          <a:gsLst>
            <a:gs pos="0">
              <a:schemeClr val="accent2">
                <a:alpha val="50000"/>
                <a:hueOff val="17217717"/>
                <a:satOff val="-40399"/>
                <a:lumOff val="-17648"/>
                <a:alphaOff val="0"/>
                <a:tint val="50000"/>
                <a:shade val="86000"/>
                <a:satMod val="140000"/>
              </a:schemeClr>
            </a:gs>
            <a:gs pos="45000">
              <a:schemeClr val="accent2">
                <a:alpha val="50000"/>
                <a:hueOff val="17217717"/>
                <a:satOff val="-40399"/>
                <a:lumOff val="-17648"/>
                <a:alphaOff val="0"/>
                <a:tint val="48000"/>
                <a:satMod val="150000"/>
              </a:schemeClr>
            </a:gs>
            <a:gs pos="100000">
              <a:schemeClr val="accent2">
                <a:alpha val="50000"/>
                <a:hueOff val="17217717"/>
                <a:satOff val="-40399"/>
                <a:lumOff val="-1764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Uncertainty</a:t>
          </a:r>
          <a:endParaRPr lang="en-US" sz="1100" kern="1200" dirty="0"/>
        </a:p>
      </dsp:txBody>
      <dsp:txXfrm>
        <a:off x="164431" y="1775691"/>
        <a:ext cx="792016" cy="7920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52BAFC-3F62-403F-B3D3-856B045EEDB4}">
      <dsp:nvSpPr>
        <dsp:cNvPr id="0" name=""/>
        <dsp:cNvSpPr/>
      </dsp:nvSpPr>
      <dsp:spPr>
        <a:xfrm>
          <a:off x="1346200" y="0"/>
          <a:ext cx="1346199" cy="1600199"/>
        </a:xfrm>
        <a:prstGeom prst="trapezoid">
          <a:avLst>
            <a:gd name="adj" fmla="val 50000"/>
          </a:avLst>
        </a:prstGeom>
        <a:solidFill>
          <a:schemeClr val="accent2">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dirty="0" smtClean="0"/>
        </a:p>
        <a:p>
          <a:pPr lvl="0" algn="ctr" defTabSz="844550">
            <a:lnSpc>
              <a:spcPct val="90000"/>
            </a:lnSpc>
            <a:spcBef>
              <a:spcPct val="0"/>
            </a:spcBef>
            <a:spcAft>
              <a:spcPct val="35000"/>
            </a:spcAft>
          </a:pPr>
          <a:endParaRPr lang="en-US" sz="1900" kern="1200" dirty="0" smtClean="0"/>
        </a:p>
        <a:p>
          <a:pPr lvl="0" algn="ctr" defTabSz="844550">
            <a:lnSpc>
              <a:spcPct val="90000"/>
            </a:lnSpc>
            <a:spcBef>
              <a:spcPct val="0"/>
            </a:spcBef>
            <a:spcAft>
              <a:spcPct val="35000"/>
            </a:spcAft>
          </a:pPr>
          <a:r>
            <a:rPr lang="en-US" sz="1900" kern="1200" dirty="0" smtClean="0"/>
            <a:t>QMP</a:t>
          </a:r>
          <a:endParaRPr lang="en-US" sz="1900" kern="1200" dirty="0"/>
        </a:p>
      </dsp:txBody>
      <dsp:txXfrm>
        <a:off x="1346200" y="0"/>
        <a:ext cx="1346199" cy="1600199"/>
      </dsp:txXfrm>
    </dsp:sp>
    <dsp:sp modelId="{0889EEC7-4D88-40BB-B574-2DFF8EB766D3}">
      <dsp:nvSpPr>
        <dsp:cNvPr id="0" name=""/>
        <dsp:cNvSpPr/>
      </dsp:nvSpPr>
      <dsp:spPr>
        <a:xfrm>
          <a:off x="673100" y="1600200"/>
          <a:ext cx="2692399" cy="1600199"/>
        </a:xfrm>
        <a:prstGeom prst="trapezoid">
          <a:avLst>
            <a:gd name="adj" fmla="val 42063"/>
          </a:avLst>
        </a:prstGeom>
        <a:solidFill>
          <a:schemeClr val="accent3">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QAPPs/QASPs</a:t>
          </a:r>
          <a:endParaRPr lang="en-US" sz="1900" kern="1200" dirty="0"/>
        </a:p>
      </dsp:txBody>
      <dsp:txXfrm>
        <a:off x="1144270" y="1600200"/>
        <a:ext cx="1750060" cy="1600199"/>
      </dsp:txXfrm>
    </dsp:sp>
    <dsp:sp modelId="{BE5804C1-204E-4E8A-9ACD-3B002DF2B21C}">
      <dsp:nvSpPr>
        <dsp:cNvPr id="0" name=""/>
        <dsp:cNvSpPr/>
      </dsp:nvSpPr>
      <dsp:spPr>
        <a:xfrm>
          <a:off x="0" y="3200400"/>
          <a:ext cx="4038599" cy="1600199"/>
        </a:xfrm>
        <a:prstGeom prst="trapezoid">
          <a:avLst>
            <a:gd name="adj" fmla="val 42063"/>
          </a:avLst>
        </a:prstGeom>
        <a:solidFill>
          <a:schemeClr val="accent4">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SOPs</a:t>
          </a:r>
          <a:endParaRPr lang="en-US" sz="1900" kern="1200" dirty="0"/>
        </a:p>
      </dsp:txBody>
      <dsp:txXfrm>
        <a:off x="706755" y="3200400"/>
        <a:ext cx="2625090" cy="16001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2F46E9-744A-4B85-98C2-285A8DBC56D6}">
      <dsp:nvSpPr>
        <dsp:cNvPr id="0" name=""/>
        <dsp:cNvSpPr/>
      </dsp:nvSpPr>
      <dsp:spPr>
        <a:xfrm>
          <a:off x="3626055" y="2536845"/>
          <a:ext cx="1366974" cy="2251936"/>
        </a:xfrm>
        <a:custGeom>
          <a:avLst/>
          <a:gdLst/>
          <a:ahLst/>
          <a:cxnLst/>
          <a:rect l="0" t="0" r="0" b="0"/>
          <a:pathLst>
            <a:path>
              <a:moveTo>
                <a:pt x="0" y="0"/>
              </a:moveTo>
              <a:lnTo>
                <a:pt x="683487" y="0"/>
              </a:lnTo>
              <a:lnTo>
                <a:pt x="683487" y="2251936"/>
              </a:lnTo>
              <a:lnTo>
                <a:pt x="1366974" y="2251936"/>
              </a:lnTo>
            </a:path>
          </a:pathLst>
        </a:custGeom>
        <a:noFill/>
        <a:ln w="26425" cap="flat" cmpd="sng" algn="ctr">
          <a:solidFill>
            <a:schemeClr val="accent4">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p>
      </dsp:txBody>
      <dsp:txXfrm>
        <a:off x="4243683" y="3596954"/>
        <a:ext cx="131717" cy="131717"/>
      </dsp:txXfrm>
    </dsp:sp>
    <dsp:sp modelId="{2CCE949C-3B05-4EEB-AC07-B4A7979A8296}">
      <dsp:nvSpPr>
        <dsp:cNvPr id="0" name=""/>
        <dsp:cNvSpPr/>
      </dsp:nvSpPr>
      <dsp:spPr>
        <a:xfrm>
          <a:off x="3626055" y="2536845"/>
          <a:ext cx="1366974" cy="1605610"/>
        </a:xfrm>
        <a:custGeom>
          <a:avLst/>
          <a:gdLst/>
          <a:ahLst/>
          <a:cxnLst/>
          <a:rect l="0" t="0" r="0" b="0"/>
          <a:pathLst>
            <a:path>
              <a:moveTo>
                <a:pt x="0" y="0"/>
              </a:moveTo>
              <a:lnTo>
                <a:pt x="683487" y="0"/>
              </a:lnTo>
              <a:lnTo>
                <a:pt x="683487" y="1605610"/>
              </a:lnTo>
              <a:lnTo>
                <a:pt x="1366974" y="1605610"/>
              </a:lnTo>
            </a:path>
          </a:pathLst>
        </a:custGeom>
        <a:noFill/>
        <a:ln w="26425" cap="flat" cmpd="sng" algn="ctr">
          <a:solidFill>
            <a:schemeClr val="accent4">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4256825" y="3286932"/>
        <a:ext cx="105434" cy="105434"/>
      </dsp:txXfrm>
    </dsp:sp>
    <dsp:sp modelId="{140A6E88-ACD2-4A94-B4B6-8B7D2C64A137}">
      <dsp:nvSpPr>
        <dsp:cNvPr id="0" name=""/>
        <dsp:cNvSpPr/>
      </dsp:nvSpPr>
      <dsp:spPr>
        <a:xfrm>
          <a:off x="3626055" y="2536845"/>
          <a:ext cx="1366974" cy="959284"/>
        </a:xfrm>
        <a:custGeom>
          <a:avLst/>
          <a:gdLst/>
          <a:ahLst/>
          <a:cxnLst/>
          <a:rect l="0" t="0" r="0" b="0"/>
          <a:pathLst>
            <a:path>
              <a:moveTo>
                <a:pt x="0" y="0"/>
              </a:moveTo>
              <a:lnTo>
                <a:pt x="683487" y="0"/>
              </a:lnTo>
              <a:lnTo>
                <a:pt x="683487" y="959284"/>
              </a:lnTo>
              <a:lnTo>
                <a:pt x="1366974" y="959284"/>
              </a:lnTo>
            </a:path>
          </a:pathLst>
        </a:custGeom>
        <a:noFill/>
        <a:ln w="26425" cap="flat" cmpd="sng" algn="ctr">
          <a:solidFill>
            <a:schemeClr val="accent4">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4267793" y="2974737"/>
        <a:ext cx="83499" cy="83499"/>
      </dsp:txXfrm>
    </dsp:sp>
    <dsp:sp modelId="{97CBA83F-4238-4711-8B23-4E81C81B0966}">
      <dsp:nvSpPr>
        <dsp:cNvPr id="0" name=""/>
        <dsp:cNvSpPr/>
      </dsp:nvSpPr>
      <dsp:spPr>
        <a:xfrm>
          <a:off x="3626055" y="2536845"/>
          <a:ext cx="1366974" cy="312957"/>
        </a:xfrm>
        <a:custGeom>
          <a:avLst/>
          <a:gdLst/>
          <a:ahLst/>
          <a:cxnLst/>
          <a:rect l="0" t="0" r="0" b="0"/>
          <a:pathLst>
            <a:path>
              <a:moveTo>
                <a:pt x="0" y="0"/>
              </a:moveTo>
              <a:lnTo>
                <a:pt x="683487" y="0"/>
              </a:lnTo>
              <a:lnTo>
                <a:pt x="683487" y="312957"/>
              </a:lnTo>
              <a:lnTo>
                <a:pt x="1366974" y="312957"/>
              </a:lnTo>
            </a:path>
          </a:pathLst>
        </a:custGeom>
        <a:noFill/>
        <a:ln w="26425" cap="flat" cmpd="sng" algn="ctr">
          <a:solidFill>
            <a:schemeClr val="accent4">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74484" y="2658265"/>
        <a:ext cx="70117" cy="70117"/>
      </dsp:txXfrm>
    </dsp:sp>
    <dsp:sp modelId="{2F45F377-49DE-42F9-BCDD-78BFFC2D6E57}">
      <dsp:nvSpPr>
        <dsp:cNvPr id="0" name=""/>
        <dsp:cNvSpPr/>
      </dsp:nvSpPr>
      <dsp:spPr>
        <a:xfrm>
          <a:off x="3626055" y="2203476"/>
          <a:ext cx="1366974" cy="333368"/>
        </a:xfrm>
        <a:custGeom>
          <a:avLst/>
          <a:gdLst/>
          <a:ahLst/>
          <a:cxnLst/>
          <a:rect l="0" t="0" r="0" b="0"/>
          <a:pathLst>
            <a:path>
              <a:moveTo>
                <a:pt x="0" y="333368"/>
              </a:moveTo>
              <a:lnTo>
                <a:pt x="683487" y="333368"/>
              </a:lnTo>
              <a:lnTo>
                <a:pt x="683487" y="0"/>
              </a:lnTo>
              <a:lnTo>
                <a:pt x="1366974" y="0"/>
              </a:lnTo>
            </a:path>
          </a:pathLst>
        </a:custGeom>
        <a:noFill/>
        <a:ln w="26425" cap="flat" cmpd="sng" algn="ctr">
          <a:solidFill>
            <a:schemeClr val="accent4">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74366" y="2334985"/>
        <a:ext cx="70351" cy="70351"/>
      </dsp:txXfrm>
    </dsp:sp>
    <dsp:sp modelId="{CB661BC8-7DA1-425B-BA08-0D86FDD958F9}">
      <dsp:nvSpPr>
        <dsp:cNvPr id="0" name=""/>
        <dsp:cNvSpPr/>
      </dsp:nvSpPr>
      <dsp:spPr>
        <a:xfrm>
          <a:off x="3626055" y="1557150"/>
          <a:ext cx="1366974" cy="979694"/>
        </a:xfrm>
        <a:custGeom>
          <a:avLst/>
          <a:gdLst/>
          <a:ahLst/>
          <a:cxnLst/>
          <a:rect l="0" t="0" r="0" b="0"/>
          <a:pathLst>
            <a:path>
              <a:moveTo>
                <a:pt x="0" y="979694"/>
              </a:moveTo>
              <a:lnTo>
                <a:pt x="683487" y="979694"/>
              </a:lnTo>
              <a:lnTo>
                <a:pt x="683487" y="0"/>
              </a:lnTo>
              <a:lnTo>
                <a:pt x="1366974" y="0"/>
              </a:lnTo>
            </a:path>
          </a:pathLst>
        </a:custGeom>
        <a:noFill/>
        <a:ln w="26425" cap="flat" cmpd="sng" algn="ctr">
          <a:solidFill>
            <a:schemeClr val="accent4">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4267498" y="2004953"/>
        <a:ext cx="84089" cy="84089"/>
      </dsp:txXfrm>
    </dsp:sp>
    <dsp:sp modelId="{66139028-2E2B-4329-92E2-DC67ED049520}">
      <dsp:nvSpPr>
        <dsp:cNvPr id="0" name=""/>
        <dsp:cNvSpPr/>
      </dsp:nvSpPr>
      <dsp:spPr>
        <a:xfrm>
          <a:off x="3626055" y="910824"/>
          <a:ext cx="1366974" cy="1626020"/>
        </a:xfrm>
        <a:custGeom>
          <a:avLst/>
          <a:gdLst/>
          <a:ahLst/>
          <a:cxnLst/>
          <a:rect l="0" t="0" r="0" b="0"/>
          <a:pathLst>
            <a:path>
              <a:moveTo>
                <a:pt x="0" y="1626020"/>
              </a:moveTo>
              <a:lnTo>
                <a:pt x="683487" y="1626020"/>
              </a:lnTo>
              <a:lnTo>
                <a:pt x="683487" y="0"/>
              </a:lnTo>
              <a:lnTo>
                <a:pt x="1366974" y="0"/>
              </a:lnTo>
            </a:path>
          </a:pathLst>
        </a:custGeom>
        <a:noFill/>
        <a:ln w="26425" cap="flat" cmpd="sng" algn="ctr">
          <a:solidFill>
            <a:schemeClr val="accent4">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4256435" y="1670727"/>
        <a:ext cx="106213" cy="106213"/>
      </dsp:txXfrm>
    </dsp:sp>
    <dsp:sp modelId="{97D9E19D-DCD8-49CF-A1E5-41C5BE8BFA0E}">
      <dsp:nvSpPr>
        <dsp:cNvPr id="0" name=""/>
        <dsp:cNvSpPr/>
      </dsp:nvSpPr>
      <dsp:spPr>
        <a:xfrm>
          <a:off x="3626055" y="264498"/>
          <a:ext cx="1366974" cy="2272346"/>
        </a:xfrm>
        <a:custGeom>
          <a:avLst/>
          <a:gdLst/>
          <a:ahLst/>
          <a:cxnLst/>
          <a:rect l="0" t="0" r="0" b="0"/>
          <a:pathLst>
            <a:path>
              <a:moveTo>
                <a:pt x="0" y="2272346"/>
              </a:moveTo>
              <a:lnTo>
                <a:pt x="683487" y="2272346"/>
              </a:lnTo>
              <a:lnTo>
                <a:pt x="683487" y="0"/>
              </a:lnTo>
              <a:lnTo>
                <a:pt x="1366974" y="0"/>
              </a:lnTo>
            </a:path>
          </a:pathLst>
        </a:custGeom>
        <a:noFill/>
        <a:ln w="26425" cap="flat" cmpd="sng" algn="ctr">
          <a:solidFill>
            <a:schemeClr val="accent4">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p>
      </dsp:txBody>
      <dsp:txXfrm>
        <a:off x="4243247" y="1334376"/>
        <a:ext cx="132591" cy="132591"/>
      </dsp:txXfrm>
    </dsp:sp>
    <dsp:sp modelId="{AE3D514E-D42E-4F35-A13C-B4DBA5399254}">
      <dsp:nvSpPr>
        <dsp:cNvPr id="0" name=""/>
        <dsp:cNvSpPr/>
      </dsp:nvSpPr>
      <dsp:spPr>
        <a:xfrm>
          <a:off x="328877" y="942130"/>
          <a:ext cx="3404928" cy="3189428"/>
        </a:xfrm>
        <a:prstGeom prst="rect">
          <a:avLst/>
        </a:prstGeom>
        <a:solidFill>
          <a:schemeClr val="accent2">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0" kern="1200" dirty="0" smtClean="0">
              <a:solidFill>
                <a:schemeClr val="tx1"/>
              </a:solidFill>
            </a:rPr>
            <a:t>The QMP documents the Laboratories’ </a:t>
          </a:r>
        </a:p>
        <a:p>
          <a:pPr lvl="0" algn="ctr" defTabSz="1066800">
            <a:lnSpc>
              <a:spcPct val="90000"/>
            </a:lnSpc>
            <a:spcBef>
              <a:spcPct val="0"/>
            </a:spcBef>
            <a:spcAft>
              <a:spcPct val="35000"/>
            </a:spcAft>
          </a:pPr>
          <a:r>
            <a:rPr lang="en-US" sz="2400" b="0" kern="1200" dirty="0" smtClean="0">
              <a:solidFill>
                <a:schemeClr val="tx1"/>
              </a:solidFill>
            </a:rPr>
            <a:t>policies regarding </a:t>
          </a:r>
        </a:p>
        <a:p>
          <a:pPr lvl="0" algn="ctr" defTabSz="1066800">
            <a:lnSpc>
              <a:spcPct val="90000"/>
            </a:lnSpc>
            <a:spcBef>
              <a:spcPct val="0"/>
            </a:spcBef>
            <a:spcAft>
              <a:spcPct val="35000"/>
            </a:spcAft>
          </a:pPr>
          <a:r>
            <a:rPr lang="en-US" sz="2400" b="0" kern="1200" dirty="0" smtClean="0">
              <a:solidFill>
                <a:schemeClr val="tx1"/>
              </a:solidFill>
            </a:rPr>
            <a:t>these topics:</a:t>
          </a:r>
          <a:endParaRPr lang="en-US" sz="2400" b="0" kern="1200" dirty="0">
            <a:solidFill>
              <a:schemeClr val="tx1"/>
            </a:solidFill>
          </a:endParaRPr>
        </a:p>
      </dsp:txBody>
      <dsp:txXfrm>
        <a:off x="328877" y="942130"/>
        <a:ext cx="3404928" cy="3189428"/>
      </dsp:txXfrm>
    </dsp:sp>
    <dsp:sp modelId="{CF9E585D-2BBE-48C2-8C68-B81518EED6ED}">
      <dsp:nvSpPr>
        <dsp:cNvPr id="0" name=""/>
        <dsp:cNvSpPr/>
      </dsp:nvSpPr>
      <dsp:spPr>
        <a:xfrm>
          <a:off x="4993030" y="5967"/>
          <a:ext cx="1695960" cy="517060"/>
        </a:xfrm>
        <a:prstGeom prst="rect">
          <a:avLst/>
        </a:prstGeom>
        <a:solidFill>
          <a:schemeClr val="accent4">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Confidentiality</a:t>
          </a:r>
          <a:endParaRPr lang="en-US" sz="1400" b="0" kern="1200" dirty="0">
            <a:solidFill>
              <a:schemeClr val="tx1"/>
            </a:solidFill>
          </a:endParaRPr>
        </a:p>
      </dsp:txBody>
      <dsp:txXfrm>
        <a:off x="4993030" y="5967"/>
        <a:ext cx="1695960" cy="517060"/>
      </dsp:txXfrm>
    </dsp:sp>
    <dsp:sp modelId="{C3B6FECA-846C-4C04-B0BB-6CF624A33AC6}">
      <dsp:nvSpPr>
        <dsp:cNvPr id="0" name=""/>
        <dsp:cNvSpPr/>
      </dsp:nvSpPr>
      <dsp:spPr>
        <a:xfrm>
          <a:off x="4993030" y="652293"/>
          <a:ext cx="1695960" cy="517060"/>
        </a:xfrm>
        <a:prstGeom prst="rect">
          <a:avLst/>
        </a:prstGeom>
        <a:solidFill>
          <a:schemeClr val="accent4">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Competence &amp; integrity</a:t>
          </a:r>
        </a:p>
      </dsp:txBody>
      <dsp:txXfrm>
        <a:off x="4993030" y="652293"/>
        <a:ext cx="1695960" cy="517060"/>
      </dsp:txXfrm>
    </dsp:sp>
    <dsp:sp modelId="{FCFA92CB-7996-4609-B60B-061D13688BC7}">
      <dsp:nvSpPr>
        <dsp:cNvPr id="0" name=""/>
        <dsp:cNvSpPr/>
      </dsp:nvSpPr>
      <dsp:spPr>
        <a:xfrm>
          <a:off x="4993030" y="1298620"/>
          <a:ext cx="1695960" cy="517060"/>
        </a:xfrm>
        <a:prstGeom prst="rect">
          <a:avLst/>
        </a:prstGeom>
        <a:solidFill>
          <a:schemeClr val="accent4">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Review of requests, tenders, &amp; contracts</a:t>
          </a:r>
        </a:p>
      </dsp:txBody>
      <dsp:txXfrm>
        <a:off x="4993030" y="1298620"/>
        <a:ext cx="1695960" cy="517060"/>
      </dsp:txXfrm>
    </dsp:sp>
    <dsp:sp modelId="{462BF5CE-ABAF-4E65-A9A5-7D105F60D57F}">
      <dsp:nvSpPr>
        <dsp:cNvPr id="0" name=""/>
        <dsp:cNvSpPr/>
      </dsp:nvSpPr>
      <dsp:spPr>
        <a:xfrm>
          <a:off x="4993030" y="1944946"/>
          <a:ext cx="1695960" cy="517060"/>
        </a:xfrm>
        <a:prstGeom prst="rect">
          <a:avLst/>
        </a:prstGeom>
        <a:solidFill>
          <a:schemeClr val="accent4">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Purchasing services &amp; supplies</a:t>
          </a:r>
        </a:p>
      </dsp:txBody>
      <dsp:txXfrm>
        <a:off x="4993030" y="1944946"/>
        <a:ext cx="1695960" cy="517060"/>
      </dsp:txXfrm>
    </dsp:sp>
    <dsp:sp modelId="{D5DE40C5-68CB-4549-B248-CC7A6C17774F}">
      <dsp:nvSpPr>
        <dsp:cNvPr id="0" name=""/>
        <dsp:cNvSpPr/>
      </dsp:nvSpPr>
      <dsp:spPr>
        <a:xfrm>
          <a:off x="4993030" y="2591272"/>
          <a:ext cx="1695960" cy="517060"/>
        </a:xfrm>
        <a:prstGeom prst="rect">
          <a:avLst/>
        </a:prstGeom>
        <a:solidFill>
          <a:schemeClr val="accent4">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Customer complaints</a:t>
          </a:r>
        </a:p>
      </dsp:txBody>
      <dsp:txXfrm>
        <a:off x="4993030" y="2591272"/>
        <a:ext cx="1695960" cy="517060"/>
      </dsp:txXfrm>
    </dsp:sp>
    <dsp:sp modelId="{6AA324C0-15D8-4CC0-92EA-AB5B5CA54030}">
      <dsp:nvSpPr>
        <dsp:cNvPr id="0" name=""/>
        <dsp:cNvSpPr/>
      </dsp:nvSpPr>
      <dsp:spPr>
        <a:xfrm>
          <a:off x="4993030" y="3237598"/>
          <a:ext cx="1695960" cy="517060"/>
        </a:xfrm>
        <a:prstGeom prst="rect">
          <a:avLst/>
        </a:prstGeom>
        <a:solidFill>
          <a:schemeClr val="accent4">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tx1"/>
              </a:solidFill>
            </a:rPr>
            <a:t>Control of nonconforming work</a:t>
          </a:r>
        </a:p>
      </dsp:txBody>
      <dsp:txXfrm>
        <a:off x="4993030" y="3237598"/>
        <a:ext cx="1695960" cy="517060"/>
      </dsp:txXfrm>
    </dsp:sp>
    <dsp:sp modelId="{5F5EDAF3-1474-4AA3-807A-9D5E7B2E5375}">
      <dsp:nvSpPr>
        <dsp:cNvPr id="0" name=""/>
        <dsp:cNvSpPr/>
      </dsp:nvSpPr>
      <dsp:spPr>
        <a:xfrm>
          <a:off x="4993030" y="3883925"/>
          <a:ext cx="1695960" cy="517060"/>
        </a:xfrm>
        <a:prstGeom prst="rect">
          <a:avLst/>
        </a:prstGeom>
        <a:solidFill>
          <a:schemeClr val="accent4">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tx1"/>
              </a:solidFill>
            </a:rPr>
            <a:t>Corrective action</a:t>
          </a:r>
        </a:p>
      </dsp:txBody>
      <dsp:txXfrm>
        <a:off x="4993030" y="3883925"/>
        <a:ext cx="1695960" cy="517060"/>
      </dsp:txXfrm>
    </dsp:sp>
    <dsp:sp modelId="{36AF5452-8F51-442C-A0F9-E0141DD6957F}">
      <dsp:nvSpPr>
        <dsp:cNvPr id="0" name=""/>
        <dsp:cNvSpPr/>
      </dsp:nvSpPr>
      <dsp:spPr>
        <a:xfrm>
          <a:off x="4993030" y="4530251"/>
          <a:ext cx="1695960" cy="517060"/>
        </a:xfrm>
        <a:prstGeom prst="rect">
          <a:avLst/>
        </a:prstGeom>
        <a:solidFill>
          <a:schemeClr val="accent4">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tx1"/>
              </a:solidFill>
            </a:rPr>
            <a:t>Training of personnel</a:t>
          </a:r>
          <a:endParaRPr lang="en-US" sz="1400" kern="1200" dirty="0">
            <a:solidFill>
              <a:schemeClr val="tx1"/>
            </a:solidFill>
          </a:endParaRPr>
        </a:p>
      </dsp:txBody>
      <dsp:txXfrm>
        <a:off x="4993030" y="4530251"/>
        <a:ext cx="1695960" cy="5170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C4A492-9535-467A-B032-523453BEFBAA}">
      <dsp:nvSpPr>
        <dsp:cNvPr id="0" name=""/>
        <dsp:cNvSpPr/>
      </dsp:nvSpPr>
      <dsp:spPr>
        <a:xfrm>
          <a:off x="824094" y="1904996"/>
          <a:ext cx="2604897" cy="904646"/>
        </a:xfrm>
        <a:prstGeom prst="ellipse">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D51C8E-5231-4E91-82D7-85D5A66F5A8C}">
      <dsp:nvSpPr>
        <dsp:cNvPr id="0" name=""/>
        <dsp:cNvSpPr/>
      </dsp:nvSpPr>
      <dsp:spPr>
        <a:xfrm>
          <a:off x="1857377" y="4409440"/>
          <a:ext cx="504825" cy="323088"/>
        </a:xfrm>
        <a:prstGeom prst="downArrow">
          <a:avLst/>
        </a:prstGeom>
        <a:gradFill rotWithShape="0">
          <a:gsLst>
            <a:gs pos="0">
              <a:schemeClr val="accent5">
                <a:tint val="40000"/>
                <a:hueOff val="0"/>
                <a:satOff val="0"/>
                <a:lumOff val="0"/>
                <a:alphaOff val="0"/>
                <a:tint val="50000"/>
                <a:shade val="86000"/>
                <a:satMod val="140000"/>
              </a:schemeClr>
            </a:gs>
            <a:gs pos="45000">
              <a:schemeClr val="accent5">
                <a:tint val="40000"/>
                <a:hueOff val="0"/>
                <a:satOff val="0"/>
                <a:lumOff val="0"/>
                <a:alphaOff val="0"/>
                <a:tint val="48000"/>
                <a:satMod val="150000"/>
              </a:schemeClr>
            </a:gs>
            <a:gs pos="100000">
              <a:schemeClr val="accent5">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53B7F876-F2AF-449F-B6B0-FBE5F08EEECB}">
      <dsp:nvSpPr>
        <dsp:cNvPr id="0" name=""/>
        <dsp:cNvSpPr/>
      </dsp:nvSpPr>
      <dsp:spPr>
        <a:xfrm>
          <a:off x="990595" y="4714239"/>
          <a:ext cx="2118374" cy="5651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b="1" kern="1200" dirty="0" smtClean="0"/>
            <a:t>Quality System</a:t>
          </a:r>
          <a:endParaRPr lang="en-US" sz="1900" b="1" kern="1200" dirty="0"/>
        </a:p>
      </dsp:txBody>
      <dsp:txXfrm>
        <a:off x="990595" y="4714239"/>
        <a:ext cx="2118374" cy="565153"/>
      </dsp:txXfrm>
    </dsp:sp>
    <dsp:sp modelId="{EE890ECD-BF61-4FA2-BEC3-160BC70C8413}">
      <dsp:nvSpPr>
        <dsp:cNvPr id="0" name=""/>
        <dsp:cNvSpPr/>
      </dsp:nvSpPr>
      <dsp:spPr>
        <a:xfrm>
          <a:off x="1600200" y="3266442"/>
          <a:ext cx="908685" cy="908685"/>
        </a:xfrm>
        <a:prstGeom prst="ellipse">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b="1" kern="1200" dirty="0" smtClean="0"/>
            <a:t>Process Improvement</a:t>
          </a:r>
          <a:endParaRPr lang="en-US" sz="700" b="1" kern="1200" dirty="0"/>
        </a:p>
      </dsp:txBody>
      <dsp:txXfrm>
        <a:off x="1733274" y="3399516"/>
        <a:ext cx="642537" cy="642537"/>
      </dsp:txXfrm>
    </dsp:sp>
    <dsp:sp modelId="{85AE7EEC-2943-4705-A4A7-9020DBB9D558}">
      <dsp:nvSpPr>
        <dsp:cNvPr id="0" name=""/>
        <dsp:cNvSpPr/>
      </dsp:nvSpPr>
      <dsp:spPr>
        <a:xfrm>
          <a:off x="1142999" y="2174555"/>
          <a:ext cx="908685" cy="908685"/>
        </a:xfrm>
        <a:prstGeom prst="ellipse">
          <a:avLst/>
        </a:prstGeom>
        <a:gradFill rotWithShape="0">
          <a:gsLst>
            <a:gs pos="0">
              <a:schemeClr val="accent5">
                <a:hueOff val="-4966938"/>
                <a:satOff val="19906"/>
                <a:lumOff val="4314"/>
                <a:alphaOff val="0"/>
                <a:tint val="50000"/>
                <a:shade val="86000"/>
                <a:satMod val="140000"/>
              </a:schemeClr>
            </a:gs>
            <a:gs pos="45000">
              <a:schemeClr val="accent5">
                <a:hueOff val="-4966938"/>
                <a:satOff val="19906"/>
                <a:lumOff val="4314"/>
                <a:alphaOff val="0"/>
                <a:tint val="48000"/>
                <a:satMod val="150000"/>
              </a:schemeClr>
            </a:gs>
            <a:gs pos="100000">
              <a:schemeClr val="accent5">
                <a:hueOff val="-4966938"/>
                <a:satOff val="19906"/>
                <a:lumOff val="4314"/>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b="1" kern="1200" smtClean="0">
              <a:solidFill>
                <a:schemeClr val="tx1"/>
              </a:solidFill>
            </a:rPr>
            <a:t>Total Involvement</a:t>
          </a:r>
          <a:endParaRPr lang="en-US" sz="700" b="1" kern="1200" dirty="0"/>
        </a:p>
      </dsp:txBody>
      <dsp:txXfrm>
        <a:off x="1276073" y="2307629"/>
        <a:ext cx="642537" cy="642537"/>
      </dsp:txXfrm>
    </dsp:sp>
    <dsp:sp modelId="{6D958CF8-E0CF-4266-89F8-E29B9280AE1F}">
      <dsp:nvSpPr>
        <dsp:cNvPr id="0" name=""/>
        <dsp:cNvSpPr/>
      </dsp:nvSpPr>
      <dsp:spPr>
        <a:xfrm>
          <a:off x="2343756" y="2174557"/>
          <a:ext cx="908685" cy="908685"/>
        </a:xfrm>
        <a:prstGeom prst="ellipse">
          <a:avLst/>
        </a:prstGeom>
        <a:gradFill rotWithShape="0">
          <a:gsLst>
            <a:gs pos="0">
              <a:schemeClr val="accent5">
                <a:hueOff val="-9933876"/>
                <a:satOff val="39811"/>
                <a:lumOff val="8628"/>
                <a:alphaOff val="0"/>
                <a:tint val="50000"/>
                <a:shade val="86000"/>
                <a:satMod val="140000"/>
              </a:schemeClr>
            </a:gs>
            <a:gs pos="45000">
              <a:schemeClr val="accent5">
                <a:hueOff val="-9933876"/>
                <a:satOff val="39811"/>
                <a:lumOff val="8628"/>
                <a:alphaOff val="0"/>
                <a:tint val="48000"/>
                <a:satMod val="150000"/>
              </a:schemeClr>
            </a:gs>
            <a:gs pos="100000">
              <a:schemeClr val="accent5">
                <a:hueOff val="-9933876"/>
                <a:satOff val="39811"/>
                <a:lumOff val="862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b="1" kern="1200" dirty="0" smtClean="0"/>
            <a:t>Customer Focus</a:t>
          </a:r>
          <a:endParaRPr lang="en-US" sz="700" b="1" kern="1200" dirty="0"/>
        </a:p>
      </dsp:txBody>
      <dsp:txXfrm>
        <a:off x="2476830" y="2307631"/>
        <a:ext cx="642537" cy="642537"/>
      </dsp:txXfrm>
    </dsp:sp>
    <dsp:sp modelId="{375150A8-CB75-4A24-B540-AE579D3DB4F8}">
      <dsp:nvSpPr>
        <dsp:cNvPr id="0" name=""/>
        <dsp:cNvSpPr/>
      </dsp:nvSpPr>
      <dsp:spPr>
        <a:xfrm>
          <a:off x="609592" y="1742440"/>
          <a:ext cx="2971791" cy="2589392"/>
        </a:xfrm>
        <a:prstGeom prst="funnel">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CAF2C-92A2-45CE-A531-91782C8154C8}">
      <dsp:nvSpPr>
        <dsp:cNvPr id="0" name=""/>
        <dsp:cNvSpPr/>
      </dsp:nvSpPr>
      <dsp:spPr>
        <a:xfrm rot="4396374">
          <a:off x="564406" y="470059"/>
          <a:ext cx="2039191" cy="1422081"/>
        </a:xfrm>
        <a:prstGeom prst="swooshArrow">
          <a:avLst>
            <a:gd name="adj1" fmla="val 16310"/>
            <a:gd name="adj2" fmla="val 31370"/>
          </a:avLst>
        </a:prstGeom>
        <a:solidFill>
          <a:schemeClr val="tx2">
            <a:lumMod val="60000"/>
            <a:lumOff val="4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3A230B1-04C4-4A89-A33C-9B3A750C01F8}">
      <dsp:nvSpPr>
        <dsp:cNvPr id="0" name=""/>
        <dsp:cNvSpPr/>
      </dsp:nvSpPr>
      <dsp:spPr>
        <a:xfrm>
          <a:off x="1323220" y="610392"/>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F551127A-DB2D-4FB8-B8C2-CEB22A9FBD61}">
      <dsp:nvSpPr>
        <dsp:cNvPr id="0" name=""/>
        <dsp:cNvSpPr/>
      </dsp:nvSpPr>
      <dsp:spPr>
        <a:xfrm>
          <a:off x="1570070" y="783069"/>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EA062E3A-AF8E-41AF-84F9-A0FAD7C0EB5D}">
      <dsp:nvSpPr>
        <dsp:cNvPr id="0" name=""/>
        <dsp:cNvSpPr/>
      </dsp:nvSpPr>
      <dsp:spPr>
        <a:xfrm>
          <a:off x="1777944" y="984328"/>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964F4CCD-E1D6-439B-B72F-BE684EB084D3}">
      <dsp:nvSpPr>
        <dsp:cNvPr id="0" name=""/>
        <dsp:cNvSpPr/>
      </dsp:nvSpPr>
      <dsp:spPr>
        <a:xfrm>
          <a:off x="491490" y="0"/>
          <a:ext cx="961415"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b" anchorCtr="0">
          <a:noAutofit/>
        </a:bodyPr>
        <a:lstStyle/>
        <a:p>
          <a:pPr lvl="0" algn="ctr" defTabSz="488950">
            <a:lnSpc>
              <a:spcPct val="90000"/>
            </a:lnSpc>
            <a:spcBef>
              <a:spcPct val="0"/>
            </a:spcBef>
            <a:spcAft>
              <a:spcPct val="35000"/>
            </a:spcAft>
          </a:pPr>
          <a:r>
            <a:rPr lang="en-US" sz="1100" b="0" kern="1200" dirty="0" smtClean="0">
              <a:solidFill>
                <a:schemeClr val="tx1"/>
              </a:solidFill>
            </a:rPr>
            <a:t>Leadership</a:t>
          </a:r>
          <a:endParaRPr lang="en-US" sz="1100" b="0" kern="1200" dirty="0">
            <a:solidFill>
              <a:schemeClr val="tx1"/>
            </a:solidFill>
          </a:endParaRPr>
        </a:p>
      </dsp:txBody>
      <dsp:txXfrm>
        <a:off x="491490" y="0"/>
        <a:ext cx="961415" cy="377952"/>
      </dsp:txXfrm>
    </dsp:sp>
    <dsp:sp modelId="{6564455B-41B5-48F1-AE4E-200EA0A37595}">
      <dsp:nvSpPr>
        <dsp:cNvPr id="0" name=""/>
        <dsp:cNvSpPr/>
      </dsp:nvSpPr>
      <dsp:spPr>
        <a:xfrm>
          <a:off x="1634794" y="447164"/>
          <a:ext cx="1455115"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l" defTabSz="488950">
            <a:lnSpc>
              <a:spcPct val="90000"/>
            </a:lnSpc>
            <a:spcBef>
              <a:spcPct val="0"/>
            </a:spcBef>
            <a:spcAft>
              <a:spcPct val="35000"/>
            </a:spcAft>
          </a:pPr>
          <a:r>
            <a:rPr lang="en-US" sz="1100" b="0" kern="1200" dirty="0" smtClean="0">
              <a:solidFill>
                <a:schemeClr val="tx1"/>
              </a:solidFill>
            </a:rPr>
            <a:t>Strategic Planning</a:t>
          </a:r>
          <a:endParaRPr lang="en-US" sz="1100" b="0" kern="1200" dirty="0">
            <a:solidFill>
              <a:schemeClr val="tx1"/>
            </a:solidFill>
          </a:endParaRPr>
        </a:p>
      </dsp:txBody>
      <dsp:txXfrm>
        <a:off x="1634794" y="447164"/>
        <a:ext cx="1455115" cy="377952"/>
      </dsp:txXfrm>
    </dsp:sp>
    <dsp:sp modelId="{CBEDB469-9A4D-4297-807D-21BD9F842C83}">
      <dsp:nvSpPr>
        <dsp:cNvPr id="0" name=""/>
        <dsp:cNvSpPr/>
      </dsp:nvSpPr>
      <dsp:spPr>
        <a:xfrm>
          <a:off x="491490" y="619841"/>
          <a:ext cx="857478"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r" defTabSz="488950">
            <a:lnSpc>
              <a:spcPct val="90000"/>
            </a:lnSpc>
            <a:spcBef>
              <a:spcPct val="0"/>
            </a:spcBef>
            <a:spcAft>
              <a:spcPct val="35000"/>
            </a:spcAft>
          </a:pPr>
          <a:r>
            <a:rPr lang="en-US" sz="1100" b="0" kern="1200" dirty="0" smtClean="0">
              <a:solidFill>
                <a:schemeClr val="tx1"/>
              </a:solidFill>
            </a:rPr>
            <a:t>Information and Analysis</a:t>
          </a:r>
        </a:p>
      </dsp:txBody>
      <dsp:txXfrm>
        <a:off x="491490" y="619841"/>
        <a:ext cx="857478" cy="377952"/>
      </dsp:txXfrm>
    </dsp:sp>
    <dsp:sp modelId="{7177611A-447F-43CF-9AB0-5D7DC6B39D73}">
      <dsp:nvSpPr>
        <dsp:cNvPr id="0" name=""/>
        <dsp:cNvSpPr/>
      </dsp:nvSpPr>
      <dsp:spPr>
        <a:xfrm>
          <a:off x="1957754" y="1206847"/>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B6B1FF87-6DE3-44E0-99BF-164A4425354A}">
      <dsp:nvSpPr>
        <dsp:cNvPr id="0" name=""/>
        <dsp:cNvSpPr/>
      </dsp:nvSpPr>
      <dsp:spPr>
        <a:xfrm>
          <a:off x="2076526" y="821100"/>
          <a:ext cx="1013383"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l" defTabSz="488950">
            <a:lnSpc>
              <a:spcPct val="90000"/>
            </a:lnSpc>
            <a:spcBef>
              <a:spcPct val="0"/>
            </a:spcBef>
            <a:spcAft>
              <a:spcPct val="35000"/>
            </a:spcAft>
          </a:pPr>
          <a:r>
            <a:rPr lang="en-US" sz="1100" b="0" kern="1200" dirty="0" smtClean="0">
              <a:solidFill>
                <a:schemeClr val="tx1"/>
              </a:solidFill>
            </a:rPr>
            <a:t>Process Management </a:t>
          </a:r>
          <a:endParaRPr lang="en-US" sz="1100" b="0" kern="1200" dirty="0">
            <a:solidFill>
              <a:schemeClr val="tx1"/>
            </a:solidFill>
          </a:endParaRPr>
        </a:p>
      </dsp:txBody>
      <dsp:txXfrm>
        <a:off x="2076526" y="821100"/>
        <a:ext cx="1013383" cy="377952"/>
      </dsp:txXfrm>
    </dsp:sp>
    <dsp:sp modelId="{7F02FE5E-C26A-48C3-8D9A-DA6DC6EE1DC3}">
      <dsp:nvSpPr>
        <dsp:cNvPr id="0" name=""/>
        <dsp:cNvSpPr/>
      </dsp:nvSpPr>
      <dsp:spPr>
        <a:xfrm>
          <a:off x="491490" y="1043619"/>
          <a:ext cx="1299209"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r" defTabSz="488950">
            <a:lnSpc>
              <a:spcPct val="90000"/>
            </a:lnSpc>
            <a:spcBef>
              <a:spcPct val="0"/>
            </a:spcBef>
            <a:spcAft>
              <a:spcPct val="35000"/>
            </a:spcAft>
          </a:pPr>
          <a:r>
            <a:rPr lang="en-US" sz="1100" b="0" kern="1200" dirty="0" smtClean="0">
              <a:solidFill>
                <a:schemeClr val="tx1"/>
              </a:solidFill>
            </a:rPr>
            <a:t>HR focus</a:t>
          </a:r>
          <a:endParaRPr lang="en-US" sz="1100" b="0" kern="1200" dirty="0">
            <a:solidFill>
              <a:schemeClr val="tx1"/>
            </a:solidFill>
          </a:endParaRPr>
        </a:p>
      </dsp:txBody>
      <dsp:txXfrm>
        <a:off x="491490" y="1043619"/>
        <a:ext cx="1299209" cy="377952"/>
      </dsp:txXfrm>
    </dsp:sp>
    <dsp:sp modelId="{E214FEB3-D71B-43B7-A15C-1F4359C86BA7}">
      <dsp:nvSpPr>
        <dsp:cNvPr id="0" name=""/>
        <dsp:cNvSpPr/>
      </dsp:nvSpPr>
      <dsp:spPr>
        <a:xfrm>
          <a:off x="2102746" y="1433855"/>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15D50084-5339-44C3-BABE-4B129654C249}">
      <dsp:nvSpPr>
        <dsp:cNvPr id="0" name=""/>
        <dsp:cNvSpPr/>
      </dsp:nvSpPr>
      <dsp:spPr>
        <a:xfrm>
          <a:off x="2336368" y="1270627"/>
          <a:ext cx="753541"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l" defTabSz="488950">
            <a:lnSpc>
              <a:spcPct val="90000"/>
            </a:lnSpc>
            <a:spcBef>
              <a:spcPct val="0"/>
            </a:spcBef>
            <a:spcAft>
              <a:spcPct val="35000"/>
            </a:spcAft>
          </a:pPr>
          <a:r>
            <a:rPr lang="en-US" sz="1100" b="0" kern="1200" dirty="0" smtClean="0">
              <a:solidFill>
                <a:schemeClr val="tx1"/>
              </a:solidFill>
            </a:rPr>
            <a:t>Business results</a:t>
          </a:r>
          <a:endParaRPr lang="en-US" sz="1100" b="0" kern="1200" dirty="0">
            <a:solidFill>
              <a:schemeClr val="tx1"/>
            </a:solidFill>
          </a:endParaRPr>
        </a:p>
      </dsp:txBody>
      <dsp:txXfrm>
        <a:off x="2336368" y="1270627"/>
        <a:ext cx="753541" cy="377952"/>
      </dsp:txXfrm>
    </dsp:sp>
    <dsp:sp modelId="{247C5563-BF66-469E-A581-93D8BE11CDB7}">
      <dsp:nvSpPr>
        <dsp:cNvPr id="0" name=""/>
        <dsp:cNvSpPr/>
      </dsp:nvSpPr>
      <dsp:spPr>
        <a:xfrm>
          <a:off x="1790700" y="1984248"/>
          <a:ext cx="1299209"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t" anchorCtr="0">
          <a:noAutofit/>
        </a:bodyPr>
        <a:lstStyle/>
        <a:p>
          <a:pPr lvl="0" algn="ctr" defTabSz="488950">
            <a:lnSpc>
              <a:spcPct val="90000"/>
            </a:lnSpc>
            <a:spcBef>
              <a:spcPct val="0"/>
            </a:spcBef>
            <a:spcAft>
              <a:spcPct val="35000"/>
            </a:spcAft>
          </a:pPr>
          <a:r>
            <a:rPr lang="en-US" sz="1100" b="0" kern="1200" dirty="0" smtClean="0">
              <a:solidFill>
                <a:schemeClr val="tx1"/>
              </a:solidFill>
            </a:rPr>
            <a:t>Customer and market focus</a:t>
          </a:r>
          <a:endParaRPr lang="en-US" sz="1100" b="0" kern="1200" dirty="0">
            <a:solidFill>
              <a:schemeClr val="tx1"/>
            </a:solidFill>
          </a:endParaRPr>
        </a:p>
      </dsp:txBody>
      <dsp:txXfrm>
        <a:off x="1790700" y="1984248"/>
        <a:ext cx="1299209" cy="37795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7F5977-772D-4754-830C-4DA7F68A4BEE}">
      <dsp:nvSpPr>
        <dsp:cNvPr id="0" name=""/>
        <dsp:cNvSpPr/>
      </dsp:nvSpPr>
      <dsp:spPr>
        <a:xfrm>
          <a:off x="0" y="745581"/>
          <a:ext cx="3543300" cy="7560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79EE4D7D-BAFF-4540-A084-13E4ADB91EF3}">
      <dsp:nvSpPr>
        <dsp:cNvPr id="0" name=""/>
        <dsp:cNvSpPr/>
      </dsp:nvSpPr>
      <dsp:spPr>
        <a:xfrm>
          <a:off x="177165" y="302781"/>
          <a:ext cx="2480310" cy="885600"/>
        </a:xfrm>
        <a:prstGeom prst="roundRect">
          <a:avLst/>
        </a:prstGeom>
        <a:solidFill>
          <a:schemeClr val="accent5">
            <a:hueOff val="0"/>
            <a:satOff val="0"/>
            <a:lumOff val="0"/>
            <a:alphaOff val="0"/>
          </a:schemeClr>
        </a:solidFill>
        <a:ln>
          <a:noFill/>
        </a:ln>
        <a:effectLst>
          <a:outerShdw blurRad="38100" dist="25400" dir="2700000" algn="br" rotWithShape="0">
            <a:srgbClr val="000000">
              <a:alpha val="60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93750" tIns="0" rIns="93750" bIns="0" numCol="1" spcCol="1270" anchor="ctr" anchorCtr="0">
          <a:noAutofit/>
        </a:bodyPr>
        <a:lstStyle/>
        <a:p>
          <a:pPr lvl="0" algn="l" defTabSz="1333500">
            <a:lnSpc>
              <a:spcPct val="90000"/>
            </a:lnSpc>
            <a:spcBef>
              <a:spcPct val="0"/>
            </a:spcBef>
            <a:spcAft>
              <a:spcPct val="35000"/>
            </a:spcAft>
          </a:pPr>
          <a:r>
            <a:rPr lang="en-US" sz="3000" kern="1200" dirty="0" smtClean="0"/>
            <a:t>Integrity</a:t>
          </a:r>
          <a:endParaRPr lang="en-US" sz="3000" kern="1200" dirty="0"/>
        </a:p>
      </dsp:txBody>
      <dsp:txXfrm>
        <a:off x="220396" y="346012"/>
        <a:ext cx="2393848" cy="799138"/>
      </dsp:txXfrm>
    </dsp:sp>
    <dsp:sp modelId="{3E150C58-ABAD-454F-8D75-D023017DC014}">
      <dsp:nvSpPr>
        <dsp:cNvPr id="0" name=""/>
        <dsp:cNvSpPr/>
      </dsp:nvSpPr>
      <dsp:spPr>
        <a:xfrm>
          <a:off x="0" y="2106381"/>
          <a:ext cx="3543300" cy="7560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1F364B11-A1FD-49CF-92FD-565A20630CCD}">
      <dsp:nvSpPr>
        <dsp:cNvPr id="0" name=""/>
        <dsp:cNvSpPr/>
      </dsp:nvSpPr>
      <dsp:spPr>
        <a:xfrm>
          <a:off x="177165" y="1663581"/>
          <a:ext cx="2480310" cy="885600"/>
        </a:xfrm>
        <a:prstGeom prst="roundRect">
          <a:avLst/>
        </a:prstGeom>
        <a:solidFill>
          <a:schemeClr val="accent5">
            <a:hueOff val="-4966938"/>
            <a:satOff val="19906"/>
            <a:lumOff val="4314"/>
            <a:alphaOff val="0"/>
          </a:schemeClr>
        </a:solidFill>
        <a:ln>
          <a:noFill/>
        </a:ln>
        <a:effectLst>
          <a:outerShdw blurRad="38100" dist="25400" dir="2700000" algn="br" rotWithShape="0">
            <a:srgbClr val="000000">
              <a:alpha val="60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93750" tIns="0" rIns="93750" bIns="0" numCol="1" spcCol="1270" anchor="ctr" anchorCtr="0">
          <a:noAutofit/>
        </a:bodyPr>
        <a:lstStyle/>
        <a:p>
          <a:pPr lvl="0" algn="l" defTabSz="1333500">
            <a:lnSpc>
              <a:spcPct val="90000"/>
            </a:lnSpc>
            <a:spcBef>
              <a:spcPct val="0"/>
            </a:spcBef>
            <a:spcAft>
              <a:spcPct val="35000"/>
            </a:spcAft>
          </a:pPr>
          <a:r>
            <a:rPr lang="en-US" sz="3000" kern="1200" dirty="0" smtClean="0"/>
            <a:t>Commitment</a:t>
          </a:r>
          <a:endParaRPr lang="en-US" sz="3000" kern="1200" dirty="0"/>
        </a:p>
      </dsp:txBody>
      <dsp:txXfrm>
        <a:off x="220396" y="1706812"/>
        <a:ext cx="2393848" cy="799138"/>
      </dsp:txXfrm>
    </dsp:sp>
    <dsp:sp modelId="{BC5A7365-39DC-4AF6-A07A-3BF1B9B7B41B}">
      <dsp:nvSpPr>
        <dsp:cNvPr id="0" name=""/>
        <dsp:cNvSpPr/>
      </dsp:nvSpPr>
      <dsp:spPr>
        <a:xfrm>
          <a:off x="0" y="3467181"/>
          <a:ext cx="3543300" cy="7560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E1EBE2A2-89CE-47B4-AFF8-E66A2FC659DF}">
      <dsp:nvSpPr>
        <dsp:cNvPr id="0" name=""/>
        <dsp:cNvSpPr/>
      </dsp:nvSpPr>
      <dsp:spPr>
        <a:xfrm>
          <a:off x="177165" y="3024381"/>
          <a:ext cx="2480310" cy="885600"/>
        </a:xfrm>
        <a:prstGeom prst="roundRect">
          <a:avLst/>
        </a:prstGeom>
        <a:solidFill>
          <a:schemeClr val="accent5">
            <a:hueOff val="-9933876"/>
            <a:satOff val="39811"/>
            <a:lumOff val="8628"/>
            <a:alphaOff val="0"/>
          </a:schemeClr>
        </a:solidFill>
        <a:ln>
          <a:noFill/>
        </a:ln>
        <a:effectLst>
          <a:outerShdw blurRad="38100" dist="25400" dir="2700000" algn="br" rotWithShape="0">
            <a:srgbClr val="000000">
              <a:alpha val="60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93750" tIns="0" rIns="93750" bIns="0" numCol="1" spcCol="1270" anchor="ctr" anchorCtr="0">
          <a:noAutofit/>
        </a:bodyPr>
        <a:lstStyle/>
        <a:p>
          <a:pPr lvl="0" algn="l" defTabSz="1333500">
            <a:lnSpc>
              <a:spcPct val="90000"/>
            </a:lnSpc>
            <a:spcBef>
              <a:spcPct val="0"/>
            </a:spcBef>
            <a:spcAft>
              <a:spcPct val="35000"/>
            </a:spcAft>
          </a:pPr>
          <a:r>
            <a:rPr lang="en-US" sz="3000" kern="1200" dirty="0" smtClean="0"/>
            <a:t>Truth</a:t>
          </a:r>
          <a:endParaRPr lang="en-US" sz="3000" kern="1200" dirty="0"/>
        </a:p>
      </dsp:txBody>
      <dsp:txXfrm>
        <a:off x="220396" y="3067612"/>
        <a:ext cx="2393848" cy="79913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B383CE-96CD-4A56-8DF0-61DB8361CFF5}">
      <dsp:nvSpPr>
        <dsp:cNvPr id="0" name=""/>
        <dsp:cNvSpPr/>
      </dsp:nvSpPr>
      <dsp:spPr>
        <a:xfrm>
          <a:off x="751" y="1918511"/>
          <a:ext cx="1223590" cy="611795"/>
        </a:xfrm>
        <a:prstGeom prst="roundRect">
          <a:avLst>
            <a:gd name="adj" fmla="val 10000"/>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Director</a:t>
          </a:r>
          <a:endParaRPr lang="en-US" sz="1200" b="1" kern="1200" dirty="0"/>
        </a:p>
      </dsp:txBody>
      <dsp:txXfrm>
        <a:off x="18670" y="1936430"/>
        <a:ext cx="1187752" cy="575957"/>
      </dsp:txXfrm>
    </dsp:sp>
    <dsp:sp modelId="{92EE5477-F936-4D7A-BC86-425C7B4862D1}">
      <dsp:nvSpPr>
        <dsp:cNvPr id="0" name=""/>
        <dsp:cNvSpPr/>
      </dsp:nvSpPr>
      <dsp:spPr>
        <a:xfrm rot="17500715">
          <a:off x="806584" y="1597320"/>
          <a:ext cx="1324950" cy="22939"/>
        </a:xfrm>
        <a:custGeom>
          <a:avLst/>
          <a:gdLst/>
          <a:ahLst/>
          <a:cxnLst/>
          <a:rect l="0" t="0" r="0" b="0"/>
          <a:pathLst>
            <a:path>
              <a:moveTo>
                <a:pt x="0" y="11469"/>
              </a:moveTo>
              <a:lnTo>
                <a:pt x="1324950" y="11469"/>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435936" y="1575666"/>
        <a:ext cx="66247" cy="66247"/>
      </dsp:txXfrm>
    </dsp:sp>
    <dsp:sp modelId="{8F89738D-1079-4070-9795-D0FB80726B5C}">
      <dsp:nvSpPr>
        <dsp:cNvPr id="0" name=""/>
        <dsp:cNvSpPr/>
      </dsp:nvSpPr>
      <dsp:spPr>
        <a:xfrm>
          <a:off x="1713778" y="687273"/>
          <a:ext cx="1223590" cy="611795"/>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Quality Engineer/ Manager</a:t>
          </a:r>
          <a:endParaRPr lang="en-US" sz="1200" b="1" kern="1200" dirty="0"/>
        </a:p>
      </dsp:txBody>
      <dsp:txXfrm>
        <a:off x="1731697" y="705192"/>
        <a:ext cx="1187752" cy="575957"/>
      </dsp:txXfrm>
    </dsp:sp>
    <dsp:sp modelId="{2E1BD747-1678-4FA4-96E7-73B32646C13E}">
      <dsp:nvSpPr>
        <dsp:cNvPr id="0" name=""/>
        <dsp:cNvSpPr/>
      </dsp:nvSpPr>
      <dsp:spPr>
        <a:xfrm>
          <a:off x="2937368" y="981701"/>
          <a:ext cx="489436" cy="22939"/>
        </a:xfrm>
        <a:custGeom>
          <a:avLst/>
          <a:gdLst/>
          <a:ahLst/>
          <a:cxnLst/>
          <a:rect l="0" t="0" r="0" b="0"/>
          <a:pathLst>
            <a:path>
              <a:moveTo>
                <a:pt x="0" y="11469"/>
              </a:moveTo>
              <a:lnTo>
                <a:pt x="489436" y="11469"/>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69850" y="980935"/>
        <a:ext cx="24471" cy="24471"/>
      </dsp:txXfrm>
    </dsp:sp>
    <dsp:sp modelId="{7A18F474-A9BA-4963-8AFB-1304398A4F30}">
      <dsp:nvSpPr>
        <dsp:cNvPr id="0" name=""/>
        <dsp:cNvSpPr/>
      </dsp:nvSpPr>
      <dsp:spPr>
        <a:xfrm>
          <a:off x="3426804" y="687273"/>
          <a:ext cx="1223590" cy="611795"/>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Quality Technician</a:t>
          </a:r>
          <a:endParaRPr lang="en-US" sz="1200" b="1" kern="1200" dirty="0"/>
        </a:p>
      </dsp:txBody>
      <dsp:txXfrm>
        <a:off x="3444723" y="705192"/>
        <a:ext cx="1187752" cy="575957"/>
      </dsp:txXfrm>
    </dsp:sp>
    <dsp:sp modelId="{5AC04BE4-002F-4111-A090-82DC8397F7A2}">
      <dsp:nvSpPr>
        <dsp:cNvPr id="0" name=""/>
        <dsp:cNvSpPr/>
      </dsp:nvSpPr>
      <dsp:spPr>
        <a:xfrm rot="20413970">
          <a:off x="1209019" y="2124993"/>
          <a:ext cx="520082" cy="22939"/>
        </a:xfrm>
        <a:custGeom>
          <a:avLst/>
          <a:gdLst/>
          <a:ahLst/>
          <a:cxnLst/>
          <a:rect l="0" t="0" r="0" b="0"/>
          <a:pathLst>
            <a:path>
              <a:moveTo>
                <a:pt x="0" y="11469"/>
              </a:moveTo>
              <a:lnTo>
                <a:pt x="520082" y="11469"/>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456058" y="2123461"/>
        <a:ext cx="26004" cy="26004"/>
      </dsp:txXfrm>
    </dsp:sp>
    <dsp:sp modelId="{C46F6600-D6AA-4A38-BD43-002DEF367029}">
      <dsp:nvSpPr>
        <dsp:cNvPr id="0" name=""/>
        <dsp:cNvSpPr/>
      </dsp:nvSpPr>
      <dsp:spPr>
        <a:xfrm>
          <a:off x="1713778" y="1742620"/>
          <a:ext cx="1223590" cy="611795"/>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Associate Director</a:t>
          </a:r>
          <a:endParaRPr lang="en-US" sz="1200" b="1" kern="1200" dirty="0"/>
        </a:p>
      </dsp:txBody>
      <dsp:txXfrm>
        <a:off x="1731697" y="1760539"/>
        <a:ext cx="1187752" cy="575957"/>
      </dsp:txXfrm>
    </dsp:sp>
    <dsp:sp modelId="{85A47A60-93C6-4AF5-8711-7C02D12D8CFC}">
      <dsp:nvSpPr>
        <dsp:cNvPr id="0" name=""/>
        <dsp:cNvSpPr/>
      </dsp:nvSpPr>
      <dsp:spPr>
        <a:xfrm>
          <a:off x="2937368" y="2037048"/>
          <a:ext cx="489436" cy="22939"/>
        </a:xfrm>
        <a:custGeom>
          <a:avLst/>
          <a:gdLst/>
          <a:ahLst/>
          <a:cxnLst/>
          <a:rect l="0" t="0" r="0" b="0"/>
          <a:pathLst>
            <a:path>
              <a:moveTo>
                <a:pt x="0" y="11469"/>
              </a:moveTo>
              <a:lnTo>
                <a:pt x="489436" y="11469"/>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69850" y="2036281"/>
        <a:ext cx="24471" cy="24471"/>
      </dsp:txXfrm>
    </dsp:sp>
    <dsp:sp modelId="{2EBF55B4-19BD-4217-92DD-2740FF23D2B4}">
      <dsp:nvSpPr>
        <dsp:cNvPr id="0" name=""/>
        <dsp:cNvSpPr/>
      </dsp:nvSpPr>
      <dsp:spPr>
        <a:xfrm>
          <a:off x="3426804" y="1742620"/>
          <a:ext cx="1223590" cy="611795"/>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Manager</a:t>
          </a:r>
          <a:endParaRPr lang="en-US" sz="1200" b="1" kern="1200" dirty="0"/>
        </a:p>
      </dsp:txBody>
      <dsp:txXfrm>
        <a:off x="3444723" y="1760539"/>
        <a:ext cx="1187752" cy="575957"/>
      </dsp:txXfrm>
    </dsp:sp>
    <dsp:sp modelId="{ABC91BC0-9081-46A2-AE80-F82E0947CBA9}">
      <dsp:nvSpPr>
        <dsp:cNvPr id="0" name=""/>
        <dsp:cNvSpPr/>
      </dsp:nvSpPr>
      <dsp:spPr>
        <a:xfrm>
          <a:off x="4650395" y="2037048"/>
          <a:ext cx="489436" cy="22939"/>
        </a:xfrm>
        <a:custGeom>
          <a:avLst/>
          <a:gdLst/>
          <a:ahLst/>
          <a:cxnLst/>
          <a:rect l="0" t="0" r="0" b="0"/>
          <a:pathLst>
            <a:path>
              <a:moveTo>
                <a:pt x="0" y="11469"/>
              </a:moveTo>
              <a:lnTo>
                <a:pt x="489436" y="11469"/>
              </a:lnTo>
            </a:path>
          </a:pathLst>
        </a:custGeom>
        <a:noFill/>
        <a:ln w="2642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882877" y="2036281"/>
        <a:ext cx="24471" cy="24471"/>
      </dsp:txXfrm>
    </dsp:sp>
    <dsp:sp modelId="{5670D0CC-ED3F-4B6A-9EAE-D6319CCBF599}">
      <dsp:nvSpPr>
        <dsp:cNvPr id="0" name=""/>
        <dsp:cNvSpPr/>
      </dsp:nvSpPr>
      <dsp:spPr>
        <a:xfrm>
          <a:off x="5139831" y="1742620"/>
          <a:ext cx="1223590" cy="611795"/>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Supervisor</a:t>
          </a:r>
          <a:endParaRPr lang="en-US" sz="1200" b="1" kern="1200" dirty="0"/>
        </a:p>
      </dsp:txBody>
      <dsp:txXfrm>
        <a:off x="5157750" y="1760539"/>
        <a:ext cx="1187752" cy="575957"/>
      </dsp:txXfrm>
    </dsp:sp>
    <dsp:sp modelId="{361CE953-0E91-4BB9-AC09-D4A50F33BD1C}">
      <dsp:nvSpPr>
        <dsp:cNvPr id="0" name=""/>
        <dsp:cNvSpPr/>
      </dsp:nvSpPr>
      <dsp:spPr>
        <a:xfrm rot="19457599">
          <a:off x="6306768" y="1861156"/>
          <a:ext cx="602742" cy="22939"/>
        </a:xfrm>
        <a:custGeom>
          <a:avLst/>
          <a:gdLst/>
          <a:ahLst/>
          <a:cxnLst/>
          <a:rect l="0" t="0" r="0" b="0"/>
          <a:pathLst>
            <a:path>
              <a:moveTo>
                <a:pt x="0" y="11469"/>
              </a:moveTo>
              <a:lnTo>
                <a:pt x="602742" y="11469"/>
              </a:lnTo>
            </a:path>
          </a:pathLst>
        </a:custGeom>
        <a:noFill/>
        <a:ln w="2642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593071" y="1857558"/>
        <a:ext cx="30137" cy="30137"/>
      </dsp:txXfrm>
    </dsp:sp>
    <dsp:sp modelId="{652DBDBD-E2E5-4CD6-A979-D9505BFF68C4}">
      <dsp:nvSpPr>
        <dsp:cNvPr id="0" name=""/>
        <dsp:cNvSpPr/>
      </dsp:nvSpPr>
      <dsp:spPr>
        <a:xfrm>
          <a:off x="6852857" y="1390837"/>
          <a:ext cx="1223590" cy="611795"/>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Analyst</a:t>
          </a:r>
          <a:endParaRPr lang="en-US" sz="1200" b="1" kern="1200" dirty="0"/>
        </a:p>
      </dsp:txBody>
      <dsp:txXfrm>
        <a:off x="6870776" y="1408756"/>
        <a:ext cx="1187752" cy="575957"/>
      </dsp:txXfrm>
    </dsp:sp>
    <dsp:sp modelId="{AE5F57C7-6D45-4EC0-848A-44FF6A0552BB}">
      <dsp:nvSpPr>
        <dsp:cNvPr id="0" name=""/>
        <dsp:cNvSpPr/>
      </dsp:nvSpPr>
      <dsp:spPr>
        <a:xfrm rot="2142401">
          <a:off x="6306768" y="2212939"/>
          <a:ext cx="602742" cy="22939"/>
        </a:xfrm>
        <a:custGeom>
          <a:avLst/>
          <a:gdLst/>
          <a:ahLst/>
          <a:cxnLst/>
          <a:rect l="0" t="0" r="0" b="0"/>
          <a:pathLst>
            <a:path>
              <a:moveTo>
                <a:pt x="0" y="11469"/>
              </a:moveTo>
              <a:lnTo>
                <a:pt x="602742" y="11469"/>
              </a:lnTo>
            </a:path>
          </a:pathLst>
        </a:custGeom>
        <a:noFill/>
        <a:ln w="2642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593071" y="2209340"/>
        <a:ext cx="30137" cy="30137"/>
      </dsp:txXfrm>
    </dsp:sp>
    <dsp:sp modelId="{616563FE-5CFE-4474-91BE-BC1DEDAF869D}">
      <dsp:nvSpPr>
        <dsp:cNvPr id="0" name=""/>
        <dsp:cNvSpPr/>
      </dsp:nvSpPr>
      <dsp:spPr>
        <a:xfrm>
          <a:off x="6852857" y="2094402"/>
          <a:ext cx="1223590" cy="611795"/>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Analyst</a:t>
          </a:r>
          <a:endParaRPr lang="en-US" sz="1200" b="1" kern="1200" dirty="0"/>
        </a:p>
      </dsp:txBody>
      <dsp:txXfrm>
        <a:off x="6870776" y="2112321"/>
        <a:ext cx="1187752" cy="575957"/>
      </dsp:txXfrm>
    </dsp:sp>
    <dsp:sp modelId="{25C5C0E7-2699-4042-8D14-8EBEF73B8BE1}">
      <dsp:nvSpPr>
        <dsp:cNvPr id="0" name=""/>
        <dsp:cNvSpPr/>
      </dsp:nvSpPr>
      <dsp:spPr>
        <a:xfrm rot="4099285">
          <a:off x="806584" y="2828558"/>
          <a:ext cx="1324950" cy="22939"/>
        </a:xfrm>
        <a:custGeom>
          <a:avLst/>
          <a:gdLst/>
          <a:ahLst/>
          <a:cxnLst/>
          <a:rect l="0" t="0" r="0" b="0"/>
          <a:pathLst>
            <a:path>
              <a:moveTo>
                <a:pt x="0" y="11469"/>
              </a:moveTo>
              <a:lnTo>
                <a:pt x="1324950" y="11469"/>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435936" y="2806904"/>
        <a:ext cx="66247" cy="66247"/>
      </dsp:txXfrm>
    </dsp:sp>
    <dsp:sp modelId="{CF8231D9-DA5A-4CBF-9471-233E70BED5AD}">
      <dsp:nvSpPr>
        <dsp:cNvPr id="0" name=""/>
        <dsp:cNvSpPr/>
      </dsp:nvSpPr>
      <dsp:spPr>
        <a:xfrm>
          <a:off x="1713778" y="3149749"/>
          <a:ext cx="1223590" cy="611795"/>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Associate Director</a:t>
          </a:r>
          <a:endParaRPr lang="en-US" sz="1200" b="1" kern="1200" dirty="0"/>
        </a:p>
      </dsp:txBody>
      <dsp:txXfrm>
        <a:off x="1731697" y="3167668"/>
        <a:ext cx="1187752" cy="575957"/>
      </dsp:txXfrm>
    </dsp:sp>
    <dsp:sp modelId="{04B641B2-16A5-4C32-B576-1ACC2E7AA2F2}">
      <dsp:nvSpPr>
        <dsp:cNvPr id="0" name=""/>
        <dsp:cNvSpPr/>
      </dsp:nvSpPr>
      <dsp:spPr>
        <a:xfrm>
          <a:off x="2937368" y="3444177"/>
          <a:ext cx="489436" cy="22939"/>
        </a:xfrm>
        <a:custGeom>
          <a:avLst/>
          <a:gdLst/>
          <a:ahLst/>
          <a:cxnLst/>
          <a:rect l="0" t="0" r="0" b="0"/>
          <a:pathLst>
            <a:path>
              <a:moveTo>
                <a:pt x="0" y="11469"/>
              </a:moveTo>
              <a:lnTo>
                <a:pt x="489436" y="11469"/>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69850" y="3443410"/>
        <a:ext cx="24471" cy="24471"/>
      </dsp:txXfrm>
    </dsp:sp>
    <dsp:sp modelId="{8BF386A0-6594-4F69-AD84-2D2FB135CD29}">
      <dsp:nvSpPr>
        <dsp:cNvPr id="0" name=""/>
        <dsp:cNvSpPr/>
      </dsp:nvSpPr>
      <dsp:spPr>
        <a:xfrm>
          <a:off x="3426804" y="3149749"/>
          <a:ext cx="1223590" cy="611795"/>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Manager</a:t>
          </a:r>
          <a:endParaRPr lang="en-US" sz="1200" b="1" kern="1200" dirty="0"/>
        </a:p>
      </dsp:txBody>
      <dsp:txXfrm>
        <a:off x="3444723" y="3167668"/>
        <a:ext cx="1187752" cy="575957"/>
      </dsp:txXfrm>
    </dsp:sp>
    <dsp:sp modelId="{A703CBC3-9388-4403-B619-B85577840064}">
      <dsp:nvSpPr>
        <dsp:cNvPr id="0" name=""/>
        <dsp:cNvSpPr/>
      </dsp:nvSpPr>
      <dsp:spPr>
        <a:xfrm>
          <a:off x="4650395" y="3444177"/>
          <a:ext cx="489436" cy="22939"/>
        </a:xfrm>
        <a:custGeom>
          <a:avLst/>
          <a:gdLst/>
          <a:ahLst/>
          <a:cxnLst/>
          <a:rect l="0" t="0" r="0" b="0"/>
          <a:pathLst>
            <a:path>
              <a:moveTo>
                <a:pt x="0" y="11469"/>
              </a:moveTo>
              <a:lnTo>
                <a:pt x="489436" y="11469"/>
              </a:lnTo>
            </a:path>
          </a:pathLst>
        </a:custGeom>
        <a:noFill/>
        <a:ln w="2642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882877" y="3443410"/>
        <a:ext cx="24471" cy="24471"/>
      </dsp:txXfrm>
    </dsp:sp>
    <dsp:sp modelId="{05251A49-9F4C-4B28-A654-DE8A651FC219}">
      <dsp:nvSpPr>
        <dsp:cNvPr id="0" name=""/>
        <dsp:cNvSpPr/>
      </dsp:nvSpPr>
      <dsp:spPr>
        <a:xfrm>
          <a:off x="5139831" y="3149749"/>
          <a:ext cx="1223590" cy="611795"/>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Supervisor</a:t>
          </a:r>
          <a:endParaRPr lang="en-US" sz="1200" b="1" kern="1200" dirty="0"/>
        </a:p>
      </dsp:txBody>
      <dsp:txXfrm>
        <a:off x="5157750" y="3167668"/>
        <a:ext cx="1187752" cy="575957"/>
      </dsp:txXfrm>
    </dsp:sp>
    <dsp:sp modelId="{B7DA88F3-1124-4E46-9F8B-3E4DB2C36BF3}">
      <dsp:nvSpPr>
        <dsp:cNvPr id="0" name=""/>
        <dsp:cNvSpPr/>
      </dsp:nvSpPr>
      <dsp:spPr>
        <a:xfrm rot="19457599">
          <a:off x="6306768" y="3268285"/>
          <a:ext cx="602742" cy="22939"/>
        </a:xfrm>
        <a:custGeom>
          <a:avLst/>
          <a:gdLst/>
          <a:ahLst/>
          <a:cxnLst/>
          <a:rect l="0" t="0" r="0" b="0"/>
          <a:pathLst>
            <a:path>
              <a:moveTo>
                <a:pt x="0" y="11469"/>
              </a:moveTo>
              <a:lnTo>
                <a:pt x="602742" y="11469"/>
              </a:lnTo>
            </a:path>
          </a:pathLst>
        </a:custGeom>
        <a:noFill/>
        <a:ln w="2642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593071" y="3264687"/>
        <a:ext cx="30137" cy="30137"/>
      </dsp:txXfrm>
    </dsp:sp>
    <dsp:sp modelId="{6469D8B9-C685-46D6-90D2-21CE506C3A1A}">
      <dsp:nvSpPr>
        <dsp:cNvPr id="0" name=""/>
        <dsp:cNvSpPr/>
      </dsp:nvSpPr>
      <dsp:spPr>
        <a:xfrm>
          <a:off x="6852857" y="2797966"/>
          <a:ext cx="1223590" cy="611795"/>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Analyst</a:t>
          </a:r>
          <a:endParaRPr lang="en-US" sz="1200" b="1" kern="1200" dirty="0"/>
        </a:p>
      </dsp:txBody>
      <dsp:txXfrm>
        <a:off x="6870776" y="2815885"/>
        <a:ext cx="1187752" cy="575957"/>
      </dsp:txXfrm>
    </dsp:sp>
    <dsp:sp modelId="{20AC42CE-9D1A-42FF-9DA8-8EDAA7153801}">
      <dsp:nvSpPr>
        <dsp:cNvPr id="0" name=""/>
        <dsp:cNvSpPr/>
      </dsp:nvSpPr>
      <dsp:spPr>
        <a:xfrm rot="2142401">
          <a:off x="6306768" y="3620068"/>
          <a:ext cx="602742" cy="22939"/>
        </a:xfrm>
        <a:custGeom>
          <a:avLst/>
          <a:gdLst/>
          <a:ahLst/>
          <a:cxnLst/>
          <a:rect l="0" t="0" r="0" b="0"/>
          <a:pathLst>
            <a:path>
              <a:moveTo>
                <a:pt x="0" y="11469"/>
              </a:moveTo>
              <a:lnTo>
                <a:pt x="602742" y="11469"/>
              </a:lnTo>
            </a:path>
          </a:pathLst>
        </a:custGeom>
        <a:noFill/>
        <a:ln w="2642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593071" y="3616469"/>
        <a:ext cx="30137" cy="30137"/>
      </dsp:txXfrm>
    </dsp:sp>
    <dsp:sp modelId="{4547FD2E-F07A-4404-9287-76F4659D8CDD}">
      <dsp:nvSpPr>
        <dsp:cNvPr id="0" name=""/>
        <dsp:cNvSpPr/>
      </dsp:nvSpPr>
      <dsp:spPr>
        <a:xfrm>
          <a:off x="6852857" y="3501531"/>
          <a:ext cx="1223590" cy="611795"/>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Analyst</a:t>
          </a:r>
          <a:endParaRPr lang="en-US" sz="1200" b="1" kern="1200" dirty="0"/>
        </a:p>
      </dsp:txBody>
      <dsp:txXfrm>
        <a:off x="6870776" y="3519450"/>
        <a:ext cx="1187752" cy="57595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DA3E72-7B4A-487C-9A35-9F850D32A0EA}">
      <dsp:nvSpPr>
        <dsp:cNvPr id="0" name=""/>
        <dsp:cNvSpPr/>
      </dsp:nvSpPr>
      <dsp:spPr>
        <a:xfrm>
          <a:off x="1214716" y="288457"/>
          <a:ext cx="999566" cy="999566"/>
        </a:xfrm>
        <a:prstGeom prst="ellipse">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Design</a:t>
          </a:r>
        </a:p>
      </dsp:txBody>
      <dsp:txXfrm>
        <a:off x="1361099" y="434840"/>
        <a:ext cx="706800" cy="706800"/>
      </dsp:txXfrm>
    </dsp:sp>
    <dsp:sp modelId="{A0E0E237-40DF-482E-A241-D0DD3595B67B}">
      <dsp:nvSpPr>
        <dsp:cNvPr id="0" name=""/>
        <dsp:cNvSpPr/>
      </dsp:nvSpPr>
      <dsp:spPr>
        <a:xfrm rot="2160000">
          <a:off x="2182695" y="1056260"/>
          <a:ext cx="265730" cy="337353"/>
        </a:xfrm>
        <a:prstGeom prst="rightArrow">
          <a:avLst>
            <a:gd name="adj1" fmla="val 60000"/>
            <a:gd name="adj2" fmla="val 5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a:off x="2190307" y="1100302"/>
        <a:ext cx="186011" cy="202411"/>
      </dsp:txXfrm>
    </dsp:sp>
    <dsp:sp modelId="{365D2970-8778-45BC-AD96-C9DF914131D4}">
      <dsp:nvSpPr>
        <dsp:cNvPr id="0" name=""/>
        <dsp:cNvSpPr/>
      </dsp:nvSpPr>
      <dsp:spPr>
        <a:xfrm>
          <a:off x="2429006" y="1170691"/>
          <a:ext cx="999566" cy="999566"/>
        </a:xfrm>
        <a:prstGeom prst="ellipse">
          <a:avLst/>
        </a:prstGeom>
        <a:gradFill rotWithShape="0">
          <a:gsLst>
            <a:gs pos="0">
              <a:schemeClr val="accent4">
                <a:hueOff val="-1116192"/>
                <a:satOff val="6725"/>
                <a:lumOff val="539"/>
                <a:alphaOff val="0"/>
                <a:tint val="50000"/>
                <a:shade val="86000"/>
                <a:satMod val="140000"/>
              </a:schemeClr>
            </a:gs>
            <a:gs pos="45000">
              <a:schemeClr val="accent4">
                <a:hueOff val="-1116192"/>
                <a:satOff val="6725"/>
                <a:lumOff val="539"/>
                <a:alphaOff val="0"/>
                <a:tint val="48000"/>
                <a:satMod val="150000"/>
              </a:schemeClr>
            </a:gs>
            <a:gs pos="100000">
              <a:schemeClr val="accent4">
                <a:hueOff val="-1116192"/>
                <a:satOff val="6725"/>
                <a:lumOff val="539"/>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Develop</a:t>
          </a:r>
          <a:endParaRPr lang="en-US" sz="1100" kern="1200" dirty="0"/>
        </a:p>
      </dsp:txBody>
      <dsp:txXfrm>
        <a:off x="2575389" y="1317074"/>
        <a:ext cx="706800" cy="706800"/>
      </dsp:txXfrm>
    </dsp:sp>
    <dsp:sp modelId="{6EB58D9D-1C1E-4F14-8601-6DAECC50D649}">
      <dsp:nvSpPr>
        <dsp:cNvPr id="0" name=""/>
        <dsp:cNvSpPr/>
      </dsp:nvSpPr>
      <dsp:spPr>
        <a:xfrm rot="6480000">
          <a:off x="2566340" y="2208387"/>
          <a:ext cx="265730" cy="337353"/>
        </a:xfrm>
        <a:prstGeom prst="rightArrow">
          <a:avLst>
            <a:gd name="adj1" fmla="val 60000"/>
            <a:gd name="adj2" fmla="val 50000"/>
          </a:avLst>
        </a:prstGeom>
        <a:gradFill rotWithShape="0">
          <a:gsLst>
            <a:gs pos="0">
              <a:schemeClr val="accent4">
                <a:hueOff val="-1116192"/>
                <a:satOff val="6725"/>
                <a:lumOff val="539"/>
                <a:alphaOff val="0"/>
                <a:tint val="50000"/>
                <a:shade val="86000"/>
                <a:satMod val="140000"/>
              </a:schemeClr>
            </a:gs>
            <a:gs pos="45000">
              <a:schemeClr val="accent4">
                <a:hueOff val="-1116192"/>
                <a:satOff val="6725"/>
                <a:lumOff val="539"/>
                <a:alphaOff val="0"/>
                <a:tint val="48000"/>
                <a:satMod val="150000"/>
              </a:schemeClr>
            </a:gs>
            <a:gs pos="100000">
              <a:schemeClr val="accent4">
                <a:hueOff val="-1116192"/>
                <a:satOff val="6725"/>
                <a:lumOff val="539"/>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0800000">
        <a:off x="2618517" y="2237949"/>
        <a:ext cx="186011" cy="202411"/>
      </dsp:txXfrm>
    </dsp:sp>
    <dsp:sp modelId="{A000A02C-10D4-4FFE-97A4-51FCADBE9733}">
      <dsp:nvSpPr>
        <dsp:cNvPr id="0" name=""/>
        <dsp:cNvSpPr/>
      </dsp:nvSpPr>
      <dsp:spPr>
        <a:xfrm>
          <a:off x="1965189" y="2598175"/>
          <a:ext cx="999566" cy="999566"/>
        </a:xfrm>
        <a:prstGeom prst="ellipse">
          <a:avLst/>
        </a:prstGeom>
        <a:gradFill rotWithShape="0">
          <a:gsLst>
            <a:gs pos="0">
              <a:schemeClr val="accent4">
                <a:hueOff val="-2232385"/>
                <a:satOff val="13449"/>
                <a:lumOff val="1078"/>
                <a:alphaOff val="0"/>
                <a:tint val="50000"/>
                <a:shade val="86000"/>
                <a:satMod val="140000"/>
              </a:schemeClr>
            </a:gs>
            <a:gs pos="45000">
              <a:schemeClr val="accent4">
                <a:hueOff val="-2232385"/>
                <a:satOff val="13449"/>
                <a:lumOff val="1078"/>
                <a:alphaOff val="0"/>
                <a:tint val="48000"/>
                <a:satMod val="150000"/>
              </a:schemeClr>
            </a:gs>
            <a:gs pos="100000">
              <a:schemeClr val="accent4">
                <a:hueOff val="-2232385"/>
                <a:satOff val="13449"/>
                <a:lumOff val="107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Implement</a:t>
          </a:r>
          <a:endParaRPr lang="en-US" sz="1100" kern="1200" dirty="0"/>
        </a:p>
      </dsp:txBody>
      <dsp:txXfrm>
        <a:off x="2111572" y="2744558"/>
        <a:ext cx="706800" cy="706800"/>
      </dsp:txXfrm>
    </dsp:sp>
    <dsp:sp modelId="{AA406F4E-A4A9-4EBC-91ED-7AE4B785DCDA}">
      <dsp:nvSpPr>
        <dsp:cNvPr id="0" name=""/>
        <dsp:cNvSpPr/>
      </dsp:nvSpPr>
      <dsp:spPr>
        <a:xfrm rot="10800000">
          <a:off x="1589155" y="2929281"/>
          <a:ext cx="265730" cy="337353"/>
        </a:xfrm>
        <a:prstGeom prst="rightArrow">
          <a:avLst>
            <a:gd name="adj1" fmla="val 60000"/>
            <a:gd name="adj2" fmla="val 50000"/>
          </a:avLst>
        </a:prstGeom>
        <a:gradFill rotWithShape="0">
          <a:gsLst>
            <a:gs pos="0">
              <a:schemeClr val="accent4">
                <a:hueOff val="-2232385"/>
                <a:satOff val="13449"/>
                <a:lumOff val="1078"/>
                <a:alphaOff val="0"/>
                <a:tint val="50000"/>
                <a:shade val="86000"/>
                <a:satMod val="140000"/>
              </a:schemeClr>
            </a:gs>
            <a:gs pos="45000">
              <a:schemeClr val="accent4">
                <a:hueOff val="-2232385"/>
                <a:satOff val="13449"/>
                <a:lumOff val="1078"/>
                <a:alphaOff val="0"/>
                <a:tint val="48000"/>
                <a:satMod val="150000"/>
              </a:schemeClr>
            </a:gs>
            <a:gs pos="100000">
              <a:schemeClr val="accent4">
                <a:hueOff val="-2232385"/>
                <a:satOff val="13449"/>
                <a:lumOff val="1078"/>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0800000">
        <a:off x="1668874" y="2996752"/>
        <a:ext cx="186011" cy="202411"/>
      </dsp:txXfrm>
    </dsp:sp>
    <dsp:sp modelId="{2D34A31A-D9DD-451E-8ECF-C943E18501B0}">
      <dsp:nvSpPr>
        <dsp:cNvPr id="0" name=""/>
        <dsp:cNvSpPr/>
      </dsp:nvSpPr>
      <dsp:spPr>
        <a:xfrm>
          <a:off x="464243" y="2598175"/>
          <a:ext cx="999566" cy="999566"/>
        </a:xfrm>
        <a:prstGeom prst="ellipse">
          <a:avLst/>
        </a:prstGeom>
        <a:gradFill rotWithShape="0">
          <a:gsLst>
            <a:gs pos="0">
              <a:schemeClr val="accent4">
                <a:hueOff val="-3348577"/>
                <a:satOff val="20174"/>
                <a:lumOff val="1617"/>
                <a:alphaOff val="0"/>
                <a:tint val="50000"/>
                <a:shade val="86000"/>
                <a:satMod val="140000"/>
              </a:schemeClr>
            </a:gs>
            <a:gs pos="45000">
              <a:schemeClr val="accent4">
                <a:hueOff val="-3348577"/>
                <a:satOff val="20174"/>
                <a:lumOff val="1617"/>
                <a:alphaOff val="0"/>
                <a:tint val="48000"/>
                <a:satMod val="150000"/>
              </a:schemeClr>
            </a:gs>
            <a:gs pos="100000">
              <a:schemeClr val="accent4">
                <a:hueOff val="-3348577"/>
                <a:satOff val="20174"/>
                <a:lumOff val="1617"/>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smtClean="0"/>
            <a:t>Evaluate</a:t>
          </a:r>
          <a:endParaRPr lang="en-US" sz="1100" kern="1200"/>
        </a:p>
      </dsp:txBody>
      <dsp:txXfrm>
        <a:off x="610626" y="2744558"/>
        <a:ext cx="706800" cy="706800"/>
      </dsp:txXfrm>
    </dsp:sp>
    <dsp:sp modelId="{C0C5F142-803D-4E93-8083-F7E882F1BE12}">
      <dsp:nvSpPr>
        <dsp:cNvPr id="0" name=""/>
        <dsp:cNvSpPr/>
      </dsp:nvSpPr>
      <dsp:spPr>
        <a:xfrm rot="15120000">
          <a:off x="601577" y="2222692"/>
          <a:ext cx="265730" cy="337353"/>
        </a:xfrm>
        <a:prstGeom prst="rightArrow">
          <a:avLst>
            <a:gd name="adj1" fmla="val 60000"/>
            <a:gd name="adj2" fmla="val 50000"/>
          </a:avLst>
        </a:prstGeom>
        <a:gradFill rotWithShape="0">
          <a:gsLst>
            <a:gs pos="0">
              <a:schemeClr val="accent4">
                <a:hueOff val="-3348577"/>
                <a:satOff val="20174"/>
                <a:lumOff val="1617"/>
                <a:alphaOff val="0"/>
                <a:tint val="50000"/>
                <a:shade val="86000"/>
                <a:satMod val="140000"/>
              </a:schemeClr>
            </a:gs>
            <a:gs pos="45000">
              <a:schemeClr val="accent4">
                <a:hueOff val="-3348577"/>
                <a:satOff val="20174"/>
                <a:lumOff val="1617"/>
                <a:alphaOff val="0"/>
                <a:tint val="48000"/>
                <a:satMod val="150000"/>
              </a:schemeClr>
            </a:gs>
            <a:gs pos="100000">
              <a:schemeClr val="accent4">
                <a:hueOff val="-3348577"/>
                <a:satOff val="20174"/>
                <a:lumOff val="1617"/>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0800000">
        <a:off x="653754" y="2328072"/>
        <a:ext cx="186011" cy="202411"/>
      </dsp:txXfrm>
    </dsp:sp>
    <dsp:sp modelId="{D98CDDC6-E998-4951-93AC-FA8FEE891969}">
      <dsp:nvSpPr>
        <dsp:cNvPr id="0" name=""/>
        <dsp:cNvSpPr/>
      </dsp:nvSpPr>
      <dsp:spPr>
        <a:xfrm>
          <a:off x="426" y="1170691"/>
          <a:ext cx="999566" cy="999566"/>
        </a:xfrm>
        <a:prstGeom prst="ellipse">
          <a:avLst/>
        </a:prstGeom>
        <a:gradFill rotWithShape="0">
          <a:gsLst>
            <a:gs pos="0">
              <a:schemeClr val="accent4">
                <a:hueOff val="-4464770"/>
                <a:satOff val="26899"/>
                <a:lumOff val="2156"/>
                <a:alphaOff val="0"/>
                <a:tint val="50000"/>
                <a:shade val="86000"/>
                <a:satMod val="140000"/>
              </a:schemeClr>
            </a:gs>
            <a:gs pos="45000">
              <a:schemeClr val="accent4">
                <a:hueOff val="-4464770"/>
                <a:satOff val="26899"/>
                <a:lumOff val="2156"/>
                <a:alphaOff val="0"/>
                <a:tint val="48000"/>
                <a:satMod val="150000"/>
              </a:schemeClr>
            </a:gs>
            <a:gs pos="100000">
              <a:schemeClr val="accent4">
                <a:hueOff val="-4464770"/>
                <a:satOff val="26899"/>
                <a:lumOff val="2156"/>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smtClean="0"/>
            <a:t>Analyze</a:t>
          </a:r>
          <a:endParaRPr lang="en-US" sz="1100" kern="1200" dirty="0"/>
        </a:p>
      </dsp:txBody>
      <dsp:txXfrm>
        <a:off x="146809" y="1317074"/>
        <a:ext cx="706800" cy="706800"/>
      </dsp:txXfrm>
    </dsp:sp>
    <dsp:sp modelId="{B5994622-1433-4D80-91EE-0C95740BCFCC}">
      <dsp:nvSpPr>
        <dsp:cNvPr id="0" name=""/>
        <dsp:cNvSpPr/>
      </dsp:nvSpPr>
      <dsp:spPr>
        <a:xfrm rot="19440000">
          <a:off x="968405" y="1065101"/>
          <a:ext cx="265730" cy="337353"/>
        </a:xfrm>
        <a:prstGeom prst="rightArrow">
          <a:avLst>
            <a:gd name="adj1" fmla="val 60000"/>
            <a:gd name="adj2" fmla="val 50000"/>
          </a:avLst>
        </a:prstGeom>
        <a:gradFill rotWithShape="0">
          <a:gsLst>
            <a:gs pos="0">
              <a:schemeClr val="accent4">
                <a:hueOff val="-4464770"/>
                <a:satOff val="26899"/>
                <a:lumOff val="2156"/>
                <a:alphaOff val="0"/>
                <a:tint val="50000"/>
                <a:shade val="86000"/>
                <a:satMod val="140000"/>
              </a:schemeClr>
            </a:gs>
            <a:gs pos="45000">
              <a:schemeClr val="accent4">
                <a:hueOff val="-4464770"/>
                <a:satOff val="26899"/>
                <a:lumOff val="2156"/>
                <a:alphaOff val="0"/>
                <a:tint val="48000"/>
                <a:satMod val="150000"/>
              </a:schemeClr>
            </a:gs>
            <a:gs pos="100000">
              <a:schemeClr val="accent4">
                <a:hueOff val="-4464770"/>
                <a:satOff val="26899"/>
                <a:lumOff val="2156"/>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a:off x="976017" y="1156001"/>
        <a:ext cx="186011" cy="202411"/>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6.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5F9351-2C36-4750-A5B4-4D22CF6DE6CC}" type="datetimeFigureOut">
              <a:rPr lang="en-US" smtClean="0"/>
              <a:pPr/>
              <a:t>1/19/2017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00CC19-210B-4C87-B918-B831B30B4BA5}" type="slidenum">
              <a:rPr lang="en-US" smtClean="0"/>
              <a:pPr/>
              <a:t>‹#›</a:t>
            </a:fld>
            <a:endParaRPr lang="en-US"/>
          </a:p>
        </p:txBody>
      </p:sp>
    </p:spTree>
    <p:extLst>
      <p:ext uri="{BB962C8B-B14F-4D97-AF65-F5344CB8AC3E}">
        <p14:creationId xmlns:p14="http://schemas.microsoft.com/office/powerpoint/2010/main" val="3465681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a:t>
            </a:fld>
            <a:endParaRPr lang="en-US"/>
          </a:p>
        </p:txBody>
      </p:sp>
    </p:spTree>
    <p:extLst>
      <p:ext uri="{BB962C8B-B14F-4D97-AF65-F5344CB8AC3E}">
        <p14:creationId xmlns:p14="http://schemas.microsoft.com/office/powerpoint/2010/main" val="1082768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12</a:t>
            </a:fld>
            <a:endParaRPr lang="en-US"/>
          </a:p>
        </p:txBody>
      </p:sp>
    </p:spTree>
    <p:extLst>
      <p:ext uri="{BB962C8B-B14F-4D97-AF65-F5344CB8AC3E}">
        <p14:creationId xmlns:p14="http://schemas.microsoft.com/office/powerpoint/2010/main" val="2132679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13</a:t>
            </a:fld>
            <a:endParaRPr lang="en-US"/>
          </a:p>
        </p:txBody>
      </p:sp>
    </p:spTree>
    <p:extLst>
      <p:ext uri="{BB962C8B-B14F-4D97-AF65-F5344CB8AC3E}">
        <p14:creationId xmlns:p14="http://schemas.microsoft.com/office/powerpoint/2010/main" val="3576081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14</a:t>
            </a:fld>
            <a:endParaRPr lang="en-US"/>
          </a:p>
        </p:txBody>
      </p:sp>
    </p:spTree>
    <p:extLst>
      <p:ext uri="{BB962C8B-B14F-4D97-AF65-F5344CB8AC3E}">
        <p14:creationId xmlns:p14="http://schemas.microsoft.com/office/powerpoint/2010/main" val="2551919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15</a:t>
            </a:fld>
            <a:endParaRPr lang="en-US"/>
          </a:p>
        </p:txBody>
      </p:sp>
    </p:spTree>
    <p:extLst>
      <p:ext uri="{BB962C8B-B14F-4D97-AF65-F5344CB8AC3E}">
        <p14:creationId xmlns:p14="http://schemas.microsoft.com/office/powerpoint/2010/main" val="1172472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16</a:t>
            </a:fld>
            <a:endParaRPr lang="en-US"/>
          </a:p>
        </p:txBody>
      </p:sp>
    </p:spTree>
    <p:extLst>
      <p:ext uri="{BB962C8B-B14F-4D97-AF65-F5344CB8AC3E}">
        <p14:creationId xmlns:p14="http://schemas.microsoft.com/office/powerpoint/2010/main" val="91059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854861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18</a:t>
            </a:fld>
            <a:endParaRPr lang="en-US"/>
          </a:p>
        </p:txBody>
      </p:sp>
    </p:spTree>
    <p:extLst>
      <p:ext uri="{BB962C8B-B14F-4D97-AF65-F5344CB8AC3E}">
        <p14:creationId xmlns:p14="http://schemas.microsoft.com/office/powerpoint/2010/main" val="1177468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20</a:t>
            </a:fld>
            <a:endParaRPr lang="en-US"/>
          </a:p>
        </p:txBody>
      </p:sp>
    </p:spTree>
    <p:extLst>
      <p:ext uri="{BB962C8B-B14F-4D97-AF65-F5344CB8AC3E}">
        <p14:creationId xmlns:p14="http://schemas.microsoft.com/office/powerpoint/2010/main" val="3046591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21</a:t>
            </a:fld>
            <a:endParaRPr lang="en-US"/>
          </a:p>
        </p:txBody>
      </p:sp>
    </p:spTree>
    <p:extLst>
      <p:ext uri="{BB962C8B-B14F-4D97-AF65-F5344CB8AC3E}">
        <p14:creationId xmlns:p14="http://schemas.microsoft.com/office/powerpoint/2010/main" val="2574550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22</a:t>
            </a:fld>
            <a:endParaRPr lang="en-US"/>
          </a:p>
        </p:txBody>
      </p:sp>
    </p:spTree>
    <p:extLst>
      <p:ext uri="{BB962C8B-B14F-4D97-AF65-F5344CB8AC3E}">
        <p14:creationId xmlns:p14="http://schemas.microsoft.com/office/powerpoint/2010/main" val="3573636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a:t>
            </a:fld>
            <a:endParaRPr lang="en-US"/>
          </a:p>
        </p:txBody>
      </p:sp>
    </p:spTree>
    <p:extLst>
      <p:ext uri="{BB962C8B-B14F-4D97-AF65-F5344CB8AC3E}">
        <p14:creationId xmlns:p14="http://schemas.microsoft.com/office/powerpoint/2010/main" val="306610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23</a:t>
            </a:fld>
            <a:endParaRPr lang="en-US"/>
          </a:p>
        </p:txBody>
      </p:sp>
    </p:spTree>
    <p:extLst>
      <p:ext uri="{BB962C8B-B14F-4D97-AF65-F5344CB8AC3E}">
        <p14:creationId xmlns:p14="http://schemas.microsoft.com/office/powerpoint/2010/main" val="2789559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24</a:t>
            </a:fld>
            <a:endParaRPr lang="en-US"/>
          </a:p>
        </p:txBody>
      </p:sp>
    </p:spTree>
    <p:extLst>
      <p:ext uri="{BB962C8B-B14F-4D97-AF65-F5344CB8AC3E}">
        <p14:creationId xmlns:p14="http://schemas.microsoft.com/office/powerpoint/2010/main" val="2893334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25</a:t>
            </a:fld>
            <a:endParaRPr lang="en-US"/>
          </a:p>
        </p:txBody>
      </p:sp>
    </p:spTree>
    <p:extLst>
      <p:ext uri="{BB962C8B-B14F-4D97-AF65-F5344CB8AC3E}">
        <p14:creationId xmlns:p14="http://schemas.microsoft.com/office/powerpoint/2010/main" val="3920262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26</a:t>
            </a:fld>
            <a:endParaRPr lang="en-US"/>
          </a:p>
        </p:txBody>
      </p:sp>
    </p:spTree>
    <p:extLst>
      <p:ext uri="{BB962C8B-B14F-4D97-AF65-F5344CB8AC3E}">
        <p14:creationId xmlns:p14="http://schemas.microsoft.com/office/powerpoint/2010/main" val="2812245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27</a:t>
            </a:fld>
            <a:endParaRPr lang="en-US"/>
          </a:p>
        </p:txBody>
      </p:sp>
    </p:spTree>
    <p:extLst>
      <p:ext uri="{BB962C8B-B14F-4D97-AF65-F5344CB8AC3E}">
        <p14:creationId xmlns:p14="http://schemas.microsoft.com/office/powerpoint/2010/main" val="1623033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28</a:t>
            </a:fld>
            <a:endParaRPr lang="en-US"/>
          </a:p>
        </p:txBody>
      </p:sp>
    </p:spTree>
    <p:extLst>
      <p:ext uri="{BB962C8B-B14F-4D97-AF65-F5344CB8AC3E}">
        <p14:creationId xmlns:p14="http://schemas.microsoft.com/office/powerpoint/2010/main" val="5397333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30</a:t>
            </a:fld>
            <a:endParaRPr lang="en-US"/>
          </a:p>
        </p:txBody>
      </p:sp>
    </p:spTree>
    <p:extLst>
      <p:ext uri="{BB962C8B-B14F-4D97-AF65-F5344CB8AC3E}">
        <p14:creationId xmlns:p14="http://schemas.microsoft.com/office/powerpoint/2010/main" val="28316945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31</a:t>
            </a:fld>
            <a:endParaRPr lang="en-US"/>
          </a:p>
        </p:txBody>
      </p:sp>
    </p:spTree>
    <p:extLst>
      <p:ext uri="{BB962C8B-B14F-4D97-AF65-F5344CB8AC3E}">
        <p14:creationId xmlns:p14="http://schemas.microsoft.com/office/powerpoint/2010/main" val="18913133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33</a:t>
            </a:fld>
            <a:endParaRPr lang="en-US"/>
          </a:p>
        </p:txBody>
      </p:sp>
    </p:spTree>
    <p:extLst>
      <p:ext uri="{BB962C8B-B14F-4D97-AF65-F5344CB8AC3E}">
        <p14:creationId xmlns:p14="http://schemas.microsoft.com/office/powerpoint/2010/main" val="590173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35</a:t>
            </a:fld>
            <a:endParaRPr lang="en-US"/>
          </a:p>
        </p:txBody>
      </p:sp>
    </p:spTree>
    <p:extLst>
      <p:ext uri="{BB962C8B-B14F-4D97-AF65-F5344CB8AC3E}">
        <p14:creationId xmlns:p14="http://schemas.microsoft.com/office/powerpoint/2010/main" val="2727203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5</a:t>
            </a:fld>
            <a:endParaRPr lang="en-US"/>
          </a:p>
        </p:txBody>
      </p:sp>
    </p:spTree>
    <p:extLst>
      <p:ext uri="{BB962C8B-B14F-4D97-AF65-F5344CB8AC3E}">
        <p14:creationId xmlns:p14="http://schemas.microsoft.com/office/powerpoint/2010/main" val="3386553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37</a:t>
            </a:fld>
            <a:endParaRPr lang="en-US"/>
          </a:p>
        </p:txBody>
      </p:sp>
    </p:spTree>
    <p:extLst>
      <p:ext uri="{BB962C8B-B14F-4D97-AF65-F5344CB8AC3E}">
        <p14:creationId xmlns:p14="http://schemas.microsoft.com/office/powerpoint/2010/main" val="42640711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38</a:t>
            </a:fld>
            <a:endParaRPr lang="en-US"/>
          </a:p>
        </p:txBody>
      </p:sp>
    </p:spTree>
    <p:extLst>
      <p:ext uri="{BB962C8B-B14F-4D97-AF65-F5344CB8AC3E}">
        <p14:creationId xmlns:p14="http://schemas.microsoft.com/office/powerpoint/2010/main" val="9224658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40</a:t>
            </a:fld>
            <a:endParaRPr lang="en-US"/>
          </a:p>
        </p:txBody>
      </p:sp>
    </p:spTree>
    <p:extLst>
      <p:ext uri="{BB962C8B-B14F-4D97-AF65-F5344CB8AC3E}">
        <p14:creationId xmlns:p14="http://schemas.microsoft.com/office/powerpoint/2010/main" val="10103421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43</a:t>
            </a:fld>
            <a:endParaRPr lang="en-US"/>
          </a:p>
        </p:txBody>
      </p:sp>
    </p:spTree>
    <p:extLst>
      <p:ext uri="{BB962C8B-B14F-4D97-AF65-F5344CB8AC3E}">
        <p14:creationId xmlns:p14="http://schemas.microsoft.com/office/powerpoint/2010/main" val="25608703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44</a:t>
            </a:fld>
            <a:endParaRPr lang="en-US"/>
          </a:p>
        </p:txBody>
      </p:sp>
    </p:spTree>
    <p:extLst>
      <p:ext uri="{BB962C8B-B14F-4D97-AF65-F5344CB8AC3E}">
        <p14:creationId xmlns:p14="http://schemas.microsoft.com/office/powerpoint/2010/main" val="1914979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6</a:t>
            </a:fld>
            <a:endParaRPr lang="en-US"/>
          </a:p>
        </p:txBody>
      </p:sp>
    </p:spTree>
    <p:extLst>
      <p:ext uri="{BB962C8B-B14F-4D97-AF65-F5344CB8AC3E}">
        <p14:creationId xmlns:p14="http://schemas.microsoft.com/office/powerpoint/2010/main" val="182877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7</a:t>
            </a:fld>
            <a:endParaRPr lang="en-US"/>
          </a:p>
        </p:txBody>
      </p:sp>
    </p:spTree>
    <p:extLst>
      <p:ext uri="{BB962C8B-B14F-4D97-AF65-F5344CB8AC3E}">
        <p14:creationId xmlns:p14="http://schemas.microsoft.com/office/powerpoint/2010/main" val="199284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8</a:t>
            </a:fld>
            <a:endParaRPr lang="en-US"/>
          </a:p>
        </p:txBody>
      </p:sp>
    </p:spTree>
    <p:extLst>
      <p:ext uri="{BB962C8B-B14F-4D97-AF65-F5344CB8AC3E}">
        <p14:creationId xmlns:p14="http://schemas.microsoft.com/office/powerpoint/2010/main" val="2959742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9</a:t>
            </a:fld>
            <a:endParaRPr lang="en-US"/>
          </a:p>
        </p:txBody>
      </p:sp>
    </p:spTree>
    <p:extLst>
      <p:ext uri="{BB962C8B-B14F-4D97-AF65-F5344CB8AC3E}">
        <p14:creationId xmlns:p14="http://schemas.microsoft.com/office/powerpoint/2010/main" val="634663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10</a:t>
            </a:fld>
            <a:endParaRPr lang="en-US"/>
          </a:p>
        </p:txBody>
      </p:sp>
    </p:spTree>
    <p:extLst>
      <p:ext uri="{BB962C8B-B14F-4D97-AF65-F5344CB8AC3E}">
        <p14:creationId xmlns:p14="http://schemas.microsoft.com/office/powerpoint/2010/main" val="2086002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11</a:t>
            </a:fld>
            <a:endParaRPr lang="en-US"/>
          </a:p>
        </p:txBody>
      </p:sp>
    </p:spTree>
    <p:extLst>
      <p:ext uri="{BB962C8B-B14F-4D97-AF65-F5344CB8AC3E}">
        <p14:creationId xmlns:p14="http://schemas.microsoft.com/office/powerpoint/2010/main" val="3398452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gi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smtClean="0"/>
              <a:t>Title/Cover Slide</a:t>
            </a:r>
            <a:br>
              <a:rPr lang="en-US" dirty="0" smtClean="0"/>
            </a:br>
            <a:r>
              <a:rPr lang="en-US" dirty="0" smtClean="0"/>
              <a:t/>
            </a:r>
            <a:br>
              <a:rPr lang="en-US" dirty="0" smtClean="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spTree>
    <p:extLst>
      <p:ext uri="{BB962C8B-B14F-4D97-AF65-F5344CB8AC3E}">
        <p14:creationId xmlns:p14="http://schemas.microsoft.com/office/powerpoint/2010/main" val="38836574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smtClean="0"/>
              <a:t>Title/Cover Slide</a:t>
            </a:r>
            <a:br>
              <a:rPr lang="en-US" dirty="0" smtClean="0"/>
            </a:br>
            <a:r>
              <a:rPr lang="en-US" dirty="0" smtClean="0"/>
              <a:t/>
            </a:r>
            <a:br>
              <a:rPr lang="en-US" dirty="0" smtClean="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spTree>
    <p:extLst>
      <p:ext uri="{BB962C8B-B14F-4D97-AF65-F5344CB8AC3E}">
        <p14:creationId xmlns:p14="http://schemas.microsoft.com/office/powerpoint/2010/main" val="218097237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Title and Content Slide</a:t>
            </a:r>
            <a:endParaRPr lang="en-US" dirty="0"/>
          </a:p>
        </p:txBody>
      </p:sp>
      <p:sp>
        <p:nvSpPr>
          <p:cNvPr id="9" name="Text Placeholder 8"/>
          <p:cNvSpPr>
            <a:spLocks noGrp="1"/>
          </p:cNvSpPr>
          <p:nvPr>
            <p:ph type="body" sz="quarter" idx="10"/>
          </p:nvPr>
        </p:nvSpPr>
        <p:spPr>
          <a:xfrm>
            <a:off x="457200" y="1371600"/>
            <a:ext cx="8229600" cy="2667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530442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smtClean="0"/>
              <a:t>Title and Content Slide</a:t>
            </a:r>
            <a:br>
              <a:rPr lang="en-US" dirty="0" smtClean="0"/>
            </a:br>
            <a:r>
              <a:rPr lang="en-US" dirty="0" smtClean="0"/>
              <a:t/>
            </a:r>
            <a:br>
              <a:rPr lang="en-US" dirty="0" smtClean="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smtClean="0">
                <a:solidFill>
                  <a:schemeClr val="tx1"/>
                </a:solidFill>
                <a:latin typeface="+mj-lt"/>
              </a:rPr>
              <a:t>Subtitle</a:t>
            </a:r>
          </a:p>
        </p:txBody>
      </p:sp>
    </p:spTree>
    <p:extLst>
      <p:ext uri="{BB962C8B-B14F-4D97-AF65-F5344CB8AC3E}">
        <p14:creationId xmlns:p14="http://schemas.microsoft.com/office/powerpoint/2010/main" val="38309083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smtClean="0"/>
              <a:t>Section slide</a:t>
            </a:r>
            <a:endParaRPr lang="en-US" dirty="0"/>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Subtitle</a:t>
            </a:r>
          </a:p>
        </p:txBody>
      </p:sp>
    </p:spTree>
    <p:extLst>
      <p:ext uri="{BB962C8B-B14F-4D97-AF65-F5344CB8AC3E}">
        <p14:creationId xmlns:p14="http://schemas.microsoft.com/office/powerpoint/2010/main" val="159797602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2739211"/>
          </a:xfrm>
        </p:spPr>
        <p:txBody>
          <a:bodyPr/>
          <a:lstStyle>
            <a:lvl1pPr>
              <a:spcAft>
                <a:spcPts val="600"/>
              </a:spcAft>
              <a:defRPr sz="2800"/>
            </a:lvl1pPr>
            <a:lvl2pPr>
              <a:spcAft>
                <a:spcPts val="600"/>
              </a:spcAft>
              <a:defRPr sz="2400"/>
            </a:lvl2pPr>
            <a:lvl3pPr>
              <a:spcAft>
                <a:spcPts val="600"/>
              </a:spcAft>
              <a:defRPr sz="2000"/>
            </a:lvl3pPr>
            <a:lvl4pPr>
              <a:spcAft>
                <a:spcPts val="600"/>
              </a:spcAft>
              <a:defRPr sz="1800"/>
            </a:lvl4pPr>
            <a:lvl5pPr>
              <a:spcAft>
                <a:spcPts val="600"/>
              </a:spcAft>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2739211"/>
          </a:xfrm>
        </p:spPr>
        <p:txBody>
          <a:bodyPr/>
          <a:lstStyle>
            <a:lvl1pPr>
              <a:spcAft>
                <a:spcPts val="600"/>
              </a:spcAft>
              <a:defRPr sz="2800"/>
            </a:lvl1pPr>
            <a:lvl2pPr>
              <a:spcAft>
                <a:spcPts val="600"/>
              </a:spcAft>
              <a:defRPr sz="2400"/>
            </a:lvl2pPr>
            <a:lvl3pPr>
              <a:spcAft>
                <a:spcPts val="600"/>
              </a:spcAft>
              <a:defRPr sz="2000"/>
            </a:lvl3pPr>
            <a:lvl4pPr>
              <a:spcAft>
                <a:spcPts val="600"/>
              </a:spcAft>
              <a:defRPr sz="1800"/>
            </a:lvl4pPr>
            <a:lvl5pPr>
              <a:spcAft>
                <a:spcPts val="600"/>
              </a:spcAft>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928709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51913252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smtClean="0"/>
              <a:t>Blank slide for complex graphics, large pictures, or multiple picture layouts.</a:t>
            </a:r>
          </a:p>
        </p:txBody>
      </p:sp>
    </p:spTree>
    <p:extLst>
      <p:ext uri="{BB962C8B-B14F-4D97-AF65-F5344CB8AC3E}">
        <p14:creationId xmlns:p14="http://schemas.microsoft.com/office/powerpoint/2010/main" val="91784629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smtClean="0"/>
              <a:t>This is a compelling statement, takeaway or quote to highlight that should be highlighted. It also serves to break up the visual monotony of the usual slide progression. Be creative, but don’t clutter the page with too many words and keep roomy margins.</a:t>
            </a:r>
            <a:endParaRPr lang="en-US" dirty="0"/>
          </a:p>
        </p:txBody>
      </p:sp>
    </p:spTree>
    <p:extLst>
      <p:ext uri="{BB962C8B-B14F-4D97-AF65-F5344CB8AC3E}">
        <p14:creationId xmlns:p14="http://schemas.microsoft.com/office/powerpoint/2010/main" val="20844076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sp>
        <p:nvSpPr>
          <p:cNvPr id="10" name="Rectangle 9"/>
          <p:cNvSpPr/>
          <p:nvPr/>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smtClean="0"/>
              <a:t>Title/Cover Slide</a:t>
            </a:r>
            <a:br>
              <a:rPr lang="en-US" dirty="0" smtClean="0"/>
            </a:br>
            <a:r>
              <a:rPr lang="en-US" dirty="0" smtClean="0"/>
              <a:t/>
            </a:r>
            <a:br>
              <a:rPr lang="en-US" dirty="0" smtClean="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sp>
        <p:nvSpPr>
          <p:cNvPr id="4" name="Rectangle 3"/>
          <p:cNvSpPr/>
          <p:nvPr/>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304800" y="1561398"/>
            <a:ext cx="3020737" cy="369332"/>
          </a:xfrm>
          <a:prstGeom prst="rect">
            <a:avLst/>
          </a:prstGeom>
          <a:noFill/>
        </p:spPr>
        <p:txBody>
          <a:bodyPr wrap="square" rtlCol="0">
            <a:spAutoFit/>
          </a:bodyPr>
          <a:lstStyle/>
          <a:p>
            <a:r>
              <a:rPr lang="en-US" smtClean="0">
                <a:solidFill>
                  <a:prstClr val="white"/>
                </a:solidFill>
                <a:latin typeface="Franklin Gothic Medium" panose="020B0603020102020204" pitchFamily="34" charset="0"/>
              </a:rPr>
              <a:t>QMS Quick Learning Activity</a:t>
            </a:r>
            <a:endParaRPr lang="en-US" dirty="0" smtClean="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p:nvSpPr>
        <p:spPr>
          <a:xfrm>
            <a:off x="7391400" y="6393543"/>
            <a:ext cx="1370568" cy="338554"/>
          </a:xfrm>
          <a:prstGeom prst="rect">
            <a:avLst/>
          </a:prstGeom>
          <a:noFill/>
        </p:spPr>
        <p:txBody>
          <a:bodyPr wrap="none" rtlCol="0">
            <a:spAutoFit/>
          </a:bodyPr>
          <a:lstStyle/>
          <a:p>
            <a:r>
              <a:rPr lang="en-US" sz="1600" dirty="0" smtClean="0">
                <a:solidFill>
                  <a:srgbClr val="00A0AF"/>
                </a:solidFill>
                <a:latin typeface="Franklin Gothic Medium" panose="020B0603020102020204" pitchFamily="34" charset="0"/>
              </a:rPr>
              <a:t>www.aphl.org</a:t>
            </a:r>
            <a:endParaRPr lang="en-US" sz="1600" dirty="0">
              <a:solidFill>
                <a:srgbClr val="00A0AF"/>
              </a:solidFill>
              <a:latin typeface="Franklin Gothic Medium" panose="020B0603020102020204" pitchFamily="34" charset="0"/>
            </a:endParaRPr>
          </a:p>
        </p:txBody>
      </p:sp>
    </p:spTree>
    <p:extLst>
      <p:ext uri="{BB962C8B-B14F-4D97-AF65-F5344CB8AC3E}">
        <p14:creationId xmlns:p14="http://schemas.microsoft.com/office/powerpoint/2010/main" val="36219296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Title and Content Slide</a:t>
            </a:r>
            <a:endParaRPr lang="en-US" dirty="0"/>
          </a:p>
        </p:txBody>
      </p:sp>
      <p:sp>
        <p:nvSpPr>
          <p:cNvPr id="9" name="Text Placeholder 8"/>
          <p:cNvSpPr>
            <a:spLocks noGrp="1"/>
          </p:cNvSpPr>
          <p:nvPr>
            <p:ph type="body" sz="quarter" idx="10"/>
          </p:nvPr>
        </p:nvSpPr>
        <p:spPr>
          <a:xfrm>
            <a:off x="457200" y="1371600"/>
            <a:ext cx="8229600" cy="2438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70560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smtClean="0"/>
              <a:t>Title and Content Slide</a:t>
            </a:r>
            <a:br>
              <a:rPr lang="en-US" dirty="0" smtClean="0"/>
            </a:br>
            <a:r>
              <a:rPr lang="en-US" dirty="0" smtClean="0"/>
              <a:t/>
            </a:r>
            <a:br>
              <a:rPr lang="en-US" dirty="0" smtClean="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smtClean="0">
                <a:solidFill>
                  <a:schemeClr val="tx1"/>
                </a:solidFill>
                <a:latin typeface="+mj-lt"/>
              </a:rPr>
              <a:t>Subtitle</a:t>
            </a:r>
          </a:p>
        </p:txBody>
      </p:sp>
    </p:spTree>
    <p:extLst>
      <p:ext uri="{BB962C8B-B14F-4D97-AF65-F5344CB8AC3E}">
        <p14:creationId xmlns:p14="http://schemas.microsoft.com/office/powerpoint/2010/main" val="11501807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smtClean="0"/>
              <a:t>Section slide</a:t>
            </a:r>
            <a:endParaRPr lang="en-US" dirty="0"/>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Subtitle</a:t>
            </a:r>
          </a:p>
        </p:txBody>
      </p:sp>
    </p:spTree>
    <p:extLst>
      <p:ext uri="{BB962C8B-B14F-4D97-AF65-F5344CB8AC3E}">
        <p14:creationId xmlns:p14="http://schemas.microsoft.com/office/powerpoint/2010/main" val="28475237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25361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62037008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smtClean="0"/>
              <a:t>Blank slide for complex graphics, large pictures, or multiple picture layouts.</a:t>
            </a:r>
          </a:p>
        </p:txBody>
      </p:sp>
    </p:spTree>
    <p:extLst>
      <p:ext uri="{BB962C8B-B14F-4D97-AF65-F5344CB8AC3E}">
        <p14:creationId xmlns:p14="http://schemas.microsoft.com/office/powerpoint/2010/main" val="10463295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smtClean="0"/>
              <a:t>This is a compelling statement, takeaway or quote to highlight that should be highlighted. It also serves to break up the visual monotony of the usual slide progression. Be creative, but don’t clutter the page with too many words and keep roomy margins.</a:t>
            </a:r>
            <a:endParaRPr lang="en-US" dirty="0"/>
          </a:p>
        </p:txBody>
      </p:sp>
    </p:spTree>
    <p:extLst>
      <p:ext uri="{BB962C8B-B14F-4D97-AF65-F5344CB8AC3E}">
        <p14:creationId xmlns:p14="http://schemas.microsoft.com/office/powerpoint/2010/main" val="12212818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smtClean="0"/>
              <a:t>Title/Cover Slide</a:t>
            </a:r>
            <a:br>
              <a:rPr lang="en-US" dirty="0" smtClean="0"/>
            </a:br>
            <a:r>
              <a:rPr lang="en-US" dirty="0" smtClean="0"/>
              <a:t/>
            </a:r>
            <a:br>
              <a:rPr lang="en-US" dirty="0" smtClean="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mtClean="0">
                <a:solidFill>
                  <a:prstClr val="white"/>
                </a:solidFill>
                <a:latin typeface="Franklin Gothic Medium" panose="020B0603020102020204" pitchFamily="34" charset="0"/>
              </a:rPr>
              <a:t>QMS Quick Learning Activity</a:t>
            </a:r>
            <a:endParaRPr lang="en-US" dirty="0" smtClean="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smtClean="0">
                <a:solidFill>
                  <a:srgbClr val="00A0AF"/>
                </a:solidFill>
                <a:latin typeface="Franklin Gothic Medium" panose="020B0603020102020204" pitchFamily="34" charset="0"/>
              </a:rPr>
              <a:t>www.aphl.org</a:t>
            </a:r>
            <a:endParaRPr lang="en-US" sz="1600" dirty="0">
              <a:solidFill>
                <a:srgbClr val="00A0AF"/>
              </a:solidFill>
              <a:latin typeface="Franklin Gothic Medium" panose="020B0603020102020204" pitchFamily="34" charset="0"/>
            </a:endParaRPr>
          </a:p>
        </p:txBody>
      </p:sp>
    </p:spTree>
    <p:extLst>
      <p:ext uri="{BB962C8B-B14F-4D97-AF65-F5344CB8AC3E}">
        <p14:creationId xmlns:p14="http://schemas.microsoft.com/office/powerpoint/2010/main" val="5887773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3.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gif"/><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19200"/>
            <a:ext cx="8229600" cy="2591479"/>
          </a:xfrm>
          <a:prstGeom prst="rect">
            <a:avLst/>
          </a:prstGeom>
        </p:spPr>
        <p:txBody>
          <a:bodyPr vert="horz"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smtClean="0">
                <a:solidFill>
                  <a:srgbClr val="00A0AF"/>
                </a:solidFill>
                <a:latin typeface="Franklin Gothic Medium" panose="020B0603020102020204" pitchFamily="34" charset="0"/>
              </a:rPr>
              <a:t>QMS Quick Learning Activity</a:t>
            </a:r>
            <a:endParaRPr lang="en-US" sz="1200" dirty="0">
              <a:solidFill>
                <a:srgbClr val="00A0AF"/>
              </a:solidFill>
              <a:latin typeface="Franklin Gothic Medium" panose="020B0603020102020204" pitchFamily="34" charset="0"/>
            </a:endParaRP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
        <p:nvSpPr>
          <p:cNvPr id="9" name="Slide Number Placeholder 8"/>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7ED591-41B1-4197-A394-61537E1DB2DE}" type="slidenum">
              <a:rPr lang="en-US" smtClean="0"/>
              <a:t>‹#›</a:t>
            </a:fld>
            <a:endParaRPr lang="en-US"/>
          </a:p>
        </p:txBody>
      </p:sp>
    </p:spTree>
    <p:extLst>
      <p:ext uri="{BB962C8B-B14F-4D97-AF65-F5344CB8AC3E}">
        <p14:creationId xmlns:p14="http://schemas.microsoft.com/office/powerpoint/2010/main" val="291212154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Lst>
  <p:timing>
    <p:tnLst>
      <p:par>
        <p:cTn id="1" dur="indefinite" restart="never" nodeType="tmRoot"/>
      </p:par>
    </p:tnLst>
  </p:timing>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19200"/>
            <a:ext cx="8229600" cy="2591479"/>
          </a:xfrm>
          <a:prstGeom prst="rect">
            <a:avLst/>
          </a:prstGeom>
        </p:spPr>
        <p:txBody>
          <a:bodyPr vert="horz"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smtClean="0">
                <a:solidFill>
                  <a:srgbClr val="00A0AF"/>
                </a:solidFill>
                <a:latin typeface="Franklin Gothic Medium" panose="020B0603020102020204" pitchFamily="34" charset="0"/>
              </a:rPr>
              <a:t>QMS Quick Learning Activity</a:t>
            </a:r>
            <a:endParaRPr lang="en-US" sz="1200" dirty="0">
              <a:solidFill>
                <a:srgbClr val="00A0AF"/>
              </a:solidFill>
              <a:latin typeface="Franklin Gothic Medium" panose="020B0603020102020204" pitchFamily="34" charset="0"/>
            </a:endParaRPr>
          </a:p>
        </p:txBody>
      </p:sp>
      <p:pic>
        <p:nvPicPr>
          <p:cNvPr id="5" name="Picture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4160054537"/>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Lst>
  <p:timing>
    <p:tnLst>
      <p:par>
        <p:cTn id="1" dur="indefinite" restart="never" nodeType="tmRoot"/>
      </p:par>
    </p:tnLst>
  </p:timing>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image" Target="../media/image6.png"/><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6.png"/><Relationship Id="rId2" Type="http://schemas.openxmlformats.org/officeDocument/2006/relationships/diagramData" Target="../diagrams/data10.xml"/><Relationship Id="rId1" Type="http://schemas.openxmlformats.org/officeDocument/2006/relationships/slideLayout" Target="../slideLayouts/slideLayout1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6.png"/><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6.png"/><Relationship Id="rId2" Type="http://schemas.openxmlformats.org/officeDocument/2006/relationships/diagramData" Target="../diagrams/data12.xml"/><Relationship Id="rId1" Type="http://schemas.openxmlformats.org/officeDocument/2006/relationships/slideLayout" Target="../slideLayouts/slideLayout1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6.png"/><Relationship Id="rId2" Type="http://schemas.openxmlformats.org/officeDocument/2006/relationships/diagramData" Target="../diagrams/data14.xml"/><Relationship Id="rId1" Type="http://schemas.openxmlformats.org/officeDocument/2006/relationships/slideLayout" Target="../slideLayouts/slideLayout1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www.iso.org/iso/catalogue_detail.htm?csnumber=39883" TargetMode="External"/><Relationship Id="rId7" Type="http://schemas.openxmlformats.org/officeDocument/2006/relationships/hyperlink" Target="https://www.epa.gov/sites/production/files/2015-07/documents/2014aphllabethicstraining.pdf" TargetMode="External"/><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hyperlink" Target="http://asq.org/learn-about-quality/seven-basic-quality-tools/overview/overview.html" TargetMode="External"/><Relationship Id="rId5" Type="http://schemas.openxmlformats.org/officeDocument/2006/relationships/hyperlink" Target="http://www.aihaaccreditedlabs.org/Policies/Pages/default.aspx" TargetMode="External"/><Relationship Id="rId4" Type="http://schemas.openxmlformats.org/officeDocument/2006/relationships/hyperlink" Target="https://www.unido.org/fileadmin/user_media/Publications/Pub_free/Complying_with_ISO_17025_A_practical_guidebook.pd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277273"/>
          </a:xfrm>
        </p:spPr>
        <p:txBody>
          <a:bodyPr/>
          <a:lstStyle/>
          <a:p>
            <a:r>
              <a:rPr lang="en-US" dirty="0"/>
              <a:t>Quality Management </a:t>
            </a:r>
            <a:r>
              <a:rPr lang="en-US" dirty="0" smtClean="0"/>
              <a:t>System </a:t>
            </a:r>
            <a:r>
              <a:rPr lang="en-US" dirty="0"/>
              <a:t>Introduction</a:t>
            </a:r>
            <a:endParaRPr lang="en-US" b="1" dirty="0">
              <a:solidFill>
                <a:prstClr val="black"/>
              </a:solidFill>
            </a:endParaRPr>
          </a:p>
        </p:txBody>
      </p:sp>
      <p:sp>
        <p:nvSpPr>
          <p:cNvPr id="4" name="Subtitle 3"/>
          <p:cNvSpPr>
            <a:spLocks noGrp="1"/>
          </p:cNvSpPr>
          <p:nvPr>
            <p:ph type="subTitle" idx="1"/>
          </p:nvPr>
        </p:nvSpPr>
        <p:spPr>
          <a:xfrm>
            <a:off x="457200" y="4114800"/>
            <a:ext cx="6400800" cy="538609"/>
          </a:xfrm>
        </p:spPr>
        <p:txBody>
          <a:bodyPr/>
          <a:lstStyle/>
          <a:p>
            <a:r>
              <a:rPr lang="en-US" dirty="0"/>
              <a:t>ISO/IEC 17025:2005</a:t>
            </a:r>
          </a:p>
        </p:txBody>
      </p:sp>
      <p:graphicFrame>
        <p:nvGraphicFramePr>
          <p:cNvPr id="5" name="Content Placeholder 7"/>
          <p:cNvGraphicFramePr>
            <a:graphicFrameLocks/>
          </p:cNvGraphicFramePr>
          <p:nvPr>
            <p:extLst>
              <p:ext uri="{D42A27DB-BD31-4B8C-83A1-F6EECF244321}">
                <p14:modId xmlns:p14="http://schemas.microsoft.com/office/powerpoint/2010/main" val="2608982332"/>
              </p:ext>
            </p:extLst>
          </p:nvPr>
        </p:nvGraphicFramePr>
        <p:xfrm>
          <a:off x="4724400" y="3246437"/>
          <a:ext cx="3124200" cy="3459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1"/>
          <p:cNvPicPr>
            <a:picLocks noChangeAspect="1"/>
          </p:cNvPicPr>
          <p:nvPr/>
        </p:nvPicPr>
        <p:blipFill>
          <a:blip r:embed="rId7"/>
          <a:stretch>
            <a:fillRect/>
          </a:stretch>
        </p:blipFill>
        <p:spPr>
          <a:xfrm>
            <a:off x="457200" y="5943600"/>
            <a:ext cx="2078916" cy="377985"/>
          </a:xfrm>
          <a:prstGeom prst="rect">
            <a:avLst/>
          </a:prstGeom>
        </p:spPr>
      </p:pic>
    </p:spTree>
    <p:extLst>
      <p:ext uri="{BB962C8B-B14F-4D97-AF65-F5344CB8AC3E}">
        <p14:creationId xmlns:p14="http://schemas.microsoft.com/office/powerpoint/2010/main" val="19478053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of the QMS</a:t>
            </a:r>
            <a:endParaRPr lang="en-US" dirty="0"/>
          </a:p>
        </p:txBody>
      </p:sp>
      <p:sp>
        <p:nvSpPr>
          <p:cNvPr id="3" name="Content Placeholder 2"/>
          <p:cNvSpPr>
            <a:spLocks noGrp="1"/>
          </p:cNvSpPr>
          <p:nvPr>
            <p:ph type="body" sz="quarter" idx="10"/>
          </p:nvPr>
        </p:nvSpPr>
        <p:spPr>
          <a:xfrm>
            <a:off x="457200" y="1371600"/>
            <a:ext cx="8229600" cy="4191000"/>
          </a:xfrm>
        </p:spPr>
        <p:txBody>
          <a:bodyPr>
            <a:normAutofit fontScale="62500" lnSpcReduction="20000"/>
          </a:bodyPr>
          <a:lstStyle/>
          <a:p>
            <a:pPr>
              <a:spcAft>
                <a:spcPts val="600"/>
              </a:spcAft>
            </a:pPr>
            <a:r>
              <a:rPr lang="en-US" dirty="0" smtClean="0"/>
              <a:t>Establish </a:t>
            </a:r>
            <a:r>
              <a:rPr lang="en-US" dirty="0"/>
              <a:t>procedures, which ensure that data generated in the laboratory are within acceptable limits of accuracy and </a:t>
            </a:r>
            <a:r>
              <a:rPr lang="en-US" dirty="0" smtClean="0"/>
              <a:t>precision</a:t>
            </a:r>
            <a:endParaRPr lang="en-US" dirty="0"/>
          </a:p>
          <a:p>
            <a:pPr>
              <a:spcAft>
                <a:spcPts val="600"/>
              </a:spcAft>
            </a:pPr>
            <a:r>
              <a:rPr lang="en-US" dirty="0" smtClean="0"/>
              <a:t>Ensure </a:t>
            </a:r>
            <a:r>
              <a:rPr lang="en-US" dirty="0"/>
              <a:t>that </a:t>
            </a:r>
            <a:r>
              <a:rPr lang="en-US" dirty="0" smtClean="0"/>
              <a:t>Quality Control (QC) </a:t>
            </a:r>
            <a:r>
              <a:rPr lang="en-US" dirty="0"/>
              <a:t>measures are </a:t>
            </a:r>
            <a:r>
              <a:rPr lang="en-US" dirty="0" smtClean="0"/>
              <a:t>performed</a:t>
            </a:r>
            <a:endParaRPr lang="en-US" dirty="0"/>
          </a:p>
          <a:p>
            <a:pPr>
              <a:spcAft>
                <a:spcPts val="600"/>
              </a:spcAft>
            </a:pPr>
            <a:r>
              <a:rPr lang="en-US" dirty="0" smtClean="0"/>
              <a:t>Ensure </a:t>
            </a:r>
            <a:r>
              <a:rPr lang="en-US" dirty="0"/>
              <a:t>accountability of data through sample/specimen and data management </a:t>
            </a:r>
            <a:r>
              <a:rPr lang="en-US" dirty="0" smtClean="0"/>
              <a:t>procedures</a:t>
            </a:r>
            <a:endParaRPr lang="en-US" dirty="0"/>
          </a:p>
          <a:p>
            <a:pPr>
              <a:spcAft>
                <a:spcPts val="600"/>
              </a:spcAft>
            </a:pPr>
            <a:r>
              <a:rPr lang="en-US" dirty="0" smtClean="0"/>
              <a:t>Perform </a:t>
            </a:r>
            <a:r>
              <a:rPr lang="en-US" dirty="0"/>
              <a:t>complete and accurate </a:t>
            </a:r>
            <a:r>
              <a:rPr lang="en-US" dirty="0" smtClean="0"/>
              <a:t>documentation</a:t>
            </a:r>
            <a:endParaRPr lang="en-US" dirty="0"/>
          </a:p>
          <a:p>
            <a:pPr>
              <a:spcAft>
                <a:spcPts val="600"/>
              </a:spcAft>
            </a:pPr>
            <a:r>
              <a:rPr lang="en-US" dirty="0" smtClean="0"/>
              <a:t>Maintain </a:t>
            </a:r>
            <a:r>
              <a:rPr lang="en-US" dirty="0"/>
              <a:t>confidentiality and practice the highest ethical standards.</a:t>
            </a:r>
          </a:p>
          <a:p>
            <a:pPr>
              <a:spcAft>
                <a:spcPts val="600"/>
              </a:spcAft>
            </a:pPr>
            <a:r>
              <a:rPr lang="en-US" dirty="0" smtClean="0"/>
              <a:t>Evaluate </a:t>
            </a:r>
            <a:r>
              <a:rPr lang="en-US" dirty="0"/>
              <a:t>the quality of </a:t>
            </a:r>
            <a:r>
              <a:rPr lang="en-US" dirty="0" smtClean="0"/>
              <a:t>data  </a:t>
            </a:r>
          </a:p>
          <a:p>
            <a:pPr>
              <a:spcAft>
                <a:spcPts val="600"/>
              </a:spcAft>
            </a:pPr>
            <a:r>
              <a:rPr lang="en-US" dirty="0" smtClean="0"/>
              <a:t>Sustain </a:t>
            </a:r>
            <a:r>
              <a:rPr lang="en-US" dirty="0"/>
              <a:t>data integrity through technical data reviews, internal audits, </a:t>
            </a:r>
            <a:r>
              <a:rPr lang="en-US" dirty="0" smtClean="0"/>
              <a:t>and SOPs </a:t>
            </a:r>
            <a:r>
              <a:rPr lang="en-US" dirty="0"/>
              <a:t>that cover all aspects of the testing, such as chromatographic manipulations or calculations, documentation of training and competency, and adherence to the error correction </a:t>
            </a:r>
            <a:r>
              <a:rPr lang="en-US" dirty="0" smtClean="0"/>
              <a:t>protocol </a:t>
            </a:r>
            <a:endParaRPr lang="en-US" dirty="0"/>
          </a:p>
        </p:txBody>
      </p:sp>
      <p:sp>
        <p:nvSpPr>
          <p:cNvPr id="4" name="Slide Number Placeholder 3"/>
          <p:cNvSpPr>
            <a:spLocks noGrp="1"/>
          </p:cNvSpPr>
          <p:nvPr>
            <p:ph type="sldNum" sz="quarter" idx="4294967295"/>
          </p:nvPr>
        </p:nvSpPr>
        <p:spPr>
          <a:xfrm>
            <a:off x="6553200" y="6476636"/>
            <a:ext cx="2133600" cy="365125"/>
          </a:xfrm>
          <a:prstGeom prst="rect">
            <a:avLst/>
          </a:prstGeom>
        </p:spPr>
        <p:txBody>
          <a:bodyPr/>
          <a:lstStyle/>
          <a:p>
            <a:pPr algn="r"/>
            <a:fld id="{D3919E41-4D7E-47B2-91BE-EE1EAE241FED}" type="slidenum">
              <a:rPr lang="en-US" smtClean="0"/>
              <a:pPr algn="r"/>
              <a:t>10</a:t>
            </a:fld>
            <a:endParaRPr lang="en-US" dirty="0"/>
          </a:p>
        </p:txBody>
      </p:sp>
      <p:pic>
        <p:nvPicPr>
          <p:cNvPr id="5" name="Picture 4"/>
          <p:cNvPicPr>
            <a:picLocks noChangeAspect="1"/>
          </p:cNvPicPr>
          <p:nvPr/>
        </p:nvPicPr>
        <p:blipFill>
          <a:blip r:embed="rId3"/>
          <a:stretch>
            <a:fillRect/>
          </a:stretch>
        </p:blipFill>
        <p:spPr>
          <a:xfrm>
            <a:off x="6611895" y="5967680"/>
            <a:ext cx="2078916" cy="377985"/>
          </a:xfrm>
          <a:prstGeom prst="rect">
            <a:avLst/>
          </a:prstGeom>
        </p:spPr>
      </p:pic>
    </p:spTree>
    <p:extLst>
      <p:ext uri="{BB962C8B-B14F-4D97-AF65-F5344CB8AC3E}">
        <p14:creationId xmlns:p14="http://schemas.microsoft.com/office/powerpoint/2010/main" val="20651706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Quality Management System Activities </a:t>
            </a:r>
            <a:endParaRPr lang="en-US" sz="3600" dirty="0"/>
          </a:p>
        </p:txBody>
      </p:sp>
      <p:pic>
        <p:nvPicPr>
          <p:cNvPr id="7" name="Content Placeholder 4"/>
          <p:cNvPicPr>
            <a:picLocks noGrp="1"/>
          </p:cNvPicPr>
          <p:nvPr>
            <p:ph sz="half" idx="1"/>
          </p:nvPr>
        </p:nvPicPr>
        <p:blipFill>
          <a:blip r:embed="rId3" cstate="print">
            <a:clrChange>
              <a:clrFrom>
                <a:srgbClr val="FFFFFF"/>
              </a:clrFrom>
              <a:clrTo>
                <a:srgbClr val="FFFFFF">
                  <a:alpha val="0"/>
                </a:srgbClr>
              </a:clrTo>
            </a:clrChange>
          </a:blip>
          <a:stretch>
            <a:fillRect/>
          </a:stretch>
        </p:blipFill>
        <p:spPr bwMode="auto">
          <a:xfrm>
            <a:off x="609600" y="1600201"/>
            <a:ext cx="3886200" cy="3010432"/>
          </a:xfrm>
          <a:prstGeom prst="rect">
            <a:avLst/>
          </a:prstGeom>
          <a:noFill/>
          <a:ln w="9525">
            <a:noFill/>
            <a:miter lim="800000"/>
            <a:headEnd/>
            <a:tailEnd/>
          </a:ln>
        </p:spPr>
      </p:pic>
      <p:sp>
        <p:nvSpPr>
          <p:cNvPr id="4" name="Content Placeholder 3"/>
          <p:cNvSpPr>
            <a:spLocks noGrp="1"/>
          </p:cNvSpPr>
          <p:nvPr>
            <p:ph sz="half" idx="2"/>
          </p:nvPr>
        </p:nvSpPr>
        <p:spPr>
          <a:xfrm>
            <a:off x="4648200" y="1600200"/>
            <a:ext cx="4038600" cy="3276600"/>
          </a:xfrm>
        </p:spPr>
        <p:txBody>
          <a:bodyPr>
            <a:normAutofit fontScale="85000" lnSpcReduction="20000"/>
          </a:bodyPr>
          <a:lstStyle/>
          <a:p>
            <a:pPr>
              <a:spcAft>
                <a:spcPts val="600"/>
              </a:spcAft>
            </a:pPr>
            <a:r>
              <a:rPr lang="en-US" dirty="0" smtClean="0"/>
              <a:t>Examples include</a:t>
            </a:r>
          </a:p>
          <a:p>
            <a:pPr lvl="1">
              <a:spcAft>
                <a:spcPts val="600"/>
              </a:spcAft>
            </a:pPr>
            <a:r>
              <a:rPr lang="en-US" dirty="0" smtClean="0"/>
              <a:t>Client satisfaction surveys</a:t>
            </a:r>
          </a:p>
          <a:p>
            <a:pPr lvl="1">
              <a:spcAft>
                <a:spcPts val="600"/>
              </a:spcAft>
            </a:pPr>
            <a:r>
              <a:rPr lang="en-US" dirty="0" smtClean="0"/>
              <a:t>Internal Audits</a:t>
            </a:r>
          </a:p>
          <a:p>
            <a:pPr lvl="1">
              <a:spcAft>
                <a:spcPts val="600"/>
              </a:spcAft>
            </a:pPr>
            <a:r>
              <a:rPr lang="en-US" dirty="0" smtClean="0"/>
              <a:t>Management Reviews</a:t>
            </a:r>
          </a:p>
          <a:p>
            <a:pPr lvl="1">
              <a:spcAft>
                <a:spcPts val="600"/>
              </a:spcAft>
            </a:pPr>
            <a:r>
              <a:rPr lang="en-US" dirty="0" smtClean="0"/>
              <a:t>Corrective &amp; Preventive Actions</a:t>
            </a:r>
          </a:p>
          <a:p>
            <a:pPr lvl="1">
              <a:spcAft>
                <a:spcPts val="600"/>
              </a:spcAft>
            </a:pPr>
            <a:r>
              <a:rPr lang="en-US" dirty="0" smtClean="0"/>
              <a:t>Determine &amp; Implement the quality policy for the laboratory</a:t>
            </a:r>
          </a:p>
        </p:txBody>
      </p:sp>
      <p:sp>
        <p:nvSpPr>
          <p:cNvPr id="6" name="Slide Number Placeholder 5"/>
          <p:cNvSpPr>
            <a:spLocks noGrp="1"/>
          </p:cNvSpPr>
          <p:nvPr>
            <p:ph type="sldNum" sz="quarter" idx="4294967295"/>
          </p:nvPr>
        </p:nvSpPr>
        <p:spPr>
          <a:xfrm>
            <a:off x="6633772" y="6476636"/>
            <a:ext cx="2133600" cy="365125"/>
          </a:xfrm>
          <a:prstGeom prst="rect">
            <a:avLst/>
          </a:prstGeom>
        </p:spPr>
        <p:txBody>
          <a:bodyPr/>
          <a:lstStyle/>
          <a:p>
            <a:pPr algn="r"/>
            <a:fld id="{D3919E41-4D7E-47B2-91BE-EE1EAE241FED}" type="slidenum">
              <a:rPr lang="en-US" smtClean="0"/>
              <a:pPr algn="r"/>
              <a:t>11</a:t>
            </a:fld>
            <a:endParaRPr lang="en-US" dirty="0"/>
          </a:p>
        </p:txBody>
      </p:sp>
      <p:pic>
        <p:nvPicPr>
          <p:cNvPr id="3" name="Picture 2"/>
          <p:cNvPicPr>
            <a:picLocks noChangeAspect="1"/>
          </p:cNvPicPr>
          <p:nvPr/>
        </p:nvPicPr>
        <p:blipFill>
          <a:blip r:embed="rId4"/>
          <a:stretch>
            <a:fillRect/>
          </a:stretch>
        </p:blipFill>
        <p:spPr>
          <a:xfrm>
            <a:off x="6629400" y="5946615"/>
            <a:ext cx="2078916" cy="37798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Quality Management Plan (QMP)</a:t>
            </a:r>
            <a:endParaRPr lang="en-US" dirty="0"/>
          </a:p>
        </p:txBody>
      </p:sp>
      <p:sp>
        <p:nvSpPr>
          <p:cNvPr id="5" name="Slide Number Placeholder 4"/>
          <p:cNvSpPr>
            <a:spLocks noGrp="1"/>
          </p:cNvSpPr>
          <p:nvPr>
            <p:ph type="sldNum" sz="quarter" idx="4294967295"/>
          </p:nvPr>
        </p:nvSpPr>
        <p:spPr>
          <a:xfrm>
            <a:off x="6553200" y="6461645"/>
            <a:ext cx="2133600" cy="365125"/>
          </a:xfrm>
          <a:prstGeom prst="rect">
            <a:avLst/>
          </a:prstGeom>
        </p:spPr>
        <p:txBody>
          <a:bodyPr/>
          <a:lstStyle/>
          <a:p>
            <a:pPr algn="r"/>
            <a:fld id="{D3919E41-4D7E-47B2-91BE-EE1EAE241FED}" type="slidenum">
              <a:rPr lang="en-US" smtClean="0"/>
              <a:pPr algn="r"/>
              <a:t>12</a:t>
            </a:fld>
            <a:endParaRPr lang="en-US" dirty="0"/>
          </a:p>
        </p:txBody>
      </p:sp>
      <p:graphicFrame>
        <p:nvGraphicFramePr>
          <p:cNvPr id="10" name="Diagram 9"/>
          <p:cNvGraphicFramePr/>
          <p:nvPr>
            <p:extLst>
              <p:ext uri="{D42A27DB-BD31-4B8C-83A1-F6EECF244321}">
                <p14:modId xmlns:p14="http://schemas.microsoft.com/office/powerpoint/2010/main" val="1523142693"/>
              </p:ext>
            </p:extLst>
          </p:nvPr>
        </p:nvGraphicFramePr>
        <p:xfrm>
          <a:off x="533400" y="966520"/>
          <a:ext cx="8153400" cy="5053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p:cNvPicPr>
            <a:picLocks noChangeAspect="1"/>
          </p:cNvPicPr>
          <p:nvPr/>
        </p:nvPicPr>
        <p:blipFill>
          <a:blip r:embed="rId8"/>
          <a:stretch>
            <a:fillRect/>
          </a:stretch>
        </p:blipFill>
        <p:spPr>
          <a:xfrm>
            <a:off x="6684084" y="6019800"/>
            <a:ext cx="2078916" cy="377985"/>
          </a:xfrm>
          <a:prstGeom prst="rect">
            <a:avLst/>
          </a:prstGeom>
        </p:spPr>
      </p:pic>
    </p:spTree>
    <p:extLst>
      <p:ext uri="{BB962C8B-B14F-4D97-AF65-F5344CB8AC3E}">
        <p14:creationId xmlns:p14="http://schemas.microsoft.com/office/powerpoint/2010/main" val="28971885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0164"/>
          </a:xfrm>
        </p:spPr>
        <p:txBody>
          <a:bodyPr/>
          <a:lstStyle/>
          <a:p>
            <a:r>
              <a:rPr lang="en-US" sz="3600" dirty="0" smtClean="0"/>
              <a:t>The Quality Policy Statement</a:t>
            </a:r>
            <a:endParaRPr lang="en-US" sz="3600" dirty="0"/>
          </a:p>
        </p:txBody>
      </p:sp>
      <p:sp>
        <p:nvSpPr>
          <p:cNvPr id="3" name="Content Placeholder 2"/>
          <p:cNvSpPr>
            <a:spLocks noGrp="1"/>
          </p:cNvSpPr>
          <p:nvPr>
            <p:ph sz="half" idx="1"/>
          </p:nvPr>
        </p:nvSpPr>
        <p:spPr>
          <a:xfrm>
            <a:off x="457200" y="1235244"/>
            <a:ext cx="4038600" cy="3200400"/>
          </a:xfrm>
        </p:spPr>
        <p:txBody>
          <a:bodyPr>
            <a:normAutofit fontScale="77500" lnSpcReduction="20000"/>
          </a:bodyPr>
          <a:lstStyle/>
          <a:p>
            <a:pPr>
              <a:spcAft>
                <a:spcPts val="600"/>
              </a:spcAft>
            </a:pPr>
            <a:r>
              <a:rPr lang="en-US" dirty="0" smtClean="0"/>
              <a:t>The Quality Policy Statement resides in the QMP and:</a:t>
            </a:r>
          </a:p>
          <a:p>
            <a:pPr lvl="1"/>
            <a:r>
              <a:rPr lang="en-US" dirty="0"/>
              <a:t>Is issued under authority of top management</a:t>
            </a:r>
          </a:p>
          <a:p>
            <a:pPr lvl="1"/>
            <a:r>
              <a:rPr lang="en-US" dirty="0" smtClean="0"/>
              <a:t>States </a:t>
            </a:r>
            <a:r>
              <a:rPr lang="en-US" dirty="0"/>
              <a:t>the purpose of the QMS related to quality </a:t>
            </a:r>
            <a:endParaRPr lang="en-US" dirty="0" smtClean="0"/>
          </a:p>
          <a:p>
            <a:pPr lvl="1"/>
            <a:r>
              <a:rPr lang="en-US" dirty="0" smtClean="0"/>
              <a:t>Includes overall objectives</a:t>
            </a:r>
          </a:p>
          <a:p>
            <a:pPr lvl="1">
              <a:spcAft>
                <a:spcPts val="600"/>
              </a:spcAft>
            </a:pPr>
            <a:r>
              <a:rPr lang="en-US" dirty="0" smtClean="0"/>
              <a:t>Is reviewed during management review</a:t>
            </a:r>
          </a:p>
          <a:p>
            <a:pPr marL="0" indent="0">
              <a:buNone/>
            </a:pPr>
            <a:endParaRPr lang="en-US" dirty="0" smtClean="0"/>
          </a:p>
          <a:p>
            <a:pPr marL="0" indent="0">
              <a:buNone/>
            </a:pPr>
            <a:endParaRPr lang="en-US" dirty="0"/>
          </a:p>
          <a:p>
            <a:endParaRPr lang="en-US" dirty="0"/>
          </a:p>
        </p:txBody>
      </p:sp>
      <p:sp>
        <p:nvSpPr>
          <p:cNvPr id="4" name="Content Placeholder 3"/>
          <p:cNvSpPr>
            <a:spLocks noGrp="1"/>
          </p:cNvSpPr>
          <p:nvPr>
            <p:ph sz="half" idx="2"/>
          </p:nvPr>
        </p:nvSpPr>
        <p:spPr>
          <a:xfrm>
            <a:off x="4648200" y="1219201"/>
            <a:ext cx="4038600" cy="3047999"/>
          </a:xfrm>
        </p:spPr>
        <p:txBody>
          <a:bodyPr>
            <a:normAutofit fontScale="77500" lnSpcReduction="20000"/>
          </a:bodyPr>
          <a:lstStyle/>
          <a:p>
            <a:r>
              <a:rPr lang="en-US" dirty="0" smtClean="0"/>
              <a:t>Contains </a:t>
            </a:r>
            <a:r>
              <a:rPr lang="en-US" dirty="0"/>
              <a:t>Management’s statement of the laboratory’s standard of </a:t>
            </a:r>
            <a:r>
              <a:rPr lang="en-US" dirty="0" smtClean="0"/>
              <a:t>service and commitment </a:t>
            </a:r>
            <a:r>
              <a:rPr lang="en-US" dirty="0"/>
              <a:t>to </a:t>
            </a:r>
          </a:p>
          <a:p>
            <a:pPr lvl="1"/>
            <a:r>
              <a:rPr lang="en-US" dirty="0" smtClean="0"/>
              <a:t>good </a:t>
            </a:r>
            <a:r>
              <a:rPr lang="en-US" dirty="0"/>
              <a:t>professional practice and the quality of its testing</a:t>
            </a:r>
          </a:p>
          <a:p>
            <a:pPr lvl="1"/>
            <a:r>
              <a:rPr lang="en-US" dirty="0" smtClean="0"/>
              <a:t>complying </a:t>
            </a:r>
            <a:r>
              <a:rPr lang="en-US" dirty="0"/>
              <a:t>with the </a:t>
            </a:r>
            <a:r>
              <a:rPr lang="en-US" dirty="0" smtClean="0"/>
              <a:t>ISO/IEC </a:t>
            </a:r>
            <a:r>
              <a:rPr lang="en-US" dirty="0"/>
              <a:t>standard and continually improving the effectiveness of the management </a:t>
            </a:r>
            <a:r>
              <a:rPr lang="en-US" dirty="0" smtClean="0"/>
              <a:t>system</a:t>
            </a:r>
          </a:p>
          <a:p>
            <a:pPr lvl="1"/>
            <a:endParaRPr lang="en-US" dirty="0"/>
          </a:p>
          <a:p>
            <a:endParaRPr lang="en-US" dirty="0"/>
          </a:p>
        </p:txBody>
      </p:sp>
      <p:sp>
        <p:nvSpPr>
          <p:cNvPr id="5" name="Slide Number Placeholder 4"/>
          <p:cNvSpPr>
            <a:spLocks noGrp="1"/>
          </p:cNvSpPr>
          <p:nvPr>
            <p:ph type="sldNum" sz="quarter" idx="4294967295"/>
          </p:nvPr>
        </p:nvSpPr>
        <p:spPr>
          <a:xfrm>
            <a:off x="6553200" y="6476636"/>
            <a:ext cx="2133600" cy="365125"/>
          </a:xfrm>
          <a:prstGeom prst="rect">
            <a:avLst/>
          </a:prstGeom>
        </p:spPr>
        <p:txBody>
          <a:bodyPr/>
          <a:lstStyle/>
          <a:p>
            <a:pPr algn="r"/>
            <a:fld id="{D3919E41-4D7E-47B2-91BE-EE1EAE241FED}" type="slidenum">
              <a:rPr lang="en-US" smtClean="0"/>
              <a:pPr algn="r"/>
              <a:t>13</a:t>
            </a:fld>
            <a:endParaRPr lang="en-US" dirty="0"/>
          </a:p>
        </p:txBody>
      </p:sp>
      <p:sp>
        <p:nvSpPr>
          <p:cNvPr id="7" name="TextBox 6"/>
          <p:cNvSpPr txBox="1"/>
          <p:nvPr/>
        </p:nvSpPr>
        <p:spPr>
          <a:xfrm>
            <a:off x="1066800" y="4581437"/>
            <a:ext cx="7467600" cy="1200329"/>
          </a:xfrm>
          <a:prstGeom prst="rect">
            <a:avLst/>
          </a:prstGeom>
          <a:noFill/>
        </p:spPr>
        <p:txBody>
          <a:bodyPr wrap="square" rtlCol="0">
            <a:spAutoFit/>
          </a:bodyPr>
          <a:lstStyle/>
          <a:p>
            <a:r>
              <a:rPr lang="en-US" sz="2400" dirty="0" smtClean="0"/>
              <a:t>It </a:t>
            </a:r>
            <a:r>
              <a:rPr lang="en-US" sz="2400" dirty="0"/>
              <a:t>is a requirement that all staff familiarize themselves with quality documentation and implement the policies &amp; procedures in their work</a:t>
            </a:r>
          </a:p>
        </p:txBody>
      </p:sp>
      <p:pic>
        <p:nvPicPr>
          <p:cNvPr id="6" name="Picture 5"/>
          <p:cNvPicPr>
            <a:picLocks noChangeAspect="1"/>
          </p:cNvPicPr>
          <p:nvPr/>
        </p:nvPicPr>
        <p:blipFill>
          <a:blip r:embed="rId3"/>
          <a:stretch>
            <a:fillRect/>
          </a:stretch>
        </p:blipFill>
        <p:spPr>
          <a:xfrm>
            <a:off x="6667500" y="5944219"/>
            <a:ext cx="2078916" cy="377985"/>
          </a:xfrm>
          <a:prstGeom prst="rect">
            <a:avLst/>
          </a:prstGeom>
        </p:spPr>
      </p:pic>
    </p:spTree>
    <p:extLst>
      <p:ext uri="{BB962C8B-B14F-4D97-AF65-F5344CB8AC3E}">
        <p14:creationId xmlns:p14="http://schemas.microsoft.com/office/powerpoint/2010/main" val="34451409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 Quality </a:t>
            </a:r>
            <a:r>
              <a:rPr lang="en-US" dirty="0"/>
              <a:t>P</a:t>
            </a:r>
            <a:r>
              <a:rPr lang="en-US" dirty="0" smtClean="0"/>
              <a:t>olicy: </a:t>
            </a:r>
            <a:endParaRPr lang="en-US" dirty="0"/>
          </a:p>
        </p:txBody>
      </p:sp>
      <p:sp>
        <p:nvSpPr>
          <p:cNvPr id="5" name="Content Placeholder 4"/>
          <p:cNvSpPr>
            <a:spLocks noGrp="1"/>
          </p:cNvSpPr>
          <p:nvPr>
            <p:ph type="body" sz="quarter" idx="10"/>
          </p:nvPr>
        </p:nvSpPr>
        <p:spPr>
          <a:xfrm>
            <a:off x="457200" y="1371600"/>
            <a:ext cx="8229600" cy="4267200"/>
          </a:xfrm>
        </p:spPr>
        <p:txBody>
          <a:bodyPr>
            <a:normAutofit fontScale="70000" lnSpcReduction="20000"/>
          </a:bodyPr>
          <a:lstStyle/>
          <a:p>
            <a:pPr>
              <a:spcAft>
                <a:spcPts val="600"/>
              </a:spcAft>
            </a:pPr>
            <a:r>
              <a:rPr lang="en-US" dirty="0"/>
              <a:t>The </a:t>
            </a:r>
            <a:r>
              <a:rPr lang="en-US" dirty="0" smtClean="0"/>
              <a:t>Laboratory </a:t>
            </a:r>
            <a:r>
              <a:rPr lang="en-US" dirty="0"/>
              <a:t>holds firmly that the validity of </a:t>
            </a:r>
            <a:r>
              <a:rPr lang="en-US" dirty="0" smtClean="0"/>
              <a:t>testing </a:t>
            </a:r>
            <a:r>
              <a:rPr lang="en-US" dirty="0"/>
              <a:t>decisions made by data users </a:t>
            </a:r>
            <a:r>
              <a:rPr lang="en-US" dirty="0" smtClean="0"/>
              <a:t>are determined </a:t>
            </a:r>
            <a:r>
              <a:rPr lang="en-US" dirty="0"/>
              <a:t>by the reliability of laboratory </a:t>
            </a:r>
            <a:r>
              <a:rPr lang="en-US" dirty="0" smtClean="0"/>
              <a:t>data </a:t>
            </a:r>
          </a:p>
          <a:p>
            <a:pPr>
              <a:spcAft>
                <a:spcPts val="600"/>
              </a:spcAft>
            </a:pPr>
            <a:r>
              <a:rPr lang="en-US" dirty="0" smtClean="0"/>
              <a:t>The </a:t>
            </a:r>
            <a:r>
              <a:rPr lang="en-US" dirty="0"/>
              <a:t>validity and reliability of the information generated is maximized by adherence to documented </a:t>
            </a:r>
            <a:r>
              <a:rPr lang="en-US" dirty="0" smtClean="0"/>
              <a:t>QC </a:t>
            </a:r>
            <a:r>
              <a:rPr lang="en-US" dirty="0"/>
              <a:t>procedures and Quality </a:t>
            </a:r>
            <a:r>
              <a:rPr lang="en-US" dirty="0" smtClean="0"/>
              <a:t>Management System protocols </a:t>
            </a:r>
            <a:r>
              <a:rPr lang="en-US" dirty="0"/>
              <a:t>that are based upon principles of </a:t>
            </a:r>
            <a:endParaRPr lang="en-US" dirty="0" smtClean="0"/>
          </a:p>
          <a:p>
            <a:pPr lvl="1">
              <a:spcAft>
                <a:spcPts val="600"/>
              </a:spcAft>
            </a:pPr>
            <a:r>
              <a:rPr lang="en-US" dirty="0" smtClean="0"/>
              <a:t>data </a:t>
            </a:r>
            <a:r>
              <a:rPr lang="en-US" dirty="0"/>
              <a:t>quality </a:t>
            </a:r>
            <a:r>
              <a:rPr lang="en-US" dirty="0" smtClean="0"/>
              <a:t>indicators </a:t>
            </a:r>
          </a:p>
          <a:p>
            <a:pPr lvl="1">
              <a:spcAft>
                <a:spcPts val="600"/>
              </a:spcAft>
            </a:pPr>
            <a:r>
              <a:rPr lang="en-US" dirty="0" smtClean="0"/>
              <a:t>good </a:t>
            </a:r>
            <a:r>
              <a:rPr lang="en-US" dirty="0"/>
              <a:t>professional practice and good laboratory </a:t>
            </a:r>
            <a:r>
              <a:rPr lang="en-US" dirty="0" smtClean="0"/>
              <a:t>practice (GLP)  </a:t>
            </a:r>
          </a:p>
          <a:p>
            <a:pPr>
              <a:spcAft>
                <a:spcPts val="600"/>
              </a:spcAft>
            </a:pPr>
            <a:r>
              <a:rPr lang="en-US" dirty="0" smtClean="0"/>
              <a:t>The </a:t>
            </a:r>
            <a:r>
              <a:rPr lang="en-US" dirty="0"/>
              <a:t>purpose of management is to provide the highest quality product to its </a:t>
            </a:r>
            <a:r>
              <a:rPr lang="en-US" dirty="0" smtClean="0"/>
              <a:t>customers </a:t>
            </a:r>
          </a:p>
          <a:p>
            <a:pPr>
              <a:spcAft>
                <a:spcPts val="600"/>
              </a:spcAft>
            </a:pPr>
            <a:r>
              <a:rPr lang="en-US" dirty="0" smtClean="0"/>
              <a:t>Management </a:t>
            </a:r>
            <a:r>
              <a:rPr lang="en-US" dirty="0"/>
              <a:t>is committed to </a:t>
            </a:r>
            <a:r>
              <a:rPr lang="en-US" dirty="0" smtClean="0"/>
              <a:t>these practices, </a:t>
            </a:r>
            <a:r>
              <a:rPr lang="en-US" dirty="0"/>
              <a:t>and the quality of testing provided to all </a:t>
            </a:r>
            <a:r>
              <a:rPr lang="en-US" dirty="0" smtClean="0"/>
              <a:t>customers</a:t>
            </a:r>
            <a:endParaRPr lang="en-US" dirty="0"/>
          </a:p>
        </p:txBody>
      </p:sp>
      <p:sp>
        <p:nvSpPr>
          <p:cNvPr id="4" name="Slide Number Placeholder 3"/>
          <p:cNvSpPr>
            <a:spLocks noGrp="1"/>
          </p:cNvSpPr>
          <p:nvPr>
            <p:ph type="sldNum" sz="quarter" idx="4294967295"/>
          </p:nvPr>
        </p:nvSpPr>
        <p:spPr>
          <a:xfrm>
            <a:off x="6553200" y="6492875"/>
            <a:ext cx="2133600" cy="365125"/>
          </a:xfrm>
          <a:prstGeom prst="rect">
            <a:avLst/>
          </a:prstGeom>
        </p:spPr>
        <p:txBody>
          <a:bodyPr/>
          <a:lstStyle/>
          <a:p>
            <a:pPr algn="r"/>
            <a:fld id="{D3919E41-4D7E-47B2-91BE-EE1EAE241FED}" type="slidenum">
              <a:rPr lang="en-US" smtClean="0"/>
              <a:pPr algn="r"/>
              <a:t>14</a:t>
            </a:fld>
            <a:endParaRPr lang="en-US" dirty="0"/>
          </a:p>
        </p:txBody>
      </p:sp>
      <p:pic>
        <p:nvPicPr>
          <p:cNvPr id="3" name="Picture 2"/>
          <p:cNvPicPr>
            <a:picLocks noChangeAspect="1"/>
          </p:cNvPicPr>
          <p:nvPr/>
        </p:nvPicPr>
        <p:blipFill>
          <a:blip r:embed="rId3"/>
          <a:stretch>
            <a:fillRect/>
          </a:stretch>
        </p:blipFill>
        <p:spPr>
          <a:xfrm>
            <a:off x="6684084" y="5946615"/>
            <a:ext cx="2078916" cy="377985"/>
          </a:xfrm>
          <a:prstGeom prst="rect">
            <a:avLst/>
          </a:prstGeom>
        </p:spPr>
      </p:pic>
    </p:spTree>
    <p:extLst>
      <p:ext uri="{BB962C8B-B14F-4D97-AF65-F5344CB8AC3E}">
        <p14:creationId xmlns:p14="http://schemas.microsoft.com/office/powerpoint/2010/main" val="36138385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Contributions to a Quality Culture</a:t>
            </a:r>
            <a:endParaRPr lang="en-US" dirty="0"/>
          </a:p>
        </p:txBody>
      </p:sp>
      <p:sp>
        <p:nvSpPr>
          <p:cNvPr id="3" name="Content Placeholder 2"/>
          <p:cNvSpPr>
            <a:spLocks noGrp="1"/>
          </p:cNvSpPr>
          <p:nvPr>
            <p:ph sz="half" idx="1"/>
          </p:nvPr>
        </p:nvSpPr>
        <p:spPr>
          <a:xfrm>
            <a:off x="439554" y="1371600"/>
            <a:ext cx="4038600" cy="4648200"/>
          </a:xfrm>
        </p:spPr>
        <p:txBody>
          <a:bodyPr>
            <a:normAutofit fontScale="70000" lnSpcReduction="20000"/>
          </a:bodyPr>
          <a:lstStyle/>
          <a:p>
            <a:r>
              <a:rPr lang="en-US" dirty="0" smtClean="0"/>
              <a:t>A Quality Culture can only be accomplished when all staff are involved in the following:</a:t>
            </a:r>
          </a:p>
          <a:p>
            <a:pPr lvl="1"/>
            <a:r>
              <a:rPr lang="en-US" dirty="0" smtClean="0"/>
              <a:t>Focusing on the Customer</a:t>
            </a:r>
          </a:p>
          <a:p>
            <a:pPr lvl="1"/>
            <a:r>
              <a:rPr lang="en-US" dirty="0" smtClean="0"/>
              <a:t>Leading by example</a:t>
            </a:r>
          </a:p>
          <a:p>
            <a:pPr lvl="1"/>
            <a:r>
              <a:rPr lang="en-US" dirty="0" smtClean="0"/>
              <a:t>Continually Improving</a:t>
            </a:r>
          </a:p>
          <a:p>
            <a:pPr lvl="1"/>
            <a:r>
              <a:rPr lang="en-US" dirty="0" smtClean="0"/>
              <a:t>Using information and analysis when making decisions (Project Planning)</a:t>
            </a:r>
          </a:p>
          <a:p>
            <a:pPr lvl="1"/>
            <a:r>
              <a:rPr lang="en-US" dirty="0" smtClean="0"/>
              <a:t>Strategically Planning for the future</a:t>
            </a:r>
          </a:p>
          <a:p>
            <a:pPr lvl="1"/>
            <a:r>
              <a:rPr lang="en-US" dirty="0" smtClean="0"/>
              <a:t>Knowing that cost effective quality measures can improve laboratory performance and decrease costs</a:t>
            </a: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2988580525"/>
              </p:ext>
            </p:extLst>
          </p:nvPr>
        </p:nvGraphicFramePr>
        <p:xfrm>
          <a:off x="4648200" y="1066800"/>
          <a:ext cx="4038600" cy="5289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4294967295"/>
          </p:nvPr>
        </p:nvSpPr>
        <p:spPr>
          <a:xfrm>
            <a:off x="6565692" y="6442160"/>
            <a:ext cx="2133600" cy="365125"/>
          </a:xfrm>
          <a:prstGeom prst="rect">
            <a:avLst/>
          </a:prstGeom>
        </p:spPr>
        <p:txBody>
          <a:bodyPr/>
          <a:lstStyle/>
          <a:p>
            <a:pPr algn="r"/>
            <a:fld id="{036221B5-AD9B-45B4-8ECA-755ECE6740E1}" type="slidenum">
              <a:rPr lang="en-US" smtClean="0"/>
              <a:pPr algn="r"/>
              <a:t>15</a:t>
            </a:fld>
            <a:endParaRPr lang="en-US" dirty="0"/>
          </a:p>
        </p:txBody>
      </p:sp>
      <p:graphicFrame>
        <p:nvGraphicFramePr>
          <p:cNvPr id="10" name="Diagram 9"/>
          <p:cNvGraphicFramePr/>
          <p:nvPr>
            <p:extLst>
              <p:ext uri="{D42A27DB-BD31-4B8C-83A1-F6EECF244321}">
                <p14:modId xmlns:p14="http://schemas.microsoft.com/office/powerpoint/2010/main" val="2317748313"/>
              </p:ext>
            </p:extLst>
          </p:nvPr>
        </p:nvGraphicFramePr>
        <p:xfrm>
          <a:off x="4374682" y="762000"/>
          <a:ext cx="3581400" cy="2362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4" name="Picture 3"/>
          <p:cNvPicPr>
            <a:picLocks noChangeAspect="1"/>
          </p:cNvPicPr>
          <p:nvPr/>
        </p:nvPicPr>
        <p:blipFill>
          <a:blip r:embed="rId13"/>
          <a:stretch>
            <a:fillRect/>
          </a:stretch>
        </p:blipFill>
        <p:spPr>
          <a:xfrm>
            <a:off x="7467600" y="6019800"/>
            <a:ext cx="1851024" cy="336550"/>
          </a:xfrm>
          <a:prstGeom prst="rect">
            <a:avLst/>
          </a:prstGeom>
        </p:spPr>
      </p:pic>
    </p:spTree>
    <p:extLst>
      <p:ext uri="{BB962C8B-B14F-4D97-AF65-F5344CB8AC3E}">
        <p14:creationId xmlns:p14="http://schemas.microsoft.com/office/powerpoint/2010/main" val="15309271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Organization</a:t>
            </a:r>
            <a:endParaRPr lang="en-US" dirty="0"/>
          </a:p>
        </p:txBody>
      </p:sp>
      <p:sp>
        <p:nvSpPr>
          <p:cNvPr id="3" name="Content Placeholder 2"/>
          <p:cNvSpPr>
            <a:spLocks noGrp="1"/>
          </p:cNvSpPr>
          <p:nvPr>
            <p:ph sz="half" idx="1"/>
          </p:nvPr>
        </p:nvSpPr>
        <p:spPr>
          <a:xfrm>
            <a:off x="457200" y="1600200"/>
            <a:ext cx="4038600" cy="4191000"/>
          </a:xfrm>
        </p:spPr>
        <p:txBody>
          <a:bodyPr>
            <a:normAutofit fontScale="92500" lnSpcReduction="10000"/>
          </a:bodyPr>
          <a:lstStyle/>
          <a:p>
            <a:r>
              <a:rPr lang="en-US" dirty="0" smtClean="0"/>
              <a:t>Must be a Legal entity in order to be held responsible for actions of the laboratory</a:t>
            </a:r>
          </a:p>
          <a:p>
            <a:r>
              <a:rPr lang="en-US" dirty="0" smtClean="0"/>
              <a:t>Must meet requirements of the ISO/IEC standard, satisfy the needs of the customer, and all regulatory agencies</a:t>
            </a:r>
          </a:p>
          <a:p>
            <a:endParaRPr lang="en-US" dirty="0" smtClean="0"/>
          </a:p>
          <a:p>
            <a:endParaRPr lang="en-US" dirty="0"/>
          </a:p>
        </p:txBody>
      </p:sp>
      <p:sp>
        <p:nvSpPr>
          <p:cNvPr id="4" name="Content Placeholder 3"/>
          <p:cNvSpPr>
            <a:spLocks noGrp="1"/>
          </p:cNvSpPr>
          <p:nvPr>
            <p:ph sz="half" idx="2"/>
          </p:nvPr>
        </p:nvSpPr>
        <p:spPr>
          <a:xfrm>
            <a:off x="4648200" y="1600200"/>
            <a:ext cx="4038600" cy="4114800"/>
          </a:xfrm>
        </p:spPr>
        <p:txBody>
          <a:bodyPr>
            <a:normAutofit fontScale="92500" lnSpcReduction="10000"/>
          </a:bodyPr>
          <a:lstStyle/>
          <a:p>
            <a:r>
              <a:rPr lang="en-US" dirty="0" smtClean="0"/>
              <a:t>Every location and all testing areas within them must adhere to the management system—that is why there is one Quality Management Plan (QMP) that governs all sections and locations</a:t>
            </a:r>
          </a:p>
        </p:txBody>
      </p:sp>
      <p:sp>
        <p:nvSpPr>
          <p:cNvPr id="5" name="Slide Number Placeholder 4"/>
          <p:cNvSpPr>
            <a:spLocks noGrp="1"/>
          </p:cNvSpPr>
          <p:nvPr>
            <p:ph type="sldNum" sz="quarter" idx="4294967295"/>
          </p:nvPr>
        </p:nvSpPr>
        <p:spPr>
          <a:xfrm>
            <a:off x="6553200" y="6464144"/>
            <a:ext cx="2133600" cy="365125"/>
          </a:xfrm>
          <a:prstGeom prst="rect">
            <a:avLst/>
          </a:prstGeom>
        </p:spPr>
        <p:txBody>
          <a:bodyPr/>
          <a:lstStyle/>
          <a:p>
            <a:pPr algn="r"/>
            <a:fld id="{D3919E41-4D7E-47B2-91BE-EE1EAE241FED}" type="slidenum">
              <a:rPr lang="en-US" smtClean="0"/>
              <a:pPr algn="r"/>
              <a:t>16</a:t>
            </a:fld>
            <a:endParaRPr lang="en-US" dirty="0"/>
          </a:p>
        </p:txBody>
      </p:sp>
      <p:pic>
        <p:nvPicPr>
          <p:cNvPr id="6" name="Picture 5"/>
          <p:cNvPicPr>
            <a:picLocks noChangeAspect="1"/>
          </p:cNvPicPr>
          <p:nvPr/>
        </p:nvPicPr>
        <p:blipFill>
          <a:blip r:embed="rId3"/>
          <a:stretch>
            <a:fillRect/>
          </a:stretch>
        </p:blipFill>
        <p:spPr>
          <a:xfrm>
            <a:off x="6699584" y="5900579"/>
            <a:ext cx="2078916" cy="377985"/>
          </a:xfrm>
          <a:prstGeom prst="rect">
            <a:avLst/>
          </a:prstGeom>
        </p:spPr>
      </p:pic>
    </p:spTree>
    <p:extLst>
      <p:ext uri="{BB962C8B-B14F-4D97-AF65-F5344CB8AC3E}">
        <p14:creationId xmlns:p14="http://schemas.microsoft.com/office/powerpoint/2010/main" val="3366961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dirty="0" smtClean="0"/>
              <a:t>Staff </a:t>
            </a:r>
            <a:r>
              <a:rPr lang="en-US" dirty="0"/>
              <a:t>M</a:t>
            </a:r>
            <a:r>
              <a:rPr lang="en-US" dirty="0" smtClean="0"/>
              <a:t>ust be </a:t>
            </a:r>
            <a:r>
              <a:rPr lang="en-US" dirty="0"/>
              <a:t>Committed to Achieving and Maintaining Quality</a:t>
            </a:r>
          </a:p>
        </p:txBody>
      </p:sp>
      <p:sp>
        <p:nvSpPr>
          <p:cNvPr id="5" name="Text Placeholder 4"/>
          <p:cNvSpPr>
            <a:spLocks noGrp="1"/>
          </p:cNvSpPr>
          <p:nvPr>
            <p:ph sz="half" idx="1"/>
          </p:nvPr>
        </p:nvSpPr>
        <p:spPr>
          <a:xfrm>
            <a:off x="457200" y="1676401"/>
            <a:ext cx="4038600" cy="4267200"/>
          </a:xfrm>
        </p:spPr>
        <p:txBody>
          <a:bodyPr>
            <a:noAutofit/>
          </a:bodyPr>
          <a:lstStyle/>
          <a:p>
            <a:r>
              <a:rPr lang="en-US" sz="2200" u="sng" dirty="0" smtClean="0"/>
              <a:t>All</a:t>
            </a:r>
            <a:r>
              <a:rPr lang="en-US" sz="2200" dirty="0" smtClean="0"/>
              <a:t> are accountable to the Quality Management System</a:t>
            </a:r>
          </a:p>
          <a:p>
            <a:pPr>
              <a:spcAft>
                <a:spcPts val="600"/>
              </a:spcAft>
            </a:pPr>
            <a:r>
              <a:rPr lang="en-US" sz="2200" dirty="0" smtClean="0"/>
              <a:t>All should have </a:t>
            </a:r>
            <a:r>
              <a:rPr lang="en-US" sz="2200" dirty="0"/>
              <a:t>k</a:t>
            </a:r>
            <a:r>
              <a:rPr lang="en-US" sz="2200" dirty="0" smtClean="0"/>
              <a:t>nowledge of Quality Concepts</a:t>
            </a:r>
          </a:p>
          <a:p>
            <a:pPr lvl="1">
              <a:spcAft>
                <a:spcPts val="600"/>
              </a:spcAft>
            </a:pPr>
            <a:r>
              <a:rPr lang="en-US" sz="1800" dirty="0" smtClean="0"/>
              <a:t>All </a:t>
            </a:r>
            <a:r>
              <a:rPr lang="en-US" sz="1800" dirty="0"/>
              <a:t>work occurs in a system of interconnected processes</a:t>
            </a:r>
          </a:p>
          <a:p>
            <a:pPr lvl="1">
              <a:spcAft>
                <a:spcPts val="600"/>
              </a:spcAft>
            </a:pPr>
            <a:r>
              <a:rPr lang="en-US" sz="1800" dirty="0"/>
              <a:t>Variation exists in all processes, but can be controlled with the correct checks and </a:t>
            </a:r>
            <a:r>
              <a:rPr lang="en-US" sz="1800" dirty="0" smtClean="0"/>
              <a:t>balances</a:t>
            </a:r>
          </a:p>
          <a:p>
            <a:pPr lvl="1">
              <a:spcAft>
                <a:spcPts val="600"/>
              </a:spcAft>
            </a:pPr>
            <a:endParaRPr lang="en-US" sz="1800" dirty="0" smtClean="0"/>
          </a:p>
        </p:txBody>
      </p:sp>
      <p:sp>
        <p:nvSpPr>
          <p:cNvPr id="2" name="Content Placeholder 1"/>
          <p:cNvSpPr>
            <a:spLocks noGrp="1"/>
          </p:cNvSpPr>
          <p:nvPr>
            <p:ph sz="half" idx="2"/>
          </p:nvPr>
        </p:nvSpPr>
        <p:spPr>
          <a:xfrm>
            <a:off x="4648200" y="1752600"/>
            <a:ext cx="4038600" cy="4419599"/>
          </a:xfrm>
        </p:spPr>
        <p:txBody>
          <a:bodyPr>
            <a:normAutofit fontScale="85000" lnSpcReduction="20000"/>
          </a:bodyPr>
          <a:lstStyle/>
          <a:p>
            <a:r>
              <a:rPr lang="en-US" sz="2400" dirty="0" smtClean="0"/>
              <a:t>All should practice </a:t>
            </a:r>
            <a:r>
              <a:rPr lang="en-US" sz="2400" dirty="0"/>
              <a:t>Ethical Behavior</a:t>
            </a:r>
          </a:p>
          <a:p>
            <a:pPr lvl="1"/>
            <a:r>
              <a:rPr lang="en-US" sz="1900" dirty="0"/>
              <a:t>All staff must be committed to integrity of data and </a:t>
            </a:r>
            <a:r>
              <a:rPr lang="en-US" sz="1900" dirty="0" smtClean="0"/>
              <a:t>confidentiality</a:t>
            </a:r>
          </a:p>
          <a:p>
            <a:pPr>
              <a:spcAft>
                <a:spcPts val="600"/>
              </a:spcAft>
            </a:pPr>
            <a:r>
              <a:rPr lang="en-US" sz="2400" dirty="0" smtClean="0"/>
              <a:t>Skilled Staff Performance</a:t>
            </a:r>
          </a:p>
          <a:p>
            <a:pPr lvl="1">
              <a:spcAft>
                <a:spcPts val="600"/>
              </a:spcAft>
            </a:pPr>
            <a:r>
              <a:rPr lang="en-US" sz="1900" dirty="0" smtClean="0"/>
              <a:t>Staff should have </a:t>
            </a:r>
            <a:r>
              <a:rPr lang="en-US" sz="1900" dirty="0"/>
              <a:t>the proper skills, education, competencies, training, experience and certification/license (if required) for </a:t>
            </a:r>
            <a:r>
              <a:rPr lang="en-US" sz="1900" dirty="0" smtClean="0"/>
              <a:t>position</a:t>
            </a:r>
          </a:p>
          <a:p>
            <a:pPr lvl="1">
              <a:spcAft>
                <a:spcPts val="600"/>
              </a:spcAft>
            </a:pPr>
            <a:r>
              <a:rPr lang="en-US" sz="1900" dirty="0" smtClean="0"/>
              <a:t>Staff should use Critical Thinking Skills</a:t>
            </a:r>
          </a:p>
          <a:p>
            <a:pPr>
              <a:spcAft>
                <a:spcPts val="600"/>
              </a:spcAft>
            </a:pPr>
            <a:r>
              <a:rPr lang="en-US" sz="2400" dirty="0" smtClean="0"/>
              <a:t>Continue with Training</a:t>
            </a:r>
          </a:p>
          <a:p>
            <a:pPr lvl="1">
              <a:spcAft>
                <a:spcPts val="600"/>
              </a:spcAft>
            </a:pPr>
            <a:r>
              <a:rPr lang="en-US" sz="1900" dirty="0" smtClean="0"/>
              <a:t>Staff continue to seek professional development and training opportunities </a:t>
            </a:r>
            <a:endParaRPr lang="en-US" sz="1900" dirty="0"/>
          </a:p>
        </p:txBody>
      </p:sp>
      <p:sp>
        <p:nvSpPr>
          <p:cNvPr id="6" name="Slide Number Placeholder 4"/>
          <p:cNvSpPr txBox="1">
            <a:spLocks/>
          </p:cNvSpPr>
          <p:nvPr/>
        </p:nvSpPr>
        <p:spPr>
          <a:xfrm>
            <a:off x="6553200" y="6464144"/>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17</a:t>
            </a:r>
            <a:endParaRPr lang="en-US" dirty="0"/>
          </a:p>
        </p:txBody>
      </p:sp>
      <p:pic>
        <p:nvPicPr>
          <p:cNvPr id="3" name="Picture 2"/>
          <p:cNvPicPr>
            <a:picLocks noChangeAspect="1"/>
          </p:cNvPicPr>
          <p:nvPr/>
        </p:nvPicPr>
        <p:blipFill>
          <a:blip r:embed="rId3"/>
          <a:stretch>
            <a:fillRect/>
          </a:stretch>
        </p:blipFill>
        <p:spPr>
          <a:xfrm>
            <a:off x="6667500" y="5964741"/>
            <a:ext cx="2078916" cy="377985"/>
          </a:xfrm>
          <a:prstGeom prst="rect">
            <a:avLst/>
          </a:prstGeom>
        </p:spPr>
      </p:pic>
    </p:spTree>
    <p:extLst>
      <p:ext uri="{BB962C8B-B14F-4D97-AF65-F5344CB8AC3E}">
        <p14:creationId xmlns:p14="http://schemas.microsoft.com/office/powerpoint/2010/main" val="11825765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Staff Responsibilities</a:t>
            </a:r>
            <a:br>
              <a:rPr lang="en-US" smtClean="0"/>
            </a:br>
            <a:r>
              <a:rPr lang="en-US" smtClean="0"/>
              <a:t/>
            </a:r>
            <a:br>
              <a:rPr lang="en-US" smtClean="0"/>
            </a:br>
            <a:endParaRPr lang="en-US" dirty="0"/>
          </a:p>
        </p:txBody>
      </p:sp>
      <p:sp>
        <p:nvSpPr>
          <p:cNvPr id="5" name="Content Placeholder 4"/>
          <p:cNvSpPr>
            <a:spLocks noGrp="1"/>
          </p:cNvSpPr>
          <p:nvPr>
            <p:ph sz="half" idx="1"/>
          </p:nvPr>
        </p:nvSpPr>
        <p:spPr>
          <a:xfrm>
            <a:off x="457200" y="1295400"/>
            <a:ext cx="4038600" cy="4419600"/>
          </a:xfrm>
        </p:spPr>
        <p:txBody>
          <a:bodyPr>
            <a:normAutofit fontScale="92500" lnSpcReduction="10000"/>
          </a:bodyPr>
          <a:lstStyle/>
          <a:p>
            <a:r>
              <a:rPr lang="en-US" sz="2400" dirty="0" smtClean="0"/>
              <a:t>All staff must be committed to safe work practices and proper waste management practices</a:t>
            </a:r>
          </a:p>
          <a:p>
            <a:pPr lvl="1"/>
            <a:r>
              <a:rPr lang="en-US" sz="2000" dirty="0" smtClean="0"/>
              <a:t>Perform Risk Assessments</a:t>
            </a:r>
          </a:p>
          <a:p>
            <a:pPr lvl="1"/>
            <a:r>
              <a:rPr lang="en-US" sz="2000" dirty="0" smtClean="0"/>
              <a:t>Use proper hazardous waste disposal</a:t>
            </a:r>
          </a:p>
          <a:p>
            <a:pPr lvl="1"/>
            <a:r>
              <a:rPr lang="en-US" sz="2000" dirty="0" smtClean="0"/>
              <a:t>Know emergency protocols</a:t>
            </a:r>
          </a:p>
          <a:p>
            <a:pPr lvl="1"/>
            <a:r>
              <a:rPr lang="en-US" sz="2000" dirty="0" smtClean="0"/>
              <a:t>Participate in required training</a:t>
            </a:r>
          </a:p>
          <a:p>
            <a:endParaRPr lang="en-US" dirty="0"/>
          </a:p>
        </p:txBody>
      </p:sp>
      <p:sp>
        <p:nvSpPr>
          <p:cNvPr id="9" name="Content Placeholder 8"/>
          <p:cNvSpPr>
            <a:spLocks noGrp="1"/>
          </p:cNvSpPr>
          <p:nvPr>
            <p:ph sz="half" idx="2"/>
          </p:nvPr>
        </p:nvSpPr>
        <p:spPr>
          <a:xfrm>
            <a:off x="4648200" y="1295400"/>
            <a:ext cx="4038600" cy="2739211"/>
          </a:xfrm>
        </p:spPr>
        <p:txBody>
          <a:bodyPr>
            <a:normAutofit fontScale="92500" lnSpcReduction="10000"/>
          </a:bodyPr>
          <a:lstStyle/>
          <a:p>
            <a:r>
              <a:rPr lang="en-US" dirty="0" smtClean="0"/>
              <a:t>Know that</a:t>
            </a:r>
          </a:p>
          <a:p>
            <a:pPr lvl="1"/>
            <a:r>
              <a:rPr lang="en-US" dirty="0" smtClean="0"/>
              <a:t>What </a:t>
            </a:r>
            <a:r>
              <a:rPr lang="en-US" dirty="0"/>
              <a:t>you do is relevant and important</a:t>
            </a:r>
            <a:r>
              <a:rPr lang="en-US" dirty="0" smtClean="0"/>
              <a:t>!</a:t>
            </a:r>
          </a:p>
          <a:p>
            <a:pPr lvl="1"/>
            <a:r>
              <a:rPr lang="en-US" dirty="0"/>
              <a:t>You contribute to the overall effectiveness of the Quality Management System</a:t>
            </a:r>
          </a:p>
          <a:p>
            <a:pPr marL="0" indent="0">
              <a:buNone/>
            </a:pPr>
            <a:endParaRPr lang="en-US" dirty="0"/>
          </a:p>
          <a:p>
            <a:endParaRPr lang="en-US" dirty="0"/>
          </a:p>
        </p:txBody>
      </p:sp>
      <p:pic>
        <p:nvPicPr>
          <p:cNvPr id="7" name="Picture 2" descr="C:\Users\owner\AppData\Local\Microsoft\Windows\Temporary Internet Files\Content.IE5\KFIFNR88\MP900422353[1].jpg"/>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38700" y="4069588"/>
            <a:ext cx="1828800" cy="188969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txBox="1">
            <a:spLocks/>
          </p:cNvSpPr>
          <p:nvPr/>
        </p:nvSpPr>
        <p:spPr>
          <a:xfrm>
            <a:off x="6553200" y="6464144"/>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18</a:t>
            </a:r>
            <a:endParaRPr lang="en-US" dirty="0"/>
          </a:p>
        </p:txBody>
      </p:sp>
      <p:pic>
        <p:nvPicPr>
          <p:cNvPr id="3" name="Picture 2"/>
          <p:cNvPicPr>
            <a:picLocks noChangeAspect="1"/>
          </p:cNvPicPr>
          <p:nvPr/>
        </p:nvPicPr>
        <p:blipFill>
          <a:blip r:embed="rId4"/>
          <a:stretch>
            <a:fillRect/>
          </a:stretch>
        </p:blipFill>
        <p:spPr>
          <a:xfrm>
            <a:off x="6677526" y="5959287"/>
            <a:ext cx="2078916" cy="377985"/>
          </a:xfrm>
          <a:prstGeom prst="rect">
            <a:avLst/>
          </a:prstGeom>
        </p:spPr>
      </p:pic>
    </p:spTree>
    <p:extLst>
      <p:ext uri="{BB962C8B-B14F-4D97-AF65-F5344CB8AC3E}">
        <p14:creationId xmlns:p14="http://schemas.microsoft.com/office/powerpoint/2010/main" val="20749693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Responsibilities</a:t>
            </a:r>
            <a:endParaRPr lang="en-US" dirty="0"/>
          </a:p>
        </p:txBody>
      </p:sp>
      <p:sp>
        <p:nvSpPr>
          <p:cNvPr id="3" name="Content Placeholder 2"/>
          <p:cNvSpPr>
            <a:spLocks noGrp="1"/>
          </p:cNvSpPr>
          <p:nvPr>
            <p:ph type="body" sz="quarter" idx="10"/>
          </p:nvPr>
        </p:nvSpPr>
        <p:spPr>
          <a:xfrm>
            <a:off x="457200" y="1371600"/>
            <a:ext cx="8229600" cy="4648200"/>
          </a:xfrm>
        </p:spPr>
        <p:txBody>
          <a:bodyPr>
            <a:normAutofit fontScale="85000" lnSpcReduction="20000"/>
          </a:bodyPr>
          <a:lstStyle/>
          <a:p>
            <a:r>
              <a:rPr lang="en-US" dirty="0" smtClean="0"/>
              <a:t>Conflict of interest-staff should be free from undue commercial, financial, or other undue pressures  </a:t>
            </a:r>
          </a:p>
          <a:p>
            <a:r>
              <a:rPr lang="en-US" dirty="0" smtClean="0"/>
              <a:t>Staff should have job descriptions that identify any potential conflicts of interest and whether they have supervisory responsibilities and should include</a:t>
            </a:r>
          </a:p>
          <a:p>
            <a:pPr lvl="1"/>
            <a:r>
              <a:rPr lang="en-US" dirty="0"/>
              <a:t>Responsibilities</a:t>
            </a:r>
          </a:p>
          <a:p>
            <a:pPr lvl="1"/>
            <a:r>
              <a:rPr lang="en-US" dirty="0"/>
              <a:t>Competencies</a:t>
            </a:r>
          </a:p>
          <a:p>
            <a:pPr lvl="1"/>
            <a:r>
              <a:rPr lang="en-US" dirty="0"/>
              <a:t>Authority</a:t>
            </a:r>
          </a:p>
          <a:p>
            <a:pPr lvl="1"/>
            <a:r>
              <a:rPr lang="en-US" dirty="0"/>
              <a:t>Interrelationships (supervisor, management, analyst, etc</a:t>
            </a:r>
            <a:r>
              <a:rPr lang="en-US" dirty="0" smtClean="0"/>
              <a:t>.)</a:t>
            </a:r>
            <a:endParaRPr lang="en-US" dirty="0"/>
          </a:p>
        </p:txBody>
      </p:sp>
      <p:sp>
        <p:nvSpPr>
          <p:cNvPr id="4" name="Slide Number Placeholder 3"/>
          <p:cNvSpPr>
            <a:spLocks noGrp="1"/>
          </p:cNvSpPr>
          <p:nvPr>
            <p:ph type="sldNum" sz="quarter" idx="4294967295"/>
          </p:nvPr>
        </p:nvSpPr>
        <p:spPr>
          <a:xfrm>
            <a:off x="6575685" y="6423631"/>
            <a:ext cx="2133600" cy="365125"/>
          </a:xfrm>
          <a:prstGeom prst="rect">
            <a:avLst/>
          </a:prstGeom>
        </p:spPr>
        <p:txBody>
          <a:bodyPr/>
          <a:lstStyle/>
          <a:p>
            <a:pPr algn="r"/>
            <a:fld id="{D3919E41-4D7E-47B2-91BE-EE1EAE241FED}" type="slidenum">
              <a:rPr lang="en-US" smtClean="0"/>
              <a:pPr algn="r"/>
              <a:t>19</a:t>
            </a:fld>
            <a:endParaRPr lang="en-US" dirty="0"/>
          </a:p>
        </p:txBody>
      </p:sp>
      <p:pic>
        <p:nvPicPr>
          <p:cNvPr id="5" name="Picture 4"/>
          <p:cNvPicPr>
            <a:picLocks noChangeAspect="1"/>
          </p:cNvPicPr>
          <p:nvPr/>
        </p:nvPicPr>
        <p:blipFill>
          <a:blip r:embed="rId2"/>
          <a:stretch>
            <a:fillRect/>
          </a:stretch>
        </p:blipFill>
        <p:spPr>
          <a:xfrm>
            <a:off x="6638390" y="6019800"/>
            <a:ext cx="2078916" cy="377985"/>
          </a:xfrm>
          <a:prstGeom prst="rect">
            <a:avLst/>
          </a:prstGeom>
        </p:spPr>
      </p:pic>
    </p:spTree>
    <p:extLst>
      <p:ext uri="{BB962C8B-B14F-4D97-AF65-F5344CB8AC3E}">
        <p14:creationId xmlns:p14="http://schemas.microsoft.com/office/powerpoint/2010/main" val="7945909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Abbreviations and Acronyms</a:t>
            </a:r>
            <a:endParaRPr lang="en-US" dirty="0"/>
          </a:p>
        </p:txBody>
      </p:sp>
      <p:sp>
        <p:nvSpPr>
          <p:cNvPr id="3" name="Content Placeholder 2"/>
          <p:cNvSpPr>
            <a:spLocks noGrp="1"/>
          </p:cNvSpPr>
          <p:nvPr>
            <p:ph type="body" sz="quarter" idx="10"/>
          </p:nvPr>
        </p:nvSpPr>
        <p:spPr>
          <a:xfrm>
            <a:off x="457200" y="971332"/>
            <a:ext cx="8229600" cy="4896068"/>
          </a:xfrm>
        </p:spPr>
        <p:txBody>
          <a:bodyPr>
            <a:normAutofit lnSpcReduction="10000"/>
          </a:bodyPr>
          <a:lstStyle/>
          <a:p>
            <a:pPr>
              <a:spcAft>
                <a:spcPts val="600"/>
              </a:spcAft>
            </a:pPr>
            <a:r>
              <a:rPr lang="en-US" sz="1400" b="1" dirty="0" smtClean="0"/>
              <a:t>Assessment</a:t>
            </a:r>
            <a:r>
              <a:rPr lang="en-US" sz="1400" dirty="0" smtClean="0"/>
              <a:t>-a systematic process of collecting and analyzing data to determine the condition of an organization</a:t>
            </a:r>
          </a:p>
          <a:p>
            <a:pPr>
              <a:spcAft>
                <a:spcPts val="600"/>
              </a:spcAft>
            </a:pPr>
            <a:r>
              <a:rPr lang="en-US" sz="1400" b="1" dirty="0" smtClean="0"/>
              <a:t>Change Management</a:t>
            </a:r>
            <a:r>
              <a:rPr lang="en-US" sz="1400" dirty="0" smtClean="0"/>
              <a:t>-a process that supports moving from the current state to a future state by revising policies, processes or procedures </a:t>
            </a:r>
          </a:p>
          <a:p>
            <a:pPr>
              <a:spcAft>
                <a:spcPts val="600"/>
              </a:spcAft>
            </a:pPr>
            <a:r>
              <a:rPr lang="en-US" sz="1400" b="1" dirty="0" smtClean="0"/>
              <a:t>Confidentiality</a:t>
            </a:r>
            <a:r>
              <a:rPr lang="en-US" sz="1400" dirty="0" smtClean="0"/>
              <a:t>-the principle of using restrictive processes and policies to guard against unauthorized disclosure of client and personnel records and information </a:t>
            </a:r>
          </a:p>
          <a:p>
            <a:pPr>
              <a:spcAft>
                <a:spcPts val="600"/>
              </a:spcAft>
            </a:pPr>
            <a:r>
              <a:rPr lang="en-US" sz="1400" b="1" dirty="0" smtClean="0"/>
              <a:t>CI</a:t>
            </a:r>
            <a:r>
              <a:rPr lang="en-US" sz="1400" dirty="0" smtClean="0"/>
              <a:t>-Continual Improvement</a:t>
            </a:r>
          </a:p>
          <a:p>
            <a:pPr>
              <a:spcAft>
                <a:spcPts val="600"/>
              </a:spcAft>
            </a:pPr>
            <a:r>
              <a:rPr lang="en-US" sz="1400" b="1" dirty="0" smtClean="0"/>
              <a:t>Customer</a:t>
            </a:r>
            <a:r>
              <a:rPr lang="en-US" sz="1400" dirty="0" smtClean="0"/>
              <a:t>-the clients or end users of a product or service; customers may be internal or external to the company</a:t>
            </a:r>
          </a:p>
          <a:p>
            <a:pPr>
              <a:spcAft>
                <a:spcPts val="600"/>
              </a:spcAft>
            </a:pPr>
            <a:r>
              <a:rPr lang="en-US" sz="1400" b="1" dirty="0"/>
              <a:t>Data </a:t>
            </a:r>
            <a:r>
              <a:rPr lang="en-US" sz="1400" b="1" dirty="0" smtClean="0"/>
              <a:t>Integrity</a:t>
            </a:r>
            <a:r>
              <a:rPr lang="en-US" sz="1400" dirty="0" smtClean="0"/>
              <a:t>-guarding </a:t>
            </a:r>
            <a:r>
              <a:rPr lang="en-US" sz="1400" dirty="0"/>
              <a:t>against improper information modification or destruction to ensure information is </a:t>
            </a:r>
            <a:r>
              <a:rPr lang="en-US" sz="1400" dirty="0" smtClean="0"/>
              <a:t>authentic</a:t>
            </a:r>
          </a:p>
          <a:p>
            <a:r>
              <a:rPr lang="en-US" sz="1400" b="1" dirty="0" smtClean="0"/>
              <a:t>DOC</a:t>
            </a:r>
            <a:r>
              <a:rPr lang="en-US" sz="1400" dirty="0" smtClean="0"/>
              <a:t>-Documentation </a:t>
            </a:r>
            <a:r>
              <a:rPr lang="en-US" sz="1400" dirty="0"/>
              <a:t>of </a:t>
            </a:r>
            <a:r>
              <a:rPr lang="en-US" sz="1400" dirty="0" smtClean="0"/>
              <a:t>Capability: paperwork that authorizes competent staff to perform testing</a:t>
            </a:r>
            <a:endParaRPr lang="en-US" sz="1400" dirty="0"/>
          </a:p>
          <a:p>
            <a:pPr>
              <a:spcAft>
                <a:spcPts val="600"/>
              </a:spcAft>
            </a:pPr>
            <a:r>
              <a:rPr lang="en-US" sz="1400" b="1" dirty="0" smtClean="0"/>
              <a:t>Ethics</a:t>
            </a:r>
            <a:r>
              <a:rPr lang="en-US" sz="1400" dirty="0" smtClean="0"/>
              <a:t>-Moral rules that govern a person or group</a:t>
            </a:r>
          </a:p>
          <a:p>
            <a:pPr>
              <a:spcAft>
                <a:spcPts val="600"/>
              </a:spcAft>
            </a:pPr>
            <a:r>
              <a:rPr lang="en-US" sz="1400" b="1" dirty="0" smtClean="0"/>
              <a:t>FDA</a:t>
            </a:r>
            <a:r>
              <a:rPr lang="en-US" sz="1400" dirty="0" smtClean="0"/>
              <a:t>-Food &amp; Drug Administration</a:t>
            </a:r>
          </a:p>
          <a:p>
            <a:pPr>
              <a:spcAft>
                <a:spcPts val="600"/>
              </a:spcAft>
            </a:pPr>
            <a:r>
              <a:rPr lang="en-US" sz="1400" b="1" dirty="0"/>
              <a:t>ILAC</a:t>
            </a:r>
            <a:r>
              <a:rPr lang="en-US" sz="1400" dirty="0"/>
              <a:t>-International Laboratory Accreditation </a:t>
            </a:r>
            <a:r>
              <a:rPr lang="en-US" sz="1400" dirty="0" smtClean="0"/>
              <a:t>Cooperation</a:t>
            </a:r>
          </a:p>
          <a:p>
            <a:r>
              <a:rPr lang="en-US" sz="1400" b="1" dirty="0"/>
              <a:t>ISO</a:t>
            </a:r>
            <a:r>
              <a:rPr lang="en-US" sz="1400" dirty="0"/>
              <a:t>-International Organization for </a:t>
            </a:r>
            <a:r>
              <a:rPr lang="en-US" sz="1400" dirty="0" smtClean="0"/>
              <a:t>Standardization</a:t>
            </a:r>
          </a:p>
          <a:p>
            <a:r>
              <a:rPr lang="en-US" sz="1400" b="1" dirty="0"/>
              <a:t>IEC</a:t>
            </a:r>
            <a:r>
              <a:rPr lang="en-US" sz="1400" dirty="0"/>
              <a:t>-International Electrochemical </a:t>
            </a:r>
            <a:r>
              <a:rPr lang="en-US" sz="1400" dirty="0" smtClean="0"/>
              <a:t>Commission</a:t>
            </a:r>
            <a:endParaRPr lang="en-US" sz="1400" dirty="0"/>
          </a:p>
        </p:txBody>
      </p:sp>
      <p:sp>
        <p:nvSpPr>
          <p:cNvPr id="5" name="Slide Number Placeholder 4"/>
          <p:cNvSpPr>
            <a:spLocks noGrp="1"/>
          </p:cNvSpPr>
          <p:nvPr>
            <p:ph type="sldNum" sz="quarter" idx="4294967295"/>
          </p:nvPr>
        </p:nvSpPr>
        <p:spPr>
          <a:xfrm>
            <a:off x="6586928" y="6492875"/>
            <a:ext cx="2133600" cy="365125"/>
          </a:xfrm>
          <a:prstGeom prst="rect">
            <a:avLst/>
          </a:prstGeom>
        </p:spPr>
        <p:txBody>
          <a:bodyPr/>
          <a:lstStyle/>
          <a:p>
            <a:pPr algn="r"/>
            <a:fld id="{D3919E41-4D7E-47B2-91BE-EE1EAE241FED}" type="slidenum">
              <a:rPr lang="en-US" smtClean="0"/>
              <a:pPr algn="r"/>
              <a:t>2</a:t>
            </a:fld>
            <a:endParaRPr lang="en-US" dirty="0"/>
          </a:p>
        </p:txBody>
      </p:sp>
      <p:pic>
        <p:nvPicPr>
          <p:cNvPr id="4" name="Picture 3"/>
          <p:cNvPicPr>
            <a:picLocks noChangeAspect="1"/>
          </p:cNvPicPr>
          <p:nvPr/>
        </p:nvPicPr>
        <p:blipFill>
          <a:blip r:embed="rId3"/>
          <a:stretch>
            <a:fillRect/>
          </a:stretch>
        </p:blipFill>
        <p:spPr>
          <a:xfrm>
            <a:off x="6677707" y="5991145"/>
            <a:ext cx="2078916" cy="37798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Staff Responsibilities</a:t>
            </a:r>
            <a:endParaRPr lang="en-US" dirty="0"/>
          </a:p>
        </p:txBody>
      </p:sp>
      <p:sp>
        <p:nvSpPr>
          <p:cNvPr id="9" name="Content Placeholder 8"/>
          <p:cNvSpPr>
            <a:spLocks noGrp="1"/>
          </p:cNvSpPr>
          <p:nvPr>
            <p:ph type="body" sz="quarter" idx="10"/>
          </p:nvPr>
        </p:nvSpPr>
        <p:spPr>
          <a:xfrm>
            <a:off x="457200" y="1219200"/>
            <a:ext cx="8229600" cy="4648200"/>
          </a:xfrm>
        </p:spPr>
        <p:txBody>
          <a:bodyPr>
            <a:normAutofit fontScale="77500" lnSpcReduction="20000"/>
          </a:bodyPr>
          <a:lstStyle/>
          <a:p>
            <a:r>
              <a:rPr lang="en-US" dirty="0" smtClean="0"/>
              <a:t>Management </a:t>
            </a:r>
            <a:r>
              <a:rPr lang="en-US" dirty="0"/>
              <a:t>&amp; technical personnel must have the </a:t>
            </a:r>
            <a:r>
              <a:rPr lang="en-US" u="sng" dirty="0"/>
              <a:t>appropriate</a:t>
            </a:r>
            <a:r>
              <a:rPr lang="en-US" dirty="0"/>
              <a:t> decision making authority and resources to </a:t>
            </a:r>
          </a:p>
          <a:p>
            <a:pPr lvl="1"/>
            <a:r>
              <a:rPr lang="en-US" dirty="0"/>
              <a:t>Carry out duties</a:t>
            </a:r>
          </a:p>
          <a:p>
            <a:pPr lvl="1"/>
            <a:r>
              <a:rPr lang="en-US" dirty="0"/>
              <a:t>Identify when there are departures from the QMS and test procedures</a:t>
            </a:r>
          </a:p>
          <a:p>
            <a:pPr lvl="1"/>
            <a:r>
              <a:rPr lang="en-US" dirty="0"/>
              <a:t>Initiate actions to prevent or correct these departures</a:t>
            </a:r>
          </a:p>
          <a:p>
            <a:r>
              <a:rPr lang="en-US" dirty="0" smtClean="0"/>
              <a:t>There </a:t>
            </a:r>
            <a:r>
              <a:rPr lang="en-US" dirty="0"/>
              <a:t>must be adequate supervision by those familiar with </a:t>
            </a:r>
          </a:p>
          <a:p>
            <a:pPr lvl="1"/>
            <a:r>
              <a:rPr lang="en-US" dirty="0"/>
              <a:t>Methods &amp; procedures</a:t>
            </a:r>
          </a:p>
          <a:p>
            <a:pPr lvl="1"/>
            <a:r>
              <a:rPr lang="en-US" dirty="0"/>
              <a:t>Purpose of each test</a:t>
            </a:r>
          </a:p>
          <a:p>
            <a:pPr lvl="1"/>
            <a:r>
              <a:rPr lang="en-US" dirty="0"/>
              <a:t>Assessment of test </a:t>
            </a:r>
            <a:r>
              <a:rPr lang="en-US" dirty="0" smtClean="0"/>
              <a:t>results</a:t>
            </a:r>
            <a:endParaRPr lang="en-US" dirty="0"/>
          </a:p>
        </p:txBody>
      </p:sp>
      <p:sp>
        <p:nvSpPr>
          <p:cNvPr id="4" name="Slide Number Placeholder 3"/>
          <p:cNvSpPr>
            <a:spLocks noGrp="1"/>
          </p:cNvSpPr>
          <p:nvPr>
            <p:ph type="sldNum" sz="quarter" idx="4294967295"/>
          </p:nvPr>
        </p:nvSpPr>
        <p:spPr>
          <a:xfrm>
            <a:off x="6553200" y="6492875"/>
            <a:ext cx="2133600" cy="365125"/>
          </a:xfrm>
          <a:prstGeom prst="rect">
            <a:avLst/>
          </a:prstGeom>
        </p:spPr>
        <p:txBody>
          <a:bodyPr/>
          <a:lstStyle/>
          <a:p>
            <a:pPr algn="r"/>
            <a:fld id="{D3919E41-4D7E-47B2-91BE-EE1EAE241FED}" type="slidenum">
              <a:rPr lang="en-US" smtClean="0"/>
              <a:pPr algn="r"/>
              <a:t>20</a:t>
            </a:fld>
            <a:endParaRPr lang="en-US" dirty="0"/>
          </a:p>
        </p:txBody>
      </p:sp>
      <p:pic>
        <p:nvPicPr>
          <p:cNvPr id="2" name="Picture 1"/>
          <p:cNvPicPr>
            <a:picLocks noChangeAspect="1"/>
          </p:cNvPicPr>
          <p:nvPr/>
        </p:nvPicPr>
        <p:blipFill>
          <a:blip r:embed="rId3"/>
          <a:stretch>
            <a:fillRect/>
          </a:stretch>
        </p:blipFill>
        <p:spPr>
          <a:xfrm>
            <a:off x="6643979" y="5991145"/>
            <a:ext cx="2078916" cy="377985"/>
          </a:xfrm>
          <a:prstGeom prst="rect">
            <a:avLst/>
          </a:prstGeom>
        </p:spPr>
      </p:pic>
    </p:spTree>
    <p:extLst>
      <p:ext uri="{BB962C8B-B14F-4D97-AF65-F5344CB8AC3E}">
        <p14:creationId xmlns:p14="http://schemas.microsoft.com/office/powerpoint/2010/main" val="33332774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Responsibilities</a:t>
            </a:r>
            <a:endParaRPr lang="en-US" dirty="0"/>
          </a:p>
        </p:txBody>
      </p:sp>
      <p:sp>
        <p:nvSpPr>
          <p:cNvPr id="3" name="Content Placeholder 2"/>
          <p:cNvSpPr>
            <a:spLocks noGrp="1"/>
          </p:cNvSpPr>
          <p:nvPr>
            <p:ph sz="half" idx="1"/>
          </p:nvPr>
        </p:nvSpPr>
        <p:spPr>
          <a:xfrm>
            <a:off x="439554" y="1219200"/>
            <a:ext cx="7637646" cy="4525963"/>
          </a:xfrm>
        </p:spPr>
        <p:txBody>
          <a:bodyPr>
            <a:normAutofit lnSpcReduction="10000"/>
          </a:bodyPr>
          <a:lstStyle/>
          <a:p>
            <a:r>
              <a:rPr lang="en-US" sz="2400" dirty="0" smtClean="0"/>
              <a:t>Use </a:t>
            </a:r>
            <a:r>
              <a:rPr lang="en-US" sz="2400" dirty="0"/>
              <a:t>Proper </a:t>
            </a:r>
            <a:r>
              <a:rPr lang="en-US" sz="2400" dirty="0" smtClean="0"/>
              <a:t>Measurement Tools</a:t>
            </a:r>
            <a:endParaRPr lang="en-US" sz="2400" dirty="0"/>
          </a:p>
          <a:p>
            <a:pPr lvl="1"/>
            <a:r>
              <a:rPr lang="en-US" sz="2200" dirty="0" smtClean="0"/>
              <a:t>All staff are committed to using appropriate quality control measures and proper testing methods </a:t>
            </a:r>
          </a:p>
          <a:p>
            <a:r>
              <a:rPr lang="en-US" sz="2400" dirty="0" smtClean="0"/>
              <a:t>Follow procedures &amp; policies to protect customers’ confidential information </a:t>
            </a:r>
          </a:p>
          <a:p>
            <a:pPr lvl="1"/>
            <a:r>
              <a:rPr lang="en-US" sz="2200" dirty="0" smtClean="0"/>
              <a:t>Use a “Declaration of Confidentiality &amp; Ethics” statement and/or form which staff must sign</a:t>
            </a:r>
          </a:p>
          <a:p>
            <a:pPr lvl="1"/>
            <a:r>
              <a:rPr lang="en-US" sz="2200" dirty="0" smtClean="0"/>
              <a:t>HIPAA training (Health Information Portability &amp; Accountability Act), if applicable </a:t>
            </a:r>
          </a:p>
          <a:p>
            <a:pPr lvl="1"/>
            <a:r>
              <a:rPr lang="en-US" sz="2200" dirty="0" smtClean="0"/>
              <a:t>Follow correct procedures for electronic storage &amp; transmission of results</a:t>
            </a:r>
            <a:endParaRPr lang="en-US" sz="2200" dirty="0"/>
          </a:p>
        </p:txBody>
      </p:sp>
      <p:sp>
        <p:nvSpPr>
          <p:cNvPr id="6" name="Slide Number Placeholder 5"/>
          <p:cNvSpPr>
            <a:spLocks noGrp="1"/>
          </p:cNvSpPr>
          <p:nvPr>
            <p:ph type="sldNum" sz="quarter" idx="4294967295"/>
          </p:nvPr>
        </p:nvSpPr>
        <p:spPr>
          <a:xfrm>
            <a:off x="6569439" y="6464144"/>
            <a:ext cx="2133600" cy="365125"/>
          </a:xfrm>
          <a:prstGeom prst="rect">
            <a:avLst/>
          </a:prstGeom>
        </p:spPr>
        <p:txBody>
          <a:bodyPr/>
          <a:lstStyle/>
          <a:p>
            <a:pPr algn="r"/>
            <a:fld id="{D3919E41-4D7E-47B2-91BE-EE1EAE241FED}" type="slidenum">
              <a:rPr lang="en-US" smtClean="0"/>
              <a:pPr algn="r"/>
              <a:t>21</a:t>
            </a:fld>
            <a:endParaRPr lang="en-US" dirty="0"/>
          </a:p>
        </p:txBody>
      </p:sp>
      <p:pic>
        <p:nvPicPr>
          <p:cNvPr id="4" name="Picture 3"/>
          <p:cNvPicPr>
            <a:picLocks noChangeAspect="1"/>
          </p:cNvPicPr>
          <p:nvPr/>
        </p:nvPicPr>
        <p:blipFill>
          <a:blip r:embed="rId3"/>
          <a:stretch>
            <a:fillRect/>
          </a:stretch>
        </p:blipFill>
        <p:spPr>
          <a:xfrm>
            <a:off x="6629400" y="6022815"/>
            <a:ext cx="2078916" cy="377985"/>
          </a:xfrm>
          <a:prstGeom prst="rect">
            <a:avLst/>
          </a:prstGeom>
        </p:spPr>
      </p:pic>
    </p:spTree>
    <p:extLst>
      <p:ext uri="{BB962C8B-B14F-4D97-AF65-F5344CB8AC3E}">
        <p14:creationId xmlns:p14="http://schemas.microsoft.com/office/powerpoint/2010/main" val="29890895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Staff Responsibilities</a:t>
            </a:r>
          </a:p>
        </p:txBody>
      </p:sp>
      <p:sp>
        <p:nvSpPr>
          <p:cNvPr id="3" name="Content Placeholder 2"/>
          <p:cNvSpPr>
            <a:spLocks noGrp="1"/>
          </p:cNvSpPr>
          <p:nvPr>
            <p:ph sz="half" idx="1"/>
          </p:nvPr>
        </p:nvSpPr>
        <p:spPr>
          <a:xfrm>
            <a:off x="457200" y="1219200"/>
            <a:ext cx="4648200" cy="4525963"/>
          </a:xfrm>
        </p:spPr>
        <p:txBody>
          <a:bodyPr>
            <a:normAutofit fontScale="85000" lnSpcReduction="20000"/>
          </a:bodyPr>
          <a:lstStyle/>
          <a:p>
            <a:r>
              <a:rPr lang="en-US" dirty="0" smtClean="0"/>
              <a:t>Follow Policies and Procedures that judge competence, impartiality, judgment, or operational integrity</a:t>
            </a:r>
          </a:p>
          <a:p>
            <a:pPr lvl="1"/>
            <a:r>
              <a:rPr lang="en-US" dirty="0" smtClean="0"/>
              <a:t>Take Ethics Training</a:t>
            </a:r>
          </a:p>
          <a:p>
            <a:pPr lvl="1"/>
            <a:r>
              <a:rPr lang="en-US" dirty="0" smtClean="0"/>
              <a:t>Take Data Integrity Training</a:t>
            </a:r>
          </a:p>
          <a:p>
            <a:pPr lvl="1"/>
            <a:r>
              <a:rPr lang="en-US" dirty="0" smtClean="0"/>
              <a:t>Perform Documentation of Competencies  </a:t>
            </a:r>
          </a:p>
          <a:p>
            <a:r>
              <a:rPr lang="en-US" dirty="0" smtClean="0"/>
              <a:t>There should be an organization chart that shows relationship of staff and supervisory personne</a:t>
            </a:r>
            <a:r>
              <a:rPr lang="en-US" dirty="0"/>
              <a:t>l</a:t>
            </a:r>
            <a:r>
              <a:rPr lang="en-US" dirty="0" smtClean="0"/>
              <a:t> </a:t>
            </a:r>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1591230320"/>
              </p:ext>
            </p:extLst>
          </p:nvPr>
        </p:nvGraphicFramePr>
        <p:xfrm>
          <a:off x="5486400" y="1066800"/>
          <a:ext cx="35433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p:cNvSpPr>
            <a:spLocks noGrp="1"/>
          </p:cNvSpPr>
          <p:nvPr>
            <p:ph type="sldNum" sz="quarter" idx="4294967295"/>
          </p:nvPr>
        </p:nvSpPr>
        <p:spPr>
          <a:xfrm>
            <a:off x="6553200" y="6400800"/>
            <a:ext cx="2133600" cy="365125"/>
          </a:xfrm>
          <a:prstGeom prst="rect">
            <a:avLst/>
          </a:prstGeom>
        </p:spPr>
        <p:txBody>
          <a:bodyPr/>
          <a:lstStyle/>
          <a:p>
            <a:pPr algn="r"/>
            <a:fld id="{D3919E41-4D7E-47B2-91BE-EE1EAE241FED}" type="slidenum">
              <a:rPr lang="en-US" smtClean="0"/>
              <a:pPr algn="r"/>
              <a:t>22</a:t>
            </a:fld>
            <a:endParaRPr lang="en-US" dirty="0"/>
          </a:p>
        </p:txBody>
      </p:sp>
      <p:pic>
        <p:nvPicPr>
          <p:cNvPr id="4" name="Picture 3"/>
          <p:cNvPicPr>
            <a:picLocks noChangeAspect="1"/>
          </p:cNvPicPr>
          <p:nvPr/>
        </p:nvPicPr>
        <p:blipFill>
          <a:blip r:embed="rId8"/>
          <a:stretch>
            <a:fillRect/>
          </a:stretch>
        </p:blipFill>
        <p:spPr>
          <a:xfrm>
            <a:off x="6611895" y="6022815"/>
            <a:ext cx="2078916" cy="377985"/>
          </a:xfrm>
          <a:prstGeom prst="rect">
            <a:avLst/>
          </a:prstGeom>
        </p:spPr>
      </p:pic>
    </p:spTree>
    <p:extLst>
      <p:ext uri="{BB962C8B-B14F-4D97-AF65-F5344CB8AC3E}">
        <p14:creationId xmlns:p14="http://schemas.microsoft.com/office/powerpoint/2010/main" val="5958476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Organization Chart-where are you?</a:t>
            </a:r>
            <a:endParaRPr lang="en-US" dirty="0"/>
          </a:p>
        </p:txBody>
      </p:sp>
      <p:sp>
        <p:nvSpPr>
          <p:cNvPr id="4" name="Slide Number Placeholder 3"/>
          <p:cNvSpPr>
            <a:spLocks noGrp="1"/>
          </p:cNvSpPr>
          <p:nvPr>
            <p:ph type="sldNum" sz="quarter" idx="4294967295"/>
          </p:nvPr>
        </p:nvSpPr>
        <p:spPr>
          <a:xfrm>
            <a:off x="6653134" y="6477000"/>
            <a:ext cx="2133600" cy="365125"/>
          </a:xfrm>
          <a:prstGeom prst="rect">
            <a:avLst/>
          </a:prstGeom>
        </p:spPr>
        <p:txBody>
          <a:bodyPr/>
          <a:lstStyle/>
          <a:p>
            <a:pPr algn="r"/>
            <a:fld id="{036221B5-AD9B-45B4-8ECA-755ECE6740E1}" type="slidenum">
              <a:rPr lang="en-US" smtClean="0"/>
              <a:pPr algn="r"/>
              <a:t>23</a:t>
            </a:fld>
            <a:endParaRPr lang="en-US" dirty="0"/>
          </a:p>
        </p:txBody>
      </p:sp>
      <p:graphicFrame>
        <p:nvGraphicFramePr>
          <p:cNvPr id="3" name="Diagram 2"/>
          <p:cNvGraphicFramePr/>
          <p:nvPr>
            <p:extLst>
              <p:ext uri="{D42A27DB-BD31-4B8C-83A1-F6EECF244321}">
                <p14:modId xmlns:p14="http://schemas.microsoft.com/office/powerpoint/2010/main" val="2867192628"/>
              </p:ext>
            </p:extLst>
          </p:nvPr>
        </p:nvGraphicFramePr>
        <p:xfrm>
          <a:off x="685800" y="990600"/>
          <a:ext cx="80772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p:cNvPicPr>
            <a:picLocks noChangeAspect="1"/>
          </p:cNvPicPr>
          <p:nvPr/>
        </p:nvPicPr>
        <p:blipFill>
          <a:blip r:embed="rId8"/>
          <a:stretch>
            <a:fillRect/>
          </a:stretch>
        </p:blipFill>
        <p:spPr>
          <a:xfrm>
            <a:off x="6643979" y="5945107"/>
            <a:ext cx="2078916" cy="377985"/>
          </a:xfrm>
          <a:prstGeom prst="rect">
            <a:avLst/>
          </a:prstGeom>
        </p:spPr>
      </p:pic>
    </p:spTree>
    <p:extLst>
      <p:ext uri="{BB962C8B-B14F-4D97-AF65-F5344CB8AC3E}">
        <p14:creationId xmlns:p14="http://schemas.microsoft.com/office/powerpoint/2010/main" val="13320829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Management Responsibilities</a:t>
            </a:r>
            <a:endParaRPr lang="en-US" dirty="0"/>
          </a:p>
        </p:txBody>
      </p:sp>
      <p:sp>
        <p:nvSpPr>
          <p:cNvPr id="3" name="Content Placeholder 2"/>
          <p:cNvSpPr>
            <a:spLocks noGrp="1"/>
          </p:cNvSpPr>
          <p:nvPr>
            <p:ph type="body" sz="quarter" idx="10"/>
          </p:nvPr>
        </p:nvSpPr>
        <p:spPr>
          <a:xfrm>
            <a:off x="457200" y="1371600"/>
            <a:ext cx="8229600" cy="4343400"/>
          </a:xfrm>
        </p:spPr>
        <p:txBody>
          <a:bodyPr>
            <a:normAutofit fontScale="70000" lnSpcReduction="20000"/>
          </a:bodyPr>
          <a:lstStyle/>
          <a:p>
            <a:r>
              <a:rPr lang="en-US" dirty="0" smtClean="0"/>
              <a:t>Provide </a:t>
            </a:r>
            <a:r>
              <a:rPr lang="en-US" dirty="0"/>
              <a:t>overall management of personnel, facilities and equipment, ensuring they are adequate to meet client, agency, regulatory and certification / accreditation requirements and needs are met</a:t>
            </a:r>
          </a:p>
          <a:p>
            <a:r>
              <a:rPr lang="en-US" dirty="0"/>
              <a:t>Monitoring standards of performance in </a:t>
            </a:r>
            <a:r>
              <a:rPr lang="en-US" dirty="0" smtClean="0"/>
              <a:t>QMS/QC </a:t>
            </a:r>
            <a:r>
              <a:rPr lang="en-US" dirty="0"/>
              <a:t>and compliance to </a:t>
            </a:r>
            <a:r>
              <a:rPr lang="en-US" dirty="0" smtClean="0"/>
              <a:t>ISO/IEC 17025:2005 </a:t>
            </a:r>
            <a:endParaRPr lang="en-US" dirty="0"/>
          </a:p>
          <a:p>
            <a:r>
              <a:rPr lang="en-US" dirty="0"/>
              <a:t>Periodically review monthly </a:t>
            </a:r>
            <a:r>
              <a:rPr lang="en-US" dirty="0" smtClean="0"/>
              <a:t>QMS </a:t>
            </a:r>
            <a:r>
              <a:rPr lang="en-US" dirty="0"/>
              <a:t>reports and provide feedback to sections as appropriate</a:t>
            </a:r>
          </a:p>
          <a:p>
            <a:r>
              <a:rPr lang="en-US" dirty="0" smtClean="0"/>
              <a:t>Monitor </a:t>
            </a:r>
            <a:r>
              <a:rPr lang="en-US" dirty="0"/>
              <a:t>the validity of the analyses performed and data generated in the laboratory to assure reliable </a:t>
            </a:r>
            <a:r>
              <a:rPr lang="en-US" dirty="0" smtClean="0"/>
              <a:t>data</a:t>
            </a:r>
            <a:endParaRPr lang="en-US" dirty="0"/>
          </a:p>
          <a:p>
            <a:r>
              <a:rPr lang="en-US" dirty="0" smtClean="0"/>
              <a:t>Technical </a:t>
            </a:r>
            <a:r>
              <a:rPr lang="en-US" dirty="0"/>
              <a:t>Managers must be named and have deputies or designated </a:t>
            </a:r>
            <a:r>
              <a:rPr lang="en-US" dirty="0" smtClean="0"/>
              <a:t>representatives</a:t>
            </a:r>
            <a:endParaRPr lang="en-US" dirty="0"/>
          </a:p>
          <a:p>
            <a:endParaRPr lang="en-US" dirty="0"/>
          </a:p>
        </p:txBody>
      </p:sp>
      <p:sp>
        <p:nvSpPr>
          <p:cNvPr id="4" name="Slide Number Placeholder 3"/>
          <p:cNvSpPr>
            <a:spLocks noGrp="1"/>
          </p:cNvSpPr>
          <p:nvPr>
            <p:ph type="sldNum" sz="quarter" idx="4294967295"/>
          </p:nvPr>
        </p:nvSpPr>
        <p:spPr>
          <a:xfrm>
            <a:off x="6553200" y="6491626"/>
            <a:ext cx="2133600" cy="365125"/>
          </a:xfrm>
          <a:prstGeom prst="rect">
            <a:avLst/>
          </a:prstGeom>
        </p:spPr>
        <p:txBody>
          <a:bodyPr/>
          <a:lstStyle/>
          <a:p>
            <a:pPr algn="r"/>
            <a:fld id="{D3919E41-4D7E-47B2-91BE-EE1EAE241FED}" type="slidenum">
              <a:rPr lang="en-US" smtClean="0"/>
              <a:pPr algn="r"/>
              <a:t>24</a:t>
            </a:fld>
            <a:endParaRPr lang="en-US" dirty="0"/>
          </a:p>
        </p:txBody>
      </p:sp>
      <p:pic>
        <p:nvPicPr>
          <p:cNvPr id="5" name="Picture 4"/>
          <p:cNvPicPr>
            <a:picLocks noChangeAspect="1"/>
          </p:cNvPicPr>
          <p:nvPr/>
        </p:nvPicPr>
        <p:blipFill>
          <a:blip r:embed="rId3"/>
          <a:stretch>
            <a:fillRect/>
          </a:stretch>
        </p:blipFill>
        <p:spPr>
          <a:xfrm>
            <a:off x="6705600" y="5931087"/>
            <a:ext cx="2078916" cy="377985"/>
          </a:xfrm>
          <a:prstGeom prst="rect">
            <a:avLst/>
          </a:prstGeom>
        </p:spPr>
      </p:pic>
    </p:spTree>
    <p:extLst>
      <p:ext uri="{BB962C8B-B14F-4D97-AF65-F5344CB8AC3E}">
        <p14:creationId xmlns:p14="http://schemas.microsoft.com/office/powerpoint/2010/main" val="1102815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Management Responsibilities</a:t>
            </a:r>
            <a:endParaRPr lang="en-US" dirty="0"/>
          </a:p>
        </p:txBody>
      </p:sp>
      <p:sp>
        <p:nvSpPr>
          <p:cNvPr id="3" name="Content Placeholder 2"/>
          <p:cNvSpPr>
            <a:spLocks noGrp="1"/>
          </p:cNvSpPr>
          <p:nvPr>
            <p:ph type="body" sz="quarter" idx="10"/>
          </p:nvPr>
        </p:nvSpPr>
        <p:spPr>
          <a:xfrm>
            <a:off x="457200" y="1371600"/>
            <a:ext cx="8229600" cy="4343400"/>
          </a:xfrm>
        </p:spPr>
        <p:txBody>
          <a:bodyPr>
            <a:normAutofit fontScale="62500" lnSpcReduction="20000"/>
          </a:bodyPr>
          <a:lstStyle/>
          <a:p>
            <a:r>
              <a:rPr lang="en-US" dirty="0"/>
              <a:t>Top management must ensure that the integrity of the management system is maintained when changes to the management system are planned and </a:t>
            </a:r>
            <a:r>
              <a:rPr lang="en-US" dirty="0" smtClean="0"/>
              <a:t>implemented</a:t>
            </a:r>
          </a:p>
          <a:p>
            <a:pPr lvl="1"/>
            <a:r>
              <a:rPr lang="en-US" dirty="0" smtClean="0"/>
              <a:t>Are </a:t>
            </a:r>
            <a:r>
              <a:rPr lang="en-US" dirty="0"/>
              <a:t>changes in the QMS carefully planned?</a:t>
            </a:r>
          </a:p>
          <a:p>
            <a:r>
              <a:rPr lang="en-US" dirty="0"/>
              <a:t>Perform an annual management review of the QMP and the QMS </a:t>
            </a:r>
          </a:p>
          <a:p>
            <a:pPr lvl="1"/>
            <a:r>
              <a:rPr lang="en-US" dirty="0" smtClean="0"/>
              <a:t>SOPs</a:t>
            </a:r>
            <a:r>
              <a:rPr lang="en-US" dirty="0"/>
              <a:t>, QASPs and other documents must agree with the policies set forth in the </a:t>
            </a:r>
            <a:r>
              <a:rPr lang="en-US" dirty="0" smtClean="0"/>
              <a:t>QMP</a:t>
            </a:r>
            <a:endParaRPr lang="en-US" dirty="0"/>
          </a:p>
          <a:p>
            <a:r>
              <a:rPr lang="en-US" dirty="0" smtClean="0"/>
              <a:t>Review </a:t>
            </a:r>
            <a:r>
              <a:rPr lang="en-US" dirty="0"/>
              <a:t>training requirements to ensure that staff understand the importance of the QMS and adhere to ethical practices and data </a:t>
            </a:r>
            <a:r>
              <a:rPr lang="en-US" dirty="0" smtClean="0"/>
              <a:t>integrity</a:t>
            </a:r>
          </a:p>
          <a:p>
            <a:pPr lvl="1"/>
            <a:r>
              <a:rPr lang="en-US" dirty="0"/>
              <a:t>Ensure employees meet the qualifications defined in the job description.  Authorize employees to perform quality management functions</a:t>
            </a:r>
            <a:r>
              <a:rPr lang="en-US" dirty="0" smtClean="0"/>
              <a:t>.</a:t>
            </a:r>
          </a:p>
          <a:p>
            <a:r>
              <a:rPr lang="en-US" dirty="0" smtClean="0"/>
              <a:t>Ensure audits are carried out (internal, external, and proficiency)</a:t>
            </a:r>
            <a:endParaRPr lang="en-US" dirty="0"/>
          </a:p>
          <a:p>
            <a:endParaRPr lang="en-US" dirty="0"/>
          </a:p>
        </p:txBody>
      </p:sp>
      <p:sp>
        <p:nvSpPr>
          <p:cNvPr id="4" name="Slide Number Placeholder 4"/>
          <p:cNvSpPr txBox="1">
            <a:spLocks/>
          </p:cNvSpPr>
          <p:nvPr/>
        </p:nvSpPr>
        <p:spPr>
          <a:xfrm>
            <a:off x="6553200" y="6464144"/>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25</a:t>
            </a:r>
            <a:endParaRPr lang="en-US" dirty="0"/>
          </a:p>
        </p:txBody>
      </p:sp>
      <p:pic>
        <p:nvPicPr>
          <p:cNvPr id="2" name="Picture 1"/>
          <p:cNvPicPr>
            <a:picLocks noChangeAspect="1"/>
          </p:cNvPicPr>
          <p:nvPr/>
        </p:nvPicPr>
        <p:blipFill>
          <a:blip r:embed="rId3"/>
          <a:stretch>
            <a:fillRect/>
          </a:stretch>
        </p:blipFill>
        <p:spPr>
          <a:xfrm>
            <a:off x="6623926" y="5932663"/>
            <a:ext cx="2078916" cy="377985"/>
          </a:xfrm>
          <a:prstGeom prst="rect">
            <a:avLst/>
          </a:prstGeom>
        </p:spPr>
      </p:pic>
    </p:spTree>
    <p:extLst>
      <p:ext uri="{BB962C8B-B14F-4D97-AF65-F5344CB8AC3E}">
        <p14:creationId xmlns:p14="http://schemas.microsoft.com/office/powerpoint/2010/main" val="37909231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Quality Manager Responsibilities</a:t>
            </a:r>
            <a:endParaRPr lang="en-US" sz="4000" dirty="0"/>
          </a:p>
        </p:txBody>
      </p:sp>
      <p:sp>
        <p:nvSpPr>
          <p:cNvPr id="3" name="Content Placeholder 2"/>
          <p:cNvSpPr>
            <a:spLocks noGrp="1"/>
          </p:cNvSpPr>
          <p:nvPr>
            <p:ph type="body" sz="quarter" idx="10"/>
          </p:nvPr>
        </p:nvSpPr>
        <p:spPr/>
        <p:txBody>
          <a:bodyPr/>
          <a:lstStyle/>
          <a:p>
            <a:endParaRPr lang="en-US" dirty="0" smtClean="0"/>
          </a:p>
          <a:p>
            <a:endParaRPr lang="en-US" dirty="0"/>
          </a:p>
        </p:txBody>
      </p:sp>
      <p:sp>
        <p:nvSpPr>
          <p:cNvPr id="5" name="Slide Number Placeholder 4"/>
          <p:cNvSpPr>
            <a:spLocks noGrp="1"/>
          </p:cNvSpPr>
          <p:nvPr>
            <p:ph type="sldNum" sz="quarter" idx="4294967295"/>
          </p:nvPr>
        </p:nvSpPr>
        <p:spPr>
          <a:xfrm>
            <a:off x="6553200" y="6492875"/>
            <a:ext cx="2133600" cy="365125"/>
          </a:xfrm>
          <a:prstGeom prst="rect">
            <a:avLst/>
          </a:prstGeom>
        </p:spPr>
        <p:txBody>
          <a:bodyPr/>
          <a:lstStyle/>
          <a:p>
            <a:pPr algn="r"/>
            <a:fld id="{D3919E41-4D7E-47B2-91BE-EE1EAE241FED}" type="slidenum">
              <a:rPr lang="en-US" smtClean="0"/>
              <a:pPr algn="r"/>
              <a:t>26</a:t>
            </a:fld>
            <a:endParaRPr lang="en-US" dirty="0"/>
          </a:p>
        </p:txBody>
      </p:sp>
      <p:sp>
        <p:nvSpPr>
          <p:cNvPr id="4" name="Content Placeholder 3"/>
          <p:cNvSpPr>
            <a:spLocks noGrp="1"/>
          </p:cNvSpPr>
          <p:nvPr>
            <p:ph sz="half" idx="4294967295"/>
          </p:nvPr>
        </p:nvSpPr>
        <p:spPr>
          <a:xfrm>
            <a:off x="152400" y="1371600"/>
            <a:ext cx="6096000" cy="4433888"/>
          </a:xfrm>
        </p:spPr>
        <p:txBody>
          <a:bodyPr>
            <a:normAutofit fontScale="55000" lnSpcReduction="20000"/>
          </a:bodyPr>
          <a:lstStyle/>
          <a:p>
            <a:r>
              <a:rPr lang="en-US" dirty="0"/>
              <a:t>Quality Managers </a:t>
            </a:r>
            <a:r>
              <a:rPr lang="en-US" dirty="0" smtClean="0"/>
              <a:t>have </a:t>
            </a:r>
            <a:r>
              <a:rPr lang="en-US" dirty="0"/>
              <a:t>defined responsibility and authority </a:t>
            </a:r>
            <a:r>
              <a:rPr lang="en-US" dirty="0" smtClean="0"/>
              <a:t>that </a:t>
            </a:r>
            <a:r>
              <a:rPr lang="en-US" dirty="0"/>
              <a:t>the QMS is followed at all times </a:t>
            </a:r>
            <a:endParaRPr lang="en-US" dirty="0" smtClean="0"/>
          </a:p>
          <a:p>
            <a:r>
              <a:rPr lang="en-US" dirty="0" smtClean="0"/>
              <a:t>Have </a:t>
            </a:r>
            <a:r>
              <a:rPr lang="en-US" dirty="0"/>
              <a:t>direct access to </a:t>
            </a:r>
            <a:r>
              <a:rPr lang="en-US" dirty="0" smtClean="0"/>
              <a:t>the highest </a:t>
            </a:r>
            <a:r>
              <a:rPr lang="en-US" dirty="0"/>
              <a:t>level of management at which decisions are made on </a:t>
            </a:r>
            <a:r>
              <a:rPr lang="en-US" dirty="0" smtClean="0"/>
              <a:t>laboratory </a:t>
            </a:r>
            <a:r>
              <a:rPr lang="en-US" dirty="0"/>
              <a:t>policy and use of resources</a:t>
            </a:r>
          </a:p>
          <a:p>
            <a:r>
              <a:rPr lang="en-US" dirty="0" smtClean="0"/>
              <a:t>Responsible </a:t>
            </a:r>
            <a:r>
              <a:rPr lang="en-US" dirty="0"/>
              <a:t>for monitoring and verifying </a:t>
            </a:r>
            <a:r>
              <a:rPr lang="en-US" dirty="0" smtClean="0"/>
              <a:t>QMS activities </a:t>
            </a:r>
            <a:r>
              <a:rPr lang="en-US" dirty="0"/>
              <a:t>for compliance with </a:t>
            </a:r>
            <a:r>
              <a:rPr lang="en-US" dirty="0" smtClean="0"/>
              <a:t>ISO/IEC 17025:2005 (e.g., review QMP annually) </a:t>
            </a:r>
          </a:p>
          <a:p>
            <a:r>
              <a:rPr lang="en-US" dirty="0" smtClean="0"/>
              <a:t>Report QMS activities to top management</a:t>
            </a:r>
          </a:p>
          <a:p>
            <a:r>
              <a:rPr lang="en-US" dirty="0" smtClean="0"/>
              <a:t>Review assessments</a:t>
            </a:r>
          </a:p>
          <a:p>
            <a:r>
              <a:rPr lang="en-US" dirty="0" smtClean="0"/>
              <a:t>Coordinate accreditations</a:t>
            </a:r>
          </a:p>
          <a:p>
            <a:r>
              <a:rPr lang="en-US" dirty="0" smtClean="0"/>
              <a:t>Coordinate training with Human Resources (HR) &amp; Safety Directors</a:t>
            </a:r>
          </a:p>
          <a:p>
            <a:r>
              <a:rPr lang="en-US" dirty="0" smtClean="0"/>
              <a:t>Maintain QMS documents</a:t>
            </a:r>
            <a:endParaRPr lang="en-US" dirty="0"/>
          </a:p>
        </p:txBody>
      </p:sp>
      <p:pic>
        <p:nvPicPr>
          <p:cNvPr id="6" name="Picture 2" descr="C:\Users\owner\AppData\Local\Microsoft\Windows\Temporary Internet Files\Content.IE5\2C0QOJ66\MP90040222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3276600"/>
            <a:ext cx="1740568" cy="21709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a:stretch>
            <a:fillRect/>
          </a:stretch>
        </p:blipFill>
        <p:spPr>
          <a:xfrm>
            <a:off x="6607884" y="5931568"/>
            <a:ext cx="2078916" cy="377985"/>
          </a:xfrm>
          <a:prstGeom prst="rect">
            <a:avLst/>
          </a:prstGeom>
        </p:spPr>
      </p:pic>
    </p:spTree>
    <p:extLst>
      <p:ext uri="{BB962C8B-B14F-4D97-AF65-F5344CB8AC3E}">
        <p14:creationId xmlns:p14="http://schemas.microsoft.com/office/powerpoint/2010/main" val="10535970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wner\AppData\Local\Microsoft\Windows\Temporary Internet Files\Content.IE5\KFIFNR88\MP90042212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9786" y="3733800"/>
            <a:ext cx="2971799" cy="210407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Communication</a:t>
            </a:r>
            <a:endParaRPr lang="en-US" dirty="0"/>
          </a:p>
        </p:txBody>
      </p:sp>
      <p:sp>
        <p:nvSpPr>
          <p:cNvPr id="3" name="Content Placeholder 2"/>
          <p:cNvSpPr>
            <a:spLocks noGrp="1"/>
          </p:cNvSpPr>
          <p:nvPr>
            <p:ph sz="half" idx="1"/>
          </p:nvPr>
        </p:nvSpPr>
        <p:spPr>
          <a:xfrm>
            <a:off x="457200" y="1110105"/>
            <a:ext cx="4038600" cy="4525963"/>
          </a:xfrm>
        </p:spPr>
        <p:txBody>
          <a:bodyPr>
            <a:normAutofit fontScale="92500" lnSpcReduction="10000"/>
          </a:bodyPr>
          <a:lstStyle/>
          <a:p>
            <a:r>
              <a:rPr lang="en-US" dirty="0" smtClean="0"/>
              <a:t>There must be appropriate communication about the effectiveness of QMS</a:t>
            </a:r>
          </a:p>
          <a:p>
            <a:pPr lvl="1"/>
            <a:r>
              <a:rPr lang="en-US" dirty="0" smtClean="0"/>
              <a:t>Staff Training</a:t>
            </a:r>
          </a:p>
          <a:p>
            <a:pPr lvl="1"/>
            <a:r>
              <a:rPr lang="en-US" dirty="0" smtClean="0"/>
              <a:t>Meetings</a:t>
            </a:r>
          </a:p>
          <a:p>
            <a:pPr lvl="2"/>
            <a:r>
              <a:rPr lang="en-US" dirty="0" smtClean="0"/>
              <a:t>Administrative</a:t>
            </a:r>
          </a:p>
          <a:p>
            <a:pPr lvl="2"/>
            <a:r>
              <a:rPr lang="en-US" dirty="0" smtClean="0"/>
              <a:t>Sections/Areas</a:t>
            </a:r>
            <a:endParaRPr lang="en-US" dirty="0"/>
          </a:p>
          <a:p>
            <a:pPr lvl="2"/>
            <a:r>
              <a:rPr lang="en-US" dirty="0" smtClean="0"/>
              <a:t>All staff</a:t>
            </a:r>
          </a:p>
          <a:p>
            <a:pPr lvl="2"/>
            <a:r>
              <a:rPr lang="en-US" dirty="0" smtClean="0"/>
              <a:t>Strategic Planning </a:t>
            </a:r>
          </a:p>
          <a:p>
            <a:pPr lvl="1"/>
            <a:endParaRPr lang="en-US" dirty="0"/>
          </a:p>
        </p:txBody>
      </p:sp>
      <p:sp>
        <p:nvSpPr>
          <p:cNvPr id="4" name="Content Placeholder 3"/>
          <p:cNvSpPr>
            <a:spLocks noGrp="1"/>
          </p:cNvSpPr>
          <p:nvPr>
            <p:ph sz="half" idx="2"/>
          </p:nvPr>
        </p:nvSpPr>
        <p:spPr>
          <a:xfrm>
            <a:off x="4572000" y="1112511"/>
            <a:ext cx="4038600" cy="2240289"/>
          </a:xfrm>
        </p:spPr>
        <p:txBody>
          <a:bodyPr>
            <a:normAutofit fontScale="92500" lnSpcReduction="10000"/>
          </a:bodyPr>
          <a:lstStyle/>
          <a:p>
            <a:pPr lvl="1"/>
            <a:r>
              <a:rPr lang="en-US" dirty="0" smtClean="0"/>
              <a:t>Project </a:t>
            </a:r>
            <a:r>
              <a:rPr lang="en-US" dirty="0"/>
              <a:t>meetings with outside </a:t>
            </a:r>
            <a:r>
              <a:rPr lang="en-US" dirty="0" smtClean="0"/>
              <a:t>partners and customers</a:t>
            </a:r>
          </a:p>
          <a:p>
            <a:pPr lvl="1"/>
            <a:r>
              <a:rPr lang="en-US" dirty="0" smtClean="0"/>
              <a:t>Reviews/Audits</a:t>
            </a:r>
          </a:p>
          <a:p>
            <a:pPr lvl="2"/>
            <a:r>
              <a:rPr lang="en-US" dirty="0" smtClean="0"/>
              <a:t>Internal Audits</a:t>
            </a:r>
          </a:p>
          <a:p>
            <a:pPr lvl="2"/>
            <a:r>
              <a:rPr lang="en-US" dirty="0" smtClean="0"/>
              <a:t>Management Reviews</a:t>
            </a:r>
            <a:endParaRPr lang="en-US" dirty="0"/>
          </a:p>
        </p:txBody>
      </p:sp>
      <p:sp>
        <p:nvSpPr>
          <p:cNvPr id="6" name="Slide Number Placeholder 5"/>
          <p:cNvSpPr>
            <a:spLocks noGrp="1"/>
          </p:cNvSpPr>
          <p:nvPr>
            <p:ph type="sldNum" sz="quarter" idx="4294967295"/>
          </p:nvPr>
        </p:nvSpPr>
        <p:spPr>
          <a:xfrm>
            <a:off x="6585685" y="6492875"/>
            <a:ext cx="2133600" cy="365125"/>
          </a:xfrm>
          <a:prstGeom prst="rect">
            <a:avLst/>
          </a:prstGeom>
        </p:spPr>
        <p:txBody>
          <a:bodyPr/>
          <a:lstStyle/>
          <a:p>
            <a:pPr algn="r"/>
            <a:fld id="{D3919E41-4D7E-47B2-91BE-EE1EAE241FED}" type="slidenum">
              <a:rPr lang="en-US" smtClean="0"/>
              <a:pPr algn="r"/>
              <a:t>27</a:t>
            </a:fld>
            <a:endParaRPr lang="en-US" dirty="0"/>
          </a:p>
        </p:txBody>
      </p:sp>
      <p:pic>
        <p:nvPicPr>
          <p:cNvPr id="5" name="Picture 4"/>
          <p:cNvPicPr>
            <a:picLocks noChangeAspect="1"/>
          </p:cNvPicPr>
          <p:nvPr/>
        </p:nvPicPr>
        <p:blipFill>
          <a:blip r:embed="rId4"/>
          <a:stretch>
            <a:fillRect/>
          </a:stretch>
        </p:blipFill>
        <p:spPr>
          <a:xfrm>
            <a:off x="6640369" y="5976381"/>
            <a:ext cx="2078916" cy="377985"/>
          </a:xfrm>
          <a:prstGeom prst="rect">
            <a:avLst/>
          </a:prstGeom>
        </p:spPr>
      </p:pic>
    </p:spTree>
    <p:extLst>
      <p:ext uri="{BB962C8B-B14F-4D97-AF65-F5344CB8AC3E}">
        <p14:creationId xmlns:p14="http://schemas.microsoft.com/office/powerpoint/2010/main" val="20158665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Staff Must Know </a:t>
            </a:r>
            <a:r>
              <a:rPr lang="en-US" sz="3600" dirty="0"/>
              <a:t>H</a:t>
            </a:r>
            <a:r>
              <a:rPr lang="en-US" sz="3600" dirty="0" smtClean="0"/>
              <a:t>ow to Use Quality Tools</a:t>
            </a:r>
            <a:endParaRPr lang="en-US" sz="3600" dirty="0"/>
          </a:p>
        </p:txBody>
      </p:sp>
      <p:sp>
        <p:nvSpPr>
          <p:cNvPr id="12" name="Content Placeholder 11"/>
          <p:cNvSpPr>
            <a:spLocks noGrp="1"/>
          </p:cNvSpPr>
          <p:nvPr>
            <p:ph sz="half" idx="1"/>
          </p:nvPr>
        </p:nvSpPr>
        <p:spPr>
          <a:xfrm>
            <a:off x="535004" y="1143000"/>
            <a:ext cx="4038600" cy="4495799"/>
          </a:xfrm>
        </p:spPr>
        <p:txBody>
          <a:bodyPr>
            <a:normAutofit fontScale="70000" lnSpcReduction="20000"/>
          </a:bodyPr>
          <a:lstStyle/>
          <a:p>
            <a:r>
              <a:rPr lang="en-US" dirty="0" smtClean="0"/>
              <a:t>Know how to establish </a:t>
            </a:r>
            <a:r>
              <a:rPr lang="en-US" dirty="0"/>
              <a:t>an audit trail to </a:t>
            </a:r>
            <a:r>
              <a:rPr lang="en-US" dirty="0" smtClean="0"/>
              <a:t>track: </a:t>
            </a:r>
          </a:p>
          <a:p>
            <a:pPr lvl="1"/>
            <a:r>
              <a:rPr lang="en-US" dirty="0" smtClean="0"/>
              <a:t>where </a:t>
            </a:r>
            <a:r>
              <a:rPr lang="en-US" dirty="0"/>
              <a:t>errors have occurred </a:t>
            </a:r>
            <a:r>
              <a:rPr lang="en-US" dirty="0" smtClean="0"/>
              <a:t> </a:t>
            </a:r>
          </a:p>
          <a:p>
            <a:pPr lvl="1"/>
            <a:r>
              <a:rPr lang="en-US" dirty="0" smtClean="0"/>
              <a:t>make </a:t>
            </a:r>
            <a:r>
              <a:rPr lang="en-US" dirty="0"/>
              <a:t>modifications which </a:t>
            </a:r>
            <a:r>
              <a:rPr lang="en-US" dirty="0" smtClean="0"/>
              <a:t>address the </a:t>
            </a:r>
            <a:r>
              <a:rPr lang="en-US" dirty="0"/>
              <a:t>root cause of the </a:t>
            </a:r>
            <a:r>
              <a:rPr lang="en-US" dirty="0" smtClean="0"/>
              <a:t>problem</a:t>
            </a:r>
          </a:p>
          <a:p>
            <a:r>
              <a:rPr lang="en-US" dirty="0"/>
              <a:t>Look at the process—you want the primary event</a:t>
            </a:r>
          </a:p>
          <a:p>
            <a:r>
              <a:rPr lang="en-US" dirty="0"/>
              <a:t>Ask </a:t>
            </a:r>
            <a:r>
              <a:rPr lang="en-US" dirty="0" smtClean="0"/>
              <a:t>questions</a:t>
            </a:r>
            <a:endParaRPr lang="en-US" dirty="0"/>
          </a:p>
          <a:p>
            <a:pPr lvl="1"/>
            <a:r>
              <a:rPr lang="en-US" dirty="0"/>
              <a:t>What is the </a:t>
            </a:r>
            <a:r>
              <a:rPr lang="en-US" dirty="0" smtClean="0"/>
              <a:t>problem? </a:t>
            </a:r>
          </a:p>
          <a:p>
            <a:pPr lvl="2"/>
            <a:r>
              <a:rPr lang="en-US" dirty="0" smtClean="0"/>
              <a:t>We don’t want this to happen again</a:t>
            </a:r>
            <a:endParaRPr lang="en-US" dirty="0"/>
          </a:p>
          <a:p>
            <a:pPr lvl="1"/>
            <a:r>
              <a:rPr lang="en-US" dirty="0"/>
              <a:t>When did it happen?</a:t>
            </a:r>
          </a:p>
          <a:p>
            <a:pPr lvl="1"/>
            <a:r>
              <a:rPr lang="en-US" dirty="0"/>
              <a:t>Where did it happen?</a:t>
            </a:r>
          </a:p>
          <a:p>
            <a:pPr lvl="1"/>
            <a:endParaRPr lang="en-US" dirty="0"/>
          </a:p>
        </p:txBody>
      </p:sp>
      <p:sp>
        <p:nvSpPr>
          <p:cNvPr id="5" name="Slide Number Placeholder 4"/>
          <p:cNvSpPr>
            <a:spLocks noGrp="1"/>
          </p:cNvSpPr>
          <p:nvPr>
            <p:ph type="sldNum" sz="quarter" idx="4294967295"/>
          </p:nvPr>
        </p:nvSpPr>
        <p:spPr>
          <a:xfrm>
            <a:off x="6565692" y="6492875"/>
            <a:ext cx="2133600" cy="365125"/>
          </a:xfrm>
          <a:prstGeom prst="rect">
            <a:avLst/>
          </a:prstGeom>
        </p:spPr>
        <p:txBody>
          <a:bodyPr/>
          <a:lstStyle/>
          <a:p>
            <a:pPr algn="r"/>
            <a:fld id="{036221B5-AD9B-45B4-8ECA-755ECE6740E1}" type="slidenum">
              <a:rPr lang="en-US" smtClean="0"/>
              <a:pPr algn="r"/>
              <a:t>28</a:t>
            </a:fld>
            <a:endParaRPr lang="en-US" dirty="0"/>
          </a:p>
        </p:txBody>
      </p:sp>
      <p:graphicFrame>
        <p:nvGraphicFramePr>
          <p:cNvPr id="6" name="Diagram 5"/>
          <p:cNvGraphicFramePr/>
          <p:nvPr>
            <p:extLst>
              <p:ext uri="{D42A27DB-BD31-4B8C-83A1-F6EECF244321}">
                <p14:modId xmlns:p14="http://schemas.microsoft.com/office/powerpoint/2010/main" val="355575116"/>
              </p:ext>
            </p:extLst>
          </p:nvPr>
        </p:nvGraphicFramePr>
        <p:xfrm>
          <a:off x="5105400" y="1295400"/>
          <a:ext cx="34290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p:cNvPicPr>
            <a:picLocks noChangeAspect="1"/>
          </p:cNvPicPr>
          <p:nvPr/>
        </p:nvPicPr>
        <p:blipFill>
          <a:blip r:embed="rId8"/>
          <a:stretch>
            <a:fillRect/>
          </a:stretch>
        </p:blipFill>
        <p:spPr>
          <a:xfrm>
            <a:off x="6652460" y="5943600"/>
            <a:ext cx="2078916" cy="377985"/>
          </a:xfrm>
          <a:prstGeom prst="rect">
            <a:avLst/>
          </a:prstGeom>
        </p:spPr>
      </p:pic>
    </p:spTree>
    <p:extLst>
      <p:ext uri="{BB962C8B-B14F-4D97-AF65-F5344CB8AC3E}">
        <p14:creationId xmlns:p14="http://schemas.microsoft.com/office/powerpoint/2010/main" val="34453514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dirty="0" smtClean="0"/>
              <a:t>Five Whys-Brainstorm about root causes of problems</a:t>
            </a:r>
            <a:endParaRPr lang="en-US" sz="3600" dirty="0"/>
          </a:p>
        </p:txBody>
      </p:sp>
      <p:sp>
        <p:nvSpPr>
          <p:cNvPr id="2" name="Slide Number Placeholder 1"/>
          <p:cNvSpPr>
            <a:spLocks noGrp="1"/>
          </p:cNvSpPr>
          <p:nvPr>
            <p:ph type="sldNum" sz="quarter" idx="4294967295"/>
          </p:nvPr>
        </p:nvSpPr>
        <p:spPr>
          <a:xfrm>
            <a:off x="6553200" y="6476636"/>
            <a:ext cx="2133600" cy="365125"/>
          </a:xfrm>
          <a:prstGeom prst="rect">
            <a:avLst/>
          </a:prstGeom>
        </p:spPr>
        <p:txBody>
          <a:bodyPr/>
          <a:lstStyle/>
          <a:p>
            <a:pPr algn="r"/>
            <a:fld id="{036221B5-AD9B-45B4-8ECA-755ECE6740E1}" type="slidenum">
              <a:rPr lang="en-US" smtClean="0"/>
              <a:pPr algn="r"/>
              <a:t>29</a:t>
            </a:fld>
            <a:endParaRPr lang="en-US" dirty="0"/>
          </a:p>
        </p:txBody>
      </p:sp>
      <p:graphicFrame>
        <p:nvGraphicFramePr>
          <p:cNvPr id="3" name="Diagram 2"/>
          <p:cNvGraphicFramePr/>
          <p:nvPr>
            <p:extLst>
              <p:ext uri="{D42A27DB-BD31-4B8C-83A1-F6EECF244321}">
                <p14:modId xmlns:p14="http://schemas.microsoft.com/office/powerpoint/2010/main" val="2417003831"/>
              </p:ext>
            </p:extLst>
          </p:nvPr>
        </p:nvGraphicFramePr>
        <p:xfrm>
          <a:off x="1219200" y="1219200"/>
          <a:ext cx="7848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6607884" y="5946615"/>
            <a:ext cx="2078916" cy="377985"/>
          </a:xfrm>
          <a:prstGeom prst="rect">
            <a:avLst/>
          </a:prstGeom>
        </p:spPr>
      </p:pic>
    </p:spTree>
    <p:extLst>
      <p:ext uri="{BB962C8B-B14F-4D97-AF65-F5344CB8AC3E}">
        <p14:creationId xmlns:p14="http://schemas.microsoft.com/office/powerpoint/2010/main" val="17907494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Abbreviations and Acronyms</a:t>
            </a:r>
            <a:endParaRPr lang="en-US" dirty="0"/>
          </a:p>
        </p:txBody>
      </p:sp>
      <p:sp>
        <p:nvSpPr>
          <p:cNvPr id="4" name="Content Placeholder 3"/>
          <p:cNvSpPr>
            <a:spLocks noGrp="1"/>
          </p:cNvSpPr>
          <p:nvPr>
            <p:ph sz="half" idx="1"/>
          </p:nvPr>
        </p:nvSpPr>
        <p:spPr>
          <a:xfrm>
            <a:off x="457200" y="1066800"/>
            <a:ext cx="8229600" cy="5029200"/>
          </a:xfrm>
        </p:spPr>
        <p:txBody>
          <a:bodyPr>
            <a:noAutofit/>
          </a:bodyPr>
          <a:lstStyle/>
          <a:p>
            <a:r>
              <a:rPr lang="en-US" sz="1400" b="1" dirty="0" smtClean="0"/>
              <a:t>PA</a:t>
            </a:r>
            <a:r>
              <a:rPr lang="en-US" sz="1400" dirty="0" smtClean="0"/>
              <a:t>-Preventive Action: Plans, that when developed, implemented, and monitored identify opportunities that reduce occurrences of nonconformities.</a:t>
            </a:r>
            <a:endParaRPr lang="en-US" sz="1400" dirty="0"/>
          </a:p>
          <a:p>
            <a:pPr>
              <a:spcAft>
                <a:spcPts val="600"/>
              </a:spcAft>
            </a:pPr>
            <a:r>
              <a:rPr lang="en-US" sz="1400" b="1" dirty="0" smtClean="0"/>
              <a:t>Procedure</a:t>
            </a:r>
            <a:r>
              <a:rPr lang="en-US" sz="1400" dirty="0" smtClean="0"/>
              <a:t>-a </a:t>
            </a:r>
            <a:r>
              <a:rPr lang="en-US" sz="1400" dirty="0"/>
              <a:t>specified way to carry out an activity or </a:t>
            </a:r>
            <a:r>
              <a:rPr lang="en-US" sz="1400" dirty="0" smtClean="0"/>
              <a:t>process</a:t>
            </a:r>
            <a:endParaRPr lang="en-US" sz="1400" dirty="0"/>
          </a:p>
          <a:p>
            <a:pPr>
              <a:spcAft>
                <a:spcPts val="600"/>
              </a:spcAft>
            </a:pPr>
            <a:r>
              <a:rPr lang="en-US" sz="1400" b="1" dirty="0" smtClean="0"/>
              <a:t>Process</a:t>
            </a:r>
            <a:r>
              <a:rPr lang="en-US" sz="1400" dirty="0" smtClean="0"/>
              <a:t>-a set of interrelated or interacting activities to achieve a particular end</a:t>
            </a:r>
          </a:p>
          <a:p>
            <a:pPr>
              <a:spcAft>
                <a:spcPts val="600"/>
              </a:spcAft>
            </a:pPr>
            <a:r>
              <a:rPr lang="en-US" sz="1400" b="1" dirty="0" smtClean="0"/>
              <a:t>Proficiency Testing</a:t>
            </a:r>
            <a:r>
              <a:rPr lang="en-US" sz="1400" dirty="0" smtClean="0"/>
              <a:t>-an evaluation of the laboratory’s performance by analyzing samples of external origin to determine accuracy and adequacy of the laboratory’s pre-analytical, analytical, and post-analytical processes</a:t>
            </a:r>
          </a:p>
          <a:p>
            <a:pPr>
              <a:spcAft>
                <a:spcPts val="600"/>
              </a:spcAft>
            </a:pPr>
            <a:r>
              <a:rPr lang="en-US" sz="1400" b="1" dirty="0" smtClean="0"/>
              <a:t>Quality</a:t>
            </a:r>
            <a:r>
              <a:rPr lang="en-US" sz="1400" dirty="0" smtClean="0"/>
              <a:t>-the degree in which a set of inherent characteristics fulfills requirements</a:t>
            </a:r>
          </a:p>
          <a:p>
            <a:pPr>
              <a:spcAft>
                <a:spcPts val="600"/>
              </a:spcAft>
            </a:pPr>
            <a:r>
              <a:rPr lang="en-US" sz="1400" b="1" dirty="0" smtClean="0"/>
              <a:t>QA</a:t>
            </a:r>
            <a:r>
              <a:rPr lang="en-US" sz="1400" dirty="0" smtClean="0"/>
              <a:t>-Quality Assurance: </a:t>
            </a:r>
            <a:r>
              <a:rPr lang="en-US" sz="1400" dirty="0"/>
              <a:t>planned and systematic activities implemented in a quality system </a:t>
            </a:r>
            <a:r>
              <a:rPr lang="en-US" sz="1400" dirty="0" smtClean="0"/>
              <a:t>to ensure quality goals are fulfilled</a:t>
            </a:r>
          </a:p>
          <a:p>
            <a:pPr>
              <a:spcAft>
                <a:spcPts val="600"/>
              </a:spcAft>
            </a:pPr>
            <a:r>
              <a:rPr lang="en-US" sz="1400" b="1" dirty="0" smtClean="0"/>
              <a:t>QC</a:t>
            </a:r>
            <a:r>
              <a:rPr lang="en-US" sz="1400" dirty="0" smtClean="0"/>
              <a:t>-Quality Control: </a:t>
            </a:r>
            <a:r>
              <a:rPr lang="en-US" sz="1400" dirty="0"/>
              <a:t>processes and techniques </a:t>
            </a:r>
            <a:r>
              <a:rPr lang="en-US" sz="1400" dirty="0" smtClean="0"/>
              <a:t>to detect</a:t>
            </a:r>
            <a:r>
              <a:rPr lang="en-US" sz="1400" dirty="0"/>
              <a:t>, reduce, and correct deficiencies in an analytical </a:t>
            </a:r>
            <a:r>
              <a:rPr lang="en-US" sz="1400" dirty="0" smtClean="0"/>
              <a:t>process </a:t>
            </a:r>
          </a:p>
          <a:p>
            <a:pPr>
              <a:spcAft>
                <a:spcPts val="600"/>
              </a:spcAft>
            </a:pPr>
            <a:r>
              <a:rPr lang="en-US" sz="1400" b="1" dirty="0" smtClean="0"/>
              <a:t>QC data</a:t>
            </a:r>
            <a:r>
              <a:rPr lang="en-US" sz="1400" dirty="0" smtClean="0"/>
              <a:t>-measures that reflect the accuracy, precision, and reliability of test results</a:t>
            </a:r>
          </a:p>
          <a:p>
            <a:pPr>
              <a:spcAft>
                <a:spcPts val="600"/>
              </a:spcAft>
            </a:pPr>
            <a:r>
              <a:rPr lang="en-US" sz="1400" b="1" dirty="0" smtClean="0"/>
              <a:t>QMP</a:t>
            </a:r>
            <a:r>
              <a:rPr lang="en-US" sz="1400" dirty="0" smtClean="0"/>
              <a:t>-Quality Management Plan (also called Quality Manual)</a:t>
            </a:r>
          </a:p>
          <a:p>
            <a:pPr>
              <a:spcAft>
                <a:spcPts val="600"/>
              </a:spcAft>
            </a:pPr>
            <a:r>
              <a:rPr lang="en-US" sz="1400" b="1" dirty="0" smtClean="0"/>
              <a:t>QMS</a:t>
            </a:r>
            <a:r>
              <a:rPr lang="en-US" sz="1400" dirty="0" smtClean="0"/>
              <a:t>-Quality Management System: </a:t>
            </a:r>
            <a:r>
              <a:rPr lang="en-US" sz="1400" dirty="0"/>
              <a:t>all aspects of the laboratory operation, </a:t>
            </a:r>
            <a:r>
              <a:rPr lang="en-US" sz="1400" dirty="0" smtClean="0"/>
              <a:t>including the </a:t>
            </a:r>
            <a:r>
              <a:rPr lang="en-US" sz="1400" dirty="0"/>
              <a:t>organizational structure, processes and procedures, </a:t>
            </a:r>
            <a:r>
              <a:rPr lang="en-US" sz="1400" dirty="0" smtClean="0"/>
              <a:t>that need to </a:t>
            </a:r>
            <a:r>
              <a:rPr lang="en-US" sz="1400" dirty="0"/>
              <a:t>be addressed to ensure </a:t>
            </a:r>
            <a:r>
              <a:rPr lang="en-US" sz="1400" dirty="0" smtClean="0"/>
              <a:t>quality</a:t>
            </a:r>
          </a:p>
        </p:txBody>
      </p:sp>
      <p:sp>
        <p:nvSpPr>
          <p:cNvPr id="5" name="Slide Number Placeholder 4"/>
          <p:cNvSpPr>
            <a:spLocks noGrp="1"/>
          </p:cNvSpPr>
          <p:nvPr>
            <p:ph type="sldNum" sz="quarter" idx="4294967295"/>
          </p:nvPr>
        </p:nvSpPr>
        <p:spPr>
          <a:xfrm>
            <a:off x="6553200" y="6482882"/>
            <a:ext cx="2133600" cy="365125"/>
          </a:xfrm>
          <a:prstGeom prst="rect">
            <a:avLst/>
          </a:prstGeom>
        </p:spPr>
        <p:txBody>
          <a:bodyPr/>
          <a:lstStyle/>
          <a:p>
            <a:pPr algn="r"/>
            <a:fld id="{D3919E41-4D7E-47B2-91BE-EE1EAE241FED}" type="slidenum">
              <a:rPr lang="en-US" smtClean="0"/>
              <a:pPr algn="r"/>
              <a:t>3</a:t>
            </a:fld>
            <a:endParaRPr lang="en-US" dirty="0"/>
          </a:p>
        </p:txBody>
      </p:sp>
      <p:pic>
        <p:nvPicPr>
          <p:cNvPr id="3" name="Picture 2"/>
          <p:cNvPicPr>
            <a:picLocks noChangeAspect="1"/>
          </p:cNvPicPr>
          <p:nvPr/>
        </p:nvPicPr>
        <p:blipFill>
          <a:blip r:embed="rId3"/>
          <a:stretch>
            <a:fillRect/>
          </a:stretch>
        </p:blipFill>
        <p:spPr>
          <a:xfrm>
            <a:off x="6607884" y="6007287"/>
            <a:ext cx="2078916" cy="377985"/>
          </a:xfrm>
          <a:prstGeom prst="rect">
            <a:avLst/>
          </a:prstGeom>
        </p:spPr>
      </p:pic>
    </p:spTree>
    <p:extLst>
      <p:ext uri="{BB962C8B-B14F-4D97-AF65-F5344CB8AC3E}">
        <p14:creationId xmlns:p14="http://schemas.microsoft.com/office/powerpoint/2010/main" val="29199209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191000" y="1295400"/>
            <a:ext cx="4572000" cy="3838575"/>
          </a:xfrm>
          <a:prstGeom prst="rect">
            <a:avLst/>
          </a:prstGeom>
        </p:spPr>
      </p:pic>
      <p:sp>
        <p:nvSpPr>
          <p:cNvPr id="6" name="Title 5"/>
          <p:cNvSpPr>
            <a:spLocks noGrp="1"/>
          </p:cNvSpPr>
          <p:nvPr>
            <p:ph type="title"/>
          </p:nvPr>
        </p:nvSpPr>
        <p:spPr/>
        <p:txBody>
          <a:bodyPr/>
          <a:lstStyle/>
          <a:p>
            <a:r>
              <a:rPr lang="en-US" dirty="0" smtClean="0"/>
              <a:t>What is Quality Control? </a:t>
            </a:r>
            <a:endParaRPr lang="en-US" dirty="0"/>
          </a:p>
        </p:txBody>
      </p:sp>
      <p:sp>
        <p:nvSpPr>
          <p:cNvPr id="8" name="Content Placeholder 7"/>
          <p:cNvSpPr>
            <a:spLocks noGrp="1"/>
          </p:cNvSpPr>
          <p:nvPr>
            <p:ph sz="half" idx="1"/>
          </p:nvPr>
        </p:nvSpPr>
        <p:spPr>
          <a:xfrm>
            <a:off x="228600" y="1600200"/>
            <a:ext cx="4038600" cy="3992563"/>
          </a:xfrm>
        </p:spPr>
        <p:txBody>
          <a:bodyPr>
            <a:normAutofit fontScale="62500" lnSpcReduction="20000"/>
          </a:bodyPr>
          <a:lstStyle/>
          <a:p>
            <a:pPr lvl="0"/>
            <a:r>
              <a:rPr lang="en-US" dirty="0" smtClean="0"/>
              <a:t>A set of procedures laboratories follow that compares performance against specific requirements and defined standards (e.g., positive, negative, duplicates, spikes, blanks, etc.)</a:t>
            </a:r>
          </a:p>
          <a:p>
            <a:r>
              <a:rPr lang="en-US" dirty="0" smtClean="0"/>
              <a:t>QC must be continuously monitored to ensure reliability and to study </a:t>
            </a:r>
            <a:r>
              <a:rPr lang="en-US" dirty="0"/>
              <a:t>how a process changes over </a:t>
            </a:r>
            <a:r>
              <a:rPr lang="en-US" dirty="0" smtClean="0"/>
              <a:t>time</a:t>
            </a:r>
          </a:p>
          <a:p>
            <a:r>
              <a:rPr lang="en-US" dirty="0" smtClean="0"/>
              <a:t>QC is designed to show that nothing has gone wrong in the testing process (error detection)</a:t>
            </a:r>
          </a:p>
          <a:p>
            <a:endParaRPr lang="en-US" dirty="0"/>
          </a:p>
        </p:txBody>
      </p:sp>
      <p:sp>
        <p:nvSpPr>
          <p:cNvPr id="5" name="Slide Number Placeholder 4"/>
          <p:cNvSpPr>
            <a:spLocks noGrp="1"/>
          </p:cNvSpPr>
          <p:nvPr>
            <p:ph type="sldNum" sz="quarter" idx="4294967295"/>
          </p:nvPr>
        </p:nvSpPr>
        <p:spPr>
          <a:xfrm>
            <a:off x="6553200" y="6492875"/>
            <a:ext cx="2133600" cy="365125"/>
          </a:xfrm>
          <a:prstGeom prst="rect">
            <a:avLst/>
          </a:prstGeom>
        </p:spPr>
        <p:txBody>
          <a:bodyPr/>
          <a:lstStyle/>
          <a:p>
            <a:pPr algn="r"/>
            <a:fld id="{D3919E41-4D7E-47B2-91BE-EE1EAE241FED}" type="slidenum">
              <a:rPr lang="en-US" smtClean="0"/>
              <a:pPr algn="r"/>
              <a:t>30</a:t>
            </a:fld>
            <a:endParaRPr lang="en-US" dirty="0"/>
          </a:p>
        </p:txBody>
      </p:sp>
      <p:pic>
        <p:nvPicPr>
          <p:cNvPr id="2" name="Picture 1"/>
          <p:cNvPicPr>
            <a:picLocks noChangeAspect="1"/>
          </p:cNvPicPr>
          <p:nvPr/>
        </p:nvPicPr>
        <p:blipFill>
          <a:blip r:embed="rId4"/>
          <a:stretch>
            <a:fillRect/>
          </a:stretch>
        </p:blipFill>
        <p:spPr>
          <a:xfrm>
            <a:off x="6684084" y="5943600"/>
            <a:ext cx="2078916" cy="37798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523494"/>
          </a:xfrm>
        </p:spPr>
        <p:txBody>
          <a:bodyPr/>
          <a:lstStyle/>
          <a:p>
            <a:r>
              <a:rPr lang="en-US" dirty="0" smtClean="0"/>
              <a:t>Check sheets are used to:</a:t>
            </a:r>
            <a:br>
              <a:rPr lang="en-US" dirty="0" smtClean="0"/>
            </a:br>
            <a:r>
              <a:rPr lang="en-US" sz="2800" dirty="0" smtClean="0"/>
              <a:t>Collect </a:t>
            </a:r>
            <a:r>
              <a:rPr lang="en-US" sz="2800" dirty="0"/>
              <a:t>and </a:t>
            </a:r>
            <a:r>
              <a:rPr lang="en-US" sz="2800" dirty="0" smtClean="0"/>
              <a:t>analyze </a:t>
            </a:r>
            <a:r>
              <a:rPr lang="en-US" sz="2800" dirty="0"/>
              <a:t>data using a structured form</a:t>
            </a:r>
            <a:br>
              <a:rPr lang="en-US" sz="2800" dirty="0"/>
            </a:br>
            <a:endParaRPr lang="en-US" sz="2800" dirty="0"/>
          </a:p>
        </p:txBody>
      </p:sp>
      <p:pic>
        <p:nvPicPr>
          <p:cNvPr id="4" name="Picture 3"/>
          <p:cNvPicPr>
            <a:picLocks noChangeAspect="1"/>
          </p:cNvPicPr>
          <p:nvPr/>
        </p:nvPicPr>
        <p:blipFill>
          <a:blip r:embed="rId3"/>
          <a:stretch>
            <a:fillRect/>
          </a:stretch>
        </p:blipFill>
        <p:spPr>
          <a:xfrm>
            <a:off x="152400" y="1981200"/>
            <a:ext cx="8668156" cy="2851597"/>
          </a:xfrm>
          <a:prstGeom prst="rect">
            <a:avLst/>
          </a:prstGeom>
        </p:spPr>
      </p:pic>
      <p:sp>
        <p:nvSpPr>
          <p:cNvPr id="5" name="Slide Number Placeholder 4"/>
          <p:cNvSpPr txBox="1">
            <a:spLocks/>
          </p:cNvSpPr>
          <p:nvPr/>
        </p:nvSpPr>
        <p:spPr>
          <a:xfrm>
            <a:off x="6553200" y="6464144"/>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31</a:t>
            </a:r>
            <a:endParaRPr lang="en-US" dirty="0"/>
          </a:p>
        </p:txBody>
      </p:sp>
      <p:pic>
        <p:nvPicPr>
          <p:cNvPr id="3" name="Picture 2"/>
          <p:cNvPicPr>
            <a:picLocks noChangeAspect="1"/>
          </p:cNvPicPr>
          <p:nvPr/>
        </p:nvPicPr>
        <p:blipFill>
          <a:blip r:embed="rId4"/>
          <a:stretch>
            <a:fillRect/>
          </a:stretch>
        </p:blipFill>
        <p:spPr>
          <a:xfrm>
            <a:off x="6607884" y="5943600"/>
            <a:ext cx="2078916" cy="377985"/>
          </a:xfrm>
          <a:prstGeom prst="rect">
            <a:avLst/>
          </a:prstGeom>
        </p:spPr>
      </p:pic>
    </p:spTree>
    <p:extLst>
      <p:ext uri="{BB962C8B-B14F-4D97-AF65-F5344CB8AC3E}">
        <p14:creationId xmlns:p14="http://schemas.microsoft.com/office/powerpoint/2010/main" val="32749996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821178" y="304801"/>
            <a:ext cx="5246622" cy="5943599"/>
          </a:xfrm>
        </p:spPr>
      </p:pic>
      <p:sp>
        <p:nvSpPr>
          <p:cNvPr id="7" name="Title 6"/>
          <p:cNvSpPr>
            <a:spLocks noGrp="1"/>
          </p:cNvSpPr>
          <p:nvPr>
            <p:ph type="title"/>
          </p:nvPr>
        </p:nvSpPr>
        <p:spPr>
          <a:xfrm>
            <a:off x="304800" y="1683856"/>
            <a:ext cx="3581400" cy="3185487"/>
          </a:xfrm>
        </p:spPr>
        <p:txBody>
          <a:bodyPr/>
          <a:lstStyle/>
          <a:p>
            <a:r>
              <a:rPr lang="en-US" dirty="0" smtClean="0"/>
              <a:t>Flow charts</a:t>
            </a:r>
            <a:br>
              <a:rPr lang="en-US" dirty="0" smtClean="0"/>
            </a:br>
            <a:r>
              <a:rPr lang="en-US" sz="2800" dirty="0" smtClean="0"/>
              <a:t>Visualize </a:t>
            </a:r>
            <a:r>
              <a:rPr lang="en-US" sz="2800" dirty="0"/>
              <a:t>a </a:t>
            </a:r>
            <a:r>
              <a:rPr lang="en-US" sz="2800" dirty="0" smtClean="0"/>
              <a:t>process;</a:t>
            </a:r>
            <a:r>
              <a:rPr lang="en-US" sz="2800" dirty="0"/>
              <a:t/>
            </a:r>
            <a:br>
              <a:rPr lang="en-US" sz="2800" dirty="0"/>
            </a:br>
            <a:r>
              <a:rPr lang="en-US" sz="2800" dirty="0"/>
              <a:t>Can contain decision points along the way</a:t>
            </a:r>
            <a:br>
              <a:rPr lang="en-US" sz="2800" dirty="0"/>
            </a:br>
            <a:r>
              <a:rPr lang="en-US" dirty="0" smtClean="0"/>
              <a:t/>
            </a:r>
            <a:br>
              <a:rPr lang="en-US" dirty="0" smtClean="0"/>
            </a:br>
            <a:endParaRPr lang="en-US" dirty="0"/>
          </a:p>
        </p:txBody>
      </p:sp>
      <p:sp>
        <p:nvSpPr>
          <p:cNvPr id="6" name="Slide Number Placeholder 4"/>
          <p:cNvSpPr txBox="1">
            <a:spLocks/>
          </p:cNvSpPr>
          <p:nvPr/>
        </p:nvSpPr>
        <p:spPr>
          <a:xfrm>
            <a:off x="6553200" y="6464144"/>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smtClean="0">
                <a:solidFill>
                  <a:schemeClr val="tx1"/>
                </a:solidFill>
              </a:rPr>
              <a:t>32</a:t>
            </a:r>
            <a:endParaRPr lang="en-US" sz="1800" dirty="0">
              <a:solidFill>
                <a:schemeClr val="tx1"/>
              </a:solidFill>
            </a:endParaRPr>
          </a:p>
        </p:txBody>
      </p:sp>
      <p:pic>
        <p:nvPicPr>
          <p:cNvPr id="2" name="Picture 1"/>
          <p:cNvPicPr>
            <a:picLocks noChangeAspect="1"/>
          </p:cNvPicPr>
          <p:nvPr/>
        </p:nvPicPr>
        <p:blipFill>
          <a:blip r:embed="rId3"/>
          <a:stretch>
            <a:fillRect/>
          </a:stretch>
        </p:blipFill>
        <p:spPr>
          <a:xfrm>
            <a:off x="6607884" y="5978287"/>
            <a:ext cx="2078916" cy="377985"/>
          </a:xfrm>
          <a:prstGeom prst="rect">
            <a:avLst/>
          </a:prstGeom>
        </p:spPr>
      </p:pic>
    </p:spTree>
    <p:extLst>
      <p:ext uri="{BB962C8B-B14F-4D97-AF65-F5344CB8AC3E}">
        <p14:creationId xmlns:p14="http://schemas.microsoft.com/office/powerpoint/2010/main" val="31808993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sz="half" idx="1"/>
          </p:nvPr>
        </p:nvSpPr>
        <p:spPr>
          <a:xfrm>
            <a:off x="470034" y="1007427"/>
            <a:ext cx="4038600" cy="4936173"/>
          </a:xfrm>
        </p:spPr>
        <p:txBody>
          <a:bodyPr>
            <a:normAutofit fontScale="70000" lnSpcReduction="20000"/>
          </a:bodyPr>
          <a:lstStyle/>
          <a:p>
            <a:r>
              <a:rPr lang="en-US" dirty="0"/>
              <a:t>Unacceptable Root </a:t>
            </a:r>
            <a:r>
              <a:rPr lang="en-US" dirty="0" smtClean="0"/>
              <a:t>Causes (e.g., excuses); dig deeper to find out the ‘why’ of the following:</a:t>
            </a:r>
            <a:endParaRPr lang="en-US" dirty="0"/>
          </a:p>
          <a:p>
            <a:pPr lvl="1"/>
            <a:r>
              <a:rPr lang="en-US" dirty="0"/>
              <a:t>Human Error</a:t>
            </a:r>
          </a:p>
          <a:p>
            <a:pPr lvl="1"/>
            <a:r>
              <a:rPr lang="en-US" dirty="0"/>
              <a:t>Mistake</a:t>
            </a:r>
          </a:p>
          <a:p>
            <a:pPr lvl="1"/>
            <a:r>
              <a:rPr lang="en-US" dirty="0" smtClean="0"/>
              <a:t>Distraction</a:t>
            </a:r>
          </a:p>
          <a:p>
            <a:r>
              <a:rPr lang="en-US" dirty="0"/>
              <a:t>Unacceptable Corrective Actions</a:t>
            </a:r>
          </a:p>
          <a:p>
            <a:pPr lvl="1"/>
            <a:r>
              <a:rPr lang="en-US" dirty="0"/>
              <a:t>Reminded employees</a:t>
            </a:r>
          </a:p>
          <a:p>
            <a:pPr lvl="1"/>
            <a:r>
              <a:rPr lang="en-US" dirty="0" smtClean="0"/>
              <a:t>Retraining (may use if process has changed or SOPs are updated or training was inadequate)</a:t>
            </a:r>
            <a:endParaRPr lang="en-US" dirty="0"/>
          </a:p>
          <a:p>
            <a:pPr lvl="1"/>
            <a:r>
              <a:rPr lang="en-US" dirty="0"/>
              <a:t>Instructed to pay more </a:t>
            </a:r>
            <a:r>
              <a:rPr lang="en-US" dirty="0" smtClean="0"/>
              <a:t>attention</a:t>
            </a:r>
            <a:endParaRPr lang="en-US" dirty="0"/>
          </a:p>
          <a:p>
            <a:endParaRPr lang="en-US" dirty="0"/>
          </a:p>
        </p:txBody>
      </p:sp>
      <p:sp>
        <p:nvSpPr>
          <p:cNvPr id="4" name="Content Placeholder 3"/>
          <p:cNvSpPr>
            <a:spLocks noGrp="1"/>
          </p:cNvSpPr>
          <p:nvPr>
            <p:ph sz="half" idx="2"/>
          </p:nvPr>
        </p:nvSpPr>
        <p:spPr>
          <a:xfrm>
            <a:off x="4628949" y="1007427"/>
            <a:ext cx="4038600" cy="5088573"/>
          </a:xfrm>
        </p:spPr>
        <p:txBody>
          <a:bodyPr>
            <a:normAutofit fontScale="70000" lnSpcReduction="20000"/>
          </a:bodyPr>
          <a:lstStyle/>
          <a:p>
            <a:r>
              <a:rPr lang="en-US" dirty="0" smtClean="0"/>
              <a:t>Improve processes and/or procedures</a:t>
            </a:r>
          </a:p>
          <a:p>
            <a:r>
              <a:rPr lang="en-US" dirty="0" smtClean="0"/>
              <a:t>Utilize engineering controls to minimize human error, mistakes, distractions, etc.</a:t>
            </a:r>
          </a:p>
          <a:p>
            <a:r>
              <a:rPr lang="en-US" dirty="0"/>
              <a:t>Use checklists as reminders of tasks</a:t>
            </a:r>
          </a:p>
          <a:p>
            <a:r>
              <a:rPr lang="en-US" dirty="0"/>
              <a:t>Communicate new processes with </a:t>
            </a:r>
            <a:r>
              <a:rPr lang="en-US" dirty="0" smtClean="0"/>
              <a:t>training and ensure it </a:t>
            </a:r>
            <a:r>
              <a:rPr lang="en-US" dirty="0"/>
              <a:t>is conducted and documented prior to employee performing work</a:t>
            </a:r>
          </a:p>
          <a:p>
            <a:r>
              <a:rPr lang="en-US" dirty="0" smtClean="0"/>
              <a:t>Evaluate new processes to ensure success</a:t>
            </a:r>
          </a:p>
        </p:txBody>
      </p:sp>
      <p:sp>
        <p:nvSpPr>
          <p:cNvPr id="5" name="Slide Number Placeholder 4"/>
          <p:cNvSpPr>
            <a:spLocks noGrp="1"/>
          </p:cNvSpPr>
          <p:nvPr>
            <p:ph type="sldNum" sz="quarter" idx="4294967295"/>
          </p:nvPr>
        </p:nvSpPr>
        <p:spPr>
          <a:xfrm>
            <a:off x="6511464" y="6492875"/>
            <a:ext cx="2133600" cy="365125"/>
          </a:xfrm>
          <a:prstGeom prst="rect">
            <a:avLst/>
          </a:prstGeom>
        </p:spPr>
        <p:txBody>
          <a:bodyPr/>
          <a:lstStyle/>
          <a:p>
            <a:pPr algn="r"/>
            <a:fld id="{036221B5-AD9B-45B4-8ECA-755ECE6740E1}" type="slidenum">
              <a:rPr lang="en-US" smtClean="0"/>
              <a:pPr algn="r"/>
              <a:t>33</a:t>
            </a:fld>
            <a:endParaRPr lang="en-US"/>
          </a:p>
        </p:txBody>
      </p:sp>
      <p:pic>
        <p:nvPicPr>
          <p:cNvPr id="6" name="Picture 5"/>
          <p:cNvPicPr>
            <a:picLocks noChangeAspect="1"/>
          </p:cNvPicPr>
          <p:nvPr/>
        </p:nvPicPr>
        <p:blipFill>
          <a:blip r:embed="rId3"/>
          <a:stretch>
            <a:fillRect/>
          </a:stretch>
        </p:blipFill>
        <p:spPr>
          <a:xfrm>
            <a:off x="6623926" y="5943600"/>
            <a:ext cx="2078916" cy="377985"/>
          </a:xfrm>
          <a:prstGeom prst="rect">
            <a:avLst/>
          </a:prstGeom>
        </p:spPr>
      </p:pic>
    </p:spTree>
    <p:extLst>
      <p:ext uri="{BB962C8B-B14F-4D97-AF65-F5344CB8AC3E}">
        <p14:creationId xmlns:p14="http://schemas.microsoft.com/office/powerpoint/2010/main" val="22800460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981236"/>
            <a:ext cx="7772400" cy="1154162"/>
          </a:xfrm>
        </p:spPr>
        <p:txBody>
          <a:bodyPr/>
          <a:lstStyle/>
          <a:p>
            <a:r>
              <a:rPr lang="en-US" dirty="0" smtClean="0"/>
              <a:t>Before We Continue, You Must also know this…</a:t>
            </a:r>
            <a:endParaRPr lang="en-US" dirty="0"/>
          </a:p>
        </p:txBody>
      </p:sp>
      <p:sp>
        <p:nvSpPr>
          <p:cNvPr id="7" name="Text Placeholder 6"/>
          <p:cNvSpPr>
            <a:spLocks noGrp="1"/>
          </p:cNvSpPr>
          <p:nvPr>
            <p:ph type="body" idx="1"/>
          </p:nvPr>
        </p:nvSpPr>
        <p:spPr>
          <a:xfrm>
            <a:off x="471638" y="4114800"/>
            <a:ext cx="7065818" cy="415498"/>
          </a:xfrm>
        </p:spPr>
        <p:txBody>
          <a:bodyPr/>
          <a:lstStyle/>
          <a:p>
            <a:r>
              <a:rPr lang="en-US" dirty="0" smtClean="0"/>
              <a:t>For any result, do you have documentation to demonstrate the following: </a:t>
            </a:r>
            <a:endParaRPr lang="en-US" dirty="0"/>
          </a:p>
        </p:txBody>
      </p:sp>
      <p:sp>
        <p:nvSpPr>
          <p:cNvPr id="4" name="Slide Number Placeholder 3"/>
          <p:cNvSpPr>
            <a:spLocks noGrp="1"/>
          </p:cNvSpPr>
          <p:nvPr>
            <p:ph type="sldNum" sz="quarter" idx="4294967295"/>
          </p:nvPr>
        </p:nvSpPr>
        <p:spPr>
          <a:xfrm>
            <a:off x="6553200" y="6476636"/>
            <a:ext cx="2133600" cy="365125"/>
          </a:xfrm>
          <a:prstGeom prst="rect">
            <a:avLst/>
          </a:prstGeom>
        </p:spPr>
        <p:txBody>
          <a:bodyPr/>
          <a:lstStyle/>
          <a:p>
            <a:pPr algn="r"/>
            <a:fld id="{D3919E41-4D7E-47B2-91BE-EE1EAE241FED}" type="slidenum">
              <a:rPr lang="en-US" smtClean="0"/>
              <a:pPr algn="r"/>
              <a:t>34</a:t>
            </a:fld>
            <a:endParaRPr lang="en-US" dirty="0"/>
          </a:p>
        </p:txBody>
      </p:sp>
      <p:pic>
        <p:nvPicPr>
          <p:cNvPr id="2" name="Picture 1"/>
          <p:cNvPicPr>
            <a:picLocks noChangeAspect="1"/>
          </p:cNvPicPr>
          <p:nvPr/>
        </p:nvPicPr>
        <p:blipFill>
          <a:blip r:embed="rId2"/>
          <a:stretch>
            <a:fillRect/>
          </a:stretch>
        </p:blipFill>
        <p:spPr>
          <a:xfrm>
            <a:off x="6607884" y="5892743"/>
            <a:ext cx="2078916" cy="377985"/>
          </a:xfrm>
          <a:prstGeom prst="rect">
            <a:avLst/>
          </a:prstGeom>
        </p:spPr>
      </p:pic>
    </p:spTree>
    <p:extLst>
      <p:ext uri="{BB962C8B-B14F-4D97-AF65-F5344CB8AC3E}">
        <p14:creationId xmlns:p14="http://schemas.microsoft.com/office/powerpoint/2010/main" val="18469549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Training Documentation and Authorization</a:t>
            </a:r>
            <a:endParaRPr lang="en-US" sz="3200" dirty="0"/>
          </a:p>
        </p:txBody>
      </p:sp>
      <p:sp>
        <p:nvSpPr>
          <p:cNvPr id="3" name="Content Placeholder 2"/>
          <p:cNvSpPr>
            <a:spLocks noGrp="1"/>
          </p:cNvSpPr>
          <p:nvPr>
            <p:ph sz="half" idx="1"/>
          </p:nvPr>
        </p:nvSpPr>
        <p:spPr>
          <a:xfrm>
            <a:off x="457200" y="1295400"/>
            <a:ext cx="4038600" cy="4333595"/>
          </a:xfrm>
        </p:spPr>
        <p:txBody>
          <a:bodyPr>
            <a:normAutofit fontScale="85000" lnSpcReduction="10000"/>
          </a:bodyPr>
          <a:lstStyle/>
          <a:p>
            <a:r>
              <a:rPr lang="en-US" dirty="0" smtClean="0"/>
              <a:t>Was the work performed by a qualified person who was trained in the relevant technical operations and had access to all necessary information?</a:t>
            </a:r>
          </a:p>
          <a:p>
            <a:r>
              <a:rPr lang="en-US" dirty="0" smtClean="0"/>
              <a:t>Were they authorized to perform that task?</a:t>
            </a:r>
          </a:p>
          <a:p>
            <a:pPr lvl="1"/>
            <a:r>
              <a:rPr lang="en-US" dirty="0" smtClean="0"/>
              <a:t>Per method and/or SOP with </a:t>
            </a:r>
            <a:r>
              <a:rPr lang="en-US" dirty="0"/>
              <a:t>Documentation of </a:t>
            </a:r>
            <a:r>
              <a:rPr lang="en-US" dirty="0" smtClean="0"/>
              <a:t>Capability (DOC) </a:t>
            </a:r>
          </a:p>
        </p:txBody>
      </p:sp>
      <p:sp>
        <p:nvSpPr>
          <p:cNvPr id="6" name="Content Placeholder 5"/>
          <p:cNvSpPr>
            <a:spLocks noGrp="1"/>
          </p:cNvSpPr>
          <p:nvPr>
            <p:ph sz="half" idx="2"/>
          </p:nvPr>
        </p:nvSpPr>
        <p:spPr>
          <a:xfrm>
            <a:off x="4648200" y="1295401"/>
            <a:ext cx="4038600" cy="2625334"/>
          </a:xfrm>
        </p:spPr>
        <p:txBody>
          <a:bodyPr/>
          <a:lstStyle/>
          <a:p>
            <a:r>
              <a:rPr lang="en-US" sz="2400" dirty="0" smtClean="0"/>
              <a:t>Have they had the proper:</a:t>
            </a:r>
          </a:p>
          <a:p>
            <a:pPr lvl="1"/>
            <a:r>
              <a:rPr lang="en-US" sz="2000" dirty="0" smtClean="0"/>
              <a:t>Safety </a:t>
            </a:r>
            <a:r>
              <a:rPr lang="en-US" sz="2000" dirty="0"/>
              <a:t>t</a:t>
            </a:r>
            <a:r>
              <a:rPr lang="en-US" sz="2000" dirty="0" smtClean="0"/>
              <a:t>raining</a:t>
            </a:r>
            <a:endParaRPr lang="en-US" sz="2000" dirty="0"/>
          </a:p>
          <a:p>
            <a:pPr lvl="1"/>
            <a:r>
              <a:rPr lang="en-US" sz="2000" dirty="0"/>
              <a:t>Ethics &amp; Data Integrity training</a:t>
            </a:r>
          </a:p>
          <a:p>
            <a:endParaRPr lang="en-US" dirty="0"/>
          </a:p>
        </p:txBody>
      </p:sp>
      <p:sp>
        <p:nvSpPr>
          <p:cNvPr id="5" name="Slide Number Placeholder 4"/>
          <p:cNvSpPr>
            <a:spLocks noGrp="1"/>
          </p:cNvSpPr>
          <p:nvPr>
            <p:ph type="sldNum" sz="quarter" idx="4294967295"/>
          </p:nvPr>
        </p:nvSpPr>
        <p:spPr>
          <a:xfrm>
            <a:off x="6562424" y="6374124"/>
            <a:ext cx="2133600" cy="365125"/>
          </a:xfrm>
          <a:prstGeom prst="rect">
            <a:avLst/>
          </a:prstGeom>
        </p:spPr>
        <p:txBody>
          <a:bodyPr/>
          <a:lstStyle/>
          <a:p>
            <a:fld id="{D3919E41-4D7E-47B2-91BE-EE1EAE241FED}" type="slidenum">
              <a:rPr lang="en-US" sz="1800" smtClean="0">
                <a:solidFill>
                  <a:schemeClr val="tx1"/>
                </a:solidFill>
              </a:rPr>
              <a:pPr/>
              <a:t>35</a:t>
            </a:fld>
            <a:endParaRPr lang="en-US" sz="1800" dirty="0">
              <a:solidFill>
                <a:schemeClr val="tx1"/>
              </a:solidFill>
            </a:endParaRPr>
          </a:p>
        </p:txBody>
      </p:sp>
      <p:pic>
        <p:nvPicPr>
          <p:cNvPr id="10" name="Picture 3" descr="C:\Users\owner\AppData\Local\Microsoft\Windows\Temporary Internet Files\Content.IE5\4E35X8WN\MP90040977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8924" y="3733800"/>
            <a:ext cx="2667000" cy="17752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6639968" y="5981149"/>
            <a:ext cx="2078916" cy="377985"/>
          </a:xfrm>
          <a:prstGeom prst="rect">
            <a:avLst/>
          </a:prstGeom>
        </p:spPr>
      </p:pic>
    </p:spTree>
    <p:extLst>
      <p:ext uri="{BB962C8B-B14F-4D97-AF65-F5344CB8AC3E}">
        <p14:creationId xmlns:p14="http://schemas.microsoft.com/office/powerpoint/2010/main" val="27245927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Methods &amp; Equipment</a:t>
            </a:r>
            <a:endParaRPr lang="en-US" dirty="0"/>
          </a:p>
        </p:txBody>
      </p:sp>
      <p:sp>
        <p:nvSpPr>
          <p:cNvPr id="4" name="Content Placeholder 3"/>
          <p:cNvSpPr>
            <a:spLocks noGrp="1"/>
          </p:cNvSpPr>
          <p:nvPr>
            <p:ph sz="half" idx="1"/>
          </p:nvPr>
        </p:nvSpPr>
        <p:spPr>
          <a:xfrm>
            <a:off x="3733800" y="1059581"/>
            <a:ext cx="4953000" cy="4508927"/>
          </a:xfrm>
        </p:spPr>
        <p:txBody>
          <a:bodyPr/>
          <a:lstStyle/>
          <a:p>
            <a:r>
              <a:rPr lang="en-US" sz="2000" dirty="0" smtClean="0"/>
              <a:t>The </a:t>
            </a:r>
            <a:r>
              <a:rPr lang="en-US" sz="2000" dirty="0"/>
              <a:t>method </a:t>
            </a:r>
            <a:r>
              <a:rPr lang="en-US" sz="2000" dirty="0" smtClean="0"/>
              <a:t>must be approved, validated, authorized and appropriate </a:t>
            </a:r>
            <a:r>
              <a:rPr lang="en-US" sz="2000" dirty="0"/>
              <a:t>to the sample and the requirements of the </a:t>
            </a:r>
            <a:r>
              <a:rPr lang="en-US" sz="2000" dirty="0" smtClean="0"/>
              <a:t>customer</a:t>
            </a:r>
            <a:endParaRPr lang="en-US" sz="2000" dirty="0"/>
          </a:p>
          <a:p>
            <a:r>
              <a:rPr lang="en-US" sz="2000" dirty="0" smtClean="0"/>
              <a:t>The equipment must be properly </a:t>
            </a:r>
            <a:r>
              <a:rPr lang="en-US" sz="2000" dirty="0"/>
              <a:t>maintained and calibrated when data i</a:t>
            </a:r>
            <a:r>
              <a:rPr lang="en-US" sz="2000" dirty="0" smtClean="0"/>
              <a:t>s generated</a:t>
            </a:r>
            <a:endParaRPr lang="en-US" sz="2000" dirty="0"/>
          </a:p>
          <a:p>
            <a:r>
              <a:rPr lang="en-US" sz="2000" dirty="0" smtClean="0"/>
              <a:t>All </a:t>
            </a:r>
            <a:r>
              <a:rPr lang="en-US" sz="2000" dirty="0"/>
              <a:t>quality control checks </a:t>
            </a:r>
            <a:r>
              <a:rPr lang="en-US" sz="2000" dirty="0" smtClean="0"/>
              <a:t>must be carried </a:t>
            </a:r>
            <a:r>
              <a:rPr lang="en-US" sz="2000" dirty="0"/>
              <a:t>out and the results </a:t>
            </a:r>
            <a:r>
              <a:rPr lang="en-US" sz="2000" dirty="0" smtClean="0"/>
              <a:t>within specifications</a:t>
            </a:r>
            <a:r>
              <a:rPr lang="en-US" sz="2000" dirty="0"/>
              <a:t> </a:t>
            </a:r>
            <a:r>
              <a:rPr lang="en-US" sz="2000" dirty="0" smtClean="0"/>
              <a:t>of the method or SOP</a:t>
            </a:r>
          </a:p>
          <a:p>
            <a:r>
              <a:rPr lang="en-US" sz="2000" dirty="0" smtClean="0"/>
              <a:t>All staff must be adequately trained to carry out proper use, calibration and </a:t>
            </a:r>
            <a:r>
              <a:rPr lang="en-US" sz="2000" dirty="0"/>
              <a:t>maintenance of </a:t>
            </a:r>
            <a:r>
              <a:rPr lang="en-US" sz="2000" dirty="0" smtClean="0"/>
              <a:t>equipment</a:t>
            </a:r>
            <a:endParaRPr lang="en-US" sz="2000" dirty="0"/>
          </a:p>
        </p:txBody>
      </p:sp>
      <p:sp>
        <p:nvSpPr>
          <p:cNvPr id="5" name="Slide Number Placeholder 4"/>
          <p:cNvSpPr>
            <a:spLocks noGrp="1"/>
          </p:cNvSpPr>
          <p:nvPr>
            <p:ph type="sldNum" sz="quarter" idx="4294967295"/>
          </p:nvPr>
        </p:nvSpPr>
        <p:spPr>
          <a:xfrm>
            <a:off x="6533213" y="6461645"/>
            <a:ext cx="2133600" cy="365125"/>
          </a:xfrm>
          <a:prstGeom prst="rect">
            <a:avLst/>
          </a:prstGeom>
        </p:spPr>
        <p:txBody>
          <a:bodyPr/>
          <a:lstStyle/>
          <a:p>
            <a:pPr algn="r"/>
            <a:fld id="{D3919E41-4D7E-47B2-91BE-EE1EAE241FED}" type="slidenum">
              <a:rPr lang="en-US" smtClean="0"/>
              <a:pPr algn="r"/>
              <a:t>36</a:t>
            </a:fld>
            <a:endParaRPr lang="en-US" dirty="0"/>
          </a:p>
        </p:txBody>
      </p:sp>
      <p:pic>
        <p:nvPicPr>
          <p:cNvPr id="11268" name="Picture 4" descr="C:\Users\owner\AppData\Local\Microsoft\Windows\Temporary Internet Files\Content.IE5\2C0QOJ66\MP90041174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1447800"/>
            <a:ext cx="2617738" cy="39246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stretch>
            <a:fillRect/>
          </a:stretch>
        </p:blipFill>
        <p:spPr>
          <a:xfrm>
            <a:off x="6607884" y="5862179"/>
            <a:ext cx="2078916" cy="377985"/>
          </a:xfrm>
          <a:prstGeom prst="rect">
            <a:avLst/>
          </a:prstGeom>
        </p:spPr>
      </p:pic>
    </p:spTree>
    <p:extLst>
      <p:ext uri="{BB962C8B-B14F-4D97-AF65-F5344CB8AC3E}">
        <p14:creationId xmlns:p14="http://schemas.microsoft.com/office/powerpoint/2010/main" val="17684585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4" name="Slide Number Placeholder 3"/>
          <p:cNvSpPr>
            <a:spLocks noGrp="1"/>
          </p:cNvSpPr>
          <p:nvPr>
            <p:ph type="sldNum" sz="quarter" idx="4294967295"/>
          </p:nvPr>
        </p:nvSpPr>
        <p:spPr>
          <a:xfrm>
            <a:off x="6553200" y="6492875"/>
            <a:ext cx="2133600" cy="365125"/>
          </a:xfrm>
          <a:prstGeom prst="rect">
            <a:avLst/>
          </a:prstGeom>
        </p:spPr>
        <p:txBody>
          <a:bodyPr/>
          <a:lstStyle/>
          <a:p>
            <a:pPr algn="r"/>
            <a:fld id="{D3919E41-4D7E-47B2-91BE-EE1EAE241FED}" type="slidenum">
              <a:rPr lang="en-US" smtClean="0"/>
              <a:pPr algn="r"/>
              <a:t>37</a:t>
            </a:fld>
            <a:endParaRPr lang="en-US" dirty="0"/>
          </a:p>
        </p:txBody>
      </p:sp>
      <p:pic>
        <p:nvPicPr>
          <p:cNvPr id="6" name="Picture 2" descr="C:\Users\owner\AppData\Local\Microsoft\Windows\Temporary Internet Files\Content.IE5\4E35X8WN\MP900442309[1].jpg"/>
          <p:cNvPicPr>
            <a:picLocks noChangeAspect="1" noChangeArrowheads="1"/>
          </p:cNvPicPr>
          <p:nvPr/>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harpenSoften amount="-15000"/>
                    </a14:imgEffect>
                    <a14:imgEffect>
                      <a14:colorTemperature colorTemp="6487"/>
                    </a14:imgEffect>
                    <a14:imgEffect>
                      <a14:saturation sat="59000"/>
                    </a14:imgEffect>
                    <a14:imgEffect>
                      <a14:brightnessContrast bright="-20000" contrast="-33000"/>
                    </a14:imgEffect>
                  </a14:imgLayer>
                </a14:imgProps>
              </a:ext>
              <a:ext uri="{28A0092B-C50C-407E-A947-70E740481C1C}">
                <a14:useLocalDpi xmlns:a14="http://schemas.microsoft.com/office/drawing/2010/main" val="0"/>
              </a:ext>
            </a:extLst>
          </a:blip>
          <a:stretch>
            <a:fillRect/>
          </a:stretch>
        </p:blipFill>
        <p:spPr bwMode="auto">
          <a:xfrm>
            <a:off x="4343400" y="2133600"/>
            <a:ext cx="4038600" cy="2692400"/>
          </a:xfrm>
          <a:prstGeom prst="rect">
            <a:avLst/>
          </a:prstGeom>
          <a:noFill/>
          <a:effectLst>
            <a:glow rad="127000">
              <a:schemeClr val="accent1"/>
            </a:glow>
          </a:effectLst>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a:stretch>
            <a:fillRect/>
          </a:stretch>
        </p:blipFill>
        <p:spPr>
          <a:xfrm>
            <a:off x="6607884" y="5943600"/>
            <a:ext cx="2078916" cy="377985"/>
          </a:xfrm>
          <a:prstGeom prst="rect">
            <a:avLst/>
          </a:prstGeom>
        </p:spPr>
      </p:pic>
    </p:spTree>
    <p:extLst>
      <p:ext uri="{BB962C8B-B14F-4D97-AF65-F5344CB8AC3E}">
        <p14:creationId xmlns:p14="http://schemas.microsoft.com/office/powerpoint/2010/main" val="33733259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Responsibilities</a:t>
            </a:r>
            <a:endParaRPr lang="en-US" dirty="0"/>
          </a:p>
        </p:txBody>
      </p:sp>
      <p:sp>
        <p:nvSpPr>
          <p:cNvPr id="3" name="Content Placeholder 2"/>
          <p:cNvSpPr>
            <a:spLocks noGrp="1"/>
          </p:cNvSpPr>
          <p:nvPr>
            <p:ph sz="half" idx="1"/>
          </p:nvPr>
        </p:nvSpPr>
        <p:spPr>
          <a:xfrm>
            <a:off x="4724400" y="1066800"/>
            <a:ext cx="4058652" cy="5029200"/>
          </a:xfrm>
        </p:spPr>
        <p:txBody>
          <a:bodyPr>
            <a:normAutofit fontScale="92500" lnSpcReduction="10000"/>
          </a:bodyPr>
          <a:lstStyle/>
          <a:p>
            <a:r>
              <a:rPr lang="en-US" dirty="0" smtClean="0"/>
              <a:t>Quality responsibilities must be clearly assigned</a:t>
            </a:r>
          </a:p>
          <a:p>
            <a:r>
              <a:rPr lang="en-US" dirty="0" smtClean="0"/>
              <a:t>Staff training must be documented</a:t>
            </a:r>
          </a:p>
          <a:p>
            <a:r>
              <a:rPr lang="en-US" dirty="0" smtClean="0"/>
              <a:t>Staff should know and use quality tools</a:t>
            </a:r>
          </a:p>
          <a:p>
            <a:pPr lvl="1"/>
            <a:r>
              <a:rPr lang="en-US" dirty="0" smtClean="0"/>
              <a:t>Quality Control in testing</a:t>
            </a:r>
          </a:p>
          <a:p>
            <a:pPr lvl="1"/>
            <a:r>
              <a:rPr lang="en-US" dirty="0" smtClean="0"/>
              <a:t>How to perform Corrective Actions</a:t>
            </a:r>
          </a:p>
          <a:p>
            <a:pPr lvl="1"/>
            <a:r>
              <a:rPr lang="en-US" dirty="0" smtClean="0"/>
              <a:t>Use Critical Thinking Skills</a:t>
            </a:r>
          </a:p>
        </p:txBody>
      </p:sp>
      <p:sp>
        <p:nvSpPr>
          <p:cNvPr id="5" name="Slide Number Placeholder 4"/>
          <p:cNvSpPr>
            <a:spLocks noGrp="1"/>
          </p:cNvSpPr>
          <p:nvPr>
            <p:ph type="sldNum" sz="quarter" idx="4294967295"/>
          </p:nvPr>
        </p:nvSpPr>
        <p:spPr>
          <a:xfrm>
            <a:off x="6553200" y="6476636"/>
            <a:ext cx="2133600" cy="365125"/>
          </a:xfrm>
          <a:prstGeom prst="rect">
            <a:avLst/>
          </a:prstGeom>
        </p:spPr>
        <p:txBody>
          <a:bodyPr/>
          <a:lstStyle/>
          <a:p>
            <a:pPr algn="r"/>
            <a:fld id="{D3919E41-4D7E-47B2-91BE-EE1EAE241FED}" type="slidenum">
              <a:rPr lang="en-US" smtClean="0"/>
              <a:pPr algn="r"/>
              <a:t>38</a:t>
            </a:fld>
            <a:endParaRPr lang="en-US" dirty="0"/>
          </a:p>
        </p:txBody>
      </p:sp>
      <p:graphicFrame>
        <p:nvGraphicFramePr>
          <p:cNvPr id="7" name="Diagram 6"/>
          <p:cNvGraphicFramePr/>
          <p:nvPr>
            <p:extLst>
              <p:ext uri="{D42A27DB-BD31-4B8C-83A1-F6EECF244321}">
                <p14:modId xmlns:p14="http://schemas.microsoft.com/office/powerpoint/2010/main" val="2227752169"/>
              </p:ext>
            </p:extLst>
          </p:nvPr>
        </p:nvGraphicFramePr>
        <p:xfrm>
          <a:off x="0" y="1066800"/>
          <a:ext cx="50292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6607884" y="5943600"/>
            <a:ext cx="2078916" cy="377985"/>
          </a:xfrm>
          <a:prstGeom prst="rect">
            <a:avLst/>
          </a:prstGeom>
        </p:spPr>
      </p:pic>
    </p:spTree>
    <p:extLst>
      <p:ext uri="{BB962C8B-B14F-4D97-AF65-F5344CB8AC3E}">
        <p14:creationId xmlns:p14="http://schemas.microsoft.com/office/powerpoint/2010/main" val="25580079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 Document Control  </a:t>
            </a:r>
            <a:endParaRPr lang="en-US" dirty="0"/>
          </a:p>
        </p:txBody>
      </p:sp>
      <p:sp>
        <p:nvSpPr>
          <p:cNvPr id="3" name="Content Placeholder 2"/>
          <p:cNvSpPr>
            <a:spLocks noGrp="1"/>
          </p:cNvSpPr>
          <p:nvPr>
            <p:ph sz="half" idx="1"/>
          </p:nvPr>
        </p:nvSpPr>
        <p:spPr>
          <a:xfrm>
            <a:off x="457200" y="1371600"/>
            <a:ext cx="4953000" cy="4044184"/>
          </a:xfrm>
        </p:spPr>
        <p:txBody>
          <a:bodyPr/>
          <a:lstStyle/>
          <a:p>
            <a:r>
              <a:rPr lang="en-US" sz="2400" dirty="0"/>
              <a:t>Procedures must be in place to ensure quality is maintained</a:t>
            </a:r>
          </a:p>
          <a:p>
            <a:pPr lvl="1"/>
            <a:r>
              <a:rPr lang="en-US" sz="2000" dirty="0"/>
              <a:t>Are these procedures </a:t>
            </a:r>
            <a:r>
              <a:rPr lang="en-US" sz="2000" dirty="0" smtClean="0"/>
              <a:t>documented and controlled?</a:t>
            </a:r>
          </a:p>
          <a:p>
            <a:pPr lvl="1"/>
            <a:r>
              <a:rPr lang="en-US" sz="2000" dirty="0"/>
              <a:t>Do you have (and follow) a procedure to ensure all documents are kept up to date?</a:t>
            </a:r>
          </a:p>
          <a:p>
            <a:pPr lvl="1"/>
            <a:r>
              <a:rPr lang="en-US" sz="2000" dirty="0" smtClean="0"/>
              <a:t>Staff </a:t>
            </a:r>
            <a:r>
              <a:rPr lang="en-US" sz="2000" dirty="0"/>
              <a:t>must know and follow all document control policies and </a:t>
            </a:r>
            <a:r>
              <a:rPr lang="en-US" sz="2000" dirty="0" smtClean="0"/>
              <a:t>procedures</a:t>
            </a:r>
            <a:endParaRPr lang="en-US" sz="2000" dirty="0"/>
          </a:p>
          <a:p>
            <a:pPr lvl="2"/>
            <a:r>
              <a:rPr lang="en-US" sz="1600" dirty="0" smtClean="0"/>
              <a:t>This </a:t>
            </a:r>
            <a:r>
              <a:rPr lang="en-US" sz="1600" dirty="0"/>
              <a:t>must be </a:t>
            </a:r>
            <a:r>
              <a:rPr lang="en-US" sz="1600" dirty="0" smtClean="0"/>
              <a:t>documented, as well</a:t>
            </a:r>
            <a:endParaRPr lang="en-US" sz="1600" dirty="0"/>
          </a:p>
        </p:txBody>
      </p:sp>
      <p:graphicFrame>
        <p:nvGraphicFramePr>
          <p:cNvPr id="6" name="Content Placeholder 8"/>
          <p:cNvGraphicFramePr>
            <a:graphicFrameLocks/>
          </p:cNvGraphicFramePr>
          <p:nvPr>
            <p:extLst>
              <p:ext uri="{D42A27DB-BD31-4B8C-83A1-F6EECF244321}">
                <p14:modId xmlns:p14="http://schemas.microsoft.com/office/powerpoint/2010/main" val="2428998867"/>
              </p:ext>
            </p:extLst>
          </p:nvPr>
        </p:nvGraphicFramePr>
        <p:xfrm>
          <a:off x="4800600" y="1441717"/>
          <a:ext cx="4038600" cy="44256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txBox="1">
            <a:spLocks/>
          </p:cNvSpPr>
          <p:nvPr/>
        </p:nvSpPr>
        <p:spPr>
          <a:xfrm>
            <a:off x="6553200" y="6464144"/>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39</a:t>
            </a:r>
            <a:endParaRPr lang="en-US" dirty="0"/>
          </a:p>
        </p:txBody>
      </p:sp>
      <p:pic>
        <p:nvPicPr>
          <p:cNvPr id="4" name="Picture 3"/>
          <p:cNvPicPr>
            <a:picLocks noChangeAspect="1"/>
          </p:cNvPicPr>
          <p:nvPr/>
        </p:nvPicPr>
        <p:blipFill>
          <a:blip r:embed="rId7"/>
          <a:stretch>
            <a:fillRect/>
          </a:stretch>
        </p:blipFill>
        <p:spPr>
          <a:xfrm>
            <a:off x="6621379" y="5952580"/>
            <a:ext cx="2078916" cy="377985"/>
          </a:xfrm>
          <a:prstGeom prst="rect">
            <a:avLst/>
          </a:prstGeom>
        </p:spPr>
      </p:pic>
    </p:spTree>
    <p:extLst>
      <p:ext uri="{BB962C8B-B14F-4D97-AF65-F5344CB8AC3E}">
        <p14:creationId xmlns:p14="http://schemas.microsoft.com/office/powerpoint/2010/main" val="1290394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031051"/>
          </a:xfrm>
        </p:spPr>
        <p:txBody>
          <a:bodyPr/>
          <a:lstStyle/>
          <a:p>
            <a:r>
              <a:rPr lang="en-US" sz="3200" dirty="0" smtClean="0"/>
              <a:t>ISO/IEC 17025:2005:2005-Internationally Accepted Standard for Quality Systems</a:t>
            </a:r>
            <a:endParaRPr lang="en-US" sz="3200" dirty="0"/>
          </a:p>
        </p:txBody>
      </p:sp>
      <p:sp>
        <p:nvSpPr>
          <p:cNvPr id="3" name="Content Placeholder 2"/>
          <p:cNvSpPr>
            <a:spLocks noGrp="1"/>
          </p:cNvSpPr>
          <p:nvPr>
            <p:ph type="body" sz="quarter" idx="10"/>
          </p:nvPr>
        </p:nvSpPr>
        <p:spPr>
          <a:xfrm>
            <a:off x="457200" y="1752600"/>
            <a:ext cx="8229600" cy="3886200"/>
          </a:xfrm>
        </p:spPr>
        <p:txBody>
          <a:bodyPr>
            <a:normAutofit lnSpcReduction="10000"/>
          </a:bodyPr>
          <a:lstStyle/>
          <a:p>
            <a:pPr>
              <a:spcAft>
                <a:spcPts val="400"/>
              </a:spcAft>
            </a:pPr>
            <a:r>
              <a:rPr lang="en-US" sz="2400" dirty="0" smtClean="0"/>
              <a:t>Began in 1988 to improve Quality Management Systems (QMS) and updated in 1999 and 2005</a:t>
            </a:r>
          </a:p>
          <a:p>
            <a:pPr>
              <a:spcAft>
                <a:spcPts val="400"/>
              </a:spcAft>
            </a:pPr>
            <a:r>
              <a:rPr lang="en-US" sz="2400" dirty="0" smtClean="0"/>
              <a:t>Compliance with these standards will aid the laboratory to:</a:t>
            </a:r>
          </a:p>
          <a:p>
            <a:pPr lvl="1">
              <a:spcAft>
                <a:spcPts val="400"/>
              </a:spcAft>
            </a:pPr>
            <a:r>
              <a:rPr lang="en-US" sz="2000" dirty="0" smtClean="0"/>
              <a:t>Identify mechanisms to develop and show commitment to continually improving the QMS</a:t>
            </a:r>
          </a:p>
          <a:p>
            <a:pPr lvl="1">
              <a:spcAft>
                <a:spcPts val="400"/>
              </a:spcAft>
            </a:pPr>
            <a:r>
              <a:rPr lang="en-US" sz="2000" dirty="0" smtClean="0"/>
              <a:t>Communicate with customers by actively soliciting feedback and using the information to improve the QMS</a:t>
            </a:r>
          </a:p>
          <a:p>
            <a:pPr lvl="1">
              <a:spcAft>
                <a:spcPts val="400"/>
              </a:spcAft>
            </a:pPr>
            <a:r>
              <a:rPr lang="en-US" sz="2000" dirty="0" smtClean="0"/>
              <a:t>Use the information from measurement and quality control (QC) data to evaluate the performance of the QMS and identify opportunities for improvement</a:t>
            </a:r>
          </a:p>
          <a:p>
            <a:endParaRPr lang="en-US" dirty="0"/>
          </a:p>
        </p:txBody>
      </p:sp>
      <p:sp>
        <p:nvSpPr>
          <p:cNvPr id="4" name="Slide Number Placeholder 3"/>
          <p:cNvSpPr>
            <a:spLocks noGrp="1"/>
          </p:cNvSpPr>
          <p:nvPr>
            <p:ph type="sldNum" sz="quarter" idx="4294967295"/>
          </p:nvPr>
        </p:nvSpPr>
        <p:spPr>
          <a:xfrm>
            <a:off x="6553200" y="6482882"/>
            <a:ext cx="2133600" cy="365125"/>
          </a:xfrm>
          <a:prstGeom prst="rect">
            <a:avLst/>
          </a:prstGeom>
        </p:spPr>
        <p:txBody>
          <a:bodyPr/>
          <a:lstStyle/>
          <a:p>
            <a:pPr algn="r"/>
            <a:fld id="{D3919E41-4D7E-47B2-91BE-EE1EAE241FED}" type="slidenum">
              <a:rPr lang="en-US" smtClean="0"/>
              <a:pPr algn="r"/>
              <a:t>4</a:t>
            </a:fld>
            <a:endParaRPr lang="en-US" dirty="0"/>
          </a:p>
        </p:txBody>
      </p:sp>
      <p:pic>
        <p:nvPicPr>
          <p:cNvPr id="5" name="Picture 4"/>
          <p:cNvPicPr>
            <a:picLocks noChangeAspect="1"/>
          </p:cNvPicPr>
          <p:nvPr/>
        </p:nvPicPr>
        <p:blipFill>
          <a:blip r:embed="rId2"/>
          <a:stretch>
            <a:fillRect/>
          </a:stretch>
        </p:blipFill>
        <p:spPr>
          <a:xfrm>
            <a:off x="6629400" y="6019800"/>
            <a:ext cx="2078916" cy="377985"/>
          </a:xfrm>
          <a:prstGeom prst="rect">
            <a:avLst/>
          </a:prstGeom>
        </p:spPr>
      </p:pic>
    </p:spTree>
    <p:extLst>
      <p:ext uri="{BB962C8B-B14F-4D97-AF65-F5344CB8AC3E}">
        <p14:creationId xmlns:p14="http://schemas.microsoft.com/office/powerpoint/2010/main" val="10802782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3888047960"/>
              </p:ext>
            </p:extLst>
          </p:nvPr>
        </p:nvGraphicFramePr>
        <p:xfrm>
          <a:off x="1524000" y="1295400"/>
          <a:ext cx="6324600" cy="42011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457200" y="304800"/>
            <a:ext cx="8229600" cy="914400"/>
          </a:xfrm>
        </p:spPr>
        <p:txBody>
          <a:bodyPr>
            <a:noAutofit/>
          </a:bodyPr>
          <a:lstStyle/>
          <a:p>
            <a:r>
              <a:rPr lang="en-US" sz="2800" dirty="0" smtClean="0"/>
              <a:t>Know the Difference between a Policy, Process, Procedure and Records</a:t>
            </a:r>
            <a:endParaRPr lang="en-US" sz="2800" dirty="0"/>
          </a:p>
        </p:txBody>
      </p:sp>
      <p:sp>
        <p:nvSpPr>
          <p:cNvPr id="3" name="Content Placeholder 2"/>
          <p:cNvSpPr>
            <a:spLocks noGrp="1"/>
          </p:cNvSpPr>
          <p:nvPr>
            <p:ph sz="half" idx="4294967295"/>
          </p:nvPr>
        </p:nvSpPr>
        <p:spPr>
          <a:xfrm>
            <a:off x="0" y="1600200"/>
            <a:ext cx="4038600" cy="4525963"/>
          </a:xfrm>
        </p:spPr>
        <p:txBody>
          <a:bodyPr/>
          <a:lstStyle/>
          <a:p>
            <a:endParaRPr lang="en-US" smtClean="0"/>
          </a:p>
          <a:p>
            <a:endParaRPr lang="en-US" dirty="0"/>
          </a:p>
        </p:txBody>
      </p:sp>
      <p:sp>
        <p:nvSpPr>
          <p:cNvPr id="5" name="Slide Number Placeholder 4"/>
          <p:cNvSpPr>
            <a:spLocks noGrp="1"/>
          </p:cNvSpPr>
          <p:nvPr>
            <p:ph type="sldNum" sz="quarter" idx="4294967295"/>
          </p:nvPr>
        </p:nvSpPr>
        <p:spPr>
          <a:xfrm>
            <a:off x="6553200" y="6492875"/>
            <a:ext cx="2133600" cy="365125"/>
          </a:xfrm>
          <a:prstGeom prst="rect">
            <a:avLst/>
          </a:prstGeom>
        </p:spPr>
        <p:txBody>
          <a:bodyPr/>
          <a:lstStyle/>
          <a:p>
            <a:pPr algn="r"/>
            <a:fld id="{FF362323-736D-4550-9462-892668353CEF}" type="slidenum">
              <a:rPr lang="en-US" smtClean="0"/>
              <a:pPr algn="r"/>
              <a:t>40</a:t>
            </a:fld>
            <a:endParaRPr lang="en-US" dirty="0"/>
          </a:p>
        </p:txBody>
      </p:sp>
      <p:pic>
        <p:nvPicPr>
          <p:cNvPr id="4" name="Picture 3"/>
          <p:cNvPicPr>
            <a:picLocks noChangeAspect="1"/>
          </p:cNvPicPr>
          <p:nvPr/>
        </p:nvPicPr>
        <p:blipFill>
          <a:blip r:embed="rId8"/>
          <a:stretch>
            <a:fillRect/>
          </a:stretch>
        </p:blipFill>
        <p:spPr>
          <a:xfrm>
            <a:off x="6627937" y="5937170"/>
            <a:ext cx="2078916" cy="377985"/>
          </a:xfrm>
          <a:prstGeom prst="rect">
            <a:avLst/>
          </a:prstGeom>
        </p:spPr>
      </p:pic>
    </p:spTree>
    <p:extLst>
      <p:ext uri="{BB962C8B-B14F-4D97-AF65-F5344CB8AC3E}">
        <p14:creationId xmlns:p14="http://schemas.microsoft.com/office/powerpoint/2010/main" val="20408004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Management must ensure that</a:t>
            </a:r>
            <a:endParaRPr lang="en-US"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234091100"/>
              </p:ext>
            </p:extLst>
          </p:nvPr>
        </p:nvGraphicFramePr>
        <p:xfrm>
          <a:off x="838200" y="1524000"/>
          <a:ext cx="3429000" cy="373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p:cNvSpPr>
            <a:spLocks noGrp="1"/>
          </p:cNvSpPr>
          <p:nvPr>
            <p:ph sz="half" idx="2"/>
          </p:nvPr>
        </p:nvSpPr>
        <p:spPr>
          <a:xfrm>
            <a:off x="4684295" y="1524000"/>
            <a:ext cx="4038600" cy="4343400"/>
          </a:xfrm>
        </p:spPr>
        <p:txBody>
          <a:bodyPr>
            <a:normAutofit fontScale="70000" lnSpcReduction="20000"/>
          </a:bodyPr>
          <a:lstStyle/>
          <a:p>
            <a:r>
              <a:rPr lang="en-US" dirty="0" smtClean="0"/>
              <a:t>The QMS is reviewed </a:t>
            </a:r>
            <a:r>
              <a:rPr lang="en-US" dirty="0"/>
              <a:t>and </a:t>
            </a:r>
            <a:r>
              <a:rPr lang="en-US" dirty="0" smtClean="0"/>
              <a:t>monitored and is </a:t>
            </a:r>
            <a:r>
              <a:rPr lang="en-US" dirty="0"/>
              <a:t>implemented </a:t>
            </a:r>
            <a:r>
              <a:rPr lang="en-US" dirty="0" smtClean="0"/>
              <a:t>and </a:t>
            </a:r>
            <a:r>
              <a:rPr lang="en-US" dirty="0"/>
              <a:t>followed by all </a:t>
            </a:r>
            <a:r>
              <a:rPr lang="en-US" dirty="0" smtClean="0"/>
              <a:t>staff</a:t>
            </a:r>
            <a:endParaRPr lang="en-US" dirty="0"/>
          </a:p>
          <a:p>
            <a:r>
              <a:rPr lang="en-US" dirty="0" smtClean="0"/>
              <a:t>Staff are trained and follow a corrective </a:t>
            </a:r>
            <a:r>
              <a:rPr lang="en-US" dirty="0"/>
              <a:t>action </a:t>
            </a:r>
            <a:r>
              <a:rPr lang="en-US" dirty="0" smtClean="0"/>
              <a:t>procedure</a:t>
            </a:r>
            <a:endParaRPr lang="en-US" dirty="0"/>
          </a:p>
          <a:p>
            <a:r>
              <a:rPr lang="en-US" dirty="0" smtClean="0"/>
              <a:t>There is </a:t>
            </a:r>
            <a:r>
              <a:rPr lang="en-US" dirty="0"/>
              <a:t>a mechanism to identify possible problems and </a:t>
            </a:r>
            <a:r>
              <a:rPr lang="en-US" dirty="0" smtClean="0"/>
              <a:t>ways to take </a:t>
            </a:r>
            <a:r>
              <a:rPr lang="en-US" dirty="0"/>
              <a:t>action to prevent </a:t>
            </a:r>
            <a:r>
              <a:rPr lang="en-US" dirty="0" smtClean="0"/>
              <a:t>them (preventive action)</a:t>
            </a:r>
            <a:endParaRPr lang="en-US" dirty="0"/>
          </a:p>
          <a:p>
            <a:r>
              <a:rPr lang="en-US" dirty="0" smtClean="0"/>
              <a:t>Opportunities are identified to </a:t>
            </a:r>
            <a:r>
              <a:rPr lang="en-US" dirty="0"/>
              <a:t>improve the effectiveness of the quality </a:t>
            </a:r>
            <a:r>
              <a:rPr lang="en-US" dirty="0" smtClean="0"/>
              <a:t>system and are implemented</a:t>
            </a:r>
            <a:endParaRPr lang="en-US" dirty="0"/>
          </a:p>
          <a:p>
            <a:endParaRPr lang="en-US" dirty="0"/>
          </a:p>
        </p:txBody>
      </p:sp>
      <p:sp>
        <p:nvSpPr>
          <p:cNvPr id="6" name="Slide Number Placeholder 5"/>
          <p:cNvSpPr>
            <a:spLocks noGrp="1"/>
          </p:cNvSpPr>
          <p:nvPr>
            <p:ph type="sldNum" sz="quarter" idx="4294967295"/>
          </p:nvPr>
        </p:nvSpPr>
        <p:spPr>
          <a:xfrm>
            <a:off x="6571806" y="6424880"/>
            <a:ext cx="2133600" cy="365125"/>
          </a:xfrm>
          <a:prstGeom prst="rect">
            <a:avLst/>
          </a:prstGeom>
        </p:spPr>
        <p:txBody>
          <a:bodyPr/>
          <a:lstStyle/>
          <a:p>
            <a:pPr algn="r"/>
            <a:fld id="{D3919E41-4D7E-47B2-91BE-EE1EAE241FED}" type="slidenum">
              <a:rPr lang="en-US" smtClean="0"/>
              <a:pPr algn="r"/>
              <a:t>41</a:t>
            </a:fld>
            <a:endParaRPr lang="en-US" dirty="0"/>
          </a:p>
        </p:txBody>
      </p:sp>
      <p:pic>
        <p:nvPicPr>
          <p:cNvPr id="3" name="Picture 2"/>
          <p:cNvPicPr>
            <a:picLocks noChangeAspect="1"/>
          </p:cNvPicPr>
          <p:nvPr/>
        </p:nvPicPr>
        <p:blipFill>
          <a:blip r:embed="rId7"/>
          <a:stretch>
            <a:fillRect/>
          </a:stretch>
        </p:blipFill>
        <p:spPr>
          <a:xfrm>
            <a:off x="6626490" y="5993242"/>
            <a:ext cx="2078916" cy="377985"/>
          </a:xfrm>
          <a:prstGeom prst="rect">
            <a:avLst/>
          </a:prstGeom>
        </p:spPr>
      </p:pic>
    </p:spTree>
    <p:extLst>
      <p:ext uri="{BB962C8B-B14F-4D97-AF65-F5344CB8AC3E}">
        <p14:creationId xmlns:p14="http://schemas.microsoft.com/office/powerpoint/2010/main" val="26327703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Ensure </a:t>
            </a:r>
            <a:r>
              <a:rPr lang="en-US" dirty="0"/>
              <a:t>D</a:t>
            </a:r>
            <a:r>
              <a:rPr lang="en-US" dirty="0" smtClean="0"/>
              <a:t>ata Integrity</a:t>
            </a:r>
            <a:endParaRPr lang="en-US" dirty="0"/>
          </a:p>
        </p:txBody>
      </p:sp>
      <p:sp>
        <p:nvSpPr>
          <p:cNvPr id="3" name="Content Placeholder 2"/>
          <p:cNvSpPr>
            <a:spLocks noGrp="1"/>
          </p:cNvSpPr>
          <p:nvPr>
            <p:ph type="body" sz="quarter" idx="10"/>
          </p:nvPr>
        </p:nvSpPr>
        <p:spPr>
          <a:xfrm>
            <a:off x="457200" y="1371600"/>
            <a:ext cx="8229600" cy="4191000"/>
          </a:xfrm>
        </p:spPr>
        <p:txBody>
          <a:bodyPr>
            <a:normAutofit fontScale="85000" lnSpcReduction="10000"/>
          </a:bodyPr>
          <a:lstStyle/>
          <a:p>
            <a:r>
              <a:rPr lang="en-US" dirty="0" smtClean="0"/>
              <a:t>What precautions do Professionals take to secure the integrity of data generated in the laboratory?</a:t>
            </a:r>
          </a:p>
          <a:p>
            <a:pPr lvl="1"/>
            <a:r>
              <a:rPr lang="en-US" dirty="0" smtClean="0"/>
              <a:t>Instruments must be calibrated </a:t>
            </a:r>
            <a:r>
              <a:rPr lang="en-US" dirty="0"/>
              <a:t>per </a:t>
            </a:r>
            <a:r>
              <a:rPr lang="en-US" dirty="0" smtClean="0"/>
              <a:t>the method or SOP</a:t>
            </a:r>
          </a:p>
          <a:p>
            <a:pPr lvl="1"/>
            <a:r>
              <a:rPr lang="en-US" dirty="0"/>
              <a:t>C</a:t>
            </a:r>
            <a:r>
              <a:rPr lang="en-US" dirty="0" smtClean="0"/>
              <a:t>alibrations must be checked per the method or SOP</a:t>
            </a:r>
          </a:p>
          <a:p>
            <a:pPr lvl="1"/>
            <a:r>
              <a:rPr lang="en-US" dirty="0" smtClean="0"/>
              <a:t>QC samples must be used per the method or SOP</a:t>
            </a:r>
          </a:p>
          <a:p>
            <a:pPr lvl="1"/>
            <a:r>
              <a:rPr lang="en-US" dirty="0" smtClean="0"/>
              <a:t>Use Proficiency Testing as an external check</a:t>
            </a:r>
          </a:p>
          <a:p>
            <a:pPr lvl="1"/>
            <a:r>
              <a:rPr lang="en-US" dirty="0" smtClean="0"/>
              <a:t>Perform Internal Audits as scheduled</a:t>
            </a:r>
          </a:p>
          <a:p>
            <a:pPr lvl="1"/>
            <a:endParaRPr lang="en-US" dirty="0"/>
          </a:p>
        </p:txBody>
      </p:sp>
      <p:sp>
        <p:nvSpPr>
          <p:cNvPr id="4" name="Slide Number Placeholder 3"/>
          <p:cNvSpPr>
            <a:spLocks noGrp="1"/>
          </p:cNvSpPr>
          <p:nvPr>
            <p:ph type="sldNum" sz="quarter" idx="4294967295"/>
          </p:nvPr>
        </p:nvSpPr>
        <p:spPr>
          <a:xfrm>
            <a:off x="6558197" y="6492875"/>
            <a:ext cx="2133600" cy="365125"/>
          </a:xfrm>
          <a:prstGeom prst="rect">
            <a:avLst/>
          </a:prstGeom>
        </p:spPr>
        <p:txBody>
          <a:bodyPr/>
          <a:lstStyle/>
          <a:p>
            <a:pPr algn="r"/>
            <a:fld id="{D3919E41-4D7E-47B2-91BE-EE1EAE241FED}" type="slidenum">
              <a:rPr lang="en-US" smtClean="0"/>
              <a:pPr algn="r"/>
              <a:t>42</a:t>
            </a:fld>
            <a:endParaRPr lang="en-US" dirty="0"/>
          </a:p>
        </p:txBody>
      </p:sp>
      <p:pic>
        <p:nvPicPr>
          <p:cNvPr id="5" name="Picture 4"/>
          <p:cNvPicPr>
            <a:picLocks noChangeAspect="1"/>
          </p:cNvPicPr>
          <p:nvPr/>
        </p:nvPicPr>
        <p:blipFill>
          <a:blip r:embed="rId2"/>
          <a:stretch>
            <a:fillRect/>
          </a:stretch>
        </p:blipFill>
        <p:spPr>
          <a:xfrm>
            <a:off x="6627937" y="5959659"/>
            <a:ext cx="2078916" cy="377985"/>
          </a:xfrm>
          <a:prstGeom prst="rect">
            <a:avLst/>
          </a:prstGeom>
        </p:spPr>
      </p:pic>
    </p:spTree>
    <p:extLst>
      <p:ext uri="{BB962C8B-B14F-4D97-AF65-F5344CB8AC3E}">
        <p14:creationId xmlns:p14="http://schemas.microsoft.com/office/powerpoint/2010/main" val="25545882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noAutofit/>
          </a:bodyPr>
          <a:lstStyle/>
          <a:p>
            <a:r>
              <a:rPr lang="en-US" sz="3600" dirty="0" smtClean="0"/>
              <a:t>Ensure the Integrity of the QMS</a:t>
            </a:r>
            <a:endParaRPr lang="en-US" sz="3600" dirty="0"/>
          </a:p>
        </p:txBody>
      </p:sp>
      <p:sp>
        <p:nvSpPr>
          <p:cNvPr id="3" name="Content Placeholder 2"/>
          <p:cNvSpPr>
            <a:spLocks noGrp="1"/>
          </p:cNvSpPr>
          <p:nvPr>
            <p:ph type="body" sz="quarter" idx="10"/>
          </p:nvPr>
        </p:nvSpPr>
        <p:spPr>
          <a:xfrm>
            <a:off x="457200" y="1371600"/>
            <a:ext cx="8229600" cy="4495800"/>
          </a:xfrm>
        </p:spPr>
        <p:txBody>
          <a:bodyPr>
            <a:normAutofit fontScale="77500" lnSpcReduction="20000"/>
          </a:bodyPr>
          <a:lstStyle/>
          <a:p>
            <a:r>
              <a:rPr lang="en-US" dirty="0" smtClean="0"/>
              <a:t>Top management must ensure that the integrity of the management system is maintained when changes to the management system are planned and implemented </a:t>
            </a:r>
          </a:p>
          <a:p>
            <a:pPr lvl="1"/>
            <a:r>
              <a:rPr lang="en-US" dirty="0" smtClean="0"/>
              <a:t>Are </a:t>
            </a:r>
            <a:r>
              <a:rPr lang="en-US" dirty="0"/>
              <a:t>changes in the QMS carefully planned</a:t>
            </a:r>
            <a:r>
              <a:rPr lang="en-US" dirty="0" smtClean="0"/>
              <a:t>?</a:t>
            </a:r>
          </a:p>
          <a:p>
            <a:r>
              <a:rPr lang="en-US" dirty="0" smtClean="0"/>
              <a:t>Perform an annual </a:t>
            </a:r>
            <a:r>
              <a:rPr lang="en-US" dirty="0"/>
              <a:t>management </a:t>
            </a:r>
            <a:r>
              <a:rPr lang="en-US" dirty="0" smtClean="0"/>
              <a:t>review </a:t>
            </a:r>
            <a:r>
              <a:rPr lang="en-US" dirty="0"/>
              <a:t>of the </a:t>
            </a:r>
            <a:r>
              <a:rPr lang="en-US" dirty="0" smtClean="0"/>
              <a:t>QMP and the QMS </a:t>
            </a:r>
          </a:p>
          <a:p>
            <a:r>
              <a:rPr lang="en-US" dirty="0" smtClean="0"/>
              <a:t>Review </a:t>
            </a:r>
            <a:r>
              <a:rPr lang="en-US" dirty="0"/>
              <a:t>training requirements </a:t>
            </a:r>
            <a:r>
              <a:rPr lang="en-US" dirty="0" smtClean="0"/>
              <a:t>to ensure that staff </a:t>
            </a:r>
            <a:r>
              <a:rPr lang="en-US" dirty="0"/>
              <a:t>understand </a:t>
            </a:r>
            <a:r>
              <a:rPr lang="en-US" dirty="0" smtClean="0"/>
              <a:t>the importance </a:t>
            </a:r>
            <a:r>
              <a:rPr lang="en-US" dirty="0"/>
              <a:t>of </a:t>
            </a:r>
            <a:r>
              <a:rPr lang="en-US" dirty="0" smtClean="0"/>
              <a:t>the QMS and adhere to ethical practices and </a:t>
            </a:r>
            <a:r>
              <a:rPr lang="en-US" dirty="0"/>
              <a:t>d</a:t>
            </a:r>
            <a:r>
              <a:rPr lang="en-US" dirty="0" smtClean="0"/>
              <a:t>ata integrity</a:t>
            </a:r>
          </a:p>
          <a:p>
            <a:pPr lvl="1"/>
            <a:r>
              <a:rPr lang="en-US" dirty="0" smtClean="0"/>
              <a:t>Do all understand that Integrity </a:t>
            </a:r>
            <a:r>
              <a:rPr lang="en-US" dirty="0"/>
              <a:t>means that there is a lack of contradiction between </a:t>
            </a:r>
            <a:r>
              <a:rPr lang="en-US" dirty="0" smtClean="0"/>
              <a:t>documents</a:t>
            </a:r>
            <a:r>
              <a:rPr lang="en-US" dirty="0"/>
              <a:t>?</a:t>
            </a:r>
            <a:endParaRPr lang="en-US" dirty="0" smtClean="0"/>
          </a:p>
          <a:p>
            <a:endParaRPr lang="en-US" dirty="0"/>
          </a:p>
        </p:txBody>
      </p:sp>
      <p:sp>
        <p:nvSpPr>
          <p:cNvPr id="4" name="Slide Number Placeholder 3"/>
          <p:cNvSpPr>
            <a:spLocks noGrp="1"/>
          </p:cNvSpPr>
          <p:nvPr>
            <p:ph type="sldNum" sz="quarter" idx="4294967295"/>
          </p:nvPr>
        </p:nvSpPr>
        <p:spPr>
          <a:xfrm>
            <a:off x="6470754" y="6476636"/>
            <a:ext cx="2133600" cy="365125"/>
          </a:xfrm>
          <a:prstGeom prst="rect">
            <a:avLst/>
          </a:prstGeom>
        </p:spPr>
        <p:txBody>
          <a:bodyPr/>
          <a:lstStyle/>
          <a:p>
            <a:pPr algn="r"/>
            <a:fld id="{D3919E41-4D7E-47B2-91BE-EE1EAE241FED}" type="slidenum">
              <a:rPr lang="en-US" smtClean="0"/>
              <a:pPr algn="r"/>
              <a:t>43</a:t>
            </a:fld>
            <a:endParaRPr lang="en-US" dirty="0"/>
          </a:p>
        </p:txBody>
      </p:sp>
      <p:pic>
        <p:nvPicPr>
          <p:cNvPr id="5" name="Picture 4"/>
          <p:cNvPicPr>
            <a:picLocks noChangeAspect="1"/>
          </p:cNvPicPr>
          <p:nvPr/>
        </p:nvPicPr>
        <p:blipFill>
          <a:blip r:embed="rId3"/>
          <a:stretch>
            <a:fillRect/>
          </a:stretch>
        </p:blipFill>
        <p:spPr>
          <a:xfrm>
            <a:off x="6607884" y="5987036"/>
            <a:ext cx="2078916" cy="377985"/>
          </a:xfrm>
          <a:prstGeom prst="rect">
            <a:avLst/>
          </a:prstGeom>
        </p:spPr>
      </p:pic>
    </p:spTree>
    <p:extLst>
      <p:ext uri="{BB962C8B-B14F-4D97-AF65-F5344CB8AC3E}">
        <p14:creationId xmlns:p14="http://schemas.microsoft.com/office/powerpoint/2010/main" val="38588710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 Placeholder 2"/>
          <p:cNvSpPr>
            <a:spLocks noGrp="1"/>
          </p:cNvSpPr>
          <p:nvPr>
            <p:ph type="body" sz="quarter" idx="10"/>
          </p:nvPr>
        </p:nvSpPr>
        <p:spPr>
          <a:xfrm>
            <a:off x="457200" y="1371600"/>
            <a:ext cx="8229600" cy="4982903"/>
          </a:xfrm>
        </p:spPr>
        <p:txBody>
          <a:bodyPr/>
          <a:lstStyle/>
          <a:p>
            <a:r>
              <a:rPr lang="en-US" sz="1600" dirty="0" smtClean="0"/>
              <a:t>ISO/IEC 17025:2005</a:t>
            </a:r>
          </a:p>
          <a:p>
            <a:pPr lvl="1"/>
            <a:r>
              <a:rPr lang="en-US" sz="1200" dirty="0">
                <a:hlinkClick r:id="rId3"/>
              </a:rPr>
              <a:t>http://</a:t>
            </a:r>
            <a:r>
              <a:rPr lang="en-US" sz="1200" dirty="0" smtClean="0">
                <a:hlinkClick r:id="rId3"/>
              </a:rPr>
              <a:t>www.iso.org/iso/catalogue_detail.htm?csnumber=39883</a:t>
            </a:r>
            <a:endParaRPr lang="en-US" sz="1200" dirty="0" smtClean="0"/>
          </a:p>
          <a:p>
            <a:r>
              <a:rPr lang="en-US" sz="1600" dirty="0" smtClean="0"/>
              <a:t>“</a:t>
            </a:r>
            <a:r>
              <a:rPr lang="en-US" sz="1600" i="1" dirty="0" smtClean="0"/>
              <a:t>Complying with ISO 17025: A practical guidebook for meeting the requirements of laboratory accreditation schemes based on ISO 17025:2005 or equivalent national standards”</a:t>
            </a:r>
            <a:r>
              <a:rPr lang="en-US" sz="1600" dirty="0" smtClean="0"/>
              <a:t>, United Nations Industrial Development Organization, Vienna, 2009 (not endorsed by UNIDO)</a:t>
            </a:r>
          </a:p>
          <a:p>
            <a:pPr lvl="1"/>
            <a:r>
              <a:rPr lang="en-US" sz="1400" dirty="0">
                <a:hlinkClick r:id="rId4"/>
              </a:rPr>
              <a:t>https://</a:t>
            </a:r>
            <a:r>
              <a:rPr lang="en-US" sz="1400" dirty="0" smtClean="0">
                <a:hlinkClick r:id="rId4"/>
              </a:rPr>
              <a:t>www.unido.org/fileadmin/user_media/Publications/Pub_free/Complying_with_ISO_17025_A_practical_guidebook.pdf</a:t>
            </a:r>
            <a:endParaRPr lang="en-US" sz="1400" dirty="0" smtClean="0"/>
          </a:p>
          <a:p>
            <a:r>
              <a:rPr lang="en-US" sz="1600" dirty="0" smtClean="0"/>
              <a:t>American Industrial Hygiene Association Policy Modules</a:t>
            </a:r>
          </a:p>
          <a:p>
            <a:pPr lvl="1"/>
            <a:r>
              <a:rPr lang="en-US" sz="1200" dirty="0">
                <a:hlinkClick r:id="rId5"/>
              </a:rPr>
              <a:t>http://</a:t>
            </a:r>
            <a:r>
              <a:rPr lang="en-US" sz="1200" dirty="0" smtClean="0">
                <a:hlinkClick r:id="rId5"/>
              </a:rPr>
              <a:t>www.aihaaccreditedlabs.org/Policies/Pages/default.aspx</a:t>
            </a:r>
            <a:endParaRPr lang="en-US" sz="1200" dirty="0" smtClean="0"/>
          </a:p>
          <a:p>
            <a:r>
              <a:rPr lang="en-US" sz="1600" dirty="0" smtClean="0"/>
              <a:t>American Society of Quality</a:t>
            </a:r>
          </a:p>
          <a:p>
            <a:pPr lvl="1"/>
            <a:r>
              <a:rPr lang="en-US" sz="1200" dirty="0">
                <a:hlinkClick r:id="rId6"/>
              </a:rPr>
              <a:t>http://</a:t>
            </a:r>
            <a:r>
              <a:rPr lang="en-US" sz="1200" dirty="0" smtClean="0">
                <a:hlinkClick r:id="rId6"/>
              </a:rPr>
              <a:t>asq.org/learn-about-quality/seven-basic-quality-tools/overview/overview.html</a:t>
            </a:r>
            <a:endParaRPr lang="en-US" sz="1200" dirty="0" smtClean="0"/>
          </a:p>
          <a:p>
            <a:r>
              <a:rPr lang="en-US" sz="1600" dirty="0"/>
              <a:t>EPA online courses </a:t>
            </a:r>
          </a:p>
          <a:p>
            <a:pPr lvl="1"/>
            <a:r>
              <a:rPr lang="en-US" sz="1200" dirty="0">
                <a:hlinkClick r:id="rId7"/>
              </a:rPr>
              <a:t>https://www.epa.gov/sites/production/files/2015-07/documents/2014aphllabethicstraining.pdf</a:t>
            </a:r>
            <a:endParaRPr lang="en-US" sz="1200" dirty="0"/>
          </a:p>
          <a:p>
            <a:pPr lvl="1"/>
            <a:endParaRPr lang="en-US" sz="1400" dirty="0" smtClean="0"/>
          </a:p>
          <a:p>
            <a:pPr marL="457200" lvl="1" indent="0">
              <a:buNone/>
            </a:pPr>
            <a:endParaRPr lang="en-US" sz="1400" dirty="0" smtClean="0"/>
          </a:p>
        </p:txBody>
      </p:sp>
      <p:sp>
        <p:nvSpPr>
          <p:cNvPr id="4" name="Slide Number Placeholder 4"/>
          <p:cNvSpPr txBox="1">
            <a:spLocks/>
          </p:cNvSpPr>
          <p:nvPr/>
        </p:nvSpPr>
        <p:spPr>
          <a:xfrm>
            <a:off x="6553200" y="6464144"/>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44</a:t>
            </a:r>
            <a:endParaRPr lang="en-US" dirty="0"/>
          </a:p>
        </p:txBody>
      </p:sp>
      <p:pic>
        <p:nvPicPr>
          <p:cNvPr id="5" name="Picture 4"/>
          <p:cNvPicPr>
            <a:picLocks noChangeAspect="1"/>
          </p:cNvPicPr>
          <p:nvPr/>
        </p:nvPicPr>
        <p:blipFill>
          <a:blip r:embed="rId8"/>
          <a:stretch>
            <a:fillRect/>
          </a:stretch>
        </p:blipFill>
        <p:spPr>
          <a:xfrm>
            <a:off x="6607884" y="5976518"/>
            <a:ext cx="2078916" cy="377985"/>
          </a:xfrm>
          <a:prstGeom prst="rect">
            <a:avLst/>
          </a:prstGeom>
        </p:spPr>
      </p:pic>
    </p:spTree>
    <p:extLst>
      <p:ext uri="{BB962C8B-B14F-4D97-AF65-F5344CB8AC3E}">
        <p14:creationId xmlns:p14="http://schemas.microsoft.com/office/powerpoint/2010/main" val="678919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0164"/>
          </a:xfrm>
        </p:spPr>
        <p:txBody>
          <a:bodyPr/>
          <a:lstStyle/>
          <a:p>
            <a:r>
              <a:rPr lang="en-US" sz="3600" dirty="0" smtClean="0"/>
              <a:t>Why ISO/IEC 17025:2005 Accreditation?</a:t>
            </a:r>
          </a:p>
        </p:txBody>
      </p:sp>
      <p:sp>
        <p:nvSpPr>
          <p:cNvPr id="7" name="Content Placeholder 6"/>
          <p:cNvSpPr>
            <a:spLocks noGrp="1"/>
          </p:cNvSpPr>
          <p:nvPr>
            <p:ph sz="half" idx="1"/>
          </p:nvPr>
        </p:nvSpPr>
        <p:spPr>
          <a:xfrm>
            <a:off x="457200" y="1219200"/>
            <a:ext cx="4038600" cy="4876800"/>
          </a:xfrm>
        </p:spPr>
        <p:txBody>
          <a:bodyPr>
            <a:normAutofit fontScale="70000" lnSpcReduction="20000"/>
          </a:bodyPr>
          <a:lstStyle/>
          <a:p>
            <a:pPr>
              <a:spcAft>
                <a:spcPts val="600"/>
              </a:spcAft>
            </a:pPr>
            <a:r>
              <a:rPr lang="en-US" dirty="0" smtClean="0"/>
              <a:t>Accreditation provides formal recognition that laboratories can achieve a </a:t>
            </a:r>
            <a:r>
              <a:rPr lang="en-US" dirty="0"/>
              <a:t>level of reliable testing and measurement</a:t>
            </a:r>
          </a:p>
          <a:p>
            <a:pPr>
              <a:spcAft>
                <a:spcPts val="600"/>
              </a:spcAft>
            </a:pPr>
            <a:r>
              <a:rPr lang="en-US" dirty="0" smtClean="0"/>
              <a:t>Customers are then able to identify and select laboratories that produce </a:t>
            </a:r>
            <a:r>
              <a:rPr lang="en-US" dirty="0"/>
              <a:t>services to </a:t>
            </a:r>
            <a:r>
              <a:rPr lang="en-US" dirty="0" smtClean="0"/>
              <a:t>meet their </a:t>
            </a:r>
            <a:r>
              <a:rPr lang="en-US" dirty="0"/>
              <a:t>needs </a:t>
            </a:r>
            <a:r>
              <a:rPr lang="en-US" dirty="0" smtClean="0"/>
              <a:t> </a:t>
            </a:r>
          </a:p>
          <a:p>
            <a:pPr>
              <a:spcAft>
                <a:spcPts val="600"/>
              </a:spcAft>
            </a:pPr>
            <a:r>
              <a:rPr lang="en-US" dirty="0" smtClean="0"/>
              <a:t>One element of successful data acceptance by FDA for regulatory work for food &amp; feed testing</a:t>
            </a:r>
          </a:p>
          <a:p>
            <a:pPr lvl="1"/>
            <a:r>
              <a:rPr lang="en-US" dirty="0" smtClean="0"/>
              <a:t>If so, then the laboratory must be accredited by an International </a:t>
            </a:r>
            <a:r>
              <a:rPr lang="en-US" dirty="0"/>
              <a:t>Laboratory Accreditation </a:t>
            </a:r>
            <a:r>
              <a:rPr lang="en-US" dirty="0" smtClean="0"/>
              <a:t>Cooperation (ILAC) recognized Accrediting Body (AB) </a:t>
            </a:r>
          </a:p>
          <a:p>
            <a:endParaRPr lang="en-US" dirty="0" smtClean="0"/>
          </a:p>
          <a:p>
            <a:endParaRPr lang="en-US" dirty="0"/>
          </a:p>
        </p:txBody>
      </p:sp>
      <p:sp>
        <p:nvSpPr>
          <p:cNvPr id="3" name="Content Placeholder 2"/>
          <p:cNvSpPr>
            <a:spLocks noGrp="1"/>
          </p:cNvSpPr>
          <p:nvPr>
            <p:ph sz="half" idx="2"/>
          </p:nvPr>
        </p:nvSpPr>
        <p:spPr>
          <a:xfrm>
            <a:off x="4648200" y="1219199"/>
            <a:ext cx="4038600" cy="3733801"/>
          </a:xfrm>
        </p:spPr>
        <p:txBody>
          <a:bodyPr>
            <a:normAutofit fontScale="70000" lnSpcReduction="20000"/>
          </a:bodyPr>
          <a:lstStyle/>
          <a:p>
            <a:pPr>
              <a:spcAft>
                <a:spcPts val="600"/>
              </a:spcAft>
            </a:pPr>
            <a:r>
              <a:rPr lang="en-US" dirty="0" smtClean="0"/>
              <a:t>What is an Accrediting Body?</a:t>
            </a:r>
          </a:p>
          <a:p>
            <a:pPr lvl="1">
              <a:spcAft>
                <a:spcPts val="600"/>
              </a:spcAft>
            </a:pPr>
            <a:r>
              <a:rPr lang="en-US" dirty="0" smtClean="0"/>
              <a:t>Internationally recognized to carry out assessments of a laboratory (for ISO/IEC 17025:2005:2005 accreditation)</a:t>
            </a:r>
          </a:p>
          <a:p>
            <a:pPr>
              <a:spcAft>
                <a:spcPts val="600"/>
              </a:spcAft>
            </a:pPr>
            <a:r>
              <a:rPr lang="en-US" dirty="0" smtClean="0"/>
              <a:t>They also must be accredited</a:t>
            </a:r>
          </a:p>
          <a:p>
            <a:pPr lvl="1"/>
            <a:r>
              <a:rPr lang="en-US" dirty="0" smtClean="0"/>
              <a:t>Conform to the requirements of the </a:t>
            </a:r>
            <a:r>
              <a:rPr lang="en-US" i="1" dirty="0" smtClean="0"/>
              <a:t>ISO/IEC 17011:2004, “Conformity Assessment – General Requirements for Accreditation Bodies Accrediting Conformance Assessment Bodies”</a:t>
            </a:r>
          </a:p>
          <a:p>
            <a:endParaRPr lang="en-US" dirty="0"/>
          </a:p>
        </p:txBody>
      </p:sp>
      <p:sp>
        <p:nvSpPr>
          <p:cNvPr id="6" name="Slide Number Placeholder 5"/>
          <p:cNvSpPr>
            <a:spLocks noGrp="1"/>
          </p:cNvSpPr>
          <p:nvPr>
            <p:ph type="sldNum" sz="quarter" idx="4294967295"/>
          </p:nvPr>
        </p:nvSpPr>
        <p:spPr>
          <a:xfrm>
            <a:off x="6606341" y="6492875"/>
            <a:ext cx="2133600" cy="365125"/>
          </a:xfrm>
          <a:prstGeom prst="rect">
            <a:avLst/>
          </a:prstGeom>
        </p:spPr>
        <p:txBody>
          <a:bodyPr/>
          <a:lstStyle/>
          <a:p>
            <a:pPr algn="r"/>
            <a:fld id="{D3919E41-4D7E-47B2-91BE-EE1EAE241FED}" type="slidenum">
              <a:rPr lang="en-US" smtClean="0"/>
              <a:pPr algn="r"/>
              <a:t>5</a:t>
            </a:fld>
            <a:endParaRPr lang="en-US" dirty="0"/>
          </a:p>
        </p:txBody>
      </p:sp>
      <p:pic>
        <p:nvPicPr>
          <p:cNvPr id="8" name="Picture 3" descr="C:\Users\owner\AppData\Local\Microsoft\Windows\Temporary Internet Files\Content.IE5\4E35X8WN\MP90040112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4648200"/>
            <a:ext cx="1632105" cy="18689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6661025" y="6022815"/>
            <a:ext cx="2078916" cy="37798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Scope of Accreditation?</a:t>
            </a:r>
            <a:endParaRPr lang="en-US" dirty="0"/>
          </a:p>
        </p:txBody>
      </p:sp>
      <p:sp>
        <p:nvSpPr>
          <p:cNvPr id="3" name="Content Placeholder 2"/>
          <p:cNvSpPr>
            <a:spLocks noGrp="1"/>
          </p:cNvSpPr>
          <p:nvPr>
            <p:ph type="body" sz="quarter" idx="10"/>
          </p:nvPr>
        </p:nvSpPr>
        <p:spPr>
          <a:xfrm>
            <a:off x="457200" y="1371600"/>
            <a:ext cx="8229600" cy="4114800"/>
          </a:xfrm>
        </p:spPr>
        <p:txBody>
          <a:bodyPr>
            <a:normAutofit lnSpcReduction="10000"/>
          </a:bodyPr>
          <a:lstStyle/>
          <a:p>
            <a:pPr>
              <a:spcAft>
                <a:spcPts val="600"/>
              </a:spcAft>
            </a:pPr>
            <a:r>
              <a:rPr lang="en-US" sz="3000" dirty="0" smtClean="0"/>
              <a:t>Methods and equipment covered by assessment</a:t>
            </a:r>
          </a:p>
          <a:p>
            <a:pPr>
              <a:spcAft>
                <a:spcPts val="600"/>
              </a:spcAft>
            </a:pPr>
            <a:r>
              <a:rPr lang="en-US" sz="3000" dirty="0" smtClean="0"/>
              <a:t>Laboratory is actually accredited for a specific list of methods, analytes, matrix, and/or equipment</a:t>
            </a:r>
          </a:p>
          <a:p>
            <a:pPr>
              <a:spcAft>
                <a:spcPts val="600"/>
              </a:spcAft>
            </a:pPr>
            <a:r>
              <a:rPr lang="en-US" sz="3000" dirty="0"/>
              <a:t>Also called </a:t>
            </a:r>
          </a:p>
          <a:p>
            <a:pPr lvl="1">
              <a:spcAft>
                <a:spcPts val="600"/>
              </a:spcAft>
            </a:pPr>
            <a:r>
              <a:rPr lang="en-US" sz="2600" dirty="0"/>
              <a:t>Fields of Accreditation </a:t>
            </a:r>
          </a:p>
          <a:p>
            <a:pPr lvl="1">
              <a:spcAft>
                <a:spcPts val="600"/>
              </a:spcAft>
            </a:pPr>
            <a:r>
              <a:rPr lang="en-US" sz="2600" dirty="0"/>
              <a:t>Fields of Testing</a:t>
            </a:r>
          </a:p>
          <a:p>
            <a:endParaRPr lang="en-US" dirty="0"/>
          </a:p>
        </p:txBody>
      </p:sp>
      <p:sp>
        <p:nvSpPr>
          <p:cNvPr id="5" name="Slide Number Placeholder 4"/>
          <p:cNvSpPr>
            <a:spLocks noGrp="1"/>
          </p:cNvSpPr>
          <p:nvPr>
            <p:ph type="sldNum" sz="quarter" idx="4294967295"/>
          </p:nvPr>
        </p:nvSpPr>
        <p:spPr>
          <a:xfrm>
            <a:off x="6575685" y="6492875"/>
            <a:ext cx="2133600" cy="365125"/>
          </a:xfrm>
          <a:prstGeom prst="rect">
            <a:avLst/>
          </a:prstGeom>
        </p:spPr>
        <p:txBody>
          <a:bodyPr/>
          <a:lstStyle/>
          <a:p>
            <a:pPr algn="r"/>
            <a:fld id="{D3919E41-4D7E-47B2-91BE-EE1EAE241FED}" type="slidenum">
              <a:rPr lang="en-US" smtClean="0"/>
              <a:pPr algn="r"/>
              <a:t>6</a:t>
            </a:fld>
            <a:endParaRPr lang="en-US" dirty="0"/>
          </a:p>
        </p:txBody>
      </p:sp>
      <p:pic>
        <p:nvPicPr>
          <p:cNvPr id="4" name="Picture 3"/>
          <p:cNvPicPr>
            <a:picLocks noChangeAspect="1"/>
          </p:cNvPicPr>
          <p:nvPr/>
        </p:nvPicPr>
        <p:blipFill>
          <a:blip r:embed="rId3"/>
          <a:stretch>
            <a:fillRect/>
          </a:stretch>
        </p:blipFill>
        <p:spPr>
          <a:xfrm>
            <a:off x="6629400" y="5946615"/>
            <a:ext cx="2078916" cy="377985"/>
          </a:xfrm>
          <a:prstGeom prst="rect">
            <a:avLst/>
          </a:prstGeom>
        </p:spPr>
      </p:pic>
    </p:spTree>
    <p:extLst>
      <p:ext uri="{BB962C8B-B14F-4D97-AF65-F5344CB8AC3E}">
        <p14:creationId xmlns:p14="http://schemas.microsoft.com/office/powerpoint/2010/main" val="16830792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owner\AppData\Local\Microsoft\Windows\Temporary Internet Files\Content.IE5\4E35X8WN\MP90044217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4879744"/>
            <a:ext cx="2286000" cy="18021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Quality Management System</a:t>
            </a:r>
            <a:endParaRPr lang="en-US" dirty="0"/>
          </a:p>
        </p:txBody>
      </p:sp>
      <p:sp>
        <p:nvSpPr>
          <p:cNvPr id="3" name="Content Placeholder 2"/>
          <p:cNvSpPr>
            <a:spLocks noGrp="1"/>
          </p:cNvSpPr>
          <p:nvPr>
            <p:ph type="body" sz="quarter" idx="10"/>
          </p:nvPr>
        </p:nvSpPr>
        <p:spPr>
          <a:xfrm>
            <a:off x="457200" y="1371600"/>
            <a:ext cx="8229600" cy="3962400"/>
          </a:xfrm>
        </p:spPr>
        <p:txBody>
          <a:bodyPr>
            <a:normAutofit fontScale="70000" lnSpcReduction="20000"/>
          </a:bodyPr>
          <a:lstStyle/>
          <a:p>
            <a:pPr>
              <a:spcAft>
                <a:spcPts val="600"/>
              </a:spcAft>
            </a:pPr>
            <a:r>
              <a:rPr lang="en-US" sz="3400" dirty="0" smtClean="0"/>
              <a:t>The term ‘Quality Management System’ (QMS) covers the quality, </a:t>
            </a:r>
            <a:r>
              <a:rPr lang="en-US" sz="3400" dirty="0"/>
              <a:t>technical, and </a:t>
            </a:r>
            <a:r>
              <a:rPr lang="en-US" sz="3400" dirty="0" smtClean="0"/>
              <a:t>administrative system that governs the operations of the laboratory</a:t>
            </a:r>
          </a:p>
          <a:p>
            <a:pPr>
              <a:spcAft>
                <a:spcPts val="600"/>
              </a:spcAft>
            </a:pPr>
            <a:r>
              <a:rPr lang="en-US" sz="3400" dirty="0"/>
              <a:t>Quality: </a:t>
            </a:r>
            <a:r>
              <a:rPr lang="en-US" sz="3400" u="sng" dirty="0"/>
              <a:t>How well</a:t>
            </a:r>
            <a:r>
              <a:rPr lang="en-US" sz="3400" dirty="0"/>
              <a:t> you do something</a:t>
            </a:r>
          </a:p>
          <a:p>
            <a:pPr>
              <a:spcAft>
                <a:spcPts val="600"/>
              </a:spcAft>
            </a:pPr>
            <a:r>
              <a:rPr lang="en-US" sz="3400" dirty="0" smtClean="0"/>
              <a:t>Technical</a:t>
            </a:r>
            <a:r>
              <a:rPr lang="en-US" sz="3400" dirty="0"/>
              <a:t>: </a:t>
            </a:r>
            <a:r>
              <a:rPr lang="en-US" sz="3400" u="sng" dirty="0" smtClean="0"/>
              <a:t>How</a:t>
            </a:r>
            <a:r>
              <a:rPr lang="en-US" sz="3400" dirty="0" smtClean="0"/>
              <a:t> </a:t>
            </a:r>
            <a:r>
              <a:rPr lang="en-US" sz="3400" dirty="0"/>
              <a:t>you do </a:t>
            </a:r>
            <a:r>
              <a:rPr lang="en-US" sz="3400" dirty="0" smtClean="0"/>
              <a:t>something (in the laboratory area as well as in the support services area)</a:t>
            </a:r>
            <a:endParaRPr lang="en-US" sz="3400" dirty="0"/>
          </a:p>
          <a:p>
            <a:pPr>
              <a:spcAft>
                <a:spcPts val="600"/>
              </a:spcAft>
            </a:pPr>
            <a:r>
              <a:rPr lang="en-US" sz="3400" dirty="0" smtClean="0"/>
              <a:t>Administrative: How it all </a:t>
            </a:r>
            <a:r>
              <a:rPr lang="en-US" sz="3400" u="sng" dirty="0" smtClean="0"/>
              <a:t>comes together</a:t>
            </a:r>
          </a:p>
          <a:p>
            <a:pPr marL="0" indent="0">
              <a:spcAft>
                <a:spcPts val="600"/>
              </a:spcAft>
              <a:buNone/>
            </a:pPr>
            <a:endParaRPr lang="en-US" dirty="0" smtClean="0"/>
          </a:p>
          <a:p>
            <a:pPr marL="0" indent="0">
              <a:spcAft>
                <a:spcPts val="600"/>
              </a:spcAft>
              <a:buNone/>
            </a:pPr>
            <a:r>
              <a:rPr lang="en-US" dirty="0" smtClean="0"/>
              <a:t>ISO/IEC 17025:2005: “The </a:t>
            </a:r>
            <a:r>
              <a:rPr lang="en-US" dirty="0"/>
              <a:t>Laboratory shall establish and implement a </a:t>
            </a:r>
            <a:r>
              <a:rPr lang="en-US" dirty="0" smtClean="0"/>
              <a:t>QMS.”</a:t>
            </a:r>
            <a:endParaRPr lang="en-US" dirty="0"/>
          </a:p>
        </p:txBody>
      </p:sp>
      <p:sp>
        <p:nvSpPr>
          <p:cNvPr id="5" name="Slide Number Placeholder 4"/>
          <p:cNvSpPr>
            <a:spLocks noGrp="1"/>
          </p:cNvSpPr>
          <p:nvPr>
            <p:ph type="sldNum" sz="quarter" idx="4294967295"/>
          </p:nvPr>
        </p:nvSpPr>
        <p:spPr>
          <a:xfrm>
            <a:off x="6629400" y="6461645"/>
            <a:ext cx="2133600" cy="365125"/>
          </a:xfrm>
          <a:prstGeom prst="rect">
            <a:avLst/>
          </a:prstGeom>
        </p:spPr>
        <p:txBody>
          <a:bodyPr/>
          <a:lstStyle/>
          <a:p>
            <a:pPr algn="r"/>
            <a:fld id="{BCE87B8A-B676-46FE-A479-4A9AAEAA5E2E}" type="slidenum">
              <a:rPr lang="en-US"/>
              <a:pPr algn="r"/>
              <a:t>7</a:t>
            </a:fld>
            <a:endParaRPr lang="en-US" dirty="0"/>
          </a:p>
        </p:txBody>
      </p:sp>
      <p:pic>
        <p:nvPicPr>
          <p:cNvPr id="4" name="Picture 3"/>
          <p:cNvPicPr>
            <a:picLocks noChangeAspect="1"/>
          </p:cNvPicPr>
          <p:nvPr/>
        </p:nvPicPr>
        <p:blipFill>
          <a:blip r:embed="rId4"/>
          <a:stretch>
            <a:fillRect/>
          </a:stretch>
        </p:blipFill>
        <p:spPr>
          <a:xfrm>
            <a:off x="6656742" y="5938777"/>
            <a:ext cx="2078916" cy="377985"/>
          </a:xfrm>
          <a:prstGeom prst="rect">
            <a:avLst/>
          </a:prstGeom>
        </p:spPr>
      </p:pic>
    </p:spTree>
    <p:extLst>
      <p:ext uri="{BB962C8B-B14F-4D97-AF65-F5344CB8AC3E}">
        <p14:creationId xmlns:p14="http://schemas.microsoft.com/office/powerpoint/2010/main" val="3229550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Quality Management System </a:t>
            </a:r>
            <a:endParaRPr lang="en-US" dirty="0"/>
          </a:p>
        </p:txBody>
      </p:sp>
      <p:sp>
        <p:nvSpPr>
          <p:cNvPr id="5" name="Content Placeholder 4"/>
          <p:cNvSpPr>
            <a:spLocks noGrp="1"/>
          </p:cNvSpPr>
          <p:nvPr>
            <p:ph sz="half" idx="1"/>
          </p:nvPr>
        </p:nvSpPr>
        <p:spPr>
          <a:xfrm>
            <a:off x="457200" y="1356519"/>
            <a:ext cx="4038600" cy="4525963"/>
          </a:xfrm>
        </p:spPr>
        <p:txBody>
          <a:bodyPr>
            <a:normAutofit fontScale="70000" lnSpcReduction="20000"/>
          </a:bodyPr>
          <a:lstStyle/>
          <a:p>
            <a:pPr>
              <a:spcAft>
                <a:spcPts val="600"/>
              </a:spcAft>
            </a:pPr>
            <a:r>
              <a:rPr lang="en-US" sz="2800" dirty="0" smtClean="0"/>
              <a:t>The laboratory shall document its policies, systems, procedures and instructions to the extent necessary to assure quality test results</a:t>
            </a:r>
          </a:p>
          <a:p>
            <a:pPr>
              <a:spcAft>
                <a:spcPts val="600"/>
              </a:spcAft>
            </a:pPr>
            <a:r>
              <a:rPr lang="en-US" sz="2800" dirty="0"/>
              <a:t>The QMS shall be communicated to, understood by, and implemented by the appropriate staff</a:t>
            </a:r>
          </a:p>
          <a:p>
            <a:pPr lvl="1">
              <a:spcAft>
                <a:spcPts val="600"/>
              </a:spcAft>
            </a:pPr>
            <a:r>
              <a:rPr lang="en-US" sz="2400" dirty="0"/>
              <a:t>Training on </a:t>
            </a:r>
            <a:r>
              <a:rPr lang="en-US" sz="2400" dirty="0" smtClean="0"/>
              <a:t>ISO/IEC 17025:2005</a:t>
            </a:r>
            <a:endParaRPr lang="en-US" sz="2400" dirty="0"/>
          </a:p>
          <a:p>
            <a:pPr lvl="1">
              <a:spcAft>
                <a:spcPts val="600"/>
              </a:spcAft>
            </a:pPr>
            <a:r>
              <a:rPr lang="en-US" sz="2400" dirty="0"/>
              <a:t>Staff read the Quality Management </a:t>
            </a:r>
            <a:r>
              <a:rPr lang="en-US" sz="2400" dirty="0" smtClean="0"/>
              <a:t>Plan (QMP); also known as the Quality Manual</a:t>
            </a:r>
            <a:endParaRPr lang="en-US" sz="2400" dirty="0"/>
          </a:p>
          <a:p>
            <a:pPr lvl="1">
              <a:spcAft>
                <a:spcPts val="600"/>
              </a:spcAft>
            </a:pPr>
            <a:r>
              <a:rPr lang="en-US" sz="2400" dirty="0"/>
              <a:t>Review policies &amp; </a:t>
            </a:r>
            <a:r>
              <a:rPr lang="en-US" sz="2400" dirty="0" smtClean="0"/>
              <a:t>procedures</a:t>
            </a:r>
          </a:p>
          <a:p>
            <a:pPr lvl="1"/>
            <a:endParaRPr lang="en-US" dirty="0" smtClean="0"/>
          </a:p>
          <a:p>
            <a:endParaRPr lang="en-US" dirty="0"/>
          </a:p>
        </p:txBody>
      </p:sp>
      <p:sp>
        <p:nvSpPr>
          <p:cNvPr id="7" name="Slide Number Placeholder 6"/>
          <p:cNvSpPr>
            <a:spLocks noGrp="1"/>
          </p:cNvSpPr>
          <p:nvPr>
            <p:ph type="sldNum" sz="quarter" idx="4294967295"/>
          </p:nvPr>
        </p:nvSpPr>
        <p:spPr>
          <a:xfrm>
            <a:off x="6553200" y="6492875"/>
            <a:ext cx="2133600" cy="365125"/>
          </a:xfrm>
          <a:prstGeom prst="rect">
            <a:avLst/>
          </a:prstGeom>
        </p:spPr>
        <p:txBody>
          <a:bodyPr/>
          <a:lstStyle/>
          <a:p>
            <a:fld id="{D3919E41-4D7E-47B2-91BE-EE1EAE241FED}" type="slidenum">
              <a:rPr lang="en-US" sz="1800" smtClean="0">
                <a:solidFill>
                  <a:schemeClr val="tx1"/>
                </a:solidFill>
              </a:rPr>
              <a:pPr/>
              <a:t>8</a:t>
            </a:fld>
            <a:endParaRPr lang="en-US" sz="1800" dirty="0">
              <a:solidFill>
                <a:schemeClr val="tx1"/>
              </a:solidFill>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3704476795"/>
              </p:ext>
            </p:extLst>
          </p:nvPr>
        </p:nvGraphicFramePr>
        <p:xfrm>
          <a:off x="4648200" y="1447801"/>
          <a:ext cx="4038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p:cNvPicPr>
            <a:picLocks noChangeAspect="1"/>
          </p:cNvPicPr>
          <p:nvPr/>
        </p:nvPicPr>
        <p:blipFill>
          <a:blip r:embed="rId8"/>
          <a:stretch>
            <a:fillRect/>
          </a:stretch>
        </p:blipFill>
        <p:spPr>
          <a:xfrm>
            <a:off x="6692105" y="5961315"/>
            <a:ext cx="2078916" cy="361445"/>
          </a:xfrm>
          <a:prstGeom prst="rect">
            <a:avLst/>
          </a:prstGeom>
        </p:spPr>
      </p:pic>
    </p:spTree>
    <p:extLst>
      <p:ext uri="{BB962C8B-B14F-4D97-AF65-F5344CB8AC3E}">
        <p14:creationId xmlns:p14="http://schemas.microsoft.com/office/powerpoint/2010/main" val="2440768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Quality Management System</a:t>
            </a:r>
            <a:endParaRPr lang="en-US" dirty="0"/>
          </a:p>
        </p:txBody>
      </p:sp>
      <p:sp>
        <p:nvSpPr>
          <p:cNvPr id="3" name="Content Placeholder 2"/>
          <p:cNvSpPr>
            <a:spLocks noGrp="1"/>
          </p:cNvSpPr>
          <p:nvPr>
            <p:ph sz="half" idx="1"/>
          </p:nvPr>
        </p:nvSpPr>
        <p:spPr>
          <a:xfrm>
            <a:off x="457200" y="1219200"/>
            <a:ext cx="4724400" cy="4800600"/>
          </a:xfrm>
        </p:spPr>
        <p:txBody>
          <a:bodyPr>
            <a:normAutofit lnSpcReduction="10000"/>
          </a:bodyPr>
          <a:lstStyle/>
          <a:p>
            <a:pPr>
              <a:spcAft>
                <a:spcPts val="600"/>
              </a:spcAft>
            </a:pPr>
            <a:r>
              <a:rPr lang="en-US" sz="2000" dirty="0" smtClean="0"/>
              <a:t>The QMS policies and procedures must be applied comprehensively, appropriately, and consistently </a:t>
            </a:r>
          </a:p>
          <a:p>
            <a:pPr>
              <a:spcAft>
                <a:spcPts val="600"/>
              </a:spcAft>
            </a:pPr>
            <a:r>
              <a:rPr lang="en-US" sz="2000" dirty="0" smtClean="0"/>
              <a:t>A QMS assures that all testing is performed with the utmost quality as described in </a:t>
            </a:r>
          </a:p>
          <a:p>
            <a:pPr lvl="1">
              <a:spcAft>
                <a:spcPts val="600"/>
              </a:spcAft>
            </a:pPr>
            <a:r>
              <a:rPr lang="en-US" sz="1800" dirty="0" smtClean="0"/>
              <a:t>The QMP (Quality Manual)</a:t>
            </a:r>
          </a:p>
          <a:p>
            <a:pPr lvl="1">
              <a:spcAft>
                <a:spcPts val="600"/>
              </a:spcAft>
            </a:pPr>
            <a:r>
              <a:rPr lang="en-US" sz="1800" dirty="0" smtClean="0"/>
              <a:t>Quality assurance section plans (QASP) &amp; QA project plans (QAPP) </a:t>
            </a:r>
          </a:p>
          <a:p>
            <a:pPr lvl="1">
              <a:spcAft>
                <a:spcPts val="600"/>
              </a:spcAft>
            </a:pPr>
            <a:r>
              <a:rPr lang="en-US" sz="1800" dirty="0" smtClean="0"/>
              <a:t>Standard operating procedure (SOP) manuals </a:t>
            </a:r>
          </a:p>
          <a:p>
            <a:pPr>
              <a:spcAft>
                <a:spcPts val="600"/>
              </a:spcAft>
            </a:pPr>
            <a:r>
              <a:rPr lang="en-US" sz="2000" dirty="0" smtClean="0"/>
              <a:t>Staff must use these procedures and management processes to minimize errors before they happen (error prevention)</a:t>
            </a:r>
          </a:p>
        </p:txBody>
      </p:sp>
      <p:sp>
        <p:nvSpPr>
          <p:cNvPr id="5" name="Slide Number Placeholder 4"/>
          <p:cNvSpPr>
            <a:spLocks noGrp="1"/>
          </p:cNvSpPr>
          <p:nvPr>
            <p:ph type="sldNum" sz="quarter" idx="4294967295"/>
          </p:nvPr>
        </p:nvSpPr>
        <p:spPr>
          <a:xfrm>
            <a:off x="6553200" y="6461645"/>
            <a:ext cx="2133600" cy="365125"/>
          </a:xfrm>
          <a:prstGeom prst="rect">
            <a:avLst/>
          </a:prstGeom>
        </p:spPr>
        <p:txBody>
          <a:bodyPr/>
          <a:lstStyle/>
          <a:p>
            <a:pPr algn="r"/>
            <a:fld id="{D3919E41-4D7E-47B2-91BE-EE1EAE241FED}" type="slidenum">
              <a:rPr lang="en-US" smtClean="0"/>
              <a:pPr algn="r"/>
              <a:t>9</a:t>
            </a:fld>
            <a:endParaRPr lang="en-US" dirty="0"/>
          </a:p>
        </p:txBody>
      </p:sp>
      <p:graphicFrame>
        <p:nvGraphicFramePr>
          <p:cNvPr id="6" name="Content Placeholder 8"/>
          <p:cNvGraphicFramePr>
            <a:graphicFrameLocks noGrp="1"/>
          </p:cNvGraphicFramePr>
          <p:nvPr>
            <p:ph sz="half" idx="2"/>
            <p:extLst>
              <p:ext uri="{D42A27DB-BD31-4B8C-83A1-F6EECF244321}">
                <p14:modId xmlns:p14="http://schemas.microsoft.com/office/powerpoint/2010/main" val="4286220673"/>
              </p:ext>
            </p:extLst>
          </p:nvPr>
        </p:nvGraphicFramePr>
        <p:xfrm>
          <a:off x="4800600" y="1066801"/>
          <a:ext cx="40386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6684084" y="6019800"/>
            <a:ext cx="2078916" cy="37798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23A49D5CB2C7542997766C405C38DF7" ma:contentTypeVersion="1" ma:contentTypeDescription="Create a new document." ma:contentTypeScope="" ma:versionID="df78e06e75b3a5453fd7f17a21c20878">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D1A78B6F-128B-46FB-A32A-A5F1967C318C}">
  <ds:schemaRefs>
    <ds:schemaRef ds:uri="http://schemas.microsoft.com/sharepoint/events"/>
  </ds:schemaRefs>
</ds:datastoreItem>
</file>

<file path=customXml/itemProps2.xml><?xml version="1.0" encoding="utf-8"?>
<ds:datastoreItem xmlns:ds="http://schemas.openxmlformats.org/officeDocument/2006/customXml" ds:itemID="{8E486BC8-C954-497D-BBDE-6FE14003D82B}"/>
</file>

<file path=customXml/itemProps3.xml><?xml version="1.0" encoding="utf-8"?>
<ds:datastoreItem xmlns:ds="http://schemas.openxmlformats.org/officeDocument/2006/customXml" ds:itemID="{EE5CA4BC-5930-4904-BC6A-0A3669739673}"/>
</file>

<file path=customXml/itemProps4.xml><?xml version="1.0" encoding="utf-8"?>
<ds:datastoreItem xmlns:ds="http://schemas.openxmlformats.org/officeDocument/2006/customXml" ds:itemID="{656C493B-E806-42AE-ACBB-0B2DC1A17BBE}"/>
</file>

<file path=docProps/app.xml><?xml version="1.0" encoding="utf-8"?>
<Properties xmlns="http://schemas.openxmlformats.org/officeDocument/2006/extended-properties" xmlns:vt="http://schemas.openxmlformats.org/officeDocument/2006/docPropsVTypes">
  <Template/>
  <TotalTime>8832</TotalTime>
  <Words>3040</Words>
  <Application>Microsoft Office PowerPoint</Application>
  <PresentationFormat>On-screen Show (4:3)</PresentationFormat>
  <Paragraphs>472</Paragraphs>
  <Slides>44</Slides>
  <Notes>34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44</vt:i4>
      </vt:variant>
    </vt:vector>
  </HeadingPairs>
  <TitlesOfParts>
    <vt:vector size="50" baseType="lpstr">
      <vt:lpstr>Arial</vt:lpstr>
      <vt:lpstr>Calibri</vt:lpstr>
      <vt:lpstr>Franklin Gothic Demi</vt:lpstr>
      <vt:lpstr>Franklin Gothic Medium</vt:lpstr>
      <vt:lpstr>1_APHL_PPTTemp_120814</vt:lpstr>
      <vt:lpstr>APHL_PPTTemp_120814</vt:lpstr>
      <vt:lpstr>Quality Management System Introduction</vt:lpstr>
      <vt:lpstr>Abbreviations and Acronyms</vt:lpstr>
      <vt:lpstr>Abbreviations and Acronyms</vt:lpstr>
      <vt:lpstr>ISO/IEC 17025:2005:2005-Internationally Accepted Standard for Quality Systems</vt:lpstr>
      <vt:lpstr>Why ISO/IEC 17025:2005 Accreditation?</vt:lpstr>
      <vt:lpstr>What is the Scope of Accreditation?</vt:lpstr>
      <vt:lpstr>Quality Management System</vt:lpstr>
      <vt:lpstr>Quality Management System </vt:lpstr>
      <vt:lpstr>Quality Management System</vt:lpstr>
      <vt:lpstr>Objectives of the QMS</vt:lpstr>
      <vt:lpstr>Quality Management System Activities </vt:lpstr>
      <vt:lpstr>Quality Management Plan (QMP)</vt:lpstr>
      <vt:lpstr>The Quality Policy Statement</vt:lpstr>
      <vt:lpstr>Example of a Quality Policy: </vt:lpstr>
      <vt:lpstr>Contributions to a Quality Culture</vt:lpstr>
      <vt:lpstr>The Organization</vt:lpstr>
      <vt:lpstr>Staff Must be Committed to Achieving and Maintaining Quality</vt:lpstr>
      <vt:lpstr>Staff Responsibilities  </vt:lpstr>
      <vt:lpstr>Staff Responsibilities</vt:lpstr>
      <vt:lpstr>Staff Responsibilities</vt:lpstr>
      <vt:lpstr>Staff Responsibilities</vt:lpstr>
      <vt:lpstr>Staff Responsibilities</vt:lpstr>
      <vt:lpstr>Organization Chart-where are you?</vt:lpstr>
      <vt:lpstr>Management Responsibilities</vt:lpstr>
      <vt:lpstr>Management Responsibilities</vt:lpstr>
      <vt:lpstr>Quality Manager Responsibilities</vt:lpstr>
      <vt:lpstr>Communication</vt:lpstr>
      <vt:lpstr>Staff Must Know How to Use Quality Tools</vt:lpstr>
      <vt:lpstr>Five Whys-Brainstorm about root causes of problems</vt:lpstr>
      <vt:lpstr>What is Quality Control? </vt:lpstr>
      <vt:lpstr>Check sheets are used to: Collect and analyze data using a structured form </vt:lpstr>
      <vt:lpstr>Flow charts Visualize a process; Can contain decision points along the way  </vt:lpstr>
      <vt:lpstr>Challenges</vt:lpstr>
      <vt:lpstr>Before We Continue, You Must also know this…</vt:lpstr>
      <vt:lpstr>Training Documentation and Authorization</vt:lpstr>
      <vt:lpstr>Methods &amp; Equipment</vt:lpstr>
      <vt:lpstr>Summary</vt:lpstr>
      <vt:lpstr>Responsibilities</vt:lpstr>
      <vt:lpstr>Implement Document Control  </vt:lpstr>
      <vt:lpstr>Know the Difference between a Policy, Process, Procedure and Records</vt:lpstr>
      <vt:lpstr>Management must ensure that</vt:lpstr>
      <vt:lpstr>Ensure Data Integrity</vt:lpstr>
      <vt:lpstr>Ensure the Integrity of the QMS</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Management System Introduction 2016</dc:title>
  <dc:creator>owner</dc:creator>
  <cp:lastModifiedBy>Johnson, Catherine | APHL</cp:lastModifiedBy>
  <cp:revision>259</cp:revision>
  <dcterms:created xsi:type="dcterms:W3CDTF">2013-02-22T14:35:12Z</dcterms:created>
  <dcterms:modified xsi:type="dcterms:W3CDTF">2017-01-19T20:05:49Z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0x010100E23A49D5CB2C7542997766C405C38DF7</vt:lpwstr>
  </property>
  <property fmtid="{D5CDD505-2E9C-101B-9397-08002B2CF9AE}" pid="3" name="_dlc_DocIdItemGuid">
    <vt:lpwstr>e7a18e9e-7316-4d9c-bfb7-d7b713c2d337</vt:lpwstr>
  </property>
</Properties>
</file>