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customXml/itemProps5.xml" ContentType="application/vnd.openxmlformats-officedocument.customXmlProperties+xml"/>
  <Override PartName="/customXml/itemProps6.xml" ContentType="application/vnd.openxmlformats-officedocument.customXmlProperties+xml"/>
  <Override PartName="/customXml/itemProps7.xml" ContentType="application/vnd.openxmlformats-officedocument.customXmlProperties+xml"/>
  <Override PartName="/customXml/itemProps8.xml" ContentType="application/vnd.openxmlformats-officedocument.customXmlProperties+xml"/>
  <Override PartName="/customXml/itemProps9.xml" ContentType="application/vnd.openxmlformats-officedocument.customXmlProperties+xml"/>
  <Override PartName="/customXml/itemProps10.xml" ContentType="application/vnd.openxmlformats-officedocument.customXmlProperties+xml"/>
  <Override PartName="/customXml/itemProps11.xml" ContentType="application/vnd.openxmlformats-officedocument.customXmlProperties+xml"/>
  <Override PartName="/customXml/itemProps12.xml" ContentType="application/vnd.openxmlformats-officedocument.customXmlProperties+xml"/>
  <Override PartName="/customXml/itemProps13.xml" ContentType="application/vnd.openxmlformats-officedocument.customXmlProperties+xml"/>
  <Override PartName="/customXml/itemProps14.xml" ContentType="application/vnd.openxmlformats-officedocument.customXmlProperties+xml"/>
  <Override PartName="/customXml/itemProps15.xml" ContentType="application/vnd.openxmlformats-officedocument.customXmlProperties+xml"/>
  <Override PartName="/customXml/itemProps16.xml" ContentType="application/vnd.openxmlformats-officedocument.customXmlProperties+xml"/>
  <Override PartName="/customXml/itemProps17.xml" ContentType="application/vnd.openxmlformats-officedocument.customXmlProperties+xml"/>
  <Override PartName="/customXml/itemProps18.xml" ContentType="application/vnd.openxmlformats-officedocument.customXmlProperties+xml"/>
  <Override PartName="/customXml/itemProps19.xml" ContentType="application/vnd.openxmlformats-officedocument.customXmlProperties+xml"/>
  <Override PartName="/customXml/itemProps20.xml" ContentType="application/vnd.openxmlformats-officedocument.customXmlProperties+xml"/>
  <Override PartName="/customXml/itemProps21.xml" ContentType="application/vnd.openxmlformats-officedocument.customXmlProperties+xml"/>
  <Override PartName="/customXml/itemProps22.xml" ContentType="application/vnd.openxmlformats-officedocument.customXmlProperties+xml"/>
  <Override PartName="/customXml/itemProps23.xml" ContentType="application/vnd.openxmlformats-officedocument.customXmlProperties+xml"/>
  <Override PartName="/customXml/itemProps24.xml" ContentType="application/vnd.openxmlformats-officedocument.customXmlProperties+xml"/>
  <Override PartName="/customXml/itemProps25.xml" ContentType="application/vnd.openxmlformats-officedocument.customXmlProperties+xml"/>
  <Override PartName="/customXml/itemProps26.xml" ContentType="application/vnd.openxmlformats-officedocument.customXmlProperties+xml"/>
  <Override PartName="/customXml/itemProps27.xml" ContentType="application/vnd.openxmlformats-officedocument.customXmlProperties+xml"/>
  <Override PartName="/customXml/itemProps28.xml" ContentType="application/vnd.openxmlformats-officedocument.customXmlProperties+xml"/>
  <Override PartName="/customXml/itemProps29.xml" ContentType="application/vnd.openxmlformats-officedocument.customXmlProperties+xml"/>
  <Override PartName="/customXml/itemProps30.xml" ContentType="application/vnd.openxmlformats-officedocument.customXmlProperties+xml"/>
  <Override PartName="/customXml/itemProps31.xml" ContentType="application/vnd.openxmlformats-officedocument.customXmlProperties+xml"/>
  <Override PartName="/customXml/itemProps32.xml" ContentType="application/vnd.openxmlformats-officedocument.customXmlProperties+xml"/>
  <Override PartName="/customXml/itemProps33.xml" ContentType="application/vnd.openxmlformats-officedocument.customXmlProperties+xml"/>
  <Override PartName="/customXml/itemProps34.xml" ContentType="application/vnd.openxmlformats-officedocument.customXmlProperties+xml"/>
  <Override PartName="/customXml/itemProps35.xml" ContentType="application/vnd.openxmlformats-officedocument.customXmlProperties+xml"/>
  <Override PartName="/customXml/itemProps36.xml" ContentType="application/vnd.openxmlformats-officedocument.customXmlProperties+xml"/>
  <Override PartName="/customXml/itemProps37.xml" ContentType="application/vnd.openxmlformats-officedocument.customXmlProperties+xml"/>
  <Override PartName="/customXml/itemProps38.xml" ContentType="application/vnd.openxmlformats-officedocument.customXmlProperties+xml"/>
  <Override PartName="/customXml/itemProps39.xml" ContentType="application/vnd.openxmlformats-officedocument.customXmlProperties+xml"/>
  <Override PartName="/customXml/itemProps40.xml" ContentType="application/vnd.openxmlformats-officedocument.customXmlProperties+xml"/>
  <Override PartName="/customXml/itemProps41.xml" ContentType="application/vnd.openxmlformats-officedocument.customXmlProperties+xml"/>
  <Override PartName="/customXml/itemProps42.xml" ContentType="application/vnd.openxmlformats-officedocument.customXmlProperties+xml"/>
  <Override PartName="/customXml/itemProps43.xml" ContentType="application/vnd.openxmlformats-officedocument.customXmlProperties+xml"/>
  <Override PartName="/customXml/itemProps44.xml" ContentType="application/vnd.openxmlformats-officedocument.customXmlProperties+xml"/>
  <Override PartName="/customXml/itemProps45.xml" ContentType="application/vnd.openxmlformats-officedocument.customXmlProperties+xml"/>
  <Override PartName="/customXml/itemProps46.xml" ContentType="application/vnd.openxmlformats-officedocument.customXmlProperties+xml"/>
  <Override PartName="/customXml/itemProps47.xml" ContentType="application/vnd.openxmlformats-officedocument.customXmlProperties+xml"/>
  <Override PartName="/customXml/itemProps48.xml" ContentType="application/vnd.openxmlformats-officedocument.customXmlProperties+xml"/>
  <Override PartName="/customXml/itemProps49.xml" ContentType="application/vnd.openxmlformats-officedocument.customXmlProperties+xml"/>
  <Override PartName="/customXml/itemProps50.xml" ContentType="application/vnd.openxmlformats-officedocument.customXmlProperties+xml"/>
  <Override PartName="/customXml/itemProps51.xml" ContentType="application/vnd.openxmlformats-officedocument.customXmlProperties+xml"/>
  <Override PartName="/customXml/itemProps52.xml" ContentType="application/vnd.openxmlformats-officedocument.customXmlProperties+xml"/>
  <Override PartName="/customXml/itemProps53.xml" ContentType="application/vnd.openxmlformats-officedocument.customXmlProperties+xml"/>
  <Override PartName="/customXml/itemProps54.xml" ContentType="application/vnd.openxmlformats-officedocument.customXmlProperties+xml"/>
  <Override PartName="/customXml/itemProps55.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6"/>
    <p:sldMasterId id="2147483657" r:id="rId57"/>
  </p:sldMasterIdLst>
  <p:notesMasterIdLst>
    <p:notesMasterId r:id="rId89"/>
  </p:notesMasterIdLst>
  <p:handoutMasterIdLst>
    <p:handoutMasterId r:id="rId90"/>
  </p:handoutMasterIdLst>
  <p:sldIdLst>
    <p:sldId id="268" r:id="rId58"/>
    <p:sldId id="258" r:id="rId59"/>
    <p:sldId id="288" r:id="rId60"/>
    <p:sldId id="289" r:id="rId61"/>
    <p:sldId id="269" r:id="rId62"/>
    <p:sldId id="264" r:id="rId63"/>
    <p:sldId id="270" r:id="rId64"/>
    <p:sldId id="291" r:id="rId65"/>
    <p:sldId id="292" r:id="rId66"/>
    <p:sldId id="272" r:id="rId67"/>
    <p:sldId id="293" r:id="rId68"/>
    <p:sldId id="294" r:id="rId69"/>
    <p:sldId id="295" r:id="rId70"/>
    <p:sldId id="296" r:id="rId71"/>
    <p:sldId id="273" r:id="rId72"/>
    <p:sldId id="275" r:id="rId73"/>
    <p:sldId id="276" r:id="rId74"/>
    <p:sldId id="277" r:id="rId75"/>
    <p:sldId id="278" r:id="rId76"/>
    <p:sldId id="287" r:id="rId77"/>
    <p:sldId id="279" r:id="rId78"/>
    <p:sldId id="297" r:id="rId79"/>
    <p:sldId id="280" r:id="rId80"/>
    <p:sldId id="298" r:id="rId81"/>
    <p:sldId id="283" r:id="rId82"/>
    <p:sldId id="281" r:id="rId83"/>
    <p:sldId id="282" r:id="rId84"/>
    <p:sldId id="284" r:id="rId85"/>
    <p:sldId id="285" r:id="rId86"/>
    <p:sldId id="286" r:id="rId87"/>
    <p:sldId id="266" r:id="rId88"/>
  </p:sldIdLst>
  <p:sldSz cx="9144000" cy="6858000" type="screen4x3"/>
  <p:notesSz cx="7010400" cy="9223375"/>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864">
          <p15:clr>
            <a:srgbClr val="A4A3A4"/>
          </p15:clr>
        </p15:guide>
        <p15:guide id="2" pos="288">
          <p15:clr>
            <a:srgbClr val="A4A3A4"/>
          </p15:clr>
        </p15:guide>
      </p15:sldGuideLst>
    </p:ext>
    <p:ext uri="{2D200454-40CA-4A62-9FC3-DE9A4176ACB9}">
      <p15:notesGuideLst xmlns:p15="http://schemas.microsoft.com/office/powerpoint/2012/main">
        <p15:guide id="1" orient="horz" pos="2905">
          <p15:clr>
            <a:srgbClr val="A4A3A4"/>
          </p15:clr>
        </p15:guide>
        <p15:guide id="2" pos="2208">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Salfinger" initials="sal" lastIdx="2" clrIdx="0">
    <p:extLst>
      <p:ext uri="{19B8F6BF-5375-455C-9EA6-DF929625EA0E}">
        <p15:presenceInfo xmlns:p15="http://schemas.microsoft.com/office/powerpoint/2012/main" userId="Salfing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A0AF"/>
    <a:srgbClr val="B42E3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8FD4443E-F989-4FC4-A0C8-D5A2AF1F390B}" styleName="Dark Style 1 - Accent 5">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5"/>
          </a:solidFill>
        </a:fill>
      </a:tcStyle>
    </a:wholeTbl>
    <a:band1H>
      <a:tcStyle>
        <a:tcBdr/>
        <a:fill>
          <a:solidFill>
            <a:schemeClr val="accent5">
              <a:shade val="60000"/>
            </a:schemeClr>
          </a:solidFill>
        </a:fill>
      </a:tcStyle>
    </a:band1H>
    <a:band1V>
      <a:tcStyle>
        <a:tcBdr/>
        <a:fill>
          <a:solidFill>
            <a:schemeClr val="accent5">
              <a:shade val="60000"/>
            </a:schemeClr>
          </a:solidFill>
        </a:fill>
      </a:tcStyle>
    </a:band1V>
    <a:lastCol>
      <a:tcTxStyle b="on"/>
      <a:tcStyle>
        <a:tcBdr>
          <a:left>
            <a:ln w="25400" cmpd="sng">
              <a:solidFill>
                <a:schemeClr val="lt1"/>
              </a:solidFill>
            </a:ln>
          </a:left>
        </a:tcBdr>
        <a:fill>
          <a:solidFill>
            <a:schemeClr val="accent5">
              <a:shade val="60000"/>
            </a:schemeClr>
          </a:solidFill>
        </a:fill>
      </a:tcStyle>
    </a:lastCol>
    <a:firstCol>
      <a:tcTxStyle b="on"/>
      <a:tcStyle>
        <a:tcBdr>
          <a:right>
            <a:ln w="25400" cmpd="sng">
              <a:solidFill>
                <a:schemeClr val="lt1"/>
              </a:solidFill>
            </a:ln>
          </a:right>
        </a:tcBdr>
        <a:fill>
          <a:solidFill>
            <a:schemeClr val="accent5">
              <a:shade val="60000"/>
            </a:schemeClr>
          </a:solidFill>
        </a:fill>
      </a:tcStyle>
    </a:firstCol>
    <a:lastRow>
      <a:tcTxStyle b="on"/>
      <a:tcStyle>
        <a:tcBdr>
          <a:top>
            <a:ln w="25400" cmpd="sng">
              <a:solidFill>
                <a:schemeClr val="lt1"/>
              </a:solidFill>
            </a:ln>
          </a:top>
        </a:tcBdr>
        <a:fill>
          <a:solidFill>
            <a:schemeClr val="accent5">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981" autoAdjust="0"/>
    <p:restoredTop sz="94660"/>
  </p:normalViewPr>
  <p:slideViewPr>
    <p:cSldViewPr>
      <p:cViewPr varScale="1">
        <p:scale>
          <a:sx n="109" d="100"/>
          <a:sy n="109" d="100"/>
        </p:scale>
        <p:origin x="528" y="102"/>
      </p:cViewPr>
      <p:guideLst>
        <p:guide orient="horz" pos="864"/>
        <p:guide pos="288"/>
      </p:guideLst>
    </p:cSldViewPr>
  </p:slideViewPr>
  <p:notesTextViewPr>
    <p:cViewPr>
      <p:scale>
        <a:sx n="1" d="1"/>
        <a:sy n="1" d="1"/>
      </p:scale>
      <p:origin x="0" y="0"/>
    </p:cViewPr>
  </p:notesTextViewPr>
  <p:notesViewPr>
    <p:cSldViewPr showGuides="1">
      <p:cViewPr varScale="1">
        <p:scale>
          <a:sx n="98" d="100"/>
          <a:sy n="98" d="100"/>
        </p:scale>
        <p:origin x="-3564" y="-96"/>
      </p:cViewPr>
      <p:guideLst>
        <p:guide orient="horz" pos="2905"/>
        <p:guide pos="2208"/>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customXml" Target="../customXml/item13.xml"/><Relationship Id="rId18" Type="http://schemas.openxmlformats.org/officeDocument/2006/relationships/customXml" Target="../customXml/item18.xml"/><Relationship Id="rId26" Type="http://schemas.openxmlformats.org/officeDocument/2006/relationships/customXml" Target="../customXml/item26.xml"/><Relationship Id="rId39" Type="http://schemas.openxmlformats.org/officeDocument/2006/relationships/customXml" Target="../customXml/item39.xml"/><Relationship Id="rId21" Type="http://schemas.openxmlformats.org/officeDocument/2006/relationships/customXml" Target="../customXml/item21.xml"/><Relationship Id="rId34" Type="http://schemas.openxmlformats.org/officeDocument/2006/relationships/customXml" Target="../customXml/item34.xml"/><Relationship Id="rId42" Type="http://schemas.openxmlformats.org/officeDocument/2006/relationships/customXml" Target="../customXml/item42.xml"/><Relationship Id="rId47" Type="http://schemas.openxmlformats.org/officeDocument/2006/relationships/customXml" Target="../customXml/item47.xml"/><Relationship Id="rId50" Type="http://schemas.openxmlformats.org/officeDocument/2006/relationships/customXml" Target="../customXml/item50.xml"/><Relationship Id="rId55" Type="http://schemas.openxmlformats.org/officeDocument/2006/relationships/customXml" Target="../customXml/item55.xml"/><Relationship Id="rId63" Type="http://schemas.openxmlformats.org/officeDocument/2006/relationships/slide" Target="slides/slide6.xml"/><Relationship Id="rId68" Type="http://schemas.openxmlformats.org/officeDocument/2006/relationships/slide" Target="slides/slide11.xml"/><Relationship Id="rId76" Type="http://schemas.openxmlformats.org/officeDocument/2006/relationships/slide" Target="slides/slide19.xml"/><Relationship Id="rId84" Type="http://schemas.openxmlformats.org/officeDocument/2006/relationships/slide" Target="slides/slide27.xml"/><Relationship Id="rId89" Type="http://schemas.openxmlformats.org/officeDocument/2006/relationships/notesMaster" Target="notesMasters/notesMaster1.xml"/><Relationship Id="rId7" Type="http://schemas.openxmlformats.org/officeDocument/2006/relationships/customXml" Target="../customXml/item7.xml"/><Relationship Id="rId71" Type="http://schemas.openxmlformats.org/officeDocument/2006/relationships/slide" Target="slides/slide14.xml"/><Relationship Id="rId92"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customXml" Target="../customXml/item16.xml"/><Relationship Id="rId29" Type="http://schemas.openxmlformats.org/officeDocument/2006/relationships/customXml" Target="../customXml/item29.xml"/><Relationship Id="rId11" Type="http://schemas.openxmlformats.org/officeDocument/2006/relationships/customXml" Target="../customXml/item11.xml"/><Relationship Id="rId24" Type="http://schemas.openxmlformats.org/officeDocument/2006/relationships/customXml" Target="../customXml/item24.xml"/><Relationship Id="rId32" Type="http://schemas.openxmlformats.org/officeDocument/2006/relationships/customXml" Target="../customXml/item32.xml"/><Relationship Id="rId37" Type="http://schemas.openxmlformats.org/officeDocument/2006/relationships/customXml" Target="../customXml/item37.xml"/><Relationship Id="rId40" Type="http://schemas.openxmlformats.org/officeDocument/2006/relationships/customXml" Target="../customXml/item40.xml"/><Relationship Id="rId45" Type="http://schemas.openxmlformats.org/officeDocument/2006/relationships/customXml" Target="../customXml/item45.xml"/><Relationship Id="rId53" Type="http://schemas.openxmlformats.org/officeDocument/2006/relationships/customXml" Target="../customXml/item53.xml"/><Relationship Id="rId58" Type="http://schemas.openxmlformats.org/officeDocument/2006/relationships/slide" Target="slides/slide1.xml"/><Relationship Id="rId66" Type="http://schemas.openxmlformats.org/officeDocument/2006/relationships/slide" Target="slides/slide9.xml"/><Relationship Id="rId74" Type="http://schemas.openxmlformats.org/officeDocument/2006/relationships/slide" Target="slides/slide17.xml"/><Relationship Id="rId79" Type="http://schemas.openxmlformats.org/officeDocument/2006/relationships/slide" Target="slides/slide22.xml"/><Relationship Id="rId87" Type="http://schemas.openxmlformats.org/officeDocument/2006/relationships/slide" Target="slides/slide30.xml"/><Relationship Id="rId5" Type="http://schemas.openxmlformats.org/officeDocument/2006/relationships/customXml" Target="../customXml/item5.xml"/><Relationship Id="rId61" Type="http://schemas.openxmlformats.org/officeDocument/2006/relationships/slide" Target="slides/slide4.xml"/><Relationship Id="rId82" Type="http://schemas.openxmlformats.org/officeDocument/2006/relationships/slide" Target="slides/slide25.xml"/><Relationship Id="rId90" Type="http://schemas.openxmlformats.org/officeDocument/2006/relationships/handoutMaster" Target="handoutMasters/handoutMaster1.xml"/><Relationship Id="rId95" Type="http://schemas.openxmlformats.org/officeDocument/2006/relationships/tableStyles" Target="tableStyles.xml"/><Relationship Id="rId19" Type="http://schemas.openxmlformats.org/officeDocument/2006/relationships/customXml" Target="../customXml/item19.xml"/><Relationship Id="rId14" Type="http://schemas.openxmlformats.org/officeDocument/2006/relationships/customXml" Target="../customXml/item14.xml"/><Relationship Id="rId22" Type="http://schemas.openxmlformats.org/officeDocument/2006/relationships/customXml" Target="../customXml/item22.xml"/><Relationship Id="rId27" Type="http://schemas.openxmlformats.org/officeDocument/2006/relationships/customXml" Target="../customXml/item27.xml"/><Relationship Id="rId30" Type="http://schemas.openxmlformats.org/officeDocument/2006/relationships/customXml" Target="../customXml/item30.xml"/><Relationship Id="rId35" Type="http://schemas.openxmlformats.org/officeDocument/2006/relationships/customXml" Target="../customXml/item35.xml"/><Relationship Id="rId43" Type="http://schemas.openxmlformats.org/officeDocument/2006/relationships/customXml" Target="../customXml/item43.xml"/><Relationship Id="rId48" Type="http://schemas.openxmlformats.org/officeDocument/2006/relationships/customXml" Target="../customXml/item48.xml"/><Relationship Id="rId56" Type="http://schemas.openxmlformats.org/officeDocument/2006/relationships/slideMaster" Target="slideMasters/slideMaster1.xml"/><Relationship Id="rId64" Type="http://schemas.openxmlformats.org/officeDocument/2006/relationships/slide" Target="slides/slide7.xml"/><Relationship Id="rId69" Type="http://schemas.openxmlformats.org/officeDocument/2006/relationships/slide" Target="slides/slide12.xml"/><Relationship Id="rId77" Type="http://schemas.openxmlformats.org/officeDocument/2006/relationships/slide" Target="slides/slide20.xml"/><Relationship Id="rId8" Type="http://schemas.openxmlformats.org/officeDocument/2006/relationships/customXml" Target="../customXml/item8.xml"/><Relationship Id="rId51" Type="http://schemas.openxmlformats.org/officeDocument/2006/relationships/customXml" Target="../customXml/item51.xml"/><Relationship Id="rId72" Type="http://schemas.openxmlformats.org/officeDocument/2006/relationships/slide" Target="slides/slide15.xml"/><Relationship Id="rId80" Type="http://schemas.openxmlformats.org/officeDocument/2006/relationships/slide" Target="slides/slide23.xml"/><Relationship Id="rId85" Type="http://schemas.openxmlformats.org/officeDocument/2006/relationships/slide" Target="slides/slide28.xml"/><Relationship Id="rId93" Type="http://schemas.openxmlformats.org/officeDocument/2006/relationships/viewProps" Target="viewProps.xml"/><Relationship Id="rId3" Type="http://schemas.openxmlformats.org/officeDocument/2006/relationships/customXml" Target="../customXml/item3.xml"/><Relationship Id="rId12" Type="http://schemas.openxmlformats.org/officeDocument/2006/relationships/customXml" Target="../customXml/item12.xml"/><Relationship Id="rId17" Type="http://schemas.openxmlformats.org/officeDocument/2006/relationships/customXml" Target="../customXml/item17.xml"/><Relationship Id="rId25" Type="http://schemas.openxmlformats.org/officeDocument/2006/relationships/customXml" Target="../customXml/item25.xml"/><Relationship Id="rId33" Type="http://schemas.openxmlformats.org/officeDocument/2006/relationships/customXml" Target="../customXml/item33.xml"/><Relationship Id="rId38" Type="http://schemas.openxmlformats.org/officeDocument/2006/relationships/customXml" Target="../customXml/item38.xml"/><Relationship Id="rId46" Type="http://schemas.openxmlformats.org/officeDocument/2006/relationships/customXml" Target="../customXml/item46.xml"/><Relationship Id="rId59" Type="http://schemas.openxmlformats.org/officeDocument/2006/relationships/slide" Target="slides/slide2.xml"/><Relationship Id="rId67" Type="http://schemas.openxmlformats.org/officeDocument/2006/relationships/slide" Target="slides/slide10.xml"/><Relationship Id="rId20" Type="http://schemas.openxmlformats.org/officeDocument/2006/relationships/customXml" Target="../customXml/item20.xml"/><Relationship Id="rId41" Type="http://schemas.openxmlformats.org/officeDocument/2006/relationships/customXml" Target="../customXml/item41.xml"/><Relationship Id="rId54" Type="http://schemas.openxmlformats.org/officeDocument/2006/relationships/customXml" Target="../customXml/item54.xml"/><Relationship Id="rId62" Type="http://schemas.openxmlformats.org/officeDocument/2006/relationships/slide" Target="slides/slide5.xml"/><Relationship Id="rId70" Type="http://schemas.openxmlformats.org/officeDocument/2006/relationships/slide" Target="slides/slide13.xml"/><Relationship Id="rId75" Type="http://schemas.openxmlformats.org/officeDocument/2006/relationships/slide" Target="slides/slide18.xml"/><Relationship Id="rId83" Type="http://schemas.openxmlformats.org/officeDocument/2006/relationships/slide" Target="slides/slide26.xml"/><Relationship Id="rId88" Type="http://schemas.openxmlformats.org/officeDocument/2006/relationships/slide" Target="slides/slide31.xml"/><Relationship Id="rId91" Type="http://schemas.openxmlformats.org/officeDocument/2006/relationships/commentAuthors" Target="commentAuthors.xml"/><Relationship Id="rId1" Type="http://schemas.openxmlformats.org/officeDocument/2006/relationships/customXml" Target="../customXml/item1.xml"/><Relationship Id="rId6" Type="http://schemas.openxmlformats.org/officeDocument/2006/relationships/customXml" Target="../customXml/item6.xml"/><Relationship Id="rId15" Type="http://schemas.openxmlformats.org/officeDocument/2006/relationships/customXml" Target="../customXml/item15.xml"/><Relationship Id="rId23" Type="http://schemas.openxmlformats.org/officeDocument/2006/relationships/customXml" Target="../customXml/item23.xml"/><Relationship Id="rId28" Type="http://schemas.openxmlformats.org/officeDocument/2006/relationships/customXml" Target="../customXml/item28.xml"/><Relationship Id="rId36" Type="http://schemas.openxmlformats.org/officeDocument/2006/relationships/customXml" Target="../customXml/item36.xml"/><Relationship Id="rId49" Type="http://schemas.openxmlformats.org/officeDocument/2006/relationships/customXml" Target="../customXml/item49.xml"/><Relationship Id="rId57" Type="http://schemas.openxmlformats.org/officeDocument/2006/relationships/slideMaster" Target="slideMasters/slideMaster2.xml"/><Relationship Id="rId10" Type="http://schemas.openxmlformats.org/officeDocument/2006/relationships/customXml" Target="../customXml/item10.xml"/><Relationship Id="rId31" Type="http://schemas.openxmlformats.org/officeDocument/2006/relationships/customXml" Target="../customXml/item31.xml"/><Relationship Id="rId44" Type="http://schemas.openxmlformats.org/officeDocument/2006/relationships/customXml" Target="../customXml/item44.xml"/><Relationship Id="rId52" Type="http://schemas.openxmlformats.org/officeDocument/2006/relationships/customXml" Target="../customXml/item52.xml"/><Relationship Id="rId60" Type="http://schemas.openxmlformats.org/officeDocument/2006/relationships/slide" Target="slides/slide3.xml"/><Relationship Id="rId65" Type="http://schemas.openxmlformats.org/officeDocument/2006/relationships/slide" Target="slides/slide8.xml"/><Relationship Id="rId73" Type="http://schemas.openxmlformats.org/officeDocument/2006/relationships/slide" Target="slides/slide16.xml"/><Relationship Id="rId78" Type="http://schemas.openxmlformats.org/officeDocument/2006/relationships/slide" Target="slides/slide21.xml"/><Relationship Id="rId81" Type="http://schemas.openxmlformats.org/officeDocument/2006/relationships/slide" Target="slides/slide24.xml"/><Relationship Id="rId86" Type="http://schemas.openxmlformats.org/officeDocument/2006/relationships/slide" Target="slides/slide29.xml"/><Relationship Id="rId94" Type="http://schemas.openxmlformats.org/officeDocument/2006/relationships/theme" Target="theme/theme1.xml"/><Relationship Id="rId4" Type="http://schemas.openxmlformats.org/officeDocument/2006/relationships/customXml" Target="../customXml/item4.xml"/><Relationship Id="rId9" Type="http://schemas.openxmlformats.org/officeDocument/2006/relationships/customXml" Target="../customXml/item9.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1169"/>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sz="quarter" idx="1"/>
          </p:nvPr>
        </p:nvSpPr>
        <p:spPr>
          <a:xfrm>
            <a:off x="3970938" y="0"/>
            <a:ext cx="3037840" cy="461169"/>
          </a:xfrm>
          <a:prstGeom prst="rect">
            <a:avLst/>
          </a:prstGeom>
        </p:spPr>
        <p:txBody>
          <a:bodyPr vert="horz" lIns="91440" tIns="45720" rIns="91440" bIns="45720" rtlCol="0"/>
          <a:lstStyle>
            <a:lvl1pPr algn="r">
              <a:defRPr sz="1200"/>
            </a:lvl1pPr>
          </a:lstStyle>
          <a:p>
            <a:fld id="{7FBE576A-F7D4-4B29-896E-B1B44478D8C8}" type="datetimeFigureOut">
              <a:rPr lang="en-US" smtClean="0"/>
              <a:t>8/25/2021</a:t>
            </a:fld>
            <a:endParaRPr lang="en-US" dirty="0"/>
          </a:p>
        </p:txBody>
      </p:sp>
      <p:sp>
        <p:nvSpPr>
          <p:cNvPr id="4" name="Footer Placeholder 3"/>
          <p:cNvSpPr>
            <a:spLocks noGrp="1"/>
          </p:cNvSpPr>
          <p:nvPr>
            <p:ph type="ftr" sz="quarter" idx="2"/>
          </p:nvPr>
        </p:nvSpPr>
        <p:spPr>
          <a:xfrm>
            <a:off x="0" y="8760606"/>
            <a:ext cx="3037840" cy="461169"/>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p:cNvSpPr>
            <a:spLocks noGrp="1"/>
          </p:cNvSpPr>
          <p:nvPr>
            <p:ph type="sldNum" sz="quarter" idx="3"/>
          </p:nvPr>
        </p:nvSpPr>
        <p:spPr>
          <a:xfrm>
            <a:off x="3970938" y="8760606"/>
            <a:ext cx="3037840" cy="461169"/>
          </a:xfrm>
          <a:prstGeom prst="rect">
            <a:avLst/>
          </a:prstGeom>
        </p:spPr>
        <p:txBody>
          <a:bodyPr vert="horz" lIns="91440" tIns="45720" rIns="91440" bIns="45720" rtlCol="0" anchor="b"/>
          <a:lstStyle>
            <a:lvl1pPr algn="r">
              <a:defRPr sz="1200"/>
            </a:lvl1pPr>
          </a:lstStyle>
          <a:p>
            <a:fld id="{C68F926B-BE7F-42A3-B1CF-C7506CF039CD}" type="slidenum">
              <a:rPr lang="en-US" smtClean="0"/>
              <a:t>‹#›</a:t>
            </a:fld>
            <a:endParaRPr lang="en-US" dirty="0"/>
          </a:p>
        </p:txBody>
      </p:sp>
    </p:spTree>
    <p:extLst>
      <p:ext uri="{BB962C8B-B14F-4D97-AF65-F5344CB8AC3E}">
        <p14:creationId xmlns:p14="http://schemas.microsoft.com/office/powerpoint/2010/main" val="203259770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1169"/>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970938" y="0"/>
            <a:ext cx="3037840" cy="461169"/>
          </a:xfrm>
          <a:prstGeom prst="rect">
            <a:avLst/>
          </a:prstGeom>
        </p:spPr>
        <p:txBody>
          <a:bodyPr vert="horz" lIns="91440" tIns="45720" rIns="91440" bIns="45720" rtlCol="0"/>
          <a:lstStyle>
            <a:lvl1pPr algn="r">
              <a:defRPr sz="1200"/>
            </a:lvl1pPr>
          </a:lstStyle>
          <a:p>
            <a:fld id="{E11D7777-73A5-48F9-AE22-66ABE429695F}" type="datetimeFigureOut">
              <a:rPr lang="en-US" smtClean="0"/>
              <a:t>8/25/2021</a:t>
            </a:fld>
            <a:endParaRPr lang="en-US" dirty="0"/>
          </a:p>
        </p:txBody>
      </p:sp>
      <p:sp>
        <p:nvSpPr>
          <p:cNvPr id="4" name="Slide Image Placeholder 3"/>
          <p:cNvSpPr>
            <a:spLocks noGrp="1" noRot="1" noChangeAspect="1"/>
          </p:cNvSpPr>
          <p:nvPr>
            <p:ph type="sldImg" idx="2"/>
          </p:nvPr>
        </p:nvSpPr>
        <p:spPr>
          <a:xfrm>
            <a:off x="1200150" y="692150"/>
            <a:ext cx="4610100" cy="3457575"/>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701040" y="4381103"/>
            <a:ext cx="5608320" cy="4150519"/>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760606"/>
            <a:ext cx="3037840" cy="461169"/>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970938" y="8760606"/>
            <a:ext cx="3037840" cy="461169"/>
          </a:xfrm>
          <a:prstGeom prst="rect">
            <a:avLst/>
          </a:prstGeom>
        </p:spPr>
        <p:txBody>
          <a:bodyPr vert="horz" lIns="91440" tIns="45720" rIns="91440" bIns="45720" rtlCol="0" anchor="b"/>
          <a:lstStyle>
            <a:lvl1pPr algn="r">
              <a:defRPr sz="1200"/>
            </a:lvl1pPr>
          </a:lstStyle>
          <a:p>
            <a:fld id="{6EF5D2DD-098B-4B74-BABB-171488B36A42}" type="slidenum">
              <a:rPr lang="en-US" smtClean="0"/>
              <a:t>‹#›</a:t>
            </a:fld>
            <a:endParaRPr lang="en-US" dirty="0"/>
          </a:p>
        </p:txBody>
      </p:sp>
    </p:spTree>
    <p:extLst>
      <p:ext uri="{BB962C8B-B14F-4D97-AF65-F5344CB8AC3E}">
        <p14:creationId xmlns:p14="http://schemas.microsoft.com/office/powerpoint/2010/main" val="305372522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EF5D2DD-098B-4B74-BABB-171488B36A42}" type="slidenum">
              <a:rPr lang="en-US" smtClean="0"/>
              <a:t>1</a:t>
            </a:fld>
            <a:endParaRPr lang="en-US" dirty="0"/>
          </a:p>
        </p:txBody>
      </p:sp>
    </p:spTree>
    <p:extLst>
      <p:ext uri="{BB962C8B-B14F-4D97-AF65-F5344CB8AC3E}">
        <p14:creationId xmlns:p14="http://schemas.microsoft.com/office/powerpoint/2010/main" val="420452715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EF5D2DD-098B-4B74-BABB-171488B36A42}" type="slidenum">
              <a:rPr lang="en-US" smtClean="0"/>
              <a:t>12</a:t>
            </a:fld>
            <a:endParaRPr lang="en-US" dirty="0"/>
          </a:p>
        </p:txBody>
      </p:sp>
    </p:spTree>
    <p:extLst>
      <p:ext uri="{BB962C8B-B14F-4D97-AF65-F5344CB8AC3E}">
        <p14:creationId xmlns:p14="http://schemas.microsoft.com/office/powerpoint/2010/main" val="118755460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EF5D2DD-098B-4B74-BABB-171488B36A42}" type="slidenum">
              <a:rPr lang="en-US" smtClean="0"/>
              <a:t>13</a:t>
            </a:fld>
            <a:endParaRPr lang="en-US" dirty="0"/>
          </a:p>
        </p:txBody>
      </p:sp>
    </p:spTree>
    <p:extLst>
      <p:ext uri="{BB962C8B-B14F-4D97-AF65-F5344CB8AC3E}">
        <p14:creationId xmlns:p14="http://schemas.microsoft.com/office/powerpoint/2010/main" val="409431242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EF5D2DD-098B-4B74-BABB-171488B36A42}" type="slidenum">
              <a:rPr lang="en-US" smtClean="0"/>
              <a:t>14</a:t>
            </a:fld>
            <a:endParaRPr lang="en-US" dirty="0"/>
          </a:p>
        </p:txBody>
      </p:sp>
    </p:spTree>
    <p:extLst>
      <p:ext uri="{BB962C8B-B14F-4D97-AF65-F5344CB8AC3E}">
        <p14:creationId xmlns:p14="http://schemas.microsoft.com/office/powerpoint/2010/main" val="126099470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EF5D2DD-098B-4B74-BABB-171488B36A42}" type="slidenum">
              <a:rPr lang="en-US" smtClean="0"/>
              <a:t>15</a:t>
            </a:fld>
            <a:endParaRPr lang="en-US" dirty="0"/>
          </a:p>
        </p:txBody>
      </p:sp>
    </p:spTree>
    <p:extLst>
      <p:ext uri="{BB962C8B-B14F-4D97-AF65-F5344CB8AC3E}">
        <p14:creationId xmlns:p14="http://schemas.microsoft.com/office/powerpoint/2010/main" val="298935214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EF5D2DD-098B-4B74-BABB-171488B36A42}" type="slidenum">
              <a:rPr lang="en-US" smtClean="0"/>
              <a:t>16</a:t>
            </a:fld>
            <a:endParaRPr lang="en-US" dirty="0"/>
          </a:p>
        </p:txBody>
      </p:sp>
    </p:spTree>
    <p:extLst>
      <p:ext uri="{BB962C8B-B14F-4D97-AF65-F5344CB8AC3E}">
        <p14:creationId xmlns:p14="http://schemas.microsoft.com/office/powerpoint/2010/main" val="418677562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EF5D2DD-098B-4B74-BABB-171488B36A42}" type="slidenum">
              <a:rPr lang="en-US" smtClean="0"/>
              <a:t>17</a:t>
            </a:fld>
            <a:endParaRPr lang="en-US" dirty="0"/>
          </a:p>
        </p:txBody>
      </p:sp>
    </p:spTree>
    <p:extLst>
      <p:ext uri="{BB962C8B-B14F-4D97-AF65-F5344CB8AC3E}">
        <p14:creationId xmlns:p14="http://schemas.microsoft.com/office/powerpoint/2010/main" val="164789282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EF5D2DD-098B-4B74-BABB-171488B36A42}" type="slidenum">
              <a:rPr lang="en-US" smtClean="0"/>
              <a:t>18</a:t>
            </a:fld>
            <a:endParaRPr lang="en-US" dirty="0"/>
          </a:p>
        </p:txBody>
      </p:sp>
    </p:spTree>
    <p:extLst>
      <p:ext uri="{BB962C8B-B14F-4D97-AF65-F5344CB8AC3E}">
        <p14:creationId xmlns:p14="http://schemas.microsoft.com/office/powerpoint/2010/main" val="36451389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EF5D2DD-098B-4B74-BABB-171488B36A42}" type="slidenum">
              <a:rPr lang="en-US" smtClean="0"/>
              <a:t>19</a:t>
            </a:fld>
            <a:endParaRPr lang="en-US" dirty="0"/>
          </a:p>
        </p:txBody>
      </p:sp>
    </p:spTree>
    <p:extLst>
      <p:ext uri="{BB962C8B-B14F-4D97-AF65-F5344CB8AC3E}">
        <p14:creationId xmlns:p14="http://schemas.microsoft.com/office/powerpoint/2010/main" val="412375015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EF5D2DD-098B-4B74-BABB-171488B36A42}" type="slidenum">
              <a:rPr lang="en-US" smtClean="0"/>
              <a:t>20</a:t>
            </a:fld>
            <a:endParaRPr lang="en-US" dirty="0"/>
          </a:p>
        </p:txBody>
      </p:sp>
    </p:spTree>
    <p:extLst>
      <p:ext uri="{BB962C8B-B14F-4D97-AF65-F5344CB8AC3E}">
        <p14:creationId xmlns:p14="http://schemas.microsoft.com/office/powerpoint/2010/main" val="159141323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EF5D2DD-098B-4B74-BABB-171488B36A42}" type="slidenum">
              <a:rPr lang="en-US" smtClean="0"/>
              <a:t>21</a:t>
            </a:fld>
            <a:endParaRPr lang="en-US" dirty="0"/>
          </a:p>
        </p:txBody>
      </p:sp>
    </p:spTree>
    <p:extLst>
      <p:ext uri="{BB962C8B-B14F-4D97-AF65-F5344CB8AC3E}">
        <p14:creationId xmlns:p14="http://schemas.microsoft.com/office/powerpoint/2010/main" val="278523982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EF5D2DD-098B-4B74-BABB-171488B36A42}" type="slidenum">
              <a:rPr lang="en-US" smtClean="0"/>
              <a:t>2</a:t>
            </a:fld>
            <a:endParaRPr lang="en-US" dirty="0"/>
          </a:p>
        </p:txBody>
      </p:sp>
    </p:spTree>
    <p:extLst>
      <p:ext uri="{BB962C8B-B14F-4D97-AF65-F5344CB8AC3E}">
        <p14:creationId xmlns:p14="http://schemas.microsoft.com/office/powerpoint/2010/main" val="333386812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EF5D2DD-098B-4B74-BABB-171488B36A42}" type="slidenum">
              <a:rPr lang="en-US" smtClean="0"/>
              <a:t>22</a:t>
            </a:fld>
            <a:endParaRPr lang="en-US" dirty="0"/>
          </a:p>
        </p:txBody>
      </p:sp>
    </p:spTree>
    <p:extLst>
      <p:ext uri="{BB962C8B-B14F-4D97-AF65-F5344CB8AC3E}">
        <p14:creationId xmlns:p14="http://schemas.microsoft.com/office/powerpoint/2010/main" val="144533868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EF5D2DD-098B-4B74-BABB-171488B36A42}" type="slidenum">
              <a:rPr lang="en-US" smtClean="0"/>
              <a:t>23</a:t>
            </a:fld>
            <a:endParaRPr lang="en-US" dirty="0"/>
          </a:p>
        </p:txBody>
      </p:sp>
    </p:spTree>
    <p:extLst>
      <p:ext uri="{BB962C8B-B14F-4D97-AF65-F5344CB8AC3E}">
        <p14:creationId xmlns:p14="http://schemas.microsoft.com/office/powerpoint/2010/main" val="417737414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EF5D2DD-098B-4B74-BABB-171488B36A42}" type="slidenum">
              <a:rPr lang="en-US" smtClean="0"/>
              <a:t>24</a:t>
            </a:fld>
            <a:endParaRPr lang="en-US" dirty="0"/>
          </a:p>
        </p:txBody>
      </p:sp>
    </p:spTree>
    <p:extLst>
      <p:ext uri="{BB962C8B-B14F-4D97-AF65-F5344CB8AC3E}">
        <p14:creationId xmlns:p14="http://schemas.microsoft.com/office/powerpoint/2010/main" val="82242517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EF5D2DD-098B-4B74-BABB-171488B36A42}" type="slidenum">
              <a:rPr lang="en-US" smtClean="0"/>
              <a:t>25</a:t>
            </a:fld>
            <a:endParaRPr lang="en-US" dirty="0"/>
          </a:p>
        </p:txBody>
      </p:sp>
    </p:spTree>
    <p:extLst>
      <p:ext uri="{BB962C8B-B14F-4D97-AF65-F5344CB8AC3E}">
        <p14:creationId xmlns:p14="http://schemas.microsoft.com/office/powerpoint/2010/main" val="67320335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EF5D2DD-098B-4B74-BABB-171488B36A42}" type="slidenum">
              <a:rPr lang="en-US" smtClean="0"/>
              <a:t>26</a:t>
            </a:fld>
            <a:endParaRPr lang="en-US" dirty="0"/>
          </a:p>
        </p:txBody>
      </p:sp>
    </p:spTree>
    <p:extLst>
      <p:ext uri="{BB962C8B-B14F-4D97-AF65-F5344CB8AC3E}">
        <p14:creationId xmlns:p14="http://schemas.microsoft.com/office/powerpoint/2010/main" val="327855123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EF5D2DD-098B-4B74-BABB-171488B36A42}" type="slidenum">
              <a:rPr lang="en-US" smtClean="0"/>
              <a:t>27</a:t>
            </a:fld>
            <a:endParaRPr lang="en-US" dirty="0"/>
          </a:p>
        </p:txBody>
      </p:sp>
    </p:spTree>
    <p:extLst>
      <p:ext uri="{BB962C8B-B14F-4D97-AF65-F5344CB8AC3E}">
        <p14:creationId xmlns:p14="http://schemas.microsoft.com/office/powerpoint/2010/main" val="270429687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EF5D2DD-098B-4B74-BABB-171488B36A42}" type="slidenum">
              <a:rPr lang="en-US" smtClean="0"/>
              <a:t>28</a:t>
            </a:fld>
            <a:endParaRPr lang="en-US" dirty="0"/>
          </a:p>
        </p:txBody>
      </p:sp>
    </p:spTree>
    <p:extLst>
      <p:ext uri="{BB962C8B-B14F-4D97-AF65-F5344CB8AC3E}">
        <p14:creationId xmlns:p14="http://schemas.microsoft.com/office/powerpoint/2010/main" val="386402579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EF5D2DD-098B-4B74-BABB-171488B36A42}" type="slidenum">
              <a:rPr lang="en-US" smtClean="0"/>
              <a:t>29</a:t>
            </a:fld>
            <a:endParaRPr lang="en-US" dirty="0"/>
          </a:p>
        </p:txBody>
      </p:sp>
    </p:spTree>
    <p:extLst>
      <p:ext uri="{BB962C8B-B14F-4D97-AF65-F5344CB8AC3E}">
        <p14:creationId xmlns:p14="http://schemas.microsoft.com/office/powerpoint/2010/main" val="222475402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EF5D2DD-098B-4B74-BABB-171488B36A42}" type="slidenum">
              <a:rPr lang="en-US" smtClean="0"/>
              <a:t>30</a:t>
            </a:fld>
            <a:endParaRPr lang="en-US" dirty="0"/>
          </a:p>
        </p:txBody>
      </p:sp>
    </p:spTree>
    <p:extLst>
      <p:ext uri="{BB962C8B-B14F-4D97-AF65-F5344CB8AC3E}">
        <p14:creationId xmlns:p14="http://schemas.microsoft.com/office/powerpoint/2010/main" val="896905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EF5D2DD-098B-4B74-BABB-171488B36A42}" type="slidenum">
              <a:rPr lang="en-US" smtClean="0"/>
              <a:t>31</a:t>
            </a:fld>
            <a:endParaRPr lang="en-US" dirty="0"/>
          </a:p>
        </p:txBody>
      </p:sp>
    </p:spTree>
    <p:extLst>
      <p:ext uri="{BB962C8B-B14F-4D97-AF65-F5344CB8AC3E}">
        <p14:creationId xmlns:p14="http://schemas.microsoft.com/office/powerpoint/2010/main" val="385486157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EF5D2DD-098B-4B74-BABB-171488B36A42}" type="slidenum">
              <a:rPr lang="en-US" smtClean="0"/>
              <a:t>5</a:t>
            </a:fld>
            <a:endParaRPr lang="en-US" dirty="0"/>
          </a:p>
        </p:txBody>
      </p:sp>
    </p:spTree>
    <p:extLst>
      <p:ext uri="{BB962C8B-B14F-4D97-AF65-F5344CB8AC3E}">
        <p14:creationId xmlns:p14="http://schemas.microsoft.com/office/powerpoint/2010/main" val="332290524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EF5D2DD-098B-4B74-BABB-171488B36A42}" type="slidenum">
              <a:rPr lang="en-US" smtClean="0"/>
              <a:t>6</a:t>
            </a:fld>
            <a:endParaRPr lang="en-US" dirty="0"/>
          </a:p>
        </p:txBody>
      </p:sp>
    </p:spTree>
    <p:extLst>
      <p:ext uri="{BB962C8B-B14F-4D97-AF65-F5344CB8AC3E}">
        <p14:creationId xmlns:p14="http://schemas.microsoft.com/office/powerpoint/2010/main" val="367484542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EF5D2DD-098B-4B74-BABB-171488B36A42}" type="slidenum">
              <a:rPr lang="en-US" smtClean="0"/>
              <a:t>7</a:t>
            </a:fld>
            <a:endParaRPr lang="en-US" dirty="0"/>
          </a:p>
        </p:txBody>
      </p:sp>
    </p:spTree>
    <p:extLst>
      <p:ext uri="{BB962C8B-B14F-4D97-AF65-F5344CB8AC3E}">
        <p14:creationId xmlns:p14="http://schemas.microsoft.com/office/powerpoint/2010/main" val="252893860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EF5D2DD-098B-4B74-BABB-171488B36A42}" type="slidenum">
              <a:rPr lang="en-US" smtClean="0"/>
              <a:t>8</a:t>
            </a:fld>
            <a:endParaRPr lang="en-US" dirty="0"/>
          </a:p>
        </p:txBody>
      </p:sp>
    </p:spTree>
    <p:extLst>
      <p:ext uri="{BB962C8B-B14F-4D97-AF65-F5344CB8AC3E}">
        <p14:creationId xmlns:p14="http://schemas.microsoft.com/office/powerpoint/2010/main" val="5525401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EF5D2DD-098B-4B74-BABB-171488B36A42}" type="slidenum">
              <a:rPr lang="en-US" smtClean="0"/>
              <a:t>9</a:t>
            </a:fld>
            <a:endParaRPr lang="en-US" dirty="0"/>
          </a:p>
        </p:txBody>
      </p:sp>
    </p:spTree>
    <p:extLst>
      <p:ext uri="{BB962C8B-B14F-4D97-AF65-F5344CB8AC3E}">
        <p14:creationId xmlns:p14="http://schemas.microsoft.com/office/powerpoint/2010/main" val="172409439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EF5D2DD-098B-4B74-BABB-171488B36A42}" type="slidenum">
              <a:rPr lang="en-US" smtClean="0"/>
              <a:t>10</a:t>
            </a:fld>
            <a:endParaRPr lang="en-US" dirty="0"/>
          </a:p>
        </p:txBody>
      </p:sp>
    </p:spTree>
    <p:extLst>
      <p:ext uri="{BB962C8B-B14F-4D97-AF65-F5344CB8AC3E}">
        <p14:creationId xmlns:p14="http://schemas.microsoft.com/office/powerpoint/2010/main" val="91302116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EF5D2DD-098B-4B74-BABB-171488B36A42}" type="slidenum">
              <a:rPr lang="en-US" smtClean="0"/>
              <a:t>11</a:t>
            </a:fld>
            <a:endParaRPr lang="en-US" dirty="0"/>
          </a:p>
        </p:txBody>
      </p:sp>
    </p:spTree>
    <p:extLst>
      <p:ext uri="{BB962C8B-B14F-4D97-AF65-F5344CB8AC3E}">
        <p14:creationId xmlns:p14="http://schemas.microsoft.com/office/powerpoint/2010/main" val="46130091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1.gif"/></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457200" y="2184286"/>
            <a:ext cx="7772400" cy="688975"/>
          </a:xfrm>
        </p:spPr>
        <p:txBody>
          <a:bodyPr tIns="0"/>
          <a:lstStyle>
            <a:lvl1pPr marL="0" marR="0" indent="0" algn="l" defTabSz="914400" rtl="0" eaLnBrk="1" fontAlgn="auto" latinLnBrk="0" hangingPunct="1">
              <a:lnSpc>
                <a:spcPct val="100000"/>
              </a:lnSpc>
              <a:spcBef>
                <a:spcPct val="0"/>
              </a:spcBef>
              <a:spcAft>
                <a:spcPts val="0"/>
              </a:spcAft>
              <a:buClrTx/>
              <a:buSzTx/>
              <a:buFontTx/>
              <a:buNone/>
              <a:tabLst/>
              <a:defRPr>
                <a:solidFill>
                  <a:schemeClr val="tx2"/>
                </a:solidFill>
                <a:latin typeface="Franklin Gothic Demi" panose="020B0703020102020204" pitchFamily="34" charset="0"/>
              </a:defRPr>
            </a:lvl1pPr>
          </a:lstStyle>
          <a:p>
            <a:r>
              <a:rPr lang="en-US" dirty="0"/>
              <a:t>Title/Cover Slide</a:t>
            </a:r>
            <a:br>
              <a:rPr lang="en-US" dirty="0"/>
            </a:br>
            <a:r>
              <a:rPr lang="en-US" dirty="0"/>
              <a:t/>
            </a:r>
            <a:br>
              <a:rPr lang="en-US" dirty="0"/>
            </a:br>
            <a:endParaRPr lang="en-US" dirty="0"/>
          </a:p>
        </p:txBody>
      </p:sp>
      <p:sp>
        <p:nvSpPr>
          <p:cNvPr id="6" name="Subtitle 2"/>
          <p:cNvSpPr>
            <a:spLocks noGrp="1"/>
          </p:cNvSpPr>
          <p:nvPr>
            <p:ph type="subTitle" idx="1" hasCustomPrompt="1"/>
          </p:nvPr>
        </p:nvSpPr>
        <p:spPr>
          <a:xfrm>
            <a:off x="457200" y="2890391"/>
            <a:ext cx="6400800" cy="538609"/>
          </a:xfrm>
        </p:spPr>
        <p:txBody>
          <a:bodyPr lIns="0" tIns="0"/>
          <a:lstStyle>
            <a:lvl1pPr marL="0" indent="0" algn="l">
              <a:buNone/>
              <a:defRPr>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subtitle</a:t>
            </a:r>
          </a:p>
        </p:txBody>
      </p:sp>
    </p:spTree>
    <p:extLst>
      <p:ext uri="{BB962C8B-B14F-4D97-AF65-F5344CB8AC3E}">
        <p14:creationId xmlns:p14="http://schemas.microsoft.com/office/powerpoint/2010/main" val="164783083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a:t>Title and Content Slide</a:t>
            </a:r>
          </a:p>
        </p:txBody>
      </p:sp>
      <p:sp>
        <p:nvSpPr>
          <p:cNvPr id="9" name="Text Placeholder 8"/>
          <p:cNvSpPr>
            <a:spLocks noGrp="1"/>
          </p:cNvSpPr>
          <p:nvPr>
            <p:ph type="body" sz="quarter" idx="10"/>
          </p:nvPr>
        </p:nvSpPr>
        <p:spPr>
          <a:xfrm>
            <a:off x="457200" y="1371600"/>
            <a:ext cx="8229600" cy="24384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72359123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7200" y="304800"/>
            <a:ext cx="8229600" cy="762000"/>
          </a:xfrm>
        </p:spPr>
        <p:txBody>
          <a:bodyPr/>
          <a:lstStyle>
            <a:lvl1pPr>
              <a:defRPr/>
            </a:lvl1pPr>
          </a:lstStyle>
          <a:p>
            <a:r>
              <a:rPr lang="en-US" dirty="0"/>
              <a:t>Title and Content Slide</a:t>
            </a:r>
            <a:br>
              <a:rPr lang="en-US" dirty="0"/>
            </a:br>
            <a:r>
              <a:rPr lang="en-US" dirty="0"/>
              <a:t/>
            </a:r>
            <a:br>
              <a:rPr lang="en-US" dirty="0"/>
            </a:br>
            <a:endParaRPr lang="en-US" dirty="0"/>
          </a:p>
        </p:txBody>
      </p:sp>
      <p:sp>
        <p:nvSpPr>
          <p:cNvPr id="5" name="Text Placeholder 2"/>
          <p:cNvSpPr>
            <a:spLocks noGrp="1"/>
          </p:cNvSpPr>
          <p:nvPr>
            <p:ph idx="1"/>
          </p:nvPr>
        </p:nvSpPr>
        <p:spPr>
          <a:xfrm>
            <a:off x="457200" y="1678698"/>
            <a:ext cx="8229600" cy="2283702"/>
          </a:xfrm>
          <a:prstGeom prst="rect">
            <a:avLst/>
          </a:prstGeom>
        </p:spPr>
        <p:txBody>
          <a:bodyPr vert="horz" lIns="91440" tIns="45720" rIns="91440" bIns="45720" rtlCol="0">
            <a:sp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Text Placeholder 6"/>
          <p:cNvSpPr>
            <a:spLocks noGrp="1"/>
          </p:cNvSpPr>
          <p:nvPr>
            <p:ph type="body" sz="quarter" idx="10" hasCustomPrompt="1"/>
          </p:nvPr>
        </p:nvSpPr>
        <p:spPr>
          <a:xfrm>
            <a:off x="457200" y="990600"/>
            <a:ext cx="8077200" cy="533399"/>
          </a:xfrm>
        </p:spPr>
        <p:txBody>
          <a:bodyPr lIns="0" tIns="0"/>
          <a:lstStyle>
            <a:lvl1pPr marL="0" marR="0" indent="0" algn="l" defTabSz="914400" rtl="0" eaLnBrk="1" fontAlgn="auto" latinLnBrk="0" hangingPunct="1">
              <a:lnSpc>
                <a:spcPct val="100000"/>
              </a:lnSpc>
              <a:spcBef>
                <a:spcPct val="20000"/>
              </a:spcBef>
              <a:spcAft>
                <a:spcPts val="0"/>
              </a:spcAft>
              <a:buClrTx/>
              <a:buSzTx/>
              <a:buFont typeface="Arial" panose="020B0604020202020204" pitchFamily="34" charset="0"/>
              <a:buNone/>
              <a:tabLst/>
              <a:defRPr lang="en-US" sz="2800" smtClean="0">
                <a:solidFill>
                  <a:schemeClr val="tx1"/>
                </a:solidFill>
              </a:defRPr>
            </a:lvl1pPr>
          </a:lstStyle>
          <a:p>
            <a:pPr marL="0" marR="0" lvl="0" indent="0" algn="l" defTabSz="914400" rtl="0" eaLnBrk="1" fontAlgn="auto" latinLnBrk="0" hangingPunct="1">
              <a:lnSpc>
                <a:spcPct val="100000"/>
              </a:lnSpc>
              <a:spcBef>
                <a:spcPct val="20000"/>
              </a:spcBef>
              <a:spcAft>
                <a:spcPts val="0"/>
              </a:spcAft>
              <a:buClrTx/>
              <a:buSzTx/>
              <a:buFont typeface="Arial" panose="020B0604020202020204" pitchFamily="34" charset="0"/>
              <a:buNone/>
              <a:tabLst/>
              <a:defRPr/>
            </a:pPr>
            <a:r>
              <a:rPr lang="en-US" sz="3200" dirty="0">
                <a:solidFill>
                  <a:schemeClr val="tx1"/>
                </a:solidFill>
                <a:latin typeface="+mj-lt"/>
              </a:rPr>
              <a:t>Subtitle</a:t>
            </a:r>
          </a:p>
        </p:txBody>
      </p:sp>
    </p:spTree>
    <p:extLst>
      <p:ext uri="{BB962C8B-B14F-4D97-AF65-F5344CB8AC3E}">
        <p14:creationId xmlns:p14="http://schemas.microsoft.com/office/powerpoint/2010/main" val="180460555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7200" y="2981236"/>
            <a:ext cx="7772400" cy="600164"/>
          </a:xfrm>
        </p:spPr>
        <p:txBody>
          <a:bodyPr anchor="t"/>
          <a:lstStyle>
            <a:lvl1pPr algn="l">
              <a:defRPr sz="3600" b="0" cap="all">
                <a:solidFill>
                  <a:schemeClr val="accent1"/>
                </a:solidFill>
                <a:latin typeface="Franklin Gothic Demi" panose="020B0703020102020204" pitchFamily="34" charset="0"/>
              </a:defRPr>
            </a:lvl1pPr>
          </a:lstStyle>
          <a:p>
            <a:r>
              <a:rPr lang="en-US" dirty="0"/>
              <a:t>Section slide</a:t>
            </a:r>
          </a:p>
        </p:txBody>
      </p:sp>
      <p:sp>
        <p:nvSpPr>
          <p:cNvPr id="3" name="Text Placeholder 2"/>
          <p:cNvSpPr>
            <a:spLocks noGrp="1"/>
          </p:cNvSpPr>
          <p:nvPr>
            <p:ph type="body" idx="1" hasCustomPrompt="1"/>
          </p:nvPr>
        </p:nvSpPr>
        <p:spPr>
          <a:xfrm>
            <a:off x="457200" y="3546902"/>
            <a:ext cx="7065818" cy="415498"/>
          </a:xfrm>
        </p:spPr>
        <p:txBody>
          <a:bodyPr lIns="0" tIns="0" anchor="t" anchorCtr="0"/>
          <a:lstStyle>
            <a:lvl1pPr marL="0" indent="0">
              <a:buNone/>
              <a:defRPr sz="24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Subtitle</a:t>
            </a:r>
          </a:p>
        </p:txBody>
      </p:sp>
    </p:spTree>
    <p:extLst>
      <p:ext uri="{BB962C8B-B14F-4D97-AF65-F5344CB8AC3E}">
        <p14:creationId xmlns:p14="http://schemas.microsoft.com/office/powerpoint/2010/main" val="378847012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fld id="{B1209E44-C6BC-4F75-A957-C02067578B29}" type="datetimeFigureOut">
              <a:rPr lang="en-US" smtClean="0"/>
              <a:t>8/25/2021</a:t>
            </a:fld>
            <a:endParaRPr lang="en-US" dirty="0"/>
          </a:p>
        </p:txBody>
      </p:sp>
      <p:sp>
        <p:nvSpPr>
          <p:cNvPr id="6" name="Footer Placeholder 5"/>
          <p:cNvSpPr>
            <a:spLocks noGrp="1"/>
          </p:cNvSpPr>
          <p:nvPr>
            <p:ph type="ftr" sz="quarter" idx="11"/>
          </p:nvPr>
        </p:nvSpPr>
        <p:spPr>
          <a:xfrm>
            <a:off x="1676400" y="6264275"/>
            <a:ext cx="2895600" cy="365125"/>
          </a:xfrm>
          <a:prstGeom prst="rect">
            <a:avLst/>
          </a:prstGeom>
        </p:spPr>
        <p:txBody>
          <a:bodyPr/>
          <a:lstStyle/>
          <a:p>
            <a:endParaRPr lang="en-US" dirty="0"/>
          </a:p>
        </p:txBody>
      </p:sp>
      <p:sp>
        <p:nvSpPr>
          <p:cNvPr id="7" name="Slide Number Placeholder 6"/>
          <p:cNvSpPr>
            <a:spLocks noGrp="1"/>
          </p:cNvSpPr>
          <p:nvPr>
            <p:ph type="sldNum" sz="quarter" idx="12"/>
          </p:nvPr>
        </p:nvSpPr>
        <p:spPr>
          <a:xfrm>
            <a:off x="6553200" y="6356350"/>
            <a:ext cx="2133600" cy="365125"/>
          </a:xfrm>
          <a:prstGeom prst="rect">
            <a:avLst/>
          </a:prstGeom>
        </p:spPr>
        <p:txBody>
          <a:bodyPr/>
          <a:lstStyle/>
          <a:p>
            <a:fld id="{B944E559-FB9F-45B3-9F57-C4734B5E7B09}" type="slidenum">
              <a:rPr lang="en-US" smtClean="0"/>
              <a:t>‹#›</a:t>
            </a:fld>
            <a:endParaRPr lang="en-US" dirty="0"/>
          </a:p>
        </p:txBody>
      </p:sp>
    </p:spTree>
    <p:extLst>
      <p:ext uri="{BB962C8B-B14F-4D97-AF65-F5344CB8AC3E}">
        <p14:creationId xmlns:p14="http://schemas.microsoft.com/office/powerpoint/2010/main" val="25211344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304800"/>
            <a:ext cx="8229600" cy="685800"/>
          </a:xfrm>
        </p:spPr>
        <p:txBody>
          <a:bodyPr/>
          <a:lstStyle>
            <a:lvl1pPr>
              <a:defRPr/>
            </a:lvl1pPr>
          </a:lstStyle>
          <a:p>
            <a:r>
              <a:rPr lang="en-US" dirty="0"/>
              <a:t>Click to edit Master title style</a:t>
            </a:r>
          </a:p>
        </p:txBody>
      </p:sp>
    </p:spTree>
    <p:extLst>
      <p:ext uri="{BB962C8B-B14F-4D97-AF65-F5344CB8AC3E}">
        <p14:creationId xmlns:p14="http://schemas.microsoft.com/office/powerpoint/2010/main" val="201461822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userDrawn="1">
  <p:cSld name="Blank">
    <p:bg>
      <p:bgPr>
        <a:solidFill>
          <a:schemeClr val="bg1"/>
        </a:solidFill>
        <a:effectLst/>
      </p:bgPr>
    </p:bg>
    <p:spTree>
      <p:nvGrpSpPr>
        <p:cNvPr id="1" name=""/>
        <p:cNvGrpSpPr/>
        <p:nvPr/>
      </p:nvGrpSpPr>
      <p:grpSpPr>
        <a:xfrm>
          <a:off x="0" y="0"/>
          <a:ext cx="0" cy="0"/>
          <a:chOff x="0" y="0"/>
          <a:chExt cx="0" cy="0"/>
        </a:xfrm>
      </p:grpSpPr>
      <p:sp>
        <p:nvSpPr>
          <p:cNvPr id="9" name="Text Placeholder 8"/>
          <p:cNvSpPr>
            <a:spLocks noGrp="1"/>
          </p:cNvSpPr>
          <p:nvPr>
            <p:ph type="body" sz="quarter" idx="11" hasCustomPrompt="1"/>
          </p:nvPr>
        </p:nvSpPr>
        <p:spPr>
          <a:xfrm>
            <a:off x="990600" y="2362200"/>
            <a:ext cx="7162800" cy="1031051"/>
          </a:xfrm>
        </p:spPr>
        <p:txBody>
          <a:bodyPr lIns="0" tIns="0"/>
          <a:lstStyle>
            <a:lvl1pPr marL="0" indent="0">
              <a:buNone/>
              <a:defRPr/>
            </a:lvl1pPr>
          </a:lstStyle>
          <a:p>
            <a:pPr lvl="0"/>
            <a:r>
              <a:rPr lang="en-US" dirty="0"/>
              <a:t>Blank slide for complex graphics, large pictures, or multiple picture layouts.</a:t>
            </a:r>
          </a:p>
        </p:txBody>
      </p:sp>
    </p:spTree>
    <p:extLst>
      <p:ext uri="{BB962C8B-B14F-4D97-AF65-F5344CB8AC3E}">
        <p14:creationId xmlns:p14="http://schemas.microsoft.com/office/powerpoint/2010/main" val="71523004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userDrawn="1">
  <p:cSld name="Statement Breaker">
    <p:bg>
      <p:bgPr>
        <a:solidFill>
          <a:srgbClr val="00A0AF"/>
        </a:solidFill>
        <a:effectLst/>
      </p:bgPr>
    </p:bg>
    <p:spTree>
      <p:nvGrpSpPr>
        <p:cNvPr id="1" name=""/>
        <p:cNvGrpSpPr/>
        <p:nvPr/>
      </p:nvGrpSpPr>
      <p:grpSpPr>
        <a:xfrm>
          <a:off x="0" y="0"/>
          <a:ext cx="0" cy="0"/>
          <a:chOff x="0" y="0"/>
          <a:chExt cx="0" cy="0"/>
        </a:xfrm>
      </p:grpSpPr>
      <p:sp>
        <p:nvSpPr>
          <p:cNvPr id="15" name="Text Placeholder 14"/>
          <p:cNvSpPr>
            <a:spLocks noGrp="1"/>
          </p:cNvSpPr>
          <p:nvPr>
            <p:ph type="body" sz="quarter" idx="12" hasCustomPrompt="1"/>
          </p:nvPr>
        </p:nvSpPr>
        <p:spPr>
          <a:xfrm>
            <a:off x="990600" y="1114485"/>
            <a:ext cx="7315200" cy="4524315"/>
          </a:xfrm>
        </p:spPr>
        <p:txBody>
          <a:bodyPr/>
          <a:lstStyle>
            <a:lvl1pPr marL="0" indent="0">
              <a:buNone/>
              <a:defRPr sz="3600" baseline="0">
                <a:solidFill>
                  <a:schemeClr val="bg1"/>
                </a:solidFill>
                <a:latin typeface="Franklin Gothic Medium" panose="020B0603020102020204" pitchFamily="34" charset="0"/>
              </a:defRPr>
            </a:lvl1pPr>
          </a:lstStyle>
          <a:p>
            <a:pPr lvl="0"/>
            <a:r>
              <a:rPr lang="en-US" dirty="0"/>
              <a:t>This is a wonderful quote to illustrate my point, or a profound statement that should be highlighted. It also serves to break up the monotony of the usual slide progression. Be creative, but don’t clutter the page with too many words and keep roomy margins.</a:t>
            </a:r>
          </a:p>
        </p:txBody>
      </p:sp>
    </p:spTree>
    <p:extLst>
      <p:ext uri="{BB962C8B-B14F-4D97-AF65-F5344CB8AC3E}">
        <p14:creationId xmlns:p14="http://schemas.microsoft.com/office/powerpoint/2010/main" val="414287029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a:t>Title and Content Slide</a:t>
            </a:r>
          </a:p>
        </p:txBody>
      </p:sp>
      <p:sp>
        <p:nvSpPr>
          <p:cNvPr id="9" name="Text Placeholder 8"/>
          <p:cNvSpPr>
            <a:spLocks noGrp="1"/>
          </p:cNvSpPr>
          <p:nvPr>
            <p:ph type="body" sz="quarter" idx="10"/>
          </p:nvPr>
        </p:nvSpPr>
        <p:spPr>
          <a:xfrm>
            <a:off x="457200" y="1371600"/>
            <a:ext cx="8229600" cy="24384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94638702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7200" y="304800"/>
            <a:ext cx="8229600" cy="762000"/>
          </a:xfrm>
        </p:spPr>
        <p:txBody>
          <a:bodyPr/>
          <a:lstStyle>
            <a:lvl1pPr>
              <a:defRPr/>
            </a:lvl1pPr>
          </a:lstStyle>
          <a:p>
            <a:r>
              <a:rPr lang="en-US" dirty="0"/>
              <a:t>Title and Content Slide</a:t>
            </a:r>
            <a:br>
              <a:rPr lang="en-US" dirty="0"/>
            </a:br>
            <a:r>
              <a:rPr lang="en-US" dirty="0"/>
              <a:t/>
            </a:r>
            <a:br>
              <a:rPr lang="en-US" dirty="0"/>
            </a:br>
            <a:endParaRPr lang="en-US" dirty="0"/>
          </a:p>
        </p:txBody>
      </p:sp>
      <p:sp>
        <p:nvSpPr>
          <p:cNvPr id="5" name="Text Placeholder 2"/>
          <p:cNvSpPr>
            <a:spLocks noGrp="1"/>
          </p:cNvSpPr>
          <p:nvPr>
            <p:ph idx="1"/>
          </p:nvPr>
        </p:nvSpPr>
        <p:spPr>
          <a:xfrm>
            <a:off x="457200" y="1678698"/>
            <a:ext cx="8229600" cy="2283702"/>
          </a:xfrm>
          <a:prstGeom prst="rect">
            <a:avLst/>
          </a:prstGeom>
        </p:spPr>
        <p:txBody>
          <a:bodyPr vert="horz" lIns="91440" tIns="45720" rIns="91440" bIns="45720" rtlCol="0">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ext Placeholder 6"/>
          <p:cNvSpPr>
            <a:spLocks noGrp="1"/>
          </p:cNvSpPr>
          <p:nvPr>
            <p:ph type="body" sz="quarter" idx="10" hasCustomPrompt="1"/>
          </p:nvPr>
        </p:nvSpPr>
        <p:spPr>
          <a:xfrm>
            <a:off x="457200" y="990600"/>
            <a:ext cx="8077200" cy="533399"/>
          </a:xfrm>
        </p:spPr>
        <p:txBody>
          <a:bodyPr lIns="0" tIns="0"/>
          <a:lstStyle>
            <a:lvl1pPr marL="0" marR="0" indent="0" algn="l" defTabSz="914400" rtl="0" eaLnBrk="1" fontAlgn="auto" latinLnBrk="0" hangingPunct="1">
              <a:lnSpc>
                <a:spcPct val="100000"/>
              </a:lnSpc>
              <a:spcBef>
                <a:spcPct val="20000"/>
              </a:spcBef>
              <a:spcAft>
                <a:spcPts val="0"/>
              </a:spcAft>
              <a:buClrTx/>
              <a:buSzTx/>
              <a:buFont typeface="Arial" panose="020B0604020202020204" pitchFamily="34" charset="0"/>
              <a:buNone/>
              <a:tabLst/>
              <a:defRPr lang="en-US" sz="2800" smtClean="0">
                <a:solidFill>
                  <a:schemeClr val="tx1"/>
                </a:solidFill>
              </a:defRPr>
            </a:lvl1pPr>
          </a:lstStyle>
          <a:p>
            <a:pPr marL="0" marR="0" lvl="0" indent="0" algn="l" defTabSz="914400" rtl="0" eaLnBrk="1" fontAlgn="auto" latinLnBrk="0" hangingPunct="1">
              <a:lnSpc>
                <a:spcPct val="100000"/>
              </a:lnSpc>
              <a:spcBef>
                <a:spcPct val="20000"/>
              </a:spcBef>
              <a:spcAft>
                <a:spcPts val="0"/>
              </a:spcAft>
              <a:buClrTx/>
              <a:buSzTx/>
              <a:buFont typeface="Arial" panose="020B0604020202020204" pitchFamily="34" charset="0"/>
              <a:buNone/>
              <a:tabLst/>
              <a:defRPr/>
            </a:pPr>
            <a:r>
              <a:rPr lang="en-US" sz="3200" dirty="0">
                <a:solidFill>
                  <a:schemeClr val="tx1"/>
                </a:solidFill>
                <a:latin typeface="+mj-lt"/>
              </a:rPr>
              <a:t>Subtitle</a:t>
            </a:r>
          </a:p>
        </p:txBody>
      </p:sp>
    </p:spTree>
    <p:extLst>
      <p:ext uri="{BB962C8B-B14F-4D97-AF65-F5344CB8AC3E}">
        <p14:creationId xmlns:p14="http://schemas.microsoft.com/office/powerpoint/2010/main" val="215258429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7200" y="2981236"/>
            <a:ext cx="7772400" cy="600164"/>
          </a:xfrm>
        </p:spPr>
        <p:txBody>
          <a:bodyPr anchor="t"/>
          <a:lstStyle>
            <a:lvl1pPr algn="l">
              <a:defRPr sz="3600" b="0" cap="all">
                <a:solidFill>
                  <a:schemeClr val="accent1"/>
                </a:solidFill>
                <a:latin typeface="Franklin Gothic Demi" panose="020B0703020102020204" pitchFamily="34" charset="0"/>
              </a:defRPr>
            </a:lvl1pPr>
          </a:lstStyle>
          <a:p>
            <a:r>
              <a:rPr lang="en-US" dirty="0"/>
              <a:t>Section slide</a:t>
            </a:r>
          </a:p>
        </p:txBody>
      </p:sp>
      <p:sp>
        <p:nvSpPr>
          <p:cNvPr id="3" name="Text Placeholder 2"/>
          <p:cNvSpPr>
            <a:spLocks noGrp="1"/>
          </p:cNvSpPr>
          <p:nvPr>
            <p:ph type="body" idx="1" hasCustomPrompt="1"/>
          </p:nvPr>
        </p:nvSpPr>
        <p:spPr>
          <a:xfrm>
            <a:off x="457200" y="3546902"/>
            <a:ext cx="7065818" cy="415498"/>
          </a:xfrm>
        </p:spPr>
        <p:txBody>
          <a:bodyPr lIns="0" tIns="0" anchor="t" anchorCtr="0"/>
          <a:lstStyle>
            <a:lvl1pPr marL="0" indent="0">
              <a:buNone/>
              <a:defRPr sz="24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Subtitle</a:t>
            </a:r>
          </a:p>
        </p:txBody>
      </p:sp>
    </p:spTree>
    <p:extLst>
      <p:ext uri="{BB962C8B-B14F-4D97-AF65-F5344CB8AC3E}">
        <p14:creationId xmlns:p14="http://schemas.microsoft.com/office/powerpoint/2010/main" val="401871139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73249758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304800"/>
            <a:ext cx="8229600" cy="685800"/>
          </a:xfrm>
        </p:spPr>
        <p:txBody>
          <a:bodyPr/>
          <a:lstStyle>
            <a:lvl1pPr>
              <a:defRPr/>
            </a:lvl1pPr>
          </a:lstStyle>
          <a:p>
            <a:r>
              <a:rPr lang="en-US"/>
              <a:t>Click to edit Master title style</a:t>
            </a:r>
            <a:endParaRPr lang="en-US" dirty="0"/>
          </a:p>
        </p:txBody>
      </p:sp>
    </p:spTree>
    <p:extLst>
      <p:ext uri="{BB962C8B-B14F-4D97-AF65-F5344CB8AC3E}">
        <p14:creationId xmlns:p14="http://schemas.microsoft.com/office/powerpoint/2010/main" val="81589383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Blank">
    <p:bg>
      <p:bgPr>
        <a:solidFill>
          <a:schemeClr val="bg1"/>
        </a:solidFill>
        <a:effectLst/>
      </p:bgPr>
    </p:bg>
    <p:spTree>
      <p:nvGrpSpPr>
        <p:cNvPr id="1" name=""/>
        <p:cNvGrpSpPr/>
        <p:nvPr/>
      </p:nvGrpSpPr>
      <p:grpSpPr>
        <a:xfrm>
          <a:off x="0" y="0"/>
          <a:ext cx="0" cy="0"/>
          <a:chOff x="0" y="0"/>
          <a:chExt cx="0" cy="0"/>
        </a:xfrm>
      </p:grpSpPr>
      <p:sp>
        <p:nvSpPr>
          <p:cNvPr id="9" name="Text Placeholder 8"/>
          <p:cNvSpPr>
            <a:spLocks noGrp="1"/>
          </p:cNvSpPr>
          <p:nvPr>
            <p:ph type="body" sz="quarter" idx="11" hasCustomPrompt="1"/>
          </p:nvPr>
        </p:nvSpPr>
        <p:spPr>
          <a:xfrm>
            <a:off x="990600" y="2362200"/>
            <a:ext cx="7162800" cy="1031051"/>
          </a:xfrm>
        </p:spPr>
        <p:txBody>
          <a:bodyPr lIns="0" tIns="0"/>
          <a:lstStyle>
            <a:lvl1pPr marL="0" indent="0">
              <a:buNone/>
              <a:defRPr/>
            </a:lvl1pPr>
          </a:lstStyle>
          <a:p>
            <a:pPr lvl="0"/>
            <a:r>
              <a:rPr lang="en-US" dirty="0"/>
              <a:t>Blank slide for complex graphics, large pictures, or multiple picture layouts.</a:t>
            </a:r>
          </a:p>
        </p:txBody>
      </p:sp>
    </p:spTree>
    <p:extLst>
      <p:ext uri="{BB962C8B-B14F-4D97-AF65-F5344CB8AC3E}">
        <p14:creationId xmlns:p14="http://schemas.microsoft.com/office/powerpoint/2010/main" val="388683935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Statement Breaker">
    <p:bg>
      <p:bgPr>
        <a:solidFill>
          <a:srgbClr val="00A0AF"/>
        </a:solidFill>
        <a:effectLst/>
      </p:bgPr>
    </p:bg>
    <p:spTree>
      <p:nvGrpSpPr>
        <p:cNvPr id="1" name=""/>
        <p:cNvGrpSpPr/>
        <p:nvPr/>
      </p:nvGrpSpPr>
      <p:grpSpPr>
        <a:xfrm>
          <a:off x="0" y="0"/>
          <a:ext cx="0" cy="0"/>
          <a:chOff x="0" y="0"/>
          <a:chExt cx="0" cy="0"/>
        </a:xfrm>
      </p:grpSpPr>
      <p:sp>
        <p:nvSpPr>
          <p:cNvPr id="15" name="Text Placeholder 14"/>
          <p:cNvSpPr>
            <a:spLocks noGrp="1"/>
          </p:cNvSpPr>
          <p:nvPr>
            <p:ph type="body" sz="quarter" idx="12" hasCustomPrompt="1"/>
          </p:nvPr>
        </p:nvSpPr>
        <p:spPr>
          <a:xfrm>
            <a:off x="990600" y="1114485"/>
            <a:ext cx="7315200" cy="4524315"/>
          </a:xfrm>
        </p:spPr>
        <p:txBody>
          <a:bodyPr/>
          <a:lstStyle>
            <a:lvl1pPr marL="0" indent="0">
              <a:buNone/>
              <a:defRPr sz="3600" baseline="0">
                <a:solidFill>
                  <a:schemeClr val="bg1"/>
                </a:solidFill>
                <a:latin typeface="Franklin Gothic Medium" panose="020B0603020102020204" pitchFamily="34" charset="0"/>
              </a:defRPr>
            </a:lvl1pPr>
          </a:lstStyle>
          <a:p>
            <a:pPr lvl="0"/>
            <a:r>
              <a:rPr lang="en-US" dirty="0"/>
              <a:t>This is a compelling statement, takeaway or quote to highlight that should be highlighted. It also serves to break up the visual monotony of the usual slide progression. Be creative, but don’t clutter the page with too many words and keep roomy margins.</a:t>
            </a:r>
          </a:p>
        </p:txBody>
      </p:sp>
    </p:spTree>
    <p:extLst>
      <p:ext uri="{BB962C8B-B14F-4D97-AF65-F5344CB8AC3E}">
        <p14:creationId xmlns:p14="http://schemas.microsoft.com/office/powerpoint/2010/main" val="211854335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1_Title Slide">
    <p:spTree>
      <p:nvGrpSpPr>
        <p:cNvPr id="1" name=""/>
        <p:cNvGrpSpPr/>
        <p:nvPr/>
      </p:nvGrpSpPr>
      <p:grpSpPr>
        <a:xfrm>
          <a:off x="0" y="0"/>
          <a:ext cx="0" cy="0"/>
          <a:chOff x="0" y="0"/>
          <a:chExt cx="0" cy="0"/>
        </a:xfrm>
      </p:grpSpPr>
      <p:sp>
        <p:nvSpPr>
          <p:cNvPr id="10" name="Rectangle 9"/>
          <p:cNvSpPr/>
          <p:nvPr userDrawn="1"/>
        </p:nvSpPr>
        <p:spPr>
          <a:xfrm>
            <a:off x="7062216" y="1575912"/>
            <a:ext cx="2081784" cy="3657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ctrTitle" hasCustomPrompt="1"/>
          </p:nvPr>
        </p:nvSpPr>
        <p:spPr>
          <a:xfrm>
            <a:off x="457200" y="2793886"/>
            <a:ext cx="7772400" cy="688975"/>
          </a:xfrm>
        </p:spPr>
        <p:txBody>
          <a:bodyPr tIns="0"/>
          <a:lstStyle>
            <a:lvl1pPr marL="0" marR="0" indent="0" algn="l" defTabSz="914400" rtl="0" eaLnBrk="1" fontAlgn="auto" latinLnBrk="0" hangingPunct="1">
              <a:lnSpc>
                <a:spcPct val="100000"/>
              </a:lnSpc>
              <a:spcBef>
                <a:spcPct val="0"/>
              </a:spcBef>
              <a:spcAft>
                <a:spcPts val="0"/>
              </a:spcAft>
              <a:buClrTx/>
              <a:buSzTx/>
              <a:buFontTx/>
              <a:buNone/>
              <a:tabLst/>
              <a:defRPr>
                <a:solidFill>
                  <a:schemeClr val="tx2"/>
                </a:solidFill>
                <a:latin typeface="Franklin Gothic Demi" panose="020B0703020102020204" pitchFamily="34" charset="0"/>
              </a:defRPr>
            </a:lvl1pPr>
          </a:lstStyle>
          <a:p>
            <a:r>
              <a:rPr lang="en-US" dirty="0"/>
              <a:t>Title/Cover Slide</a:t>
            </a:r>
            <a:br>
              <a:rPr lang="en-US" dirty="0"/>
            </a:br>
            <a:r>
              <a:rPr lang="en-US" dirty="0"/>
              <a:t/>
            </a:r>
            <a:br>
              <a:rPr lang="en-US" dirty="0"/>
            </a:br>
            <a:endParaRPr lang="en-US" dirty="0"/>
          </a:p>
        </p:txBody>
      </p:sp>
      <p:sp>
        <p:nvSpPr>
          <p:cNvPr id="6" name="Subtitle 2"/>
          <p:cNvSpPr>
            <a:spLocks noGrp="1"/>
          </p:cNvSpPr>
          <p:nvPr>
            <p:ph type="subTitle" idx="1" hasCustomPrompt="1"/>
          </p:nvPr>
        </p:nvSpPr>
        <p:spPr>
          <a:xfrm>
            <a:off x="457200" y="3499991"/>
            <a:ext cx="6400800" cy="538609"/>
          </a:xfrm>
        </p:spPr>
        <p:txBody>
          <a:bodyPr lIns="0" tIns="0"/>
          <a:lstStyle>
            <a:lvl1pPr marL="0" indent="0" algn="l">
              <a:buNone/>
              <a:defRPr>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subtitle</a:t>
            </a:r>
          </a:p>
        </p:txBody>
      </p:sp>
      <p:sp>
        <p:nvSpPr>
          <p:cNvPr id="4" name="Rectangle 3"/>
          <p:cNvSpPr/>
          <p:nvPr userDrawn="1"/>
        </p:nvSpPr>
        <p:spPr>
          <a:xfrm>
            <a:off x="0" y="1575912"/>
            <a:ext cx="7086600" cy="365760"/>
          </a:xfrm>
          <a:prstGeom prst="rect">
            <a:avLst/>
          </a:prstGeom>
          <a:solidFill>
            <a:srgbClr val="00A0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TextBox 6"/>
          <p:cNvSpPr txBox="1"/>
          <p:nvPr userDrawn="1"/>
        </p:nvSpPr>
        <p:spPr>
          <a:xfrm>
            <a:off x="304800" y="1561398"/>
            <a:ext cx="3020737" cy="369332"/>
          </a:xfrm>
          <a:prstGeom prst="rect">
            <a:avLst/>
          </a:prstGeom>
          <a:noFill/>
        </p:spPr>
        <p:txBody>
          <a:bodyPr wrap="square" rtlCol="0">
            <a:spAutoFit/>
          </a:bodyPr>
          <a:lstStyle/>
          <a:p>
            <a:r>
              <a:rPr lang="en-US" sz="1800" dirty="0">
                <a:solidFill>
                  <a:schemeClr val="bg1"/>
                </a:solidFill>
                <a:latin typeface="Franklin Gothic Medium" panose="020B0603020102020204" pitchFamily="34" charset="0"/>
              </a:rPr>
              <a:t>QMS Quick Learning Activity</a:t>
            </a:r>
          </a:p>
        </p:txBody>
      </p:sp>
      <p:pic>
        <p:nvPicPr>
          <p:cNvPr id="2050" name="Picture 2" descr="S:\Admin\Logos\APHL Logos\For Electronic\Trademarked Logos (for electronic)\logo_APHL_name_TM_PMS_2C.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472943" y="457200"/>
            <a:ext cx="2156603" cy="914400"/>
          </a:xfrm>
          <a:prstGeom prst="rect">
            <a:avLst/>
          </a:prstGeom>
          <a:noFill/>
          <a:extLst>
            <a:ext uri="{909E8E84-426E-40DD-AFC4-6F175D3DCCD1}">
              <a14:hiddenFill xmlns:a14="http://schemas.microsoft.com/office/drawing/2010/main">
                <a:solidFill>
                  <a:srgbClr val="FFFFFF"/>
                </a:solidFill>
              </a14:hiddenFill>
            </a:ext>
          </a:extLst>
        </p:spPr>
      </p:pic>
      <p:sp>
        <p:nvSpPr>
          <p:cNvPr id="3" name="Chevron 2"/>
          <p:cNvSpPr/>
          <p:nvPr userDrawn="1"/>
        </p:nvSpPr>
        <p:spPr>
          <a:xfrm>
            <a:off x="6781800" y="1447800"/>
            <a:ext cx="560832" cy="722472"/>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pic>
        <p:nvPicPr>
          <p:cNvPr id="5" name="Picture 4"/>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3657600" y="150893"/>
            <a:ext cx="1371600" cy="1371600"/>
          </a:xfrm>
          <a:prstGeom prst="rect">
            <a:avLst/>
          </a:prstGeom>
        </p:spPr>
      </p:pic>
      <p:pic>
        <p:nvPicPr>
          <p:cNvPr id="9" name="Picture 8"/>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6120913" y="533400"/>
            <a:ext cx="2705100" cy="834073"/>
          </a:xfrm>
          <a:prstGeom prst="rect">
            <a:avLst/>
          </a:prstGeom>
        </p:spPr>
      </p:pic>
      <p:sp>
        <p:nvSpPr>
          <p:cNvPr id="12" name="TextBox 11"/>
          <p:cNvSpPr txBox="1"/>
          <p:nvPr userDrawn="1"/>
        </p:nvSpPr>
        <p:spPr>
          <a:xfrm>
            <a:off x="7391400" y="6393543"/>
            <a:ext cx="1370568" cy="338554"/>
          </a:xfrm>
          <a:prstGeom prst="rect">
            <a:avLst/>
          </a:prstGeom>
          <a:noFill/>
        </p:spPr>
        <p:txBody>
          <a:bodyPr wrap="none" rtlCol="0">
            <a:spAutoFit/>
          </a:bodyPr>
          <a:lstStyle/>
          <a:p>
            <a:r>
              <a:rPr lang="en-US" sz="1600" dirty="0">
                <a:solidFill>
                  <a:schemeClr val="tx2"/>
                </a:solidFill>
                <a:latin typeface="Franklin Gothic Medium" panose="020B0603020102020204" pitchFamily="34" charset="0"/>
              </a:rPr>
              <a:t>www.aphl.org</a:t>
            </a:r>
          </a:p>
        </p:txBody>
      </p:sp>
    </p:spTree>
    <p:extLst>
      <p:ext uri="{BB962C8B-B14F-4D97-AF65-F5344CB8AC3E}">
        <p14:creationId xmlns:p14="http://schemas.microsoft.com/office/powerpoint/2010/main" val="204894610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3.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2.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gif"/><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theme" Target="../theme/theme2.xml"/><Relationship Id="rId3" Type="http://schemas.openxmlformats.org/officeDocument/2006/relationships/slideLayout" Target="../slideLayouts/slideLayout12.xml"/><Relationship Id="rId7" Type="http://schemas.openxmlformats.org/officeDocument/2006/relationships/slideLayout" Target="../slideLayouts/slideLayout16.xml"/><Relationship Id="rId2" Type="http://schemas.openxmlformats.org/officeDocument/2006/relationships/slideLayout" Target="../slideLayouts/slideLayout11.xml"/><Relationship Id="rId1" Type="http://schemas.openxmlformats.org/officeDocument/2006/relationships/slideLayout" Target="../slideLayouts/slideLayout10.xml"/><Relationship Id="rId6" Type="http://schemas.openxmlformats.org/officeDocument/2006/relationships/slideLayout" Target="../slideLayouts/slideLayout15.xml"/><Relationship Id="rId5" Type="http://schemas.openxmlformats.org/officeDocument/2006/relationships/slideLayout" Target="../slideLayouts/slideLayout14.xml"/><Relationship Id="rId4" Type="http://schemas.openxmlformats.org/officeDocument/2006/relationships/slideLayout" Target="../slideLayouts/slideLayout13.xml"/><Relationship Id="rId9" Type="http://schemas.openxmlformats.org/officeDocument/2006/relationships/image" Target="../media/image6.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304800"/>
            <a:ext cx="8229600" cy="661720"/>
          </a:xfrm>
          <a:prstGeom prst="rect">
            <a:avLst/>
          </a:prstGeom>
        </p:spPr>
        <p:txBody>
          <a:bodyPr vert="horz" lIns="0" tIns="0" rIns="0" bIns="45720" rtlCol="0" anchor="t" anchorCtr="0">
            <a:spAutoFit/>
          </a:bodyPr>
          <a:lstStyle/>
          <a:p>
            <a:r>
              <a:rPr lang="en-US"/>
              <a:t>Click to edit Master title style</a:t>
            </a:r>
            <a:endParaRPr lang="en-US" dirty="0"/>
          </a:p>
        </p:txBody>
      </p:sp>
      <p:sp>
        <p:nvSpPr>
          <p:cNvPr id="3" name="Text Placeholder 2"/>
          <p:cNvSpPr>
            <a:spLocks noGrp="1"/>
          </p:cNvSpPr>
          <p:nvPr>
            <p:ph type="body" idx="1"/>
          </p:nvPr>
        </p:nvSpPr>
        <p:spPr>
          <a:xfrm>
            <a:off x="457200" y="1219200"/>
            <a:ext cx="8229600" cy="2283702"/>
          </a:xfrm>
          <a:prstGeom prst="rect">
            <a:avLst/>
          </a:prstGeom>
        </p:spPr>
        <p:txBody>
          <a:bodyPr vert="horz" lIns="91440" tIns="45720" rIns="91440" bIns="45720" rtlCol="0">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Box 3"/>
          <p:cNvSpPr txBox="1"/>
          <p:nvPr/>
        </p:nvSpPr>
        <p:spPr>
          <a:xfrm>
            <a:off x="6668102" y="6247626"/>
            <a:ext cx="2018698" cy="276999"/>
          </a:xfrm>
          <a:prstGeom prst="rect">
            <a:avLst/>
          </a:prstGeom>
          <a:noFill/>
        </p:spPr>
        <p:txBody>
          <a:bodyPr wrap="square" rtlCol="0">
            <a:spAutoFit/>
          </a:bodyPr>
          <a:lstStyle/>
          <a:p>
            <a:r>
              <a:rPr lang="en-US" sz="1200" dirty="0">
                <a:solidFill>
                  <a:srgbClr val="00A0AF"/>
                </a:solidFill>
                <a:latin typeface="Franklin Gothic Medium" panose="020B0603020102020204" pitchFamily="34" charset="0"/>
              </a:rPr>
              <a:t>QMS Quick Learning Activity</a:t>
            </a:r>
          </a:p>
        </p:txBody>
      </p:sp>
      <p:pic>
        <p:nvPicPr>
          <p:cNvPr id="5" name="Picture 4"/>
          <p:cNvPicPr>
            <a:picLocks noChangeAspect="1"/>
          </p:cNvPicPr>
          <p:nvPr userDrawn="1"/>
        </p:nvPicPr>
        <p:blipFill>
          <a:blip r:embed="rId11" cstate="print">
            <a:extLst>
              <a:ext uri="{28A0092B-C50C-407E-A947-70E740481C1C}">
                <a14:useLocalDpi xmlns:a14="http://schemas.microsoft.com/office/drawing/2010/main" val="0"/>
              </a:ext>
            </a:extLst>
          </a:blip>
          <a:stretch>
            <a:fillRect/>
          </a:stretch>
        </p:blipFill>
        <p:spPr>
          <a:xfrm>
            <a:off x="1553109" y="5972492"/>
            <a:ext cx="1790700" cy="552133"/>
          </a:xfrm>
          <a:prstGeom prst="rect">
            <a:avLst/>
          </a:prstGeom>
        </p:spPr>
      </p:pic>
      <p:pic>
        <p:nvPicPr>
          <p:cNvPr id="6" name="Picture 5"/>
          <p:cNvPicPr>
            <a:picLocks noChangeAspect="1"/>
          </p:cNvPicPr>
          <p:nvPr userDrawn="1"/>
        </p:nvPicPr>
        <p:blipFill>
          <a:blip r:embed="rId12" cstate="print">
            <a:extLst>
              <a:ext uri="{28A0092B-C50C-407E-A947-70E740481C1C}">
                <a14:useLocalDpi xmlns:a14="http://schemas.microsoft.com/office/drawing/2010/main" val="0"/>
              </a:ext>
            </a:extLst>
          </a:blip>
          <a:stretch>
            <a:fillRect/>
          </a:stretch>
        </p:blipFill>
        <p:spPr>
          <a:xfrm>
            <a:off x="3489971" y="5735392"/>
            <a:ext cx="921240" cy="921240"/>
          </a:xfrm>
          <a:prstGeom prst="rect">
            <a:avLst/>
          </a:prstGeom>
        </p:spPr>
      </p:pic>
      <p:pic>
        <p:nvPicPr>
          <p:cNvPr id="8" name="Picture 7"/>
          <p:cNvPicPr>
            <a:picLocks noChangeAspect="1"/>
          </p:cNvPicPr>
          <p:nvPr userDrawn="1"/>
        </p:nvPicPr>
        <p:blipFill>
          <a:blip r:embed="rId13" cstate="print">
            <a:extLst>
              <a:ext uri="{28A0092B-C50C-407E-A947-70E740481C1C}">
                <a14:useLocalDpi xmlns:a14="http://schemas.microsoft.com/office/drawing/2010/main" val="0"/>
              </a:ext>
            </a:extLst>
          </a:blip>
          <a:stretch>
            <a:fillRect/>
          </a:stretch>
        </p:blipFill>
        <p:spPr>
          <a:xfrm>
            <a:off x="457200" y="5867400"/>
            <a:ext cx="949747" cy="657225"/>
          </a:xfrm>
          <a:prstGeom prst="rect">
            <a:avLst/>
          </a:prstGeom>
        </p:spPr>
      </p:pic>
    </p:spTree>
    <p:extLst>
      <p:ext uri="{BB962C8B-B14F-4D97-AF65-F5344CB8AC3E}">
        <p14:creationId xmlns:p14="http://schemas.microsoft.com/office/powerpoint/2010/main" val="276301092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6" r:id="rId3"/>
    <p:sldLayoutId id="2147483651" r:id="rId4"/>
    <p:sldLayoutId id="2147483652" r:id="rId5"/>
    <p:sldLayoutId id="2147483653" r:id="rId6"/>
    <p:sldLayoutId id="2147483655" r:id="rId7"/>
    <p:sldLayoutId id="2147483654" r:id="rId8"/>
    <p:sldLayoutId id="2147483658" r:id="rId9"/>
  </p:sldLayoutIdLst>
  <p:txStyles>
    <p:titleStyle>
      <a:lvl1pPr algn="l" defTabSz="914400" rtl="0" eaLnBrk="1" latinLnBrk="0" hangingPunct="1">
        <a:spcBef>
          <a:spcPct val="0"/>
        </a:spcBef>
        <a:buNone/>
        <a:defRPr sz="4000" kern="1200">
          <a:solidFill>
            <a:schemeClr val="tx2"/>
          </a:solidFill>
          <a:latin typeface="Franklin Gothic Medium" panose="020B0603020102020204" pitchFamily="34" charset="0"/>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Arial" panose="020B0604020202020204" pitchFamily="34" charset="0"/>
          <a:ea typeface="+mn-ea"/>
          <a:cs typeface="Arial" panose="020B0604020202020204" pitchFamily="34" charset="0"/>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304800"/>
            <a:ext cx="8229600" cy="456535"/>
          </a:xfrm>
          <a:prstGeom prst="rect">
            <a:avLst/>
          </a:prstGeom>
        </p:spPr>
        <p:txBody>
          <a:bodyPr vert="horz" lIns="0" tIns="0" rIns="0" bIns="45720" rtlCol="0" anchor="t" anchorCtr="0">
            <a:spAutoFit/>
          </a:bodyPr>
          <a:lstStyle/>
          <a:p>
            <a:r>
              <a:rPr lang="en-US" dirty="0"/>
              <a:t>2nd option</a:t>
            </a:r>
          </a:p>
        </p:txBody>
      </p:sp>
      <p:sp>
        <p:nvSpPr>
          <p:cNvPr id="3" name="Text Placeholder 2"/>
          <p:cNvSpPr>
            <a:spLocks noGrp="1"/>
          </p:cNvSpPr>
          <p:nvPr>
            <p:ph type="body" idx="1"/>
          </p:nvPr>
        </p:nvSpPr>
        <p:spPr>
          <a:xfrm>
            <a:off x="457200" y="1219200"/>
            <a:ext cx="8229600" cy="2554545"/>
          </a:xfrm>
          <a:prstGeom prst="rect">
            <a:avLst/>
          </a:prstGeom>
        </p:spPr>
        <p:txBody>
          <a:bodyPr vert="horz" lIns="91440" tIns="45720" rIns="91440" bIns="45720" rtlCol="0">
            <a:spAutoFit/>
          </a:bodyPr>
          <a:lstStyle/>
          <a:p>
            <a:pPr lvl="0"/>
            <a:r>
              <a:rPr lang="en-US" dirty="0"/>
              <a:t>This layout is a second option for placement of the logo block. However, choose either this or the preferred first option for your whole slide deck; do jump back and forth between options in the same deck.</a:t>
            </a:r>
          </a:p>
        </p:txBody>
      </p:sp>
      <p:sp>
        <p:nvSpPr>
          <p:cNvPr id="7" name="Rectangle 6"/>
          <p:cNvSpPr/>
          <p:nvPr/>
        </p:nvSpPr>
        <p:spPr>
          <a:xfrm>
            <a:off x="7541322" y="5467484"/>
            <a:ext cx="1143000" cy="835345"/>
          </a:xfrm>
          <a:prstGeom prst="rect">
            <a:avLst/>
          </a:prstGeom>
          <a:solidFill>
            <a:srgbClr val="00A0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026" name="Picture 2" descr="S:\Admin\Logos\APHL Logos\For Electronic\Trademarked Logos (for electronic)\logo_APHL_acro_largeTM_white.png"/>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7665601" y="5543685"/>
            <a:ext cx="894443" cy="603891"/>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7575512" y="4615542"/>
            <a:ext cx="973023" cy="830997"/>
          </a:xfrm>
          <a:prstGeom prst="rect">
            <a:avLst/>
          </a:prstGeom>
          <a:noFill/>
        </p:spPr>
        <p:txBody>
          <a:bodyPr wrap="none" rtlCol="0">
            <a:spAutoFit/>
          </a:bodyPr>
          <a:lstStyle/>
          <a:p>
            <a:r>
              <a:rPr lang="en-US" sz="1600" dirty="0">
                <a:solidFill>
                  <a:srgbClr val="00A0AF"/>
                </a:solidFill>
                <a:latin typeface="Franklin Gothic Medium" panose="020B0603020102020204" pitchFamily="34" charset="0"/>
              </a:rPr>
              <a:t>Analysis.</a:t>
            </a:r>
          </a:p>
          <a:p>
            <a:r>
              <a:rPr lang="en-US" sz="1600" dirty="0">
                <a:solidFill>
                  <a:srgbClr val="00A0AF"/>
                </a:solidFill>
                <a:latin typeface="Franklin Gothic Medium" panose="020B0603020102020204" pitchFamily="34" charset="0"/>
              </a:rPr>
              <a:t>Answers.</a:t>
            </a:r>
          </a:p>
          <a:p>
            <a:r>
              <a:rPr lang="en-US" sz="1600" dirty="0">
                <a:solidFill>
                  <a:srgbClr val="00A0AF"/>
                </a:solidFill>
                <a:latin typeface="Franklin Gothic Medium" panose="020B0603020102020204" pitchFamily="34" charset="0"/>
              </a:rPr>
              <a:t>Action.</a:t>
            </a:r>
          </a:p>
        </p:txBody>
      </p:sp>
      <p:sp>
        <p:nvSpPr>
          <p:cNvPr id="9" name="TextBox 8"/>
          <p:cNvSpPr txBox="1"/>
          <p:nvPr/>
        </p:nvSpPr>
        <p:spPr>
          <a:xfrm>
            <a:off x="7484415" y="6324600"/>
            <a:ext cx="1300356" cy="323165"/>
          </a:xfrm>
          <a:prstGeom prst="rect">
            <a:avLst/>
          </a:prstGeom>
          <a:noFill/>
        </p:spPr>
        <p:txBody>
          <a:bodyPr wrap="none" rtlCol="0">
            <a:spAutoFit/>
          </a:bodyPr>
          <a:lstStyle/>
          <a:p>
            <a:r>
              <a:rPr lang="en-US" sz="1500" dirty="0">
                <a:solidFill>
                  <a:schemeClr val="tx2"/>
                </a:solidFill>
                <a:latin typeface="Franklin Gothic Medium" panose="020B0603020102020204" pitchFamily="34" charset="0"/>
              </a:rPr>
              <a:t>www.aphl.org</a:t>
            </a:r>
          </a:p>
        </p:txBody>
      </p:sp>
    </p:spTree>
    <p:extLst>
      <p:ext uri="{BB962C8B-B14F-4D97-AF65-F5344CB8AC3E}">
        <p14:creationId xmlns:p14="http://schemas.microsoft.com/office/powerpoint/2010/main" val="1549608865"/>
      </p:ext>
    </p:extLst>
  </p:cSld>
  <p:clrMap bg1="lt1" tx1="dk1" bg2="lt2" tx2="dk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64" r:id="rId6"/>
    <p:sldLayoutId id="2147483665" r:id="rId7"/>
  </p:sldLayoutIdLst>
  <p:txStyles>
    <p:titleStyle>
      <a:lvl1pPr algn="l" defTabSz="914400" rtl="0" eaLnBrk="1" latinLnBrk="0" hangingPunct="1">
        <a:spcBef>
          <a:spcPct val="0"/>
        </a:spcBef>
        <a:buNone/>
        <a:defRPr sz="4000" kern="1200" baseline="30000">
          <a:solidFill>
            <a:schemeClr val="tx2"/>
          </a:solidFill>
          <a:latin typeface="Franklin Gothic Medium" panose="020B0603020102020204" pitchFamily="34" charset="0"/>
          <a:ea typeface="+mj-ea"/>
          <a:cs typeface="+mj-cs"/>
        </a:defRPr>
      </a:lvl1pPr>
    </p:titleStyle>
    <p:bodyStyle>
      <a:lvl1pPr marL="0" indent="0" algn="l" defTabSz="914400" rtl="0" eaLnBrk="1" latinLnBrk="0" hangingPunct="1">
        <a:spcBef>
          <a:spcPct val="20000"/>
        </a:spcBef>
        <a:buFontTx/>
        <a:buNone/>
        <a:defRPr sz="3200" kern="1200" baseline="0">
          <a:solidFill>
            <a:srgbClr val="FF0000"/>
          </a:solidFill>
          <a:latin typeface="Arial" panose="020B0604020202020204" pitchFamily="34" charset="0"/>
          <a:ea typeface="+mn-ea"/>
          <a:cs typeface="Arial" panose="020B0604020202020204" pitchFamily="34" charset="0"/>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xml"/><Relationship Id="rId1" Type="http://schemas.openxmlformats.org/officeDocument/2006/relationships/slideLayout" Target="../slideLayouts/slideLayout9.xml"/></Relationships>
</file>

<file path=ppt/slides/_rels/slide1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4.xml"/><Relationship Id="rId1" Type="http://schemas.openxmlformats.org/officeDocument/2006/relationships/slideLayout" Target="../slideLayouts/slideLayout3.xml"/><Relationship Id="rId4" Type="http://schemas.openxmlformats.org/officeDocument/2006/relationships/image" Target="../media/image7.png"/></Relationships>
</file>

<file path=ppt/slides/_rels/slide1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6.xml"/><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hyperlink" Target="https://www.iso.org/standard/39883.html" TargetMode="External"/><Relationship Id="rId2" Type="http://schemas.openxmlformats.org/officeDocument/2006/relationships/notesSlide" Target="../notesSlides/notesSlide29.xml"/><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ctrTitle"/>
          </p:nvPr>
        </p:nvSpPr>
        <p:spPr>
          <a:xfrm>
            <a:off x="457200" y="2793886"/>
            <a:ext cx="7772400" cy="1277273"/>
          </a:xfrm>
        </p:spPr>
        <p:txBody>
          <a:bodyPr/>
          <a:lstStyle/>
          <a:p>
            <a:r>
              <a:rPr lang="en-US" dirty="0"/>
              <a:t>Internal Auditing and Control of Nonconforming Work</a:t>
            </a:r>
          </a:p>
        </p:txBody>
      </p:sp>
      <p:sp>
        <p:nvSpPr>
          <p:cNvPr id="2" name="Subtitle 1"/>
          <p:cNvSpPr>
            <a:spLocks noGrp="1"/>
          </p:cNvSpPr>
          <p:nvPr>
            <p:ph type="subTitle" idx="1"/>
          </p:nvPr>
        </p:nvSpPr>
        <p:spPr>
          <a:xfrm>
            <a:off x="457200" y="4419600"/>
            <a:ext cx="6400800" cy="994118"/>
          </a:xfrm>
        </p:spPr>
        <p:txBody>
          <a:bodyPr/>
          <a:lstStyle/>
          <a:p>
            <a:r>
              <a:rPr lang="en-US" sz="2800" dirty="0"/>
              <a:t>ISO/IEC 17025:2017</a:t>
            </a:r>
          </a:p>
          <a:p>
            <a:r>
              <a:rPr lang="en-US" sz="2800" dirty="0"/>
              <a:t>Clauses 8.8 and 7.10</a:t>
            </a:r>
            <a:endParaRPr lang="en-US" sz="2800" strike="sngStrike" dirty="0"/>
          </a:p>
        </p:txBody>
      </p:sp>
      <p:pic>
        <p:nvPicPr>
          <p:cNvPr id="4" name="Picture 3"/>
          <p:cNvPicPr>
            <a:picLocks noChangeAspect="1"/>
          </p:cNvPicPr>
          <p:nvPr/>
        </p:nvPicPr>
        <p:blipFill>
          <a:blip r:embed="rId3"/>
          <a:stretch>
            <a:fillRect/>
          </a:stretch>
        </p:blipFill>
        <p:spPr>
          <a:xfrm>
            <a:off x="3707039" y="228600"/>
            <a:ext cx="1272721" cy="1324903"/>
          </a:xfrm>
          <a:prstGeom prst="rect">
            <a:avLst/>
          </a:prstGeom>
        </p:spPr>
      </p:pic>
    </p:spTree>
    <p:extLst>
      <p:ext uri="{BB962C8B-B14F-4D97-AF65-F5344CB8AC3E}">
        <p14:creationId xmlns:p14="http://schemas.microsoft.com/office/powerpoint/2010/main" val="18550149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200" y="304800"/>
            <a:ext cx="8229600" cy="1277273"/>
          </a:xfrm>
        </p:spPr>
        <p:txBody>
          <a:bodyPr/>
          <a:lstStyle/>
          <a:p>
            <a:r>
              <a:rPr lang="en-US" altLang="en-US" dirty="0"/>
              <a:t>ISO/IEC </a:t>
            </a:r>
            <a:r>
              <a:rPr lang="en-US" altLang="en-US" dirty="0" smtClean="0"/>
              <a:t>17025:2017 </a:t>
            </a:r>
            <a:r>
              <a:rPr lang="en-US" altLang="en-US" dirty="0"/>
              <a:t>Auditing Requirements</a:t>
            </a:r>
            <a:endParaRPr lang="en-US" dirty="0"/>
          </a:p>
        </p:txBody>
      </p:sp>
      <p:sp>
        <p:nvSpPr>
          <p:cNvPr id="2" name="Content Placeholder 1"/>
          <p:cNvSpPr>
            <a:spLocks noGrp="1"/>
          </p:cNvSpPr>
          <p:nvPr>
            <p:ph idx="1"/>
          </p:nvPr>
        </p:nvSpPr>
        <p:spPr>
          <a:xfrm>
            <a:off x="457200" y="1678698"/>
            <a:ext cx="8229600" cy="3958007"/>
          </a:xfrm>
        </p:spPr>
        <p:txBody>
          <a:bodyPr/>
          <a:lstStyle/>
          <a:p>
            <a:pPr marL="342900" lvl="1" indent="-342900">
              <a:buFont typeface="Arial" panose="020B0604020202020204" pitchFamily="34" charset="0"/>
              <a:buChar char="•"/>
            </a:pPr>
            <a:r>
              <a:rPr lang="en-US" altLang="en-US" dirty="0"/>
              <a:t>8.7.1(d) Follow-up audit activities shall verify and record the implementation and effectiveness of the corrective action taken.</a:t>
            </a:r>
          </a:p>
          <a:p>
            <a:pPr marL="342900" lvl="1" indent="-342900">
              <a:buFont typeface="Arial" panose="020B0604020202020204" pitchFamily="34" charset="0"/>
              <a:buChar char="•"/>
            </a:pPr>
            <a:r>
              <a:rPr lang="en-US" altLang="en-US" dirty="0"/>
              <a:t>8.9.2  Outcome of recent internal audits shall be included in the management review</a:t>
            </a:r>
          </a:p>
          <a:p>
            <a:pPr marL="0" indent="0">
              <a:buNone/>
            </a:pPr>
            <a:endParaRPr lang="en-US" altLang="en-US" sz="2800" dirty="0"/>
          </a:p>
          <a:p>
            <a:endParaRPr lang="en-US" altLang="en-US" sz="2800" dirty="0"/>
          </a:p>
          <a:p>
            <a:endParaRPr lang="en-US" dirty="0"/>
          </a:p>
        </p:txBody>
      </p:sp>
      <p:pic>
        <p:nvPicPr>
          <p:cNvPr id="5" name="Picture 4"/>
          <p:cNvPicPr>
            <a:picLocks noChangeAspect="1"/>
          </p:cNvPicPr>
          <p:nvPr/>
        </p:nvPicPr>
        <p:blipFill>
          <a:blip r:embed="rId3"/>
          <a:stretch>
            <a:fillRect/>
          </a:stretch>
        </p:blipFill>
        <p:spPr>
          <a:xfrm>
            <a:off x="3505200" y="5791200"/>
            <a:ext cx="917491" cy="955108"/>
          </a:xfrm>
          <a:prstGeom prst="rect">
            <a:avLst/>
          </a:prstGeom>
        </p:spPr>
      </p:pic>
    </p:spTree>
    <p:extLst>
      <p:ext uri="{BB962C8B-B14F-4D97-AF65-F5344CB8AC3E}">
        <p14:creationId xmlns:p14="http://schemas.microsoft.com/office/powerpoint/2010/main" val="164448765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200" y="304800"/>
            <a:ext cx="8229600" cy="1277273"/>
          </a:xfrm>
        </p:spPr>
        <p:txBody>
          <a:bodyPr/>
          <a:lstStyle/>
          <a:p>
            <a:r>
              <a:rPr lang="en-US" altLang="en-US" dirty="0"/>
              <a:t>ISO/IEC </a:t>
            </a:r>
            <a:r>
              <a:rPr lang="en-US" altLang="en-US" dirty="0" smtClean="0"/>
              <a:t>17025:2017 </a:t>
            </a:r>
            <a:r>
              <a:rPr lang="en-US" altLang="en-US" dirty="0"/>
              <a:t>Auditing Requirements-Periodic reviews</a:t>
            </a:r>
            <a:endParaRPr lang="en-US" dirty="0"/>
          </a:p>
        </p:txBody>
      </p:sp>
      <p:sp>
        <p:nvSpPr>
          <p:cNvPr id="2" name="Content Placeholder 1"/>
          <p:cNvSpPr>
            <a:spLocks noGrp="1"/>
          </p:cNvSpPr>
          <p:nvPr>
            <p:ph idx="1"/>
          </p:nvPr>
        </p:nvSpPr>
        <p:spPr>
          <a:xfrm>
            <a:off x="457200" y="1678698"/>
            <a:ext cx="8229600" cy="6297108"/>
          </a:xfrm>
        </p:spPr>
        <p:txBody>
          <a:bodyPr/>
          <a:lstStyle/>
          <a:p>
            <a:pPr marL="342900" lvl="1" indent="-342900">
              <a:buFont typeface="Arial" panose="020B0604020202020204" pitchFamily="34" charset="0"/>
              <a:buChar char="•"/>
            </a:pPr>
            <a:r>
              <a:rPr lang="en-US" altLang="en-US" sz="2400" dirty="0"/>
              <a:t>6.3.4 Implementation and monitoring of measures to control facilities including</a:t>
            </a:r>
          </a:p>
          <a:p>
            <a:pPr marL="742950" lvl="2" indent="-342900">
              <a:buFont typeface="Courier New" panose="02070309020205020404" pitchFamily="49" charset="0"/>
              <a:buChar char="o"/>
            </a:pPr>
            <a:r>
              <a:rPr lang="en-US" altLang="en-US" dirty="0"/>
              <a:t>Access to and use of areas affecting laboratory activities</a:t>
            </a:r>
          </a:p>
          <a:p>
            <a:pPr marL="742950" lvl="2" indent="-342900">
              <a:buFont typeface="Courier New" panose="02070309020205020404" pitchFamily="49" charset="0"/>
              <a:buChar char="o"/>
            </a:pPr>
            <a:r>
              <a:rPr lang="en-US" altLang="en-US" dirty="0"/>
              <a:t>Prevention of contamination, interference, or adverse influences on laboratory activities</a:t>
            </a:r>
          </a:p>
          <a:p>
            <a:pPr marL="742950" lvl="2" indent="-342900">
              <a:buFont typeface="Courier New" panose="02070309020205020404" pitchFamily="49" charset="0"/>
              <a:buChar char="o"/>
            </a:pPr>
            <a:r>
              <a:rPr lang="en-US" altLang="en-US" dirty="0"/>
              <a:t>Effective separation between areas with incompatible laboratory activities</a:t>
            </a:r>
          </a:p>
          <a:p>
            <a:pPr marL="457200" lvl="1" indent="-457200">
              <a:buFont typeface="Arial" panose="020B0604020202020204" pitchFamily="34" charset="0"/>
              <a:buChar char="•"/>
            </a:pPr>
            <a:r>
              <a:rPr lang="en-US" altLang="en-US" sz="2400" dirty="0"/>
              <a:t>6.3.5  Activities at sites or facilities outside its permanent control</a:t>
            </a:r>
          </a:p>
          <a:p>
            <a:endParaRPr lang="en-US" altLang="en-US" dirty="0"/>
          </a:p>
          <a:p>
            <a:pPr marL="0" indent="0">
              <a:buNone/>
            </a:pPr>
            <a:endParaRPr lang="en-US" altLang="en-US" sz="2800" dirty="0"/>
          </a:p>
          <a:p>
            <a:endParaRPr lang="en-US" altLang="en-US" sz="2800" dirty="0"/>
          </a:p>
          <a:p>
            <a:endParaRPr lang="en-US" dirty="0"/>
          </a:p>
        </p:txBody>
      </p:sp>
      <p:pic>
        <p:nvPicPr>
          <p:cNvPr id="5" name="Picture 4"/>
          <p:cNvPicPr>
            <a:picLocks noChangeAspect="1"/>
          </p:cNvPicPr>
          <p:nvPr/>
        </p:nvPicPr>
        <p:blipFill>
          <a:blip r:embed="rId3"/>
          <a:stretch>
            <a:fillRect/>
          </a:stretch>
        </p:blipFill>
        <p:spPr>
          <a:xfrm>
            <a:off x="3505200" y="5791200"/>
            <a:ext cx="917491" cy="955108"/>
          </a:xfrm>
          <a:prstGeom prst="rect">
            <a:avLst/>
          </a:prstGeom>
        </p:spPr>
      </p:pic>
    </p:spTree>
    <p:extLst>
      <p:ext uri="{BB962C8B-B14F-4D97-AF65-F5344CB8AC3E}">
        <p14:creationId xmlns:p14="http://schemas.microsoft.com/office/powerpoint/2010/main" val="105290650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200" y="304800"/>
            <a:ext cx="8229600" cy="1277273"/>
          </a:xfrm>
        </p:spPr>
        <p:txBody>
          <a:bodyPr/>
          <a:lstStyle/>
          <a:p>
            <a:r>
              <a:rPr lang="en-US" altLang="en-US" dirty="0"/>
              <a:t>ISO/IEC </a:t>
            </a:r>
            <a:r>
              <a:rPr lang="en-US" altLang="en-US" dirty="0" smtClean="0"/>
              <a:t>17025:2017 </a:t>
            </a:r>
            <a:r>
              <a:rPr lang="en-US" altLang="en-US" dirty="0"/>
              <a:t>Auditing Requirements-Periodic reviews</a:t>
            </a:r>
            <a:endParaRPr lang="en-US" dirty="0"/>
          </a:p>
        </p:txBody>
      </p:sp>
      <p:sp>
        <p:nvSpPr>
          <p:cNvPr id="2" name="Content Placeholder 1"/>
          <p:cNvSpPr>
            <a:spLocks noGrp="1"/>
          </p:cNvSpPr>
          <p:nvPr>
            <p:ph idx="1"/>
          </p:nvPr>
        </p:nvSpPr>
        <p:spPr>
          <a:xfrm>
            <a:off x="457200" y="1678698"/>
            <a:ext cx="8229600" cy="5853910"/>
          </a:xfrm>
        </p:spPr>
        <p:txBody>
          <a:bodyPr/>
          <a:lstStyle/>
          <a:p>
            <a:r>
              <a:rPr lang="en-US" altLang="en-US" dirty="0" smtClean="0"/>
              <a:t>6.4.7  </a:t>
            </a:r>
            <a:r>
              <a:rPr lang="en-US" altLang="en-US" dirty="0"/>
              <a:t>The calibration program shall be reviewed and adjusted as necessary</a:t>
            </a:r>
          </a:p>
          <a:p>
            <a:r>
              <a:rPr lang="en-US" altLang="en-US" dirty="0"/>
              <a:t>6.6.2 The laboratory’s requirements for externally provided products and services shall be reviewed and records retained.</a:t>
            </a:r>
          </a:p>
          <a:p>
            <a:r>
              <a:rPr lang="en-US" altLang="en-US" dirty="0"/>
              <a:t>7.2.1.6  Periodic review of method development to confirm that the needs of the customer are still being fulfilled.</a:t>
            </a:r>
          </a:p>
          <a:p>
            <a:pPr marL="0" indent="0">
              <a:buNone/>
            </a:pPr>
            <a:endParaRPr lang="en-US" altLang="en-US" sz="2800" dirty="0"/>
          </a:p>
          <a:p>
            <a:endParaRPr lang="en-US" altLang="en-US" sz="2800" dirty="0"/>
          </a:p>
          <a:p>
            <a:endParaRPr lang="en-US" dirty="0"/>
          </a:p>
        </p:txBody>
      </p:sp>
      <p:pic>
        <p:nvPicPr>
          <p:cNvPr id="5" name="Picture 4"/>
          <p:cNvPicPr>
            <a:picLocks noChangeAspect="1"/>
          </p:cNvPicPr>
          <p:nvPr/>
        </p:nvPicPr>
        <p:blipFill>
          <a:blip r:embed="rId3"/>
          <a:stretch>
            <a:fillRect/>
          </a:stretch>
        </p:blipFill>
        <p:spPr>
          <a:xfrm>
            <a:off x="3505200" y="5791200"/>
            <a:ext cx="917491" cy="955108"/>
          </a:xfrm>
          <a:prstGeom prst="rect">
            <a:avLst/>
          </a:prstGeom>
        </p:spPr>
      </p:pic>
    </p:spTree>
    <p:extLst>
      <p:ext uri="{BB962C8B-B14F-4D97-AF65-F5344CB8AC3E}">
        <p14:creationId xmlns:p14="http://schemas.microsoft.com/office/powerpoint/2010/main" val="254409743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200" y="304800"/>
            <a:ext cx="8229600" cy="1277273"/>
          </a:xfrm>
        </p:spPr>
        <p:txBody>
          <a:bodyPr/>
          <a:lstStyle/>
          <a:p>
            <a:r>
              <a:rPr lang="en-US" altLang="en-US" dirty="0"/>
              <a:t>ISO/IEC </a:t>
            </a:r>
            <a:r>
              <a:rPr lang="en-US" altLang="en-US" dirty="0" smtClean="0"/>
              <a:t>17025:2017 </a:t>
            </a:r>
            <a:r>
              <a:rPr lang="en-US" altLang="en-US" dirty="0"/>
              <a:t>Auditing Requirements-Periodic reviews</a:t>
            </a:r>
            <a:endParaRPr lang="en-US" dirty="0"/>
          </a:p>
        </p:txBody>
      </p:sp>
      <p:sp>
        <p:nvSpPr>
          <p:cNvPr id="2" name="Content Placeholder 1"/>
          <p:cNvSpPr>
            <a:spLocks noGrp="1"/>
          </p:cNvSpPr>
          <p:nvPr>
            <p:ph idx="1"/>
          </p:nvPr>
        </p:nvSpPr>
        <p:spPr>
          <a:xfrm>
            <a:off x="457200" y="1678698"/>
            <a:ext cx="8229600" cy="4905958"/>
          </a:xfrm>
        </p:spPr>
        <p:txBody>
          <a:bodyPr/>
          <a:lstStyle/>
          <a:p>
            <a:pPr marL="0" indent="0">
              <a:buNone/>
            </a:pPr>
            <a:r>
              <a:rPr lang="en-US" altLang="en-US" sz="2800" dirty="0"/>
              <a:t>7.7.2  The laboratory shall monitor its performance  by comparison of results of other laboratories (i.e., participation in proficiency testing or interlaboratory comparisons), and this monitoring shall be planned and reviewed.</a:t>
            </a:r>
          </a:p>
          <a:p>
            <a:pPr marL="0" indent="0">
              <a:buNone/>
            </a:pPr>
            <a:endParaRPr lang="en-US" altLang="en-US" sz="2800" dirty="0"/>
          </a:p>
          <a:p>
            <a:pPr marL="0" indent="0">
              <a:buNone/>
            </a:pPr>
            <a:endParaRPr lang="en-US" altLang="en-US" sz="2800" dirty="0"/>
          </a:p>
          <a:p>
            <a:pPr marL="0" indent="0">
              <a:buNone/>
            </a:pPr>
            <a:endParaRPr lang="en-US" altLang="en-US" sz="2800" dirty="0"/>
          </a:p>
          <a:p>
            <a:endParaRPr lang="en-US" altLang="en-US" sz="2800" dirty="0"/>
          </a:p>
          <a:p>
            <a:endParaRPr lang="en-US" dirty="0"/>
          </a:p>
        </p:txBody>
      </p:sp>
      <p:pic>
        <p:nvPicPr>
          <p:cNvPr id="5" name="Picture 4"/>
          <p:cNvPicPr>
            <a:picLocks noChangeAspect="1"/>
          </p:cNvPicPr>
          <p:nvPr/>
        </p:nvPicPr>
        <p:blipFill>
          <a:blip r:embed="rId3"/>
          <a:stretch>
            <a:fillRect/>
          </a:stretch>
        </p:blipFill>
        <p:spPr>
          <a:xfrm>
            <a:off x="3505200" y="5791200"/>
            <a:ext cx="917491" cy="955108"/>
          </a:xfrm>
          <a:prstGeom prst="rect">
            <a:avLst/>
          </a:prstGeom>
        </p:spPr>
      </p:pic>
    </p:spTree>
    <p:extLst>
      <p:ext uri="{BB962C8B-B14F-4D97-AF65-F5344CB8AC3E}">
        <p14:creationId xmlns:p14="http://schemas.microsoft.com/office/powerpoint/2010/main" val="204155361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200" y="304800"/>
            <a:ext cx="8229600" cy="1277273"/>
          </a:xfrm>
        </p:spPr>
        <p:txBody>
          <a:bodyPr/>
          <a:lstStyle/>
          <a:p>
            <a:r>
              <a:rPr lang="en-US" altLang="en-US" dirty="0"/>
              <a:t>ISO/IEC </a:t>
            </a:r>
            <a:r>
              <a:rPr lang="en-US" altLang="en-US" dirty="0" smtClean="0"/>
              <a:t>17025:2017 </a:t>
            </a:r>
            <a:r>
              <a:rPr lang="en-US" altLang="en-US" dirty="0"/>
              <a:t>Auditing Requirements-Periodic reviews</a:t>
            </a:r>
            <a:endParaRPr lang="en-US" dirty="0"/>
          </a:p>
        </p:txBody>
      </p:sp>
      <p:sp>
        <p:nvSpPr>
          <p:cNvPr id="2" name="Content Placeholder 1"/>
          <p:cNvSpPr>
            <a:spLocks noGrp="1"/>
          </p:cNvSpPr>
          <p:nvPr>
            <p:ph idx="1"/>
          </p:nvPr>
        </p:nvSpPr>
        <p:spPr>
          <a:xfrm>
            <a:off x="457200" y="1509517"/>
            <a:ext cx="8229600" cy="7146572"/>
          </a:xfrm>
        </p:spPr>
        <p:txBody>
          <a:bodyPr/>
          <a:lstStyle/>
          <a:p>
            <a:pPr marL="0" indent="0">
              <a:buNone/>
            </a:pPr>
            <a:r>
              <a:rPr lang="en-US" altLang="en-US" sz="2800" dirty="0"/>
              <a:t>8.6.1 The laboratory shall identify and select </a:t>
            </a:r>
            <a:r>
              <a:rPr lang="en-US" altLang="en-US" sz="2800" u="sng" dirty="0"/>
              <a:t>opportunities for improvement </a:t>
            </a:r>
            <a:r>
              <a:rPr lang="en-US" altLang="en-US" sz="2800" dirty="0"/>
              <a:t>and implement any necessary actions.</a:t>
            </a:r>
          </a:p>
          <a:p>
            <a:pPr marL="0" indent="0">
              <a:buNone/>
            </a:pPr>
            <a:r>
              <a:rPr lang="en-US" altLang="en-US" sz="2800" dirty="0" smtClean="0"/>
              <a:t>NOTE: </a:t>
            </a:r>
            <a:r>
              <a:rPr lang="en-US" altLang="en-US" sz="2800" dirty="0"/>
              <a:t>Opportunities for improvement can be </a:t>
            </a:r>
            <a:r>
              <a:rPr lang="en-US" altLang="en-US" sz="2800" u="sng" dirty="0"/>
              <a:t>identified through the review </a:t>
            </a:r>
            <a:r>
              <a:rPr lang="en-US" altLang="en-US" sz="2800" dirty="0"/>
              <a:t>of the operational procedures, the use of the policies, overall objectives, audit results, corrective actions, management review, suggestions from personnel, risk assessment, analysis of data, and proficiency testing results.</a:t>
            </a:r>
          </a:p>
          <a:p>
            <a:pPr marL="0" indent="0">
              <a:buNone/>
            </a:pPr>
            <a:endParaRPr lang="en-US" altLang="en-US" sz="2800" dirty="0"/>
          </a:p>
          <a:p>
            <a:pPr marL="0" indent="0">
              <a:buNone/>
            </a:pPr>
            <a:endParaRPr lang="en-US" altLang="en-US" sz="2800" dirty="0"/>
          </a:p>
          <a:p>
            <a:pPr marL="0" indent="0">
              <a:buNone/>
            </a:pPr>
            <a:endParaRPr lang="en-US" altLang="en-US" sz="2800" dirty="0"/>
          </a:p>
          <a:p>
            <a:endParaRPr lang="en-US" altLang="en-US" sz="2800" dirty="0"/>
          </a:p>
          <a:p>
            <a:endParaRPr lang="en-US" dirty="0"/>
          </a:p>
        </p:txBody>
      </p:sp>
      <p:pic>
        <p:nvPicPr>
          <p:cNvPr id="5" name="Picture 4"/>
          <p:cNvPicPr>
            <a:picLocks noChangeAspect="1"/>
          </p:cNvPicPr>
          <p:nvPr/>
        </p:nvPicPr>
        <p:blipFill>
          <a:blip r:embed="rId3"/>
          <a:stretch>
            <a:fillRect/>
          </a:stretch>
        </p:blipFill>
        <p:spPr>
          <a:xfrm>
            <a:off x="3505200" y="5791200"/>
            <a:ext cx="917491" cy="955108"/>
          </a:xfrm>
          <a:prstGeom prst="rect">
            <a:avLst/>
          </a:prstGeom>
        </p:spPr>
      </p:pic>
    </p:spTree>
    <p:extLst>
      <p:ext uri="{BB962C8B-B14F-4D97-AF65-F5344CB8AC3E}">
        <p14:creationId xmlns:p14="http://schemas.microsoft.com/office/powerpoint/2010/main" val="190679096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200" y="304800"/>
            <a:ext cx="8229600" cy="661720"/>
          </a:xfrm>
        </p:spPr>
        <p:txBody>
          <a:bodyPr/>
          <a:lstStyle/>
          <a:p>
            <a:r>
              <a:rPr lang="en-US" altLang="en-US" dirty="0"/>
              <a:t>Internal Auditors look for:</a:t>
            </a:r>
            <a:endParaRPr lang="en-US" dirty="0"/>
          </a:p>
        </p:txBody>
      </p:sp>
      <p:sp>
        <p:nvSpPr>
          <p:cNvPr id="2" name="Content Placeholder 1"/>
          <p:cNvSpPr>
            <a:spLocks noGrp="1"/>
          </p:cNvSpPr>
          <p:nvPr>
            <p:ph idx="1"/>
          </p:nvPr>
        </p:nvSpPr>
        <p:spPr>
          <a:xfrm>
            <a:off x="457200" y="1143000"/>
            <a:ext cx="8229600" cy="7041928"/>
          </a:xfrm>
        </p:spPr>
        <p:txBody>
          <a:bodyPr/>
          <a:lstStyle/>
          <a:p>
            <a:pPr>
              <a:lnSpc>
                <a:spcPct val="90000"/>
              </a:lnSpc>
            </a:pPr>
            <a:r>
              <a:rPr lang="en-US" altLang="en-US" sz="2800" dirty="0"/>
              <a:t>Does the laboratory “say” what they do?</a:t>
            </a:r>
          </a:p>
          <a:p>
            <a:pPr lvl="1">
              <a:lnSpc>
                <a:spcPct val="90000"/>
              </a:lnSpc>
            </a:pPr>
            <a:r>
              <a:rPr lang="en-US" altLang="en-US" sz="2300" dirty="0"/>
              <a:t>Do we have written documents (policies, procedures, arrangements) that meet the requirements of ISO/IEC 17025?</a:t>
            </a:r>
          </a:p>
          <a:p>
            <a:pPr>
              <a:lnSpc>
                <a:spcPct val="90000"/>
              </a:lnSpc>
            </a:pPr>
            <a:r>
              <a:rPr lang="en-US" altLang="en-US" sz="2800" dirty="0"/>
              <a:t>Does the laboratory “do” what we say?</a:t>
            </a:r>
          </a:p>
          <a:p>
            <a:pPr lvl="1">
              <a:lnSpc>
                <a:spcPct val="90000"/>
              </a:lnSpc>
            </a:pPr>
            <a:r>
              <a:rPr lang="en-US" altLang="en-US" sz="2300" dirty="0"/>
              <a:t>Are we in compliance with our own management system, the ISO/IEC 17025 standard, and our technical SOPs?</a:t>
            </a:r>
          </a:p>
          <a:p>
            <a:pPr>
              <a:lnSpc>
                <a:spcPct val="90000"/>
              </a:lnSpc>
            </a:pPr>
            <a:r>
              <a:rPr lang="en-US" altLang="en-US" sz="2800" dirty="0"/>
              <a:t>Can the laboratory “prove” it with records?</a:t>
            </a:r>
          </a:p>
          <a:p>
            <a:pPr lvl="1">
              <a:lnSpc>
                <a:spcPct val="90000"/>
              </a:lnSpc>
            </a:pPr>
            <a:r>
              <a:rPr lang="en-US" altLang="en-US" sz="2300" dirty="0"/>
              <a:t>Training records, standard preparation records, work books, customer reports, and audit reports are all examples of records (proof) that the laboratory is “doing what we say”.</a:t>
            </a:r>
          </a:p>
          <a:p>
            <a:endParaRPr lang="en-US" altLang="en-US" dirty="0"/>
          </a:p>
          <a:p>
            <a:pPr marL="0" indent="0">
              <a:buNone/>
            </a:pPr>
            <a:endParaRPr lang="en-US" altLang="en-US" sz="2800" dirty="0"/>
          </a:p>
          <a:p>
            <a:endParaRPr lang="en-US" altLang="en-US" sz="2800" dirty="0"/>
          </a:p>
          <a:p>
            <a:endParaRPr lang="en-US" dirty="0"/>
          </a:p>
        </p:txBody>
      </p:sp>
      <p:pic>
        <p:nvPicPr>
          <p:cNvPr id="5" name="Picture 4"/>
          <p:cNvPicPr>
            <a:picLocks noChangeAspect="1"/>
          </p:cNvPicPr>
          <p:nvPr/>
        </p:nvPicPr>
        <p:blipFill>
          <a:blip r:embed="rId3"/>
          <a:stretch>
            <a:fillRect/>
          </a:stretch>
        </p:blipFill>
        <p:spPr>
          <a:xfrm>
            <a:off x="3505200" y="5791200"/>
            <a:ext cx="917491" cy="955108"/>
          </a:xfrm>
          <a:prstGeom prst="rect">
            <a:avLst/>
          </a:prstGeom>
        </p:spPr>
      </p:pic>
    </p:spTree>
    <p:extLst>
      <p:ext uri="{BB962C8B-B14F-4D97-AF65-F5344CB8AC3E}">
        <p14:creationId xmlns:p14="http://schemas.microsoft.com/office/powerpoint/2010/main" val="145792388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200" y="304800"/>
            <a:ext cx="8229600" cy="661720"/>
          </a:xfrm>
        </p:spPr>
        <p:txBody>
          <a:bodyPr/>
          <a:lstStyle/>
          <a:p>
            <a:r>
              <a:rPr lang="en-US" altLang="en-US" dirty="0"/>
              <a:t>Purpose of Internal Audits:</a:t>
            </a:r>
            <a:endParaRPr lang="en-US" dirty="0"/>
          </a:p>
        </p:txBody>
      </p:sp>
      <p:sp>
        <p:nvSpPr>
          <p:cNvPr id="2" name="Content Placeholder 1"/>
          <p:cNvSpPr>
            <a:spLocks noGrp="1"/>
          </p:cNvSpPr>
          <p:nvPr>
            <p:ph idx="1"/>
          </p:nvPr>
        </p:nvSpPr>
        <p:spPr>
          <a:xfrm>
            <a:off x="381000" y="1169277"/>
            <a:ext cx="8229600" cy="7651325"/>
          </a:xfrm>
        </p:spPr>
        <p:txBody>
          <a:bodyPr/>
          <a:lstStyle/>
          <a:p>
            <a:pPr>
              <a:lnSpc>
                <a:spcPct val="90000"/>
              </a:lnSpc>
            </a:pPr>
            <a:r>
              <a:rPr lang="en-US" altLang="en-US" sz="2800" dirty="0"/>
              <a:t>Provide assurance to management that the quality management system is implemented as intended.</a:t>
            </a:r>
          </a:p>
          <a:p>
            <a:pPr>
              <a:lnSpc>
                <a:spcPct val="90000"/>
              </a:lnSpc>
            </a:pPr>
            <a:r>
              <a:rPr lang="en-US" altLang="en-US" sz="2800" dirty="0"/>
              <a:t>Identify opportunities for improving the management system itself and its effectiveness.</a:t>
            </a:r>
          </a:p>
          <a:p>
            <a:pPr>
              <a:lnSpc>
                <a:spcPct val="90000"/>
              </a:lnSpc>
            </a:pPr>
            <a:r>
              <a:rPr lang="en-US" altLang="en-US" sz="2800" dirty="0"/>
              <a:t>Find problems before they affect quality of data.</a:t>
            </a:r>
          </a:p>
          <a:p>
            <a:pPr>
              <a:lnSpc>
                <a:spcPct val="90000"/>
              </a:lnSpc>
            </a:pPr>
            <a:r>
              <a:rPr lang="en-US" altLang="en-US" sz="2800" dirty="0"/>
              <a:t>Prepare for external audits.</a:t>
            </a:r>
          </a:p>
          <a:p>
            <a:pPr>
              <a:lnSpc>
                <a:spcPct val="90000"/>
              </a:lnSpc>
            </a:pPr>
            <a:r>
              <a:rPr lang="en-US" altLang="en-US" sz="2800" dirty="0"/>
              <a:t>Can be used as training tool.</a:t>
            </a:r>
          </a:p>
          <a:p>
            <a:pPr>
              <a:lnSpc>
                <a:spcPct val="90000"/>
              </a:lnSpc>
            </a:pPr>
            <a:r>
              <a:rPr lang="en-US" altLang="en-US" sz="2800" dirty="0"/>
              <a:t>Internal auditing is a requirement </a:t>
            </a:r>
            <a:r>
              <a:rPr lang="en-US" altLang="en-US" sz="2800" dirty="0"/>
              <a:t/>
            </a:r>
            <a:br>
              <a:rPr lang="en-US" altLang="en-US" sz="2800" dirty="0"/>
            </a:br>
            <a:r>
              <a:rPr lang="en-US" altLang="en-US" sz="2800" dirty="0" smtClean="0"/>
              <a:t>of </a:t>
            </a:r>
            <a:r>
              <a:rPr lang="en-US" altLang="en-US" sz="2800" dirty="0"/>
              <a:t>ISO/IEC 17025 Standard</a:t>
            </a:r>
          </a:p>
          <a:p>
            <a:pPr marL="0" indent="0">
              <a:lnSpc>
                <a:spcPct val="90000"/>
              </a:lnSpc>
              <a:buNone/>
            </a:pPr>
            <a:endParaRPr lang="en-US" altLang="en-US" sz="2800" dirty="0"/>
          </a:p>
          <a:p>
            <a:pPr marL="0" indent="0">
              <a:lnSpc>
                <a:spcPct val="90000"/>
              </a:lnSpc>
              <a:buNone/>
            </a:pPr>
            <a:endParaRPr lang="en-US" altLang="en-US" sz="2800" dirty="0"/>
          </a:p>
          <a:p>
            <a:endParaRPr lang="en-US" altLang="en-US" dirty="0"/>
          </a:p>
          <a:p>
            <a:pPr marL="0" indent="0">
              <a:buNone/>
            </a:pPr>
            <a:endParaRPr lang="en-US" altLang="en-US" sz="2800" dirty="0"/>
          </a:p>
          <a:p>
            <a:endParaRPr lang="en-US" altLang="en-US" sz="2800" dirty="0"/>
          </a:p>
          <a:p>
            <a:endParaRPr lang="en-US" dirty="0"/>
          </a:p>
        </p:txBody>
      </p:sp>
      <p:pic>
        <p:nvPicPr>
          <p:cNvPr id="1030" name="Picture 6" descr="Image result for audit"/>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629400" y="4038600"/>
            <a:ext cx="1638582" cy="1455320"/>
          </a:xfrm>
          <a:prstGeom prst="rect">
            <a:avLst/>
          </a:prstGeom>
          <a:noFill/>
          <a:ln>
            <a:noFill/>
          </a:ln>
          <a:extLst>
            <a:ext uri="{909E8E84-426E-40DD-AFC4-6F175D3DCCD1}">
              <a14:hiddenFill xmlns:a14="http://schemas.microsoft.com/office/drawing/2010/main">
                <a:solidFill>
                  <a:srgbClr val="FFFFFF"/>
                </a:solidFill>
              </a14:hiddenFill>
            </a:ext>
          </a:extLst>
        </p:spPr>
      </p:pic>
      <p:pic>
        <p:nvPicPr>
          <p:cNvPr id="5" name="Picture 4"/>
          <p:cNvPicPr>
            <a:picLocks noChangeAspect="1"/>
          </p:cNvPicPr>
          <p:nvPr/>
        </p:nvPicPr>
        <p:blipFill>
          <a:blip r:embed="rId4"/>
          <a:stretch>
            <a:fillRect/>
          </a:stretch>
        </p:blipFill>
        <p:spPr>
          <a:xfrm>
            <a:off x="3505200" y="5791200"/>
            <a:ext cx="917491" cy="955108"/>
          </a:xfrm>
          <a:prstGeom prst="rect">
            <a:avLst/>
          </a:prstGeom>
        </p:spPr>
      </p:pic>
    </p:spTree>
    <p:extLst>
      <p:ext uri="{BB962C8B-B14F-4D97-AF65-F5344CB8AC3E}">
        <p14:creationId xmlns:p14="http://schemas.microsoft.com/office/powerpoint/2010/main" val="212771662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200" y="304800"/>
            <a:ext cx="8229600" cy="661720"/>
          </a:xfrm>
        </p:spPr>
        <p:txBody>
          <a:bodyPr/>
          <a:lstStyle/>
          <a:p>
            <a:r>
              <a:rPr lang="en-US" altLang="en-US" dirty="0"/>
              <a:t>Basic Internal Audit Process</a:t>
            </a:r>
            <a:endParaRPr lang="en-US" dirty="0"/>
          </a:p>
        </p:txBody>
      </p:sp>
      <p:sp>
        <p:nvSpPr>
          <p:cNvPr id="2" name="Content Placeholder 1"/>
          <p:cNvSpPr>
            <a:spLocks noGrp="1"/>
          </p:cNvSpPr>
          <p:nvPr>
            <p:ph idx="1"/>
          </p:nvPr>
        </p:nvSpPr>
        <p:spPr>
          <a:xfrm>
            <a:off x="457200" y="1143000"/>
            <a:ext cx="8229600" cy="1631216"/>
          </a:xfrm>
        </p:spPr>
        <p:txBody>
          <a:bodyPr/>
          <a:lstStyle/>
          <a:p>
            <a:pPr marL="0" indent="0">
              <a:buNone/>
            </a:pPr>
            <a:endParaRPr lang="en-US" altLang="en-US" sz="2800" dirty="0"/>
          </a:p>
          <a:p>
            <a:endParaRPr lang="en-US" altLang="en-US" sz="2800" dirty="0"/>
          </a:p>
          <a:p>
            <a:endParaRPr lang="en-US" dirty="0"/>
          </a:p>
        </p:txBody>
      </p:sp>
      <p:sp>
        <p:nvSpPr>
          <p:cNvPr id="5" name="Rectangle 4"/>
          <p:cNvSpPr>
            <a:spLocks noGrp="1" noChangeArrowheads="1"/>
          </p:cNvSpPr>
          <p:nvPr/>
        </p:nvSpPr>
        <p:spPr bwMode="auto">
          <a:xfrm>
            <a:off x="457200" y="1049338"/>
            <a:ext cx="8229600" cy="4759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lr>
                <a:schemeClr val="accent1"/>
              </a:buClr>
              <a:buFont typeface="Wingdings" panose="05000000000000000000" pitchFamily="2" charset="2"/>
              <a:buChar char="l"/>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anose="05000000000000000000" pitchFamily="2" charset="2"/>
              <a:buChar char="¡"/>
              <a:defRPr sz="2700" kern="1200">
                <a:solidFill>
                  <a:schemeClr val="tx1"/>
                </a:solidFill>
                <a:latin typeface="+mn-lt"/>
                <a:ea typeface="+mn-ea"/>
                <a:cs typeface="+mn-cs"/>
              </a:defRPr>
            </a:lvl2pPr>
            <a:lvl3pPr marL="1143000" indent="-228600" algn="l" rtl="0" eaLnBrk="0" fontAlgn="base" hangingPunct="0">
              <a:spcBef>
                <a:spcPct val="20000"/>
              </a:spcBef>
              <a:spcAft>
                <a:spcPct val="0"/>
              </a:spcAft>
              <a:buClr>
                <a:schemeClr val="accent1"/>
              </a:buClr>
              <a:buFont typeface="Wingdings" panose="05000000000000000000" pitchFamily="2" charset="2"/>
              <a:buChar char="l"/>
              <a:defRPr sz="2300" kern="1200">
                <a:solidFill>
                  <a:schemeClr val="tx1"/>
                </a:solidFill>
                <a:latin typeface="+mn-lt"/>
                <a:ea typeface="+mn-ea"/>
                <a:cs typeface="+mn-cs"/>
              </a:defRPr>
            </a:lvl3pPr>
            <a:lvl4pPr marL="1600200" indent="-228600" algn="l" rtl="0" eaLnBrk="0" fontAlgn="base" hangingPunct="0">
              <a:spcBef>
                <a:spcPct val="20000"/>
              </a:spcBef>
              <a:spcAft>
                <a:spcPct val="0"/>
              </a:spcAft>
              <a:buClr>
                <a:schemeClr val="accent1"/>
              </a:buClr>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lr>
                <a:schemeClr val="accent1"/>
              </a:buClr>
              <a:buFont typeface="Wingdings" panose="05000000000000000000" pitchFamily="2" charset="2"/>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eaLnBrk="1" hangingPunct="1">
              <a:buFont typeface="Wingdings" panose="05000000000000000000" pitchFamily="2" charset="2"/>
              <a:buNone/>
            </a:pPr>
            <a:endParaRPr lang="en-US" altLang="en-US" dirty="0"/>
          </a:p>
        </p:txBody>
      </p:sp>
      <p:sp>
        <p:nvSpPr>
          <p:cNvPr id="6" name="Rectangle 4"/>
          <p:cNvSpPr>
            <a:spLocks noChangeArrowheads="1"/>
          </p:cNvSpPr>
          <p:nvPr/>
        </p:nvSpPr>
        <p:spPr bwMode="auto">
          <a:xfrm>
            <a:off x="1066799" y="989112"/>
            <a:ext cx="7859619" cy="11430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accent1"/>
              </a:buClr>
              <a:buFont typeface="Wingdings" panose="05000000000000000000" pitchFamily="2" charset="2"/>
              <a:buChar char="l"/>
              <a:defRPr sz="3200">
                <a:solidFill>
                  <a:schemeClr val="tx1"/>
                </a:solidFill>
                <a:latin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700">
                <a:solidFill>
                  <a:schemeClr val="tx1"/>
                </a:solidFill>
                <a:latin typeface="Arial" panose="020B0604020202020204" pitchFamily="34" charset="0"/>
              </a:defRPr>
            </a:lvl2pPr>
            <a:lvl3pPr marL="1143000" indent="-228600">
              <a:spcBef>
                <a:spcPct val="20000"/>
              </a:spcBef>
              <a:buClr>
                <a:schemeClr val="accent1"/>
              </a:buClr>
              <a:buFont typeface="Wingdings" panose="05000000000000000000" pitchFamily="2" charset="2"/>
              <a:buChar char="l"/>
              <a:defRPr sz="2300">
                <a:solidFill>
                  <a:schemeClr val="tx1"/>
                </a:solidFill>
                <a:latin typeface="Arial" panose="020B0604020202020204" pitchFamily="34" charset="0"/>
              </a:defRPr>
            </a:lvl3pPr>
            <a:lvl4pPr marL="1600200" indent="-228600">
              <a:spcBef>
                <a:spcPct val="20000"/>
              </a:spcBef>
              <a:buClr>
                <a:schemeClr val="accent1"/>
              </a:buClr>
              <a:buChar char="•"/>
              <a:defRPr sz="2000">
                <a:solidFill>
                  <a:schemeClr val="tx1"/>
                </a:solidFill>
                <a:latin typeface="Arial" panose="020B0604020202020204" pitchFamily="34" charset="0"/>
              </a:defRPr>
            </a:lvl4pPr>
            <a:lvl5pPr marL="2057400" indent="-228600">
              <a:spcBef>
                <a:spcPct val="20000"/>
              </a:spcBef>
              <a:buClr>
                <a:schemeClr val="accent1"/>
              </a:buClr>
              <a:buFont typeface="Wingdings" panose="05000000000000000000" pitchFamily="2" charset="2"/>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defRPr>
            </a:lvl9pPr>
          </a:lstStyle>
          <a:p>
            <a:pPr>
              <a:spcBef>
                <a:spcPct val="0"/>
              </a:spcBef>
              <a:buClrTx/>
              <a:buFontTx/>
              <a:buNone/>
            </a:pPr>
            <a:endParaRPr lang="en-US" altLang="en-US" sz="1800" dirty="0"/>
          </a:p>
        </p:txBody>
      </p:sp>
      <p:sp>
        <p:nvSpPr>
          <p:cNvPr id="8" name="Rectangle 7"/>
          <p:cNvSpPr/>
          <p:nvPr/>
        </p:nvSpPr>
        <p:spPr>
          <a:xfrm>
            <a:off x="3046783" y="990600"/>
            <a:ext cx="2286000" cy="1200329"/>
          </a:xfrm>
          <a:prstGeom prst="rect">
            <a:avLst/>
          </a:prstGeom>
        </p:spPr>
        <p:txBody>
          <a:bodyPr wrap="square">
            <a:spAutoFit/>
          </a:bodyPr>
          <a:lstStyle/>
          <a:p>
            <a:pPr>
              <a:spcBef>
                <a:spcPct val="50000"/>
              </a:spcBef>
              <a:buClrTx/>
              <a:buFontTx/>
              <a:buNone/>
            </a:pPr>
            <a:r>
              <a:rPr lang="en-US" altLang="en-US" dirty="0"/>
              <a:t>The audit schedule</a:t>
            </a:r>
          </a:p>
          <a:p>
            <a:pPr>
              <a:spcBef>
                <a:spcPct val="50000"/>
              </a:spcBef>
              <a:buClrTx/>
              <a:buFontTx/>
              <a:buNone/>
            </a:pPr>
            <a:r>
              <a:rPr lang="en-US" altLang="en-US" dirty="0"/>
              <a:t>The audit checklist</a:t>
            </a:r>
          </a:p>
          <a:p>
            <a:pPr>
              <a:spcBef>
                <a:spcPct val="50000"/>
              </a:spcBef>
              <a:buClrTx/>
              <a:buFontTx/>
              <a:buNone/>
            </a:pPr>
            <a:r>
              <a:rPr lang="en-US" altLang="en-US" dirty="0"/>
              <a:t>The auditors</a:t>
            </a:r>
          </a:p>
        </p:txBody>
      </p:sp>
      <p:sp>
        <p:nvSpPr>
          <p:cNvPr id="9" name="Rectangle 9"/>
          <p:cNvSpPr>
            <a:spLocks noChangeArrowheads="1"/>
          </p:cNvSpPr>
          <p:nvPr/>
        </p:nvSpPr>
        <p:spPr bwMode="auto">
          <a:xfrm>
            <a:off x="1066800" y="2209800"/>
            <a:ext cx="7851588" cy="11430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accent1"/>
              </a:buClr>
              <a:buFont typeface="Wingdings" panose="05000000000000000000" pitchFamily="2" charset="2"/>
              <a:buChar char="l"/>
              <a:defRPr sz="3200">
                <a:solidFill>
                  <a:schemeClr val="tx1"/>
                </a:solidFill>
                <a:latin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700">
                <a:solidFill>
                  <a:schemeClr val="tx1"/>
                </a:solidFill>
                <a:latin typeface="Arial" panose="020B0604020202020204" pitchFamily="34" charset="0"/>
              </a:defRPr>
            </a:lvl2pPr>
            <a:lvl3pPr marL="1143000" indent="-228600">
              <a:spcBef>
                <a:spcPct val="20000"/>
              </a:spcBef>
              <a:buClr>
                <a:schemeClr val="accent1"/>
              </a:buClr>
              <a:buFont typeface="Wingdings" panose="05000000000000000000" pitchFamily="2" charset="2"/>
              <a:buChar char="l"/>
              <a:defRPr sz="2300">
                <a:solidFill>
                  <a:schemeClr val="tx1"/>
                </a:solidFill>
                <a:latin typeface="Arial" panose="020B0604020202020204" pitchFamily="34" charset="0"/>
              </a:defRPr>
            </a:lvl3pPr>
            <a:lvl4pPr marL="1600200" indent="-228600">
              <a:spcBef>
                <a:spcPct val="20000"/>
              </a:spcBef>
              <a:buClr>
                <a:schemeClr val="accent1"/>
              </a:buClr>
              <a:buChar char="•"/>
              <a:defRPr sz="2000">
                <a:solidFill>
                  <a:schemeClr val="tx1"/>
                </a:solidFill>
                <a:latin typeface="Arial" panose="020B0604020202020204" pitchFamily="34" charset="0"/>
              </a:defRPr>
            </a:lvl4pPr>
            <a:lvl5pPr marL="2057400" indent="-228600">
              <a:spcBef>
                <a:spcPct val="20000"/>
              </a:spcBef>
              <a:buClr>
                <a:schemeClr val="accent1"/>
              </a:buClr>
              <a:buFont typeface="Wingdings" panose="05000000000000000000" pitchFamily="2" charset="2"/>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defRPr>
            </a:lvl9pPr>
          </a:lstStyle>
          <a:p>
            <a:pPr>
              <a:spcBef>
                <a:spcPct val="0"/>
              </a:spcBef>
              <a:buClrTx/>
              <a:buFontTx/>
              <a:buNone/>
            </a:pPr>
            <a:endParaRPr lang="en-US" altLang="en-US" sz="1800" dirty="0"/>
          </a:p>
        </p:txBody>
      </p:sp>
      <p:sp>
        <p:nvSpPr>
          <p:cNvPr id="10" name="WordArt 10"/>
          <p:cNvSpPr>
            <a:spLocks noChangeArrowheads="1" noChangeShapeType="1" noTextEdit="1"/>
          </p:cNvSpPr>
          <p:nvPr/>
        </p:nvSpPr>
        <p:spPr bwMode="auto">
          <a:xfrm>
            <a:off x="1447800" y="2438400"/>
            <a:ext cx="838200" cy="762000"/>
          </a:xfrm>
          <a:prstGeom prst="rect">
            <a:avLst/>
          </a:prstGeom>
        </p:spPr>
        <p:txBody>
          <a:bodyPr wrap="none" fromWordArt="1">
            <a:prstTxWarp prst="textPlain">
              <a:avLst>
                <a:gd name="adj" fmla="val 50000"/>
              </a:avLst>
            </a:prstTxWarp>
            <a:scene3d>
              <a:camera prst="legacyObliqueRight"/>
              <a:lightRig rig="legacyHarsh3" dir="t"/>
            </a:scene3d>
            <a:sp3d extrusionH="100000" prstMaterial="legacyMatte">
              <a:extrusionClr>
                <a:srgbClr val="663300"/>
              </a:extrusionClr>
              <a:contourClr>
                <a:schemeClr val="accent1"/>
              </a:contourClr>
            </a:sp3d>
          </a:bodyPr>
          <a:lstStyle/>
          <a:p>
            <a:pPr algn="ctr"/>
            <a:r>
              <a:rPr lang="en-US" sz="3600" b="1" kern="10" dirty="0">
                <a:ln w="9525">
                  <a:round/>
                  <a:headEnd/>
                  <a:tailEnd/>
                </a:ln>
                <a:solidFill>
                  <a:schemeClr val="accent5">
                    <a:lumMod val="75000"/>
                  </a:schemeClr>
                </a:solidFill>
                <a:latin typeface="Comic Sans MS" panose="030F0702030302020204" pitchFamily="66" charset="0"/>
              </a:rPr>
              <a:t>Do</a:t>
            </a:r>
          </a:p>
        </p:txBody>
      </p:sp>
      <p:sp>
        <p:nvSpPr>
          <p:cNvPr id="11" name="Text Box 11"/>
          <p:cNvSpPr txBox="1">
            <a:spLocks noChangeArrowheads="1"/>
          </p:cNvSpPr>
          <p:nvPr/>
        </p:nvSpPr>
        <p:spPr bwMode="auto">
          <a:xfrm>
            <a:off x="3048000" y="2209800"/>
            <a:ext cx="2551206" cy="12003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lr>
                <a:schemeClr val="accent1"/>
              </a:buClr>
              <a:buFont typeface="Wingdings" panose="05000000000000000000" pitchFamily="2" charset="2"/>
              <a:buChar char="l"/>
              <a:defRPr sz="3200">
                <a:solidFill>
                  <a:schemeClr val="tx1"/>
                </a:solidFill>
                <a:latin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700">
                <a:solidFill>
                  <a:schemeClr val="tx1"/>
                </a:solidFill>
                <a:latin typeface="Arial" panose="020B0604020202020204" pitchFamily="34" charset="0"/>
              </a:defRPr>
            </a:lvl2pPr>
            <a:lvl3pPr marL="1143000" indent="-228600">
              <a:spcBef>
                <a:spcPct val="20000"/>
              </a:spcBef>
              <a:buClr>
                <a:schemeClr val="accent1"/>
              </a:buClr>
              <a:buFont typeface="Wingdings" panose="05000000000000000000" pitchFamily="2" charset="2"/>
              <a:buChar char="l"/>
              <a:defRPr sz="2300">
                <a:solidFill>
                  <a:schemeClr val="tx1"/>
                </a:solidFill>
                <a:latin typeface="Arial" panose="020B0604020202020204" pitchFamily="34" charset="0"/>
              </a:defRPr>
            </a:lvl3pPr>
            <a:lvl4pPr marL="1600200" indent="-228600">
              <a:spcBef>
                <a:spcPct val="20000"/>
              </a:spcBef>
              <a:buClr>
                <a:schemeClr val="accent1"/>
              </a:buClr>
              <a:buChar char="•"/>
              <a:defRPr sz="2000">
                <a:solidFill>
                  <a:schemeClr val="tx1"/>
                </a:solidFill>
                <a:latin typeface="Arial" panose="020B0604020202020204" pitchFamily="34" charset="0"/>
              </a:defRPr>
            </a:lvl4pPr>
            <a:lvl5pPr marL="2057400" indent="-228600">
              <a:spcBef>
                <a:spcPct val="20000"/>
              </a:spcBef>
              <a:buClr>
                <a:schemeClr val="accent1"/>
              </a:buClr>
              <a:buFont typeface="Wingdings" panose="05000000000000000000" pitchFamily="2" charset="2"/>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defRPr>
            </a:lvl9pPr>
          </a:lstStyle>
          <a:p>
            <a:pPr>
              <a:spcBef>
                <a:spcPct val="50000"/>
              </a:spcBef>
              <a:buClrTx/>
              <a:buFontTx/>
              <a:buNone/>
            </a:pPr>
            <a:r>
              <a:rPr lang="en-US" altLang="en-US" sz="1800" dirty="0"/>
              <a:t>The audit as scheduled</a:t>
            </a:r>
          </a:p>
          <a:p>
            <a:pPr>
              <a:spcBef>
                <a:spcPct val="50000"/>
              </a:spcBef>
              <a:buClrTx/>
              <a:buFontTx/>
              <a:buNone/>
            </a:pPr>
            <a:r>
              <a:rPr lang="en-US" altLang="en-US" sz="1800" dirty="0"/>
              <a:t>Ask the questions</a:t>
            </a:r>
          </a:p>
          <a:p>
            <a:pPr>
              <a:spcBef>
                <a:spcPct val="50000"/>
              </a:spcBef>
              <a:buClrTx/>
              <a:buFontTx/>
              <a:buNone/>
            </a:pPr>
            <a:r>
              <a:rPr lang="en-US" altLang="en-US" sz="1800" dirty="0"/>
              <a:t>Examine the records</a:t>
            </a:r>
          </a:p>
        </p:txBody>
      </p:sp>
      <p:sp>
        <p:nvSpPr>
          <p:cNvPr id="12" name="Rectangle 14"/>
          <p:cNvSpPr>
            <a:spLocks noChangeArrowheads="1"/>
          </p:cNvSpPr>
          <p:nvPr/>
        </p:nvSpPr>
        <p:spPr bwMode="auto">
          <a:xfrm>
            <a:off x="1066800" y="3429000"/>
            <a:ext cx="7859618" cy="11430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accent1"/>
              </a:buClr>
              <a:buFont typeface="Wingdings" panose="05000000000000000000" pitchFamily="2" charset="2"/>
              <a:buChar char="l"/>
              <a:defRPr sz="3200">
                <a:solidFill>
                  <a:schemeClr val="tx1"/>
                </a:solidFill>
                <a:latin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700">
                <a:solidFill>
                  <a:schemeClr val="tx1"/>
                </a:solidFill>
                <a:latin typeface="Arial" panose="020B0604020202020204" pitchFamily="34" charset="0"/>
              </a:defRPr>
            </a:lvl2pPr>
            <a:lvl3pPr marL="1143000" indent="-228600">
              <a:spcBef>
                <a:spcPct val="20000"/>
              </a:spcBef>
              <a:buClr>
                <a:schemeClr val="accent1"/>
              </a:buClr>
              <a:buFont typeface="Wingdings" panose="05000000000000000000" pitchFamily="2" charset="2"/>
              <a:buChar char="l"/>
              <a:defRPr sz="2300">
                <a:solidFill>
                  <a:schemeClr val="tx1"/>
                </a:solidFill>
                <a:latin typeface="Arial" panose="020B0604020202020204" pitchFamily="34" charset="0"/>
              </a:defRPr>
            </a:lvl3pPr>
            <a:lvl4pPr marL="1600200" indent="-228600">
              <a:spcBef>
                <a:spcPct val="20000"/>
              </a:spcBef>
              <a:buClr>
                <a:schemeClr val="accent1"/>
              </a:buClr>
              <a:buChar char="•"/>
              <a:defRPr sz="2000">
                <a:solidFill>
                  <a:schemeClr val="tx1"/>
                </a:solidFill>
                <a:latin typeface="Arial" panose="020B0604020202020204" pitchFamily="34" charset="0"/>
              </a:defRPr>
            </a:lvl4pPr>
            <a:lvl5pPr marL="2057400" indent="-228600">
              <a:spcBef>
                <a:spcPct val="20000"/>
              </a:spcBef>
              <a:buClr>
                <a:schemeClr val="accent1"/>
              </a:buClr>
              <a:buFont typeface="Wingdings" panose="05000000000000000000" pitchFamily="2" charset="2"/>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defRPr>
            </a:lvl9pPr>
          </a:lstStyle>
          <a:p>
            <a:pPr>
              <a:spcBef>
                <a:spcPct val="0"/>
              </a:spcBef>
              <a:buClrTx/>
              <a:buFontTx/>
              <a:buNone/>
            </a:pPr>
            <a:endParaRPr lang="en-US" altLang="en-US" sz="1800" dirty="0"/>
          </a:p>
        </p:txBody>
      </p:sp>
      <p:sp>
        <p:nvSpPr>
          <p:cNvPr id="14" name="WordArt 15"/>
          <p:cNvSpPr>
            <a:spLocks noChangeArrowheads="1" noChangeShapeType="1" noTextEdit="1"/>
          </p:cNvSpPr>
          <p:nvPr/>
        </p:nvSpPr>
        <p:spPr bwMode="auto">
          <a:xfrm>
            <a:off x="1371600" y="3581400"/>
            <a:ext cx="1524000" cy="838200"/>
          </a:xfrm>
          <a:prstGeom prst="rect">
            <a:avLst/>
          </a:prstGeom>
        </p:spPr>
        <p:txBody>
          <a:bodyPr wrap="none" fromWordArt="1">
            <a:prstTxWarp prst="textPlain">
              <a:avLst>
                <a:gd name="adj" fmla="val 50000"/>
              </a:avLst>
            </a:prstTxWarp>
            <a:scene3d>
              <a:camera prst="legacyObliqueRight"/>
              <a:lightRig rig="legacyHarsh3" dir="t"/>
            </a:scene3d>
            <a:sp3d extrusionH="100000" prstMaterial="legacyMatte">
              <a:extrusionClr>
                <a:srgbClr val="663300"/>
              </a:extrusionClr>
              <a:contourClr>
                <a:schemeClr val="accent1"/>
              </a:contourClr>
            </a:sp3d>
          </a:bodyPr>
          <a:lstStyle/>
          <a:p>
            <a:pPr algn="ctr"/>
            <a:r>
              <a:rPr lang="en-US" sz="3600" b="1" kern="10" dirty="0">
                <a:ln w="9525">
                  <a:round/>
                  <a:headEnd/>
                  <a:tailEnd/>
                </a:ln>
                <a:solidFill>
                  <a:schemeClr val="accent5">
                    <a:lumMod val="75000"/>
                  </a:schemeClr>
                </a:solidFill>
                <a:latin typeface="Comic Sans MS" panose="030F0702030302020204" pitchFamily="66" charset="0"/>
              </a:rPr>
              <a:t>Check</a:t>
            </a:r>
          </a:p>
        </p:txBody>
      </p:sp>
      <p:sp>
        <p:nvSpPr>
          <p:cNvPr id="15" name="Text Box 17"/>
          <p:cNvSpPr txBox="1">
            <a:spLocks noChangeArrowheads="1"/>
          </p:cNvSpPr>
          <p:nvPr/>
        </p:nvSpPr>
        <p:spPr bwMode="auto">
          <a:xfrm>
            <a:off x="3124199" y="3810000"/>
            <a:ext cx="231859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lr>
                <a:schemeClr val="accent1"/>
              </a:buClr>
              <a:buFont typeface="Wingdings" panose="05000000000000000000" pitchFamily="2" charset="2"/>
              <a:buChar char="l"/>
              <a:defRPr sz="3200">
                <a:solidFill>
                  <a:schemeClr val="tx1"/>
                </a:solidFill>
                <a:latin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700">
                <a:solidFill>
                  <a:schemeClr val="tx1"/>
                </a:solidFill>
                <a:latin typeface="Arial" panose="020B0604020202020204" pitchFamily="34" charset="0"/>
              </a:defRPr>
            </a:lvl2pPr>
            <a:lvl3pPr marL="1143000" indent="-228600">
              <a:spcBef>
                <a:spcPct val="20000"/>
              </a:spcBef>
              <a:buClr>
                <a:schemeClr val="accent1"/>
              </a:buClr>
              <a:buFont typeface="Wingdings" panose="05000000000000000000" pitchFamily="2" charset="2"/>
              <a:buChar char="l"/>
              <a:defRPr sz="2300">
                <a:solidFill>
                  <a:schemeClr val="tx1"/>
                </a:solidFill>
                <a:latin typeface="Arial" panose="020B0604020202020204" pitchFamily="34" charset="0"/>
              </a:defRPr>
            </a:lvl3pPr>
            <a:lvl4pPr marL="1600200" indent="-228600">
              <a:spcBef>
                <a:spcPct val="20000"/>
              </a:spcBef>
              <a:buClr>
                <a:schemeClr val="accent1"/>
              </a:buClr>
              <a:buChar char="•"/>
              <a:defRPr sz="2000">
                <a:solidFill>
                  <a:schemeClr val="tx1"/>
                </a:solidFill>
                <a:latin typeface="Arial" panose="020B0604020202020204" pitchFamily="34" charset="0"/>
              </a:defRPr>
            </a:lvl4pPr>
            <a:lvl5pPr marL="2057400" indent="-228600">
              <a:spcBef>
                <a:spcPct val="20000"/>
              </a:spcBef>
              <a:buClr>
                <a:schemeClr val="accent1"/>
              </a:buClr>
              <a:buFont typeface="Wingdings" panose="05000000000000000000" pitchFamily="2" charset="2"/>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defRPr>
            </a:lvl9pPr>
          </a:lstStyle>
          <a:p>
            <a:pPr>
              <a:spcBef>
                <a:spcPct val="50000"/>
              </a:spcBef>
              <a:buClrTx/>
              <a:buFontTx/>
              <a:buNone/>
            </a:pPr>
            <a:r>
              <a:rPr lang="en-US" altLang="en-US" sz="1800" dirty="0"/>
              <a:t>Degree of conformity</a:t>
            </a:r>
          </a:p>
        </p:txBody>
      </p:sp>
      <p:sp>
        <p:nvSpPr>
          <p:cNvPr id="16" name="Rectangle 19"/>
          <p:cNvSpPr>
            <a:spLocks noChangeArrowheads="1"/>
          </p:cNvSpPr>
          <p:nvPr/>
        </p:nvSpPr>
        <p:spPr bwMode="auto">
          <a:xfrm>
            <a:off x="1066800" y="4648200"/>
            <a:ext cx="7859618" cy="11430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accent1"/>
              </a:buClr>
              <a:buFont typeface="Wingdings" panose="05000000000000000000" pitchFamily="2" charset="2"/>
              <a:buChar char="l"/>
              <a:defRPr sz="3200">
                <a:solidFill>
                  <a:schemeClr val="tx1"/>
                </a:solidFill>
                <a:latin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700">
                <a:solidFill>
                  <a:schemeClr val="tx1"/>
                </a:solidFill>
                <a:latin typeface="Arial" panose="020B0604020202020204" pitchFamily="34" charset="0"/>
              </a:defRPr>
            </a:lvl2pPr>
            <a:lvl3pPr marL="1143000" indent="-228600">
              <a:spcBef>
                <a:spcPct val="20000"/>
              </a:spcBef>
              <a:buClr>
                <a:schemeClr val="accent1"/>
              </a:buClr>
              <a:buFont typeface="Wingdings" panose="05000000000000000000" pitchFamily="2" charset="2"/>
              <a:buChar char="l"/>
              <a:defRPr sz="2300">
                <a:solidFill>
                  <a:schemeClr val="tx1"/>
                </a:solidFill>
                <a:latin typeface="Arial" panose="020B0604020202020204" pitchFamily="34" charset="0"/>
              </a:defRPr>
            </a:lvl3pPr>
            <a:lvl4pPr marL="1600200" indent="-228600">
              <a:spcBef>
                <a:spcPct val="20000"/>
              </a:spcBef>
              <a:buClr>
                <a:schemeClr val="accent1"/>
              </a:buClr>
              <a:buChar char="•"/>
              <a:defRPr sz="2000">
                <a:solidFill>
                  <a:schemeClr val="tx1"/>
                </a:solidFill>
                <a:latin typeface="Arial" panose="020B0604020202020204" pitchFamily="34" charset="0"/>
              </a:defRPr>
            </a:lvl4pPr>
            <a:lvl5pPr marL="2057400" indent="-228600">
              <a:spcBef>
                <a:spcPct val="20000"/>
              </a:spcBef>
              <a:buClr>
                <a:schemeClr val="accent1"/>
              </a:buClr>
              <a:buFont typeface="Wingdings" panose="05000000000000000000" pitchFamily="2" charset="2"/>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defRPr>
            </a:lvl9pPr>
          </a:lstStyle>
          <a:p>
            <a:pPr>
              <a:spcBef>
                <a:spcPct val="0"/>
              </a:spcBef>
              <a:buClrTx/>
              <a:buFontTx/>
              <a:buNone/>
            </a:pPr>
            <a:endParaRPr lang="en-US" altLang="en-US" sz="1800" dirty="0"/>
          </a:p>
        </p:txBody>
      </p:sp>
      <p:sp>
        <p:nvSpPr>
          <p:cNvPr id="17" name="WordArt 20"/>
          <p:cNvSpPr>
            <a:spLocks noChangeArrowheads="1" noChangeShapeType="1" noTextEdit="1"/>
          </p:cNvSpPr>
          <p:nvPr/>
        </p:nvSpPr>
        <p:spPr bwMode="auto">
          <a:xfrm>
            <a:off x="1447800" y="4800600"/>
            <a:ext cx="1066800" cy="838200"/>
          </a:xfrm>
          <a:prstGeom prst="rect">
            <a:avLst/>
          </a:prstGeom>
        </p:spPr>
        <p:txBody>
          <a:bodyPr wrap="none" fromWordArt="1">
            <a:prstTxWarp prst="textPlain">
              <a:avLst>
                <a:gd name="adj" fmla="val 50000"/>
              </a:avLst>
            </a:prstTxWarp>
            <a:scene3d>
              <a:camera prst="legacyObliqueRight"/>
              <a:lightRig rig="legacyHarsh3" dir="t"/>
            </a:scene3d>
            <a:sp3d extrusionH="100000" prstMaterial="legacyMatte">
              <a:extrusionClr>
                <a:srgbClr val="663300"/>
              </a:extrusionClr>
              <a:contourClr>
                <a:schemeClr val="accent1"/>
              </a:contourClr>
            </a:sp3d>
          </a:bodyPr>
          <a:lstStyle/>
          <a:p>
            <a:pPr algn="ctr"/>
            <a:r>
              <a:rPr lang="en-US" sz="3600" b="1" kern="10" dirty="0">
                <a:ln w="9525">
                  <a:round/>
                  <a:headEnd/>
                  <a:tailEnd/>
                </a:ln>
                <a:solidFill>
                  <a:schemeClr val="accent5">
                    <a:lumMod val="75000"/>
                  </a:schemeClr>
                </a:solidFill>
                <a:latin typeface="Comic Sans MS" panose="030F0702030302020204" pitchFamily="66" charset="0"/>
              </a:rPr>
              <a:t>Act</a:t>
            </a:r>
          </a:p>
        </p:txBody>
      </p:sp>
      <p:sp>
        <p:nvSpPr>
          <p:cNvPr id="18" name="Text Box 21"/>
          <p:cNvSpPr txBox="1">
            <a:spLocks noChangeArrowheads="1"/>
          </p:cNvSpPr>
          <p:nvPr/>
        </p:nvSpPr>
        <p:spPr bwMode="auto">
          <a:xfrm>
            <a:off x="2572308" y="4713329"/>
            <a:ext cx="3409393" cy="10618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lr>
                <a:schemeClr val="accent1"/>
              </a:buClr>
              <a:buFont typeface="Wingdings" panose="05000000000000000000" pitchFamily="2" charset="2"/>
              <a:buChar char="l"/>
              <a:defRPr sz="3200">
                <a:solidFill>
                  <a:schemeClr val="tx1"/>
                </a:solidFill>
                <a:latin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700">
                <a:solidFill>
                  <a:schemeClr val="tx1"/>
                </a:solidFill>
                <a:latin typeface="Arial" panose="020B0604020202020204" pitchFamily="34" charset="0"/>
              </a:defRPr>
            </a:lvl2pPr>
            <a:lvl3pPr marL="1143000" indent="-228600">
              <a:spcBef>
                <a:spcPct val="20000"/>
              </a:spcBef>
              <a:buClr>
                <a:schemeClr val="accent1"/>
              </a:buClr>
              <a:buFont typeface="Wingdings" panose="05000000000000000000" pitchFamily="2" charset="2"/>
              <a:buChar char="l"/>
              <a:defRPr sz="2300">
                <a:solidFill>
                  <a:schemeClr val="tx1"/>
                </a:solidFill>
                <a:latin typeface="Arial" panose="020B0604020202020204" pitchFamily="34" charset="0"/>
              </a:defRPr>
            </a:lvl3pPr>
            <a:lvl4pPr marL="1600200" indent="-228600">
              <a:spcBef>
                <a:spcPct val="20000"/>
              </a:spcBef>
              <a:buClr>
                <a:schemeClr val="accent1"/>
              </a:buClr>
              <a:buChar char="•"/>
              <a:defRPr sz="2000">
                <a:solidFill>
                  <a:schemeClr val="tx1"/>
                </a:solidFill>
                <a:latin typeface="Arial" panose="020B0604020202020204" pitchFamily="34" charset="0"/>
              </a:defRPr>
            </a:lvl4pPr>
            <a:lvl5pPr marL="2057400" indent="-228600">
              <a:spcBef>
                <a:spcPct val="20000"/>
              </a:spcBef>
              <a:buClr>
                <a:schemeClr val="accent1"/>
              </a:buClr>
              <a:buFont typeface="Wingdings" panose="05000000000000000000" pitchFamily="2" charset="2"/>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defRPr>
            </a:lvl9pPr>
          </a:lstStyle>
          <a:p>
            <a:pPr>
              <a:spcBef>
                <a:spcPct val="50000"/>
              </a:spcBef>
              <a:buClrTx/>
              <a:buFontTx/>
              <a:buNone/>
            </a:pPr>
            <a:r>
              <a:rPr lang="en-US" altLang="en-US" sz="1800" dirty="0"/>
              <a:t>Cite non-compliances if</a:t>
            </a:r>
            <a:br>
              <a:rPr lang="en-US" altLang="en-US" sz="1800" dirty="0"/>
            </a:br>
            <a:r>
              <a:rPr lang="en-US" altLang="en-US" sz="1800" dirty="0"/>
              <a:t> found</a:t>
            </a:r>
          </a:p>
          <a:p>
            <a:pPr>
              <a:spcBef>
                <a:spcPct val="50000"/>
              </a:spcBef>
              <a:buClrTx/>
              <a:buFontTx/>
              <a:buNone/>
            </a:pPr>
            <a:r>
              <a:rPr lang="en-US" altLang="en-US" sz="1800" dirty="0"/>
              <a:t>Implement Corrective Action</a:t>
            </a:r>
          </a:p>
        </p:txBody>
      </p:sp>
      <p:sp>
        <p:nvSpPr>
          <p:cNvPr id="19" name="WordArt 6"/>
          <p:cNvSpPr>
            <a:spLocks noChangeArrowheads="1" noChangeShapeType="1" noTextEdit="1"/>
          </p:cNvSpPr>
          <p:nvPr/>
        </p:nvSpPr>
        <p:spPr bwMode="auto">
          <a:xfrm>
            <a:off x="1429308" y="1205707"/>
            <a:ext cx="1143000" cy="790575"/>
          </a:xfrm>
          <a:prstGeom prst="rect">
            <a:avLst/>
          </a:prstGeom>
        </p:spPr>
        <p:txBody>
          <a:bodyPr wrap="none" fromWordArt="1">
            <a:prstTxWarp prst="textPlain">
              <a:avLst>
                <a:gd name="adj" fmla="val 50000"/>
              </a:avLst>
            </a:prstTxWarp>
            <a:scene3d>
              <a:camera prst="legacyObliqueRight"/>
              <a:lightRig rig="legacyHarsh3" dir="t"/>
            </a:scene3d>
            <a:sp3d extrusionH="100000" prstMaterial="legacyMatte">
              <a:extrusionClr>
                <a:srgbClr val="663300"/>
              </a:extrusionClr>
              <a:contourClr>
                <a:schemeClr val="accent1"/>
              </a:contourClr>
            </a:sp3d>
          </a:bodyPr>
          <a:lstStyle/>
          <a:p>
            <a:pPr algn="ctr"/>
            <a:r>
              <a:rPr lang="en-US" sz="3600" kern="10" dirty="0">
                <a:ln w="9525">
                  <a:round/>
                  <a:headEnd/>
                  <a:tailEnd/>
                </a:ln>
                <a:solidFill>
                  <a:schemeClr val="accent5">
                    <a:lumMod val="75000"/>
                  </a:schemeClr>
                </a:solidFill>
                <a:latin typeface="Comic Sans MS" panose="030F0702030302020204" pitchFamily="66" charset="0"/>
              </a:rPr>
              <a:t>Plan</a:t>
            </a:r>
          </a:p>
        </p:txBody>
      </p:sp>
      <p:sp>
        <p:nvSpPr>
          <p:cNvPr id="20" name="AutoShape 5"/>
          <p:cNvSpPr>
            <a:spLocks noChangeArrowheads="1"/>
          </p:cNvSpPr>
          <p:nvPr/>
        </p:nvSpPr>
        <p:spPr bwMode="auto">
          <a:xfrm>
            <a:off x="225612" y="1509254"/>
            <a:ext cx="733425" cy="1214438"/>
          </a:xfrm>
          <a:prstGeom prst="curvedRightArrow">
            <a:avLst>
              <a:gd name="adj1" fmla="val 33117"/>
              <a:gd name="adj2" fmla="val 66234"/>
              <a:gd name="adj3" fmla="val 33333"/>
            </a:avLst>
          </a:prstGeom>
          <a:solidFill>
            <a:schemeClr val="accent5">
              <a:lumMod val="75000"/>
            </a:schemeClr>
          </a:solidFill>
          <a:ln w="9525">
            <a:solidFill>
              <a:schemeClr val="tx1"/>
            </a:solidFill>
            <a:miter lim="800000"/>
            <a:headEnd/>
            <a:tailEnd/>
          </a:ln>
          <a:effectLst/>
        </p:spPr>
        <p:txBody>
          <a:bodyPr wrap="none" anchor="ctr"/>
          <a:lstStyle>
            <a:lvl1pPr>
              <a:spcBef>
                <a:spcPct val="20000"/>
              </a:spcBef>
              <a:buClr>
                <a:schemeClr val="accent1"/>
              </a:buClr>
              <a:buFont typeface="Wingdings" panose="05000000000000000000" pitchFamily="2" charset="2"/>
              <a:buChar char="l"/>
              <a:defRPr sz="3200">
                <a:solidFill>
                  <a:schemeClr val="tx1"/>
                </a:solidFill>
                <a:latin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700">
                <a:solidFill>
                  <a:schemeClr val="tx1"/>
                </a:solidFill>
                <a:latin typeface="Arial" panose="020B0604020202020204" pitchFamily="34" charset="0"/>
              </a:defRPr>
            </a:lvl2pPr>
            <a:lvl3pPr marL="1143000" indent="-228600">
              <a:spcBef>
                <a:spcPct val="20000"/>
              </a:spcBef>
              <a:buClr>
                <a:schemeClr val="accent1"/>
              </a:buClr>
              <a:buFont typeface="Wingdings" panose="05000000000000000000" pitchFamily="2" charset="2"/>
              <a:buChar char="l"/>
              <a:defRPr sz="2300">
                <a:solidFill>
                  <a:schemeClr val="tx1"/>
                </a:solidFill>
                <a:latin typeface="Arial" panose="020B0604020202020204" pitchFamily="34" charset="0"/>
              </a:defRPr>
            </a:lvl3pPr>
            <a:lvl4pPr marL="1600200" indent="-228600">
              <a:spcBef>
                <a:spcPct val="20000"/>
              </a:spcBef>
              <a:buClr>
                <a:schemeClr val="accent1"/>
              </a:buClr>
              <a:buChar char="•"/>
              <a:defRPr sz="2000">
                <a:solidFill>
                  <a:schemeClr val="tx1"/>
                </a:solidFill>
                <a:latin typeface="Arial" panose="020B0604020202020204" pitchFamily="34" charset="0"/>
              </a:defRPr>
            </a:lvl4pPr>
            <a:lvl5pPr marL="2057400" indent="-228600">
              <a:spcBef>
                <a:spcPct val="20000"/>
              </a:spcBef>
              <a:buClr>
                <a:schemeClr val="accent1"/>
              </a:buClr>
              <a:buFont typeface="Wingdings" panose="05000000000000000000" pitchFamily="2" charset="2"/>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defRPr>
            </a:lvl9pPr>
          </a:lstStyle>
          <a:p>
            <a:pPr>
              <a:spcBef>
                <a:spcPct val="0"/>
              </a:spcBef>
              <a:buClrTx/>
              <a:buFontTx/>
              <a:buNone/>
            </a:pPr>
            <a:endParaRPr lang="en-US" altLang="en-US" sz="1800" dirty="0"/>
          </a:p>
        </p:txBody>
      </p:sp>
      <p:sp>
        <p:nvSpPr>
          <p:cNvPr id="21" name="AutoShape 5"/>
          <p:cNvSpPr>
            <a:spLocks noChangeArrowheads="1"/>
          </p:cNvSpPr>
          <p:nvPr/>
        </p:nvSpPr>
        <p:spPr bwMode="auto">
          <a:xfrm>
            <a:off x="217581" y="2983043"/>
            <a:ext cx="733425" cy="1214438"/>
          </a:xfrm>
          <a:prstGeom prst="curvedRightArrow">
            <a:avLst>
              <a:gd name="adj1" fmla="val 33117"/>
              <a:gd name="adj2" fmla="val 66234"/>
              <a:gd name="adj3" fmla="val 33333"/>
            </a:avLst>
          </a:prstGeom>
          <a:solidFill>
            <a:schemeClr val="accent5">
              <a:lumMod val="75000"/>
            </a:schemeClr>
          </a:solidFill>
          <a:ln w="9525">
            <a:solidFill>
              <a:schemeClr val="tx1"/>
            </a:solidFill>
            <a:miter lim="800000"/>
            <a:headEnd/>
            <a:tailEnd/>
          </a:ln>
          <a:effectLst/>
        </p:spPr>
        <p:txBody>
          <a:bodyPr wrap="none" anchor="ctr"/>
          <a:lstStyle>
            <a:lvl1pPr>
              <a:spcBef>
                <a:spcPct val="20000"/>
              </a:spcBef>
              <a:buClr>
                <a:schemeClr val="accent1"/>
              </a:buClr>
              <a:buFont typeface="Wingdings" panose="05000000000000000000" pitchFamily="2" charset="2"/>
              <a:buChar char="l"/>
              <a:defRPr sz="3200">
                <a:solidFill>
                  <a:schemeClr val="tx1"/>
                </a:solidFill>
                <a:latin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700">
                <a:solidFill>
                  <a:schemeClr val="tx1"/>
                </a:solidFill>
                <a:latin typeface="Arial" panose="020B0604020202020204" pitchFamily="34" charset="0"/>
              </a:defRPr>
            </a:lvl2pPr>
            <a:lvl3pPr marL="1143000" indent="-228600">
              <a:spcBef>
                <a:spcPct val="20000"/>
              </a:spcBef>
              <a:buClr>
                <a:schemeClr val="accent1"/>
              </a:buClr>
              <a:buFont typeface="Wingdings" panose="05000000000000000000" pitchFamily="2" charset="2"/>
              <a:buChar char="l"/>
              <a:defRPr sz="2300">
                <a:solidFill>
                  <a:schemeClr val="tx1"/>
                </a:solidFill>
                <a:latin typeface="Arial" panose="020B0604020202020204" pitchFamily="34" charset="0"/>
              </a:defRPr>
            </a:lvl3pPr>
            <a:lvl4pPr marL="1600200" indent="-228600">
              <a:spcBef>
                <a:spcPct val="20000"/>
              </a:spcBef>
              <a:buClr>
                <a:schemeClr val="accent1"/>
              </a:buClr>
              <a:buChar char="•"/>
              <a:defRPr sz="2000">
                <a:solidFill>
                  <a:schemeClr val="tx1"/>
                </a:solidFill>
                <a:latin typeface="Arial" panose="020B0604020202020204" pitchFamily="34" charset="0"/>
              </a:defRPr>
            </a:lvl4pPr>
            <a:lvl5pPr marL="2057400" indent="-228600">
              <a:spcBef>
                <a:spcPct val="20000"/>
              </a:spcBef>
              <a:buClr>
                <a:schemeClr val="accent1"/>
              </a:buClr>
              <a:buFont typeface="Wingdings" panose="05000000000000000000" pitchFamily="2" charset="2"/>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defRPr>
            </a:lvl9pPr>
          </a:lstStyle>
          <a:p>
            <a:pPr>
              <a:spcBef>
                <a:spcPct val="0"/>
              </a:spcBef>
              <a:buClrTx/>
              <a:buFontTx/>
              <a:buNone/>
            </a:pPr>
            <a:endParaRPr lang="en-US" altLang="en-US" sz="1800" dirty="0"/>
          </a:p>
        </p:txBody>
      </p:sp>
      <p:sp>
        <p:nvSpPr>
          <p:cNvPr id="22" name="AutoShape 5"/>
          <p:cNvSpPr>
            <a:spLocks noChangeArrowheads="1"/>
          </p:cNvSpPr>
          <p:nvPr/>
        </p:nvSpPr>
        <p:spPr bwMode="auto">
          <a:xfrm>
            <a:off x="213565" y="4280299"/>
            <a:ext cx="733425" cy="1214438"/>
          </a:xfrm>
          <a:prstGeom prst="curvedRightArrow">
            <a:avLst>
              <a:gd name="adj1" fmla="val 33117"/>
              <a:gd name="adj2" fmla="val 66234"/>
              <a:gd name="adj3" fmla="val 33333"/>
            </a:avLst>
          </a:prstGeom>
          <a:solidFill>
            <a:schemeClr val="accent5">
              <a:lumMod val="75000"/>
            </a:schemeClr>
          </a:solidFill>
          <a:ln w="9525">
            <a:solidFill>
              <a:schemeClr val="tx1"/>
            </a:solidFill>
            <a:miter lim="800000"/>
            <a:headEnd/>
            <a:tailEnd/>
          </a:ln>
          <a:effectLst/>
        </p:spPr>
        <p:txBody>
          <a:bodyPr wrap="none" anchor="ctr"/>
          <a:lstStyle>
            <a:lvl1pPr>
              <a:spcBef>
                <a:spcPct val="20000"/>
              </a:spcBef>
              <a:buClr>
                <a:schemeClr val="accent1"/>
              </a:buClr>
              <a:buFont typeface="Wingdings" panose="05000000000000000000" pitchFamily="2" charset="2"/>
              <a:buChar char="l"/>
              <a:defRPr sz="3200">
                <a:solidFill>
                  <a:schemeClr val="tx1"/>
                </a:solidFill>
                <a:latin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700">
                <a:solidFill>
                  <a:schemeClr val="tx1"/>
                </a:solidFill>
                <a:latin typeface="Arial" panose="020B0604020202020204" pitchFamily="34" charset="0"/>
              </a:defRPr>
            </a:lvl2pPr>
            <a:lvl3pPr marL="1143000" indent="-228600">
              <a:spcBef>
                <a:spcPct val="20000"/>
              </a:spcBef>
              <a:buClr>
                <a:schemeClr val="accent1"/>
              </a:buClr>
              <a:buFont typeface="Wingdings" panose="05000000000000000000" pitchFamily="2" charset="2"/>
              <a:buChar char="l"/>
              <a:defRPr sz="2300">
                <a:solidFill>
                  <a:schemeClr val="tx1"/>
                </a:solidFill>
                <a:latin typeface="Arial" panose="020B0604020202020204" pitchFamily="34" charset="0"/>
              </a:defRPr>
            </a:lvl3pPr>
            <a:lvl4pPr marL="1600200" indent="-228600">
              <a:spcBef>
                <a:spcPct val="20000"/>
              </a:spcBef>
              <a:buClr>
                <a:schemeClr val="accent1"/>
              </a:buClr>
              <a:buChar char="•"/>
              <a:defRPr sz="2000">
                <a:solidFill>
                  <a:schemeClr val="tx1"/>
                </a:solidFill>
                <a:latin typeface="Arial" panose="020B0604020202020204" pitchFamily="34" charset="0"/>
              </a:defRPr>
            </a:lvl4pPr>
            <a:lvl5pPr marL="2057400" indent="-228600">
              <a:spcBef>
                <a:spcPct val="20000"/>
              </a:spcBef>
              <a:buClr>
                <a:schemeClr val="accent1"/>
              </a:buClr>
              <a:buFont typeface="Wingdings" panose="05000000000000000000" pitchFamily="2" charset="2"/>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defRPr>
            </a:lvl9pPr>
          </a:lstStyle>
          <a:p>
            <a:pPr>
              <a:spcBef>
                <a:spcPct val="0"/>
              </a:spcBef>
              <a:buClrTx/>
              <a:buFontTx/>
              <a:buNone/>
            </a:pPr>
            <a:endParaRPr lang="en-US" altLang="en-US" sz="1800" dirty="0"/>
          </a:p>
        </p:txBody>
      </p:sp>
      <p:sp>
        <p:nvSpPr>
          <p:cNvPr id="23" name="Right Brace 22"/>
          <p:cNvSpPr/>
          <p:nvPr/>
        </p:nvSpPr>
        <p:spPr>
          <a:xfrm>
            <a:off x="5542041" y="1049338"/>
            <a:ext cx="228600" cy="946944"/>
          </a:xfrm>
          <a:prstGeom prst="rightBrace">
            <a:avLst/>
          </a:prstGeom>
          <a:solidFill>
            <a:schemeClr val="accent5">
              <a:lumMod val="20000"/>
              <a:lumOff val="80000"/>
            </a:schemeClr>
          </a:solidFill>
          <a:ln>
            <a:solidFill>
              <a:schemeClr val="accent5">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24" name="TextBox 23"/>
          <p:cNvSpPr txBox="1"/>
          <p:nvPr/>
        </p:nvSpPr>
        <p:spPr>
          <a:xfrm>
            <a:off x="6045390" y="1191280"/>
            <a:ext cx="2133601" cy="646331"/>
          </a:xfrm>
          <a:prstGeom prst="rect">
            <a:avLst/>
          </a:prstGeom>
          <a:noFill/>
        </p:spPr>
        <p:txBody>
          <a:bodyPr wrap="square" rtlCol="0">
            <a:spAutoFit/>
          </a:bodyPr>
          <a:lstStyle/>
          <a:p>
            <a:r>
              <a:rPr lang="en-US" dirty="0"/>
              <a:t>Usually planned by  QA Manager</a:t>
            </a:r>
          </a:p>
        </p:txBody>
      </p:sp>
      <p:sp>
        <p:nvSpPr>
          <p:cNvPr id="25" name="Right Brace 24"/>
          <p:cNvSpPr/>
          <p:nvPr/>
        </p:nvSpPr>
        <p:spPr>
          <a:xfrm>
            <a:off x="5549556" y="2307828"/>
            <a:ext cx="228600" cy="946944"/>
          </a:xfrm>
          <a:prstGeom prst="rightBrace">
            <a:avLst/>
          </a:prstGeom>
          <a:solidFill>
            <a:schemeClr val="accent5">
              <a:lumMod val="20000"/>
              <a:lumOff val="80000"/>
            </a:schemeClr>
          </a:solidFill>
          <a:ln>
            <a:solidFill>
              <a:schemeClr val="accent5">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26" name="Right Brace 25"/>
          <p:cNvSpPr/>
          <p:nvPr/>
        </p:nvSpPr>
        <p:spPr>
          <a:xfrm>
            <a:off x="5562600" y="3528043"/>
            <a:ext cx="228600" cy="946944"/>
          </a:xfrm>
          <a:prstGeom prst="rightBrace">
            <a:avLst/>
          </a:prstGeom>
          <a:solidFill>
            <a:schemeClr val="accent5">
              <a:lumMod val="20000"/>
              <a:lumOff val="80000"/>
            </a:schemeClr>
          </a:solidFill>
          <a:ln>
            <a:solidFill>
              <a:schemeClr val="accent5">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27" name="Right Brace 26"/>
          <p:cNvSpPr/>
          <p:nvPr/>
        </p:nvSpPr>
        <p:spPr>
          <a:xfrm>
            <a:off x="5562600" y="4746228"/>
            <a:ext cx="228600" cy="946944"/>
          </a:xfrm>
          <a:prstGeom prst="rightBrace">
            <a:avLst/>
          </a:prstGeom>
          <a:solidFill>
            <a:schemeClr val="accent5">
              <a:lumMod val="20000"/>
              <a:lumOff val="80000"/>
            </a:schemeClr>
          </a:solidFill>
          <a:ln>
            <a:solidFill>
              <a:schemeClr val="accent5">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28" name="TextBox 27"/>
          <p:cNvSpPr txBox="1"/>
          <p:nvPr/>
        </p:nvSpPr>
        <p:spPr>
          <a:xfrm>
            <a:off x="6045390" y="2219235"/>
            <a:ext cx="2872998" cy="923330"/>
          </a:xfrm>
          <a:prstGeom prst="rect">
            <a:avLst/>
          </a:prstGeom>
          <a:noFill/>
        </p:spPr>
        <p:txBody>
          <a:bodyPr wrap="square" rtlCol="0">
            <a:spAutoFit/>
          </a:bodyPr>
          <a:lstStyle/>
          <a:p>
            <a:r>
              <a:rPr lang="en-US" dirty="0"/>
              <a:t>Conducted by trained auditor, independent of area being audited</a:t>
            </a:r>
          </a:p>
        </p:txBody>
      </p:sp>
      <p:sp>
        <p:nvSpPr>
          <p:cNvPr id="29" name="TextBox 28"/>
          <p:cNvSpPr txBox="1"/>
          <p:nvPr/>
        </p:nvSpPr>
        <p:spPr>
          <a:xfrm>
            <a:off x="6105295" y="3417758"/>
            <a:ext cx="2336610" cy="1200329"/>
          </a:xfrm>
          <a:prstGeom prst="rect">
            <a:avLst/>
          </a:prstGeom>
          <a:noFill/>
        </p:spPr>
        <p:txBody>
          <a:bodyPr wrap="square" rtlCol="0">
            <a:spAutoFit/>
          </a:bodyPr>
          <a:lstStyle/>
          <a:p>
            <a:r>
              <a:rPr lang="en-US" dirty="0"/>
              <a:t>Does the laboratory meet requirements of ISO/IEC 17025 and its own SOPs?</a:t>
            </a:r>
          </a:p>
        </p:txBody>
      </p:sp>
      <p:sp>
        <p:nvSpPr>
          <p:cNvPr id="30" name="TextBox 29"/>
          <p:cNvSpPr txBox="1"/>
          <p:nvPr/>
        </p:nvSpPr>
        <p:spPr>
          <a:xfrm>
            <a:off x="5981700" y="4653986"/>
            <a:ext cx="3086100" cy="1077218"/>
          </a:xfrm>
          <a:prstGeom prst="rect">
            <a:avLst/>
          </a:prstGeom>
          <a:noFill/>
        </p:spPr>
        <p:txBody>
          <a:bodyPr wrap="square" rtlCol="0">
            <a:spAutoFit/>
          </a:bodyPr>
          <a:lstStyle/>
          <a:p>
            <a:r>
              <a:rPr lang="en-US" sz="1600" b="1" dirty="0"/>
              <a:t>Findings include compliance, noncompliance, and opportunities for improvement</a:t>
            </a:r>
          </a:p>
        </p:txBody>
      </p:sp>
      <p:pic>
        <p:nvPicPr>
          <p:cNvPr id="31" name="Picture 30"/>
          <p:cNvPicPr>
            <a:picLocks noChangeAspect="1"/>
          </p:cNvPicPr>
          <p:nvPr/>
        </p:nvPicPr>
        <p:blipFill>
          <a:blip r:embed="rId3"/>
          <a:stretch>
            <a:fillRect/>
          </a:stretch>
        </p:blipFill>
        <p:spPr>
          <a:xfrm>
            <a:off x="3505200" y="5808663"/>
            <a:ext cx="917491" cy="955108"/>
          </a:xfrm>
          <a:prstGeom prst="rect">
            <a:avLst/>
          </a:prstGeom>
        </p:spPr>
      </p:pic>
    </p:spTree>
    <p:extLst>
      <p:ext uri="{BB962C8B-B14F-4D97-AF65-F5344CB8AC3E}">
        <p14:creationId xmlns:p14="http://schemas.microsoft.com/office/powerpoint/2010/main" val="93198039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200" y="304800"/>
            <a:ext cx="8229600" cy="661720"/>
          </a:xfrm>
        </p:spPr>
        <p:txBody>
          <a:bodyPr/>
          <a:lstStyle/>
          <a:p>
            <a:r>
              <a:rPr lang="en-US" altLang="en-US" dirty="0"/>
              <a:t>Audit the System, NOT the People</a:t>
            </a:r>
            <a:endParaRPr lang="en-US" dirty="0"/>
          </a:p>
        </p:txBody>
      </p:sp>
      <p:sp>
        <p:nvSpPr>
          <p:cNvPr id="2" name="Content Placeholder 1"/>
          <p:cNvSpPr>
            <a:spLocks noGrp="1"/>
          </p:cNvSpPr>
          <p:nvPr>
            <p:ph idx="1"/>
          </p:nvPr>
        </p:nvSpPr>
        <p:spPr>
          <a:xfrm>
            <a:off x="457200" y="1143000"/>
            <a:ext cx="8229600" cy="7023461"/>
          </a:xfrm>
        </p:spPr>
        <p:txBody>
          <a:bodyPr/>
          <a:lstStyle/>
          <a:p>
            <a:pPr>
              <a:lnSpc>
                <a:spcPct val="90000"/>
              </a:lnSpc>
            </a:pPr>
            <a:r>
              <a:rPr lang="en-US" altLang="en-US" sz="2800" dirty="0"/>
              <a:t>Gather </a:t>
            </a:r>
            <a:r>
              <a:rPr lang="en-US" altLang="en-US" sz="2800" u="sng" dirty="0"/>
              <a:t>objective evidence</a:t>
            </a:r>
            <a:endParaRPr lang="en-US" altLang="en-US" sz="2800" dirty="0"/>
          </a:p>
          <a:p>
            <a:pPr lvl="1">
              <a:lnSpc>
                <a:spcPct val="90000"/>
              </a:lnSpc>
            </a:pPr>
            <a:r>
              <a:rPr lang="en-US" altLang="en-US" sz="2400" dirty="0"/>
              <a:t>Policies, SOPs, records, auditor observation</a:t>
            </a:r>
          </a:p>
          <a:p>
            <a:pPr>
              <a:lnSpc>
                <a:spcPct val="90000"/>
              </a:lnSpc>
            </a:pPr>
            <a:r>
              <a:rPr lang="en-US" altLang="en-US" sz="2800" dirty="0"/>
              <a:t>Interview the people</a:t>
            </a:r>
          </a:p>
          <a:p>
            <a:pPr lvl="1">
              <a:lnSpc>
                <a:spcPct val="90000"/>
              </a:lnSpc>
            </a:pPr>
            <a:r>
              <a:rPr lang="en-US" altLang="en-US" sz="2400" dirty="0"/>
              <a:t>Understand the system and its effectiveness</a:t>
            </a:r>
          </a:p>
          <a:p>
            <a:pPr lvl="1">
              <a:lnSpc>
                <a:spcPct val="90000"/>
              </a:lnSpc>
            </a:pPr>
            <a:r>
              <a:rPr lang="en-US" altLang="en-US" sz="2400" dirty="0"/>
              <a:t>How do they:</a:t>
            </a:r>
          </a:p>
          <a:p>
            <a:pPr lvl="2">
              <a:lnSpc>
                <a:spcPct val="90000"/>
              </a:lnSpc>
            </a:pPr>
            <a:r>
              <a:rPr lang="en-US" altLang="en-US" sz="2000" dirty="0"/>
              <a:t>Receive and interpret information</a:t>
            </a:r>
          </a:p>
          <a:p>
            <a:pPr lvl="2">
              <a:lnSpc>
                <a:spcPct val="90000"/>
              </a:lnSpc>
            </a:pPr>
            <a:r>
              <a:rPr lang="en-US" altLang="en-US" sz="2000" dirty="0"/>
              <a:t>Carry out instructions</a:t>
            </a:r>
          </a:p>
          <a:p>
            <a:pPr lvl="2">
              <a:lnSpc>
                <a:spcPct val="90000"/>
              </a:lnSpc>
            </a:pPr>
            <a:r>
              <a:rPr lang="en-US" altLang="en-US" sz="2000" dirty="0"/>
              <a:t>Produce the data</a:t>
            </a:r>
          </a:p>
          <a:p>
            <a:pPr>
              <a:lnSpc>
                <a:spcPct val="90000"/>
              </a:lnSpc>
            </a:pPr>
            <a:r>
              <a:rPr lang="en-US" altLang="en-US" sz="2800" dirty="0"/>
              <a:t>If nonconformances arise, fix that </a:t>
            </a:r>
            <a:r>
              <a:rPr lang="en-US" altLang="en-US" sz="2800" u="sng" dirty="0"/>
              <a:t>system</a:t>
            </a:r>
            <a:endParaRPr lang="en-US" altLang="en-US" sz="2800" dirty="0"/>
          </a:p>
          <a:p>
            <a:pPr lvl="1">
              <a:lnSpc>
                <a:spcPct val="90000"/>
              </a:lnSpc>
            </a:pPr>
            <a:r>
              <a:rPr lang="en-US" altLang="en-US" sz="2400" dirty="0"/>
              <a:t>Very few problems are due to the people</a:t>
            </a:r>
          </a:p>
          <a:p>
            <a:pPr lvl="1">
              <a:lnSpc>
                <a:spcPct val="90000"/>
              </a:lnSpc>
            </a:pPr>
            <a:r>
              <a:rPr lang="en-US" altLang="en-US" sz="2400" dirty="0"/>
              <a:t>The better the system, the fewer times people will be the problem</a:t>
            </a:r>
          </a:p>
          <a:p>
            <a:endParaRPr lang="en-US" altLang="en-US" dirty="0"/>
          </a:p>
          <a:p>
            <a:pPr marL="0" indent="0">
              <a:buNone/>
            </a:pPr>
            <a:endParaRPr lang="en-US" altLang="en-US" sz="2800" dirty="0"/>
          </a:p>
          <a:p>
            <a:endParaRPr lang="en-US" altLang="en-US" sz="2800" dirty="0"/>
          </a:p>
          <a:p>
            <a:endParaRPr lang="en-US" dirty="0"/>
          </a:p>
        </p:txBody>
      </p:sp>
      <p:pic>
        <p:nvPicPr>
          <p:cNvPr id="5" name="Picture 4"/>
          <p:cNvPicPr>
            <a:picLocks noChangeAspect="1"/>
          </p:cNvPicPr>
          <p:nvPr/>
        </p:nvPicPr>
        <p:blipFill>
          <a:blip r:embed="rId3"/>
          <a:stretch>
            <a:fillRect/>
          </a:stretch>
        </p:blipFill>
        <p:spPr>
          <a:xfrm>
            <a:off x="3505200" y="5791200"/>
            <a:ext cx="917491" cy="955108"/>
          </a:xfrm>
          <a:prstGeom prst="rect">
            <a:avLst/>
          </a:prstGeom>
        </p:spPr>
      </p:pic>
    </p:spTree>
    <p:extLst>
      <p:ext uri="{BB962C8B-B14F-4D97-AF65-F5344CB8AC3E}">
        <p14:creationId xmlns:p14="http://schemas.microsoft.com/office/powerpoint/2010/main" val="78101301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200" y="304800"/>
            <a:ext cx="8229600" cy="661720"/>
          </a:xfrm>
        </p:spPr>
        <p:txBody>
          <a:bodyPr/>
          <a:lstStyle/>
          <a:p>
            <a:r>
              <a:rPr lang="en-US" dirty="0"/>
              <a:t>Control of Nonconforming Work</a:t>
            </a:r>
          </a:p>
        </p:txBody>
      </p:sp>
      <p:sp>
        <p:nvSpPr>
          <p:cNvPr id="2" name="Content Placeholder 1"/>
          <p:cNvSpPr>
            <a:spLocks noGrp="1"/>
          </p:cNvSpPr>
          <p:nvPr>
            <p:ph idx="1"/>
          </p:nvPr>
        </p:nvSpPr>
        <p:spPr>
          <a:xfrm>
            <a:off x="76200" y="1828800"/>
            <a:ext cx="7620000" cy="3046988"/>
          </a:xfrm>
        </p:spPr>
        <p:txBody>
          <a:bodyPr/>
          <a:lstStyle/>
          <a:p>
            <a:pPr marL="342900" lvl="1" indent="-342900">
              <a:buFont typeface="Arial" panose="020B0604020202020204" pitchFamily="34" charset="0"/>
              <a:buChar char="•"/>
            </a:pPr>
            <a:r>
              <a:rPr lang="en-US" altLang="en-US" sz="3200" dirty="0"/>
              <a:t>7.10.1 The laboratory shall have a procedure that shall be implemented when any aspect of its laboratory activities or results of this work do not conform to its own procedures or the agreed requirements of the customer</a:t>
            </a:r>
            <a:endParaRPr lang="en-US" sz="4000" dirty="0"/>
          </a:p>
        </p:txBody>
      </p:sp>
      <p:sp>
        <p:nvSpPr>
          <p:cNvPr id="5" name="Text Placeholder 4"/>
          <p:cNvSpPr>
            <a:spLocks noGrp="1"/>
          </p:cNvSpPr>
          <p:nvPr>
            <p:ph type="body" sz="quarter" idx="10"/>
          </p:nvPr>
        </p:nvSpPr>
        <p:spPr>
          <a:xfrm>
            <a:off x="457200" y="990600"/>
            <a:ext cx="8077200" cy="477054"/>
          </a:xfrm>
        </p:spPr>
        <p:txBody>
          <a:bodyPr/>
          <a:lstStyle/>
          <a:p>
            <a:r>
              <a:rPr lang="en-US" dirty="0"/>
              <a:t>ISO/IEC </a:t>
            </a:r>
            <a:r>
              <a:rPr lang="en-US" dirty="0" smtClean="0"/>
              <a:t>17025:2017 </a:t>
            </a:r>
            <a:r>
              <a:rPr lang="en-US" dirty="0"/>
              <a:t>clause 7.10</a:t>
            </a:r>
          </a:p>
        </p:txBody>
      </p:sp>
      <p:pic>
        <p:nvPicPr>
          <p:cNvPr id="6" name="Picture 5"/>
          <p:cNvPicPr>
            <a:picLocks noChangeAspect="1"/>
          </p:cNvPicPr>
          <p:nvPr/>
        </p:nvPicPr>
        <p:blipFill>
          <a:blip r:embed="rId3"/>
          <a:stretch>
            <a:fillRect/>
          </a:stretch>
        </p:blipFill>
        <p:spPr>
          <a:xfrm>
            <a:off x="3505200" y="5791200"/>
            <a:ext cx="917491" cy="955108"/>
          </a:xfrm>
          <a:prstGeom prst="rect">
            <a:avLst/>
          </a:prstGeom>
        </p:spPr>
      </p:pic>
      <p:pic>
        <p:nvPicPr>
          <p:cNvPr id="7" name="Picture 6"/>
          <p:cNvPicPr>
            <a:picLocks noChangeAspect="1"/>
          </p:cNvPicPr>
          <p:nvPr/>
        </p:nvPicPr>
        <p:blipFill>
          <a:blip r:embed="rId3"/>
          <a:stretch>
            <a:fillRect/>
          </a:stretch>
        </p:blipFill>
        <p:spPr>
          <a:xfrm>
            <a:off x="3505200" y="5773237"/>
            <a:ext cx="917491" cy="955108"/>
          </a:xfrm>
          <a:prstGeom prst="rect">
            <a:avLst/>
          </a:prstGeom>
        </p:spPr>
      </p:pic>
    </p:spTree>
    <p:extLst>
      <p:ext uri="{BB962C8B-B14F-4D97-AF65-F5344CB8AC3E}">
        <p14:creationId xmlns:p14="http://schemas.microsoft.com/office/powerpoint/2010/main" val="416068088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What will be covered in this training?</a:t>
            </a:r>
          </a:p>
        </p:txBody>
      </p:sp>
      <p:sp>
        <p:nvSpPr>
          <p:cNvPr id="3" name="Content Placeholder 2"/>
          <p:cNvSpPr>
            <a:spLocks noGrp="1"/>
          </p:cNvSpPr>
          <p:nvPr>
            <p:ph type="body" sz="quarter" idx="10"/>
          </p:nvPr>
        </p:nvSpPr>
        <p:spPr>
          <a:xfrm>
            <a:off x="457200" y="1066800"/>
            <a:ext cx="8229600" cy="4278094"/>
          </a:xfrm>
        </p:spPr>
        <p:txBody>
          <a:bodyPr/>
          <a:lstStyle/>
          <a:p>
            <a:r>
              <a:rPr lang="en-US" dirty="0"/>
              <a:t>Internal Auditing </a:t>
            </a:r>
          </a:p>
          <a:p>
            <a:pPr lvl="1"/>
            <a:r>
              <a:rPr lang="en-US" dirty="0"/>
              <a:t>What is it?</a:t>
            </a:r>
          </a:p>
          <a:p>
            <a:pPr lvl="1"/>
            <a:r>
              <a:rPr lang="en-US" dirty="0"/>
              <a:t>Who performs it?</a:t>
            </a:r>
          </a:p>
          <a:p>
            <a:pPr lvl="1"/>
            <a:r>
              <a:rPr lang="en-US" dirty="0"/>
              <a:t>What are the possible outcomes?</a:t>
            </a:r>
          </a:p>
          <a:p>
            <a:r>
              <a:rPr lang="en-US" dirty="0"/>
              <a:t>Control of Nonconforming Work</a:t>
            </a:r>
          </a:p>
          <a:p>
            <a:pPr lvl="1"/>
            <a:r>
              <a:rPr lang="en-US" dirty="0"/>
              <a:t>What is it?</a:t>
            </a:r>
          </a:p>
          <a:p>
            <a:pPr lvl="1"/>
            <a:r>
              <a:rPr lang="en-US" dirty="0"/>
              <a:t>How do I identify it?</a:t>
            </a:r>
          </a:p>
          <a:p>
            <a:pPr lvl="1"/>
            <a:r>
              <a:rPr lang="en-US" dirty="0"/>
              <a:t>What do I do if it happens?</a:t>
            </a:r>
          </a:p>
        </p:txBody>
      </p:sp>
      <p:pic>
        <p:nvPicPr>
          <p:cNvPr id="4" name="Picture 3"/>
          <p:cNvPicPr>
            <a:picLocks noChangeAspect="1"/>
          </p:cNvPicPr>
          <p:nvPr/>
        </p:nvPicPr>
        <p:blipFill>
          <a:blip r:embed="rId3"/>
          <a:stretch>
            <a:fillRect/>
          </a:stretch>
        </p:blipFill>
        <p:spPr>
          <a:xfrm>
            <a:off x="3505200" y="5715000"/>
            <a:ext cx="917491" cy="955108"/>
          </a:xfrm>
          <a:prstGeom prst="rect">
            <a:avLst/>
          </a:prstGeom>
        </p:spPr>
      </p:pic>
    </p:spTree>
    <p:extLst>
      <p:ext uri="{BB962C8B-B14F-4D97-AF65-F5344CB8AC3E}">
        <p14:creationId xmlns:p14="http://schemas.microsoft.com/office/powerpoint/2010/main" val="240984342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91885"/>
            <a:ext cx="8229600" cy="661720"/>
          </a:xfrm>
        </p:spPr>
        <p:txBody>
          <a:bodyPr/>
          <a:lstStyle/>
          <a:p>
            <a:r>
              <a:rPr lang="en-US" dirty="0"/>
              <a:t>Control of Nonconforming Work</a:t>
            </a:r>
          </a:p>
        </p:txBody>
      </p:sp>
      <p:sp>
        <p:nvSpPr>
          <p:cNvPr id="3" name="Content Placeholder 2"/>
          <p:cNvSpPr>
            <a:spLocks noGrp="1"/>
          </p:cNvSpPr>
          <p:nvPr>
            <p:ph idx="1"/>
          </p:nvPr>
        </p:nvSpPr>
        <p:spPr>
          <a:xfrm>
            <a:off x="342900" y="1314575"/>
            <a:ext cx="8458200" cy="4228850"/>
          </a:xfrm>
        </p:spPr>
        <p:txBody>
          <a:bodyPr/>
          <a:lstStyle/>
          <a:p>
            <a:pPr marL="342900" lvl="1" indent="-342900">
              <a:buFont typeface="Arial" panose="020B0604020202020204" pitchFamily="34" charset="0"/>
              <a:buChar char="•"/>
            </a:pPr>
            <a:r>
              <a:rPr lang="en-US" altLang="en-US" sz="2000" dirty="0"/>
              <a:t>The procedure:</a:t>
            </a:r>
          </a:p>
          <a:p>
            <a:pPr marL="742950" lvl="2" indent="-342900">
              <a:buFont typeface="Courier New" panose="02070309020205020404" pitchFamily="49" charset="0"/>
              <a:buChar char="o"/>
            </a:pPr>
            <a:r>
              <a:rPr lang="en-US" altLang="en-US" sz="2000" dirty="0">
                <a:solidFill>
                  <a:schemeClr val="tx2"/>
                </a:solidFill>
              </a:rPr>
              <a:t>Defines responsibilities &amp; authorities for managing nonconforming work</a:t>
            </a:r>
          </a:p>
          <a:p>
            <a:pPr marL="742950" lvl="2" indent="-342900">
              <a:buFont typeface="Courier New" panose="02070309020205020404" pitchFamily="49" charset="0"/>
              <a:buChar char="o"/>
            </a:pPr>
            <a:r>
              <a:rPr lang="en-US" altLang="en-US" sz="2000" dirty="0">
                <a:solidFill>
                  <a:schemeClr val="tx2"/>
                </a:solidFill>
              </a:rPr>
              <a:t>Ensures actions taken for managing when nonconforming work (i.e., halting work, withholding reports) are based on established risk levels</a:t>
            </a:r>
          </a:p>
          <a:p>
            <a:pPr marL="742950" lvl="2" indent="-342900">
              <a:buFont typeface="Courier New" panose="02070309020205020404" pitchFamily="49" charset="0"/>
              <a:buChar char="o"/>
            </a:pPr>
            <a:r>
              <a:rPr lang="en-US" altLang="en-US" sz="2000" dirty="0">
                <a:solidFill>
                  <a:schemeClr val="tx2"/>
                </a:solidFill>
              </a:rPr>
              <a:t>Ensures evaluation of the significance of nonconforming work is made; including an impact analysis on previous work</a:t>
            </a:r>
          </a:p>
          <a:p>
            <a:pPr marL="742950" lvl="2" indent="-342900">
              <a:buFont typeface="Courier New" panose="02070309020205020404" pitchFamily="49" charset="0"/>
              <a:buChar char="o"/>
            </a:pPr>
            <a:r>
              <a:rPr lang="en-US" altLang="en-US" sz="2000" dirty="0">
                <a:solidFill>
                  <a:schemeClr val="tx2"/>
                </a:solidFill>
              </a:rPr>
              <a:t>Ensures that a decision is made if the nonconforming work is acceptable</a:t>
            </a:r>
          </a:p>
          <a:p>
            <a:pPr marL="742950" lvl="2" indent="-342900">
              <a:buFont typeface="Courier New" panose="02070309020205020404" pitchFamily="49" charset="0"/>
              <a:buChar char="o"/>
            </a:pPr>
            <a:r>
              <a:rPr lang="en-US" altLang="en-US" sz="2000" dirty="0">
                <a:solidFill>
                  <a:schemeClr val="tx2"/>
                </a:solidFill>
              </a:rPr>
              <a:t>Ensures the customer is notified and work is recalled. if needed</a:t>
            </a:r>
          </a:p>
          <a:p>
            <a:pPr marL="742950" lvl="2" indent="-342900">
              <a:buFont typeface="Courier New" panose="02070309020205020404" pitchFamily="49" charset="0"/>
              <a:buChar char="o"/>
            </a:pPr>
            <a:r>
              <a:rPr lang="en-US" altLang="en-US" sz="2000" dirty="0">
                <a:solidFill>
                  <a:schemeClr val="tx2"/>
                </a:solidFill>
              </a:rPr>
              <a:t>Defines responsibility for authorizing resumption of wor</a:t>
            </a:r>
            <a:r>
              <a:rPr lang="en-US" altLang="en-US" dirty="0">
                <a:solidFill>
                  <a:schemeClr val="tx2"/>
                </a:solidFill>
              </a:rPr>
              <a:t>k</a:t>
            </a:r>
          </a:p>
        </p:txBody>
      </p:sp>
      <p:sp>
        <p:nvSpPr>
          <p:cNvPr id="4" name="Text Placeholder 3"/>
          <p:cNvSpPr>
            <a:spLocks noGrp="1"/>
          </p:cNvSpPr>
          <p:nvPr>
            <p:ph type="body" sz="quarter" idx="10"/>
          </p:nvPr>
        </p:nvSpPr>
        <p:spPr>
          <a:xfrm>
            <a:off x="452284" y="796075"/>
            <a:ext cx="8077200" cy="477054"/>
          </a:xfrm>
        </p:spPr>
        <p:txBody>
          <a:bodyPr/>
          <a:lstStyle/>
          <a:p>
            <a:r>
              <a:rPr lang="en-US" dirty="0"/>
              <a:t>ISO/IEC </a:t>
            </a:r>
            <a:r>
              <a:rPr lang="en-US" dirty="0" smtClean="0"/>
              <a:t>17025:2017 </a:t>
            </a:r>
            <a:r>
              <a:rPr lang="en-US" dirty="0"/>
              <a:t>clause 7.10.1</a:t>
            </a:r>
          </a:p>
        </p:txBody>
      </p:sp>
      <p:pic>
        <p:nvPicPr>
          <p:cNvPr id="5" name="Picture 4"/>
          <p:cNvPicPr>
            <a:picLocks noChangeAspect="1"/>
          </p:cNvPicPr>
          <p:nvPr/>
        </p:nvPicPr>
        <p:blipFill>
          <a:blip r:embed="rId3"/>
          <a:stretch>
            <a:fillRect/>
          </a:stretch>
        </p:blipFill>
        <p:spPr>
          <a:xfrm>
            <a:off x="3505200" y="5791200"/>
            <a:ext cx="917491" cy="955108"/>
          </a:xfrm>
          <a:prstGeom prst="rect">
            <a:avLst/>
          </a:prstGeom>
        </p:spPr>
      </p:pic>
    </p:spTree>
    <p:extLst>
      <p:ext uri="{BB962C8B-B14F-4D97-AF65-F5344CB8AC3E}">
        <p14:creationId xmlns:p14="http://schemas.microsoft.com/office/powerpoint/2010/main" val="422050270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200" y="304800"/>
            <a:ext cx="8229600" cy="661720"/>
          </a:xfrm>
        </p:spPr>
        <p:txBody>
          <a:bodyPr/>
          <a:lstStyle/>
          <a:p>
            <a:r>
              <a:rPr lang="en-US" dirty="0"/>
              <a:t>Control of Nonconforming Work</a:t>
            </a:r>
          </a:p>
        </p:txBody>
      </p:sp>
      <p:sp>
        <p:nvSpPr>
          <p:cNvPr id="2" name="Content Placeholder 1"/>
          <p:cNvSpPr>
            <a:spLocks noGrp="1"/>
          </p:cNvSpPr>
          <p:nvPr>
            <p:ph idx="1"/>
          </p:nvPr>
        </p:nvSpPr>
        <p:spPr>
          <a:xfrm>
            <a:off x="381000" y="1676400"/>
            <a:ext cx="8382000" cy="3499420"/>
          </a:xfrm>
        </p:spPr>
        <p:txBody>
          <a:bodyPr/>
          <a:lstStyle/>
          <a:p>
            <a:pPr marL="342900" lvl="1" indent="-342900">
              <a:buFont typeface="Arial" panose="020B0604020202020204" pitchFamily="34" charset="0"/>
              <a:buChar char="•"/>
            </a:pPr>
            <a:r>
              <a:rPr lang="en-US" altLang="en-US" sz="2300" dirty="0" smtClean="0"/>
              <a:t>7.10.3 </a:t>
            </a:r>
            <a:r>
              <a:rPr lang="en-US" altLang="en-US" sz="2300" dirty="0"/>
              <a:t>Where the evaluation indicates that the nonconforming work could </a:t>
            </a:r>
            <a:r>
              <a:rPr lang="en-US" altLang="en-US" sz="2300" dirty="0" smtClean="0"/>
              <a:t>recur, </a:t>
            </a:r>
            <a:r>
              <a:rPr lang="en-US" altLang="en-US" sz="2300" dirty="0"/>
              <a:t>or that there is doubt about the </a:t>
            </a:r>
            <a:r>
              <a:rPr lang="en-US" altLang="en-US" sz="2300" dirty="0" smtClean="0"/>
              <a:t>conformity </a:t>
            </a:r>
            <a:r>
              <a:rPr lang="en-US" altLang="en-US" sz="2300" dirty="0"/>
              <a:t>of the laboratory’s operations with its own management system, the </a:t>
            </a:r>
            <a:r>
              <a:rPr lang="en-US" altLang="en-US" sz="2300" dirty="0" smtClean="0"/>
              <a:t>laboratory shall implement corrective action.</a:t>
            </a:r>
            <a:endParaRPr lang="en-US" altLang="en-US" sz="2300" dirty="0"/>
          </a:p>
          <a:p>
            <a:pPr marL="742950" lvl="2" indent="-342900"/>
            <a:endParaRPr lang="en-US" altLang="en-US" sz="1900" dirty="0"/>
          </a:p>
          <a:p>
            <a:pPr marL="742950" lvl="2" indent="-342900"/>
            <a:r>
              <a:rPr lang="en-US" altLang="en-US" sz="1900" dirty="0">
                <a:solidFill>
                  <a:schemeClr val="tx2"/>
                </a:solidFill>
              </a:rPr>
              <a:t>7.10.1 (previous slide) required </a:t>
            </a:r>
            <a:r>
              <a:rPr lang="en-US" altLang="en-US" sz="1900" i="1" u="sng" dirty="0">
                <a:solidFill>
                  <a:schemeClr val="accent1"/>
                </a:solidFill>
              </a:rPr>
              <a:t>correction</a:t>
            </a:r>
            <a:r>
              <a:rPr lang="en-US" altLang="en-US" sz="1900" dirty="0">
                <a:solidFill>
                  <a:schemeClr val="tx2"/>
                </a:solidFill>
              </a:rPr>
              <a:t> to always be taken when nonconforming work identified</a:t>
            </a:r>
          </a:p>
          <a:p>
            <a:pPr marL="742950" lvl="2" indent="-342900"/>
            <a:r>
              <a:rPr lang="en-US" altLang="en-US" sz="1900" dirty="0">
                <a:solidFill>
                  <a:schemeClr val="tx2"/>
                </a:solidFill>
              </a:rPr>
              <a:t>7.10.3 (this slide) only requires </a:t>
            </a:r>
            <a:r>
              <a:rPr lang="en-US" altLang="en-US" sz="1900" i="1" u="sng" dirty="0">
                <a:solidFill>
                  <a:schemeClr val="accent1"/>
                </a:solidFill>
              </a:rPr>
              <a:t>corrective action </a:t>
            </a:r>
            <a:r>
              <a:rPr lang="en-US" altLang="en-US" sz="1900" dirty="0">
                <a:solidFill>
                  <a:schemeClr val="tx2"/>
                </a:solidFill>
              </a:rPr>
              <a:t>in certain circumstances</a:t>
            </a:r>
          </a:p>
        </p:txBody>
      </p:sp>
      <p:sp>
        <p:nvSpPr>
          <p:cNvPr id="5" name="Text Placeholder 4"/>
          <p:cNvSpPr>
            <a:spLocks noGrp="1"/>
          </p:cNvSpPr>
          <p:nvPr>
            <p:ph type="body" sz="quarter" idx="10"/>
          </p:nvPr>
        </p:nvSpPr>
        <p:spPr>
          <a:xfrm>
            <a:off x="457200" y="990600"/>
            <a:ext cx="8077200" cy="477054"/>
          </a:xfrm>
        </p:spPr>
        <p:txBody>
          <a:bodyPr/>
          <a:lstStyle/>
          <a:p>
            <a:r>
              <a:rPr lang="en-US" dirty="0"/>
              <a:t>ISO/IEC </a:t>
            </a:r>
            <a:r>
              <a:rPr lang="en-US" dirty="0" smtClean="0"/>
              <a:t>17025:2017 </a:t>
            </a:r>
            <a:r>
              <a:rPr lang="en-US" dirty="0"/>
              <a:t>clause 7.10.3</a:t>
            </a:r>
          </a:p>
        </p:txBody>
      </p:sp>
      <p:pic>
        <p:nvPicPr>
          <p:cNvPr id="6" name="Picture 5"/>
          <p:cNvPicPr>
            <a:picLocks noChangeAspect="1"/>
          </p:cNvPicPr>
          <p:nvPr/>
        </p:nvPicPr>
        <p:blipFill>
          <a:blip r:embed="rId3"/>
          <a:stretch>
            <a:fillRect/>
          </a:stretch>
        </p:blipFill>
        <p:spPr>
          <a:xfrm>
            <a:off x="3505200" y="5791200"/>
            <a:ext cx="917491" cy="955108"/>
          </a:xfrm>
          <a:prstGeom prst="rect">
            <a:avLst/>
          </a:prstGeom>
        </p:spPr>
      </p:pic>
    </p:spTree>
    <p:extLst>
      <p:ext uri="{BB962C8B-B14F-4D97-AF65-F5344CB8AC3E}">
        <p14:creationId xmlns:p14="http://schemas.microsoft.com/office/powerpoint/2010/main" val="108042679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200" y="304800"/>
            <a:ext cx="8229600" cy="661720"/>
          </a:xfrm>
        </p:spPr>
        <p:txBody>
          <a:bodyPr/>
          <a:lstStyle/>
          <a:p>
            <a:r>
              <a:rPr lang="en-US" dirty="0"/>
              <a:t>Control of Nonconforming Work</a:t>
            </a:r>
          </a:p>
        </p:txBody>
      </p:sp>
      <p:sp>
        <p:nvSpPr>
          <p:cNvPr id="2" name="Content Placeholder 1"/>
          <p:cNvSpPr>
            <a:spLocks noGrp="1"/>
          </p:cNvSpPr>
          <p:nvPr>
            <p:ph idx="1"/>
          </p:nvPr>
        </p:nvSpPr>
        <p:spPr>
          <a:xfrm>
            <a:off x="381000" y="1676400"/>
            <a:ext cx="8382000" cy="830997"/>
          </a:xfrm>
        </p:spPr>
        <p:txBody>
          <a:bodyPr/>
          <a:lstStyle/>
          <a:p>
            <a:pPr marL="342900" lvl="1" indent="-342900">
              <a:buFont typeface="Arial" panose="020B0604020202020204" pitchFamily="34" charset="0"/>
              <a:buChar char="•"/>
            </a:pPr>
            <a:r>
              <a:rPr lang="en-US" altLang="en-US" sz="2400" dirty="0"/>
              <a:t>The laboratory shall retain records of nonconforming work and actions as specified in 7.10.1</a:t>
            </a:r>
          </a:p>
        </p:txBody>
      </p:sp>
      <p:sp>
        <p:nvSpPr>
          <p:cNvPr id="5" name="Text Placeholder 4"/>
          <p:cNvSpPr>
            <a:spLocks noGrp="1"/>
          </p:cNvSpPr>
          <p:nvPr>
            <p:ph type="body" sz="quarter" idx="10"/>
          </p:nvPr>
        </p:nvSpPr>
        <p:spPr>
          <a:xfrm>
            <a:off x="457200" y="990600"/>
            <a:ext cx="8077200" cy="477054"/>
          </a:xfrm>
        </p:spPr>
        <p:txBody>
          <a:bodyPr/>
          <a:lstStyle/>
          <a:p>
            <a:r>
              <a:rPr lang="en-US" dirty="0"/>
              <a:t>ISO/IEC </a:t>
            </a:r>
            <a:r>
              <a:rPr lang="en-US" dirty="0" smtClean="0"/>
              <a:t>17025:2017 </a:t>
            </a:r>
            <a:r>
              <a:rPr lang="en-US" dirty="0"/>
              <a:t>clause 7.10.2</a:t>
            </a:r>
          </a:p>
        </p:txBody>
      </p:sp>
      <p:sp>
        <p:nvSpPr>
          <p:cNvPr id="3" name="Rectangle 2">
            <a:extLst>
              <a:ext uri="{FF2B5EF4-FFF2-40B4-BE49-F238E27FC236}">
                <a16:creationId xmlns:a16="http://schemas.microsoft.com/office/drawing/2014/main" id="{9712AEF9-D78B-4410-BAC5-C444860932DB}"/>
              </a:ext>
            </a:extLst>
          </p:cNvPr>
          <p:cNvSpPr/>
          <p:nvPr/>
        </p:nvSpPr>
        <p:spPr>
          <a:xfrm>
            <a:off x="6324600" y="2445603"/>
            <a:ext cx="1600200" cy="98339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Rectangle 5">
            <a:extLst>
              <a:ext uri="{FF2B5EF4-FFF2-40B4-BE49-F238E27FC236}">
                <a16:creationId xmlns:a16="http://schemas.microsoft.com/office/drawing/2014/main" id="{D293F6F7-2E36-4E9C-9BB4-BBBFA9795DF2}"/>
              </a:ext>
            </a:extLst>
          </p:cNvPr>
          <p:cNvSpPr/>
          <p:nvPr/>
        </p:nvSpPr>
        <p:spPr>
          <a:xfrm>
            <a:off x="6150428" y="2697815"/>
            <a:ext cx="1600200" cy="983397"/>
          </a:xfrm>
          <a:prstGeom prst="rect">
            <a:avLst/>
          </a:prstGeom>
          <a:solidFill>
            <a:schemeClr val="tx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ectangle 6">
            <a:extLst>
              <a:ext uri="{FF2B5EF4-FFF2-40B4-BE49-F238E27FC236}">
                <a16:creationId xmlns:a16="http://schemas.microsoft.com/office/drawing/2014/main" id="{3E3B0163-FB0E-48FD-97EC-9B2F360B3521}"/>
              </a:ext>
            </a:extLst>
          </p:cNvPr>
          <p:cNvSpPr/>
          <p:nvPr/>
        </p:nvSpPr>
        <p:spPr>
          <a:xfrm>
            <a:off x="6019800" y="3040633"/>
            <a:ext cx="1578428" cy="83099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a:extLst>
              <a:ext uri="{FF2B5EF4-FFF2-40B4-BE49-F238E27FC236}">
                <a16:creationId xmlns:a16="http://schemas.microsoft.com/office/drawing/2014/main" id="{9A50AE02-24C2-4A2C-9713-618BA0CD1631}"/>
              </a:ext>
            </a:extLst>
          </p:cNvPr>
          <p:cNvSpPr/>
          <p:nvPr/>
        </p:nvSpPr>
        <p:spPr>
          <a:xfrm>
            <a:off x="5867400" y="3298371"/>
            <a:ext cx="1447800" cy="899832"/>
          </a:xfrm>
          <a:prstGeom prst="rect">
            <a:avLst/>
          </a:prstGeom>
          <a:solidFill>
            <a:schemeClr val="tx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tx1"/>
                </a:solidFill>
              </a:rPr>
              <a:t>Records</a:t>
            </a:r>
          </a:p>
        </p:txBody>
      </p:sp>
      <p:pic>
        <p:nvPicPr>
          <p:cNvPr id="9" name="Picture 8"/>
          <p:cNvPicPr>
            <a:picLocks noChangeAspect="1"/>
          </p:cNvPicPr>
          <p:nvPr/>
        </p:nvPicPr>
        <p:blipFill>
          <a:blip r:embed="rId3"/>
          <a:stretch>
            <a:fillRect/>
          </a:stretch>
        </p:blipFill>
        <p:spPr>
          <a:xfrm>
            <a:off x="3505200" y="5791200"/>
            <a:ext cx="917491" cy="955108"/>
          </a:xfrm>
          <a:prstGeom prst="rect">
            <a:avLst/>
          </a:prstGeom>
        </p:spPr>
      </p:pic>
    </p:spTree>
    <p:extLst>
      <p:ext uri="{BB962C8B-B14F-4D97-AF65-F5344CB8AC3E}">
        <p14:creationId xmlns:p14="http://schemas.microsoft.com/office/powerpoint/2010/main" val="412693664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04800"/>
            <a:ext cx="8229600" cy="661720"/>
          </a:xfrm>
        </p:spPr>
        <p:txBody>
          <a:bodyPr/>
          <a:lstStyle/>
          <a:p>
            <a:r>
              <a:rPr lang="en-US" dirty="0"/>
              <a:t>What is nonconforming work?</a:t>
            </a:r>
          </a:p>
        </p:txBody>
      </p:sp>
      <p:sp>
        <p:nvSpPr>
          <p:cNvPr id="3" name="Content Placeholder 2"/>
          <p:cNvSpPr>
            <a:spLocks noGrp="1"/>
          </p:cNvSpPr>
          <p:nvPr>
            <p:ph idx="1"/>
          </p:nvPr>
        </p:nvSpPr>
        <p:spPr>
          <a:xfrm>
            <a:off x="457200" y="1143001"/>
            <a:ext cx="8229600" cy="4918269"/>
          </a:xfrm>
        </p:spPr>
        <p:txBody>
          <a:bodyPr/>
          <a:lstStyle/>
          <a:p>
            <a:pPr marL="0" indent="0">
              <a:buNone/>
            </a:pPr>
            <a:r>
              <a:rPr lang="en-US" sz="2800" dirty="0"/>
              <a:t>Requires </a:t>
            </a:r>
            <a:r>
              <a:rPr lang="en-US" sz="2800" b="1" dirty="0"/>
              <a:t>evidence</a:t>
            </a:r>
            <a:r>
              <a:rPr lang="en-US" sz="2800" dirty="0"/>
              <a:t> that a specific requirement was not met</a:t>
            </a:r>
          </a:p>
          <a:p>
            <a:r>
              <a:rPr lang="en-US" sz="2800" dirty="0"/>
              <a:t>Non-fulfillment of a requirement</a:t>
            </a:r>
          </a:p>
          <a:p>
            <a:r>
              <a:rPr lang="en-US" sz="2800" dirty="0"/>
              <a:t>When any aspect of testing or other work does not comply to procedures (the laboratory’s own procedures or those of the customer’s)</a:t>
            </a:r>
          </a:p>
          <a:p>
            <a:r>
              <a:rPr lang="en-US" sz="2800" dirty="0"/>
              <a:t>Out-of-control Quality Control</a:t>
            </a:r>
          </a:p>
          <a:p>
            <a:r>
              <a:rPr lang="en-US" sz="2800" dirty="0"/>
              <a:t>Incorrect results reported</a:t>
            </a:r>
          </a:p>
          <a:p>
            <a:r>
              <a:rPr lang="en-US" sz="2800" dirty="0"/>
              <a:t>Failing proficiency test</a:t>
            </a:r>
          </a:p>
          <a:p>
            <a:pPr lvl="1"/>
            <a:endParaRPr lang="en-US" dirty="0"/>
          </a:p>
        </p:txBody>
      </p:sp>
      <p:pic>
        <p:nvPicPr>
          <p:cNvPr id="4" name="Picture 3"/>
          <p:cNvPicPr>
            <a:picLocks noChangeAspect="1"/>
          </p:cNvPicPr>
          <p:nvPr/>
        </p:nvPicPr>
        <p:blipFill>
          <a:blip r:embed="rId3"/>
          <a:stretch>
            <a:fillRect/>
          </a:stretch>
        </p:blipFill>
        <p:spPr>
          <a:xfrm>
            <a:off x="3505200" y="5791200"/>
            <a:ext cx="917491" cy="955108"/>
          </a:xfrm>
          <a:prstGeom prst="rect">
            <a:avLst/>
          </a:prstGeom>
        </p:spPr>
      </p:pic>
    </p:spTree>
    <p:extLst>
      <p:ext uri="{BB962C8B-B14F-4D97-AF65-F5344CB8AC3E}">
        <p14:creationId xmlns:p14="http://schemas.microsoft.com/office/powerpoint/2010/main" val="356475025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04800"/>
            <a:ext cx="8229600" cy="661720"/>
          </a:xfrm>
        </p:spPr>
        <p:txBody>
          <a:bodyPr/>
          <a:lstStyle/>
          <a:p>
            <a:r>
              <a:rPr lang="en-US" dirty="0"/>
              <a:t>What is nonconforming work?</a:t>
            </a:r>
          </a:p>
        </p:txBody>
      </p:sp>
      <p:sp>
        <p:nvSpPr>
          <p:cNvPr id="3" name="Content Placeholder 2"/>
          <p:cNvSpPr>
            <a:spLocks noGrp="1"/>
          </p:cNvSpPr>
          <p:nvPr>
            <p:ph idx="1"/>
          </p:nvPr>
        </p:nvSpPr>
        <p:spPr>
          <a:xfrm>
            <a:off x="21770" y="926776"/>
            <a:ext cx="8436429" cy="5004447"/>
          </a:xfrm>
        </p:spPr>
        <p:txBody>
          <a:bodyPr/>
          <a:lstStyle/>
          <a:p>
            <a:pPr marL="457200" lvl="1" indent="0">
              <a:buNone/>
            </a:pPr>
            <a:r>
              <a:rPr lang="en-US" dirty="0"/>
              <a:t>In 6.4.9 : </a:t>
            </a:r>
          </a:p>
          <a:p>
            <a:pPr marL="457200" lvl="1" indent="0">
              <a:buNone/>
            </a:pPr>
            <a:r>
              <a:rPr lang="en-US" dirty="0"/>
              <a:t>Equipment that has been subjected to overloading or mishandling, gives questionable results, or has been shown to be defective or outside specified requirements, shall be taken out of service. </a:t>
            </a:r>
          </a:p>
          <a:p>
            <a:pPr lvl="1">
              <a:buFont typeface="Arial" panose="020B0604020202020204" pitchFamily="34" charset="0"/>
              <a:buChar char="•"/>
            </a:pPr>
            <a:r>
              <a:rPr lang="en-US" dirty="0"/>
              <a:t>The laboratory shall examine the effect of the defect or deviation from specified requirements and shall initiate the management of </a:t>
            </a:r>
            <a:r>
              <a:rPr lang="en-US" u="sng" dirty="0"/>
              <a:t>nonconforming work </a:t>
            </a:r>
            <a:r>
              <a:rPr lang="en-US" dirty="0"/>
              <a:t>procedure.  </a:t>
            </a:r>
          </a:p>
        </p:txBody>
      </p:sp>
      <p:pic>
        <p:nvPicPr>
          <p:cNvPr id="4" name="Picture 3"/>
          <p:cNvPicPr>
            <a:picLocks noChangeAspect="1"/>
          </p:cNvPicPr>
          <p:nvPr/>
        </p:nvPicPr>
        <p:blipFill>
          <a:blip r:embed="rId3"/>
          <a:stretch>
            <a:fillRect/>
          </a:stretch>
        </p:blipFill>
        <p:spPr>
          <a:xfrm>
            <a:off x="3505200" y="5791200"/>
            <a:ext cx="917491" cy="955108"/>
          </a:xfrm>
          <a:prstGeom prst="rect">
            <a:avLst/>
          </a:prstGeom>
        </p:spPr>
      </p:pic>
    </p:spTree>
    <p:extLst>
      <p:ext uri="{BB962C8B-B14F-4D97-AF65-F5344CB8AC3E}">
        <p14:creationId xmlns:p14="http://schemas.microsoft.com/office/powerpoint/2010/main" val="76854980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04800"/>
            <a:ext cx="8229600" cy="1277273"/>
          </a:xfrm>
        </p:spPr>
        <p:txBody>
          <a:bodyPr/>
          <a:lstStyle/>
          <a:p>
            <a:r>
              <a:rPr lang="en-US" dirty="0"/>
              <a:t>How is a nonconformance is identified?</a:t>
            </a:r>
          </a:p>
        </p:txBody>
      </p:sp>
      <p:sp>
        <p:nvSpPr>
          <p:cNvPr id="3" name="Content Placeholder 2"/>
          <p:cNvSpPr>
            <a:spLocks noGrp="1"/>
          </p:cNvSpPr>
          <p:nvPr>
            <p:ph idx="1"/>
          </p:nvPr>
        </p:nvSpPr>
        <p:spPr>
          <a:xfrm>
            <a:off x="457200" y="1828800"/>
            <a:ext cx="8229600" cy="3539430"/>
          </a:xfrm>
        </p:spPr>
        <p:txBody>
          <a:bodyPr/>
          <a:lstStyle/>
          <a:p>
            <a:r>
              <a:rPr lang="en-US" dirty="0"/>
              <a:t>Audit</a:t>
            </a:r>
          </a:p>
          <a:p>
            <a:r>
              <a:rPr lang="en-US" dirty="0"/>
              <a:t>Customer complaint/feedback</a:t>
            </a:r>
          </a:p>
          <a:p>
            <a:r>
              <a:rPr lang="en-US" dirty="0"/>
              <a:t>Quality Control data</a:t>
            </a:r>
          </a:p>
          <a:p>
            <a:r>
              <a:rPr lang="en-US" dirty="0"/>
              <a:t>Proficiency test results</a:t>
            </a:r>
          </a:p>
          <a:p>
            <a:r>
              <a:rPr lang="en-US" dirty="0"/>
              <a:t>Observation/self-reporting</a:t>
            </a:r>
          </a:p>
          <a:p>
            <a:endParaRPr lang="en-US" dirty="0"/>
          </a:p>
        </p:txBody>
      </p:sp>
      <p:pic>
        <p:nvPicPr>
          <p:cNvPr id="4" name="Picture 3"/>
          <p:cNvPicPr>
            <a:picLocks noChangeAspect="1"/>
          </p:cNvPicPr>
          <p:nvPr/>
        </p:nvPicPr>
        <p:blipFill>
          <a:blip r:embed="rId3"/>
          <a:stretch>
            <a:fillRect/>
          </a:stretch>
        </p:blipFill>
        <p:spPr>
          <a:xfrm>
            <a:off x="3505200" y="5791200"/>
            <a:ext cx="917491" cy="955108"/>
          </a:xfrm>
          <a:prstGeom prst="rect">
            <a:avLst/>
          </a:prstGeom>
        </p:spPr>
      </p:pic>
    </p:spTree>
    <p:extLst>
      <p:ext uri="{BB962C8B-B14F-4D97-AF65-F5344CB8AC3E}">
        <p14:creationId xmlns:p14="http://schemas.microsoft.com/office/powerpoint/2010/main" val="253076906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08444"/>
            <a:ext cx="8229600" cy="1277273"/>
          </a:xfrm>
        </p:spPr>
        <p:txBody>
          <a:bodyPr/>
          <a:lstStyle/>
          <a:p>
            <a:r>
              <a:rPr lang="en-US" dirty="0"/>
              <a:t>How to respond to nonconforming work</a:t>
            </a:r>
          </a:p>
        </p:txBody>
      </p:sp>
      <p:sp>
        <p:nvSpPr>
          <p:cNvPr id="3" name="Text Placeholder 2"/>
          <p:cNvSpPr>
            <a:spLocks noGrp="1"/>
          </p:cNvSpPr>
          <p:nvPr>
            <p:ph type="body" sz="quarter" idx="10"/>
          </p:nvPr>
        </p:nvSpPr>
        <p:spPr>
          <a:xfrm>
            <a:off x="457200" y="1582073"/>
            <a:ext cx="8229600" cy="3933384"/>
          </a:xfrm>
        </p:spPr>
        <p:txBody>
          <a:bodyPr/>
          <a:lstStyle/>
          <a:p>
            <a:r>
              <a:rPr lang="en-US" sz="2400" dirty="0"/>
              <a:t>Quality management system SOP (procedure) defines who can identify it and who is notified</a:t>
            </a:r>
          </a:p>
          <a:p>
            <a:r>
              <a:rPr lang="en-US" sz="2400" dirty="0"/>
              <a:t>Based on risk level:</a:t>
            </a:r>
          </a:p>
          <a:p>
            <a:pPr lvl="1"/>
            <a:r>
              <a:rPr lang="en-US" sz="2400" dirty="0"/>
              <a:t>Should work be halted? </a:t>
            </a:r>
          </a:p>
          <a:p>
            <a:pPr lvl="1"/>
            <a:r>
              <a:rPr lang="en-US" sz="2400" dirty="0"/>
              <a:t>Must data be withheld/reports recalled?</a:t>
            </a:r>
          </a:p>
          <a:p>
            <a:r>
              <a:rPr lang="en-US" sz="2400" dirty="0"/>
              <a:t>Evaluate the significance of the nonconformity</a:t>
            </a:r>
          </a:p>
          <a:p>
            <a:r>
              <a:rPr lang="en-US" sz="2400" dirty="0"/>
              <a:t>Correct it </a:t>
            </a:r>
          </a:p>
          <a:p>
            <a:r>
              <a:rPr lang="en-US" sz="2400" dirty="0"/>
              <a:t>Notify the customer and recall work, if needed</a:t>
            </a:r>
          </a:p>
          <a:p>
            <a:r>
              <a:rPr lang="en-US" sz="2400" dirty="0"/>
              <a:t>Resume work as determined by authorized person</a:t>
            </a:r>
          </a:p>
        </p:txBody>
      </p:sp>
      <p:pic>
        <p:nvPicPr>
          <p:cNvPr id="4" name="Picture 3"/>
          <p:cNvPicPr>
            <a:picLocks noChangeAspect="1"/>
          </p:cNvPicPr>
          <p:nvPr/>
        </p:nvPicPr>
        <p:blipFill>
          <a:blip r:embed="rId3"/>
          <a:stretch>
            <a:fillRect/>
          </a:stretch>
        </p:blipFill>
        <p:spPr>
          <a:xfrm>
            <a:off x="3505200" y="5791200"/>
            <a:ext cx="917491" cy="955108"/>
          </a:xfrm>
          <a:prstGeom prst="rect">
            <a:avLst/>
          </a:prstGeom>
        </p:spPr>
      </p:pic>
    </p:spTree>
    <p:extLst>
      <p:ext uri="{BB962C8B-B14F-4D97-AF65-F5344CB8AC3E}">
        <p14:creationId xmlns:p14="http://schemas.microsoft.com/office/powerpoint/2010/main" val="297705230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Correction vs. Corrective Action</a:t>
            </a:r>
          </a:p>
        </p:txBody>
      </p:sp>
      <p:sp>
        <p:nvSpPr>
          <p:cNvPr id="3" name="Text Placeholder 2"/>
          <p:cNvSpPr>
            <a:spLocks noGrp="1"/>
          </p:cNvSpPr>
          <p:nvPr>
            <p:ph type="body" sz="quarter" idx="10"/>
          </p:nvPr>
        </p:nvSpPr>
        <p:spPr>
          <a:xfrm>
            <a:off x="457200" y="1371600"/>
            <a:ext cx="8458200" cy="4343400"/>
          </a:xfrm>
        </p:spPr>
        <p:txBody>
          <a:bodyPr/>
          <a:lstStyle/>
          <a:p>
            <a:r>
              <a:rPr lang="en-US" dirty="0"/>
              <a:t>Correction</a:t>
            </a:r>
          </a:p>
          <a:p>
            <a:pPr lvl="1"/>
            <a:r>
              <a:rPr lang="en-US" sz="2400" dirty="0"/>
              <a:t>An action to eliminate one instance of a nonconformity</a:t>
            </a:r>
          </a:p>
          <a:p>
            <a:pPr lvl="1"/>
            <a:r>
              <a:rPr lang="en-US" sz="2400" dirty="0"/>
              <a:t>Does not identify causes</a:t>
            </a:r>
          </a:p>
          <a:p>
            <a:pPr lvl="1"/>
            <a:r>
              <a:rPr lang="en-US" sz="2400" dirty="0"/>
              <a:t>Immediate fix</a:t>
            </a:r>
          </a:p>
          <a:p>
            <a:r>
              <a:rPr lang="en-US" dirty="0"/>
              <a:t>Corrective Action</a:t>
            </a:r>
          </a:p>
          <a:p>
            <a:pPr lvl="1"/>
            <a:r>
              <a:rPr lang="en-US" sz="2400" dirty="0"/>
              <a:t>An action to identify and eliminate the </a:t>
            </a:r>
            <a:r>
              <a:rPr lang="en-US" sz="2400" u="sng" dirty="0"/>
              <a:t>cause</a:t>
            </a:r>
            <a:r>
              <a:rPr lang="en-US" sz="2400" dirty="0"/>
              <a:t> of a nonconformity so that it will not happen again	</a:t>
            </a:r>
          </a:p>
          <a:p>
            <a:pPr lvl="1"/>
            <a:r>
              <a:rPr lang="en-US" sz="2400" dirty="0"/>
              <a:t>Prevent recurrence</a:t>
            </a:r>
          </a:p>
          <a:p>
            <a:pPr lvl="1"/>
            <a:r>
              <a:rPr lang="en-US" sz="2400" dirty="0"/>
              <a:t>Problem solving process </a:t>
            </a:r>
          </a:p>
        </p:txBody>
      </p:sp>
      <p:pic>
        <p:nvPicPr>
          <p:cNvPr id="4" name="Picture 3"/>
          <p:cNvPicPr>
            <a:picLocks noChangeAspect="1"/>
          </p:cNvPicPr>
          <p:nvPr/>
        </p:nvPicPr>
        <p:blipFill>
          <a:blip r:embed="rId3"/>
          <a:stretch>
            <a:fillRect/>
          </a:stretch>
        </p:blipFill>
        <p:spPr>
          <a:xfrm>
            <a:off x="3505200" y="5791200"/>
            <a:ext cx="917491" cy="955108"/>
          </a:xfrm>
          <a:prstGeom prst="rect">
            <a:avLst/>
          </a:prstGeom>
        </p:spPr>
      </p:pic>
    </p:spTree>
    <p:extLst>
      <p:ext uri="{BB962C8B-B14F-4D97-AF65-F5344CB8AC3E}">
        <p14:creationId xmlns:p14="http://schemas.microsoft.com/office/powerpoint/2010/main" val="95574605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Correction Examples</a:t>
            </a:r>
          </a:p>
        </p:txBody>
      </p:sp>
      <p:sp>
        <p:nvSpPr>
          <p:cNvPr id="4" name="Content Placeholder 3"/>
          <p:cNvSpPr>
            <a:spLocks noGrp="1"/>
          </p:cNvSpPr>
          <p:nvPr>
            <p:ph sz="half" idx="1"/>
          </p:nvPr>
        </p:nvSpPr>
        <p:spPr>
          <a:xfrm>
            <a:off x="457200" y="1600200"/>
            <a:ext cx="4038600" cy="2505301"/>
          </a:xfrm>
        </p:spPr>
        <p:txBody>
          <a:bodyPr/>
          <a:lstStyle/>
          <a:p>
            <a:r>
              <a:rPr lang="en-US" dirty="0"/>
              <a:t>Quality control (QC) samples fail:</a:t>
            </a:r>
          </a:p>
          <a:p>
            <a:pPr lvl="1"/>
            <a:r>
              <a:rPr lang="en-US" dirty="0"/>
              <a:t>Correction: Reanalyze the QC sample and all samples since the last QC was in control</a:t>
            </a:r>
          </a:p>
        </p:txBody>
      </p:sp>
      <p:sp>
        <p:nvSpPr>
          <p:cNvPr id="5" name="Content Placeholder 4"/>
          <p:cNvSpPr>
            <a:spLocks noGrp="1"/>
          </p:cNvSpPr>
          <p:nvPr>
            <p:ph sz="half" idx="2"/>
          </p:nvPr>
        </p:nvSpPr>
        <p:spPr>
          <a:xfrm>
            <a:off x="4648200" y="1600200"/>
            <a:ext cx="4038600" cy="3428631"/>
          </a:xfrm>
        </p:spPr>
        <p:txBody>
          <a:bodyPr/>
          <a:lstStyle/>
          <a:p>
            <a:r>
              <a:rPr lang="en-US" dirty="0"/>
              <a:t>Failure to complete all scheduled audits during the time period specified in quality management system</a:t>
            </a:r>
          </a:p>
          <a:p>
            <a:pPr lvl="1"/>
            <a:r>
              <a:rPr lang="en-US" dirty="0"/>
              <a:t>Correction: Conduct the audits that were missed</a:t>
            </a:r>
          </a:p>
        </p:txBody>
      </p:sp>
      <p:pic>
        <p:nvPicPr>
          <p:cNvPr id="6" name="Picture 5"/>
          <p:cNvPicPr>
            <a:picLocks noChangeAspect="1"/>
          </p:cNvPicPr>
          <p:nvPr/>
        </p:nvPicPr>
        <p:blipFill>
          <a:blip r:embed="rId3"/>
          <a:stretch>
            <a:fillRect/>
          </a:stretch>
        </p:blipFill>
        <p:spPr>
          <a:xfrm>
            <a:off x="3505200" y="5791200"/>
            <a:ext cx="917491" cy="955108"/>
          </a:xfrm>
          <a:prstGeom prst="rect">
            <a:avLst/>
          </a:prstGeom>
        </p:spPr>
      </p:pic>
    </p:spTree>
    <p:extLst>
      <p:ext uri="{BB962C8B-B14F-4D97-AF65-F5344CB8AC3E}">
        <p14:creationId xmlns:p14="http://schemas.microsoft.com/office/powerpoint/2010/main" val="367693472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a:t>After the correction</a:t>
            </a:r>
          </a:p>
        </p:txBody>
      </p:sp>
      <p:sp>
        <p:nvSpPr>
          <p:cNvPr id="6" name="Text Placeholder 5"/>
          <p:cNvSpPr>
            <a:spLocks noGrp="1"/>
          </p:cNvSpPr>
          <p:nvPr>
            <p:ph type="body" sz="quarter" idx="10"/>
          </p:nvPr>
        </p:nvSpPr>
        <p:spPr>
          <a:xfrm>
            <a:off x="457200" y="1371600"/>
            <a:ext cx="8229600" cy="4290405"/>
          </a:xfrm>
        </p:spPr>
        <p:txBody>
          <a:bodyPr/>
          <a:lstStyle/>
          <a:p>
            <a:r>
              <a:rPr lang="en-US" dirty="0"/>
              <a:t>Resume work and release data when appropriate and with proper authorization.</a:t>
            </a:r>
          </a:p>
          <a:p>
            <a:endParaRPr lang="en-US" dirty="0"/>
          </a:p>
          <a:p>
            <a:r>
              <a:rPr lang="en-US" dirty="0"/>
              <a:t>If deemed necessary, begin root cause analysis and corrective action process.</a:t>
            </a:r>
          </a:p>
          <a:p>
            <a:pPr lvl="1"/>
            <a:r>
              <a:rPr lang="en-US" sz="2400" i="1" dirty="0"/>
              <a:t>Note: this is covered in a separate QMS Quick Learning Module</a:t>
            </a:r>
          </a:p>
          <a:p>
            <a:endParaRPr lang="en-US" dirty="0"/>
          </a:p>
        </p:txBody>
      </p:sp>
      <p:pic>
        <p:nvPicPr>
          <p:cNvPr id="4" name="Picture 3"/>
          <p:cNvPicPr>
            <a:picLocks noChangeAspect="1"/>
          </p:cNvPicPr>
          <p:nvPr/>
        </p:nvPicPr>
        <p:blipFill>
          <a:blip r:embed="rId3"/>
          <a:stretch>
            <a:fillRect/>
          </a:stretch>
        </p:blipFill>
        <p:spPr>
          <a:xfrm>
            <a:off x="3505200" y="5791200"/>
            <a:ext cx="917491" cy="955108"/>
          </a:xfrm>
          <a:prstGeom prst="rect">
            <a:avLst/>
          </a:prstGeom>
        </p:spPr>
      </p:pic>
    </p:spTree>
    <p:extLst>
      <p:ext uri="{BB962C8B-B14F-4D97-AF65-F5344CB8AC3E}">
        <p14:creationId xmlns:p14="http://schemas.microsoft.com/office/powerpoint/2010/main" val="116184088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3613DAB-3EC8-40D3-85B1-E1E7E0ED7C1A}"/>
              </a:ext>
            </a:extLst>
          </p:cNvPr>
          <p:cNvSpPr>
            <a:spLocks noGrp="1"/>
          </p:cNvSpPr>
          <p:nvPr>
            <p:ph type="title"/>
          </p:nvPr>
        </p:nvSpPr>
        <p:spPr>
          <a:xfrm>
            <a:off x="457200" y="304800"/>
            <a:ext cx="8229600" cy="1277273"/>
          </a:xfrm>
        </p:spPr>
        <p:txBody>
          <a:bodyPr/>
          <a:lstStyle/>
          <a:p>
            <a:r>
              <a:rPr lang="en-US" dirty="0"/>
              <a:t>Terms, Acronyms, and Definitions</a:t>
            </a:r>
            <a:br>
              <a:rPr lang="en-US" dirty="0"/>
            </a:br>
            <a:endParaRPr lang="en-US" dirty="0"/>
          </a:p>
        </p:txBody>
      </p:sp>
      <p:sp>
        <p:nvSpPr>
          <p:cNvPr id="3" name="Text Placeholder 2">
            <a:extLst>
              <a:ext uri="{FF2B5EF4-FFF2-40B4-BE49-F238E27FC236}">
                <a16:creationId xmlns:a16="http://schemas.microsoft.com/office/drawing/2014/main" id="{6B7554A3-6589-4542-8E54-BD934864EBB5}"/>
              </a:ext>
            </a:extLst>
          </p:cNvPr>
          <p:cNvSpPr>
            <a:spLocks noGrp="1"/>
          </p:cNvSpPr>
          <p:nvPr>
            <p:ph type="body" sz="quarter" idx="10"/>
          </p:nvPr>
        </p:nvSpPr>
        <p:spPr>
          <a:xfrm>
            <a:off x="457200" y="1371600"/>
            <a:ext cx="8229600" cy="3724096"/>
          </a:xfrm>
        </p:spPr>
        <p:txBody>
          <a:bodyPr/>
          <a:lstStyle/>
          <a:p>
            <a:r>
              <a:rPr lang="en-US" sz="2000" b="1" dirty="0"/>
              <a:t>Audit</a:t>
            </a:r>
            <a:r>
              <a:rPr lang="en-US" sz="2000" dirty="0"/>
              <a:t> (assessment): The on-site verification activity, such as inspection or examination, of a process or quality system, to ensure compliance to requirements. An audit can apply to an entire organization or might be specific to a function, process or production step</a:t>
            </a:r>
          </a:p>
          <a:p>
            <a:r>
              <a:rPr lang="en-US" sz="2000" b="1" dirty="0"/>
              <a:t>Correction</a:t>
            </a:r>
            <a:r>
              <a:rPr lang="en-US" sz="2000" dirty="0"/>
              <a:t>: The immediate fix to the problem</a:t>
            </a:r>
          </a:p>
          <a:p>
            <a:r>
              <a:rPr lang="en-US" sz="2000" b="1" dirty="0"/>
              <a:t>Corrective Action</a:t>
            </a:r>
            <a:r>
              <a:rPr lang="en-US" sz="2000" dirty="0"/>
              <a:t> (CA): Need to </a:t>
            </a:r>
            <a:r>
              <a:rPr lang="en-US" sz="1800" dirty="0"/>
              <a:t>dig deeper to find out “WHY”</a:t>
            </a:r>
          </a:p>
          <a:p>
            <a:r>
              <a:rPr lang="en-US" sz="2000" b="1" dirty="0"/>
              <a:t>Documents</a:t>
            </a:r>
            <a:r>
              <a:rPr lang="en-US" sz="2000" dirty="0"/>
              <a:t>: “Say” what you are going to do</a:t>
            </a:r>
          </a:p>
          <a:p>
            <a:r>
              <a:rPr lang="en-US" sz="2000" b="1" dirty="0"/>
              <a:t>Nonconforming work</a:t>
            </a:r>
            <a:r>
              <a:rPr lang="en-US" sz="2000" dirty="0"/>
              <a:t>: When any aspect of its laboratory activities or results of this work do not conform to its own procedures or the agreed requirements of the customer</a:t>
            </a:r>
          </a:p>
        </p:txBody>
      </p:sp>
      <p:pic>
        <p:nvPicPr>
          <p:cNvPr id="4" name="Picture 3"/>
          <p:cNvPicPr>
            <a:picLocks noChangeAspect="1"/>
          </p:cNvPicPr>
          <p:nvPr/>
        </p:nvPicPr>
        <p:blipFill>
          <a:blip r:embed="rId2"/>
          <a:stretch>
            <a:fillRect/>
          </a:stretch>
        </p:blipFill>
        <p:spPr>
          <a:xfrm>
            <a:off x="3505200" y="5791200"/>
            <a:ext cx="917491" cy="955108"/>
          </a:xfrm>
          <a:prstGeom prst="rect">
            <a:avLst/>
          </a:prstGeom>
        </p:spPr>
      </p:pic>
    </p:spTree>
    <p:extLst>
      <p:ext uri="{BB962C8B-B14F-4D97-AF65-F5344CB8AC3E}">
        <p14:creationId xmlns:p14="http://schemas.microsoft.com/office/powerpoint/2010/main" val="74734159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Summing it up</a:t>
            </a:r>
          </a:p>
        </p:txBody>
      </p:sp>
      <p:sp>
        <p:nvSpPr>
          <p:cNvPr id="3" name="Text Placeholder 2"/>
          <p:cNvSpPr>
            <a:spLocks noGrp="1"/>
          </p:cNvSpPr>
          <p:nvPr>
            <p:ph type="body" sz="quarter" idx="10"/>
          </p:nvPr>
        </p:nvSpPr>
        <p:spPr>
          <a:xfrm>
            <a:off x="457200" y="1371600"/>
            <a:ext cx="8229600" cy="4130361"/>
          </a:xfrm>
        </p:spPr>
        <p:txBody>
          <a:bodyPr/>
          <a:lstStyle/>
          <a:p>
            <a:r>
              <a:rPr lang="en-US" dirty="0"/>
              <a:t>Internal audits are planned activities, with the goal of assuring compliance to ISO/IEC 17025 and the laboratory’s policies and procedures.</a:t>
            </a:r>
          </a:p>
          <a:p>
            <a:r>
              <a:rPr lang="en-US" dirty="0"/>
              <a:t>A nonconformance requires immediate correction, along with additional decisions about significance of the nonconformity and acceptability of the work.</a:t>
            </a:r>
          </a:p>
        </p:txBody>
      </p:sp>
      <p:pic>
        <p:nvPicPr>
          <p:cNvPr id="4" name="Picture 3"/>
          <p:cNvPicPr>
            <a:picLocks noChangeAspect="1"/>
          </p:cNvPicPr>
          <p:nvPr/>
        </p:nvPicPr>
        <p:blipFill>
          <a:blip r:embed="rId3"/>
          <a:stretch>
            <a:fillRect/>
          </a:stretch>
        </p:blipFill>
        <p:spPr>
          <a:xfrm>
            <a:off x="3505200" y="5791200"/>
            <a:ext cx="917491" cy="955108"/>
          </a:xfrm>
          <a:prstGeom prst="rect">
            <a:avLst/>
          </a:prstGeom>
        </p:spPr>
      </p:pic>
    </p:spTree>
    <p:extLst>
      <p:ext uri="{BB962C8B-B14F-4D97-AF65-F5344CB8AC3E}">
        <p14:creationId xmlns:p14="http://schemas.microsoft.com/office/powerpoint/2010/main" val="424380214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Reference</a:t>
            </a:r>
          </a:p>
        </p:txBody>
      </p:sp>
      <p:sp>
        <p:nvSpPr>
          <p:cNvPr id="5" name="Text Placeholder 4"/>
          <p:cNvSpPr>
            <a:spLocks noGrp="1"/>
          </p:cNvSpPr>
          <p:nvPr>
            <p:ph type="body" sz="quarter" idx="10"/>
          </p:nvPr>
        </p:nvSpPr>
        <p:spPr>
          <a:xfrm>
            <a:off x="457200" y="1371600"/>
            <a:ext cx="8229600" cy="2012859"/>
          </a:xfrm>
        </p:spPr>
        <p:txBody>
          <a:bodyPr/>
          <a:lstStyle/>
          <a:p>
            <a:pPr marL="0" indent="0">
              <a:buNone/>
            </a:pPr>
            <a:r>
              <a:rPr lang="en-US" dirty="0"/>
              <a:t>ISO/IEC 17025:2017 </a:t>
            </a:r>
            <a:r>
              <a:rPr lang="en-US" i="1" dirty="0"/>
              <a:t>General requirements for the competence of testing and calibration laboratories</a:t>
            </a:r>
          </a:p>
          <a:p>
            <a:pPr marL="0" indent="0">
              <a:buNone/>
            </a:pPr>
            <a:r>
              <a:rPr lang="en-US" sz="2400" dirty="0"/>
              <a:t>–</a:t>
            </a:r>
            <a:r>
              <a:rPr lang="en-US" sz="2400" dirty="0">
                <a:hlinkClick r:id="rId3"/>
              </a:rPr>
              <a:t>https://www.iso.org/standard/39883.html</a:t>
            </a:r>
          </a:p>
        </p:txBody>
      </p:sp>
      <p:pic>
        <p:nvPicPr>
          <p:cNvPr id="6" name="Picture 5"/>
          <p:cNvPicPr>
            <a:picLocks noChangeAspect="1"/>
          </p:cNvPicPr>
          <p:nvPr/>
        </p:nvPicPr>
        <p:blipFill>
          <a:blip r:embed="rId4"/>
          <a:stretch>
            <a:fillRect/>
          </a:stretch>
        </p:blipFill>
        <p:spPr>
          <a:xfrm>
            <a:off x="3505200" y="5791200"/>
            <a:ext cx="917491" cy="955108"/>
          </a:xfrm>
          <a:prstGeom prst="rect">
            <a:avLst/>
          </a:prstGeom>
        </p:spPr>
      </p:pic>
    </p:spTree>
    <p:extLst>
      <p:ext uri="{BB962C8B-B14F-4D97-AF65-F5344CB8AC3E}">
        <p14:creationId xmlns:p14="http://schemas.microsoft.com/office/powerpoint/2010/main" val="33268362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3613DAB-3EC8-40D3-85B1-E1E7E0ED7C1A}"/>
              </a:ext>
            </a:extLst>
          </p:cNvPr>
          <p:cNvSpPr>
            <a:spLocks noGrp="1"/>
          </p:cNvSpPr>
          <p:nvPr>
            <p:ph type="title"/>
          </p:nvPr>
        </p:nvSpPr>
        <p:spPr>
          <a:xfrm>
            <a:off x="457200" y="304800"/>
            <a:ext cx="8229600" cy="1277273"/>
          </a:xfrm>
        </p:spPr>
        <p:txBody>
          <a:bodyPr/>
          <a:lstStyle/>
          <a:p>
            <a:r>
              <a:rPr lang="en-US" dirty="0"/>
              <a:t>Terms, Acronyms, and Definitions</a:t>
            </a:r>
            <a:br>
              <a:rPr lang="en-US" dirty="0"/>
            </a:br>
            <a:endParaRPr lang="en-US" dirty="0"/>
          </a:p>
        </p:txBody>
      </p:sp>
      <p:sp>
        <p:nvSpPr>
          <p:cNvPr id="3" name="Text Placeholder 2">
            <a:extLst>
              <a:ext uri="{FF2B5EF4-FFF2-40B4-BE49-F238E27FC236}">
                <a16:creationId xmlns:a16="http://schemas.microsoft.com/office/drawing/2014/main" id="{6B7554A3-6589-4542-8E54-BD934864EBB5}"/>
              </a:ext>
            </a:extLst>
          </p:cNvPr>
          <p:cNvSpPr>
            <a:spLocks noGrp="1"/>
          </p:cNvSpPr>
          <p:nvPr>
            <p:ph type="body" sz="quarter" idx="10"/>
          </p:nvPr>
        </p:nvSpPr>
        <p:spPr>
          <a:xfrm>
            <a:off x="457200" y="1371600"/>
            <a:ext cx="8229600" cy="4031873"/>
          </a:xfrm>
        </p:spPr>
        <p:txBody>
          <a:bodyPr/>
          <a:lstStyle/>
          <a:p>
            <a:r>
              <a:rPr lang="en-US" sz="2000" b="1" dirty="0"/>
              <a:t>Opportunities </a:t>
            </a:r>
            <a:r>
              <a:rPr lang="en-US" sz="2000" b="1"/>
              <a:t>for Improvement</a:t>
            </a:r>
            <a:r>
              <a:rPr lang="en-US" sz="2000" b="1" dirty="0"/>
              <a:t>: </a:t>
            </a:r>
            <a:r>
              <a:rPr lang="en-US" sz="2000" dirty="0"/>
              <a:t>Actions taken to enhance quality of a process; can be used to prevent potential future occurrences of a nonconformance</a:t>
            </a:r>
          </a:p>
          <a:p>
            <a:r>
              <a:rPr lang="en-US" sz="2000" b="1" dirty="0"/>
              <a:t>Quality Management System Audit: </a:t>
            </a:r>
            <a:r>
              <a:rPr lang="en-US" sz="2000" dirty="0"/>
              <a:t>A systematic, independent examination and review to determine whether quality activities and related results comply with plans and whether these plans are implemented effectively and are suitable to achieve the objectives</a:t>
            </a:r>
          </a:p>
          <a:p>
            <a:r>
              <a:rPr lang="en-US" sz="2000" b="1" dirty="0"/>
              <a:t>Quality Management System (QMS): </a:t>
            </a:r>
            <a:r>
              <a:rPr lang="en-US" sz="2000" dirty="0"/>
              <a:t>The quality, administrative, and technical systems that govern the operations of the laboratory</a:t>
            </a:r>
          </a:p>
          <a:p>
            <a:r>
              <a:rPr lang="en-US" sz="2000" b="1" dirty="0"/>
              <a:t>Records: </a:t>
            </a:r>
            <a:r>
              <a:rPr lang="en-US" sz="2000" dirty="0"/>
              <a:t>“Proof” of what you are doing</a:t>
            </a:r>
          </a:p>
          <a:p>
            <a:r>
              <a:rPr lang="en-US" sz="2000" b="1" dirty="0"/>
              <a:t>Root Cause: </a:t>
            </a:r>
            <a:r>
              <a:rPr lang="en-US" sz="2000" dirty="0"/>
              <a:t>A factor that caused a nonconformance and should be permanently eliminated through process improvement</a:t>
            </a:r>
          </a:p>
        </p:txBody>
      </p:sp>
      <p:pic>
        <p:nvPicPr>
          <p:cNvPr id="4" name="Picture 3"/>
          <p:cNvPicPr>
            <a:picLocks noChangeAspect="1"/>
          </p:cNvPicPr>
          <p:nvPr/>
        </p:nvPicPr>
        <p:blipFill>
          <a:blip r:embed="rId2"/>
          <a:stretch>
            <a:fillRect/>
          </a:stretch>
        </p:blipFill>
        <p:spPr>
          <a:xfrm>
            <a:off x="3505200" y="5791200"/>
            <a:ext cx="917491" cy="955108"/>
          </a:xfrm>
          <a:prstGeom prst="rect">
            <a:avLst/>
          </a:prstGeom>
        </p:spPr>
      </p:pic>
    </p:spTree>
    <p:extLst>
      <p:ext uri="{BB962C8B-B14F-4D97-AF65-F5344CB8AC3E}">
        <p14:creationId xmlns:p14="http://schemas.microsoft.com/office/powerpoint/2010/main" val="75543185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Connections</a:t>
            </a:r>
          </a:p>
        </p:txBody>
      </p:sp>
      <p:sp>
        <p:nvSpPr>
          <p:cNvPr id="3" name="Content Placeholder 2"/>
          <p:cNvSpPr>
            <a:spLocks noGrp="1"/>
          </p:cNvSpPr>
          <p:nvPr>
            <p:ph type="body" sz="quarter" idx="10"/>
          </p:nvPr>
        </p:nvSpPr>
        <p:spPr>
          <a:xfrm>
            <a:off x="457200" y="1066800"/>
            <a:ext cx="8229600" cy="4327338"/>
          </a:xfrm>
        </p:spPr>
        <p:txBody>
          <a:bodyPr/>
          <a:lstStyle/>
          <a:p>
            <a:r>
              <a:rPr lang="en-US" dirty="0"/>
              <a:t>How are internal audits and nonconforming work related to each other?</a:t>
            </a:r>
          </a:p>
          <a:p>
            <a:pPr lvl="1"/>
            <a:r>
              <a:rPr lang="en-US" dirty="0"/>
              <a:t>Internal audits look for compliance with the ISO/IEC 17025 standard and quality management system.  Compliance is also called conformance.</a:t>
            </a:r>
          </a:p>
          <a:p>
            <a:pPr lvl="1"/>
            <a:r>
              <a:rPr lang="en-US" dirty="0"/>
              <a:t>Nonconformances can be identified by internal audits, and also found in other ways.</a:t>
            </a:r>
          </a:p>
        </p:txBody>
      </p:sp>
      <p:pic>
        <p:nvPicPr>
          <p:cNvPr id="4" name="Picture 3"/>
          <p:cNvPicPr>
            <a:picLocks noChangeAspect="1"/>
          </p:cNvPicPr>
          <p:nvPr/>
        </p:nvPicPr>
        <p:blipFill>
          <a:blip r:embed="rId3"/>
          <a:stretch>
            <a:fillRect/>
          </a:stretch>
        </p:blipFill>
        <p:spPr>
          <a:xfrm>
            <a:off x="3505200" y="5791200"/>
            <a:ext cx="917491" cy="955108"/>
          </a:xfrm>
          <a:prstGeom prst="rect">
            <a:avLst/>
          </a:prstGeom>
        </p:spPr>
      </p:pic>
    </p:spTree>
    <p:extLst>
      <p:ext uri="{BB962C8B-B14F-4D97-AF65-F5344CB8AC3E}">
        <p14:creationId xmlns:p14="http://schemas.microsoft.com/office/powerpoint/2010/main" val="74297448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Internal Audit</a:t>
            </a:r>
          </a:p>
        </p:txBody>
      </p:sp>
      <p:sp>
        <p:nvSpPr>
          <p:cNvPr id="2" name="Content Placeholder 1"/>
          <p:cNvSpPr>
            <a:spLocks noGrp="1"/>
          </p:cNvSpPr>
          <p:nvPr>
            <p:ph idx="1"/>
          </p:nvPr>
        </p:nvSpPr>
        <p:spPr>
          <a:xfrm>
            <a:off x="457200" y="1678698"/>
            <a:ext cx="8229600" cy="4302716"/>
          </a:xfrm>
        </p:spPr>
        <p:txBody>
          <a:bodyPr/>
          <a:lstStyle/>
          <a:p>
            <a:pPr marL="0" lvl="1" indent="0">
              <a:buNone/>
            </a:pPr>
            <a:r>
              <a:rPr lang="en-US" altLang="en-US" sz="2400" dirty="0"/>
              <a:t>8.8.1  The laboratory shall conduct internal audits at </a:t>
            </a:r>
            <a:r>
              <a:rPr lang="en-US" altLang="en-US" sz="2400" i="1" dirty="0"/>
              <a:t>planned intervals</a:t>
            </a:r>
            <a:r>
              <a:rPr lang="en-US" altLang="en-US" sz="2400" dirty="0"/>
              <a:t> to provide information on:</a:t>
            </a:r>
          </a:p>
          <a:p>
            <a:pPr marL="742950" lvl="2" indent="-342900"/>
            <a:r>
              <a:rPr lang="en-US" altLang="en-US" dirty="0"/>
              <a:t>whether the management system conforms to:</a:t>
            </a:r>
          </a:p>
          <a:p>
            <a:pPr marL="1200150" lvl="3" indent="-342900"/>
            <a:r>
              <a:rPr lang="en-US" altLang="en-US" sz="2400" i="1" dirty="0"/>
              <a:t>the laboratory’s own requirements </a:t>
            </a:r>
            <a:r>
              <a:rPr lang="en-US" altLang="en-US" sz="2400" dirty="0"/>
              <a:t>for its management system, including the laboratory activities;</a:t>
            </a:r>
          </a:p>
          <a:p>
            <a:pPr marL="1200150" lvl="3" indent="-342900"/>
            <a:r>
              <a:rPr lang="en-US" altLang="en-US" sz="2400" i="1" dirty="0"/>
              <a:t>the requirements of ISO/IEC 17025</a:t>
            </a:r>
            <a:r>
              <a:rPr lang="en-US" altLang="en-US" sz="2400" dirty="0"/>
              <a:t>; and</a:t>
            </a:r>
          </a:p>
          <a:p>
            <a:pPr marL="742950" lvl="2" indent="-342900"/>
            <a:r>
              <a:rPr lang="en-US" altLang="en-US" dirty="0"/>
              <a:t>whether the management system is effectively implemented and maintained.</a:t>
            </a:r>
          </a:p>
          <a:p>
            <a:endParaRPr lang="en-US" dirty="0"/>
          </a:p>
        </p:txBody>
      </p:sp>
      <p:sp>
        <p:nvSpPr>
          <p:cNvPr id="5" name="Text Placeholder 4"/>
          <p:cNvSpPr>
            <a:spLocks noGrp="1"/>
          </p:cNvSpPr>
          <p:nvPr>
            <p:ph type="body" sz="quarter" idx="10"/>
          </p:nvPr>
        </p:nvSpPr>
        <p:spPr>
          <a:xfrm>
            <a:off x="457200" y="990600"/>
            <a:ext cx="8077200" cy="477054"/>
          </a:xfrm>
        </p:spPr>
        <p:txBody>
          <a:bodyPr/>
          <a:lstStyle/>
          <a:p>
            <a:r>
              <a:rPr lang="en-US" dirty="0"/>
              <a:t>ISO/IEC 17025 clause 8.8</a:t>
            </a:r>
          </a:p>
        </p:txBody>
      </p:sp>
      <p:pic>
        <p:nvPicPr>
          <p:cNvPr id="6" name="Picture 5"/>
          <p:cNvPicPr>
            <a:picLocks noChangeAspect="1"/>
          </p:cNvPicPr>
          <p:nvPr/>
        </p:nvPicPr>
        <p:blipFill>
          <a:blip r:embed="rId3"/>
          <a:stretch>
            <a:fillRect/>
          </a:stretch>
        </p:blipFill>
        <p:spPr>
          <a:xfrm>
            <a:off x="3505200" y="5791200"/>
            <a:ext cx="917491" cy="955108"/>
          </a:xfrm>
          <a:prstGeom prst="rect">
            <a:avLst/>
          </a:prstGeom>
        </p:spPr>
      </p:pic>
    </p:spTree>
    <p:extLst>
      <p:ext uri="{BB962C8B-B14F-4D97-AF65-F5344CB8AC3E}">
        <p14:creationId xmlns:p14="http://schemas.microsoft.com/office/powerpoint/2010/main" val="61328360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200" y="304800"/>
            <a:ext cx="8229600" cy="1277273"/>
          </a:xfrm>
        </p:spPr>
        <p:txBody>
          <a:bodyPr/>
          <a:lstStyle/>
          <a:p>
            <a:r>
              <a:rPr lang="en-US" altLang="en-US" dirty="0"/>
              <a:t>ISO/IEC </a:t>
            </a:r>
            <a:r>
              <a:rPr lang="en-US" altLang="en-US" dirty="0" smtClean="0"/>
              <a:t>17025:2017 </a:t>
            </a:r>
            <a:r>
              <a:rPr lang="en-US" altLang="en-US" dirty="0"/>
              <a:t>Auditing Requirements</a:t>
            </a:r>
            <a:endParaRPr lang="en-US" dirty="0"/>
          </a:p>
        </p:txBody>
      </p:sp>
      <p:sp>
        <p:nvSpPr>
          <p:cNvPr id="2" name="Content Placeholder 1"/>
          <p:cNvSpPr>
            <a:spLocks noGrp="1"/>
          </p:cNvSpPr>
          <p:nvPr>
            <p:ph idx="1"/>
          </p:nvPr>
        </p:nvSpPr>
        <p:spPr>
          <a:xfrm>
            <a:off x="457200" y="1560302"/>
            <a:ext cx="8229600" cy="5853910"/>
          </a:xfrm>
        </p:spPr>
        <p:txBody>
          <a:bodyPr/>
          <a:lstStyle/>
          <a:p>
            <a:r>
              <a:rPr lang="en-US" altLang="en-US" sz="2400" dirty="0"/>
              <a:t>Audits shall be planned, established, implemented, and maintained in an audit program which shall take into account:</a:t>
            </a:r>
          </a:p>
          <a:p>
            <a:pPr lvl="1"/>
            <a:r>
              <a:rPr lang="en-US" altLang="en-US" sz="2400" dirty="0"/>
              <a:t>Frequency</a:t>
            </a:r>
          </a:p>
          <a:p>
            <a:pPr lvl="1"/>
            <a:r>
              <a:rPr lang="en-US" altLang="en-US" sz="2400" dirty="0"/>
              <a:t>Methods</a:t>
            </a:r>
          </a:p>
          <a:p>
            <a:pPr lvl="1"/>
            <a:r>
              <a:rPr lang="en-US" altLang="en-US" sz="2400" dirty="0"/>
              <a:t>Responsibilities</a:t>
            </a:r>
          </a:p>
          <a:p>
            <a:pPr lvl="1"/>
            <a:r>
              <a:rPr lang="en-US" altLang="en-US" sz="2400" dirty="0"/>
              <a:t>Planning requirements</a:t>
            </a:r>
          </a:p>
          <a:p>
            <a:pPr lvl="1"/>
            <a:r>
              <a:rPr lang="en-US" altLang="en-US" sz="2400" dirty="0"/>
              <a:t>Reporting</a:t>
            </a:r>
          </a:p>
          <a:p>
            <a:r>
              <a:rPr lang="en-US" altLang="en-US" sz="2400" dirty="0"/>
              <a:t>Audit shall take into consideration the importance of the laboratory activities concerned.</a:t>
            </a:r>
          </a:p>
          <a:p>
            <a:pPr marL="0" indent="0">
              <a:buNone/>
            </a:pPr>
            <a:endParaRPr lang="en-US" altLang="en-US" sz="2800" dirty="0"/>
          </a:p>
          <a:p>
            <a:endParaRPr lang="en-US" altLang="en-US" sz="2800" dirty="0"/>
          </a:p>
          <a:p>
            <a:endParaRPr lang="en-US" dirty="0"/>
          </a:p>
        </p:txBody>
      </p:sp>
      <p:pic>
        <p:nvPicPr>
          <p:cNvPr id="5" name="Picture 4"/>
          <p:cNvPicPr>
            <a:picLocks noChangeAspect="1"/>
          </p:cNvPicPr>
          <p:nvPr/>
        </p:nvPicPr>
        <p:blipFill>
          <a:blip r:embed="rId3"/>
          <a:stretch>
            <a:fillRect/>
          </a:stretch>
        </p:blipFill>
        <p:spPr>
          <a:xfrm>
            <a:off x="3505200" y="5791200"/>
            <a:ext cx="917491" cy="955108"/>
          </a:xfrm>
          <a:prstGeom prst="rect">
            <a:avLst/>
          </a:prstGeom>
        </p:spPr>
      </p:pic>
    </p:spTree>
    <p:extLst>
      <p:ext uri="{BB962C8B-B14F-4D97-AF65-F5344CB8AC3E}">
        <p14:creationId xmlns:p14="http://schemas.microsoft.com/office/powerpoint/2010/main" val="320546453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200" y="304800"/>
            <a:ext cx="8229600" cy="1277273"/>
          </a:xfrm>
        </p:spPr>
        <p:txBody>
          <a:bodyPr/>
          <a:lstStyle/>
          <a:p>
            <a:r>
              <a:rPr lang="en-US" altLang="en-US" dirty="0"/>
              <a:t>ISO/IEC </a:t>
            </a:r>
            <a:r>
              <a:rPr lang="en-US" altLang="en-US" dirty="0" smtClean="0"/>
              <a:t>17025:2017 </a:t>
            </a:r>
            <a:r>
              <a:rPr lang="en-US" altLang="en-US" dirty="0"/>
              <a:t>Auditing Requirements</a:t>
            </a:r>
            <a:endParaRPr lang="en-US" dirty="0"/>
          </a:p>
        </p:txBody>
      </p:sp>
      <p:sp>
        <p:nvSpPr>
          <p:cNvPr id="2" name="Content Placeholder 1"/>
          <p:cNvSpPr>
            <a:spLocks noGrp="1"/>
          </p:cNvSpPr>
          <p:nvPr>
            <p:ph idx="1"/>
          </p:nvPr>
        </p:nvSpPr>
        <p:spPr>
          <a:xfrm>
            <a:off x="457200" y="1678698"/>
            <a:ext cx="8229600" cy="5589222"/>
          </a:xfrm>
        </p:spPr>
        <p:txBody>
          <a:bodyPr/>
          <a:lstStyle/>
          <a:p>
            <a:r>
              <a:rPr lang="en-US" altLang="en-US" sz="2200" dirty="0"/>
              <a:t>Audits shall also take into consideration changes affecting the laboratory.</a:t>
            </a:r>
          </a:p>
          <a:p>
            <a:r>
              <a:rPr lang="en-US" altLang="en-US" sz="2200" dirty="0"/>
              <a:t>Results of previous audits shall also be reviewed and considered.</a:t>
            </a:r>
          </a:p>
          <a:p>
            <a:r>
              <a:rPr lang="en-US" altLang="en-US" sz="2200" dirty="0"/>
              <a:t>The laboratory shall:</a:t>
            </a:r>
          </a:p>
          <a:p>
            <a:pPr lvl="1"/>
            <a:r>
              <a:rPr lang="en-US" altLang="en-US" sz="2200" dirty="0"/>
              <a:t>Define the audit criteria and scope for each audit</a:t>
            </a:r>
          </a:p>
          <a:p>
            <a:pPr lvl="1"/>
            <a:r>
              <a:rPr lang="en-US" altLang="en-US" sz="2200" dirty="0"/>
              <a:t>Ensure that the results are reported to management</a:t>
            </a:r>
          </a:p>
          <a:p>
            <a:pPr lvl="1"/>
            <a:r>
              <a:rPr lang="en-US" altLang="en-US" sz="2200" dirty="0"/>
              <a:t>Implement appropriate correction and corrective actions without delay</a:t>
            </a:r>
          </a:p>
          <a:p>
            <a:pPr lvl="1"/>
            <a:r>
              <a:rPr lang="en-US" altLang="en-US" sz="2200" dirty="0"/>
              <a:t>Retain records as evidence of the implementation of the audit program and the results</a:t>
            </a:r>
          </a:p>
          <a:p>
            <a:pPr lvl="1"/>
            <a:endParaRPr lang="en-US" altLang="en-US" sz="2200" dirty="0"/>
          </a:p>
          <a:p>
            <a:pPr marL="0" indent="0">
              <a:buNone/>
            </a:pPr>
            <a:endParaRPr lang="en-US" altLang="en-US" sz="2000" dirty="0"/>
          </a:p>
          <a:p>
            <a:endParaRPr lang="en-US" dirty="0"/>
          </a:p>
        </p:txBody>
      </p:sp>
      <p:pic>
        <p:nvPicPr>
          <p:cNvPr id="5" name="Picture 4"/>
          <p:cNvPicPr>
            <a:picLocks noChangeAspect="1"/>
          </p:cNvPicPr>
          <p:nvPr/>
        </p:nvPicPr>
        <p:blipFill>
          <a:blip r:embed="rId3"/>
          <a:stretch>
            <a:fillRect/>
          </a:stretch>
        </p:blipFill>
        <p:spPr>
          <a:xfrm>
            <a:off x="3505200" y="5791200"/>
            <a:ext cx="917491" cy="955108"/>
          </a:xfrm>
          <a:prstGeom prst="rect">
            <a:avLst/>
          </a:prstGeom>
        </p:spPr>
      </p:pic>
    </p:spTree>
    <p:extLst>
      <p:ext uri="{BB962C8B-B14F-4D97-AF65-F5344CB8AC3E}">
        <p14:creationId xmlns:p14="http://schemas.microsoft.com/office/powerpoint/2010/main" val="9267874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200" y="304800"/>
            <a:ext cx="8229600" cy="1277273"/>
          </a:xfrm>
        </p:spPr>
        <p:txBody>
          <a:bodyPr/>
          <a:lstStyle/>
          <a:p>
            <a:r>
              <a:rPr lang="en-US" altLang="en-US" dirty="0"/>
              <a:t>ISO/IEC </a:t>
            </a:r>
            <a:r>
              <a:rPr lang="en-US" altLang="en-US" dirty="0" smtClean="0"/>
              <a:t>17025:2017 </a:t>
            </a:r>
            <a:r>
              <a:rPr lang="en-US" altLang="en-US" dirty="0"/>
              <a:t>Auditing Requirements</a:t>
            </a:r>
            <a:endParaRPr lang="en-US" dirty="0"/>
          </a:p>
        </p:txBody>
      </p:sp>
      <p:sp>
        <p:nvSpPr>
          <p:cNvPr id="2" name="Content Placeholder 1"/>
          <p:cNvSpPr>
            <a:spLocks noGrp="1"/>
          </p:cNvSpPr>
          <p:nvPr>
            <p:ph idx="1"/>
          </p:nvPr>
        </p:nvSpPr>
        <p:spPr>
          <a:xfrm>
            <a:off x="457200" y="1678698"/>
            <a:ext cx="8229600" cy="4388894"/>
          </a:xfrm>
        </p:spPr>
        <p:txBody>
          <a:bodyPr/>
          <a:lstStyle/>
          <a:p>
            <a:pPr marL="0" indent="0">
              <a:buNone/>
            </a:pPr>
            <a:r>
              <a:rPr lang="en-US" altLang="en-US" sz="2800" dirty="0"/>
              <a:t>Audits should be carried out by trained and qualified personnel who are, wherever resources permit, independent of the activity to be audited.</a:t>
            </a:r>
          </a:p>
          <a:p>
            <a:pPr marL="0" lvl="1" indent="0">
              <a:buNone/>
            </a:pPr>
            <a:endParaRPr lang="en-US" altLang="en-US" dirty="0"/>
          </a:p>
          <a:p>
            <a:pPr marL="0" lvl="1" indent="0">
              <a:buNone/>
            </a:pPr>
            <a:r>
              <a:rPr lang="en-US" altLang="en-US" dirty="0"/>
              <a:t>Note: The cycle for internal auditing should normally be completed in one year.  Check with your accrediting body for specific requirements.</a:t>
            </a:r>
          </a:p>
          <a:p>
            <a:endParaRPr lang="en-US" altLang="en-US" sz="2800" dirty="0"/>
          </a:p>
          <a:p>
            <a:endParaRPr lang="en-US" dirty="0"/>
          </a:p>
        </p:txBody>
      </p:sp>
      <p:pic>
        <p:nvPicPr>
          <p:cNvPr id="5" name="Picture 4"/>
          <p:cNvPicPr>
            <a:picLocks noChangeAspect="1"/>
          </p:cNvPicPr>
          <p:nvPr/>
        </p:nvPicPr>
        <p:blipFill>
          <a:blip r:embed="rId3"/>
          <a:stretch>
            <a:fillRect/>
          </a:stretch>
        </p:blipFill>
        <p:spPr>
          <a:xfrm>
            <a:off x="3505200" y="5791200"/>
            <a:ext cx="917491" cy="955108"/>
          </a:xfrm>
          <a:prstGeom prst="rect">
            <a:avLst/>
          </a:prstGeom>
        </p:spPr>
      </p:pic>
    </p:spTree>
    <p:extLst>
      <p:ext uri="{BB962C8B-B14F-4D97-AF65-F5344CB8AC3E}">
        <p14:creationId xmlns:p14="http://schemas.microsoft.com/office/powerpoint/2010/main" val="1317359758"/>
      </p:ext>
    </p:extLst>
  </p:cSld>
  <p:clrMapOvr>
    <a:masterClrMapping/>
  </p:clrMapOvr>
</p:sld>
</file>

<file path=ppt/theme/theme1.xml><?xml version="1.0" encoding="utf-8"?>
<a:theme xmlns:a="http://schemas.openxmlformats.org/drawingml/2006/main" name="APHL_PPTTemp_120814">
  <a:themeElements>
    <a:clrScheme name="APHL PPT">
      <a:dk1>
        <a:srgbClr val="3F3F3F"/>
      </a:dk1>
      <a:lt1>
        <a:sysClr val="window" lastClr="FFFFFF"/>
      </a:lt1>
      <a:dk2>
        <a:srgbClr val="00A0AF"/>
      </a:dk2>
      <a:lt2>
        <a:srgbClr val="EEECE1"/>
      </a:lt2>
      <a:accent1>
        <a:srgbClr val="B42E34"/>
      </a:accent1>
      <a:accent2>
        <a:srgbClr val="EF7521"/>
      </a:accent2>
      <a:accent3>
        <a:srgbClr val="853175"/>
      </a:accent3>
      <a:accent4>
        <a:srgbClr val="8064A2"/>
      </a:accent4>
      <a:accent5>
        <a:srgbClr val="4BACC6"/>
      </a:accent5>
      <a:accent6>
        <a:srgbClr val="F79646"/>
      </a:accent6>
      <a:hlink>
        <a:srgbClr val="0000FF"/>
      </a:hlink>
      <a:folHlink>
        <a:srgbClr val="800080"/>
      </a:folHlink>
    </a:clrScheme>
    <a:fontScheme name="APHL PPT">
      <a:majorFont>
        <a:latin typeface="Franklin Gothic Medium"/>
        <a:ea typeface=""/>
        <a:cs typeface=""/>
      </a:majorFont>
      <a:minorFont>
        <a:latin typeface="Arial"/>
        <a:ea typeface=""/>
        <a:cs typeface=""/>
      </a:minorFont>
    </a:fontScheme>
    <a:fmtScheme name="Clarity">
      <a:fillStyleLst>
        <a:solidFill>
          <a:schemeClr val="phClr"/>
        </a:solidFill>
        <a:gradFill rotWithShape="1">
          <a:gsLst>
            <a:gs pos="0">
              <a:schemeClr val="phClr">
                <a:tint val="50000"/>
                <a:shade val="86000"/>
                <a:satMod val="140000"/>
              </a:schemeClr>
            </a:gs>
            <a:gs pos="45000">
              <a:schemeClr val="phClr">
                <a:tint val="48000"/>
                <a:satMod val="150000"/>
              </a:schemeClr>
            </a:gs>
            <a:gs pos="100000">
              <a:schemeClr val="phClr">
                <a:tint val="28000"/>
                <a:satMod val="160000"/>
              </a:schemeClr>
            </a:gs>
          </a:gsLst>
          <a:path path="circle">
            <a:fillToRect l="100000" t="100000" r="100000" b="100000"/>
          </a:path>
        </a:gradFill>
        <a:gradFill rotWithShape="1">
          <a:gsLst>
            <a:gs pos="0">
              <a:schemeClr val="phClr">
                <a:shade val="70000"/>
                <a:satMod val="150000"/>
              </a:schemeClr>
            </a:gs>
            <a:gs pos="34000">
              <a:schemeClr val="phClr">
                <a:shade val="70000"/>
                <a:satMod val="140000"/>
              </a:schemeClr>
            </a:gs>
            <a:gs pos="70000">
              <a:schemeClr val="phClr">
                <a:tint val="100000"/>
                <a:shade val="90000"/>
                <a:satMod val="140000"/>
              </a:schemeClr>
            </a:gs>
            <a:gs pos="100000">
              <a:schemeClr val="phClr">
                <a:tint val="100000"/>
                <a:shade val="100000"/>
                <a:satMod val="100000"/>
              </a:schemeClr>
            </a:gs>
          </a:gsLst>
          <a:path path="circle">
            <a:fillToRect l="100000" t="100000" r="100000" b="100000"/>
          </a:path>
        </a:gradFill>
      </a:fillStyleLst>
      <a:lnStyleLst>
        <a:ln w="9525" cap="flat" cmpd="sng" algn="ctr">
          <a:solidFill>
            <a:schemeClr val="phClr"/>
          </a:solidFill>
          <a:prstDash val="solid"/>
        </a:ln>
        <a:ln w="26425" cap="flat" cmpd="sng" algn="ctr">
          <a:solidFill>
            <a:schemeClr val="phClr"/>
          </a:solidFill>
          <a:prstDash val="solid"/>
        </a:ln>
        <a:ln w="4445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38100" dist="25400" dir="2700000" algn="br" rotWithShape="0">
              <a:srgbClr val="000000">
                <a:alpha val="60000"/>
              </a:srgbClr>
            </a:outerShdw>
          </a:effectLst>
          <a:scene3d>
            <a:camera prst="orthographicFront">
              <a:rot lat="0" lon="0" rev="0"/>
            </a:camera>
            <a:lightRig rig="balanced" dir="t">
              <a:rot lat="0" lon="0" rev="5100000"/>
            </a:lightRig>
          </a:scene3d>
          <a:sp3d contourW="6350">
            <a:bevelT w="29210" h="12700"/>
            <a:contourClr>
              <a:schemeClr val="phClr">
                <a:shade val="30000"/>
                <a:satMod val="13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square" rtlCol="0">
        <a:spAutoFit/>
      </a:bodyPr>
      <a:lstStyle>
        <a:defPPr>
          <a:defRPr sz="3600" dirty="0" smtClean="0">
            <a:solidFill>
              <a:schemeClr val="bg1"/>
            </a:solidFill>
          </a:defRPr>
        </a:defPPr>
      </a:lstStyle>
    </a:txDef>
  </a:objectDefaults>
  <a:extraClrSchemeLst/>
  <a:extLst>
    <a:ext uri="{05A4C25C-085E-4340-85A3-A5531E510DB2}">
      <thm15:themeFamily xmlns:thm15="http://schemas.microsoft.com/office/thememl/2012/main" name="APHL PPT Template_121014" id="{2490BC46-96F1-4E2C-ADEE-A21D1E31D251}" vid="{8A0E0DAA-FCE9-4396-9885-668F1ECBE4D5}"/>
    </a:ext>
  </a:extLst>
</a:theme>
</file>

<file path=ppt/theme/theme2.xml><?xml version="1.0" encoding="utf-8"?>
<a:theme xmlns:a="http://schemas.openxmlformats.org/drawingml/2006/main" name="1_Office Theme">
  <a:themeElements>
    <a:clrScheme name="APHL PPT">
      <a:dk1>
        <a:srgbClr val="3F3F3F"/>
      </a:dk1>
      <a:lt1>
        <a:sysClr val="window" lastClr="FFFFFF"/>
      </a:lt1>
      <a:dk2>
        <a:srgbClr val="00A0AF"/>
      </a:dk2>
      <a:lt2>
        <a:srgbClr val="EEECE1"/>
      </a:lt2>
      <a:accent1>
        <a:srgbClr val="B42E34"/>
      </a:accent1>
      <a:accent2>
        <a:srgbClr val="EF7521"/>
      </a:accent2>
      <a:accent3>
        <a:srgbClr val="853175"/>
      </a:accent3>
      <a:accent4>
        <a:srgbClr val="8064A2"/>
      </a:accent4>
      <a:accent5>
        <a:srgbClr val="4BACC6"/>
      </a:accent5>
      <a:accent6>
        <a:srgbClr val="F79646"/>
      </a:accent6>
      <a:hlink>
        <a:srgbClr val="0000FF"/>
      </a:hlink>
      <a:folHlink>
        <a:srgbClr val="800080"/>
      </a:folHlink>
    </a:clrScheme>
    <a:fontScheme name="APHL PPT">
      <a:majorFont>
        <a:latin typeface="Franklin Gothic Medium"/>
        <a:ea typeface=""/>
        <a:cs typeface=""/>
      </a:majorFont>
      <a:minorFont>
        <a:latin typeface="Arial"/>
        <a:ea typeface=""/>
        <a:cs typeface=""/>
      </a:minorFont>
    </a:fontScheme>
    <a:fmtScheme name="Clarity">
      <a:fillStyleLst>
        <a:solidFill>
          <a:schemeClr val="phClr"/>
        </a:solidFill>
        <a:gradFill rotWithShape="1">
          <a:gsLst>
            <a:gs pos="0">
              <a:schemeClr val="phClr">
                <a:tint val="50000"/>
                <a:shade val="86000"/>
                <a:satMod val="140000"/>
              </a:schemeClr>
            </a:gs>
            <a:gs pos="45000">
              <a:schemeClr val="phClr">
                <a:tint val="48000"/>
                <a:satMod val="150000"/>
              </a:schemeClr>
            </a:gs>
            <a:gs pos="100000">
              <a:schemeClr val="phClr">
                <a:tint val="28000"/>
                <a:satMod val="160000"/>
              </a:schemeClr>
            </a:gs>
          </a:gsLst>
          <a:path path="circle">
            <a:fillToRect l="100000" t="100000" r="100000" b="100000"/>
          </a:path>
        </a:gradFill>
        <a:gradFill rotWithShape="1">
          <a:gsLst>
            <a:gs pos="0">
              <a:schemeClr val="phClr">
                <a:shade val="70000"/>
                <a:satMod val="150000"/>
              </a:schemeClr>
            </a:gs>
            <a:gs pos="34000">
              <a:schemeClr val="phClr">
                <a:shade val="70000"/>
                <a:satMod val="140000"/>
              </a:schemeClr>
            </a:gs>
            <a:gs pos="70000">
              <a:schemeClr val="phClr">
                <a:tint val="100000"/>
                <a:shade val="90000"/>
                <a:satMod val="140000"/>
              </a:schemeClr>
            </a:gs>
            <a:gs pos="100000">
              <a:schemeClr val="phClr">
                <a:tint val="100000"/>
                <a:shade val="100000"/>
                <a:satMod val="100000"/>
              </a:schemeClr>
            </a:gs>
          </a:gsLst>
          <a:path path="circle">
            <a:fillToRect l="100000" t="100000" r="100000" b="100000"/>
          </a:path>
        </a:gradFill>
      </a:fillStyleLst>
      <a:lnStyleLst>
        <a:ln w="9525" cap="flat" cmpd="sng" algn="ctr">
          <a:solidFill>
            <a:schemeClr val="phClr"/>
          </a:solidFill>
          <a:prstDash val="solid"/>
        </a:ln>
        <a:ln w="26425" cap="flat" cmpd="sng" algn="ctr">
          <a:solidFill>
            <a:schemeClr val="phClr"/>
          </a:solidFill>
          <a:prstDash val="solid"/>
        </a:ln>
        <a:ln w="4445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38100" dist="25400" dir="2700000" algn="br" rotWithShape="0">
              <a:srgbClr val="000000">
                <a:alpha val="60000"/>
              </a:srgbClr>
            </a:outerShdw>
          </a:effectLst>
          <a:scene3d>
            <a:camera prst="orthographicFront">
              <a:rot lat="0" lon="0" rev="0"/>
            </a:camera>
            <a:lightRig rig="balanced" dir="t">
              <a:rot lat="0" lon="0" rev="5100000"/>
            </a:lightRig>
          </a:scene3d>
          <a:sp3d contourW="6350">
            <a:bevelT w="29210" h="12700"/>
            <a:contourClr>
              <a:schemeClr val="phClr">
                <a:shade val="30000"/>
                <a:satMod val="13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square" rtlCol="0">
        <a:spAutoFit/>
      </a:bodyPr>
      <a:lstStyle>
        <a:defPPr>
          <a:defRPr sz="3600" dirty="0" smtClean="0">
            <a:solidFill>
              <a:schemeClr val="bg1"/>
            </a:solidFill>
          </a:defRPr>
        </a:defPPr>
      </a:lstStyle>
    </a:txDef>
  </a:objectDefaults>
  <a:extraClrSchemeLst/>
  <a:extLst>
    <a:ext uri="{05A4C25C-085E-4340-85A3-A5531E510DB2}">
      <thm15:themeFamily xmlns:thm15="http://schemas.microsoft.com/office/thememl/2012/main" name="APHL PPT Template_121014" id="{2490BC46-96F1-4E2C-ADEE-A21D1E31D251}" vid="{B542C3A0-12DD-45C9-A0DB-E862C8E00C82}"/>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10.xml.rels><?xml version="1.0" encoding="UTF-8" standalone="yes"?>
<Relationships xmlns="http://schemas.openxmlformats.org/package/2006/relationships"><Relationship Id="rId1" Type="http://schemas.openxmlformats.org/officeDocument/2006/relationships/customXmlProps" Target="itemProps10.xml"/></Relationships>
</file>

<file path=customXml/_rels/item11.xml.rels><?xml version="1.0" encoding="UTF-8" standalone="yes"?>
<Relationships xmlns="http://schemas.openxmlformats.org/package/2006/relationships"><Relationship Id="rId1" Type="http://schemas.openxmlformats.org/officeDocument/2006/relationships/customXmlProps" Target="itemProps11.xml"/></Relationships>
</file>

<file path=customXml/_rels/item12.xml.rels><?xml version="1.0" encoding="UTF-8" standalone="yes"?>
<Relationships xmlns="http://schemas.openxmlformats.org/package/2006/relationships"><Relationship Id="rId1" Type="http://schemas.openxmlformats.org/officeDocument/2006/relationships/customXmlProps" Target="itemProps12.xml"/></Relationships>
</file>

<file path=customXml/_rels/item13.xml.rels><?xml version="1.0" encoding="UTF-8" standalone="yes"?>
<Relationships xmlns="http://schemas.openxmlformats.org/package/2006/relationships"><Relationship Id="rId1" Type="http://schemas.openxmlformats.org/officeDocument/2006/relationships/customXmlProps" Target="itemProps13.xml"/></Relationships>
</file>

<file path=customXml/_rels/item14.xml.rels><?xml version="1.0" encoding="UTF-8" standalone="yes"?>
<Relationships xmlns="http://schemas.openxmlformats.org/package/2006/relationships"><Relationship Id="rId1" Type="http://schemas.openxmlformats.org/officeDocument/2006/relationships/customXmlProps" Target="itemProps14.xml"/></Relationships>
</file>

<file path=customXml/_rels/item15.xml.rels><?xml version="1.0" encoding="UTF-8" standalone="yes"?>
<Relationships xmlns="http://schemas.openxmlformats.org/package/2006/relationships"><Relationship Id="rId1" Type="http://schemas.openxmlformats.org/officeDocument/2006/relationships/customXmlProps" Target="itemProps15.xml"/></Relationships>
</file>

<file path=customXml/_rels/item16.xml.rels><?xml version="1.0" encoding="UTF-8" standalone="yes"?>
<Relationships xmlns="http://schemas.openxmlformats.org/package/2006/relationships"><Relationship Id="rId1" Type="http://schemas.openxmlformats.org/officeDocument/2006/relationships/customXmlProps" Target="itemProps16.xml"/></Relationships>
</file>

<file path=customXml/_rels/item17.xml.rels><?xml version="1.0" encoding="UTF-8" standalone="yes"?>
<Relationships xmlns="http://schemas.openxmlformats.org/package/2006/relationships"><Relationship Id="rId1" Type="http://schemas.openxmlformats.org/officeDocument/2006/relationships/customXmlProps" Target="itemProps17.xml"/></Relationships>
</file>

<file path=customXml/_rels/item18.xml.rels><?xml version="1.0" encoding="UTF-8" standalone="yes"?>
<Relationships xmlns="http://schemas.openxmlformats.org/package/2006/relationships"><Relationship Id="rId1" Type="http://schemas.openxmlformats.org/officeDocument/2006/relationships/customXmlProps" Target="itemProps18.xml"/></Relationships>
</file>

<file path=customXml/_rels/item19.xml.rels><?xml version="1.0" encoding="UTF-8" standalone="yes"?>
<Relationships xmlns="http://schemas.openxmlformats.org/package/2006/relationships"><Relationship Id="rId1" Type="http://schemas.openxmlformats.org/officeDocument/2006/relationships/customXmlProps" Target="itemProps19.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20.xml.rels><?xml version="1.0" encoding="UTF-8" standalone="yes"?>
<Relationships xmlns="http://schemas.openxmlformats.org/package/2006/relationships"><Relationship Id="rId1" Type="http://schemas.openxmlformats.org/officeDocument/2006/relationships/customXmlProps" Target="itemProps20.xml"/></Relationships>
</file>

<file path=customXml/_rels/item21.xml.rels><?xml version="1.0" encoding="UTF-8" standalone="yes"?>
<Relationships xmlns="http://schemas.openxmlformats.org/package/2006/relationships"><Relationship Id="rId1" Type="http://schemas.openxmlformats.org/officeDocument/2006/relationships/customXmlProps" Target="itemProps21.xml"/></Relationships>
</file>

<file path=customXml/_rels/item22.xml.rels><?xml version="1.0" encoding="UTF-8" standalone="yes"?>
<Relationships xmlns="http://schemas.openxmlformats.org/package/2006/relationships"><Relationship Id="rId1" Type="http://schemas.openxmlformats.org/officeDocument/2006/relationships/customXmlProps" Target="itemProps22.xml"/></Relationships>
</file>

<file path=customXml/_rels/item23.xml.rels><?xml version="1.0" encoding="UTF-8" standalone="yes"?>
<Relationships xmlns="http://schemas.openxmlformats.org/package/2006/relationships"><Relationship Id="rId1" Type="http://schemas.openxmlformats.org/officeDocument/2006/relationships/customXmlProps" Target="itemProps23.xml"/></Relationships>
</file>

<file path=customXml/_rels/item24.xml.rels><?xml version="1.0" encoding="UTF-8" standalone="yes"?>
<Relationships xmlns="http://schemas.openxmlformats.org/package/2006/relationships"><Relationship Id="rId1" Type="http://schemas.openxmlformats.org/officeDocument/2006/relationships/customXmlProps" Target="itemProps24.xml"/></Relationships>
</file>

<file path=customXml/_rels/item25.xml.rels><?xml version="1.0" encoding="UTF-8" standalone="yes"?>
<Relationships xmlns="http://schemas.openxmlformats.org/package/2006/relationships"><Relationship Id="rId1" Type="http://schemas.openxmlformats.org/officeDocument/2006/relationships/customXmlProps" Target="itemProps25.xml"/></Relationships>
</file>

<file path=customXml/_rels/item26.xml.rels><?xml version="1.0" encoding="UTF-8" standalone="yes"?>
<Relationships xmlns="http://schemas.openxmlformats.org/package/2006/relationships"><Relationship Id="rId1" Type="http://schemas.openxmlformats.org/officeDocument/2006/relationships/customXmlProps" Target="itemProps26.xml"/></Relationships>
</file>

<file path=customXml/_rels/item27.xml.rels><?xml version="1.0" encoding="UTF-8" standalone="yes"?>
<Relationships xmlns="http://schemas.openxmlformats.org/package/2006/relationships"><Relationship Id="rId1" Type="http://schemas.openxmlformats.org/officeDocument/2006/relationships/customXmlProps" Target="itemProps27.xml"/></Relationships>
</file>

<file path=customXml/_rels/item28.xml.rels><?xml version="1.0" encoding="UTF-8" standalone="yes"?>
<Relationships xmlns="http://schemas.openxmlformats.org/package/2006/relationships"><Relationship Id="rId1" Type="http://schemas.openxmlformats.org/officeDocument/2006/relationships/customXmlProps" Target="itemProps28.xml"/></Relationships>
</file>

<file path=customXml/_rels/item29.xml.rels><?xml version="1.0" encoding="UTF-8" standalone="yes"?>
<Relationships xmlns="http://schemas.openxmlformats.org/package/2006/relationships"><Relationship Id="rId1" Type="http://schemas.openxmlformats.org/officeDocument/2006/relationships/customXmlProps" Target="itemProps29.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30.xml.rels><?xml version="1.0" encoding="UTF-8" standalone="yes"?>
<Relationships xmlns="http://schemas.openxmlformats.org/package/2006/relationships"><Relationship Id="rId1" Type="http://schemas.openxmlformats.org/officeDocument/2006/relationships/customXmlProps" Target="itemProps30.xml"/></Relationships>
</file>

<file path=customXml/_rels/item31.xml.rels><?xml version="1.0" encoding="UTF-8" standalone="yes"?>
<Relationships xmlns="http://schemas.openxmlformats.org/package/2006/relationships"><Relationship Id="rId1" Type="http://schemas.openxmlformats.org/officeDocument/2006/relationships/customXmlProps" Target="itemProps31.xml"/></Relationships>
</file>

<file path=customXml/_rels/item32.xml.rels><?xml version="1.0" encoding="UTF-8" standalone="yes"?>
<Relationships xmlns="http://schemas.openxmlformats.org/package/2006/relationships"><Relationship Id="rId1" Type="http://schemas.openxmlformats.org/officeDocument/2006/relationships/customXmlProps" Target="itemProps32.xml"/></Relationships>
</file>

<file path=customXml/_rels/item33.xml.rels><?xml version="1.0" encoding="UTF-8" standalone="yes"?>
<Relationships xmlns="http://schemas.openxmlformats.org/package/2006/relationships"><Relationship Id="rId1" Type="http://schemas.openxmlformats.org/officeDocument/2006/relationships/customXmlProps" Target="itemProps33.xml"/></Relationships>
</file>

<file path=customXml/_rels/item34.xml.rels><?xml version="1.0" encoding="UTF-8" standalone="yes"?>
<Relationships xmlns="http://schemas.openxmlformats.org/package/2006/relationships"><Relationship Id="rId1" Type="http://schemas.openxmlformats.org/officeDocument/2006/relationships/customXmlProps" Target="itemProps34.xml"/></Relationships>
</file>

<file path=customXml/_rels/item35.xml.rels><?xml version="1.0" encoding="UTF-8" standalone="yes"?>
<Relationships xmlns="http://schemas.openxmlformats.org/package/2006/relationships"><Relationship Id="rId1" Type="http://schemas.openxmlformats.org/officeDocument/2006/relationships/customXmlProps" Target="itemProps35.xml"/></Relationships>
</file>

<file path=customXml/_rels/item36.xml.rels><?xml version="1.0" encoding="UTF-8" standalone="yes"?>
<Relationships xmlns="http://schemas.openxmlformats.org/package/2006/relationships"><Relationship Id="rId1" Type="http://schemas.openxmlformats.org/officeDocument/2006/relationships/customXmlProps" Target="itemProps36.xml"/></Relationships>
</file>

<file path=customXml/_rels/item37.xml.rels><?xml version="1.0" encoding="UTF-8" standalone="yes"?>
<Relationships xmlns="http://schemas.openxmlformats.org/package/2006/relationships"><Relationship Id="rId1" Type="http://schemas.openxmlformats.org/officeDocument/2006/relationships/customXmlProps" Target="itemProps37.xml"/></Relationships>
</file>

<file path=customXml/_rels/item38.xml.rels><?xml version="1.0" encoding="UTF-8" standalone="yes"?>
<Relationships xmlns="http://schemas.openxmlformats.org/package/2006/relationships"><Relationship Id="rId1" Type="http://schemas.openxmlformats.org/officeDocument/2006/relationships/customXmlProps" Target="itemProps38.xml"/></Relationships>
</file>

<file path=customXml/_rels/item39.xml.rels><?xml version="1.0" encoding="UTF-8" standalone="yes"?>
<Relationships xmlns="http://schemas.openxmlformats.org/package/2006/relationships"><Relationship Id="rId1" Type="http://schemas.openxmlformats.org/officeDocument/2006/relationships/customXmlProps" Target="itemProps39.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_rels/item40.xml.rels><?xml version="1.0" encoding="UTF-8" standalone="yes"?>
<Relationships xmlns="http://schemas.openxmlformats.org/package/2006/relationships"><Relationship Id="rId1" Type="http://schemas.openxmlformats.org/officeDocument/2006/relationships/customXmlProps" Target="itemProps40.xml"/></Relationships>
</file>

<file path=customXml/_rels/item41.xml.rels><?xml version="1.0" encoding="UTF-8" standalone="yes"?>
<Relationships xmlns="http://schemas.openxmlformats.org/package/2006/relationships"><Relationship Id="rId1" Type="http://schemas.openxmlformats.org/officeDocument/2006/relationships/customXmlProps" Target="itemProps41.xml"/></Relationships>
</file>

<file path=customXml/_rels/item42.xml.rels><?xml version="1.0" encoding="UTF-8" standalone="yes"?>
<Relationships xmlns="http://schemas.openxmlformats.org/package/2006/relationships"><Relationship Id="rId1" Type="http://schemas.openxmlformats.org/officeDocument/2006/relationships/customXmlProps" Target="itemProps42.xml"/></Relationships>
</file>

<file path=customXml/_rels/item43.xml.rels><?xml version="1.0" encoding="UTF-8" standalone="yes"?>
<Relationships xmlns="http://schemas.openxmlformats.org/package/2006/relationships"><Relationship Id="rId1" Type="http://schemas.openxmlformats.org/officeDocument/2006/relationships/customXmlProps" Target="itemProps43.xml"/></Relationships>
</file>

<file path=customXml/_rels/item44.xml.rels><?xml version="1.0" encoding="UTF-8" standalone="yes"?>
<Relationships xmlns="http://schemas.openxmlformats.org/package/2006/relationships"><Relationship Id="rId1" Type="http://schemas.openxmlformats.org/officeDocument/2006/relationships/customXmlProps" Target="itemProps44.xml"/></Relationships>
</file>

<file path=customXml/_rels/item45.xml.rels><?xml version="1.0" encoding="UTF-8" standalone="yes"?>
<Relationships xmlns="http://schemas.openxmlformats.org/package/2006/relationships"><Relationship Id="rId1" Type="http://schemas.openxmlformats.org/officeDocument/2006/relationships/customXmlProps" Target="itemProps45.xml"/></Relationships>
</file>

<file path=customXml/_rels/item46.xml.rels><?xml version="1.0" encoding="UTF-8" standalone="yes"?>
<Relationships xmlns="http://schemas.openxmlformats.org/package/2006/relationships"><Relationship Id="rId1" Type="http://schemas.openxmlformats.org/officeDocument/2006/relationships/customXmlProps" Target="itemProps46.xml"/></Relationships>
</file>

<file path=customXml/_rels/item47.xml.rels><?xml version="1.0" encoding="UTF-8" standalone="yes"?>
<Relationships xmlns="http://schemas.openxmlformats.org/package/2006/relationships"><Relationship Id="rId1" Type="http://schemas.openxmlformats.org/officeDocument/2006/relationships/customXmlProps" Target="itemProps47.xml"/></Relationships>
</file>

<file path=customXml/_rels/item48.xml.rels><?xml version="1.0" encoding="UTF-8" standalone="yes"?>
<Relationships xmlns="http://schemas.openxmlformats.org/package/2006/relationships"><Relationship Id="rId1" Type="http://schemas.openxmlformats.org/officeDocument/2006/relationships/customXmlProps" Target="itemProps48.xml"/></Relationships>
</file>

<file path=customXml/_rels/item49.xml.rels><?xml version="1.0" encoding="UTF-8" standalone="yes"?>
<Relationships xmlns="http://schemas.openxmlformats.org/package/2006/relationships"><Relationship Id="rId1" Type="http://schemas.openxmlformats.org/officeDocument/2006/relationships/customXmlProps" Target="itemProps49.xml"/></Relationships>
</file>

<file path=customXml/_rels/item5.xml.rels><?xml version="1.0" encoding="UTF-8" standalone="yes"?>
<Relationships xmlns="http://schemas.openxmlformats.org/package/2006/relationships"><Relationship Id="rId1" Type="http://schemas.openxmlformats.org/officeDocument/2006/relationships/customXmlProps" Target="itemProps5.xml"/></Relationships>
</file>

<file path=customXml/_rels/item50.xml.rels><?xml version="1.0" encoding="UTF-8" standalone="yes"?>
<Relationships xmlns="http://schemas.openxmlformats.org/package/2006/relationships"><Relationship Id="rId1" Type="http://schemas.openxmlformats.org/officeDocument/2006/relationships/customXmlProps" Target="itemProps50.xml"/></Relationships>
</file>

<file path=customXml/_rels/item51.xml.rels><?xml version="1.0" encoding="UTF-8" standalone="yes"?>
<Relationships xmlns="http://schemas.openxmlformats.org/package/2006/relationships"><Relationship Id="rId1" Type="http://schemas.openxmlformats.org/officeDocument/2006/relationships/customXmlProps" Target="itemProps51.xml"/></Relationships>
</file>

<file path=customXml/_rels/item52.xml.rels><?xml version="1.0" encoding="UTF-8" standalone="yes"?>
<Relationships xmlns="http://schemas.openxmlformats.org/package/2006/relationships"><Relationship Id="rId1" Type="http://schemas.openxmlformats.org/officeDocument/2006/relationships/customXmlProps" Target="itemProps52.xml"/></Relationships>
</file>

<file path=customXml/_rels/item53.xml.rels><?xml version="1.0" encoding="UTF-8" standalone="yes"?>
<Relationships xmlns="http://schemas.openxmlformats.org/package/2006/relationships"><Relationship Id="rId1" Type="http://schemas.openxmlformats.org/officeDocument/2006/relationships/customXmlProps" Target="itemProps53.xml"/></Relationships>
</file>

<file path=customXml/_rels/item54.xml.rels><?xml version="1.0" encoding="UTF-8" standalone="yes"?>
<Relationships xmlns="http://schemas.openxmlformats.org/package/2006/relationships"><Relationship Id="rId1" Type="http://schemas.openxmlformats.org/officeDocument/2006/relationships/customXmlProps" Target="itemProps54.xml"/></Relationships>
</file>

<file path=customXml/_rels/item55.xml.rels><?xml version="1.0" encoding="UTF-8" standalone="yes"?>
<Relationships xmlns="http://schemas.openxmlformats.org/package/2006/relationships"><Relationship Id="rId1" Type="http://schemas.openxmlformats.org/officeDocument/2006/relationships/customXmlProps" Target="itemProps55.xml"/></Relationships>
</file>

<file path=customXml/_rels/item6.xml.rels><?xml version="1.0" encoding="UTF-8" standalone="yes"?>
<Relationships xmlns="http://schemas.openxmlformats.org/package/2006/relationships"><Relationship Id="rId1" Type="http://schemas.openxmlformats.org/officeDocument/2006/relationships/customXmlProps" Target="itemProps6.xml"/></Relationships>
</file>

<file path=customXml/_rels/item7.xml.rels><?xml version="1.0" encoding="UTF-8" standalone="yes"?>
<Relationships xmlns="http://schemas.openxmlformats.org/package/2006/relationships"><Relationship Id="rId1" Type="http://schemas.openxmlformats.org/officeDocument/2006/relationships/customXmlProps" Target="itemProps7.xml"/></Relationships>
</file>

<file path=customXml/_rels/item8.xml.rels><?xml version="1.0" encoding="UTF-8" standalone="yes"?>
<Relationships xmlns="http://schemas.openxmlformats.org/package/2006/relationships"><Relationship Id="rId1" Type="http://schemas.openxmlformats.org/officeDocument/2006/relationships/customXmlProps" Target="itemProps8.xml"/></Relationships>
</file>

<file path=customXml/_rels/item9.xml.rels><?xml version="1.0" encoding="UTF-8" standalone="yes"?>
<Relationships xmlns="http://schemas.openxmlformats.org/package/2006/relationships"><Relationship Id="rId1" Type="http://schemas.openxmlformats.org/officeDocument/2006/relationships/customXmlProps" Target="itemProps9.xml"/></Relationships>
</file>

<file path=customXml/item1.xml><?xml version="1.0" encoding="utf-8"?>
<EsriMapsInfo xmlns="ESRI.ArcGIS.Mapping.OfficeIntegration.PowerPointInfo">
  <Version>Version1</Version>
  <RequiresSignIn>False</RequiresSignIn>
</EsriMapsInfo>
</file>

<file path=customXml/item10.xml><?xml version="1.0" encoding="utf-8"?>
<EsriMapsInfo xmlns="ESRI.ArcGIS.Mapping.OfficeIntegration.PowerPointInfo">
  <Version>Version1</Version>
  <RequiresSignIn>False</RequiresSignIn>
</EsriMapsInfo>
</file>

<file path=customXml/item11.xml><?xml version="1.0" encoding="utf-8"?>
<EsriMapsInfo xmlns="ESRI.ArcGIS.Mapping.OfficeIntegration.PowerPointInfo">
  <Version>Version1</Version>
  <RequiresSignIn>False</RequiresSignIn>
</EsriMapsInfo>
</file>

<file path=customXml/item12.xml><?xml version="1.0" encoding="utf-8"?>
<EsriMapsInfo xmlns="ESRI.ArcGIS.Mapping.OfficeIntegration.PowerPointInfo">
  <Version>Version1</Version>
  <RequiresSignIn>False</RequiresSignIn>
</EsriMapsInfo>
</file>

<file path=customXml/item13.xml><?xml version="1.0" encoding="utf-8"?>
<EsriMapsInfo xmlns="ESRI.ArcGIS.Mapping.OfficeIntegration.PowerPointInfo">
  <Version>Version1</Version>
  <RequiresSignIn>False</RequiresSignIn>
</EsriMapsInfo>
</file>

<file path=customXml/item14.xml><?xml version="1.0" encoding="utf-8"?>
<EsriMapsInfo xmlns="ESRI.ArcGIS.Mapping.OfficeIntegration.PowerPointInfo">
  <Version>Version1</Version>
  <RequiresSignIn>False</RequiresSignIn>
</EsriMapsInfo>
</file>

<file path=customXml/item15.xml><?xml version="1.0" encoding="utf-8"?>
<EsriMapsInfo xmlns="ESRI.ArcGIS.Mapping.OfficeIntegration.PowerPointInfo">
  <Version>Version1</Version>
  <RequiresSignIn>False</RequiresSignIn>
</EsriMapsInfo>
</file>

<file path=customXml/item16.xml><?xml version="1.0" encoding="utf-8"?>
<EsriMapsInfo xmlns="ESRI.ArcGIS.Mapping.OfficeIntegration.PowerPointInfo">
  <Version>Version1</Version>
  <RequiresSignIn>False</RequiresSignIn>
</EsriMapsInfo>
</file>

<file path=customXml/item17.xml><?xml version="1.0" encoding="utf-8"?>
<EsriMapsInfo xmlns="ESRI.ArcGIS.Mapping.OfficeIntegration.PowerPointInfo">
  <Version>Version1</Version>
  <RequiresSignIn>False</RequiresSignIn>
</EsriMapsInfo>
</file>

<file path=customXml/item18.xml><?xml version="1.0" encoding="utf-8"?>
<EsriMapsInfo xmlns="ESRI.ArcGIS.Mapping.OfficeIntegration.PowerPointInfo">
  <Version>Version1</Version>
  <RequiresSignIn>False</RequiresSignIn>
</EsriMapsInfo>
</file>

<file path=customXml/item19.xml><?xml version="1.0" encoding="utf-8"?>
<ct:contentTypeSchema xmlns:ct="http://schemas.microsoft.com/office/2006/metadata/contentType" xmlns:ma="http://schemas.microsoft.com/office/2006/metadata/properties/metaAttributes" ct:_="" ma:_="" ma:contentTypeName="Document" ma:contentTypeID="0x010100E23A49D5CB2C7542997766C405C38DF7" ma:contentTypeVersion="1" ma:contentTypeDescription="Create a new document." ma:contentTypeScope="" ma:versionID="df78e06e75b3a5453fd7f17a21c20878">
  <xsd:schema xmlns:xsd="http://www.w3.org/2001/XMLSchema" xmlns:xs="http://www.w3.org/2001/XMLSchema" xmlns:p="http://schemas.microsoft.com/office/2006/metadata/properties" xmlns:ns1="http://schemas.microsoft.com/sharepoint/v3" targetNamespace="http://schemas.microsoft.com/office/2006/metadata/properties" ma:root="true" ma:fieldsID="48c5b5cd9b8d25ff6dd15848836f4270" ns1:_="">
    <xsd:import namespace="http://schemas.microsoft.com/sharepoint/v3"/>
    <xsd:element name="properties">
      <xsd:complexType>
        <xsd:sequence>
          <xsd:element name="documentManagement">
            <xsd:complexType>
              <xsd:all>
                <xsd:element ref="ns1:PublishingStartDate" minOccurs="0"/>
                <xsd:element ref="ns1:PublishingExpirationDat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PublishingStartDate" ma:index="8" nillable="true" ma:displayName="Scheduling Start Date" ma:description="Scheduling Start Date is a site column created by the Publishing feature. It is used to specify the date and time on which this page will first appear to site visitors." ma:hidden="true" ma:internalName="PublishingStartDate">
      <xsd:simpleType>
        <xsd:restriction base="dms:Unknown"/>
      </xsd:simpleType>
    </xsd:element>
    <xsd:element name="PublishingExpirationDate" ma:index="9" nillable="true" ma:displayName="Scheduling End Date" ma:description="Scheduling End Date is a site column created by the Publishing feature. It is used to specify the date and time on which this page will no longer appear to site visitors." ma:hidden="true" ma:internalName="PublishingExpirationDate">
      <xsd:simpleType>
        <xsd:restriction base="dms:Unknow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EsriMapsInfo xmlns="ESRI.ArcGIS.Mapping.OfficeIntegration.PowerPointInfo">
  <Version>Version1</Version>
  <RequiresSignIn>False</RequiresSignIn>
</EsriMapsInfo>
</file>

<file path=customXml/item20.xml><?xml version="1.0" encoding="utf-8"?>
<EsriMapsInfo xmlns="ESRI.ArcGIS.Mapping.OfficeIntegration.PowerPointInfo">
  <Version>Version1</Version>
  <RequiresSignIn>False</RequiresSignIn>
</EsriMapsInfo>
</file>

<file path=customXml/item21.xml><?xml version="1.0" encoding="utf-8"?>
<EsriMapsInfo xmlns="ESRI.ArcGIS.Mapping.OfficeIntegration.PowerPointInfo">
  <Version>Version1</Version>
  <RequiresSignIn>False</RequiresSignIn>
</EsriMapsInfo>
</file>

<file path=customXml/item22.xml><?xml version="1.0" encoding="utf-8"?>
<EsriMapsInfo xmlns="ESRI.ArcGIS.Mapping.OfficeIntegration.PowerPointInfo">
  <Version>Version1</Version>
  <RequiresSignIn>False</RequiresSignIn>
</EsriMapsInfo>
</file>

<file path=customXml/item23.xml><?xml version="1.0" encoding="utf-8"?>
<EsriMapsInfo xmlns="ESRI.ArcGIS.Mapping.OfficeIntegration.PowerPointInfo">
  <Version>Version1</Version>
  <RequiresSignIn>False</RequiresSignIn>
</EsriMapsInfo>
</file>

<file path=customXml/item24.xml><?xml version="1.0" encoding="utf-8"?>
<EsriMapsInfo xmlns="ESRI.ArcGIS.Mapping.OfficeIntegration.PowerPointInfo">
  <Version>Version1</Version>
  <RequiresSignIn>False</RequiresSignIn>
</EsriMapsInfo>
</file>

<file path=customXml/item25.xml><?xml version="1.0" encoding="utf-8"?>
<EsriMapsInfo xmlns="ESRI.ArcGIS.Mapping.OfficeIntegration.PowerPointInfo">
  <Version>Version1</Version>
  <RequiresSignIn>False</RequiresSignIn>
</EsriMapsInfo>
</file>

<file path=customXml/item26.xml><?xml version="1.0" encoding="utf-8"?>
<EsriMapsInfo xmlns="ESRI.ArcGIS.Mapping.OfficeIntegration.PowerPointInfo">
  <Version>Version1</Version>
  <RequiresSignIn>False</RequiresSignIn>
</EsriMapsInfo>
</file>

<file path=customXml/item27.xml><?xml version="1.0" encoding="utf-8"?>
<EsriMapsInfo xmlns="ESRI.ArcGIS.Mapping.OfficeIntegration.PowerPointInfo">
  <Version>Version1</Version>
  <RequiresSignIn>False</RequiresSignIn>
</EsriMapsInfo>
</file>

<file path=customXml/item28.xml><?xml version="1.0" encoding="utf-8"?>
<EsriMapsInfo xmlns="ESRI.ArcGIS.Mapping.OfficeIntegration.PowerPointInfo">
  <Version>Version1</Version>
  <RequiresSignIn>False</RequiresSignIn>
</EsriMapsInfo>
</file>

<file path=customXml/item29.xml><?xml version="1.0" encoding="utf-8"?>
<EsriMapsInfo xmlns="ESRI.ArcGIS.Mapping.OfficeIntegration.PowerPointInfo">
  <Version>Version1</Version>
  <RequiresSignIn>False</RequiresSignIn>
</EsriMapsInfo>
</file>

<file path=customXml/item3.xml><?xml version="1.0" encoding="utf-8"?>
<EsriMapsInfo xmlns="ESRI.ArcGIS.Mapping.OfficeIntegration.PowerPointInfo">
  <Version>Version1</Version>
  <RequiresSignIn>False</RequiresSignIn>
</EsriMapsInfo>
</file>

<file path=customXml/item30.xml><?xml version="1.0" encoding="utf-8"?>
<EsriMapsInfo xmlns="ESRI.ArcGIS.Mapping.OfficeIntegration.PowerPointInfo">
  <Version>Version1</Version>
  <RequiresSignIn>False</RequiresSignIn>
</EsriMapsInfo>
</file>

<file path=customXml/item31.xml><?xml version="1.0" encoding="utf-8"?>
<EsriMapsInfo xmlns="ESRI.ArcGIS.Mapping.OfficeIntegration.PowerPointInfo">
  <Version>Version1</Version>
  <RequiresSignIn>False</RequiresSignIn>
</EsriMapsInfo>
</file>

<file path=customXml/item32.xml><?xml version="1.0" encoding="utf-8"?>
<EsriMapsInfo xmlns="ESRI.ArcGIS.Mapping.OfficeIntegration.PowerPointInfo">
  <Version>Version1</Version>
  <RequiresSignIn>False</RequiresSignIn>
</EsriMapsInfo>
</file>

<file path=customXml/item33.xml><?xml version="1.0" encoding="utf-8"?>
<EsriMapsInfo xmlns="ESRI.ArcGIS.Mapping.OfficeIntegration.PowerPointInfo">
  <Version>Version1</Version>
  <RequiresSignIn>False</RequiresSignIn>
</EsriMapsInfo>
</file>

<file path=customXml/item34.xml><?xml version="1.0" encoding="utf-8"?>
<EsriMapsInfo xmlns="ESRI.ArcGIS.Mapping.OfficeIntegration.PowerPointInfo">
  <Version>Version1</Version>
  <RequiresSignIn>False</RequiresSignIn>
</EsriMapsInfo>
</file>

<file path=customXml/item35.xml><?xml version="1.0" encoding="utf-8"?>
<EsriMapsInfo xmlns="ESRI.ArcGIS.Mapping.OfficeIntegration.PowerPointInfo">
  <Version>Version1</Version>
  <RequiresSignIn>False</RequiresSignIn>
</EsriMapsInfo>
</file>

<file path=customXml/item36.xml><?xml version="1.0" encoding="utf-8"?>
<EsriMapsInfo xmlns="ESRI.ArcGIS.Mapping.OfficeIntegration.PowerPointInfo">
  <Version>Version1</Version>
  <RequiresSignIn>False</RequiresSignIn>
</EsriMapsInfo>
</file>

<file path=customXml/item37.xml><?xml version="1.0" encoding="utf-8"?>
<EsriMapsInfo xmlns="ESRI.ArcGIS.Mapping.OfficeIntegration.PowerPointInfo">
  <Version>Version1</Version>
  <RequiresSignIn>False</RequiresSignIn>
</EsriMapsInfo>
</file>

<file path=customXml/item38.xml><?xml version="1.0" encoding="utf-8"?>
<EsriMapsInfo xmlns="ESRI.ArcGIS.Mapping.OfficeIntegration.PowerPointInfo">
  <Version>Version1</Version>
  <RequiresSignIn>False</RequiresSignIn>
</EsriMapsInfo>
</file>

<file path=customXml/item39.xml><?xml version="1.0" encoding="utf-8"?>
<?mso-contentType ?>
<FormTemplates xmlns="http://schemas.microsoft.com/sharepoint/v3/contenttype/forms">
  <Display>DocumentLibraryForm</Display>
  <Edit>DocumentLibraryForm</Edit>
  <New>DocumentLibraryForm</New>
</FormTemplates>
</file>

<file path=customXml/item4.xml><?xml version="1.0" encoding="utf-8"?>
<EsriMapsInfo xmlns="ESRI.ArcGIS.Mapping.OfficeIntegration.PowerPointInfo">
  <Version>Version1</Version>
  <RequiresSignIn>False</RequiresSignIn>
</EsriMapsInfo>
</file>

<file path=customXml/item40.xml><?xml version="1.0" encoding="utf-8"?>
<EsriMapsInfo xmlns="ESRI.ArcGIS.Mapping.OfficeIntegration.PowerPointInfo">
  <Version>Version1</Version>
  <RequiresSignIn>False</RequiresSignIn>
</EsriMapsInfo>
</file>

<file path=customXml/item41.xml><?xml version="1.0" encoding="utf-8"?>
<EsriMapsInfo xmlns="ESRI.ArcGIS.Mapping.OfficeIntegration.PowerPointInfo">
  <Version>Version1</Version>
  <RequiresSignIn>False</RequiresSignIn>
</EsriMapsInfo>
</file>

<file path=customXml/item42.xml><?xml version="1.0" encoding="utf-8"?>
<EsriMapsInfo xmlns="ESRI.ArcGIS.Mapping.OfficeIntegration.PowerPointInfo">
  <Version>Version1</Version>
  <RequiresSignIn>False</RequiresSignIn>
</EsriMapsInfo>
</file>

<file path=customXml/item43.xml><?xml version="1.0" encoding="utf-8"?>
<p:properties xmlns:p="http://schemas.microsoft.com/office/2006/metadata/properties" xmlns:xsi="http://www.w3.org/2001/XMLSchema-instance" xmlns:pc="http://schemas.microsoft.com/office/infopath/2007/PartnerControls">
  <documentManagement>
    <PublishingExpirationDate xmlns="http://schemas.microsoft.com/sharepoint/v3" xsi:nil="true"/>
    <PublishingStartDate xmlns="http://schemas.microsoft.com/sharepoint/v3" xsi:nil="true"/>
  </documentManagement>
</p:properties>
</file>

<file path=customXml/item44.xml><?xml version="1.0" encoding="utf-8"?>
<EsriMapsInfo xmlns="ESRI.ArcGIS.Mapping.OfficeIntegration.PowerPointInfo">
  <Version>Version1</Version>
  <RequiresSignIn>False</RequiresSignIn>
</EsriMapsInfo>
</file>

<file path=customXml/item45.xml><?xml version="1.0" encoding="utf-8"?>
<EsriMapsInfo xmlns="ESRI.ArcGIS.Mapping.OfficeIntegration.PowerPointInfo">
  <Version>Version1</Version>
  <RequiresSignIn>False</RequiresSignIn>
</EsriMapsInfo>
</file>

<file path=customXml/item46.xml><?xml version="1.0" encoding="utf-8"?>
<EsriMapsInfo xmlns="ESRI.ArcGIS.Mapping.OfficeIntegration.PowerPointInfo">
  <Version>Version1</Version>
  <RequiresSignIn>False</RequiresSignIn>
</EsriMapsInfo>
</file>

<file path=customXml/item47.xml><?xml version="1.0" encoding="utf-8"?>
<EsriMapsInfo xmlns="ESRI.ArcGIS.Mapping.OfficeIntegration.PowerPointInfo">
  <Version>Version1</Version>
  <RequiresSignIn>False</RequiresSignIn>
</EsriMapsInfo>
</file>

<file path=customXml/item48.xml><?xml version="1.0" encoding="utf-8"?>
<EsriMapsInfo xmlns="ESRI.ArcGIS.Mapping.OfficeIntegration.PowerPointInfo">
  <Version>Version1</Version>
  <RequiresSignIn>False</RequiresSignIn>
</EsriMapsInfo>
</file>

<file path=customXml/item49.xml><?xml version="1.0" encoding="utf-8"?>
<EsriMapsInfo xmlns="ESRI.ArcGIS.Mapping.OfficeIntegration.PowerPointInfo">
  <Version>Version1</Version>
  <RequiresSignIn>False</RequiresSignIn>
</EsriMapsInfo>
</file>

<file path=customXml/item5.xml><?xml version="1.0" encoding="utf-8"?>
<EsriMapsInfo xmlns="ESRI.ArcGIS.Mapping.OfficeIntegration.PowerPointInfo">
  <Version>Version1</Version>
  <RequiresSignIn>False</RequiresSignIn>
</EsriMapsInfo>
</file>

<file path=customXml/item50.xml><?xml version="1.0" encoding="utf-8"?>
<EsriMapsInfo xmlns="ESRI.ArcGIS.Mapping.OfficeIntegration.PowerPointInfo">
  <Version>Version1</Version>
  <RequiresSignIn>False</RequiresSignIn>
</EsriMapsInfo>
</file>

<file path=customXml/item51.xml><?xml version="1.0" encoding="utf-8"?>
<EsriMapsInfo xmlns="ESRI.ArcGIS.Mapping.OfficeIntegration.PowerPointInfo">
  <Version>Version1</Version>
  <RequiresSignIn>False</RequiresSignIn>
</EsriMapsInfo>
</file>

<file path=customXml/item52.xml><?xml version="1.0" encoding="utf-8"?>
<EsriMapsInfo xmlns="ESRI.ArcGIS.Mapping.OfficeIntegration.PowerPointInfo">
  <Version>Version1</Version>
  <RequiresSignIn>False</RequiresSignIn>
</EsriMapsInfo>
</file>

<file path=customXml/item53.xml><?xml version="1.0" encoding="utf-8"?>
<EsriMapsInfo xmlns="ESRI.ArcGIS.Mapping.OfficeIntegration.PowerPointInfo">
  <Version>Version1</Version>
  <RequiresSignIn>False</RequiresSignIn>
</EsriMapsInfo>
</file>

<file path=customXml/item54.xml><?xml version="1.0" encoding="utf-8"?>
<EsriMapsInfo xmlns="ESRI.ArcGIS.Mapping.OfficeIntegration.PowerPointInfo">
  <Version>Version1</Version>
  <RequiresSignIn>False</RequiresSignIn>
</EsriMapsInfo>
</file>

<file path=customXml/item55.xml><?xml version="1.0" encoding="utf-8"?>
<EsriMapsInfo xmlns="ESRI.ArcGIS.Mapping.OfficeIntegration.PowerPointInfo">
  <Version>Version1</Version>
  <RequiresSignIn>False</RequiresSignIn>
</EsriMapsInfo>
</file>

<file path=customXml/item6.xml><?xml version="1.0" encoding="utf-8"?>
<EsriMapsInfo xmlns="ESRI.ArcGIS.Mapping.OfficeIntegration.PowerPointInfo">
  <Version>Version1</Version>
  <RequiresSignIn>False</RequiresSignIn>
</EsriMapsInfo>
</file>

<file path=customXml/item7.xml><?xml version="1.0" encoding="utf-8"?>
<EsriMapsInfo xmlns="ESRI.ArcGIS.Mapping.OfficeIntegration.PowerPointInfo">
  <Version>Version1</Version>
  <RequiresSignIn>False</RequiresSignIn>
</EsriMapsInfo>
</file>

<file path=customXml/item8.xml><?xml version="1.0" encoding="utf-8"?>
<EsriMapsInfo xmlns="ESRI.ArcGIS.Mapping.OfficeIntegration.PowerPointInfo">
  <Version>Version1</Version>
  <RequiresSignIn>False</RequiresSignIn>
</EsriMapsInfo>
</file>

<file path=customXml/item9.xml><?xml version="1.0" encoding="utf-8"?>
<EsriMapsInfo xmlns="ESRI.ArcGIS.Mapping.OfficeIntegration.PowerPointInfo">
  <Version>Version1</Version>
  <RequiresSignIn>False</RequiresSignIn>
</EsriMapsInfo>
</file>

<file path=customXml/itemProps1.xml><?xml version="1.0" encoding="utf-8"?>
<ds:datastoreItem xmlns:ds="http://schemas.openxmlformats.org/officeDocument/2006/customXml" ds:itemID="{A7A014C6-604F-41C7-8CD6-EFAEC12486BE}">
  <ds:schemaRefs>
    <ds:schemaRef ds:uri="ESRI.ArcGIS.Mapping.OfficeIntegration.PowerPointInfo"/>
  </ds:schemaRefs>
</ds:datastoreItem>
</file>

<file path=customXml/itemProps10.xml><?xml version="1.0" encoding="utf-8"?>
<ds:datastoreItem xmlns:ds="http://schemas.openxmlformats.org/officeDocument/2006/customXml" ds:itemID="{F290B368-66FD-4A15-A16F-8EAB723F7314}">
  <ds:schemaRefs>
    <ds:schemaRef ds:uri="ESRI.ArcGIS.Mapping.OfficeIntegration.PowerPointInfo"/>
  </ds:schemaRefs>
</ds:datastoreItem>
</file>

<file path=customXml/itemProps11.xml><?xml version="1.0" encoding="utf-8"?>
<ds:datastoreItem xmlns:ds="http://schemas.openxmlformats.org/officeDocument/2006/customXml" ds:itemID="{EF5FE898-CD85-4A5B-9F20-CEE135BE7203}">
  <ds:schemaRefs>
    <ds:schemaRef ds:uri="ESRI.ArcGIS.Mapping.OfficeIntegration.PowerPointInfo"/>
  </ds:schemaRefs>
</ds:datastoreItem>
</file>

<file path=customXml/itemProps12.xml><?xml version="1.0" encoding="utf-8"?>
<ds:datastoreItem xmlns:ds="http://schemas.openxmlformats.org/officeDocument/2006/customXml" ds:itemID="{7544C62A-92D9-496F-953A-73B578701840}">
  <ds:schemaRefs>
    <ds:schemaRef ds:uri="ESRI.ArcGIS.Mapping.OfficeIntegration.PowerPointInfo"/>
  </ds:schemaRefs>
</ds:datastoreItem>
</file>

<file path=customXml/itemProps13.xml><?xml version="1.0" encoding="utf-8"?>
<ds:datastoreItem xmlns:ds="http://schemas.openxmlformats.org/officeDocument/2006/customXml" ds:itemID="{FB4A3A52-1DCF-4C99-BC00-3441BEA399AA}">
  <ds:schemaRefs>
    <ds:schemaRef ds:uri="ESRI.ArcGIS.Mapping.OfficeIntegration.PowerPointInfo"/>
  </ds:schemaRefs>
</ds:datastoreItem>
</file>

<file path=customXml/itemProps14.xml><?xml version="1.0" encoding="utf-8"?>
<ds:datastoreItem xmlns:ds="http://schemas.openxmlformats.org/officeDocument/2006/customXml" ds:itemID="{98331C9F-0C9C-4DF9-A2D5-D23182DF5BF1}">
  <ds:schemaRefs>
    <ds:schemaRef ds:uri="ESRI.ArcGIS.Mapping.OfficeIntegration.PowerPointInfo"/>
  </ds:schemaRefs>
</ds:datastoreItem>
</file>

<file path=customXml/itemProps15.xml><?xml version="1.0" encoding="utf-8"?>
<ds:datastoreItem xmlns:ds="http://schemas.openxmlformats.org/officeDocument/2006/customXml" ds:itemID="{0DBB0A8D-48BF-4250-8ADA-8C4E4DF96553}">
  <ds:schemaRefs>
    <ds:schemaRef ds:uri="ESRI.ArcGIS.Mapping.OfficeIntegration.PowerPointInfo"/>
  </ds:schemaRefs>
</ds:datastoreItem>
</file>

<file path=customXml/itemProps16.xml><?xml version="1.0" encoding="utf-8"?>
<ds:datastoreItem xmlns:ds="http://schemas.openxmlformats.org/officeDocument/2006/customXml" ds:itemID="{D149EFD1-3D7E-49DA-88FB-306E508F7142}">
  <ds:schemaRefs>
    <ds:schemaRef ds:uri="ESRI.ArcGIS.Mapping.OfficeIntegration.PowerPointInfo"/>
  </ds:schemaRefs>
</ds:datastoreItem>
</file>

<file path=customXml/itemProps17.xml><?xml version="1.0" encoding="utf-8"?>
<ds:datastoreItem xmlns:ds="http://schemas.openxmlformats.org/officeDocument/2006/customXml" ds:itemID="{3CB14718-F86C-48F9-B5ED-2FF913F5F8EA}">
  <ds:schemaRefs>
    <ds:schemaRef ds:uri="ESRI.ArcGIS.Mapping.OfficeIntegration.PowerPointInfo"/>
  </ds:schemaRefs>
</ds:datastoreItem>
</file>

<file path=customXml/itemProps18.xml><?xml version="1.0" encoding="utf-8"?>
<ds:datastoreItem xmlns:ds="http://schemas.openxmlformats.org/officeDocument/2006/customXml" ds:itemID="{2D3941FC-5EC8-4A52-AB39-876A21E402B2}">
  <ds:schemaRefs>
    <ds:schemaRef ds:uri="ESRI.ArcGIS.Mapping.OfficeIntegration.PowerPointInfo"/>
  </ds:schemaRefs>
</ds:datastoreItem>
</file>

<file path=customXml/itemProps19.xml><?xml version="1.0" encoding="utf-8"?>
<ds:datastoreItem xmlns:ds="http://schemas.openxmlformats.org/officeDocument/2006/customXml" ds:itemID="{4D513E22-7583-4E3D-A5E1-1CD0FE71055E}">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11E68E8E-F173-4F8E-B312-6E3A15FF825E}">
  <ds:schemaRefs>
    <ds:schemaRef ds:uri="ESRI.ArcGIS.Mapping.OfficeIntegration.PowerPointInfo"/>
  </ds:schemaRefs>
</ds:datastoreItem>
</file>

<file path=customXml/itemProps20.xml><?xml version="1.0" encoding="utf-8"?>
<ds:datastoreItem xmlns:ds="http://schemas.openxmlformats.org/officeDocument/2006/customXml" ds:itemID="{5230ECC0-8BA5-4A0D-A931-8BD398517947}">
  <ds:schemaRefs>
    <ds:schemaRef ds:uri="ESRI.ArcGIS.Mapping.OfficeIntegration.PowerPointInfo"/>
  </ds:schemaRefs>
</ds:datastoreItem>
</file>

<file path=customXml/itemProps21.xml><?xml version="1.0" encoding="utf-8"?>
<ds:datastoreItem xmlns:ds="http://schemas.openxmlformats.org/officeDocument/2006/customXml" ds:itemID="{5C43F66C-07F1-463A-B875-242A50107928}">
  <ds:schemaRefs>
    <ds:schemaRef ds:uri="ESRI.ArcGIS.Mapping.OfficeIntegration.PowerPointInfo"/>
  </ds:schemaRefs>
</ds:datastoreItem>
</file>

<file path=customXml/itemProps22.xml><?xml version="1.0" encoding="utf-8"?>
<ds:datastoreItem xmlns:ds="http://schemas.openxmlformats.org/officeDocument/2006/customXml" ds:itemID="{D2E303A4-EB9B-45D4-8040-42CB668899F1}">
  <ds:schemaRefs>
    <ds:schemaRef ds:uri="ESRI.ArcGIS.Mapping.OfficeIntegration.PowerPointInfo"/>
  </ds:schemaRefs>
</ds:datastoreItem>
</file>

<file path=customXml/itemProps23.xml><?xml version="1.0" encoding="utf-8"?>
<ds:datastoreItem xmlns:ds="http://schemas.openxmlformats.org/officeDocument/2006/customXml" ds:itemID="{D0F91A8E-917D-4C48-8932-3E1403E153B8}">
  <ds:schemaRefs>
    <ds:schemaRef ds:uri="ESRI.ArcGIS.Mapping.OfficeIntegration.PowerPointInfo"/>
  </ds:schemaRefs>
</ds:datastoreItem>
</file>

<file path=customXml/itemProps24.xml><?xml version="1.0" encoding="utf-8"?>
<ds:datastoreItem xmlns:ds="http://schemas.openxmlformats.org/officeDocument/2006/customXml" ds:itemID="{CB07F4E0-E5EC-4988-AD39-AD761E4B0FF4}">
  <ds:schemaRefs>
    <ds:schemaRef ds:uri="ESRI.ArcGIS.Mapping.OfficeIntegration.PowerPointInfo"/>
  </ds:schemaRefs>
</ds:datastoreItem>
</file>

<file path=customXml/itemProps25.xml><?xml version="1.0" encoding="utf-8"?>
<ds:datastoreItem xmlns:ds="http://schemas.openxmlformats.org/officeDocument/2006/customXml" ds:itemID="{5826FE81-E538-4589-9520-3E93D2160F89}">
  <ds:schemaRefs>
    <ds:schemaRef ds:uri="ESRI.ArcGIS.Mapping.OfficeIntegration.PowerPointInfo"/>
  </ds:schemaRefs>
</ds:datastoreItem>
</file>

<file path=customXml/itemProps26.xml><?xml version="1.0" encoding="utf-8"?>
<ds:datastoreItem xmlns:ds="http://schemas.openxmlformats.org/officeDocument/2006/customXml" ds:itemID="{5FA0AA7B-E49A-4DB6-B0C4-5318F946CCD8}">
  <ds:schemaRefs>
    <ds:schemaRef ds:uri="ESRI.ArcGIS.Mapping.OfficeIntegration.PowerPointInfo"/>
  </ds:schemaRefs>
</ds:datastoreItem>
</file>

<file path=customXml/itemProps27.xml><?xml version="1.0" encoding="utf-8"?>
<ds:datastoreItem xmlns:ds="http://schemas.openxmlformats.org/officeDocument/2006/customXml" ds:itemID="{3E617227-2BD4-4881-8D44-1187655793C0}">
  <ds:schemaRefs>
    <ds:schemaRef ds:uri="ESRI.ArcGIS.Mapping.OfficeIntegration.PowerPointInfo"/>
  </ds:schemaRefs>
</ds:datastoreItem>
</file>

<file path=customXml/itemProps28.xml><?xml version="1.0" encoding="utf-8"?>
<ds:datastoreItem xmlns:ds="http://schemas.openxmlformats.org/officeDocument/2006/customXml" ds:itemID="{BFA85535-6ABA-417B-96E9-5BC318D0E645}">
  <ds:schemaRefs>
    <ds:schemaRef ds:uri="ESRI.ArcGIS.Mapping.OfficeIntegration.PowerPointInfo"/>
  </ds:schemaRefs>
</ds:datastoreItem>
</file>

<file path=customXml/itemProps29.xml><?xml version="1.0" encoding="utf-8"?>
<ds:datastoreItem xmlns:ds="http://schemas.openxmlformats.org/officeDocument/2006/customXml" ds:itemID="{3E902DBD-76DD-4186-AD13-C85D9B7AB902}">
  <ds:schemaRefs>
    <ds:schemaRef ds:uri="ESRI.ArcGIS.Mapping.OfficeIntegration.PowerPointInfo"/>
  </ds:schemaRefs>
</ds:datastoreItem>
</file>

<file path=customXml/itemProps3.xml><?xml version="1.0" encoding="utf-8"?>
<ds:datastoreItem xmlns:ds="http://schemas.openxmlformats.org/officeDocument/2006/customXml" ds:itemID="{4E7AFAD3-A568-4CEF-8A43-ECA5A58E7B69}">
  <ds:schemaRefs>
    <ds:schemaRef ds:uri="ESRI.ArcGIS.Mapping.OfficeIntegration.PowerPointInfo"/>
  </ds:schemaRefs>
</ds:datastoreItem>
</file>

<file path=customXml/itemProps30.xml><?xml version="1.0" encoding="utf-8"?>
<ds:datastoreItem xmlns:ds="http://schemas.openxmlformats.org/officeDocument/2006/customXml" ds:itemID="{9C5C8FE0-9DF5-4A87-84C8-6EA4B11258FD}">
  <ds:schemaRefs>
    <ds:schemaRef ds:uri="ESRI.ArcGIS.Mapping.OfficeIntegration.PowerPointInfo"/>
  </ds:schemaRefs>
</ds:datastoreItem>
</file>

<file path=customXml/itemProps31.xml><?xml version="1.0" encoding="utf-8"?>
<ds:datastoreItem xmlns:ds="http://schemas.openxmlformats.org/officeDocument/2006/customXml" ds:itemID="{196FA939-82E4-432E-A989-B60D1079997C}">
  <ds:schemaRefs>
    <ds:schemaRef ds:uri="ESRI.ArcGIS.Mapping.OfficeIntegration.PowerPointInfo"/>
  </ds:schemaRefs>
</ds:datastoreItem>
</file>

<file path=customXml/itemProps32.xml><?xml version="1.0" encoding="utf-8"?>
<ds:datastoreItem xmlns:ds="http://schemas.openxmlformats.org/officeDocument/2006/customXml" ds:itemID="{5C0B2EBB-69AC-406D-A210-DDACA6AEB0C7}">
  <ds:schemaRefs>
    <ds:schemaRef ds:uri="ESRI.ArcGIS.Mapping.OfficeIntegration.PowerPointInfo"/>
  </ds:schemaRefs>
</ds:datastoreItem>
</file>

<file path=customXml/itemProps33.xml><?xml version="1.0" encoding="utf-8"?>
<ds:datastoreItem xmlns:ds="http://schemas.openxmlformats.org/officeDocument/2006/customXml" ds:itemID="{FDFFBCD2-D2F7-49AC-9C79-DEF8F80ABD06}">
  <ds:schemaRefs>
    <ds:schemaRef ds:uri="ESRI.ArcGIS.Mapping.OfficeIntegration.PowerPointInfo"/>
  </ds:schemaRefs>
</ds:datastoreItem>
</file>

<file path=customXml/itemProps34.xml><?xml version="1.0" encoding="utf-8"?>
<ds:datastoreItem xmlns:ds="http://schemas.openxmlformats.org/officeDocument/2006/customXml" ds:itemID="{C94CADE6-0054-4362-BA1C-78A07FCA4D23}">
  <ds:schemaRefs>
    <ds:schemaRef ds:uri="ESRI.ArcGIS.Mapping.OfficeIntegration.PowerPointInfo"/>
  </ds:schemaRefs>
</ds:datastoreItem>
</file>

<file path=customXml/itemProps35.xml><?xml version="1.0" encoding="utf-8"?>
<ds:datastoreItem xmlns:ds="http://schemas.openxmlformats.org/officeDocument/2006/customXml" ds:itemID="{EE76ECA5-5EA3-4DDF-8604-A0C5EDCA5D73}">
  <ds:schemaRefs>
    <ds:schemaRef ds:uri="ESRI.ArcGIS.Mapping.OfficeIntegration.PowerPointInfo"/>
  </ds:schemaRefs>
</ds:datastoreItem>
</file>

<file path=customXml/itemProps36.xml><?xml version="1.0" encoding="utf-8"?>
<ds:datastoreItem xmlns:ds="http://schemas.openxmlformats.org/officeDocument/2006/customXml" ds:itemID="{4455359C-A82F-4796-BA4B-2B882485F4BC}">
  <ds:schemaRefs>
    <ds:schemaRef ds:uri="ESRI.ArcGIS.Mapping.OfficeIntegration.PowerPointInfo"/>
  </ds:schemaRefs>
</ds:datastoreItem>
</file>

<file path=customXml/itemProps37.xml><?xml version="1.0" encoding="utf-8"?>
<ds:datastoreItem xmlns:ds="http://schemas.openxmlformats.org/officeDocument/2006/customXml" ds:itemID="{54D4EB55-8D22-409B-A9F4-4C1494405F9F}">
  <ds:schemaRefs>
    <ds:schemaRef ds:uri="ESRI.ArcGIS.Mapping.OfficeIntegration.PowerPointInfo"/>
  </ds:schemaRefs>
</ds:datastoreItem>
</file>

<file path=customXml/itemProps38.xml><?xml version="1.0" encoding="utf-8"?>
<ds:datastoreItem xmlns:ds="http://schemas.openxmlformats.org/officeDocument/2006/customXml" ds:itemID="{9FE70074-89FE-4E5F-9BE6-82EC1B3E3A56}">
  <ds:schemaRefs>
    <ds:schemaRef ds:uri="ESRI.ArcGIS.Mapping.OfficeIntegration.PowerPointInfo"/>
  </ds:schemaRefs>
</ds:datastoreItem>
</file>

<file path=customXml/itemProps39.xml><?xml version="1.0" encoding="utf-8"?>
<ds:datastoreItem xmlns:ds="http://schemas.openxmlformats.org/officeDocument/2006/customXml" ds:itemID="{548DD95C-E66F-4510-849A-0B00A5CEED56}">
  <ds:schemaRefs>
    <ds:schemaRef ds:uri="http://schemas.microsoft.com/sharepoint/v3/contenttype/forms"/>
  </ds:schemaRefs>
</ds:datastoreItem>
</file>

<file path=customXml/itemProps4.xml><?xml version="1.0" encoding="utf-8"?>
<ds:datastoreItem xmlns:ds="http://schemas.openxmlformats.org/officeDocument/2006/customXml" ds:itemID="{5EC94A90-11B6-4B01-85D7-835C3C610EA7}">
  <ds:schemaRefs>
    <ds:schemaRef ds:uri="ESRI.ArcGIS.Mapping.OfficeIntegration.PowerPointInfo"/>
  </ds:schemaRefs>
</ds:datastoreItem>
</file>

<file path=customXml/itemProps40.xml><?xml version="1.0" encoding="utf-8"?>
<ds:datastoreItem xmlns:ds="http://schemas.openxmlformats.org/officeDocument/2006/customXml" ds:itemID="{BD9B836E-7942-4168-84ED-DB04C52DD171}">
  <ds:schemaRefs>
    <ds:schemaRef ds:uri="ESRI.ArcGIS.Mapping.OfficeIntegration.PowerPointInfo"/>
  </ds:schemaRefs>
</ds:datastoreItem>
</file>

<file path=customXml/itemProps41.xml><?xml version="1.0" encoding="utf-8"?>
<ds:datastoreItem xmlns:ds="http://schemas.openxmlformats.org/officeDocument/2006/customXml" ds:itemID="{F188959C-0977-4BAA-A936-57ECB52BB7A1}">
  <ds:schemaRefs>
    <ds:schemaRef ds:uri="ESRI.ArcGIS.Mapping.OfficeIntegration.PowerPointInfo"/>
  </ds:schemaRefs>
</ds:datastoreItem>
</file>

<file path=customXml/itemProps42.xml><?xml version="1.0" encoding="utf-8"?>
<ds:datastoreItem xmlns:ds="http://schemas.openxmlformats.org/officeDocument/2006/customXml" ds:itemID="{3E2B29F9-6B81-4B70-89D0-42AB53245CB6}">
  <ds:schemaRefs>
    <ds:schemaRef ds:uri="ESRI.ArcGIS.Mapping.OfficeIntegration.PowerPointInfo"/>
  </ds:schemaRefs>
</ds:datastoreItem>
</file>

<file path=customXml/itemProps43.xml><?xml version="1.0" encoding="utf-8"?>
<ds:datastoreItem xmlns:ds="http://schemas.openxmlformats.org/officeDocument/2006/customXml" ds:itemID="{A9BA46EC-EF08-47BD-A556-54312EED9EC1}">
  <ds:schemaRefs>
    <ds:schemaRef ds:uri="http://schemas.microsoft.com/office/2006/metadata/properties"/>
    <ds:schemaRef ds:uri="http://schemas.microsoft.com/office/infopath/2007/PartnerControls"/>
    <ds:schemaRef ds:uri="http://schemas.microsoft.com/sharepoint/v3"/>
  </ds:schemaRefs>
</ds:datastoreItem>
</file>

<file path=customXml/itemProps44.xml><?xml version="1.0" encoding="utf-8"?>
<ds:datastoreItem xmlns:ds="http://schemas.openxmlformats.org/officeDocument/2006/customXml" ds:itemID="{518F09DD-610E-4075-BC56-B7DF243660DD}">
  <ds:schemaRefs>
    <ds:schemaRef ds:uri="ESRI.ArcGIS.Mapping.OfficeIntegration.PowerPointInfo"/>
  </ds:schemaRefs>
</ds:datastoreItem>
</file>

<file path=customXml/itemProps45.xml><?xml version="1.0" encoding="utf-8"?>
<ds:datastoreItem xmlns:ds="http://schemas.openxmlformats.org/officeDocument/2006/customXml" ds:itemID="{A2BBC639-DA30-49A7-ADC6-2980953B3F63}">
  <ds:schemaRefs>
    <ds:schemaRef ds:uri="ESRI.ArcGIS.Mapping.OfficeIntegration.PowerPointInfo"/>
  </ds:schemaRefs>
</ds:datastoreItem>
</file>

<file path=customXml/itemProps46.xml><?xml version="1.0" encoding="utf-8"?>
<ds:datastoreItem xmlns:ds="http://schemas.openxmlformats.org/officeDocument/2006/customXml" ds:itemID="{915EE810-39ED-415F-B64D-619A22BE726E}">
  <ds:schemaRefs>
    <ds:schemaRef ds:uri="ESRI.ArcGIS.Mapping.OfficeIntegration.PowerPointInfo"/>
  </ds:schemaRefs>
</ds:datastoreItem>
</file>

<file path=customXml/itemProps47.xml><?xml version="1.0" encoding="utf-8"?>
<ds:datastoreItem xmlns:ds="http://schemas.openxmlformats.org/officeDocument/2006/customXml" ds:itemID="{03FF03D1-528E-45AF-9922-1A0BBBA909CB}">
  <ds:schemaRefs>
    <ds:schemaRef ds:uri="ESRI.ArcGIS.Mapping.OfficeIntegration.PowerPointInfo"/>
  </ds:schemaRefs>
</ds:datastoreItem>
</file>

<file path=customXml/itemProps48.xml><?xml version="1.0" encoding="utf-8"?>
<ds:datastoreItem xmlns:ds="http://schemas.openxmlformats.org/officeDocument/2006/customXml" ds:itemID="{DCFFE37A-0F73-435F-98C3-A5BF08CD7535}">
  <ds:schemaRefs>
    <ds:schemaRef ds:uri="ESRI.ArcGIS.Mapping.OfficeIntegration.PowerPointInfo"/>
  </ds:schemaRefs>
</ds:datastoreItem>
</file>

<file path=customXml/itemProps49.xml><?xml version="1.0" encoding="utf-8"?>
<ds:datastoreItem xmlns:ds="http://schemas.openxmlformats.org/officeDocument/2006/customXml" ds:itemID="{A9B464D0-39D1-4FDD-B688-D9DCB651DCAD}">
  <ds:schemaRefs>
    <ds:schemaRef ds:uri="ESRI.ArcGIS.Mapping.OfficeIntegration.PowerPointInfo"/>
  </ds:schemaRefs>
</ds:datastoreItem>
</file>

<file path=customXml/itemProps5.xml><?xml version="1.0" encoding="utf-8"?>
<ds:datastoreItem xmlns:ds="http://schemas.openxmlformats.org/officeDocument/2006/customXml" ds:itemID="{54227F77-8CE9-4A4F-9AA0-58EE46410DA5}">
  <ds:schemaRefs>
    <ds:schemaRef ds:uri="ESRI.ArcGIS.Mapping.OfficeIntegration.PowerPointInfo"/>
  </ds:schemaRefs>
</ds:datastoreItem>
</file>

<file path=customXml/itemProps50.xml><?xml version="1.0" encoding="utf-8"?>
<ds:datastoreItem xmlns:ds="http://schemas.openxmlformats.org/officeDocument/2006/customXml" ds:itemID="{C29AAC04-E94B-48E5-817F-6E95EE7A5B76}">
  <ds:schemaRefs>
    <ds:schemaRef ds:uri="ESRI.ArcGIS.Mapping.OfficeIntegration.PowerPointInfo"/>
  </ds:schemaRefs>
</ds:datastoreItem>
</file>

<file path=customXml/itemProps51.xml><?xml version="1.0" encoding="utf-8"?>
<ds:datastoreItem xmlns:ds="http://schemas.openxmlformats.org/officeDocument/2006/customXml" ds:itemID="{5396F036-39EC-4113-AE70-71B49CCB4F26}">
  <ds:schemaRefs>
    <ds:schemaRef ds:uri="ESRI.ArcGIS.Mapping.OfficeIntegration.PowerPointInfo"/>
  </ds:schemaRefs>
</ds:datastoreItem>
</file>

<file path=customXml/itemProps52.xml><?xml version="1.0" encoding="utf-8"?>
<ds:datastoreItem xmlns:ds="http://schemas.openxmlformats.org/officeDocument/2006/customXml" ds:itemID="{466DEDA0-8176-4123-B8D8-46C15ECA40C3}">
  <ds:schemaRefs>
    <ds:schemaRef ds:uri="ESRI.ArcGIS.Mapping.OfficeIntegration.PowerPointInfo"/>
  </ds:schemaRefs>
</ds:datastoreItem>
</file>

<file path=customXml/itemProps53.xml><?xml version="1.0" encoding="utf-8"?>
<ds:datastoreItem xmlns:ds="http://schemas.openxmlformats.org/officeDocument/2006/customXml" ds:itemID="{6EAB6CF9-6967-427E-B0B8-23EC865871FC}">
  <ds:schemaRefs>
    <ds:schemaRef ds:uri="ESRI.ArcGIS.Mapping.OfficeIntegration.PowerPointInfo"/>
  </ds:schemaRefs>
</ds:datastoreItem>
</file>

<file path=customXml/itemProps54.xml><?xml version="1.0" encoding="utf-8"?>
<ds:datastoreItem xmlns:ds="http://schemas.openxmlformats.org/officeDocument/2006/customXml" ds:itemID="{F5272A79-3F55-4CAB-A107-46B417E97E84}">
  <ds:schemaRefs>
    <ds:schemaRef ds:uri="ESRI.ArcGIS.Mapping.OfficeIntegration.PowerPointInfo"/>
  </ds:schemaRefs>
</ds:datastoreItem>
</file>

<file path=customXml/itemProps55.xml><?xml version="1.0" encoding="utf-8"?>
<ds:datastoreItem xmlns:ds="http://schemas.openxmlformats.org/officeDocument/2006/customXml" ds:itemID="{9E738231-2982-4EDA-A09B-0758772A5F1D}">
  <ds:schemaRefs>
    <ds:schemaRef ds:uri="ESRI.ArcGIS.Mapping.OfficeIntegration.PowerPointInfo"/>
  </ds:schemaRefs>
</ds:datastoreItem>
</file>

<file path=customXml/itemProps6.xml><?xml version="1.0" encoding="utf-8"?>
<ds:datastoreItem xmlns:ds="http://schemas.openxmlformats.org/officeDocument/2006/customXml" ds:itemID="{A619B994-DBE2-4316-94C7-08C753354DED}">
  <ds:schemaRefs>
    <ds:schemaRef ds:uri="ESRI.ArcGIS.Mapping.OfficeIntegration.PowerPointInfo"/>
  </ds:schemaRefs>
</ds:datastoreItem>
</file>

<file path=customXml/itemProps7.xml><?xml version="1.0" encoding="utf-8"?>
<ds:datastoreItem xmlns:ds="http://schemas.openxmlformats.org/officeDocument/2006/customXml" ds:itemID="{0B0D479A-D420-44BF-A32E-A7DCD8D7A6C9}">
  <ds:schemaRefs>
    <ds:schemaRef ds:uri="ESRI.ArcGIS.Mapping.OfficeIntegration.PowerPointInfo"/>
  </ds:schemaRefs>
</ds:datastoreItem>
</file>

<file path=customXml/itemProps8.xml><?xml version="1.0" encoding="utf-8"?>
<ds:datastoreItem xmlns:ds="http://schemas.openxmlformats.org/officeDocument/2006/customXml" ds:itemID="{25048C94-B5FB-45DD-8DFC-33F00E6FB842}">
  <ds:schemaRefs>
    <ds:schemaRef ds:uri="ESRI.ArcGIS.Mapping.OfficeIntegration.PowerPointInfo"/>
  </ds:schemaRefs>
</ds:datastoreItem>
</file>

<file path=customXml/itemProps9.xml><?xml version="1.0" encoding="utf-8"?>
<ds:datastoreItem xmlns:ds="http://schemas.openxmlformats.org/officeDocument/2006/customXml" ds:itemID="{C98DF059-8A46-41C2-80A2-18A6A24010E6}">
  <ds:schemaRefs>
    <ds:schemaRef ds:uri="ESRI.ArcGIS.Mapping.OfficeIntegration.PowerPointInfo"/>
  </ds:schemaRefs>
</ds:datastoreItem>
</file>

<file path=docProps/app.xml><?xml version="1.0" encoding="utf-8"?>
<Properties xmlns="http://schemas.openxmlformats.org/officeDocument/2006/extended-properties" xmlns:vt="http://schemas.openxmlformats.org/officeDocument/2006/docPropsVTypes">
  <Template>APHL PPT Template_121014</Template>
  <TotalTime>600</TotalTime>
  <Words>1789</Words>
  <Application>Microsoft Office PowerPoint</Application>
  <PresentationFormat>On-screen Show (4:3)</PresentationFormat>
  <Paragraphs>240</Paragraphs>
  <Slides>31</Slides>
  <Notes>29</Notes>
  <HiddenSlides>0</HiddenSlides>
  <MMClips>0</MMClips>
  <ScaleCrop>false</ScaleCrop>
  <HeadingPairs>
    <vt:vector size="6" baseType="variant">
      <vt:variant>
        <vt:lpstr>Fonts Used</vt:lpstr>
      </vt:variant>
      <vt:variant>
        <vt:i4>7</vt:i4>
      </vt:variant>
      <vt:variant>
        <vt:lpstr>Theme</vt:lpstr>
      </vt:variant>
      <vt:variant>
        <vt:i4>2</vt:i4>
      </vt:variant>
      <vt:variant>
        <vt:lpstr>Slide Titles</vt:lpstr>
      </vt:variant>
      <vt:variant>
        <vt:i4>31</vt:i4>
      </vt:variant>
    </vt:vector>
  </HeadingPairs>
  <TitlesOfParts>
    <vt:vector size="40" baseType="lpstr">
      <vt:lpstr>Arial</vt:lpstr>
      <vt:lpstr>Calibri</vt:lpstr>
      <vt:lpstr>Comic Sans MS</vt:lpstr>
      <vt:lpstr>Courier New</vt:lpstr>
      <vt:lpstr>Franklin Gothic Demi</vt:lpstr>
      <vt:lpstr>Franklin Gothic Medium</vt:lpstr>
      <vt:lpstr>Wingdings</vt:lpstr>
      <vt:lpstr>APHL_PPTTemp_120814</vt:lpstr>
      <vt:lpstr>1_Office Theme</vt:lpstr>
      <vt:lpstr>Internal Auditing and Control of Nonconforming Work</vt:lpstr>
      <vt:lpstr>What will be covered in this training?</vt:lpstr>
      <vt:lpstr>Terms, Acronyms, and Definitions </vt:lpstr>
      <vt:lpstr>Terms, Acronyms, and Definitions </vt:lpstr>
      <vt:lpstr>Connections</vt:lpstr>
      <vt:lpstr>Internal Audit</vt:lpstr>
      <vt:lpstr>ISO/IEC 17025:2017 Auditing Requirements</vt:lpstr>
      <vt:lpstr>ISO/IEC 17025:2017 Auditing Requirements</vt:lpstr>
      <vt:lpstr>ISO/IEC 17025:2017 Auditing Requirements</vt:lpstr>
      <vt:lpstr>ISO/IEC 17025:2017 Auditing Requirements</vt:lpstr>
      <vt:lpstr>ISO/IEC 17025:2017 Auditing Requirements-Periodic reviews</vt:lpstr>
      <vt:lpstr>ISO/IEC 17025:2017 Auditing Requirements-Periodic reviews</vt:lpstr>
      <vt:lpstr>ISO/IEC 17025:2017 Auditing Requirements-Periodic reviews</vt:lpstr>
      <vt:lpstr>ISO/IEC 17025:2017 Auditing Requirements-Periodic reviews</vt:lpstr>
      <vt:lpstr>Internal Auditors look for:</vt:lpstr>
      <vt:lpstr>Purpose of Internal Audits:</vt:lpstr>
      <vt:lpstr>Basic Internal Audit Process</vt:lpstr>
      <vt:lpstr>Audit the System, NOT the People</vt:lpstr>
      <vt:lpstr>Control of Nonconforming Work</vt:lpstr>
      <vt:lpstr>Control of Nonconforming Work</vt:lpstr>
      <vt:lpstr>Control of Nonconforming Work</vt:lpstr>
      <vt:lpstr>Control of Nonconforming Work</vt:lpstr>
      <vt:lpstr>What is nonconforming work?</vt:lpstr>
      <vt:lpstr>What is nonconforming work?</vt:lpstr>
      <vt:lpstr>How is a nonconformance is identified?</vt:lpstr>
      <vt:lpstr>How to respond to nonconforming work</vt:lpstr>
      <vt:lpstr>Correction vs. Corrective Action</vt:lpstr>
      <vt:lpstr>Correction Examples</vt:lpstr>
      <vt:lpstr>After the correction</vt:lpstr>
      <vt:lpstr>Summing it up</vt:lpstr>
      <vt:lpstr>Reference</vt:lpstr>
    </vt:vector>
  </TitlesOfParts>
  <Company>APHLOPS3</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Internal Auditing and Control of Nonconforming Work</dc:title>
  <dc:creator>Smith,  Alexandra | APHL</dc:creator>
  <cp:lastModifiedBy>Randolph, Robyn | APHL</cp:lastModifiedBy>
  <cp:revision>48</cp:revision>
  <cp:lastPrinted>2014-11-25T16:01:43Z</cp:lastPrinted>
  <dcterms:created xsi:type="dcterms:W3CDTF">2015-09-04T12:24:31Z</dcterms:created>
  <dcterms:modified xsi:type="dcterms:W3CDTF">2021-08-25T18:45:28Z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0x010100E23A49D5CB2C7542997766C405C38DF7</vt:lpwstr>
  </property>
  <property fmtid="{D5CDD505-2E9C-101B-9397-08002B2CF9AE}" pid="3" name="_dlc_DocIdItemGuid">
    <vt:lpwstr>ebec89c7-1990-4cab-9e01-df045e40404f</vt:lpwstr>
  </property>
</Properties>
</file>