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Override PartName="/docProps/custom.xml" ContentType="application/vnd.openxmlformats-officedocument.custom-propertie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Relationship Id="rId4" Type="http://schemas.openxmlformats.org/officeDocument/2006/relationships/custom-properties" Target="docProps/custom.xml"/></Relationships>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  <p:sldId id="286" r:id="rId36"/>
    <p:sldId id="287" r:id="rId37"/>
    <p:sldId id="288" r:id="rId38"/>
    <p:sldId id="289" r:id="rId39"/>
    <p:sldId id="290" r:id="rId40"/>
    <p:sldId id="291" r:id="rId41"/>
    <p:sldId id="292" r:id="rId42"/>
    <p:sldId id="293" r:id="rId43"/>
    <p:sldId id="294" r:id="rId44"/>
    <p:sldId id="295" r:id="rId45"/>
    <p:sldId id="296" r:id="rId46"/>
    <p:sldId id="297" r:id="rId47"/>
    <p:sldId id="298" r:id="rId48"/>
    <p:sldId id="299" r:id="rId49"/>
    <p:sldId id="300" r:id="rId50"/>
    <p:sldId id="301" r:id="rId51"/>
    <p:sldId id="302" r:id="rId52"/>
  </p:sldIdLst>
  <p:sldSz cx="9144000" cy="6858000"/>
  <p:notesSz cx="9144000" cy="68580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536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slide" Target="slides/slide34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slide" Target="slides/slide37.xml"/><Relationship Id="rId47" Type="http://schemas.openxmlformats.org/officeDocument/2006/relationships/slide" Target="slides/slide42.xml"/><Relationship Id="rId50" Type="http://schemas.openxmlformats.org/officeDocument/2006/relationships/slide" Target="slides/slide45.xml"/><Relationship Id="rId55" Type="http://schemas.openxmlformats.org/officeDocument/2006/relationships/customXml" Target="../customXml/item3.xml"/><Relationship Id="rId7" Type="http://schemas.openxmlformats.org/officeDocument/2006/relationships/slide" Target="slides/slide2.xml"/><Relationship Id="rId2" Type="http://schemas.openxmlformats.org/officeDocument/2006/relationships/theme" Target="theme/theme1.xml"/><Relationship Id="rId16" Type="http://schemas.openxmlformats.org/officeDocument/2006/relationships/slide" Target="slides/slide11.xml"/><Relationship Id="rId29" Type="http://schemas.openxmlformats.org/officeDocument/2006/relationships/slide" Target="slides/slide24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slide" Target="slides/slide35.xml"/><Relationship Id="rId45" Type="http://schemas.openxmlformats.org/officeDocument/2006/relationships/slide" Target="slides/slide40.xml"/><Relationship Id="rId53" Type="http://schemas.openxmlformats.org/officeDocument/2006/relationships/customXml" Target="../customXml/item1.xml"/><Relationship Id="rId5" Type="http://schemas.openxmlformats.org/officeDocument/2006/relationships/tableStyles" Target="tableStyle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4" Type="http://schemas.openxmlformats.org/officeDocument/2006/relationships/slide" Target="slides/slide39.xml"/><Relationship Id="rId52" Type="http://schemas.openxmlformats.org/officeDocument/2006/relationships/slide" Target="slides/slide47.xml"/><Relationship Id="rId4" Type="http://schemas.openxmlformats.org/officeDocument/2006/relationships/presProps" Target="presProps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slide" Target="slides/slide38.xml"/><Relationship Id="rId48" Type="http://schemas.openxmlformats.org/officeDocument/2006/relationships/slide" Target="slides/slide43.xml"/><Relationship Id="rId8" Type="http://schemas.openxmlformats.org/officeDocument/2006/relationships/slide" Target="slides/slide3.xml"/><Relationship Id="rId51" Type="http://schemas.openxmlformats.org/officeDocument/2006/relationships/slide" Target="slides/slide46.xml"/><Relationship Id="rId3" Type="http://schemas.openxmlformats.org/officeDocument/2006/relationships/viewProps" Target="viewProps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slide" Target="slides/slide41.xml"/><Relationship Id="rId20" Type="http://schemas.openxmlformats.org/officeDocument/2006/relationships/slide" Target="slides/slide15.xml"/><Relationship Id="rId41" Type="http://schemas.openxmlformats.org/officeDocument/2006/relationships/slide" Target="slides/slide36.xml"/><Relationship Id="rId54" Type="http://schemas.openxmlformats.org/officeDocument/2006/relationships/customXml" Target="../customXml/item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49" Type="http://schemas.openxmlformats.org/officeDocument/2006/relationships/slide" Target="slides/slide4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43990" y="260985"/>
            <a:ext cx="8256018" cy="10661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00A0AF"/>
                </a:solidFill>
                <a:latin typeface="Franklin Gothic Medium"/>
                <a:cs typeface="Franklin Gothic Medium"/>
              </a:defRPr>
            </a:lvl1pPr>
          </a:lstStyle>
          <a:p>
            <a:pPr algn="r" marR="99060">
              <a:lnSpc>
                <a:spcPct val="100000"/>
              </a:lnSpc>
            </a:pPr>
            <a:r>
              <a:rPr dirty="0" spc="-5"/>
              <a:t>QMS Quick Learning</a:t>
            </a:r>
            <a:r>
              <a:rPr dirty="0" spc="-110"/>
              <a:t> </a:t>
            </a:r>
            <a:r>
              <a:rPr dirty="0" spc="-10"/>
              <a:t>Activity</a:t>
            </a:r>
          </a:p>
          <a:p>
            <a:pPr algn="r" marR="93980">
              <a:lnSpc>
                <a:spcPct val="100000"/>
              </a:lnSpc>
              <a:spcBef>
                <a:spcPts val="380"/>
              </a:spcBef>
            </a:pPr>
            <a:fld id="{81D60167-4931-47E6-BA6A-407CBD079E47}" type="slidenum">
              <a:rPr dirty="0" sz="1800" spc="-5">
                <a:solidFill>
                  <a:srgbClr val="3A3A3A"/>
                </a:solidFill>
                <a:latin typeface="Arial"/>
                <a:cs typeface="Arial"/>
              </a:rPr>
              <a:t>#</a:t>
            </a:fld>
            <a:endParaRPr sz="1800">
              <a:latin typeface="Arial"/>
              <a:cs typeface="Arial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0" i="0">
                <a:solidFill>
                  <a:srgbClr val="00A0AF"/>
                </a:solidFill>
                <a:latin typeface="Franklin Gothic Medium"/>
                <a:cs typeface="Franklin Gothic Medium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000" b="0" i="0">
                <a:solidFill>
                  <a:srgbClr val="3A3A3A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00A0AF"/>
                </a:solidFill>
                <a:latin typeface="Franklin Gothic Medium"/>
                <a:cs typeface="Franklin Gothic Medium"/>
              </a:defRPr>
            </a:lvl1pPr>
          </a:lstStyle>
          <a:p>
            <a:pPr algn="r" marR="99060">
              <a:lnSpc>
                <a:spcPct val="100000"/>
              </a:lnSpc>
            </a:pPr>
            <a:r>
              <a:rPr dirty="0" spc="-5"/>
              <a:t>QMS Quick Learning</a:t>
            </a:r>
            <a:r>
              <a:rPr dirty="0" spc="-110"/>
              <a:t> </a:t>
            </a:r>
            <a:r>
              <a:rPr dirty="0" spc="-10"/>
              <a:t>Activity</a:t>
            </a:r>
          </a:p>
          <a:p>
            <a:pPr algn="r" marR="93980">
              <a:lnSpc>
                <a:spcPct val="100000"/>
              </a:lnSpc>
              <a:spcBef>
                <a:spcPts val="380"/>
              </a:spcBef>
            </a:pPr>
            <a:fld id="{81D60167-4931-47E6-BA6A-407CBD079E47}" type="slidenum">
              <a:rPr dirty="0" sz="1800" spc="-5">
                <a:solidFill>
                  <a:srgbClr val="3A3A3A"/>
                </a:solidFill>
                <a:latin typeface="Arial"/>
                <a:cs typeface="Arial"/>
              </a:rPr>
              <a:t>#</a:t>
            </a:fld>
            <a:endParaRPr sz="1800">
              <a:latin typeface="Arial"/>
              <a:cs typeface="Aria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0" i="0">
                <a:solidFill>
                  <a:srgbClr val="00A0AF"/>
                </a:solidFill>
                <a:latin typeface="Franklin Gothic Medium"/>
                <a:cs typeface="Franklin Gothic Medium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idx="2" sz="half"/>
          </p:nvPr>
        </p:nvSpPr>
        <p:spPr>
          <a:xfrm>
            <a:off x="535431" y="1282825"/>
            <a:ext cx="3814445" cy="416369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0" i="0">
                <a:solidFill>
                  <a:srgbClr val="3A3A3A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idx="3" sz="half"/>
          </p:nvPr>
        </p:nvSpPr>
        <p:spPr>
          <a:xfrm>
            <a:off x="4707181" y="1286445"/>
            <a:ext cx="3789679" cy="405701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00" b="0" i="0">
                <a:solidFill>
                  <a:srgbClr val="3A3A3A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6" name="Holder 6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7" name="Holder 7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00A0AF"/>
                </a:solidFill>
                <a:latin typeface="Franklin Gothic Medium"/>
                <a:cs typeface="Franklin Gothic Medium"/>
              </a:defRPr>
            </a:lvl1pPr>
          </a:lstStyle>
          <a:p>
            <a:pPr algn="r" marR="99060">
              <a:lnSpc>
                <a:spcPct val="100000"/>
              </a:lnSpc>
            </a:pPr>
            <a:r>
              <a:rPr dirty="0" spc="-5"/>
              <a:t>QMS Quick Learning</a:t>
            </a:r>
            <a:r>
              <a:rPr dirty="0" spc="-110"/>
              <a:t> </a:t>
            </a:r>
            <a:r>
              <a:rPr dirty="0" spc="-10"/>
              <a:t>Activity</a:t>
            </a:r>
          </a:p>
          <a:p>
            <a:pPr algn="r" marR="93980">
              <a:lnSpc>
                <a:spcPct val="100000"/>
              </a:lnSpc>
              <a:spcBef>
                <a:spcPts val="380"/>
              </a:spcBef>
            </a:pPr>
            <a:fld id="{81D60167-4931-47E6-BA6A-407CBD079E47}" type="slidenum">
              <a:rPr dirty="0" sz="1800" spc="-5">
                <a:solidFill>
                  <a:srgbClr val="3A3A3A"/>
                </a:solidFill>
                <a:latin typeface="Arial"/>
                <a:cs typeface="Arial"/>
              </a:rPr>
              <a:t>#</a:t>
            </a:fld>
            <a:endParaRPr sz="1800">
              <a:latin typeface="Arial"/>
              <a:cs typeface="Arial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0" i="0">
                <a:solidFill>
                  <a:srgbClr val="00A0AF"/>
                </a:solidFill>
                <a:latin typeface="Franklin Gothic Medium"/>
                <a:cs typeface="Franklin Gothic Medium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5" name="Holder 5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00A0AF"/>
                </a:solidFill>
                <a:latin typeface="Franklin Gothic Medium"/>
                <a:cs typeface="Franklin Gothic Medium"/>
              </a:defRPr>
            </a:lvl1pPr>
          </a:lstStyle>
          <a:p>
            <a:pPr algn="r" marR="99060">
              <a:lnSpc>
                <a:spcPct val="100000"/>
              </a:lnSpc>
            </a:pPr>
            <a:r>
              <a:rPr dirty="0" spc="-5"/>
              <a:t>QMS Quick Learning</a:t>
            </a:r>
            <a:r>
              <a:rPr dirty="0" spc="-110"/>
              <a:t> </a:t>
            </a:r>
            <a:r>
              <a:rPr dirty="0" spc="-10"/>
              <a:t>Activity</a:t>
            </a:r>
          </a:p>
          <a:p>
            <a:pPr algn="r" marR="93980">
              <a:lnSpc>
                <a:spcPct val="100000"/>
              </a:lnSpc>
              <a:spcBef>
                <a:spcPts val="380"/>
              </a:spcBef>
            </a:pPr>
            <a:fld id="{81D60167-4931-47E6-BA6A-407CBD079E47}" type="slidenum">
              <a:rPr dirty="0" sz="1800" spc="-5">
                <a:solidFill>
                  <a:srgbClr val="3A3A3A"/>
                </a:solidFill>
                <a:latin typeface="Arial"/>
                <a:cs typeface="Arial"/>
              </a:rPr>
              <a:t>#</a:t>
            </a:fld>
            <a:endParaRPr sz="1800">
              <a:latin typeface="Arial"/>
              <a:cs typeface="Arial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4" name="Holder 4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00A0AF"/>
                </a:solidFill>
                <a:latin typeface="Franklin Gothic Medium"/>
                <a:cs typeface="Franklin Gothic Medium"/>
              </a:defRPr>
            </a:lvl1pPr>
          </a:lstStyle>
          <a:p>
            <a:pPr algn="r" marR="99060">
              <a:lnSpc>
                <a:spcPct val="100000"/>
              </a:lnSpc>
            </a:pPr>
            <a:r>
              <a:rPr dirty="0" spc="-5"/>
              <a:t>QMS Quick Learning</a:t>
            </a:r>
            <a:r>
              <a:rPr dirty="0" spc="-110"/>
              <a:t> </a:t>
            </a:r>
            <a:r>
              <a:rPr dirty="0" spc="-10"/>
              <a:t>Activity</a:t>
            </a:r>
          </a:p>
          <a:p>
            <a:pPr algn="r" marR="93980">
              <a:lnSpc>
                <a:spcPct val="100000"/>
              </a:lnSpc>
              <a:spcBef>
                <a:spcPts val="380"/>
              </a:spcBef>
            </a:pPr>
            <a:fld id="{81D60167-4931-47E6-BA6A-407CBD079E47}" type="slidenum">
              <a:rPr dirty="0" sz="1800" spc="-5">
                <a:solidFill>
                  <a:srgbClr val="3A3A3A"/>
                </a:solidFill>
                <a:latin typeface="Arial"/>
                <a:cs typeface="Arial"/>
              </a:rPr>
              <a:t>#</a:t>
            </a:fld>
            <a:endParaRPr sz="1800">
              <a:latin typeface="Arial"/>
              <a:cs typeface="Arial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Relationship Id="rId7" Type="http://schemas.openxmlformats.org/officeDocument/2006/relationships/image" Target="../media/image1.jpg"/><Relationship Id="rId8" Type="http://schemas.openxmlformats.org/officeDocument/2006/relationships/image" Target="../media/image2.jpg"/><Relationship Id="rId9" Type="http://schemas.openxmlformats.org/officeDocument/2006/relationships/image" Target="../media/image3.png"/></Relationships>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1557527" y="5977128"/>
            <a:ext cx="1786127" cy="545591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7" name="bk object 17"/>
          <p:cNvSpPr/>
          <p:nvPr/>
        </p:nvSpPr>
        <p:spPr>
          <a:xfrm>
            <a:off x="3489959" y="5800344"/>
            <a:ext cx="920495" cy="798575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8" name="bk object 18"/>
          <p:cNvSpPr/>
          <p:nvPr/>
        </p:nvSpPr>
        <p:spPr>
          <a:xfrm>
            <a:off x="457200" y="5867400"/>
            <a:ext cx="950975" cy="655319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43534" y="266191"/>
            <a:ext cx="8256930" cy="11226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 b="0" i="0">
                <a:solidFill>
                  <a:srgbClr val="00A0AF"/>
                </a:solidFill>
                <a:latin typeface="Franklin Gothic Medium"/>
                <a:cs typeface="Franklin Gothic Medium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535431" y="1218564"/>
            <a:ext cx="4412615" cy="186499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00" b="0" i="0">
                <a:solidFill>
                  <a:srgbClr val="3A3A3A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>
          <a:xfrm>
            <a:off x="6789004" y="6285774"/>
            <a:ext cx="1937384" cy="53403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00A0AF"/>
                </a:solidFill>
                <a:latin typeface="Franklin Gothic Medium"/>
                <a:cs typeface="Franklin Gothic Medium"/>
              </a:defRPr>
            </a:lvl1pPr>
          </a:lstStyle>
          <a:p>
            <a:pPr algn="r" marR="99060">
              <a:lnSpc>
                <a:spcPct val="100000"/>
              </a:lnSpc>
            </a:pPr>
            <a:r>
              <a:rPr dirty="0" spc="-5"/>
              <a:t>QMS Quick Learning</a:t>
            </a:r>
            <a:r>
              <a:rPr dirty="0" spc="-110"/>
              <a:t> </a:t>
            </a:r>
            <a:r>
              <a:rPr dirty="0" spc="-10"/>
              <a:t>Activity</a:t>
            </a:r>
          </a:p>
          <a:p>
            <a:pPr algn="r" marR="93980">
              <a:lnSpc>
                <a:spcPct val="100000"/>
              </a:lnSpc>
              <a:spcBef>
                <a:spcPts val="380"/>
              </a:spcBef>
            </a:pPr>
            <a:fld id="{81D60167-4931-47E6-BA6A-407CBD079E47}" type="slidenum">
              <a:rPr dirty="0" sz="1800" spc="-5">
                <a:solidFill>
                  <a:srgbClr val="3A3A3A"/>
                </a:solidFill>
                <a:latin typeface="Arial"/>
                <a:cs typeface="Arial"/>
              </a:rPr>
              <a:t>#</a:t>
            </a:fld>
            <a:endParaRPr sz="1800">
              <a:latin typeface="Arial"/>
              <a:cs typeface="Arial"/>
            </a:endParaRPr>
          </a:p>
        </p:txBody>
      </p:sp>
    </p:spTree>
  </p:cSld>
  <p:clrMap folHlink="folHlink" hlink="hlink" accent1="accent1" accent2="accent2" accent3="accent3" accent4="accent4" accent5="accent5" accent6="accent6" tx2="dk2" bg2="lt2" tx1="dk1" bg1="lt1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Relationship Id="rId3" Type="http://schemas.openxmlformats.org/officeDocument/2006/relationships/image" Target="../media/image5.png"/><Relationship Id="rId4" Type="http://schemas.openxmlformats.org/officeDocument/2006/relationships/hyperlink" Target="http://www.aphl.org/" TargetMode="External"/><Relationship Id="rId5" Type="http://schemas.openxmlformats.org/officeDocument/2006/relationships/image" Target="../media/image6.png"/><Relationship Id="rId6" Type="http://schemas.openxmlformats.org/officeDocument/2006/relationships/image" Target="../media/image7.png"/><Relationship Id="rId7" Type="http://schemas.openxmlformats.org/officeDocument/2006/relationships/image" Target="../media/image8.png"/><Relationship Id="rId8" Type="http://schemas.openxmlformats.org/officeDocument/2006/relationships/image" Target="../media/image9.png"/><Relationship Id="rId9" Type="http://schemas.openxmlformats.org/officeDocument/2006/relationships/image" Target="../media/image10.png"/><Relationship Id="rId10" Type="http://schemas.openxmlformats.org/officeDocument/2006/relationships/image" Target="../media/image11.jpg"/></Relationships>
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jpg"/></Relationships>
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3.png"/><Relationship Id="rId3" Type="http://schemas.openxmlformats.org/officeDocument/2006/relationships/image" Target="../media/image12.jpg"/></Relationships>
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jpg"/></Relationships>
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2.jpg"/></Relationships>
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jpg"/></Relationships>
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4.png"/><Relationship Id="rId3" Type="http://schemas.openxmlformats.org/officeDocument/2006/relationships/image" Target="../media/image25.png"/><Relationship Id="rId4" Type="http://schemas.openxmlformats.org/officeDocument/2006/relationships/image" Target="../media/image26.png"/><Relationship Id="rId5" Type="http://schemas.openxmlformats.org/officeDocument/2006/relationships/image" Target="../media/image27.png"/><Relationship Id="rId6" Type="http://schemas.openxmlformats.org/officeDocument/2006/relationships/image" Target="../media/image28.png"/><Relationship Id="rId7" Type="http://schemas.openxmlformats.org/officeDocument/2006/relationships/image" Target="../media/image29.png"/><Relationship Id="rId8" Type="http://schemas.openxmlformats.org/officeDocument/2006/relationships/image" Target="../media/image30.png"/><Relationship Id="rId9" Type="http://schemas.openxmlformats.org/officeDocument/2006/relationships/image" Target="../media/image12.jpg"/></Relationships>
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jpg"/></Relationships>
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2.jpg"/></Relationships>
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31.jpg"/><Relationship Id="rId3" Type="http://schemas.openxmlformats.org/officeDocument/2006/relationships/image" Target="../media/image12.jpg"/></Relationships>
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jpg"/></Relationships>
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jpg"/></Relationships>
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jpg"/></Relationships>
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jpg"/></Relationships>
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jpg"/></Relationships>
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2.png"/><Relationship Id="rId3" Type="http://schemas.openxmlformats.org/officeDocument/2006/relationships/image" Target="../media/image12.jpg"/></Relationships>
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3.png"/><Relationship Id="rId3" Type="http://schemas.openxmlformats.org/officeDocument/2006/relationships/image" Target="../media/image34.png"/><Relationship Id="rId4" Type="http://schemas.openxmlformats.org/officeDocument/2006/relationships/image" Target="../media/image35.png"/><Relationship Id="rId5" Type="http://schemas.openxmlformats.org/officeDocument/2006/relationships/image" Target="../media/image36.png"/><Relationship Id="rId6" Type="http://schemas.openxmlformats.org/officeDocument/2006/relationships/image" Target="../media/image37.png"/><Relationship Id="rId7" Type="http://schemas.openxmlformats.org/officeDocument/2006/relationships/image" Target="../media/image38.png"/><Relationship Id="rId8" Type="http://schemas.openxmlformats.org/officeDocument/2006/relationships/image" Target="../media/image39.png"/><Relationship Id="rId9" Type="http://schemas.openxmlformats.org/officeDocument/2006/relationships/image" Target="../media/image40.png"/><Relationship Id="rId10" Type="http://schemas.openxmlformats.org/officeDocument/2006/relationships/image" Target="../media/image41.png"/><Relationship Id="rId11" Type="http://schemas.openxmlformats.org/officeDocument/2006/relationships/image" Target="../media/image12.jpg"/></Relationships>
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jpg"/></Relationships>
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jpg"/></Relationships>
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jpg"/></Relationships>
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2.jpg"/><Relationship Id="rId3" Type="http://schemas.openxmlformats.org/officeDocument/2006/relationships/image" Target="../media/image12.jpg"/></Relationships>
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43.jpg"/><Relationship Id="rId3" Type="http://schemas.openxmlformats.org/officeDocument/2006/relationships/image" Target="../media/image12.jpg"/></Relationships>
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jpg"/></Relationships>
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4.png"/><Relationship Id="rId3" Type="http://schemas.openxmlformats.org/officeDocument/2006/relationships/image" Target="../media/image45.png"/><Relationship Id="rId4" Type="http://schemas.openxmlformats.org/officeDocument/2006/relationships/image" Target="../media/image46.png"/><Relationship Id="rId5" Type="http://schemas.openxmlformats.org/officeDocument/2006/relationships/image" Target="../media/image47.png"/><Relationship Id="rId6" Type="http://schemas.openxmlformats.org/officeDocument/2006/relationships/image" Target="../media/image48.png"/><Relationship Id="rId7" Type="http://schemas.openxmlformats.org/officeDocument/2006/relationships/image" Target="../media/image49.png"/><Relationship Id="rId8" Type="http://schemas.openxmlformats.org/officeDocument/2006/relationships/image" Target="../media/image50.png"/><Relationship Id="rId9" Type="http://schemas.openxmlformats.org/officeDocument/2006/relationships/image" Target="../media/image51.png"/><Relationship Id="rId10" Type="http://schemas.openxmlformats.org/officeDocument/2006/relationships/image" Target="../media/image52.png"/><Relationship Id="rId11" Type="http://schemas.openxmlformats.org/officeDocument/2006/relationships/image" Target="../media/image53.png"/><Relationship Id="rId12" Type="http://schemas.openxmlformats.org/officeDocument/2006/relationships/image" Target="../media/image12.jpg"/></Relationships>
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4.png"/><Relationship Id="rId3" Type="http://schemas.openxmlformats.org/officeDocument/2006/relationships/image" Target="../media/image55.png"/><Relationship Id="rId4" Type="http://schemas.openxmlformats.org/officeDocument/2006/relationships/image" Target="../media/image56.png"/><Relationship Id="rId5" Type="http://schemas.openxmlformats.org/officeDocument/2006/relationships/image" Target="../media/image57.png"/><Relationship Id="rId6" Type="http://schemas.openxmlformats.org/officeDocument/2006/relationships/image" Target="../media/image58.png"/><Relationship Id="rId7" Type="http://schemas.openxmlformats.org/officeDocument/2006/relationships/image" Target="../media/image59.png"/><Relationship Id="rId8" Type="http://schemas.openxmlformats.org/officeDocument/2006/relationships/image" Target="../media/image60.png"/><Relationship Id="rId9" Type="http://schemas.openxmlformats.org/officeDocument/2006/relationships/image" Target="../media/image61.png"/><Relationship Id="rId10" Type="http://schemas.openxmlformats.org/officeDocument/2006/relationships/image" Target="../media/image62.png"/><Relationship Id="rId11" Type="http://schemas.openxmlformats.org/officeDocument/2006/relationships/image" Target="../media/image63.png"/><Relationship Id="rId12" Type="http://schemas.openxmlformats.org/officeDocument/2006/relationships/image" Target="../media/image64.png"/><Relationship Id="rId13" Type="http://schemas.openxmlformats.org/officeDocument/2006/relationships/image" Target="../media/image65.png"/><Relationship Id="rId14" Type="http://schemas.openxmlformats.org/officeDocument/2006/relationships/image" Target="../media/image66.png"/><Relationship Id="rId15" Type="http://schemas.openxmlformats.org/officeDocument/2006/relationships/image" Target="../media/image12.jpg"/></Relationships>
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2.jpg"/></Relationships>
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7.png"/><Relationship Id="rId3" Type="http://schemas.openxmlformats.org/officeDocument/2006/relationships/image" Target="../media/image12.jpg"/></Relationships>
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68.png"/><Relationship Id="rId3" Type="http://schemas.openxmlformats.org/officeDocument/2006/relationships/image" Target="../media/image12.jpg"/></Relationships>
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69.png"/><Relationship Id="rId3" Type="http://schemas.openxmlformats.org/officeDocument/2006/relationships/image" Target="../media/image12.jpg"/></Relationships>
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2.jpg"/></Relationships>
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70.jpg"/><Relationship Id="rId3" Type="http://schemas.openxmlformats.org/officeDocument/2006/relationships/image" Target="../media/image12.jpg"/></Relationships>
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1.jpg"/><Relationship Id="rId3" Type="http://schemas.openxmlformats.org/officeDocument/2006/relationships/image" Target="../media/image12.jpg"/></Relationships>
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72.png"/><Relationship Id="rId3" Type="http://schemas.openxmlformats.org/officeDocument/2006/relationships/image" Target="../media/image73.png"/><Relationship Id="rId4" Type="http://schemas.openxmlformats.org/officeDocument/2006/relationships/image" Target="../media/image12.jpg"/></Relationships>
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jpg"/></Relationships>
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4.png"/><Relationship Id="rId3" Type="http://schemas.openxmlformats.org/officeDocument/2006/relationships/image" Target="../media/image75.png"/><Relationship Id="rId4" Type="http://schemas.openxmlformats.org/officeDocument/2006/relationships/image" Target="../media/image76.png"/><Relationship Id="rId5" Type="http://schemas.openxmlformats.org/officeDocument/2006/relationships/image" Target="../media/image77.png"/><Relationship Id="rId6" Type="http://schemas.openxmlformats.org/officeDocument/2006/relationships/image" Target="../media/image78.png"/><Relationship Id="rId7" Type="http://schemas.openxmlformats.org/officeDocument/2006/relationships/image" Target="../media/image79.png"/><Relationship Id="rId8" Type="http://schemas.openxmlformats.org/officeDocument/2006/relationships/image" Target="../media/image80.png"/><Relationship Id="rId9" Type="http://schemas.openxmlformats.org/officeDocument/2006/relationships/image" Target="../media/image81.png"/><Relationship Id="rId10" Type="http://schemas.openxmlformats.org/officeDocument/2006/relationships/image" Target="../media/image82.png"/><Relationship Id="rId11" Type="http://schemas.openxmlformats.org/officeDocument/2006/relationships/image" Target="../media/image83.png"/><Relationship Id="rId12" Type="http://schemas.openxmlformats.org/officeDocument/2006/relationships/image" Target="../media/image84.png"/><Relationship Id="rId13" Type="http://schemas.openxmlformats.org/officeDocument/2006/relationships/image" Target="../media/image85.png"/><Relationship Id="rId14" Type="http://schemas.openxmlformats.org/officeDocument/2006/relationships/image" Target="../media/image12.jpg"/></Relationships>
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6.png"/><Relationship Id="rId3" Type="http://schemas.openxmlformats.org/officeDocument/2006/relationships/image" Target="../media/image87.png"/><Relationship Id="rId4" Type="http://schemas.openxmlformats.org/officeDocument/2006/relationships/image" Target="../media/image88.png"/><Relationship Id="rId5" Type="http://schemas.openxmlformats.org/officeDocument/2006/relationships/image" Target="../media/image12.jpg"/></Relationships>
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jpg"/></Relationships>
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9.png"/><Relationship Id="rId3" Type="http://schemas.openxmlformats.org/officeDocument/2006/relationships/image" Target="../media/image90.png"/><Relationship Id="rId4" Type="http://schemas.openxmlformats.org/officeDocument/2006/relationships/image" Target="../media/image91.png"/><Relationship Id="rId5" Type="http://schemas.openxmlformats.org/officeDocument/2006/relationships/image" Target="../media/image92.png"/><Relationship Id="rId6" Type="http://schemas.openxmlformats.org/officeDocument/2006/relationships/image" Target="../media/image93.png"/><Relationship Id="rId7" Type="http://schemas.openxmlformats.org/officeDocument/2006/relationships/image" Target="../media/image94.png"/><Relationship Id="rId8" Type="http://schemas.openxmlformats.org/officeDocument/2006/relationships/image" Target="../media/image95.png"/><Relationship Id="rId9" Type="http://schemas.openxmlformats.org/officeDocument/2006/relationships/image" Target="../media/image96.png"/><Relationship Id="rId10" Type="http://schemas.openxmlformats.org/officeDocument/2006/relationships/image" Target="../media/image12.jpg"/></Relationships>
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jpg"/></Relationships>
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jpg"/></Relationships>
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jpg"/></Relationships>
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s://www.iso.org/standard/66912.html" TargetMode="External"/><Relationship Id="rId3" Type="http://schemas.openxmlformats.org/officeDocument/2006/relationships/hyperlink" Target="https://www.unido.org/fileadmin/user_media/Publications/Pub_free/Complying_with_ISO_17025_A_practical_guidebook.pdf" TargetMode="External"/><Relationship Id="rId4" Type="http://schemas.openxmlformats.org/officeDocument/2006/relationships/hyperlink" Target="http://www.aihaaccreditedlabs.org/Policies/Pages/default.aspx" TargetMode="External"/><Relationship Id="rId5" Type="http://schemas.openxmlformats.org/officeDocument/2006/relationships/hyperlink" Target="http://asq.org/learn-about-quality/seven-basic-quality-tools/overview/overview.html" TargetMode="External"/><Relationship Id="rId6" Type="http://schemas.openxmlformats.org/officeDocument/2006/relationships/hyperlink" Target="https://www.epa.gov/sites/production/files/2015-07/documents/2014aphllabethicstraining.pdf" TargetMode="External"/><Relationship Id="rId7" Type="http://schemas.openxmlformats.org/officeDocument/2006/relationships/image" Target="../media/image12.jpg"/></Relationships>
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3.jpg"/><Relationship Id="rId3" Type="http://schemas.openxmlformats.org/officeDocument/2006/relationships/image" Target="../media/image12.jpg"/></Relationships>
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jpg"/></Relationships>
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.jpg"/><Relationship Id="rId3" Type="http://schemas.openxmlformats.org/officeDocument/2006/relationships/image" Target="../media/image12.jpg"/></Relationships>
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5.png"/><Relationship Id="rId3" Type="http://schemas.openxmlformats.org/officeDocument/2006/relationships/image" Target="../media/image16.png"/><Relationship Id="rId4" Type="http://schemas.openxmlformats.org/officeDocument/2006/relationships/image" Target="../media/image17.png"/><Relationship Id="rId5" Type="http://schemas.openxmlformats.org/officeDocument/2006/relationships/image" Target="../media/image18.png"/><Relationship Id="rId6" Type="http://schemas.openxmlformats.org/officeDocument/2006/relationships/image" Target="../media/image19.png"/><Relationship Id="rId7" Type="http://schemas.openxmlformats.org/officeDocument/2006/relationships/image" Target="../media/image12.jpg"/></Relationships>
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0.png"/><Relationship Id="rId3" Type="http://schemas.openxmlformats.org/officeDocument/2006/relationships/image" Target="../media/image21.png"/><Relationship Id="rId4" Type="http://schemas.openxmlformats.org/officeDocument/2006/relationships/image" Target="../media/image22.png"/><Relationship Id="rId5" Type="http://schemas.openxmlformats.org/officeDocument/2006/relationships/image" Target="../media/image12.jpg"/></Relationships>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086600" y="1575816"/>
            <a:ext cx="2057400" cy="365760"/>
          </a:xfrm>
          <a:custGeom>
            <a:avLst/>
            <a:gdLst/>
            <a:ahLst/>
            <a:cxnLst/>
            <a:rect l="l" t="t" r="r" b="b"/>
            <a:pathLst>
              <a:path w="2057400" h="365760">
                <a:moveTo>
                  <a:pt x="0" y="365760"/>
                </a:moveTo>
                <a:lnTo>
                  <a:pt x="2057400" y="365760"/>
                </a:lnTo>
                <a:lnTo>
                  <a:pt x="2057400" y="0"/>
                </a:lnTo>
                <a:lnTo>
                  <a:pt x="0" y="0"/>
                </a:lnTo>
                <a:lnTo>
                  <a:pt x="0" y="365760"/>
                </a:lnTo>
                <a:close/>
              </a:path>
            </a:pathLst>
          </a:custGeom>
          <a:solidFill>
            <a:srgbClr val="B42E3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0" y="1575816"/>
            <a:ext cx="7086600" cy="365760"/>
          </a:xfrm>
          <a:custGeom>
            <a:avLst/>
            <a:gdLst/>
            <a:ahLst/>
            <a:cxnLst/>
            <a:rect l="l" t="t" r="r" b="b"/>
            <a:pathLst>
              <a:path w="7086600" h="365760">
                <a:moveTo>
                  <a:pt x="0" y="365760"/>
                </a:moveTo>
                <a:lnTo>
                  <a:pt x="7086600" y="365760"/>
                </a:lnTo>
                <a:lnTo>
                  <a:pt x="7086600" y="0"/>
                </a:lnTo>
                <a:lnTo>
                  <a:pt x="0" y="0"/>
                </a:lnTo>
                <a:lnTo>
                  <a:pt x="0" y="365760"/>
                </a:lnTo>
                <a:close/>
              </a:path>
            </a:pathLst>
          </a:custGeom>
          <a:solidFill>
            <a:srgbClr val="00A0A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/>
          <p:nvPr/>
        </p:nvSpPr>
        <p:spPr>
          <a:xfrm>
            <a:off x="0" y="1582225"/>
            <a:ext cx="7086600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396240">
              <a:lnSpc>
                <a:spcPct val="100000"/>
              </a:lnSpc>
              <a:spcBef>
                <a:spcPts val="100"/>
              </a:spcBef>
            </a:pPr>
            <a:r>
              <a:rPr dirty="0" sz="1800" spc="-5">
                <a:solidFill>
                  <a:srgbClr val="FFFFFF"/>
                </a:solidFill>
                <a:latin typeface="Franklin Gothic Medium"/>
                <a:cs typeface="Franklin Gothic Medium"/>
              </a:rPr>
              <a:t>QMS </a:t>
            </a:r>
            <a:r>
              <a:rPr dirty="0" sz="1800" spc="-10">
                <a:solidFill>
                  <a:srgbClr val="FFFFFF"/>
                </a:solidFill>
                <a:latin typeface="Franklin Gothic Medium"/>
                <a:cs typeface="Franklin Gothic Medium"/>
              </a:rPr>
              <a:t>Quick </a:t>
            </a:r>
            <a:r>
              <a:rPr dirty="0" sz="1800" spc="-5">
                <a:solidFill>
                  <a:srgbClr val="FFFFFF"/>
                </a:solidFill>
                <a:latin typeface="Franklin Gothic Medium"/>
                <a:cs typeface="Franklin Gothic Medium"/>
              </a:rPr>
              <a:t>Learning</a:t>
            </a:r>
            <a:r>
              <a:rPr dirty="0" sz="1800" spc="-15">
                <a:solidFill>
                  <a:srgbClr val="FFFFFF"/>
                </a:solidFill>
                <a:latin typeface="Franklin Gothic Medium"/>
                <a:cs typeface="Franklin Gothic Medium"/>
              </a:rPr>
              <a:t> </a:t>
            </a:r>
            <a:r>
              <a:rPr dirty="0" sz="1800" spc="-10">
                <a:solidFill>
                  <a:srgbClr val="FFFFFF"/>
                </a:solidFill>
                <a:latin typeface="Franklin Gothic Medium"/>
                <a:cs typeface="Franklin Gothic Medium"/>
              </a:rPr>
              <a:t>Activity</a:t>
            </a:r>
            <a:endParaRPr sz="1800">
              <a:latin typeface="Franklin Gothic Medium"/>
              <a:cs typeface="Franklin Gothic Medium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472440" y="457200"/>
            <a:ext cx="2154935" cy="9144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6781800" y="1447800"/>
            <a:ext cx="560705" cy="722630"/>
          </a:xfrm>
          <a:custGeom>
            <a:avLst/>
            <a:gdLst/>
            <a:ahLst/>
            <a:cxnLst/>
            <a:rect l="l" t="t" r="r" b="b"/>
            <a:pathLst>
              <a:path w="560704" h="722630">
                <a:moveTo>
                  <a:pt x="280161" y="0"/>
                </a:moveTo>
                <a:lnTo>
                  <a:pt x="0" y="0"/>
                </a:lnTo>
                <a:lnTo>
                  <a:pt x="280161" y="361061"/>
                </a:lnTo>
                <a:lnTo>
                  <a:pt x="0" y="722122"/>
                </a:lnTo>
                <a:lnTo>
                  <a:pt x="280161" y="722122"/>
                </a:lnTo>
                <a:lnTo>
                  <a:pt x="560323" y="361061"/>
                </a:lnTo>
                <a:lnTo>
                  <a:pt x="28016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6129528" y="545591"/>
            <a:ext cx="2682239" cy="81381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 txBox="1"/>
          <p:nvPr/>
        </p:nvSpPr>
        <p:spPr>
          <a:xfrm>
            <a:off x="7469631" y="6413736"/>
            <a:ext cx="1195070" cy="27051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u="sng" sz="1600" spc="-15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Franklin Gothic Medium"/>
                <a:cs typeface="Franklin Gothic Medium"/>
                <a:hlinkClick r:id="rId4"/>
              </a:rPr>
              <a:t>www.aphl.org</a:t>
            </a:r>
            <a:endParaRPr sz="1600">
              <a:latin typeface="Franklin Gothic Medium"/>
              <a:cs typeface="Franklin Gothic Medium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443991" y="2750069"/>
            <a:ext cx="6412230" cy="636270"/>
          </a:xfrm>
          <a:prstGeom prst="rect"/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4000" spc="-10" b="1">
                <a:latin typeface="Franklin Gothic Demi"/>
                <a:cs typeface="Franklin Gothic Demi"/>
              </a:rPr>
              <a:t>Quality Management</a:t>
            </a:r>
            <a:r>
              <a:rPr dirty="0" sz="4000" spc="-130" b="1">
                <a:latin typeface="Franklin Gothic Demi"/>
                <a:cs typeface="Franklin Gothic Demi"/>
              </a:rPr>
              <a:t> </a:t>
            </a:r>
            <a:r>
              <a:rPr dirty="0" sz="4000" spc="-5" b="1">
                <a:latin typeface="Franklin Gothic Demi"/>
                <a:cs typeface="Franklin Gothic Demi"/>
              </a:rPr>
              <a:t>System</a:t>
            </a:r>
            <a:endParaRPr sz="4000">
              <a:latin typeface="Franklin Gothic Demi"/>
              <a:cs typeface="Franklin Gothic Dem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443991" y="3227045"/>
            <a:ext cx="3756025" cy="1360805"/>
          </a:xfrm>
          <a:prstGeom prst="rect">
            <a:avLst/>
          </a:prstGeom>
        </p:spPr>
        <p:txBody>
          <a:bodyPr wrap="square" lIns="0" tIns="14605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50"/>
              </a:spcBef>
            </a:pPr>
            <a:r>
              <a:rPr dirty="0" sz="4000" spc="-5" b="1">
                <a:solidFill>
                  <a:srgbClr val="00A0AF"/>
                </a:solidFill>
                <a:latin typeface="Franklin Gothic Demi"/>
                <a:cs typeface="Franklin Gothic Demi"/>
              </a:rPr>
              <a:t>Introduction</a:t>
            </a:r>
            <a:endParaRPr sz="4000">
              <a:latin typeface="Franklin Gothic Demi"/>
              <a:cs typeface="Franklin Gothic Demi"/>
            </a:endParaRPr>
          </a:p>
          <a:p>
            <a:pPr marL="12700">
              <a:lnSpc>
                <a:spcPct val="100000"/>
              </a:lnSpc>
              <a:spcBef>
                <a:spcPts val="825"/>
              </a:spcBef>
            </a:pPr>
            <a:r>
              <a:rPr dirty="0" sz="3200" spc="-5">
                <a:solidFill>
                  <a:srgbClr val="3A3A3A"/>
                </a:solidFill>
                <a:latin typeface="Arial"/>
                <a:cs typeface="Arial"/>
              </a:rPr>
              <a:t>ISO/IEC</a:t>
            </a:r>
            <a:r>
              <a:rPr dirty="0" sz="3200" spc="-135">
                <a:solidFill>
                  <a:srgbClr val="3A3A3A"/>
                </a:solidFill>
                <a:latin typeface="Arial"/>
                <a:cs typeface="Arial"/>
              </a:rPr>
              <a:t> </a:t>
            </a:r>
            <a:r>
              <a:rPr dirty="0" sz="3200" spc="-10">
                <a:solidFill>
                  <a:srgbClr val="3A3A3A"/>
                </a:solidFill>
                <a:latin typeface="Arial"/>
                <a:cs typeface="Arial"/>
              </a:rPr>
              <a:t>17025:2017</a:t>
            </a:r>
            <a:endParaRPr sz="3200">
              <a:latin typeface="Arial"/>
              <a:cs typeface="Arial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5416296" y="4105655"/>
            <a:ext cx="1740395" cy="1740407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 txBox="1"/>
          <p:nvPr/>
        </p:nvSpPr>
        <p:spPr>
          <a:xfrm>
            <a:off x="5714757" y="4436361"/>
            <a:ext cx="1148715" cy="1069975"/>
          </a:xfrm>
          <a:prstGeom prst="rect">
            <a:avLst/>
          </a:prstGeom>
        </p:spPr>
        <p:txBody>
          <a:bodyPr wrap="square" lIns="0" tIns="41275" rIns="0" bIns="0" rtlCol="0" vert="horz">
            <a:spAutoFit/>
          </a:bodyPr>
          <a:lstStyle/>
          <a:p>
            <a:pPr marL="67310" marR="60960" indent="154940">
              <a:lnSpc>
                <a:spcPts val="1610"/>
              </a:lnSpc>
              <a:spcBef>
                <a:spcPts val="325"/>
              </a:spcBef>
            </a:pPr>
            <a:r>
              <a:rPr dirty="0" sz="1500">
                <a:solidFill>
                  <a:srgbClr val="3A3A3A"/>
                </a:solidFill>
                <a:latin typeface="Arial"/>
                <a:cs typeface="Arial"/>
              </a:rPr>
              <a:t>ISO/IEC  </a:t>
            </a:r>
            <a:r>
              <a:rPr dirty="0" sz="1500">
                <a:solidFill>
                  <a:srgbClr val="3A3A3A"/>
                </a:solidFill>
                <a:latin typeface="Arial"/>
                <a:cs typeface="Arial"/>
              </a:rPr>
              <a:t>17025</a:t>
            </a:r>
            <a:r>
              <a:rPr dirty="0" sz="1500" spc="10">
                <a:solidFill>
                  <a:srgbClr val="3A3A3A"/>
                </a:solidFill>
                <a:latin typeface="Arial"/>
                <a:cs typeface="Arial"/>
              </a:rPr>
              <a:t>:</a:t>
            </a:r>
            <a:r>
              <a:rPr dirty="0" sz="1500" spc="5">
                <a:solidFill>
                  <a:srgbClr val="3A3A3A"/>
                </a:solidFill>
                <a:latin typeface="Arial"/>
                <a:cs typeface="Arial"/>
              </a:rPr>
              <a:t>2</a:t>
            </a:r>
            <a:r>
              <a:rPr dirty="0" sz="1500" spc="-20">
                <a:solidFill>
                  <a:srgbClr val="3A3A3A"/>
                </a:solidFill>
                <a:latin typeface="Arial"/>
                <a:cs typeface="Arial"/>
              </a:rPr>
              <a:t>0</a:t>
            </a:r>
            <a:r>
              <a:rPr dirty="0" sz="1500">
                <a:solidFill>
                  <a:srgbClr val="3A3A3A"/>
                </a:solidFill>
                <a:latin typeface="Arial"/>
                <a:cs typeface="Arial"/>
              </a:rPr>
              <a:t>1</a:t>
            </a:r>
            <a:r>
              <a:rPr dirty="0" sz="1500" spc="5">
                <a:solidFill>
                  <a:srgbClr val="3A3A3A"/>
                </a:solidFill>
                <a:latin typeface="Arial"/>
                <a:cs typeface="Arial"/>
              </a:rPr>
              <a:t>7</a:t>
            </a:r>
            <a:endParaRPr sz="1500">
              <a:latin typeface="Arial"/>
              <a:cs typeface="Arial"/>
            </a:endParaRPr>
          </a:p>
          <a:p>
            <a:pPr marL="12700" marR="5080" indent="264795">
              <a:lnSpc>
                <a:spcPts val="1580"/>
              </a:lnSpc>
              <a:spcBef>
                <a:spcPts val="15"/>
              </a:spcBef>
            </a:pPr>
            <a:r>
              <a:rPr dirty="0" sz="1500" spc="5">
                <a:solidFill>
                  <a:srgbClr val="3A3A3A"/>
                </a:solidFill>
                <a:latin typeface="Arial"/>
                <a:cs typeface="Arial"/>
              </a:rPr>
              <a:t>Quality  </a:t>
            </a:r>
            <a:r>
              <a:rPr dirty="0" sz="1500" spc="20">
                <a:solidFill>
                  <a:srgbClr val="3A3A3A"/>
                </a:solidFill>
                <a:latin typeface="Arial"/>
                <a:cs typeface="Arial"/>
              </a:rPr>
              <a:t>M</a:t>
            </a:r>
            <a:r>
              <a:rPr dirty="0" sz="1500">
                <a:solidFill>
                  <a:srgbClr val="3A3A3A"/>
                </a:solidFill>
                <a:latin typeface="Arial"/>
                <a:cs typeface="Arial"/>
              </a:rPr>
              <a:t>anage</a:t>
            </a:r>
            <a:r>
              <a:rPr dirty="0" sz="1500" spc="20">
                <a:solidFill>
                  <a:srgbClr val="3A3A3A"/>
                </a:solidFill>
                <a:latin typeface="Arial"/>
                <a:cs typeface="Arial"/>
              </a:rPr>
              <a:t>m</a:t>
            </a:r>
            <a:r>
              <a:rPr dirty="0" sz="1500">
                <a:solidFill>
                  <a:srgbClr val="3A3A3A"/>
                </a:solidFill>
                <a:latin typeface="Arial"/>
                <a:cs typeface="Arial"/>
              </a:rPr>
              <a:t>e</a:t>
            </a:r>
            <a:r>
              <a:rPr dirty="0" sz="1500">
                <a:solidFill>
                  <a:srgbClr val="3A3A3A"/>
                </a:solidFill>
                <a:latin typeface="Arial"/>
                <a:cs typeface="Arial"/>
              </a:rPr>
              <a:t>nt</a:t>
            </a:r>
            <a:endParaRPr sz="1500">
              <a:latin typeface="Arial"/>
              <a:cs typeface="Arial"/>
            </a:endParaRPr>
          </a:p>
          <a:p>
            <a:pPr marL="253365">
              <a:lnSpc>
                <a:spcPts val="1595"/>
              </a:lnSpc>
            </a:pPr>
            <a:r>
              <a:rPr dirty="0" sz="1500" spc="5">
                <a:solidFill>
                  <a:srgbClr val="3A3A3A"/>
                </a:solidFill>
                <a:latin typeface="Arial"/>
                <a:cs typeface="Arial"/>
              </a:rPr>
              <a:t>System</a:t>
            </a:r>
            <a:endParaRPr sz="1500">
              <a:latin typeface="Arial"/>
              <a:cs typeface="Arial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5849111" y="3410711"/>
            <a:ext cx="874775" cy="871727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 txBox="1"/>
          <p:nvPr/>
        </p:nvSpPr>
        <p:spPr>
          <a:xfrm>
            <a:off x="5998208" y="3749737"/>
            <a:ext cx="571500" cy="164465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900" spc="-5">
                <a:solidFill>
                  <a:srgbClr val="3A3A3A"/>
                </a:solidFill>
                <a:latin typeface="Arial"/>
                <a:cs typeface="Arial"/>
              </a:rPr>
              <a:t>Calibration</a:t>
            </a:r>
            <a:endParaRPr sz="900">
              <a:latin typeface="Arial"/>
              <a:cs typeface="Arial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6976871" y="4538471"/>
            <a:ext cx="874775" cy="874775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 txBox="1"/>
          <p:nvPr/>
        </p:nvSpPr>
        <p:spPr>
          <a:xfrm>
            <a:off x="7148096" y="4878290"/>
            <a:ext cx="532130" cy="164465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900" spc="-5">
                <a:solidFill>
                  <a:srgbClr val="3A3A3A"/>
                </a:solidFill>
                <a:latin typeface="Arial"/>
                <a:cs typeface="Arial"/>
              </a:rPr>
              <a:t>V</a:t>
            </a:r>
            <a:r>
              <a:rPr dirty="0" sz="900">
                <a:solidFill>
                  <a:srgbClr val="3A3A3A"/>
                </a:solidFill>
                <a:latin typeface="Arial"/>
                <a:cs typeface="Arial"/>
              </a:rPr>
              <a:t>a</a:t>
            </a:r>
            <a:r>
              <a:rPr dirty="0" sz="900" spc="10">
                <a:solidFill>
                  <a:srgbClr val="3A3A3A"/>
                </a:solidFill>
                <a:latin typeface="Arial"/>
                <a:cs typeface="Arial"/>
              </a:rPr>
              <a:t>l</a:t>
            </a:r>
            <a:r>
              <a:rPr dirty="0" sz="900" spc="10">
                <a:solidFill>
                  <a:srgbClr val="3A3A3A"/>
                </a:solidFill>
                <a:latin typeface="Arial"/>
                <a:cs typeface="Arial"/>
              </a:rPr>
              <a:t>i</a:t>
            </a:r>
            <a:r>
              <a:rPr dirty="0" sz="900">
                <a:solidFill>
                  <a:srgbClr val="3A3A3A"/>
                </a:solidFill>
                <a:latin typeface="Arial"/>
                <a:cs typeface="Arial"/>
              </a:rPr>
              <a:t>da</a:t>
            </a:r>
            <a:r>
              <a:rPr dirty="0" sz="900" spc="-15">
                <a:solidFill>
                  <a:srgbClr val="3A3A3A"/>
                </a:solidFill>
                <a:latin typeface="Arial"/>
                <a:cs typeface="Arial"/>
              </a:rPr>
              <a:t>t</a:t>
            </a:r>
            <a:r>
              <a:rPr dirty="0" sz="900" spc="-15">
                <a:solidFill>
                  <a:srgbClr val="3A3A3A"/>
                </a:solidFill>
                <a:latin typeface="Arial"/>
                <a:cs typeface="Arial"/>
              </a:rPr>
              <a:t>i</a:t>
            </a:r>
            <a:r>
              <a:rPr dirty="0" sz="900">
                <a:solidFill>
                  <a:srgbClr val="3A3A3A"/>
                </a:solidFill>
                <a:latin typeface="Arial"/>
                <a:cs typeface="Arial"/>
              </a:rPr>
              <a:t>on</a:t>
            </a:r>
            <a:endParaRPr sz="900">
              <a:latin typeface="Arial"/>
              <a:cs typeface="Arial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5849111" y="5666232"/>
            <a:ext cx="874775" cy="874775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 txBox="1"/>
          <p:nvPr/>
        </p:nvSpPr>
        <p:spPr>
          <a:xfrm>
            <a:off x="5987541" y="6006842"/>
            <a:ext cx="589280" cy="164465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900" spc="-5">
                <a:solidFill>
                  <a:srgbClr val="3A3A3A"/>
                </a:solidFill>
                <a:latin typeface="Arial"/>
                <a:cs typeface="Arial"/>
              </a:rPr>
              <a:t>Verification</a:t>
            </a:r>
            <a:endParaRPr sz="900">
              <a:latin typeface="Arial"/>
              <a:cs typeface="Arial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4721352" y="4538471"/>
            <a:ext cx="871727" cy="874775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 txBox="1"/>
          <p:nvPr/>
        </p:nvSpPr>
        <p:spPr>
          <a:xfrm>
            <a:off x="4854384" y="4878290"/>
            <a:ext cx="608330" cy="164465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900" spc="-10">
                <a:solidFill>
                  <a:srgbClr val="3A3A3A"/>
                </a:solidFill>
                <a:latin typeface="Arial"/>
                <a:cs typeface="Arial"/>
              </a:rPr>
              <a:t>U</a:t>
            </a:r>
            <a:r>
              <a:rPr dirty="0" sz="900">
                <a:solidFill>
                  <a:srgbClr val="3A3A3A"/>
                </a:solidFill>
                <a:latin typeface="Arial"/>
                <a:cs typeface="Arial"/>
              </a:rPr>
              <a:t>n</a:t>
            </a:r>
            <a:r>
              <a:rPr dirty="0" sz="900" spc="5">
                <a:solidFill>
                  <a:srgbClr val="3A3A3A"/>
                </a:solidFill>
                <a:latin typeface="Arial"/>
                <a:cs typeface="Arial"/>
              </a:rPr>
              <a:t>c</a:t>
            </a:r>
            <a:r>
              <a:rPr dirty="0" sz="900" spc="-25">
                <a:solidFill>
                  <a:srgbClr val="3A3A3A"/>
                </a:solidFill>
                <a:latin typeface="Arial"/>
                <a:cs typeface="Arial"/>
              </a:rPr>
              <a:t>e</a:t>
            </a:r>
            <a:r>
              <a:rPr dirty="0" sz="900" spc="5">
                <a:solidFill>
                  <a:srgbClr val="3A3A3A"/>
                </a:solidFill>
                <a:latin typeface="Arial"/>
                <a:cs typeface="Arial"/>
              </a:rPr>
              <a:t>r</a:t>
            </a:r>
            <a:r>
              <a:rPr dirty="0" sz="900" spc="10">
                <a:solidFill>
                  <a:srgbClr val="3A3A3A"/>
                </a:solidFill>
                <a:latin typeface="Arial"/>
                <a:cs typeface="Arial"/>
              </a:rPr>
              <a:t>t</a:t>
            </a:r>
            <a:r>
              <a:rPr dirty="0" sz="900">
                <a:solidFill>
                  <a:srgbClr val="3A3A3A"/>
                </a:solidFill>
                <a:latin typeface="Arial"/>
                <a:cs typeface="Arial"/>
              </a:rPr>
              <a:t>a</a:t>
            </a:r>
            <a:r>
              <a:rPr dirty="0" sz="900" spc="10">
                <a:solidFill>
                  <a:srgbClr val="3A3A3A"/>
                </a:solidFill>
                <a:latin typeface="Arial"/>
                <a:cs typeface="Arial"/>
              </a:rPr>
              <a:t>i</a:t>
            </a:r>
            <a:r>
              <a:rPr dirty="0" sz="900">
                <a:solidFill>
                  <a:srgbClr val="3A3A3A"/>
                </a:solidFill>
                <a:latin typeface="Arial"/>
                <a:cs typeface="Arial"/>
              </a:rPr>
              <a:t>n</a:t>
            </a:r>
            <a:r>
              <a:rPr dirty="0" sz="900" spc="-15">
                <a:solidFill>
                  <a:srgbClr val="3A3A3A"/>
                </a:solidFill>
                <a:latin typeface="Arial"/>
                <a:cs typeface="Arial"/>
              </a:rPr>
              <a:t>t</a:t>
            </a:r>
            <a:r>
              <a:rPr dirty="0" sz="900" spc="5">
                <a:solidFill>
                  <a:srgbClr val="3A3A3A"/>
                </a:solidFill>
                <a:latin typeface="Arial"/>
                <a:cs typeface="Arial"/>
              </a:rPr>
              <a:t>y</a:t>
            </a:r>
            <a:endParaRPr sz="900">
              <a:latin typeface="Arial"/>
              <a:cs typeface="Arial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3745991" y="289559"/>
            <a:ext cx="1231391" cy="1252727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43991" y="260985"/>
            <a:ext cx="4776470" cy="636270"/>
          </a:xfrm>
          <a:prstGeom prst="rect"/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4000" spc="-5"/>
              <a:t>Objectives of </a:t>
            </a:r>
            <a:r>
              <a:rPr dirty="0" sz="4000" spc="5"/>
              <a:t>the</a:t>
            </a:r>
            <a:r>
              <a:rPr dirty="0" sz="4000" spc="-295"/>
              <a:t> </a:t>
            </a:r>
            <a:r>
              <a:rPr dirty="0" sz="4000"/>
              <a:t>QMS</a:t>
            </a:r>
            <a:endParaRPr sz="4000"/>
          </a:p>
        </p:txBody>
      </p:sp>
      <p:sp>
        <p:nvSpPr>
          <p:cNvPr id="3" name="object 3"/>
          <p:cNvSpPr txBox="1"/>
          <p:nvPr/>
        </p:nvSpPr>
        <p:spPr>
          <a:xfrm>
            <a:off x="535431" y="1330577"/>
            <a:ext cx="7989570" cy="4328160"/>
          </a:xfrm>
          <a:prstGeom prst="rect">
            <a:avLst/>
          </a:prstGeom>
        </p:spPr>
        <p:txBody>
          <a:bodyPr wrap="square" lIns="0" tIns="70485" rIns="0" bIns="0" rtlCol="0" vert="horz">
            <a:spAutoFit/>
          </a:bodyPr>
          <a:lstStyle/>
          <a:p>
            <a:pPr marL="356870" marR="764540" indent="-344170">
              <a:lnSpc>
                <a:spcPts val="1920"/>
              </a:lnSpc>
              <a:spcBef>
                <a:spcPts val="555"/>
              </a:spcBef>
              <a:buChar char="•"/>
              <a:tabLst>
                <a:tab pos="356870" algn="l"/>
                <a:tab pos="357505" algn="l"/>
                <a:tab pos="844550" algn="l"/>
              </a:tabLst>
            </a:pPr>
            <a:r>
              <a:rPr dirty="0" sz="2000" spc="-10">
                <a:solidFill>
                  <a:srgbClr val="3A3A3A"/>
                </a:solidFill>
                <a:latin typeface="Arial"/>
                <a:cs typeface="Arial"/>
              </a:rPr>
              <a:t>Establish </a:t>
            </a:r>
            <a:r>
              <a:rPr dirty="0" sz="2000" spc="-5">
                <a:solidFill>
                  <a:srgbClr val="3A3A3A"/>
                </a:solidFill>
                <a:latin typeface="Arial"/>
                <a:cs typeface="Arial"/>
              </a:rPr>
              <a:t>procedures, </a:t>
            </a:r>
            <a:r>
              <a:rPr dirty="0" sz="2000" spc="-15">
                <a:solidFill>
                  <a:srgbClr val="3A3A3A"/>
                </a:solidFill>
                <a:latin typeface="Arial"/>
                <a:cs typeface="Arial"/>
              </a:rPr>
              <a:t>which </a:t>
            </a:r>
            <a:r>
              <a:rPr dirty="0" sz="2000" spc="-5">
                <a:solidFill>
                  <a:srgbClr val="3A3A3A"/>
                </a:solidFill>
                <a:latin typeface="Arial"/>
                <a:cs typeface="Arial"/>
              </a:rPr>
              <a:t>ensure </a:t>
            </a:r>
            <a:r>
              <a:rPr dirty="0" sz="2000" spc="-10">
                <a:solidFill>
                  <a:srgbClr val="3A3A3A"/>
                </a:solidFill>
                <a:latin typeface="Arial"/>
                <a:cs typeface="Arial"/>
              </a:rPr>
              <a:t>that data generated </a:t>
            </a:r>
            <a:r>
              <a:rPr dirty="0" sz="2000" spc="-10" strike="sngStrike">
                <a:solidFill>
                  <a:srgbClr val="3A3A3A"/>
                </a:solidFill>
                <a:latin typeface="Arial"/>
                <a:cs typeface="Arial"/>
              </a:rPr>
              <a:t>in</a:t>
            </a:r>
            <a:r>
              <a:rPr dirty="0" sz="2000" spc="-10" strike="noStrike">
                <a:solidFill>
                  <a:srgbClr val="3A3A3A"/>
                </a:solidFill>
                <a:latin typeface="Arial"/>
                <a:cs typeface="Arial"/>
              </a:rPr>
              <a:t> by  the	laboratory </a:t>
            </a:r>
            <a:r>
              <a:rPr dirty="0" sz="2000" spc="-5" strike="noStrike">
                <a:solidFill>
                  <a:srgbClr val="3A3A3A"/>
                </a:solidFill>
                <a:latin typeface="Arial"/>
                <a:cs typeface="Arial"/>
              </a:rPr>
              <a:t>are </a:t>
            </a:r>
            <a:r>
              <a:rPr dirty="0" sz="2000" spc="-15" strike="noStrike">
                <a:solidFill>
                  <a:srgbClr val="3A3A3A"/>
                </a:solidFill>
                <a:latin typeface="Arial"/>
                <a:cs typeface="Arial"/>
              </a:rPr>
              <a:t>within </a:t>
            </a:r>
            <a:r>
              <a:rPr dirty="0" sz="2000" spc="-10" strike="noStrike">
                <a:solidFill>
                  <a:srgbClr val="3A3A3A"/>
                </a:solidFill>
                <a:latin typeface="Arial"/>
                <a:cs typeface="Arial"/>
              </a:rPr>
              <a:t>acceptable </a:t>
            </a:r>
            <a:r>
              <a:rPr dirty="0" sz="2000" spc="-5" strike="noStrike">
                <a:solidFill>
                  <a:srgbClr val="3A3A3A"/>
                </a:solidFill>
                <a:latin typeface="Arial"/>
                <a:cs typeface="Arial"/>
              </a:rPr>
              <a:t>limits </a:t>
            </a:r>
            <a:r>
              <a:rPr dirty="0" sz="2000" spc="-10" strike="noStrike">
                <a:solidFill>
                  <a:srgbClr val="3A3A3A"/>
                </a:solidFill>
                <a:latin typeface="Arial"/>
                <a:cs typeface="Arial"/>
              </a:rPr>
              <a:t>of </a:t>
            </a:r>
            <a:r>
              <a:rPr dirty="0" sz="2000" spc="-5" strike="noStrike">
                <a:solidFill>
                  <a:srgbClr val="3A3A3A"/>
                </a:solidFill>
                <a:latin typeface="Arial"/>
                <a:cs typeface="Arial"/>
              </a:rPr>
              <a:t>accuracy </a:t>
            </a:r>
            <a:r>
              <a:rPr dirty="0" sz="2000" spc="-10" strike="noStrike">
                <a:solidFill>
                  <a:srgbClr val="3A3A3A"/>
                </a:solidFill>
                <a:latin typeface="Arial"/>
                <a:cs typeface="Arial"/>
              </a:rPr>
              <a:t>and  precision</a:t>
            </a:r>
            <a:endParaRPr sz="2000">
              <a:latin typeface="Arial"/>
              <a:cs typeface="Arial"/>
            </a:endParaRPr>
          </a:p>
          <a:p>
            <a:pPr marL="356870" indent="-344170">
              <a:lnSpc>
                <a:spcPct val="100000"/>
              </a:lnSpc>
              <a:spcBef>
                <a:spcPts val="615"/>
              </a:spcBef>
              <a:buChar char="•"/>
              <a:tabLst>
                <a:tab pos="356870" algn="l"/>
                <a:tab pos="357505" algn="l"/>
              </a:tabLst>
            </a:pPr>
            <a:r>
              <a:rPr dirty="0" sz="2000" spc="-10">
                <a:solidFill>
                  <a:srgbClr val="3A3A3A"/>
                </a:solidFill>
                <a:latin typeface="Arial"/>
                <a:cs typeface="Arial"/>
              </a:rPr>
              <a:t>Ensure that Quality Control </a:t>
            </a:r>
            <a:r>
              <a:rPr dirty="0" sz="2000" spc="-5">
                <a:solidFill>
                  <a:srgbClr val="3A3A3A"/>
                </a:solidFill>
                <a:latin typeface="Arial"/>
                <a:cs typeface="Arial"/>
              </a:rPr>
              <a:t>(QC) measures are</a:t>
            </a:r>
            <a:r>
              <a:rPr dirty="0" sz="2000" spc="-175">
                <a:solidFill>
                  <a:srgbClr val="3A3A3A"/>
                </a:solidFill>
                <a:latin typeface="Arial"/>
                <a:cs typeface="Arial"/>
              </a:rPr>
              <a:t> </a:t>
            </a:r>
            <a:r>
              <a:rPr dirty="0" sz="2000" spc="-5">
                <a:solidFill>
                  <a:srgbClr val="3A3A3A"/>
                </a:solidFill>
                <a:latin typeface="Arial"/>
                <a:cs typeface="Arial"/>
              </a:rPr>
              <a:t>performed</a:t>
            </a:r>
            <a:endParaRPr sz="2000">
              <a:latin typeface="Arial"/>
              <a:cs typeface="Arial"/>
            </a:endParaRPr>
          </a:p>
          <a:p>
            <a:pPr marL="356870" marR="357505" indent="-344170">
              <a:lnSpc>
                <a:spcPts val="1920"/>
              </a:lnSpc>
              <a:spcBef>
                <a:spcPts val="1090"/>
              </a:spcBef>
              <a:buChar char="•"/>
              <a:tabLst>
                <a:tab pos="356870" algn="l"/>
                <a:tab pos="357505" algn="l"/>
              </a:tabLst>
            </a:pPr>
            <a:r>
              <a:rPr dirty="0" sz="2000" spc="-10">
                <a:solidFill>
                  <a:srgbClr val="3A3A3A"/>
                </a:solidFill>
                <a:latin typeface="Arial"/>
                <a:cs typeface="Arial"/>
              </a:rPr>
              <a:t>Ensure accountability of data through </a:t>
            </a:r>
            <a:r>
              <a:rPr dirty="0" sz="2000" spc="-5">
                <a:solidFill>
                  <a:srgbClr val="3A3A3A"/>
                </a:solidFill>
                <a:latin typeface="Arial"/>
                <a:cs typeface="Arial"/>
              </a:rPr>
              <a:t>sample/specimen </a:t>
            </a:r>
            <a:r>
              <a:rPr dirty="0" sz="2000" spc="-10">
                <a:solidFill>
                  <a:srgbClr val="3A3A3A"/>
                </a:solidFill>
                <a:latin typeface="Arial"/>
                <a:cs typeface="Arial"/>
              </a:rPr>
              <a:t>and data  </a:t>
            </a:r>
            <a:r>
              <a:rPr dirty="0" sz="2000" spc="-5">
                <a:solidFill>
                  <a:srgbClr val="3A3A3A"/>
                </a:solidFill>
                <a:latin typeface="Arial"/>
                <a:cs typeface="Arial"/>
              </a:rPr>
              <a:t>management</a:t>
            </a:r>
            <a:r>
              <a:rPr dirty="0" sz="2000" spc="-85">
                <a:solidFill>
                  <a:srgbClr val="3A3A3A"/>
                </a:solidFill>
                <a:latin typeface="Arial"/>
                <a:cs typeface="Arial"/>
              </a:rPr>
              <a:t> </a:t>
            </a:r>
            <a:r>
              <a:rPr dirty="0" sz="2000" spc="-10">
                <a:solidFill>
                  <a:srgbClr val="3A3A3A"/>
                </a:solidFill>
                <a:latin typeface="Arial"/>
                <a:cs typeface="Arial"/>
              </a:rPr>
              <a:t>procedures</a:t>
            </a:r>
            <a:endParaRPr sz="2000">
              <a:latin typeface="Arial"/>
              <a:cs typeface="Arial"/>
            </a:endParaRPr>
          </a:p>
          <a:p>
            <a:pPr marL="356870" indent="-344170">
              <a:lnSpc>
                <a:spcPct val="100000"/>
              </a:lnSpc>
              <a:spcBef>
                <a:spcPts val="615"/>
              </a:spcBef>
              <a:buChar char="•"/>
              <a:tabLst>
                <a:tab pos="356870" algn="l"/>
                <a:tab pos="357505" algn="l"/>
              </a:tabLst>
            </a:pPr>
            <a:r>
              <a:rPr dirty="0" sz="2000" spc="-5">
                <a:solidFill>
                  <a:srgbClr val="3A3A3A"/>
                </a:solidFill>
                <a:latin typeface="Arial"/>
                <a:cs typeface="Arial"/>
              </a:rPr>
              <a:t>Perform complete </a:t>
            </a:r>
            <a:r>
              <a:rPr dirty="0" sz="2000" spc="-10">
                <a:solidFill>
                  <a:srgbClr val="3A3A3A"/>
                </a:solidFill>
                <a:latin typeface="Arial"/>
                <a:cs typeface="Arial"/>
              </a:rPr>
              <a:t>and </a:t>
            </a:r>
            <a:r>
              <a:rPr dirty="0" sz="2000" spc="-5">
                <a:solidFill>
                  <a:srgbClr val="3A3A3A"/>
                </a:solidFill>
                <a:latin typeface="Arial"/>
                <a:cs typeface="Arial"/>
              </a:rPr>
              <a:t>accurate</a:t>
            </a:r>
            <a:r>
              <a:rPr dirty="0" sz="2000" spc="-200">
                <a:solidFill>
                  <a:srgbClr val="3A3A3A"/>
                </a:solidFill>
                <a:latin typeface="Arial"/>
                <a:cs typeface="Arial"/>
              </a:rPr>
              <a:t> </a:t>
            </a:r>
            <a:r>
              <a:rPr dirty="0" sz="2000" spc="-10">
                <a:solidFill>
                  <a:srgbClr val="3A3A3A"/>
                </a:solidFill>
                <a:latin typeface="Arial"/>
                <a:cs typeface="Arial"/>
              </a:rPr>
              <a:t>documentation</a:t>
            </a:r>
            <a:endParaRPr sz="2000">
              <a:latin typeface="Arial"/>
              <a:cs typeface="Arial"/>
            </a:endParaRPr>
          </a:p>
          <a:p>
            <a:pPr marL="356870" indent="-344170">
              <a:lnSpc>
                <a:spcPct val="100000"/>
              </a:lnSpc>
              <a:spcBef>
                <a:spcPts val="600"/>
              </a:spcBef>
              <a:buChar char="•"/>
              <a:tabLst>
                <a:tab pos="356870" algn="l"/>
                <a:tab pos="357505" algn="l"/>
              </a:tabLst>
            </a:pPr>
            <a:r>
              <a:rPr dirty="0" sz="2000" spc="-15">
                <a:solidFill>
                  <a:srgbClr val="3A3A3A"/>
                </a:solidFill>
                <a:latin typeface="Arial"/>
                <a:cs typeface="Arial"/>
              </a:rPr>
              <a:t>Maintain </a:t>
            </a:r>
            <a:r>
              <a:rPr dirty="0" sz="2000" spc="-10">
                <a:solidFill>
                  <a:srgbClr val="3A3A3A"/>
                </a:solidFill>
                <a:latin typeface="Arial"/>
                <a:cs typeface="Arial"/>
              </a:rPr>
              <a:t>confidentiality and </a:t>
            </a:r>
            <a:r>
              <a:rPr dirty="0" sz="2000" spc="-5">
                <a:solidFill>
                  <a:srgbClr val="3A3A3A"/>
                </a:solidFill>
                <a:latin typeface="Arial"/>
                <a:cs typeface="Arial"/>
              </a:rPr>
              <a:t>practice </a:t>
            </a:r>
            <a:r>
              <a:rPr dirty="0" sz="2000" spc="-10">
                <a:solidFill>
                  <a:srgbClr val="3A3A3A"/>
                </a:solidFill>
                <a:latin typeface="Arial"/>
                <a:cs typeface="Arial"/>
              </a:rPr>
              <a:t>the highest ethical</a:t>
            </a:r>
            <a:r>
              <a:rPr dirty="0" sz="2000" spc="50">
                <a:solidFill>
                  <a:srgbClr val="3A3A3A"/>
                </a:solidFill>
                <a:latin typeface="Arial"/>
                <a:cs typeface="Arial"/>
              </a:rPr>
              <a:t> </a:t>
            </a:r>
            <a:r>
              <a:rPr dirty="0" sz="2000" spc="-5">
                <a:solidFill>
                  <a:srgbClr val="3A3A3A"/>
                </a:solidFill>
                <a:latin typeface="Arial"/>
                <a:cs typeface="Arial"/>
              </a:rPr>
              <a:t>standards.</a:t>
            </a:r>
            <a:endParaRPr sz="2000">
              <a:latin typeface="Arial"/>
              <a:cs typeface="Arial"/>
            </a:endParaRPr>
          </a:p>
          <a:p>
            <a:pPr marL="356870" indent="-344170">
              <a:lnSpc>
                <a:spcPct val="100000"/>
              </a:lnSpc>
              <a:spcBef>
                <a:spcPts val="600"/>
              </a:spcBef>
              <a:buChar char="•"/>
              <a:tabLst>
                <a:tab pos="356870" algn="l"/>
                <a:tab pos="357505" algn="l"/>
              </a:tabLst>
            </a:pPr>
            <a:r>
              <a:rPr dirty="0" sz="2000" spc="-15">
                <a:solidFill>
                  <a:srgbClr val="3A3A3A"/>
                </a:solidFill>
                <a:latin typeface="Arial"/>
                <a:cs typeface="Arial"/>
              </a:rPr>
              <a:t>Evaluate </a:t>
            </a:r>
            <a:r>
              <a:rPr dirty="0" sz="2000" spc="-10">
                <a:solidFill>
                  <a:srgbClr val="3A3A3A"/>
                </a:solidFill>
                <a:latin typeface="Arial"/>
                <a:cs typeface="Arial"/>
              </a:rPr>
              <a:t>the </a:t>
            </a:r>
            <a:r>
              <a:rPr dirty="0" sz="2000" spc="-15">
                <a:solidFill>
                  <a:srgbClr val="3A3A3A"/>
                </a:solidFill>
                <a:latin typeface="Arial"/>
                <a:cs typeface="Arial"/>
              </a:rPr>
              <a:t>quality </a:t>
            </a:r>
            <a:r>
              <a:rPr dirty="0" sz="2000" spc="-10">
                <a:solidFill>
                  <a:srgbClr val="3A3A3A"/>
                </a:solidFill>
                <a:latin typeface="Arial"/>
                <a:cs typeface="Arial"/>
              </a:rPr>
              <a:t>of</a:t>
            </a:r>
            <a:r>
              <a:rPr dirty="0" sz="2000" spc="20">
                <a:solidFill>
                  <a:srgbClr val="3A3A3A"/>
                </a:solidFill>
                <a:latin typeface="Arial"/>
                <a:cs typeface="Arial"/>
              </a:rPr>
              <a:t> </a:t>
            </a:r>
            <a:r>
              <a:rPr dirty="0" sz="2000" spc="-10">
                <a:solidFill>
                  <a:srgbClr val="3A3A3A"/>
                </a:solidFill>
                <a:latin typeface="Arial"/>
                <a:cs typeface="Arial"/>
              </a:rPr>
              <a:t>data</a:t>
            </a:r>
            <a:endParaRPr sz="2000">
              <a:latin typeface="Arial"/>
              <a:cs typeface="Arial"/>
            </a:endParaRPr>
          </a:p>
          <a:p>
            <a:pPr marL="356870" marR="5080" indent="-344170">
              <a:lnSpc>
                <a:spcPts val="1920"/>
              </a:lnSpc>
              <a:spcBef>
                <a:spcPts val="1085"/>
              </a:spcBef>
              <a:buChar char="•"/>
              <a:tabLst>
                <a:tab pos="356870" algn="l"/>
                <a:tab pos="357505" algn="l"/>
              </a:tabLst>
            </a:pPr>
            <a:r>
              <a:rPr dirty="0" sz="2000" spc="-10">
                <a:solidFill>
                  <a:srgbClr val="3A3A3A"/>
                </a:solidFill>
                <a:latin typeface="Arial"/>
                <a:cs typeface="Arial"/>
              </a:rPr>
              <a:t>Sustain data integrity through technical data reviews, internal audits,  and SOPs that cover all </a:t>
            </a:r>
            <a:r>
              <a:rPr dirty="0" sz="2000" spc="-5">
                <a:solidFill>
                  <a:srgbClr val="3A3A3A"/>
                </a:solidFill>
                <a:latin typeface="Arial"/>
                <a:cs typeface="Arial"/>
              </a:rPr>
              <a:t>aspects </a:t>
            </a:r>
            <a:r>
              <a:rPr dirty="0" sz="2000" spc="-10">
                <a:solidFill>
                  <a:srgbClr val="3A3A3A"/>
                </a:solidFill>
                <a:latin typeface="Arial"/>
                <a:cs typeface="Arial"/>
              </a:rPr>
              <a:t>of the testing, </a:t>
            </a:r>
            <a:r>
              <a:rPr dirty="0" sz="2000" spc="-5">
                <a:solidFill>
                  <a:srgbClr val="3A3A3A"/>
                </a:solidFill>
                <a:latin typeface="Arial"/>
                <a:cs typeface="Arial"/>
              </a:rPr>
              <a:t>such </a:t>
            </a:r>
            <a:r>
              <a:rPr dirty="0" sz="2000" spc="-10">
                <a:solidFill>
                  <a:srgbClr val="3A3A3A"/>
                </a:solidFill>
                <a:latin typeface="Arial"/>
                <a:cs typeface="Arial"/>
              </a:rPr>
              <a:t>as  </a:t>
            </a:r>
            <a:r>
              <a:rPr dirty="0" sz="2000" spc="-5">
                <a:solidFill>
                  <a:srgbClr val="3A3A3A"/>
                </a:solidFill>
                <a:latin typeface="Arial"/>
                <a:cs typeface="Arial"/>
              </a:rPr>
              <a:t>chromatographic </a:t>
            </a:r>
            <a:r>
              <a:rPr dirty="0" sz="2000" spc="-10">
                <a:solidFill>
                  <a:srgbClr val="3A3A3A"/>
                </a:solidFill>
                <a:latin typeface="Arial"/>
                <a:cs typeface="Arial"/>
              </a:rPr>
              <a:t>manipulations or calculations, </a:t>
            </a:r>
            <a:r>
              <a:rPr dirty="0" sz="2000" spc="-5">
                <a:solidFill>
                  <a:srgbClr val="3A3A3A"/>
                </a:solidFill>
                <a:latin typeface="Arial"/>
                <a:cs typeface="Arial"/>
              </a:rPr>
              <a:t>documentation </a:t>
            </a:r>
            <a:r>
              <a:rPr dirty="0" sz="2000" spc="-10">
                <a:solidFill>
                  <a:srgbClr val="3A3A3A"/>
                </a:solidFill>
                <a:latin typeface="Arial"/>
                <a:cs typeface="Arial"/>
              </a:rPr>
              <a:t>of  training and </a:t>
            </a:r>
            <a:r>
              <a:rPr dirty="0" sz="2000" spc="-45">
                <a:solidFill>
                  <a:srgbClr val="3A3A3A"/>
                </a:solidFill>
                <a:latin typeface="Arial"/>
                <a:cs typeface="Arial"/>
              </a:rPr>
              <a:t>competency, </a:t>
            </a:r>
            <a:r>
              <a:rPr dirty="0" sz="2000" spc="-10">
                <a:solidFill>
                  <a:srgbClr val="3A3A3A"/>
                </a:solidFill>
                <a:latin typeface="Arial"/>
                <a:cs typeface="Arial"/>
              </a:rPr>
              <a:t>and adherence to the </a:t>
            </a:r>
            <a:r>
              <a:rPr dirty="0" sz="2000" spc="-5">
                <a:solidFill>
                  <a:srgbClr val="3A3A3A"/>
                </a:solidFill>
                <a:latin typeface="Arial"/>
                <a:cs typeface="Arial"/>
              </a:rPr>
              <a:t>error correction  </a:t>
            </a:r>
            <a:r>
              <a:rPr dirty="0" sz="2000" spc="-10">
                <a:solidFill>
                  <a:srgbClr val="3A3A3A"/>
                </a:solidFill>
                <a:latin typeface="Arial"/>
                <a:cs typeface="Arial"/>
              </a:rPr>
              <a:t>protocol</a:t>
            </a:r>
            <a:endParaRPr sz="200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3544823" y="5687567"/>
            <a:ext cx="859536" cy="89611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algn="r" marR="99060">
              <a:lnSpc>
                <a:spcPct val="100000"/>
              </a:lnSpc>
            </a:pPr>
            <a:r>
              <a:rPr dirty="0" spc="-5"/>
              <a:t>QMS Quick Learning</a:t>
            </a:r>
            <a:r>
              <a:rPr dirty="0" spc="-110"/>
              <a:t> </a:t>
            </a:r>
            <a:r>
              <a:rPr dirty="0" spc="-10"/>
              <a:t>Activity</a:t>
            </a:r>
          </a:p>
          <a:p>
            <a:pPr algn="r" marR="93980">
              <a:lnSpc>
                <a:spcPct val="100000"/>
              </a:lnSpc>
              <a:spcBef>
                <a:spcPts val="380"/>
              </a:spcBef>
            </a:pPr>
            <a:fld id="{81D60167-4931-47E6-BA6A-407CBD079E47}" type="slidenum">
              <a:rPr dirty="0" sz="1800" spc="-5">
                <a:solidFill>
                  <a:srgbClr val="3A3A3A"/>
                </a:solidFill>
                <a:latin typeface="Arial"/>
                <a:cs typeface="Arial"/>
              </a:rPr>
              <a:t>10</a:t>
            </a:fld>
            <a:endParaRPr sz="1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43991" y="266191"/>
            <a:ext cx="7546340" cy="57404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600"/>
              <a:t>Quality </a:t>
            </a:r>
            <a:r>
              <a:rPr dirty="0" sz="3600" spc="-5"/>
              <a:t>Management </a:t>
            </a:r>
            <a:r>
              <a:rPr dirty="0" sz="3600" spc="-25"/>
              <a:t>System</a:t>
            </a:r>
            <a:r>
              <a:rPr dirty="0" sz="3600" spc="-90"/>
              <a:t> </a:t>
            </a:r>
            <a:r>
              <a:rPr dirty="0" sz="3600" spc="-10"/>
              <a:t>Activities</a:t>
            </a:r>
            <a:endParaRPr sz="3600"/>
          </a:p>
        </p:txBody>
      </p:sp>
      <p:sp>
        <p:nvSpPr>
          <p:cNvPr id="3" name="object 3"/>
          <p:cNvSpPr/>
          <p:nvPr/>
        </p:nvSpPr>
        <p:spPr>
          <a:xfrm>
            <a:off x="609600" y="1600200"/>
            <a:ext cx="3886200" cy="300837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/>
          <p:nvPr/>
        </p:nvSpPr>
        <p:spPr>
          <a:xfrm>
            <a:off x="4726432" y="1447371"/>
            <a:ext cx="3728085" cy="4317365"/>
          </a:xfrm>
          <a:prstGeom prst="rect">
            <a:avLst/>
          </a:prstGeom>
        </p:spPr>
        <p:txBody>
          <a:bodyPr wrap="square" lIns="0" tIns="107950" rIns="0" bIns="0" rtlCol="0" vert="horz">
            <a:spAutoFit/>
          </a:bodyPr>
          <a:lstStyle/>
          <a:p>
            <a:pPr marL="356870" indent="-344170">
              <a:lnSpc>
                <a:spcPct val="100000"/>
              </a:lnSpc>
              <a:spcBef>
                <a:spcPts val="850"/>
              </a:spcBef>
              <a:buChar char="•"/>
              <a:tabLst>
                <a:tab pos="356870" algn="l"/>
                <a:tab pos="357505" algn="l"/>
              </a:tabLst>
            </a:pPr>
            <a:r>
              <a:rPr dirty="0" sz="2400">
                <a:solidFill>
                  <a:srgbClr val="3A3A3A"/>
                </a:solidFill>
                <a:latin typeface="Arial"/>
                <a:cs typeface="Arial"/>
              </a:rPr>
              <a:t>Examples</a:t>
            </a:r>
            <a:r>
              <a:rPr dirty="0" sz="2400" spc="-105">
                <a:solidFill>
                  <a:srgbClr val="3A3A3A"/>
                </a:solidFill>
                <a:latin typeface="Arial"/>
                <a:cs typeface="Arial"/>
              </a:rPr>
              <a:t> </a:t>
            </a:r>
            <a:r>
              <a:rPr dirty="0" sz="2400">
                <a:solidFill>
                  <a:srgbClr val="3A3A3A"/>
                </a:solidFill>
                <a:latin typeface="Arial"/>
                <a:cs typeface="Arial"/>
              </a:rPr>
              <a:t>include</a:t>
            </a:r>
            <a:endParaRPr sz="2400">
              <a:latin typeface="Arial"/>
              <a:cs typeface="Arial"/>
            </a:endParaRPr>
          </a:p>
          <a:p>
            <a:pPr lvl="1" marL="756285" indent="-286385">
              <a:lnSpc>
                <a:spcPct val="100000"/>
              </a:lnSpc>
              <a:spcBef>
                <a:spcPts val="615"/>
              </a:spcBef>
              <a:buChar char="–"/>
              <a:tabLst>
                <a:tab pos="756285" algn="l"/>
                <a:tab pos="756920" algn="l"/>
              </a:tabLst>
            </a:pPr>
            <a:r>
              <a:rPr dirty="0" sz="2000" spc="-15">
                <a:solidFill>
                  <a:srgbClr val="3A3A3A"/>
                </a:solidFill>
                <a:latin typeface="Arial"/>
                <a:cs typeface="Arial"/>
              </a:rPr>
              <a:t>Client </a:t>
            </a:r>
            <a:r>
              <a:rPr dirty="0" sz="2000" spc="-5">
                <a:solidFill>
                  <a:srgbClr val="3A3A3A"/>
                </a:solidFill>
                <a:latin typeface="Arial"/>
                <a:cs typeface="Arial"/>
              </a:rPr>
              <a:t>satisfaction</a:t>
            </a:r>
            <a:r>
              <a:rPr dirty="0" sz="2000" spc="-114">
                <a:solidFill>
                  <a:srgbClr val="3A3A3A"/>
                </a:solidFill>
                <a:latin typeface="Arial"/>
                <a:cs typeface="Arial"/>
              </a:rPr>
              <a:t> </a:t>
            </a:r>
            <a:r>
              <a:rPr dirty="0" sz="2000" spc="-15">
                <a:solidFill>
                  <a:srgbClr val="3A3A3A"/>
                </a:solidFill>
                <a:latin typeface="Arial"/>
                <a:cs typeface="Arial"/>
              </a:rPr>
              <a:t>surveys</a:t>
            </a:r>
            <a:endParaRPr sz="2000">
              <a:latin typeface="Arial"/>
              <a:cs typeface="Arial"/>
            </a:endParaRPr>
          </a:p>
          <a:p>
            <a:pPr lvl="1" marL="756285" indent="-286385">
              <a:lnSpc>
                <a:spcPct val="100000"/>
              </a:lnSpc>
              <a:spcBef>
                <a:spcPts val="600"/>
              </a:spcBef>
              <a:buChar char="–"/>
              <a:tabLst>
                <a:tab pos="756285" algn="l"/>
                <a:tab pos="756920" algn="l"/>
              </a:tabLst>
            </a:pPr>
            <a:r>
              <a:rPr dirty="0" sz="2000" spc="-10">
                <a:solidFill>
                  <a:srgbClr val="3A3A3A"/>
                </a:solidFill>
                <a:latin typeface="Arial"/>
                <a:cs typeface="Arial"/>
              </a:rPr>
              <a:t>Internal</a:t>
            </a:r>
            <a:r>
              <a:rPr dirty="0" sz="2000" spc="-285">
                <a:solidFill>
                  <a:srgbClr val="3A3A3A"/>
                </a:solidFill>
                <a:latin typeface="Arial"/>
                <a:cs typeface="Arial"/>
              </a:rPr>
              <a:t> </a:t>
            </a:r>
            <a:r>
              <a:rPr dirty="0" sz="2000" spc="-15">
                <a:solidFill>
                  <a:srgbClr val="3A3A3A"/>
                </a:solidFill>
                <a:latin typeface="Arial"/>
                <a:cs typeface="Arial"/>
              </a:rPr>
              <a:t>Audits</a:t>
            </a:r>
            <a:endParaRPr sz="2000">
              <a:latin typeface="Arial"/>
              <a:cs typeface="Arial"/>
            </a:endParaRPr>
          </a:p>
          <a:p>
            <a:pPr lvl="1" marL="756285" indent="-286385">
              <a:lnSpc>
                <a:spcPct val="100000"/>
              </a:lnSpc>
              <a:spcBef>
                <a:spcPts val="600"/>
              </a:spcBef>
              <a:buChar char="–"/>
              <a:tabLst>
                <a:tab pos="756285" algn="l"/>
                <a:tab pos="756920" algn="l"/>
              </a:tabLst>
            </a:pPr>
            <a:r>
              <a:rPr dirty="0" sz="2000" spc="-5">
                <a:solidFill>
                  <a:srgbClr val="3A3A3A"/>
                </a:solidFill>
                <a:latin typeface="Arial"/>
                <a:cs typeface="Arial"/>
              </a:rPr>
              <a:t>Management</a:t>
            </a:r>
            <a:r>
              <a:rPr dirty="0" sz="2000" spc="-45">
                <a:solidFill>
                  <a:srgbClr val="3A3A3A"/>
                </a:solidFill>
                <a:latin typeface="Arial"/>
                <a:cs typeface="Arial"/>
              </a:rPr>
              <a:t> </a:t>
            </a:r>
            <a:r>
              <a:rPr dirty="0" sz="2000" spc="-15">
                <a:solidFill>
                  <a:srgbClr val="3A3A3A"/>
                </a:solidFill>
                <a:latin typeface="Arial"/>
                <a:cs typeface="Arial"/>
              </a:rPr>
              <a:t>Reviews</a:t>
            </a:r>
            <a:endParaRPr sz="2000">
              <a:latin typeface="Arial"/>
              <a:cs typeface="Arial"/>
            </a:endParaRPr>
          </a:p>
          <a:p>
            <a:pPr lvl="1" marL="756285" marR="691515" indent="-286385">
              <a:lnSpc>
                <a:spcPts val="1920"/>
              </a:lnSpc>
              <a:spcBef>
                <a:spcPts val="1090"/>
              </a:spcBef>
              <a:buChar char="–"/>
              <a:tabLst>
                <a:tab pos="756285" algn="l"/>
                <a:tab pos="756920" algn="l"/>
              </a:tabLst>
            </a:pPr>
            <a:r>
              <a:rPr dirty="0" sz="2000" spc="-10">
                <a:solidFill>
                  <a:srgbClr val="3A3A3A"/>
                </a:solidFill>
                <a:latin typeface="Arial"/>
                <a:cs typeface="Arial"/>
              </a:rPr>
              <a:t>Corrective Actions</a:t>
            </a:r>
            <a:r>
              <a:rPr dirty="0" sz="2000" spc="-180">
                <a:solidFill>
                  <a:srgbClr val="3A3A3A"/>
                </a:solidFill>
                <a:latin typeface="Arial"/>
                <a:cs typeface="Arial"/>
              </a:rPr>
              <a:t> </a:t>
            </a:r>
            <a:r>
              <a:rPr dirty="0" sz="2000" spc="-10">
                <a:solidFill>
                  <a:srgbClr val="3A3A3A"/>
                </a:solidFill>
                <a:latin typeface="Arial"/>
                <a:cs typeface="Arial"/>
              </a:rPr>
              <a:t>&amp;  Risk</a:t>
            </a:r>
            <a:r>
              <a:rPr dirty="0" sz="2000" spc="-125">
                <a:solidFill>
                  <a:srgbClr val="3A3A3A"/>
                </a:solidFill>
                <a:latin typeface="Arial"/>
                <a:cs typeface="Arial"/>
              </a:rPr>
              <a:t> </a:t>
            </a:r>
            <a:r>
              <a:rPr dirty="0" sz="2000" spc="-5">
                <a:solidFill>
                  <a:srgbClr val="3A3A3A"/>
                </a:solidFill>
                <a:latin typeface="Arial"/>
                <a:cs typeface="Arial"/>
              </a:rPr>
              <a:t>Assessment</a:t>
            </a:r>
            <a:endParaRPr sz="2000">
              <a:latin typeface="Arial"/>
              <a:cs typeface="Arial"/>
            </a:endParaRPr>
          </a:p>
          <a:p>
            <a:pPr lvl="1" marL="756285" marR="5080" indent="-286385">
              <a:lnSpc>
                <a:spcPct val="100000"/>
              </a:lnSpc>
              <a:spcBef>
                <a:spcPts val="615"/>
              </a:spcBef>
              <a:buChar char="–"/>
              <a:tabLst>
                <a:tab pos="756285" algn="l"/>
                <a:tab pos="756920" algn="l"/>
              </a:tabLst>
            </a:pPr>
            <a:r>
              <a:rPr dirty="0" sz="2000" spc="-15">
                <a:solidFill>
                  <a:srgbClr val="3A3A3A"/>
                </a:solidFill>
                <a:latin typeface="Arial"/>
                <a:cs typeface="Arial"/>
              </a:rPr>
              <a:t>Identifying </a:t>
            </a:r>
            <a:r>
              <a:rPr dirty="0" sz="2000" spc="-10">
                <a:solidFill>
                  <a:srgbClr val="3A3A3A"/>
                </a:solidFill>
                <a:latin typeface="Arial"/>
                <a:cs typeface="Arial"/>
              </a:rPr>
              <a:t>and addressing  </a:t>
            </a:r>
            <a:r>
              <a:rPr dirty="0" sz="2000">
                <a:solidFill>
                  <a:srgbClr val="3A3A3A"/>
                </a:solidFill>
                <a:latin typeface="Arial"/>
                <a:cs typeface="Arial"/>
              </a:rPr>
              <a:t>Risks </a:t>
            </a:r>
            <a:r>
              <a:rPr dirty="0" sz="2000" spc="-10">
                <a:solidFill>
                  <a:srgbClr val="3A3A3A"/>
                </a:solidFill>
                <a:latin typeface="Arial"/>
                <a:cs typeface="Arial"/>
              </a:rPr>
              <a:t>&amp;</a:t>
            </a:r>
            <a:r>
              <a:rPr dirty="0" sz="2000" spc="-25">
                <a:solidFill>
                  <a:srgbClr val="3A3A3A"/>
                </a:solidFill>
                <a:latin typeface="Arial"/>
                <a:cs typeface="Arial"/>
              </a:rPr>
              <a:t> </a:t>
            </a:r>
            <a:r>
              <a:rPr dirty="0" sz="2000" spc="-10">
                <a:solidFill>
                  <a:srgbClr val="3A3A3A"/>
                </a:solidFill>
                <a:latin typeface="Arial"/>
                <a:cs typeface="Arial"/>
              </a:rPr>
              <a:t>Opportunities</a:t>
            </a:r>
            <a:endParaRPr sz="2000">
              <a:latin typeface="Arial"/>
              <a:cs typeface="Arial"/>
            </a:endParaRPr>
          </a:p>
          <a:p>
            <a:pPr lvl="1" marL="756285" marR="426720" indent="-286385">
              <a:lnSpc>
                <a:spcPct val="100000"/>
              </a:lnSpc>
              <a:spcBef>
                <a:spcPts val="600"/>
              </a:spcBef>
              <a:buChar char="–"/>
              <a:tabLst>
                <a:tab pos="756285" algn="l"/>
                <a:tab pos="756920" algn="l"/>
              </a:tabLst>
            </a:pPr>
            <a:r>
              <a:rPr dirty="0" sz="2000" spc="-5">
                <a:solidFill>
                  <a:srgbClr val="3A3A3A"/>
                </a:solidFill>
                <a:latin typeface="Arial"/>
                <a:cs typeface="Arial"/>
              </a:rPr>
              <a:t>Determining </a:t>
            </a:r>
            <a:r>
              <a:rPr dirty="0" sz="2000" spc="-10">
                <a:solidFill>
                  <a:srgbClr val="3A3A3A"/>
                </a:solidFill>
                <a:latin typeface="Arial"/>
                <a:cs typeface="Arial"/>
              </a:rPr>
              <a:t>&amp;  </a:t>
            </a:r>
            <a:r>
              <a:rPr dirty="0" sz="2000" spc="-5">
                <a:solidFill>
                  <a:srgbClr val="3A3A3A"/>
                </a:solidFill>
                <a:latin typeface="Arial"/>
                <a:cs typeface="Arial"/>
              </a:rPr>
              <a:t>implementing </a:t>
            </a:r>
            <a:r>
              <a:rPr dirty="0" sz="2000" spc="-15">
                <a:solidFill>
                  <a:srgbClr val="3A3A3A"/>
                </a:solidFill>
                <a:latin typeface="Arial"/>
                <a:cs typeface="Arial"/>
              </a:rPr>
              <a:t>quality  </a:t>
            </a:r>
            <a:r>
              <a:rPr dirty="0" sz="2000" spc="-10">
                <a:solidFill>
                  <a:srgbClr val="3A3A3A"/>
                </a:solidFill>
                <a:latin typeface="Arial"/>
                <a:cs typeface="Arial"/>
              </a:rPr>
              <a:t>policies and</a:t>
            </a:r>
            <a:r>
              <a:rPr dirty="0" sz="2000" spc="40">
                <a:solidFill>
                  <a:srgbClr val="3A3A3A"/>
                </a:solidFill>
                <a:latin typeface="Arial"/>
                <a:cs typeface="Arial"/>
              </a:rPr>
              <a:t> </a:t>
            </a:r>
            <a:r>
              <a:rPr dirty="0" sz="2000" spc="-10">
                <a:solidFill>
                  <a:srgbClr val="3A3A3A"/>
                </a:solidFill>
                <a:latin typeface="Arial"/>
                <a:cs typeface="Arial"/>
              </a:rPr>
              <a:t>objectives</a:t>
            </a:r>
            <a:endParaRPr sz="2000">
              <a:latin typeface="Arial"/>
              <a:cs typeface="Arial"/>
            </a:endParaRPr>
          </a:p>
          <a:p>
            <a:pPr lvl="1" marL="756285" indent="-286385">
              <a:lnSpc>
                <a:spcPct val="100000"/>
              </a:lnSpc>
              <a:spcBef>
                <a:spcPts val="600"/>
              </a:spcBef>
              <a:buChar char="–"/>
              <a:tabLst>
                <a:tab pos="756285" algn="l"/>
                <a:tab pos="756920" algn="l"/>
              </a:tabLst>
            </a:pPr>
            <a:r>
              <a:rPr dirty="0" sz="2000" spc="-5">
                <a:solidFill>
                  <a:srgbClr val="3A3A3A"/>
                </a:solidFill>
                <a:latin typeface="Arial"/>
                <a:cs typeface="Arial"/>
              </a:rPr>
              <a:t>Proficiency</a:t>
            </a:r>
            <a:r>
              <a:rPr dirty="0" sz="2000" spc="-30">
                <a:solidFill>
                  <a:srgbClr val="3A3A3A"/>
                </a:solidFill>
                <a:latin typeface="Arial"/>
                <a:cs typeface="Arial"/>
              </a:rPr>
              <a:t> </a:t>
            </a:r>
            <a:r>
              <a:rPr dirty="0" sz="2000" spc="-35">
                <a:solidFill>
                  <a:srgbClr val="3A3A3A"/>
                </a:solidFill>
                <a:latin typeface="Arial"/>
                <a:cs typeface="Arial"/>
              </a:rPr>
              <a:t>Testing</a:t>
            </a:r>
            <a:endParaRPr sz="200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3544823" y="5687567"/>
            <a:ext cx="859536" cy="89611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algn="r" marR="99060">
              <a:lnSpc>
                <a:spcPct val="100000"/>
              </a:lnSpc>
            </a:pPr>
            <a:r>
              <a:rPr dirty="0" spc="-5"/>
              <a:t>QMS Quick Learning</a:t>
            </a:r>
            <a:r>
              <a:rPr dirty="0" spc="-110"/>
              <a:t> </a:t>
            </a:r>
            <a:r>
              <a:rPr dirty="0" spc="-10"/>
              <a:t>Activity</a:t>
            </a:r>
          </a:p>
          <a:p>
            <a:pPr algn="r" marR="93980">
              <a:lnSpc>
                <a:spcPct val="100000"/>
              </a:lnSpc>
              <a:spcBef>
                <a:spcPts val="380"/>
              </a:spcBef>
            </a:pPr>
            <a:fld id="{81D60167-4931-47E6-BA6A-407CBD079E47}" type="slidenum">
              <a:rPr dirty="0" sz="1800" spc="-5">
                <a:solidFill>
                  <a:srgbClr val="3A3A3A"/>
                </a:solidFill>
                <a:latin typeface="Arial"/>
                <a:cs typeface="Arial"/>
              </a:rPr>
              <a:t>10</a:t>
            </a:fld>
            <a:endParaRPr sz="1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43991" y="260985"/>
            <a:ext cx="6303010" cy="1246505"/>
          </a:xfrm>
          <a:prstGeom prst="rect"/>
        </p:spPr>
        <p:txBody>
          <a:bodyPr wrap="square" lIns="0" tIns="13335" rIns="0" bIns="0" rtlCol="0" vert="horz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dirty="0" sz="4000" spc="-5"/>
              <a:t>Quality </a:t>
            </a:r>
            <a:r>
              <a:rPr dirty="0" sz="4000"/>
              <a:t>Management</a:t>
            </a:r>
            <a:r>
              <a:rPr dirty="0" sz="4000" spc="-229"/>
              <a:t> </a:t>
            </a:r>
            <a:r>
              <a:rPr dirty="0" sz="4000"/>
              <a:t>System  </a:t>
            </a:r>
            <a:r>
              <a:rPr dirty="0" sz="4000" spc="-5"/>
              <a:t>(QMS)</a:t>
            </a:r>
            <a:endParaRPr sz="4000"/>
          </a:p>
        </p:txBody>
      </p:sp>
      <p:sp>
        <p:nvSpPr>
          <p:cNvPr id="3" name="object 3"/>
          <p:cNvSpPr txBox="1"/>
          <p:nvPr/>
        </p:nvSpPr>
        <p:spPr>
          <a:xfrm>
            <a:off x="340868" y="2052192"/>
            <a:ext cx="2143125" cy="2308860"/>
          </a:xfrm>
          <a:prstGeom prst="rect">
            <a:avLst/>
          </a:prstGeom>
        </p:spPr>
        <p:txBody>
          <a:bodyPr wrap="square" lIns="0" tIns="59690" rIns="0" bIns="0" rtlCol="0" vert="horz">
            <a:spAutoFit/>
          </a:bodyPr>
          <a:lstStyle/>
          <a:p>
            <a:pPr algn="ctr" marL="73660" marR="64769" indent="-1270">
              <a:lnSpc>
                <a:spcPct val="87100"/>
              </a:lnSpc>
              <a:spcBef>
                <a:spcPts val="470"/>
              </a:spcBef>
            </a:pPr>
            <a:r>
              <a:rPr dirty="0" sz="2400" spc="5">
                <a:solidFill>
                  <a:srgbClr val="3A3A3A"/>
                </a:solidFill>
                <a:latin typeface="Arial"/>
                <a:cs typeface="Arial"/>
              </a:rPr>
              <a:t>The </a:t>
            </a:r>
            <a:r>
              <a:rPr dirty="0" sz="2400" spc="-5">
                <a:solidFill>
                  <a:srgbClr val="3A3A3A"/>
                </a:solidFill>
                <a:latin typeface="Arial"/>
                <a:cs typeface="Arial"/>
              </a:rPr>
              <a:t>QMS  </a:t>
            </a:r>
            <a:r>
              <a:rPr dirty="0" sz="2400">
                <a:solidFill>
                  <a:srgbClr val="3A3A3A"/>
                </a:solidFill>
                <a:latin typeface="Arial"/>
                <a:cs typeface="Arial"/>
              </a:rPr>
              <a:t>documents</a:t>
            </a:r>
            <a:r>
              <a:rPr dirty="0" sz="2400" spc="-165">
                <a:solidFill>
                  <a:srgbClr val="3A3A3A"/>
                </a:solidFill>
                <a:latin typeface="Arial"/>
                <a:cs typeface="Arial"/>
              </a:rPr>
              <a:t> </a:t>
            </a:r>
            <a:r>
              <a:rPr dirty="0" sz="2400">
                <a:solidFill>
                  <a:srgbClr val="3A3A3A"/>
                </a:solidFill>
                <a:latin typeface="Arial"/>
                <a:cs typeface="Arial"/>
              </a:rPr>
              <a:t>the  </a:t>
            </a:r>
            <a:r>
              <a:rPr dirty="0" sz="2400" spc="-5">
                <a:solidFill>
                  <a:srgbClr val="3A3A3A"/>
                </a:solidFill>
                <a:latin typeface="Arial"/>
                <a:cs typeface="Arial"/>
              </a:rPr>
              <a:t>Laboratory's</a:t>
            </a:r>
            <a:endParaRPr sz="2400">
              <a:latin typeface="Arial"/>
              <a:cs typeface="Arial"/>
            </a:endParaRPr>
          </a:p>
          <a:p>
            <a:pPr marL="12700" indent="548640">
              <a:lnSpc>
                <a:spcPct val="100000"/>
              </a:lnSpc>
              <a:spcBef>
                <a:spcPts val="409"/>
              </a:spcBef>
            </a:pPr>
            <a:r>
              <a:rPr dirty="0" sz="2400" spc="-5">
                <a:solidFill>
                  <a:srgbClr val="3A3A3A"/>
                </a:solidFill>
                <a:latin typeface="Arial"/>
                <a:cs typeface="Arial"/>
              </a:rPr>
              <a:t>policies</a:t>
            </a:r>
            <a:endParaRPr sz="2400">
              <a:latin typeface="Arial"/>
              <a:cs typeface="Arial"/>
            </a:endParaRPr>
          </a:p>
          <a:p>
            <a:pPr algn="ctr" marL="12065" marR="5080">
              <a:lnSpc>
                <a:spcPct val="117500"/>
              </a:lnSpc>
              <a:spcBef>
                <a:spcPts val="20"/>
              </a:spcBef>
            </a:pPr>
            <a:r>
              <a:rPr dirty="0" sz="2400" spc="-5">
                <a:solidFill>
                  <a:srgbClr val="3A3A3A"/>
                </a:solidFill>
                <a:latin typeface="Arial"/>
                <a:cs typeface="Arial"/>
              </a:rPr>
              <a:t>regarding</a:t>
            </a:r>
            <a:r>
              <a:rPr dirty="0" sz="2400" spc="-105">
                <a:solidFill>
                  <a:srgbClr val="3A3A3A"/>
                </a:solidFill>
                <a:latin typeface="Arial"/>
                <a:cs typeface="Arial"/>
              </a:rPr>
              <a:t> </a:t>
            </a:r>
            <a:r>
              <a:rPr dirty="0" sz="2400">
                <a:solidFill>
                  <a:srgbClr val="3A3A3A"/>
                </a:solidFill>
                <a:latin typeface="Arial"/>
                <a:cs typeface="Arial"/>
              </a:rPr>
              <a:t>these  topics:</a:t>
            </a:r>
            <a:endParaRPr sz="24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743200" y="1645920"/>
            <a:ext cx="1905000" cy="1143000"/>
          </a:xfrm>
          <a:prstGeom prst="rect">
            <a:avLst/>
          </a:prstGeom>
          <a:solidFill>
            <a:srgbClr val="B42E34"/>
          </a:solidFill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ct val="100000"/>
              </a:lnSpc>
            </a:pPr>
            <a:endParaRPr sz="15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1450">
              <a:latin typeface="Times New Roman"/>
              <a:cs typeface="Times New Roman"/>
            </a:endParaRPr>
          </a:p>
          <a:p>
            <a:pPr marL="297815">
              <a:lnSpc>
                <a:spcPct val="100000"/>
              </a:lnSpc>
            </a:pPr>
            <a:r>
              <a:rPr dirty="0" sz="1500">
                <a:solidFill>
                  <a:srgbClr val="FFFFFF"/>
                </a:solidFill>
                <a:latin typeface="Calibri"/>
                <a:cs typeface="Calibri"/>
              </a:rPr>
              <a:t>Chain of</a:t>
            </a:r>
            <a:r>
              <a:rPr dirty="0" sz="1500" spc="-3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500" spc="-5">
                <a:solidFill>
                  <a:srgbClr val="FFFFFF"/>
                </a:solidFill>
                <a:latin typeface="Calibri"/>
                <a:cs typeface="Calibri"/>
              </a:rPr>
              <a:t>Custody</a:t>
            </a:r>
            <a:endParaRPr sz="15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840223" y="1645920"/>
            <a:ext cx="1902460" cy="1143000"/>
          </a:xfrm>
          <a:prstGeom prst="rect">
            <a:avLst/>
          </a:prstGeom>
          <a:solidFill>
            <a:srgbClr val="B42E34"/>
          </a:solidFill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ct val="100000"/>
              </a:lnSpc>
            </a:pPr>
            <a:endParaRPr sz="1500">
              <a:latin typeface="Times New Roman"/>
              <a:cs typeface="Times New Roman"/>
            </a:endParaRPr>
          </a:p>
          <a:p>
            <a:pPr marL="85725" marR="80010" indent="551180">
              <a:lnSpc>
                <a:spcPts val="1660"/>
              </a:lnSpc>
              <a:spcBef>
                <a:spcPts val="1055"/>
              </a:spcBef>
            </a:pPr>
            <a:r>
              <a:rPr dirty="0" sz="1500">
                <a:solidFill>
                  <a:srgbClr val="FFFFFF"/>
                </a:solidFill>
                <a:latin typeface="Calibri"/>
                <a:cs typeface="Calibri"/>
              </a:rPr>
              <a:t>Method  </a:t>
            </a:r>
            <a:r>
              <a:rPr dirty="0" sz="1500" spc="-15">
                <a:solidFill>
                  <a:srgbClr val="FFFFFF"/>
                </a:solidFill>
                <a:latin typeface="Calibri"/>
                <a:cs typeface="Calibri"/>
              </a:rPr>
              <a:t>Validation/Verification</a:t>
            </a:r>
            <a:endParaRPr sz="15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6934200" y="1645920"/>
            <a:ext cx="1905000" cy="1143000"/>
          </a:xfrm>
          <a:prstGeom prst="rect">
            <a:avLst/>
          </a:prstGeom>
          <a:solidFill>
            <a:srgbClr val="B42E34"/>
          </a:solidFill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ct val="100000"/>
              </a:lnSpc>
            </a:pPr>
            <a:endParaRPr sz="15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1450">
              <a:latin typeface="Times New Roman"/>
              <a:cs typeface="Times New Roman"/>
            </a:endParaRPr>
          </a:p>
          <a:p>
            <a:pPr marL="148590">
              <a:lnSpc>
                <a:spcPct val="100000"/>
              </a:lnSpc>
            </a:pPr>
            <a:r>
              <a:rPr dirty="0" sz="1500" spc="-5">
                <a:solidFill>
                  <a:srgbClr val="FFFFFF"/>
                </a:solidFill>
                <a:latin typeface="Calibri"/>
                <a:cs typeface="Calibri"/>
              </a:rPr>
              <a:t>Document</a:t>
            </a:r>
            <a:r>
              <a:rPr dirty="0" sz="1500" spc="-3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500" spc="-15">
                <a:solidFill>
                  <a:srgbClr val="FFFFFF"/>
                </a:solidFill>
                <a:latin typeface="Calibri"/>
                <a:cs typeface="Calibri"/>
              </a:rPr>
              <a:t>Retention</a:t>
            </a:r>
            <a:endParaRPr sz="15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743200" y="2980944"/>
            <a:ext cx="1905000" cy="1143000"/>
          </a:xfrm>
          <a:prstGeom prst="rect">
            <a:avLst/>
          </a:prstGeom>
          <a:solidFill>
            <a:srgbClr val="B42E34"/>
          </a:solidFill>
        </p:spPr>
        <p:txBody>
          <a:bodyPr wrap="square" lIns="0" tIns="3810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30"/>
              </a:spcBef>
            </a:pPr>
            <a:endParaRPr sz="1650">
              <a:latin typeface="Times New Roman"/>
              <a:cs typeface="Times New Roman"/>
            </a:endParaRPr>
          </a:p>
          <a:p>
            <a:pPr algn="ctr" marL="74930" marR="66675" indent="1270">
              <a:lnSpc>
                <a:spcPct val="91300"/>
              </a:lnSpc>
            </a:pPr>
            <a:r>
              <a:rPr dirty="0" sz="1500">
                <a:solidFill>
                  <a:srgbClr val="FFFFFF"/>
                </a:solidFill>
                <a:latin typeface="Calibri"/>
                <a:cs typeface="Calibri"/>
              </a:rPr>
              <a:t>Manual  </a:t>
            </a:r>
            <a:r>
              <a:rPr dirty="0" sz="1500">
                <a:solidFill>
                  <a:srgbClr val="FFFFFF"/>
                </a:solidFill>
                <a:latin typeface="Calibri"/>
                <a:cs typeface="Calibri"/>
              </a:rPr>
              <a:t>I</a:t>
            </a:r>
            <a:r>
              <a:rPr dirty="0" sz="1500" spc="-25">
                <a:solidFill>
                  <a:srgbClr val="FFFFFF"/>
                </a:solidFill>
                <a:latin typeface="Calibri"/>
                <a:cs typeface="Calibri"/>
              </a:rPr>
              <a:t>nt</a:t>
            </a:r>
            <a:r>
              <a:rPr dirty="0" sz="1500" spc="-5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dirty="0" sz="1500" spc="10">
                <a:solidFill>
                  <a:srgbClr val="FFFFFF"/>
                </a:solidFill>
                <a:latin typeface="Calibri"/>
                <a:cs typeface="Calibri"/>
              </a:rPr>
              <a:t>g</a:t>
            </a:r>
            <a:r>
              <a:rPr dirty="0" sz="1500" spc="-25">
                <a:solidFill>
                  <a:srgbClr val="FFFFFF"/>
                </a:solidFill>
                <a:latin typeface="Calibri"/>
                <a:cs typeface="Calibri"/>
              </a:rPr>
              <a:t>r</a:t>
            </a:r>
            <a:r>
              <a:rPr dirty="0" sz="1500" spc="-25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dirty="0" sz="1500" spc="-5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dirty="0" sz="1500" spc="-15">
                <a:solidFill>
                  <a:srgbClr val="FFFFFF"/>
                </a:solidFill>
                <a:latin typeface="Calibri"/>
                <a:cs typeface="Calibri"/>
              </a:rPr>
              <a:t>i</a:t>
            </a:r>
            <a:r>
              <a:rPr dirty="0" sz="1500" spc="-5">
                <a:solidFill>
                  <a:srgbClr val="FFFFFF"/>
                </a:solidFill>
                <a:latin typeface="Calibri"/>
                <a:cs typeface="Calibri"/>
              </a:rPr>
              <a:t>o</a:t>
            </a:r>
            <a:r>
              <a:rPr dirty="0" sz="1500">
                <a:solidFill>
                  <a:srgbClr val="FFFFFF"/>
                </a:solidFill>
                <a:latin typeface="Calibri"/>
                <a:cs typeface="Calibri"/>
              </a:rPr>
              <a:t>n</a:t>
            </a:r>
            <a:r>
              <a:rPr dirty="0" sz="1500" spc="-10">
                <a:solidFill>
                  <a:srgbClr val="FFFFFF"/>
                </a:solidFill>
                <a:latin typeface="Calibri"/>
                <a:cs typeface="Calibri"/>
              </a:rPr>
              <a:t>/</a:t>
            </a:r>
            <a:r>
              <a:rPr dirty="0" sz="1500" spc="15">
                <a:solidFill>
                  <a:srgbClr val="FFFFFF"/>
                </a:solidFill>
                <a:latin typeface="Calibri"/>
                <a:cs typeface="Calibri"/>
              </a:rPr>
              <a:t>P</a:t>
            </a:r>
            <a:r>
              <a:rPr dirty="0" sz="1500" spc="-25">
                <a:solidFill>
                  <a:srgbClr val="FFFFFF"/>
                </a:solidFill>
                <a:latin typeface="Calibri"/>
                <a:cs typeface="Calibri"/>
              </a:rPr>
              <a:t>r</a:t>
            </a:r>
            <a:r>
              <a:rPr dirty="0" sz="1500" spc="-5">
                <a:solidFill>
                  <a:srgbClr val="FFFFFF"/>
                </a:solidFill>
                <a:latin typeface="Calibri"/>
                <a:cs typeface="Calibri"/>
              </a:rPr>
              <a:t>o</a:t>
            </a:r>
            <a:r>
              <a:rPr dirty="0" sz="1500" spc="10">
                <a:solidFill>
                  <a:srgbClr val="FFFFFF"/>
                </a:solidFill>
                <a:latin typeface="Calibri"/>
                <a:cs typeface="Calibri"/>
              </a:rPr>
              <a:t>c</a:t>
            </a:r>
            <a:r>
              <a:rPr dirty="0" sz="1500" spc="-5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dirty="0" sz="1500" spc="5">
                <a:solidFill>
                  <a:srgbClr val="FFFFFF"/>
                </a:solidFill>
                <a:latin typeface="Calibri"/>
                <a:cs typeface="Calibri"/>
              </a:rPr>
              <a:t>ss</a:t>
            </a:r>
            <a:r>
              <a:rPr dirty="0" sz="1500" spc="-15">
                <a:solidFill>
                  <a:srgbClr val="FFFFFF"/>
                </a:solidFill>
                <a:latin typeface="Calibri"/>
                <a:cs typeface="Calibri"/>
              </a:rPr>
              <a:t>i</a:t>
            </a:r>
            <a:r>
              <a:rPr dirty="0" sz="1500">
                <a:solidFill>
                  <a:srgbClr val="FFFFFF"/>
                </a:solidFill>
                <a:latin typeface="Calibri"/>
                <a:cs typeface="Calibri"/>
              </a:rPr>
              <a:t>n</a:t>
            </a:r>
            <a:r>
              <a:rPr dirty="0" sz="1500">
                <a:solidFill>
                  <a:srgbClr val="FFFFFF"/>
                </a:solidFill>
                <a:latin typeface="Calibri"/>
                <a:cs typeface="Calibri"/>
              </a:rPr>
              <a:t>g  </a:t>
            </a:r>
            <a:r>
              <a:rPr dirty="0" sz="1500" spc="-10">
                <a:solidFill>
                  <a:srgbClr val="FFFFFF"/>
                </a:solidFill>
                <a:latin typeface="Calibri"/>
                <a:cs typeface="Calibri"/>
              </a:rPr>
              <a:t>Chromatography</a:t>
            </a:r>
            <a:r>
              <a:rPr dirty="0" sz="1500" spc="-9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500" spc="-10">
                <a:solidFill>
                  <a:srgbClr val="FFFFFF"/>
                </a:solidFill>
                <a:latin typeface="Calibri"/>
                <a:cs typeface="Calibri"/>
              </a:rPr>
              <a:t>Data</a:t>
            </a:r>
            <a:endParaRPr sz="15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4840223" y="2980944"/>
            <a:ext cx="1902460" cy="1143000"/>
          </a:xfrm>
          <a:prstGeom prst="rect">
            <a:avLst/>
          </a:prstGeom>
          <a:solidFill>
            <a:srgbClr val="B42E34"/>
          </a:solidFill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ct val="100000"/>
              </a:lnSpc>
            </a:pPr>
            <a:endParaRPr sz="1500">
              <a:latin typeface="Times New Roman"/>
              <a:cs typeface="Times New Roman"/>
            </a:endParaRPr>
          </a:p>
          <a:p>
            <a:pPr marL="241300" marR="111125" indent="-125095">
              <a:lnSpc>
                <a:spcPts val="1660"/>
              </a:lnSpc>
              <a:spcBef>
                <a:spcPts val="1045"/>
              </a:spcBef>
            </a:pPr>
            <a:r>
              <a:rPr dirty="0" sz="1500" spc="-5">
                <a:solidFill>
                  <a:srgbClr val="FFFFFF"/>
                </a:solidFill>
                <a:latin typeface="Calibri"/>
                <a:cs typeface="Calibri"/>
              </a:rPr>
              <a:t>Management </a:t>
            </a:r>
            <a:r>
              <a:rPr dirty="0" sz="1500">
                <a:solidFill>
                  <a:srgbClr val="FFFFFF"/>
                </a:solidFill>
                <a:latin typeface="Calibri"/>
                <a:cs typeface="Calibri"/>
              </a:rPr>
              <a:t>of</a:t>
            </a:r>
            <a:r>
              <a:rPr dirty="0" sz="1500" spc="-7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500" spc="-5">
                <a:solidFill>
                  <a:srgbClr val="FFFFFF"/>
                </a:solidFill>
                <a:latin typeface="Calibri"/>
                <a:cs typeface="Calibri"/>
              </a:rPr>
              <a:t>Risks  </a:t>
            </a:r>
            <a:r>
              <a:rPr dirty="0" sz="1500">
                <a:solidFill>
                  <a:srgbClr val="FFFFFF"/>
                </a:solidFill>
                <a:latin typeface="Calibri"/>
                <a:cs typeface="Calibri"/>
              </a:rPr>
              <a:t>and</a:t>
            </a:r>
            <a:r>
              <a:rPr dirty="0" sz="1500" spc="-2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500" spc="-5">
                <a:solidFill>
                  <a:srgbClr val="FFFFFF"/>
                </a:solidFill>
                <a:latin typeface="Calibri"/>
                <a:cs typeface="Calibri"/>
              </a:rPr>
              <a:t>Opportunities</a:t>
            </a:r>
            <a:endParaRPr sz="150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6934200" y="2980944"/>
            <a:ext cx="1905000" cy="1143000"/>
          </a:xfrm>
          <a:prstGeom prst="rect">
            <a:avLst/>
          </a:prstGeom>
          <a:solidFill>
            <a:srgbClr val="B42E34"/>
          </a:solidFill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ct val="100000"/>
              </a:lnSpc>
            </a:pPr>
            <a:endParaRPr sz="15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1450">
              <a:latin typeface="Times New Roman"/>
              <a:cs typeface="Times New Roman"/>
            </a:endParaRPr>
          </a:p>
          <a:p>
            <a:pPr marL="504825">
              <a:lnSpc>
                <a:spcPct val="100000"/>
              </a:lnSpc>
              <a:spcBef>
                <a:spcPts val="5"/>
              </a:spcBef>
            </a:pPr>
            <a:r>
              <a:rPr dirty="0" sz="1500" spc="-5">
                <a:solidFill>
                  <a:srgbClr val="FFFFFF"/>
                </a:solidFill>
                <a:latin typeface="Calibri"/>
                <a:cs typeface="Calibri"/>
              </a:rPr>
              <a:t>Impartiality</a:t>
            </a:r>
            <a:endParaRPr sz="15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3791711" y="4312920"/>
            <a:ext cx="1905000" cy="1143000"/>
          </a:xfrm>
          <a:prstGeom prst="rect">
            <a:avLst/>
          </a:prstGeom>
          <a:solidFill>
            <a:srgbClr val="B42E34"/>
          </a:solidFill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ct val="100000"/>
              </a:lnSpc>
            </a:pPr>
            <a:endParaRPr sz="1500">
              <a:latin typeface="Times New Roman"/>
              <a:cs typeface="Times New Roman"/>
            </a:endParaRPr>
          </a:p>
          <a:p>
            <a:pPr marL="522605" marR="99060" indent="-417830">
              <a:lnSpc>
                <a:spcPts val="1660"/>
              </a:lnSpc>
              <a:spcBef>
                <a:spcPts val="1055"/>
              </a:spcBef>
            </a:pPr>
            <a:r>
              <a:rPr dirty="0" sz="1500" spc="-10">
                <a:solidFill>
                  <a:srgbClr val="FFFFFF"/>
                </a:solidFill>
                <a:latin typeface="Calibri"/>
                <a:cs typeface="Calibri"/>
              </a:rPr>
              <a:t>Consistent Laboratory  </a:t>
            </a:r>
            <a:r>
              <a:rPr dirty="0" sz="1500" spc="-5">
                <a:solidFill>
                  <a:srgbClr val="FFFFFF"/>
                </a:solidFill>
                <a:latin typeface="Calibri"/>
                <a:cs typeface="Calibri"/>
              </a:rPr>
              <a:t>Operations</a:t>
            </a:r>
            <a:endParaRPr sz="150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5885688" y="4312920"/>
            <a:ext cx="1905000" cy="1143000"/>
          </a:xfrm>
          <a:prstGeom prst="rect">
            <a:avLst/>
          </a:prstGeom>
          <a:solidFill>
            <a:srgbClr val="B42E34"/>
          </a:solidFill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ct val="100000"/>
              </a:lnSpc>
            </a:pPr>
            <a:endParaRPr sz="1500">
              <a:latin typeface="Times New Roman"/>
              <a:cs typeface="Times New Roman"/>
            </a:endParaRPr>
          </a:p>
          <a:p>
            <a:pPr marL="383540" marR="140970" indent="-234950">
              <a:lnSpc>
                <a:spcPts val="1660"/>
              </a:lnSpc>
              <a:spcBef>
                <a:spcPts val="1055"/>
              </a:spcBef>
            </a:pPr>
            <a:r>
              <a:rPr dirty="0" sz="1500" spc="-10">
                <a:solidFill>
                  <a:srgbClr val="FFFFFF"/>
                </a:solidFill>
                <a:latin typeface="Calibri"/>
                <a:cs typeface="Calibri"/>
              </a:rPr>
              <a:t>Fulfilling </a:t>
            </a:r>
            <a:r>
              <a:rPr dirty="0" sz="1500">
                <a:solidFill>
                  <a:srgbClr val="FFFFFF"/>
                </a:solidFill>
                <a:latin typeface="Calibri"/>
                <a:cs typeface="Calibri"/>
              </a:rPr>
              <a:t>Purposes of  </a:t>
            </a:r>
            <a:r>
              <a:rPr dirty="0" sz="1500" spc="-5">
                <a:solidFill>
                  <a:srgbClr val="FFFFFF"/>
                </a:solidFill>
                <a:latin typeface="Calibri"/>
                <a:cs typeface="Calibri"/>
              </a:rPr>
              <a:t>this Document</a:t>
            </a:r>
            <a:endParaRPr sz="1500">
              <a:latin typeface="Calibri"/>
              <a:cs typeface="Calibri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3544823" y="5687567"/>
            <a:ext cx="859536" cy="89611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algn="r" marR="99060">
              <a:lnSpc>
                <a:spcPct val="100000"/>
              </a:lnSpc>
            </a:pPr>
            <a:r>
              <a:rPr dirty="0" spc="-5"/>
              <a:t>QMS Quick Learning</a:t>
            </a:r>
            <a:r>
              <a:rPr dirty="0" spc="-110"/>
              <a:t> </a:t>
            </a:r>
            <a:r>
              <a:rPr dirty="0" spc="-10"/>
              <a:t>Activity</a:t>
            </a:r>
          </a:p>
          <a:p>
            <a:pPr algn="r" marR="93980">
              <a:lnSpc>
                <a:spcPct val="100000"/>
              </a:lnSpc>
              <a:spcBef>
                <a:spcPts val="380"/>
              </a:spcBef>
            </a:pPr>
            <a:fld id="{81D60167-4931-47E6-BA6A-407CBD079E47}" type="slidenum">
              <a:rPr dirty="0" sz="1800" spc="-5">
                <a:solidFill>
                  <a:srgbClr val="3A3A3A"/>
                </a:solidFill>
                <a:latin typeface="Arial"/>
                <a:cs typeface="Arial"/>
              </a:rPr>
              <a:t>10</a:t>
            </a:fld>
            <a:endParaRPr sz="1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43991" y="242440"/>
            <a:ext cx="6302375" cy="5740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600" spc="-5">
                <a:solidFill>
                  <a:srgbClr val="00A0AF"/>
                </a:solidFill>
                <a:latin typeface="Franklin Gothic Medium"/>
                <a:cs typeface="Franklin Gothic Medium"/>
              </a:rPr>
              <a:t>Familiarizing Staff </a:t>
            </a:r>
            <a:r>
              <a:rPr dirty="0" sz="3600">
                <a:solidFill>
                  <a:srgbClr val="00A0AF"/>
                </a:solidFill>
                <a:latin typeface="Franklin Gothic Medium"/>
                <a:cs typeface="Franklin Gothic Medium"/>
              </a:rPr>
              <a:t>with </a:t>
            </a:r>
            <a:r>
              <a:rPr dirty="0" sz="3600" spc="-10">
                <a:solidFill>
                  <a:srgbClr val="00A0AF"/>
                </a:solidFill>
                <a:latin typeface="Franklin Gothic Medium"/>
                <a:cs typeface="Franklin Gothic Medium"/>
              </a:rPr>
              <a:t>the</a:t>
            </a:r>
            <a:r>
              <a:rPr dirty="0" sz="3600" spc="-185">
                <a:solidFill>
                  <a:srgbClr val="00A0AF"/>
                </a:solidFill>
                <a:latin typeface="Franklin Gothic Medium"/>
                <a:cs typeface="Franklin Gothic Medium"/>
              </a:rPr>
              <a:t> </a:t>
            </a:r>
            <a:r>
              <a:rPr dirty="0" sz="3600">
                <a:solidFill>
                  <a:srgbClr val="00A0AF"/>
                </a:solidFill>
                <a:latin typeface="Franklin Gothic Medium"/>
                <a:cs typeface="Franklin Gothic Medium"/>
              </a:rPr>
              <a:t>QMS</a:t>
            </a:r>
            <a:endParaRPr sz="3600">
              <a:latin typeface="Franklin Gothic Medium"/>
              <a:cs typeface="Franklin Gothic Medium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68087" y="1438655"/>
            <a:ext cx="7158990" cy="11226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dirty="0" sz="2400">
                <a:solidFill>
                  <a:srgbClr val="3A3A3A"/>
                </a:solidFill>
                <a:latin typeface="Arial"/>
                <a:cs typeface="Arial"/>
              </a:rPr>
              <a:t>It </a:t>
            </a:r>
            <a:r>
              <a:rPr dirty="0" sz="2400" spc="-5">
                <a:solidFill>
                  <a:srgbClr val="3A3A3A"/>
                </a:solidFill>
                <a:latin typeface="Arial"/>
                <a:cs typeface="Arial"/>
              </a:rPr>
              <a:t>is a requirement </a:t>
            </a:r>
            <a:r>
              <a:rPr dirty="0" sz="2400">
                <a:solidFill>
                  <a:srgbClr val="3A3A3A"/>
                </a:solidFill>
                <a:latin typeface="Arial"/>
                <a:cs typeface="Arial"/>
              </a:rPr>
              <a:t>that </a:t>
            </a:r>
            <a:r>
              <a:rPr dirty="0" sz="2400" spc="-5">
                <a:solidFill>
                  <a:srgbClr val="3A3A3A"/>
                </a:solidFill>
                <a:latin typeface="Arial"/>
                <a:cs typeface="Arial"/>
              </a:rPr>
              <a:t>all </a:t>
            </a:r>
            <a:r>
              <a:rPr dirty="0" sz="2400" spc="-10">
                <a:solidFill>
                  <a:srgbClr val="3A3A3A"/>
                </a:solidFill>
                <a:latin typeface="Arial"/>
                <a:cs typeface="Arial"/>
              </a:rPr>
              <a:t>staff </a:t>
            </a:r>
            <a:r>
              <a:rPr dirty="0" sz="2400" spc="-5">
                <a:solidFill>
                  <a:srgbClr val="3A3A3A"/>
                </a:solidFill>
                <a:latin typeface="Arial"/>
                <a:cs typeface="Arial"/>
              </a:rPr>
              <a:t>familiarize</a:t>
            </a:r>
            <a:r>
              <a:rPr dirty="0" sz="2400" spc="-270">
                <a:solidFill>
                  <a:srgbClr val="3A3A3A"/>
                </a:solidFill>
                <a:latin typeface="Arial"/>
                <a:cs typeface="Arial"/>
              </a:rPr>
              <a:t> </a:t>
            </a:r>
            <a:r>
              <a:rPr dirty="0" sz="2400">
                <a:solidFill>
                  <a:srgbClr val="3A3A3A"/>
                </a:solidFill>
                <a:latin typeface="Arial"/>
                <a:cs typeface="Arial"/>
              </a:rPr>
              <a:t>themselves  </a:t>
            </a:r>
            <a:r>
              <a:rPr dirty="0" sz="2400" spc="-10">
                <a:solidFill>
                  <a:srgbClr val="3A3A3A"/>
                </a:solidFill>
                <a:latin typeface="Arial"/>
                <a:cs typeface="Arial"/>
              </a:rPr>
              <a:t>with </a:t>
            </a:r>
            <a:r>
              <a:rPr dirty="0" sz="2400" spc="-5">
                <a:solidFill>
                  <a:srgbClr val="3A3A3A"/>
                </a:solidFill>
                <a:latin typeface="Arial"/>
                <a:cs typeface="Arial"/>
              </a:rPr>
              <a:t>quality </a:t>
            </a:r>
            <a:r>
              <a:rPr dirty="0" sz="2400">
                <a:solidFill>
                  <a:srgbClr val="3A3A3A"/>
                </a:solidFill>
                <a:latin typeface="Arial"/>
                <a:cs typeface="Arial"/>
              </a:rPr>
              <a:t>documentation and implement the  </a:t>
            </a:r>
            <a:r>
              <a:rPr dirty="0" sz="2400" spc="-5">
                <a:solidFill>
                  <a:srgbClr val="3A3A3A"/>
                </a:solidFill>
                <a:latin typeface="Arial"/>
                <a:cs typeface="Arial"/>
              </a:rPr>
              <a:t>policies </a:t>
            </a:r>
            <a:r>
              <a:rPr dirty="0" sz="2400">
                <a:solidFill>
                  <a:srgbClr val="3A3A3A"/>
                </a:solidFill>
                <a:latin typeface="Arial"/>
                <a:cs typeface="Arial"/>
              </a:rPr>
              <a:t>&amp; procedures </a:t>
            </a:r>
            <a:r>
              <a:rPr dirty="0" sz="2400" spc="-5">
                <a:solidFill>
                  <a:srgbClr val="3A3A3A"/>
                </a:solidFill>
                <a:latin typeface="Arial"/>
                <a:cs typeface="Arial"/>
              </a:rPr>
              <a:t>in </a:t>
            </a:r>
            <a:r>
              <a:rPr dirty="0" sz="2400">
                <a:solidFill>
                  <a:srgbClr val="3A3A3A"/>
                </a:solidFill>
                <a:latin typeface="Arial"/>
                <a:cs typeface="Arial"/>
              </a:rPr>
              <a:t>their</a:t>
            </a:r>
            <a:r>
              <a:rPr dirty="0" sz="2400" spc="-114">
                <a:solidFill>
                  <a:srgbClr val="3A3A3A"/>
                </a:solidFill>
                <a:latin typeface="Arial"/>
                <a:cs typeface="Arial"/>
              </a:rPr>
              <a:t> </a:t>
            </a:r>
            <a:r>
              <a:rPr dirty="0" sz="2400" spc="-10">
                <a:solidFill>
                  <a:srgbClr val="3A3A3A"/>
                </a:solidFill>
                <a:latin typeface="Arial"/>
                <a:cs typeface="Arial"/>
              </a:rPr>
              <a:t>work.</a:t>
            </a:r>
            <a:endParaRPr sz="240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3544823" y="5687567"/>
            <a:ext cx="859536" cy="89611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algn="r" marR="99060">
              <a:lnSpc>
                <a:spcPct val="100000"/>
              </a:lnSpc>
            </a:pPr>
            <a:r>
              <a:rPr dirty="0" spc="-5"/>
              <a:t>QMS Quick Learning</a:t>
            </a:r>
            <a:r>
              <a:rPr dirty="0" spc="-110"/>
              <a:t> </a:t>
            </a:r>
            <a:r>
              <a:rPr dirty="0" spc="-10"/>
              <a:t>Activity</a:t>
            </a:r>
          </a:p>
          <a:p>
            <a:pPr algn="r" marR="93980">
              <a:lnSpc>
                <a:spcPct val="100000"/>
              </a:lnSpc>
              <a:spcBef>
                <a:spcPts val="380"/>
              </a:spcBef>
            </a:pPr>
            <a:fld id="{81D60167-4931-47E6-BA6A-407CBD079E47}" type="slidenum">
              <a:rPr dirty="0" sz="1800" spc="-5">
                <a:solidFill>
                  <a:srgbClr val="3A3A3A"/>
                </a:solidFill>
                <a:latin typeface="Arial"/>
                <a:cs typeface="Arial"/>
              </a:rPr>
              <a:t>10</a:t>
            </a:fld>
            <a:endParaRPr sz="1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43991" y="260985"/>
            <a:ext cx="5991860" cy="636270"/>
          </a:xfrm>
          <a:prstGeom prst="rect"/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4000" spc="-5"/>
              <a:t>Example of </a:t>
            </a:r>
            <a:r>
              <a:rPr dirty="0" sz="4000"/>
              <a:t>a </a:t>
            </a:r>
            <a:r>
              <a:rPr dirty="0" sz="4000" spc="-5"/>
              <a:t>Quality</a:t>
            </a:r>
            <a:r>
              <a:rPr dirty="0" sz="4000" spc="-220"/>
              <a:t> </a:t>
            </a:r>
            <a:r>
              <a:rPr dirty="0" sz="4000" spc="-25"/>
              <a:t>Policy:</a:t>
            </a:r>
            <a:endParaRPr sz="4000"/>
          </a:p>
        </p:txBody>
      </p:sp>
      <p:sp>
        <p:nvSpPr>
          <p:cNvPr id="3" name="object 3"/>
          <p:cNvSpPr txBox="1"/>
          <p:nvPr/>
        </p:nvSpPr>
        <p:spPr>
          <a:xfrm>
            <a:off x="535431" y="1317877"/>
            <a:ext cx="7997190" cy="4208780"/>
          </a:xfrm>
          <a:prstGeom prst="rect">
            <a:avLst/>
          </a:prstGeom>
        </p:spPr>
        <p:txBody>
          <a:bodyPr wrap="square" lIns="0" tIns="81915" rIns="0" bIns="0" rtlCol="0" vert="horz">
            <a:spAutoFit/>
          </a:bodyPr>
          <a:lstStyle/>
          <a:p>
            <a:pPr marL="356870" marR="5080" indent="-344170">
              <a:lnSpc>
                <a:spcPct val="79600"/>
              </a:lnSpc>
              <a:spcBef>
                <a:spcPts val="645"/>
              </a:spcBef>
              <a:buChar char="•"/>
              <a:tabLst>
                <a:tab pos="356870" algn="l"/>
                <a:tab pos="357505" algn="l"/>
              </a:tabLst>
            </a:pPr>
            <a:r>
              <a:rPr dirty="0" sz="2200" spc="5">
                <a:solidFill>
                  <a:srgbClr val="3A3A3A"/>
                </a:solidFill>
                <a:latin typeface="Arial"/>
                <a:cs typeface="Arial"/>
              </a:rPr>
              <a:t>The </a:t>
            </a:r>
            <a:r>
              <a:rPr dirty="0" sz="2200">
                <a:solidFill>
                  <a:srgbClr val="3A3A3A"/>
                </a:solidFill>
                <a:latin typeface="Arial"/>
                <a:cs typeface="Arial"/>
              </a:rPr>
              <a:t>Laboratory </a:t>
            </a:r>
            <a:r>
              <a:rPr dirty="0" sz="2200" spc="-5">
                <a:solidFill>
                  <a:srgbClr val="3A3A3A"/>
                </a:solidFill>
                <a:latin typeface="Arial"/>
                <a:cs typeface="Arial"/>
              </a:rPr>
              <a:t>holds </a:t>
            </a:r>
            <a:r>
              <a:rPr dirty="0" sz="2200">
                <a:solidFill>
                  <a:srgbClr val="3A3A3A"/>
                </a:solidFill>
                <a:latin typeface="Arial"/>
                <a:cs typeface="Arial"/>
              </a:rPr>
              <a:t>firmly that </a:t>
            </a:r>
            <a:r>
              <a:rPr dirty="0" sz="2200" spc="5">
                <a:solidFill>
                  <a:srgbClr val="3A3A3A"/>
                </a:solidFill>
                <a:latin typeface="Arial"/>
                <a:cs typeface="Arial"/>
              </a:rPr>
              <a:t>the </a:t>
            </a:r>
            <a:r>
              <a:rPr dirty="0" sz="2200" spc="-10">
                <a:solidFill>
                  <a:srgbClr val="3A3A3A"/>
                </a:solidFill>
                <a:latin typeface="Arial"/>
                <a:cs typeface="Arial"/>
              </a:rPr>
              <a:t>validity </a:t>
            </a:r>
            <a:r>
              <a:rPr dirty="0" sz="2200">
                <a:solidFill>
                  <a:srgbClr val="3A3A3A"/>
                </a:solidFill>
                <a:latin typeface="Arial"/>
                <a:cs typeface="Arial"/>
              </a:rPr>
              <a:t>of testing  </a:t>
            </a:r>
            <a:r>
              <a:rPr dirty="0" sz="2200" spc="-5">
                <a:solidFill>
                  <a:srgbClr val="3A3A3A"/>
                </a:solidFill>
                <a:latin typeface="Arial"/>
                <a:cs typeface="Arial"/>
              </a:rPr>
              <a:t>decisions </a:t>
            </a:r>
            <a:r>
              <a:rPr dirty="0" sz="2200">
                <a:solidFill>
                  <a:srgbClr val="3A3A3A"/>
                </a:solidFill>
                <a:latin typeface="Arial"/>
                <a:cs typeface="Arial"/>
              </a:rPr>
              <a:t>made by data users are determined by </a:t>
            </a:r>
            <a:r>
              <a:rPr dirty="0" sz="2200" spc="5">
                <a:solidFill>
                  <a:srgbClr val="3A3A3A"/>
                </a:solidFill>
                <a:latin typeface="Arial"/>
                <a:cs typeface="Arial"/>
              </a:rPr>
              <a:t>the</a:t>
            </a:r>
            <a:r>
              <a:rPr dirty="0" sz="2200" spc="-340">
                <a:solidFill>
                  <a:srgbClr val="3A3A3A"/>
                </a:solidFill>
                <a:latin typeface="Arial"/>
                <a:cs typeface="Arial"/>
              </a:rPr>
              <a:t> </a:t>
            </a:r>
            <a:r>
              <a:rPr dirty="0" sz="2200" spc="-5">
                <a:solidFill>
                  <a:srgbClr val="3A3A3A"/>
                </a:solidFill>
                <a:latin typeface="Arial"/>
                <a:cs typeface="Arial"/>
              </a:rPr>
              <a:t>reliability  </a:t>
            </a:r>
            <a:r>
              <a:rPr dirty="0" sz="2200">
                <a:solidFill>
                  <a:srgbClr val="3A3A3A"/>
                </a:solidFill>
                <a:latin typeface="Arial"/>
                <a:cs typeface="Arial"/>
              </a:rPr>
              <a:t>of laboratory</a:t>
            </a:r>
            <a:r>
              <a:rPr dirty="0" sz="2200" spc="-65">
                <a:solidFill>
                  <a:srgbClr val="3A3A3A"/>
                </a:solidFill>
                <a:latin typeface="Arial"/>
                <a:cs typeface="Arial"/>
              </a:rPr>
              <a:t> </a:t>
            </a:r>
            <a:r>
              <a:rPr dirty="0" sz="2200">
                <a:solidFill>
                  <a:srgbClr val="3A3A3A"/>
                </a:solidFill>
                <a:latin typeface="Arial"/>
                <a:cs typeface="Arial"/>
              </a:rPr>
              <a:t>data.</a:t>
            </a:r>
            <a:endParaRPr sz="2200">
              <a:latin typeface="Arial"/>
              <a:cs typeface="Arial"/>
            </a:endParaRPr>
          </a:p>
          <a:p>
            <a:pPr marL="356870" marR="116839" indent="-344170">
              <a:lnSpc>
                <a:spcPct val="79600"/>
              </a:lnSpc>
              <a:spcBef>
                <a:spcPts val="1090"/>
              </a:spcBef>
              <a:buChar char="•"/>
              <a:tabLst>
                <a:tab pos="356870" algn="l"/>
                <a:tab pos="357505" algn="l"/>
                <a:tab pos="4906010" algn="l"/>
              </a:tabLst>
            </a:pPr>
            <a:r>
              <a:rPr dirty="0" sz="2200" spc="5">
                <a:solidFill>
                  <a:srgbClr val="3A3A3A"/>
                </a:solidFill>
                <a:latin typeface="Arial"/>
                <a:cs typeface="Arial"/>
              </a:rPr>
              <a:t>The </a:t>
            </a:r>
            <a:r>
              <a:rPr dirty="0" sz="2200" spc="-10">
                <a:solidFill>
                  <a:srgbClr val="3A3A3A"/>
                </a:solidFill>
                <a:latin typeface="Arial"/>
                <a:cs typeface="Arial"/>
              </a:rPr>
              <a:t>validity </a:t>
            </a:r>
            <a:r>
              <a:rPr dirty="0" sz="2200">
                <a:solidFill>
                  <a:srgbClr val="3A3A3A"/>
                </a:solidFill>
                <a:latin typeface="Arial"/>
                <a:cs typeface="Arial"/>
              </a:rPr>
              <a:t>and </a:t>
            </a:r>
            <a:r>
              <a:rPr dirty="0" sz="2200" spc="-5">
                <a:solidFill>
                  <a:srgbClr val="3A3A3A"/>
                </a:solidFill>
                <a:latin typeface="Arial"/>
                <a:cs typeface="Arial"/>
              </a:rPr>
              <a:t>reliability </a:t>
            </a:r>
            <a:r>
              <a:rPr dirty="0" sz="2200">
                <a:solidFill>
                  <a:srgbClr val="3A3A3A"/>
                </a:solidFill>
                <a:latin typeface="Arial"/>
                <a:cs typeface="Arial"/>
              </a:rPr>
              <a:t>of </a:t>
            </a:r>
            <a:r>
              <a:rPr dirty="0" sz="2200" spc="5">
                <a:solidFill>
                  <a:srgbClr val="3A3A3A"/>
                </a:solidFill>
                <a:latin typeface="Arial"/>
                <a:cs typeface="Arial"/>
              </a:rPr>
              <a:t>the </a:t>
            </a:r>
            <a:r>
              <a:rPr dirty="0" sz="2200">
                <a:solidFill>
                  <a:srgbClr val="3A3A3A"/>
                </a:solidFill>
                <a:latin typeface="Arial"/>
                <a:cs typeface="Arial"/>
              </a:rPr>
              <a:t>information generated </a:t>
            </a:r>
            <a:r>
              <a:rPr dirty="0" sz="2200" spc="-5">
                <a:solidFill>
                  <a:srgbClr val="3A3A3A"/>
                </a:solidFill>
                <a:latin typeface="Arial"/>
                <a:cs typeface="Arial"/>
              </a:rPr>
              <a:t>is  maximized </a:t>
            </a:r>
            <a:r>
              <a:rPr dirty="0" sz="2200">
                <a:solidFill>
                  <a:srgbClr val="3A3A3A"/>
                </a:solidFill>
                <a:latin typeface="Arial"/>
                <a:cs typeface="Arial"/>
              </a:rPr>
              <a:t>by adherence </a:t>
            </a:r>
            <a:r>
              <a:rPr dirty="0" sz="2200" spc="5">
                <a:solidFill>
                  <a:srgbClr val="3A3A3A"/>
                </a:solidFill>
                <a:latin typeface="Arial"/>
                <a:cs typeface="Arial"/>
              </a:rPr>
              <a:t>to </a:t>
            </a:r>
            <a:r>
              <a:rPr dirty="0" sz="2200">
                <a:solidFill>
                  <a:srgbClr val="3A3A3A"/>
                </a:solidFill>
                <a:latin typeface="Arial"/>
                <a:cs typeface="Arial"/>
              </a:rPr>
              <a:t>documented </a:t>
            </a:r>
            <a:r>
              <a:rPr dirty="0" sz="2200" spc="10">
                <a:solidFill>
                  <a:srgbClr val="3A3A3A"/>
                </a:solidFill>
                <a:latin typeface="Arial"/>
                <a:cs typeface="Arial"/>
              </a:rPr>
              <a:t>QC </a:t>
            </a:r>
            <a:r>
              <a:rPr dirty="0" sz="2200">
                <a:solidFill>
                  <a:srgbClr val="3A3A3A"/>
                </a:solidFill>
                <a:latin typeface="Arial"/>
                <a:cs typeface="Arial"/>
              </a:rPr>
              <a:t>procedures</a:t>
            </a:r>
            <a:r>
              <a:rPr dirty="0" sz="2200" spc="-400">
                <a:solidFill>
                  <a:srgbClr val="3A3A3A"/>
                </a:solidFill>
                <a:latin typeface="Arial"/>
                <a:cs typeface="Arial"/>
              </a:rPr>
              <a:t> </a:t>
            </a:r>
            <a:r>
              <a:rPr dirty="0" sz="2200" spc="-5">
                <a:solidFill>
                  <a:srgbClr val="3A3A3A"/>
                </a:solidFill>
                <a:latin typeface="Arial"/>
                <a:cs typeface="Arial"/>
              </a:rPr>
              <a:t>and  QMS </a:t>
            </a:r>
            <a:r>
              <a:rPr dirty="0" sz="2200">
                <a:solidFill>
                  <a:srgbClr val="3A3A3A"/>
                </a:solidFill>
                <a:latin typeface="Arial"/>
                <a:cs typeface="Arial"/>
              </a:rPr>
              <a:t>protocols that are</a:t>
            </a:r>
            <a:r>
              <a:rPr dirty="0" sz="2200" spc="-120">
                <a:solidFill>
                  <a:srgbClr val="3A3A3A"/>
                </a:solidFill>
                <a:latin typeface="Arial"/>
                <a:cs typeface="Arial"/>
              </a:rPr>
              <a:t> </a:t>
            </a:r>
            <a:r>
              <a:rPr dirty="0" sz="2200">
                <a:solidFill>
                  <a:srgbClr val="3A3A3A"/>
                </a:solidFill>
                <a:latin typeface="Arial"/>
                <a:cs typeface="Arial"/>
              </a:rPr>
              <a:t>based</a:t>
            </a:r>
            <a:r>
              <a:rPr dirty="0" sz="2200" spc="-15">
                <a:solidFill>
                  <a:srgbClr val="3A3A3A"/>
                </a:solidFill>
                <a:latin typeface="Arial"/>
                <a:cs typeface="Arial"/>
              </a:rPr>
              <a:t> </a:t>
            </a:r>
            <a:r>
              <a:rPr dirty="0" sz="2200">
                <a:solidFill>
                  <a:srgbClr val="3A3A3A"/>
                </a:solidFill>
                <a:latin typeface="Arial"/>
                <a:cs typeface="Arial"/>
              </a:rPr>
              <a:t>upon	</a:t>
            </a:r>
            <a:r>
              <a:rPr dirty="0" sz="2200" spc="-5">
                <a:solidFill>
                  <a:srgbClr val="3A3A3A"/>
                </a:solidFill>
                <a:latin typeface="Arial"/>
                <a:cs typeface="Arial"/>
              </a:rPr>
              <a:t>principles</a:t>
            </a:r>
            <a:r>
              <a:rPr dirty="0" sz="2200" spc="-50">
                <a:solidFill>
                  <a:srgbClr val="3A3A3A"/>
                </a:solidFill>
                <a:latin typeface="Arial"/>
                <a:cs typeface="Arial"/>
              </a:rPr>
              <a:t> </a:t>
            </a:r>
            <a:r>
              <a:rPr dirty="0" sz="2200" spc="-5">
                <a:solidFill>
                  <a:srgbClr val="3A3A3A"/>
                </a:solidFill>
                <a:latin typeface="Arial"/>
                <a:cs typeface="Arial"/>
              </a:rPr>
              <a:t>of</a:t>
            </a:r>
            <a:endParaRPr sz="2200">
              <a:latin typeface="Arial"/>
              <a:cs typeface="Arial"/>
            </a:endParaRPr>
          </a:p>
          <a:p>
            <a:pPr lvl="1" marL="756285" indent="-286385">
              <a:lnSpc>
                <a:spcPct val="100000"/>
              </a:lnSpc>
              <a:spcBef>
                <a:spcPts val="605"/>
              </a:spcBef>
              <a:buChar char="–"/>
              <a:tabLst>
                <a:tab pos="756285" algn="l"/>
                <a:tab pos="756920" algn="l"/>
              </a:tabLst>
            </a:pPr>
            <a:r>
              <a:rPr dirty="0" sz="2000" spc="-10">
                <a:solidFill>
                  <a:srgbClr val="3A3A3A"/>
                </a:solidFill>
                <a:latin typeface="Arial"/>
                <a:cs typeface="Arial"/>
              </a:rPr>
              <a:t>Data </a:t>
            </a:r>
            <a:r>
              <a:rPr dirty="0" sz="2000" spc="-15">
                <a:solidFill>
                  <a:srgbClr val="3A3A3A"/>
                </a:solidFill>
                <a:latin typeface="Arial"/>
                <a:cs typeface="Arial"/>
              </a:rPr>
              <a:t>quality</a:t>
            </a:r>
            <a:r>
              <a:rPr dirty="0" sz="2000" spc="-20">
                <a:solidFill>
                  <a:srgbClr val="3A3A3A"/>
                </a:solidFill>
                <a:latin typeface="Arial"/>
                <a:cs typeface="Arial"/>
              </a:rPr>
              <a:t> </a:t>
            </a:r>
            <a:r>
              <a:rPr dirty="0" sz="2000" spc="-10">
                <a:solidFill>
                  <a:srgbClr val="3A3A3A"/>
                </a:solidFill>
                <a:latin typeface="Arial"/>
                <a:cs typeface="Arial"/>
              </a:rPr>
              <a:t>indicators.</a:t>
            </a:r>
            <a:endParaRPr sz="2000">
              <a:latin typeface="Arial"/>
              <a:cs typeface="Arial"/>
            </a:endParaRPr>
          </a:p>
          <a:p>
            <a:pPr lvl="1" marL="756285" indent="-286385">
              <a:lnSpc>
                <a:spcPct val="100000"/>
              </a:lnSpc>
              <a:spcBef>
                <a:spcPts val="600"/>
              </a:spcBef>
              <a:buChar char="–"/>
              <a:tabLst>
                <a:tab pos="756285" algn="l"/>
                <a:tab pos="756920" algn="l"/>
              </a:tabLst>
            </a:pPr>
            <a:r>
              <a:rPr dirty="0" sz="2000" spc="-5">
                <a:solidFill>
                  <a:srgbClr val="3A3A3A"/>
                </a:solidFill>
                <a:latin typeface="Arial"/>
                <a:cs typeface="Arial"/>
              </a:rPr>
              <a:t>Good professional practice </a:t>
            </a:r>
            <a:r>
              <a:rPr dirty="0" sz="2000" spc="-10">
                <a:solidFill>
                  <a:srgbClr val="3A3A3A"/>
                </a:solidFill>
                <a:latin typeface="Arial"/>
                <a:cs typeface="Arial"/>
              </a:rPr>
              <a:t>and good laboratory </a:t>
            </a:r>
            <a:r>
              <a:rPr dirty="0" sz="2000" spc="-5">
                <a:solidFill>
                  <a:srgbClr val="3A3A3A"/>
                </a:solidFill>
                <a:latin typeface="Arial"/>
                <a:cs typeface="Arial"/>
              </a:rPr>
              <a:t>practice</a:t>
            </a:r>
            <a:r>
              <a:rPr dirty="0" sz="2000" spc="-165">
                <a:solidFill>
                  <a:srgbClr val="3A3A3A"/>
                </a:solidFill>
                <a:latin typeface="Arial"/>
                <a:cs typeface="Arial"/>
              </a:rPr>
              <a:t> </a:t>
            </a:r>
            <a:r>
              <a:rPr dirty="0" sz="2000" spc="-5">
                <a:solidFill>
                  <a:srgbClr val="3A3A3A"/>
                </a:solidFill>
                <a:latin typeface="Arial"/>
                <a:cs typeface="Arial"/>
              </a:rPr>
              <a:t>(GLP).</a:t>
            </a:r>
            <a:endParaRPr sz="2000">
              <a:latin typeface="Arial"/>
              <a:cs typeface="Arial"/>
            </a:endParaRPr>
          </a:p>
          <a:p>
            <a:pPr marL="356870" marR="151765" indent="-344170">
              <a:lnSpc>
                <a:spcPts val="2110"/>
              </a:lnSpc>
              <a:spcBef>
                <a:spcPts val="1055"/>
              </a:spcBef>
              <a:buChar char="•"/>
              <a:tabLst>
                <a:tab pos="356870" algn="l"/>
                <a:tab pos="357505" algn="l"/>
              </a:tabLst>
            </a:pPr>
            <a:r>
              <a:rPr dirty="0" sz="2200" spc="5">
                <a:solidFill>
                  <a:srgbClr val="3A3A3A"/>
                </a:solidFill>
                <a:latin typeface="Arial"/>
                <a:cs typeface="Arial"/>
              </a:rPr>
              <a:t>The </a:t>
            </a:r>
            <a:r>
              <a:rPr dirty="0" sz="2200">
                <a:solidFill>
                  <a:srgbClr val="3A3A3A"/>
                </a:solidFill>
                <a:latin typeface="Arial"/>
                <a:cs typeface="Arial"/>
              </a:rPr>
              <a:t>purpose of management </a:t>
            </a:r>
            <a:r>
              <a:rPr dirty="0" sz="2200" spc="-5">
                <a:solidFill>
                  <a:srgbClr val="3A3A3A"/>
                </a:solidFill>
                <a:latin typeface="Arial"/>
                <a:cs typeface="Arial"/>
              </a:rPr>
              <a:t>is </a:t>
            </a:r>
            <a:r>
              <a:rPr dirty="0" sz="2200" spc="5">
                <a:solidFill>
                  <a:srgbClr val="3A3A3A"/>
                </a:solidFill>
                <a:latin typeface="Arial"/>
                <a:cs typeface="Arial"/>
              </a:rPr>
              <a:t>to </a:t>
            </a:r>
            <a:r>
              <a:rPr dirty="0" sz="2200" spc="-5">
                <a:solidFill>
                  <a:srgbClr val="3A3A3A"/>
                </a:solidFill>
                <a:latin typeface="Arial"/>
                <a:cs typeface="Arial"/>
              </a:rPr>
              <a:t>provide </a:t>
            </a:r>
            <a:r>
              <a:rPr dirty="0" sz="2200" spc="5">
                <a:solidFill>
                  <a:srgbClr val="3A3A3A"/>
                </a:solidFill>
                <a:latin typeface="Arial"/>
                <a:cs typeface="Arial"/>
              </a:rPr>
              <a:t>the </a:t>
            </a:r>
            <a:r>
              <a:rPr dirty="0" sz="2200">
                <a:solidFill>
                  <a:srgbClr val="3A3A3A"/>
                </a:solidFill>
                <a:latin typeface="Arial"/>
                <a:cs typeface="Arial"/>
              </a:rPr>
              <a:t>highest</a:t>
            </a:r>
            <a:r>
              <a:rPr dirty="0" sz="2200" spc="-345">
                <a:solidFill>
                  <a:srgbClr val="3A3A3A"/>
                </a:solidFill>
                <a:latin typeface="Arial"/>
                <a:cs typeface="Arial"/>
              </a:rPr>
              <a:t> </a:t>
            </a:r>
            <a:r>
              <a:rPr dirty="0" sz="2200">
                <a:solidFill>
                  <a:srgbClr val="3A3A3A"/>
                </a:solidFill>
                <a:latin typeface="Arial"/>
                <a:cs typeface="Arial"/>
              </a:rPr>
              <a:t>quality  product </a:t>
            </a:r>
            <a:r>
              <a:rPr dirty="0" sz="2200" spc="5">
                <a:solidFill>
                  <a:srgbClr val="3A3A3A"/>
                </a:solidFill>
                <a:latin typeface="Arial"/>
                <a:cs typeface="Arial"/>
              </a:rPr>
              <a:t>to </a:t>
            </a:r>
            <a:r>
              <a:rPr dirty="0" sz="2200">
                <a:solidFill>
                  <a:srgbClr val="3A3A3A"/>
                </a:solidFill>
                <a:latin typeface="Arial"/>
                <a:cs typeface="Arial"/>
              </a:rPr>
              <a:t>its</a:t>
            </a:r>
            <a:r>
              <a:rPr dirty="0" sz="2200" spc="-90">
                <a:solidFill>
                  <a:srgbClr val="3A3A3A"/>
                </a:solidFill>
                <a:latin typeface="Arial"/>
                <a:cs typeface="Arial"/>
              </a:rPr>
              <a:t> </a:t>
            </a:r>
            <a:r>
              <a:rPr dirty="0" sz="2200">
                <a:solidFill>
                  <a:srgbClr val="3A3A3A"/>
                </a:solidFill>
                <a:latin typeface="Arial"/>
                <a:cs typeface="Arial"/>
              </a:rPr>
              <a:t>customers.</a:t>
            </a:r>
            <a:endParaRPr sz="2200">
              <a:latin typeface="Arial"/>
              <a:cs typeface="Arial"/>
            </a:endParaRPr>
          </a:p>
          <a:p>
            <a:pPr marL="356870" marR="139065" indent="-344170">
              <a:lnSpc>
                <a:spcPct val="79600"/>
              </a:lnSpc>
              <a:spcBef>
                <a:spcPts val="1110"/>
              </a:spcBef>
              <a:buChar char="•"/>
              <a:tabLst>
                <a:tab pos="356870" algn="l"/>
                <a:tab pos="357505" algn="l"/>
              </a:tabLst>
            </a:pPr>
            <a:r>
              <a:rPr dirty="0" sz="2200">
                <a:solidFill>
                  <a:srgbClr val="3A3A3A"/>
                </a:solidFill>
                <a:latin typeface="Arial"/>
                <a:cs typeface="Arial"/>
              </a:rPr>
              <a:t>Management </a:t>
            </a:r>
            <a:r>
              <a:rPr dirty="0" sz="2200" spc="-5">
                <a:solidFill>
                  <a:srgbClr val="3A3A3A"/>
                </a:solidFill>
                <a:latin typeface="Arial"/>
                <a:cs typeface="Arial"/>
              </a:rPr>
              <a:t>is </a:t>
            </a:r>
            <a:r>
              <a:rPr dirty="0" sz="2200">
                <a:solidFill>
                  <a:srgbClr val="3A3A3A"/>
                </a:solidFill>
                <a:latin typeface="Arial"/>
                <a:cs typeface="Arial"/>
              </a:rPr>
              <a:t>committed </a:t>
            </a:r>
            <a:r>
              <a:rPr dirty="0" sz="2200" spc="5">
                <a:solidFill>
                  <a:srgbClr val="3A3A3A"/>
                </a:solidFill>
                <a:latin typeface="Arial"/>
                <a:cs typeface="Arial"/>
              </a:rPr>
              <a:t>to </a:t>
            </a:r>
            <a:r>
              <a:rPr dirty="0" sz="2200">
                <a:solidFill>
                  <a:srgbClr val="3A3A3A"/>
                </a:solidFill>
                <a:latin typeface="Arial"/>
                <a:cs typeface="Arial"/>
              </a:rPr>
              <a:t>these practices, and </a:t>
            </a:r>
            <a:r>
              <a:rPr dirty="0" sz="2200" spc="5">
                <a:solidFill>
                  <a:srgbClr val="3A3A3A"/>
                </a:solidFill>
                <a:latin typeface="Arial"/>
                <a:cs typeface="Arial"/>
              </a:rPr>
              <a:t>the</a:t>
            </a:r>
            <a:r>
              <a:rPr dirty="0" sz="2200" spc="-375">
                <a:solidFill>
                  <a:srgbClr val="3A3A3A"/>
                </a:solidFill>
                <a:latin typeface="Arial"/>
                <a:cs typeface="Arial"/>
              </a:rPr>
              <a:t> </a:t>
            </a:r>
            <a:r>
              <a:rPr dirty="0" sz="2200">
                <a:solidFill>
                  <a:srgbClr val="3A3A3A"/>
                </a:solidFill>
                <a:latin typeface="Arial"/>
                <a:cs typeface="Arial"/>
              </a:rPr>
              <a:t>quality  of testing </a:t>
            </a:r>
            <a:r>
              <a:rPr dirty="0" sz="2200" spc="-5">
                <a:solidFill>
                  <a:srgbClr val="3A3A3A"/>
                </a:solidFill>
                <a:latin typeface="Arial"/>
                <a:cs typeface="Arial"/>
              </a:rPr>
              <a:t>provided </a:t>
            </a:r>
            <a:r>
              <a:rPr dirty="0" sz="2200" spc="5">
                <a:solidFill>
                  <a:srgbClr val="3A3A3A"/>
                </a:solidFill>
                <a:latin typeface="Arial"/>
                <a:cs typeface="Arial"/>
              </a:rPr>
              <a:t>to </a:t>
            </a:r>
            <a:r>
              <a:rPr dirty="0" sz="2200" spc="-5">
                <a:solidFill>
                  <a:srgbClr val="3A3A3A"/>
                </a:solidFill>
                <a:latin typeface="Arial"/>
                <a:cs typeface="Arial"/>
              </a:rPr>
              <a:t>all </a:t>
            </a:r>
            <a:r>
              <a:rPr dirty="0" sz="2200">
                <a:solidFill>
                  <a:srgbClr val="3A3A3A"/>
                </a:solidFill>
                <a:latin typeface="Arial"/>
                <a:cs typeface="Arial"/>
              </a:rPr>
              <a:t>customers, and </a:t>
            </a:r>
            <a:r>
              <a:rPr dirty="0" sz="2200" spc="5">
                <a:solidFill>
                  <a:srgbClr val="3A3A3A"/>
                </a:solidFill>
                <a:latin typeface="Arial"/>
                <a:cs typeface="Arial"/>
              </a:rPr>
              <a:t>to </a:t>
            </a:r>
            <a:r>
              <a:rPr dirty="0" sz="2200" spc="-5">
                <a:solidFill>
                  <a:srgbClr val="3A3A3A"/>
                </a:solidFill>
                <a:latin typeface="Arial"/>
                <a:cs typeface="Arial"/>
              </a:rPr>
              <a:t>continual  </a:t>
            </a:r>
            <a:r>
              <a:rPr dirty="0" sz="2200">
                <a:solidFill>
                  <a:srgbClr val="3A3A3A"/>
                </a:solidFill>
                <a:latin typeface="Arial"/>
                <a:cs typeface="Arial"/>
              </a:rPr>
              <a:t>improvement.</a:t>
            </a:r>
            <a:endParaRPr sz="220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3544823" y="5687567"/>
            <a:ext cx="859536" cy="89611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algn="r" marR="99060">
              <a:lnSpc>
                <a:spcPct val="100000"/>
              </a:lnSpc>
            </a:pPr>
            <a:r>
              <a:rPr dirty="0" spc="-5"/>
              <a:t>QMS Quick Learning</a:t>
            </a:r>
            <a:r>
              <a:rPr dirty="0" spc="-110"/>
              <a:t> </a:t>
            </a:r>
            <a:r>
              <a:rPr dirty="0" spc="-10"/>
              <a:t>Activity</a:t>
            </a:r>
          </a:p>
          <a:p>
            <a:pPr algn="r" marR="93980">
              <a:lnSpc>
                <a:spcPct val="100000"/>
              </a:lnSpc>
              <a:spcBef>
                <a:spcPts val="380"/>
              </a:spcBef>
            </a:pPr>
            <a:fld id="{81D60167-4931-47E6-BA6A-407CBD079E47}" type="slidenum">
              <a:rPr dirty="0" sz="1800" spc="-5">
                <a:solidFill>
                  <a:srgbClr val="3A3A3A"/>
                </a:solidFill>
                <a:latin typeface="Arial"/>
                <a:cs typeface="Arial"/>
              </a:rPr>
              <a:t>10</a:t>
            </a:fld>
            <a:endParaRPr sz="1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17785" y="1330577"/>
            <a:ext cx="3533775" cy="817244"/>
          </a:xfrm>
          <a:prstGeom prst="rect">
            <a:avLst/>
          </a:prstGeom>
        </p:spPr>
        <p:txBody>
          <a:bodyPr wrap="square" lIns="0" tIns="70485" rIns="0" bIns="0" rtlCol="0" vert="horz">
            <a:spAutoFit/>
          </a:bodyPr>
          <a:lstStyle/>
          <a:p>
            <a:pPr algn="just" marL="356870" marR="5080" indent="-344170">
              <a:lnSpc>
                <a:spcPts val="1920"/>
              </a:lnSpc>
              <a:spcBef>
                <a:spcPts val="555"/>
              </a:spcBef>
              <a:buClr>
                <a:srgbClr val="3A3A3A"/>
              </a:buClr>
              <a:buFont typeface="Arial"/>
              <a:buChar char="•"/>
              <a:tabLst>
                <a:tab pos="357505" algn="l"/>
              </a:tabLst>
            </a:pPr>
            <a:r>
              <a:rPr dirty="0" sz="2000" spc="-10">
                <a:solidFill>
                  <a:srgbClr val="3A3A3A"/>
                </a:solidFill>
                <a:latin typeface="Arial"/>
                <a:cs typeface="Arial"/>
              </a:rPr>
              <a:t>A</a:t>
            </a:r>
            <a:r>
              <a:rPr dirty="0" sz="2000" spc="-10">
                <a:solidFill>
                  <a:srgbClr val="3A3A3A"/>
                </a:solidFill>
                <a:latin typeface="Arial"/>
                <a:cs typeface="Arial"/>
              </a:rPr>
              <a:t> quality culture </a:t>
            </a:r>
            <a:r>
              <a:rPr dirty="0" sz="2000" spc="-5">
                <a:solidFill>
                  <a:srgbClr val="3A3A3A"/>
                </a:solidFill>
                <a:latin typeface="Arial"/>
                <a:cs typeface="Arial"/>
              </a:rPr>
              <a:t>can </a:t>
            </a:r>
            <a:r>
              <a:rPr dirty="0" sz="2000" spc="-15">
                <a:solidFill>
                  <a:srgbClr val="3A3A3A"/>
                </a:solidFill>
                <a:latin typeface="Arial"/>
                <a:cs typeface="Arial"/>
              </a:rPr>
              <a:t>only </a:t>
            </a:r>
            <a:r>
              <a:rPr dirty="0" sz="2000" spc="-10">
                <a:solidFill>
                  <a:srgbClr val="3A3A3A"/>
                </a:solidFill>
                <a:latin typeface="Arial"/>
                <a:cs typeface="Arial"/>
              </a:rPr>
              <a:t>be  </a:t>
            </a:r>
            <a:r>
              <a:rPr dirty="0" sz="2000" spc="-5">
                <a:solidFill>
                  <a:srgbClr val="3A3A3A"/>
                </a:solidFill>
                <a:latin typeface="Arial"/>
                <a:cs typeface="Arial"/>
              </a:rPr>
              <a:t>accomplished </a:t>
            </a:r>
            <a:r>
              <a:rPr dirty="0" sz="2000" spc="-15">
                <a:solidFill>
                  <a:srgbClr val="3A3A3A"/>
                </a:solidFill>
                <a:latin typeface="Arial"/>
                <a:cs typeface="Arial"/>
              </a:rPr>
              <a:t>when </a:t>
            </a:r>
            <a:r>
              <a:rPr dirty="0" sz="2000" spc="-10">
                <a:solidFill>
                  <a:srgbClr val="3A3A3A"/>
                </a:solidFill>
                <a:latin typeface="Arial"/>
                <a:cs typeface="Arial"/>
              </a:rPr>
              <a:t>all staff  </a:t>
            </a:r>
            <a:r>
              <a:rPr dirty="0" sz="2000" spc="-5">
                <a:solidFill>
                  <a:srgbClr val="3A3A3A"/>
                </a:solidFill>
                <a:latin typeface="Arial"/>
                <a:cs typeface="Arial"/>
              </a:rPr>
              <a:t>are </a:t>
            </a:r>
            <a:r>
              <a:rPr dirty="0" sz="2000" spc="-15">
                <a:solidFill>
                  <a:srgbClr val="3A3A3A"/>
                </a:solidFill>
                <a:latin typeface="Arial"/>
                <a:cs typeface="Arial"/>
              </a:rPr>
              <a:t>involved in </a:t>
            </a:r>
            <a:r>
              <a:rPr dirty="0" sz="2000" spc="-10">
                <a:solidFill>
                  <a:srgbClr val="3A3A3A"/>
                </a:solidFill>
                <a:latin typeface="Arial"/>
                <a:cs typeface="Arial"/>
              </a:rPr>
              <a:t>the </a:t>
            </a:r>
            <a:r>
              <a:rPr dirty="0" sz="2000" spc="-15">
                <a:solidFill>
                  <a:srgbClr val="3A3A3A"/>
                </a:solidFill>
                <a:latin typeface="Arial"/>
                <a:cs typeface="Arial"/>
              </a:rPr>
              <a:t>following:</a:t>
            </a:r>
            <a:endParaRPr sz="20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974985" y="2125165"/>
            <a:ext cx="3340735" cy="3241675"/>
          </a:xfrm>
          <a:prstGeom prst="rect">
            <a:avLst/>
          </a:prstGeom>
        </p:spPr>
        <p:txBody>
          <a:bodyPr wrap="square" lIns="0" tIns="88900" rIns="0" bIns="0" rtlCol="0" vert="horz">
            <a:spAutoFit/>
          </a:bodyPr>
          <a:lstStyle/>
          <a:p>
            <a:pPr marL="299085" indent="-286385">
              <a:lnSpc>
                <a:spcPct val="100000"/>
              </a:lnSpc>
              <a:spcBef>
                <a:spcPts val="700"/>
              </a:spcBef>
              <a:buChar char="–"/>
              <a:tabLst>
                <a:tab pos="299085" algn="l"/>
                <a:tab pos="299720" algn="l"/>
              </a:tabLst>
            </a:pPr>
            <a:r>
              <a:rPr dirty="0" sz="1700" spc="-5">
                <a:solidFill>
                  <a:srgbClr val="3A3A3A"/>
                </a:solidFill>
                <a:latin typeface="Arial"/>
                <a:cs typeface="Arial"/>
              </a:rPr>
              <a:t>Focusing </a:t>
            </a:r>
            <a:r>
              <a:rPr dirty="0" sz="1700" spc="-10">
                <a:solidFill>
                  <a:srgbClr val="3A3A3A"/>
                </a:solidFill>
                <a:latin typeface="Arial"/>
                <a:cs typeface="Arial"/>
              </a:rPr>
              <a:t>on </a:t>
            </a:r>
            <a:r>
              <a:rPr dirty="0" sz="1700" spc="-5">
                <a:solidFill>
                  <a:srgbClr val="3A3A3A"/>
                </a:solidFill>
                <a:latin typeface="Arial"/>
                <a:cs typeface="Arial"/>
              </a:rPr>
              <a:t>the</a:t>
            </a:r>
            <a:r>
              <a:rPr dirty="0" sz="1700" spc="15">
                <a:solidFill>
                  <a:srgbClr val="3A3A3A"/>
                </a:solidFill>
                <a:latin typeface="Arial"/>
                <a:cs typeface="Arial"/>
              </a:rPr>
              <a:t> </a:t>
            </a:r>
            <a:r>
              <a:rPr dirty="0" sz="1700" spc="-10">
                <a:solidFill>
                  <a:srgbClr val="3A3A3A"/>
                </a:solidFill>
                <a:latin typeface="Arial"/>
                <a:cs typeface="Arial"/>
              </a:rPr>
              <a:t>customer</a:t>
            </a:r>
            <a:endParaRPr sz="1700">
              <a:latin typeface="Arial"/>
              <a:cs typeface="Arial"/>
            </a:endParaRPr>
          </a:p>
          <a:p>
            <a:pPr marL="299085" indent="-286385">
              <a:lnSpc>
                <a:spcPct val="100000"/>
              </a:lnSpc>
              <a:spcBef>
                <a:spcPts val="600"/>
              </a:spcBef>
              <a:buChar char="–"/>
              <a:tabLst>
                <a:tab pos="299085" algn="l"/>
                <a:tab pos="299720" algn="l"/>
              </a:tabLst>
            </a:pPr>
            <a:r>
              <a:rPr dirty="0" sz="1700" spc="-10">
                <a:solidFill>
                  <a:srgbClr val="3A3A3A"/>
                </a:solidFill>
                <a:latin typeface="Arial"/>
                <a:cs typeface="Arial"/>
              </a:rPr>
              <a:t>Leading by</a:t>
            </a:r>
            <a:r>
              <a:rPr dirty="0" sz="1700" spc="90">
                <a:solidFill>
                  <a:srgbClr val="3A3A3A"/>
                </a:solidFill>
                <a:latin typeface="Arial"/>
                <a:cs typeface="Arial"/>
              </a:rPr>
              <a:t> </a:t>
            </a:r>
            <a:r>
              <a:rPr dirty="0" sz="1700" spc="-15">
                <a:solidFill>
                  <a:srgbClr val="3A3A3A"/>
                </a:solidFill>
                <a:latin typeface="Arial"/>
                <a:cs typeface="Arial"/>
              </a:rPr>
              <a:t>example</a:t>
            </a:r>
            <a:endParaRPr sz="1700">
              <a:latin typeface="Arial"/>
              <a:cs typeface="Arial"/>
            </a:endParaRPr>
          </a:p>
          <a:p>
            <a:pPr marL="299085" indent="-286385">
              <a:lnSpc>
                <a:spcPct val="100000"/>
              </a:lnSpc>
              <a:spcBef>
                <a:spcPts val="600"/>
              </a:spcBef>
              <a:buChar char="–"/>
              <a:tabLst>
                <a:tab pos="299085" algn="l"/>
                <a:tab pos="299720" algn="l"/>
              </a:tabLst>
            </a:pPr>
            <a:r>
              <a:rPr dirty="0" sz="1700" spc="-5">
                <a:solidFill>
                  <a:srgbClr val="3A3A3A"/>
                </a:solidFill>
                <a:latin typeface="Arial"/>
                <a:cs typeface="Arial"/>
              </a:rPr>
              <a:t>Continually</a:t>
            </a:r>
            <a:r>
              <a:rPr dirty="0" sz="1700" spc="15">
                <a:solidFill>
                  <a:srgbClr val="3A3A3A"/>
                </a:solidFill>
                <a:latin typeface="Arial"/>
                <a:cs typeface="Arial"/>
              </a:rPr>
              <a:t> </a:t>
            </a:r>
            <a:r>
              <a:rPr dirty="0" sz="1700" spc="-10">
                <a:solidFill>
                  <a:srgbClr val="3A3A3A"/>
                </a:solidFill>
                <a:latin typeface="Arial"/>
                <a:cs typeface="Arial"/>
              </a:rPr>
              <a:t>improving</a:t>
            </a:r>
            <a:endParaRPr sz="1700">
              <a:latin typeface="Arial"/>
              <a:cs typeface="Arial"/>
            </a:endParaRPr>
          </a:p>
          <a:p>
            <a:pPr marL="299085" marR="5080" indent="-286385">
              <a:lnSpc>
                <a:spcPct val="78900"/>
              </a:lnSpc>
              <a:spcBef>
                <a:spcPts val="980"/>
              </a:spcBef>
              <a:buChar char="–"/>
              <a:tabLst>
                <a:tab pos="299085" algn="l"/>
                <a:tab pos="299720" algn="l"/>
              </a:tabLst>
            </a:pPr>
            <a:r>
              <a:rPr dirty="0" sz="1700" spc="-5">
                <a:solidFill>
                  <a:srgbClr val="3A3A3A"/>
                </a:solidFill>
                <a:latin typeface="Arial"/>
                <a:cs typeface="Arial"/>
              </a:rPr>
              <a:t>Using information </a:t>
            </a:r>
            <a:r>
              <a:rPr dirty="0" sz="1700" spc="-10">
                <a:solidFill>
                  <a:srgbClr val="3A3A3A"/>
                </a:solidFill>
                <a:latin typeface="Arial"/>
                <a:cs typeface="Arial"/>
              </a:rPr>
              <a:t>and </a:t>
            </a:r>
            <a:r>
              <a:rPr dirty="0" sz="1700" spc="-5">
                <a:solidFill>
                  <a:srgbClr val="3A3A3A"/>
                </a:solidFill>
                <a:latin typeface="Arial"/>
                <a:cs typeface="Arial"/>
              </a:rPr>
              <a:t>analysis  </a:t>
            </a:r>
            <a:r>
              <a:rPr dirty="0" sz="1700" spc="-10">
                <a:solidFill>
                  <a:srgbClr val="3A3A3A"/>
                </a:solidFill>
                <a:latin typeface="Arial"/>
                <a:cs typeface="Arial"/>
              </a:rPr>
              <a:t>when </a:t>
            </a:r>
            <a:r>
              <a:rPr dirty="0" sz="1700" spc="-5">
                <a:solidFill>
                  <a:srgbClr val="3A3A3A"/>
                </a:solidFill>
                <a:latin typeface="Arial"/>
                <a:cs typeface="Arial"/>
              </a:rPr>
              <a:t>making decisions (Project  </a:t>
            </a:r>
            <a:r>
              <a:rPr dirty="0" sz="1700" spc="-10">
                <a:solidFill>
                  <a:srgbClr val="3A3A3A"/>
                </a:solidFill>
                <a:latin typeface="Arial"/>
                <a:cs typeface="Arial"/>
              </a:rPr>
              <a:t>Planning)</a:t>
            </a:r>
            <a:endParaRPr sz="1700">
              <a:latin typeface="Arial"/>
              <a:cs typeface="Arial"/>
            </a:endParaRPr>
          </a:p>
          <a:p>
            <a:pPr marL="299085" marR="318135" indent="-286385">
              <a:lnSpc>
                <a:spcPct val="78900"/>
              </a:lnSpc>
              <a:spcBef>
                <a:spcPts val="980"/>
              </a:spcBef>
              <a:buChar char="–"/>
              <a:tabLst>
                <a:tab pos="299085" algn="l"/>
                <a:tab pos="299720" algn="l"/>
              </a:tabLst>
            </a:pPr>
            <a:r>
              <a:rPr dirty="0" sz="1700" spc="-5">
                <a:solidFill>
                  <a:srgbClr val="3A3A3A"/>
                </a:solidFill>
                <a:latin typeface="Arial"/>
                <a:cs typeface="Arial"/>
              </a:rPr>
              <a:t>Strategically </a:t>
            </a:r>
            <a:r>
              <a:rPr dirty="0" sz="1700" spc="-10">
                <a:solidFill>
                  <a:srgbClr val="3A3A3A"/>
                </a:solidFill>
                <a:latin typeface="Arial"/>
                <a:cs typeface="Arial"/>
              </a:rPr>
              <a:t>planning </a:t>
            </a:r>
            <a:r>
              <a:rPr dirty="0" sz="1700" spc="-5">
                <a:solidFill>
                  <a:srgbClr val="3A3A3A"/>
                </a:solidFill>
                <a:latin typeface="Arial"/>
                <a:cs typeface="Arial"/>
              </a:rPr>
              <a:t>for </a:t>
            </a:r>
            <a:r>
              <a:rPr dirty="0" sz="1700" spc="-10">
                <a:solidFill>
                  <a:srgbClr val="3A3A3A"/>
                </a:solidFill>
                <a:latin typeface="Arial"/>
                <a:cs typeface="Arial"/>
              </a:rPr>
              <a:t>the  </a:t>
            </a:r>
            <a:r>
              <a:rPr dirty="0" sz="1700" spc="-5">
                <a:solidFill>
                  <a:srgbClr val="3A3A3A"/>
                </a:solidFill>
                <a:latin typeface="Arial"/>
                <a:cs typeface="Arial"/>
              </a:rPr>
              <a:t>future</a:t>
            </a:r>
            <a:endParaRPr sz="1700">
              <a:latin typeface="Arial"/>
              <a:cs typeface="Arial"/>
            </a:endParaRPr>
          </a:p>
          <a:p>
            <a:pPr marL="299085" marR="171450" indent="-286385">
              <a:lnSpc>
                <a:spcPct val="78500"/>
              </a:lnSpc>
              <a:spcBef>
                <a:spcPts val="990"/>
              </a:spcBef>
              <a:buChar char="–"/>
              <a:tabLst>
                <a:tab pos="299085" algn="l"/>
                <a:tab pos="299720" algn="l"/>
              </a:tabLst>
            </a:pPr>
            <a:r>
              <a:rPr dirty="0" sz="1700" spc="-10">
                <a:solidFill>
                  <a:srgbClr val="3A3A3A"/>
                </a:solidFill>
                <a:latin typeface="Arial"/>
                <a:cs typeface="Arial"/>
              </a:rPr>
              <a:t>Knowing </a:t>
            </a:r>
            <a:r>
              <a:rPr dirty="0" sz="1700" spc="-5">
                <a:solidFill>
                  <a:srgbClr val="3A3A3A"/>
                </a:solidFill>
                <a:latin typeface="Arial"/>
                <a:cs typeface="Arial"/>
              </a:rPr>
              <a:t>that </a:t>
            </a:r>
            <a:r>
              <a:rPr dirty="0" sz="1700">
                <a:solidFill>
                  <a:srgbClr val="3A3A3A"/>
                </a:solidFill>
                <a:latin typeface="Arial"/>
                <a:cs typeface="Arial"/>
              </a:rPr>
              <a:t>cost </a:t>
            </a:r>
            <a:r>
              <a:rPr dirty="0" sz="1700" spc="-10">
                <a:solidFill>
                  <a:srgbClr val="3A3A3A"/>
                </a:solidFill>
                <a:latin typeface="Arial"/>
                <a:cs typeface="Arial"/>
              </a:rPr>
              <a:t>effective  </a:t>
            </a:r>
            <a:r>
              <a:rPr dirty="0" sz="1700" spc="-5">
                <a:solidFill>
                  <a:srgbClr val="3A3A3A"/>
                </a:solidFill>
                <a:latin typeface="Arial"/>
                <a:cs typeface="Arial"/>
              </a:rPr>
              <a:t>quality measures </a:t>
            </a:r>
            <a:r>
              <a:rPr dirty="0" sz="1700">
                <a:solidFill>
                  <a:srgbClr val="3A3A3A"/>
                </a:solidFill>
                <a:latin typeface="Arial"/>
                <a:cs typeface="Arial"/>
              </a:rPr>
              <a:t>can </a:t>
            </a:r>
            <a:r>
              <a:rPr dirty="0" sz="1700" spc="-10">
                <a:solidFill>
                  <a:srgbClr val="3A3A3A"/>
                </a:solidFill>
                <a:latin typeface="Arial"/>
                <a:cs typeface="Arial"/>
              </a:rPr>
              <a:t>improve  </a:t>
            </a:r>
            <a:r>
              <a:rPr dirty="0" sz="1700" spc="-5">
                <a:solidFill>
                  <a:srgbClr val="3A3A3A"/>
                </a:solidFill>
                <a:latin typeface="Arial"/>
                <a:cs typeface="Arial"/>
              </a:rPr>
              <a:t>laboratory performance </a:t>
            </a:r>
            <a:r>
              <a:rPr dirty="0" sz="1700" spc="-15">
                <a:solidFill>
                  <a:srgbClr val="3A3A3A"/>
                </a:solidFill>
                <a:latin typeface="Arial"/>
                <a:cs typeface="Arial"/>
              </a:rPr>
              <a:t>and  </a:t>
            </a:r>
            <a:r>
              <a:rPr dirty="0" sz="1700" spc="-5">
                <a:solidFill>
                  <a:srgbClr val="3A3A3A"/>
                </a:solidFill>
                <a:latin typeface="Arial"/>
                <a:cs typeface="Arial"/>
              </a:rPr>
              <a:t>decrease</a:t>
            </a:r>
            <a:r>
              <a:rPr dirty="0" sz="1700" spc="15">
                <a:solidFill>
                  <a:srgbClr val="3A3A3A"/>
                </a:solidFill>
                <a:latin typeface="Arial"/>
                <a:cs typeface="Arial"/>
              </a:rPr>
              <a:t> </a:t>
            </a:r>
            <a:r>
              <a:rPr dirty="0" sz="1700">
                <a:solidFill>
                  <a:srgbClr val="3A3A3A"/>
                </a:solidFill>
                <a:latin typeface="Arial"/>
                <a:cs typeface="Arial"/>
              </a:rPr>
              <a:t>costs</a:t>
            </a:r>
            <a:endParaRPr sz="170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5474208" y="2971800"/>
            <a:ext cx="2602865" cy="905510"/>
          </a:xfrm>
          <a:custGeom>
            <a:avLst/>
            <a:gdLst/>
            <a:ahLst/>
            <a:cxnLst/>
            <a:rect l="l" t="t" r="r" b="b"/>
            <a:pathLst>
              <a:path w="2602865" h="905510">
                <a:moveTo>
                  <a:pt x="1301369" y="0"/>
                </a:moveTo>
                <a:lnTo>
                  <a:pt x="1232255" y="622"/>
                </a:lnTo>
                <a:lnTo>
                  <a:pt x="1164082" y="2489"/>
                </a:lnTo>
                <a:lnTo>
                  <a:pt x="1096937" y="5549"/>
                </a:lnTo>
                <a:lnTo>
                  <a:pt x="1030909" y="9779"/>
                </a:lnTo>
                <a:lnTo>
                  <a:pt x="966089" y="15163"/>
                </a:lnTo>
                <a:lnTo>
                  <a:pt x="902576" y="21640"/>
                </a:lnTo>
                <a:lnTo>
                  <a:pt x="840447" y="29197"/>
                </a:lnTo>
                <a:lnTo>
                  <a:pt x="779805" y="37807"/>
                </a:lnTo>
                <a:lnTo>
                  <a:pt x="720725" y="47434"/>
                </a:lnTo>
                <a:lnTo>
                  <a:pt x="663295" y="58039"/>
                </a:lnTo>
                <a:lnTo>
                  <a:pt x="607631" y="69583"/>
                </a:lnTo>
                <a:lnTo>
                  <a:pt x="553796" y="82067"/>
                </a:lnTo>
                <a:lnTo>
                  <a:pt x="501891" y="95427"/>
                </a:lnTo>
                <a:lnTo>
                  <a:pt x="452005" y="109651"/>
                </a:lnTo>
                <a:lnTo>
                  <a:pt x="404228" y="124714"/>
                </a:lnTo>
                <a:lnTo>
                  <a:pt x="358660" y="140563"/>
                </a:lnTo>
                <a:lnTo>
                  <a:pt x="315366" y="157175"/>
                </a:lnTo>
                <a:lnTo>
                  <a:pt x="274459" y="174510"/>
                </a:lnTo>
                <a:lnTo>
                  <a:pt x="236016" y="192557"/>
                </a:lnTo>
                <a:lnTo>
                  <a:pt x="200126" y="211277"/>
                </a:lnTo>
                <a:lnTo>
                  <a:pt x="166890" y="230632"/>
                </a:lnTo>
                <a:lnTo>
                  <a:pt x="108737" y="271145"/>
                </a:lnTo>
                <a:lnTo>
                  <a:pt x="62242" y="313842"/>
                </a:lnTo>
                <a:lnTo>
                  <a:pt x="28143" y="358457"/>
                </a:lnTo>
                <a:lnTo>
                  <a:pt x="7150" y="404761"/>
                </a:lnTo>
                <a:lnTo>
                  <a:pt x="0" y="452501"/>
                </a:lnTo>
                <a:lnTo>
                  <a:pt x="1803" y="476529"/>
                </a:lnTo>
                <a:lnTo>
                  <a:pt x="15963" y="523582"/>
                </a:lnTo>
                <a:lnTo>
                  <a:pt x="43599" y="569074"/>
                </a:lnTo>
                <a:lnTo>
                  <a:pt x="83985" y="612762"/>
                </a:lnTo>
                <a:lnTo>
                  <a:pt x="136398" y="654392"/>
                </a:lnTo>
                <a:lnTo>
                  <a:pt x="200126" y="693724"/>
                </a:lnTo>
                <a:lnTo>
                  <a:pt x="236016" y="712431"/>
                </a:lnTo>
                <a:lnTo>
                  <a:pt x="274459" y="730491"/>
                </a:lnTo>
                <a:lnTo>
                  <a:pt x="315366" y="747826"/>
                </a:lnTo>
                <a:lnTo>
                  <a:pt x="358660" y="764438"/>
                </a:lnTo>
                <a:lnTo>
                  <a:pt x="404228" y="780288"/>
                </a:lnTo>
                <a:lnTo>
                  <a:pt x="452005" y="795350"/>
                </a:lnTo>
                <a:lnTo>
                  <a:pt x="501891" y="809574"/>
                </a:lnTo>
                <a:lnTo>
                  <a:pt x="553796" y="822934"/>
                </a:lnTo>
                <a:lnTo>
                  <a:pt x="607631" y="835418"/>
                </a:lnTo>
                <a:lnTo>
                  <a:pt x="663295" y="846963"/>
                </a:lnTo>
                <a:lnTo>
                  <a:pt x="720725" y="857567"/>
                </a:lnTo>
                <a:lnTo>
                  <a:pt x="779805" y="867194"/>
                </a:lnTo>
                <a:lnTo>
                  <a:pt x="840447" y="875804"/>
                </a:lnTo>
                <a:lnTo>
                  <a:pt x="902576" y="883361"/>
                </a:lnTo>
                <a:lnTo>
                  <a:pt x="966089" y="889838"/>
                </a:lnTo>
                <a:lnTo>
                  <a:pt x="1030909" y="895210"/>
                </a:lnTo>
                <a:lnTo>
                  <a:pt x="1096937" y="899452"/>
                </a:lnTo>
                <a:lnTo>
                  <a:pt x="1164082" y="902512"/>
                </a:lnTo>
                <a:lnTo>
                  <a:pt x="1232255" y="904379"/>
                </a:lnTo>
                <a:lnTo>
                  <a:pt x="1301369" y="905002"/>
                </a:lnTo>
                <a:lnTo>
                  <a:pt x="1370482" y="904379"/>
                </a:lnTo>
                <a:lnTo>
                  <a:pt x="1438656" y="902512"/>
                </a:lnTo>
                <a:lnTo>
                  <a:pt x="1505800" y="899452"/>
                </a:lnTo>
                <a:lnTo>
                  <a:pt x="1571828" y="895210"/>
                </a:lnTo>
                <a:lnTo>
                  <a:pt x="1636649" y="889838"/>
                </a:lnTo>
                <a:lnTo>
                  <a:pt x="1700161" y="883361"/>
                </a:lnTo>
                <a:lnTo>
                  <a:pt x="1762290" y="875804"/>
                </a:lnTo>
                <a:lnTo>
                  <a:pt x="1822932" y="867194"/>
                </a:lnTo>
                <a:lnTo>
                  <a:pt x="1882013" y="857567"/>
                </a:lnTo>
                <a:lnTo>
                  <a:pt x="1939442" y="846963"/>
                </a:lnTo>
                <a:lnTo>
                  <a:pt x="1995106" y="835418"/>
                </a:lnTo>
                <a:lnTo>
                  <a:pt x="2048941" y="822934"/>
                </a:lnTo>
                <a:lnTo>
                  <a:pt x="2100846" y="809574"/>
                </a:lnTo>
                <a:lnTo>
                  <a:pt x="2150732" y="795350"/>
                </a:lnTo>
                <a:lnTo>
                  <a:pt x="2198509" y="780288"/>
                </a:lnTo>
                <a:lnTo>
                  <a:pt x="2244077" y="764438"/>
                </a:lnTo>
                <a:lnTo>
                  <a:pt x="2287371" y="747826"/>
                </a:lnTo>
                <a:lnTo>
                  <a:pt x="2328278" y="730491"/>
                </a:lnTo>
                <a:lnTo>
                  <a:pt x="2366721" y="712431"/>
                </a:lnTo>
                <a:lnTo>
                  <a:pt x="2402611" y="693724"/>
                </a:lnTo>
                <a:lnTo>
                  <a:pt x="2435834" y="674357"/>
                </a:lnTo>
                <a:lnTo>
                  <a:pt x="2494000" y="633857"/>
                </a:lnTo>
                <a:lnTo>
                  <a:pt x="2540495" y="591159"/>
                </a:lnTo>
                <a:lnTo>
                  <a:pt x="2574594" y="546544"/>
                </a:lnTo>
                <a:lnTo>
                  <a:pt x="2595575" y="500240"/>
                </a:lnTo>
                <a:lnTo>
                  <a:pt x="2602738" y="452501"/>
                </a:lnTo>
                <a:lnTo>
                  <a:pt x="2600934" y="428472"/>
                </a:lnTo>
                <a:lnTo>
                  <a:pt x="2586774" y="381419"/>
                </a:lnTo>
                <a:lnTo>
                  <a:pt x="2559138" y="335927"/>
                </a:lnTo>
                <a:lnTo>
                  <a:pt x="2518752" y="292239"/>
                </a:lnTo>
                <a:lnTo>
                  <a:pt x="2466340" y="250609"/>
                </a:lnTo>
                <a:lnTo>
                  <a:pt x="2402611" y="211277"/>
                </a:lnTo>
                <a:lnTo>
                  <a:pt x="2366721" y="192557"/>
                </a:lnTo>
                <a:lnTo>
                  <a:pt x="2328278" y="174510"/>
                </a:lnTo>
                <a:lnTo>
                  <a:pt x="2287371" y="157175"/>
                </a:lnTo>
                <a:lnTo>
                  <a:pt x="2244077" y="140563"/>
                </a:lnTo>
                <a:lnTo>
                  <a:pt x="2198509" y="124714"/>
                </a:lnTo>
                <a:lnTo>
                  <a:pt x="2150732" y="109651"/>
                </a:lnTo>
                <a:lnTo>
                  <a:pt x="2100846" y="95427"/>
                </a:lnTo>
                <a:lnTo>
                  <a:pt x="2048941" y="82067"/>
                </a:lnTo>
                <a:lnTo>
                  <a:pt x="1995106" y="69583"/>
                </a:lnTo>
                <a:lnTo>
                  <a:pt x="1939442" y="58039"/>
                </a:lnTo>
                <a:lnTo>
                  <a:pt x="1882013" y="47434"/>
                </a:lnTo>
                <a:lnTo>
                  <a:pt x="1822932" y="37807"/>
                </a:lnTo>
                <a:lnTo>
                  <a:pt x="1762290" y="29197"/>
                </a:lnTo>
                <a:lnTo>
                  <a:pt x="1700161" y="21640"/>
                </a:lnTo>
                <a:lnTo>
                  <a:pt x="1636649" y="15163"/>
                </a:lnTo>
                <a:lnTo>
                  <a:pt x="1571828" y="9779"/>
                </a:lnTo>
                <a:lnTo>
                  <a:pt x="1505800" y="5549"/>
                </a:lnTo>
                <a:lnTo>
                  <a:pt x="1438656" y="2489"/>
                </a:lnTo>
                <a:lnTo>
                  <a:pt x="1370482" y="622"/>
                </a:lnTo>
                <a:lnTo>
                  <a:pt x="1301369" y="0"/>
                </a:lnTo>
                <a:close/>
              </a:path>
            </a:pathLst>
          </a:custGeom>
          <a:solidFill>
            <a:srgbClr val="C1DBE5">
              <a:alpha val="3999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6480047" y="5465064"/>
            <a:ext cx="554735" cy="34442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 txBox="1"/>
          <p:nvPr/>
        </p:nvSpPr>
        <p:spPr>
          <a:xfrm>
            <a:off x="5815585" y="5876671"/>
            <a:ext cx="1751964" cy="3149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900" spc="-10" b="1">
                <a:solidFill>
                  <a:srgbClr val="3A3A3A"/>
                </a:solidFill>
                <a:latin typeface="Arial"/>
                <a:cs typeface="Arial"/>
              </a:rPr>
              <a:t>Quality</a:t>
            </a:r>
            <a:r>
              <a:rPr dirty="0" sz="1900" spc="-100" b="1">
                <a:solidFill>
                  <a:srgbClr val="3A3A3A"/>
                </a:solidFill>
                <a:latin typeface="Arial"/>
                <a:cs typeface="Arial"/>
              </a:rPr>
              <a:t> </a:t>
            </a:r>
            <a:r>
              <a:rPr dirty="0" sz="1900" spc="-15" b="1">
                <a:solidFill>
                  <a:srgbClr val="3A3A3A"/>
                </a:solidFill>
                <a:latin typeface="Arial"/>
                <a:cs typeface="Arial"/>
              </a:rPr>
              <a:t>System</a:t>
            </a:r>
            <a:endParaRPr sz="1900">
              <a:latin typeface="Arial"/>
              <a:cs typeface="Arial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6245351" y="4331207"/>
            <a:ext cx="914399" cy="91439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 txBox="1"/>
          <p:nvPr/>
        </p:nvSpPr>
        <p:spPr>
          <a:xfrm>
            <a:off x="6413825" y="4664584"/>
            <a:ext cx="573405" cy="220345"/>
          </a:xfrm>
          <a:prstGeom prst="rect">
            <a:avLst/>
          </a:prstGeom>
        </p:spPr>
        <p:txBody>
          <a:bodyPr wrap="square" lIns="0" tIns="29845" rIns="0" bIns="0" rtlCol="0" vert="horz">
            <a:spAutoFit/>
          </a:bodyPr>
          <a:lstStyle/>
          <a:p>
            <a:pPr marL="12700" marR="5080" indent="103505">
              <a:lnSpc>
                <a:spcPts val="700"/>
              </a:lnSpc>
              <a:spcBef>
                <a:spcPts val="235"/>
              </a:spcBef>
            </a:pPr>
            <a:r>
              <a:rPr dirty="0" sz="700" spc="-10" b="1">
                <a:solidFill>
                  <a:srgbClr val="3A3A3A"/>
                </a:solidFill>
                <a:latin typeface="Arial"/>
                <a:cs typeface="Arial"/>
              </a:rPr>
              <a:t>Process  </a:t>
            </a:r>
            <a:r>
              <a:rPr dirty="0" sz="700" spc="-10" b="1">
                <a:solidFill>
                  <a:srgbClr val="3A3A3A"/>
                </a:solidFill>
                <a:latin typeface="Arial"/>
                <a:cs typeface="Arial"/>
              </a:rPr>
              <a:t>I</a:t>
            </a:r>
            <a:r>
              <a:rPr dirty="0" sz="700" b="1">
                <a:solidFill>
                  <a:srgbClr val="3A3A3A"/>
                </a:solidFill>
                <a:latin typeface="Arial"/>
                <a:cs typeface="Arial"/>
              </a:rPr>
              <a:t>m</a:t>
            </a:r>
            <a:r>
              <a:rPr dirty="0" sz="700" spc="-25" b="1">
                <a:solidFill>
                  <a:srgbClr val="3A3A3A"/>
                </a:solidFill>
                <a:latin typeface="Arial"/>
                <a:cs typeface="Arial"/>
              </a:rPr>
              <a:t>p</a:t>
            </a:r>
            <a:r>
              <a:rPr dirty="0" sz="700" spc="-15" b="1">
                <a:solidFill>
                  <a:srgbClr val="3A3A3A"/>
                </a:solidFill>
                <a:latin typeface="Arial"/>
                <a:cs typeface="Arial"/>
              </a:rPr>
              <a:t>r</a:t>
            </a:r>
            <a:r>
              <a:rPr dirty="0" sz="700" spc="-25" b="1">
                <a:solidFill>
                  <a:srgbClr val="3A3A3A"/>
                </a:solidFill>
                <a:latin typeface="Arial"/>
                <a:cs typeface="Arial"/>
              </a:rPr>
              <a:t>o</a:t>
            </a:r>
            <a:r>
              <a:rPr dirty="0" sz="700" spc="-10" b="1">
                <a:solidFill>
                  <a:srgbClr val="3A3A3A"/>
                </a:solidFill>
                <a:latin typeface="Arial"/>
                <a:cs typeface="Arial"/>
              </a:rPr>
              <a:t>ve</a:t>
            </a:r>
            <a:r>
              <a:rPr dirty="0" sz="700" b="1">
                <a:solidFill>
                  <a:srgbClr val="3A3A3A"/>
                </a:solidFill>
                <a:latin typeface="Arial"/>
                <a:cs typeface="Arial"/>
              </a:rPr>
              <a:t>m</a:t>
            </a:r>
            <a:r>
              <a:rPr dirty="0" sz="700" spc="-10" b="1">
                <a:solidFill>
                  <a:srgbClr val="3A3A3A"/>
                </a:solidFill>
                <a:latin typeface="Arial"/>
                <a:cs typeface="Arial"/>
              </a:rPr>
              <a:t>e</a:t>
            </a:r>
            <a:r>
              <a:rPr dirty="0" sz="700" spc="-25" b="1">
                <a:solidFill>
                  <a:srgbClr val="3A3A3A"/>
                </a:solidFill>
                <a:latin typeface="Arial"/>
                <a:cs typeface="Arial"/>
              </a:rPr>
              <a:t>n</a:t>
            </a:r>
            <a:r>
              <a:rPr dirty="0" sz="700" spc="-5" b="1">
                <a:solidFill>
                  <a:srgbClr val="3A3A3A"/>
                </a:solidFill>
                <a:latin typeface="Arial"/>
                <a:cs typeface="Arial"/>
              </a:rPr>
              <a:t>t</a:t>
            </a:r>
            <a:endParaRPr sz="700">
              <a:latin typeface="Arial"/>
              <a:cs typeface="Arial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5788152" y="3236976"/>
            <a:ext cx="914399" cy="91744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 txBox="1"/>
          <p:nvPr/>
        </p:nvSpPr>
        <p:spPr>
          <a:xfrm>
            <a:off x="5976366" y="3572696"/>
            <a:ext cx="533400" cy="220345"/>
          </a:xfrm>
          <a:prstGeom prst="rect">
            <a:avLst/>
          </a:prstGeom>
        </p:spPr>
        <p:txBody>
          <a:bodyPr wrap="square" lIns="0" tIns="29845" rIns="0" bIns="0" rtlCol="0" vert="horz">
            <a:spAutoFit/>
          </a:bodyPr>
          <a:lstStyle/>
          <a:p>
            <a:pPr marL="12700" marR="5715" indent="151765">
              <a:lnSpc>
                <a:spcPts val="700"/>
              </a:lnSpc>
              <a:spcBef>
                <a:spcPts val="235"/>
              </a:spcBef>
            </a:pPr>
            <a:r>
              <a:rPr dirty="0" sz="700" b="1">
                <a:solidFill>
                  <a:srgbClr val="3A3A3A"/>
                </a:solidFill>
                <a:latin typeface="Arial"/>
                <a:cs typeface="Arial"/>
              </a:rPr>
              <a:t>Total  </a:t>
            </a:r>
            <a:r>
              <a:rPr dirty="0" sz="700" spc="-10" b="1">
                <a:solidFill>
                  <a:srgbClr val="3A3A3A"/>
                </a:solidFill>
                <a:latin typeface="Arial"/>
                <a:cs typeface="Arial"/>
              </a:rPr>
              <a:t>I</a:t>
            </a:r>
            <a:r>
              <a:rPr dirty="0" sz="700" spc="-25" b="1">
                <a:solidFill>
                  <a:srgbClr val="3A3A3A"/>
                </a:solidFill>
                <a:latin typeface="Arial"/>
                <a:cs typeface="Arial"/>
              </a:rPr>
              <a:t>n</a:t>
            </a:r>
            <a:r>
              <a:rPr dirty="0" sz="700" spc="-10" b="1">
                <a:solidFill>
                  <a:srgbClr val="3A3A3A"/>
                </a:solidFill>
                <a:latin typeface="Arial"/>
                <a:cs typeface="Arial"/>
              </a:rPr>
              <a:t>v</a:t>
            </a:r>
            <a:r>
              <a:rPr dirty="0" sz="700" spc="-25" b="1">
                <a:solidFill>
                  <a:srgbClr val="3A3A3A"/>
                </a:solidFill>
                <a:latin typeface="Arial"/>
                <a:cs typeface="Arial"/>
              </a:rPr>
              <a:t>o</a:t>
            </a:r>
            <a:r>
              <a:rPr dirty="0" sz="700" spc="-10" b="1">
                <a:solidFill>
                  <a:srgbClr val="3A3A3A"/>
                </a:solidFill>
                <a:latin typeface="Arial"/>
                <a:cs typeface="Arial"/>
              </a:rPr>
              <a:t>l</a:t>
            </a:r>
            <a:r>
              <a:rPr dirty="0" sz="700" spc="-10" b="1">
                <a:solidFill>
                  <a:srgbClr val="3A3A3A"/>
                </a:solidFill>
                <a:latin typeface="Arial"/>
                <a:cs typeface="Arial"/>
              </a:rPr>
              <a:t>ve</a:t>
            </a:r>
            <a:r>
              <a:rPr dirty="0" sz="700" spc="-5" b="1">
                <a:solidFill>
                  <a:srgbClr val="3A3A3A"/>
                </a:solidFill>
                <a:latin typeface="Arial"/>
                <a:cs typeface="Arial"/>
              </a:rPr>
              <a:t>m</a:t>
            </a:r>
            <a:r>
              <a:rPr dirty="0" sz="700" spc="-10" b="1">
                <a:solidFill>
                  <a:srgbClr val="3A3A3A"/>
                </a:solidFill>
                <a:latin typeface="Arial"/>
                <a:cs typeface="Arial"/>
              </a:rPr>
              <a:t>e</a:t>
            </a:r>
            <a:r>
              <a:rPr dirty="0" sz="700" spc="-25" b="1">
                <a:solidFill>
                  <a:srgbClr val="3A3A3A"/>
                </a:solidFill>
                <a:latin typeface="Arial"/>
                <a:cs typeface="Arial"/>
              </a:rPr>
              <a:t>n</a:t>
            </a:r>
            <a:r>
              <a:rPr dirty="0" sz="700" spc="-5" b="1">
                <a:solidFill>
                  <a:srgbClr val="3A3A3A"/>
                </a:solidFill>
                <a:latin typeface="Arial"/>
                <a:cs typeface="Arial"/>
              </a:rPr>
              <a:t>t</a:t>
            </a:r>
            <a:endParaRPr sz="700">
              <a:latin typeface="Arial"/>
              <a:cs typeface="Arial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6989064" y="3236976"/>
            <a:ext cx="914399" cy="917447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 txBox="1"/>
          <p:nvPr/>
        </p:nvSpPr>
        <p:spPr>
          <a:xfrm>
            <a:off x="7227380" y="3572699"/>
            <a:ext cx="434975" cy="220345"/>
          </a:xfrm>
          <a:prstGeom prst="rect">
            <a:avLst/>
          </a:prstGeom>
        </p:spPr>
        <p:txBody>
          <a:bodyPr wrap="square" lIns="0" tIns="29845" rIns="0" bIns="0" rtlCol="0" vert="horz">
            <a:spAutoFit/>
          </a:bodyPr>
          <a:lstStyle/>
          <a:p>
            <a:pPr marL="88900" marR="5080" indent="-76835">
              <a:lnSpc>
                <a:spcPts val="700"/>
              </a:lnSpc>
              <a:spcBef>
                <a:spcPts val="235"/>
              </a:spcBef>
            </a:pPr>
            <a:r>
              <a:rPr dirty="0" sz="700" spc="-5" b="1">
                <a:solidFill>
                  <a:srgbClr val="3A3A3A"/>
                </a:solidFill>
                <a:latin typeface="Arial"/>
                <a:cs typeface="Arial"/>
              </a:rPr>
              <a:t>C</a:t>
            </a:r>
            <a:r>
              <a:rPr dirty="0" sz="700" spc="-25" b="1">
                <a:solidFill>
                  <a:srgbClr val="3A3A3A"/>
                </a:solidFill>
                <a:latin typeface="Arial"/>
                <a:cs typeface="Arial"/>
              </a:rPr>
              <a:t>u</a:t>
            </a:r>
            <a:r>
              <a:rPr dirty="0" sz="700" spc="-10" b="1">
                <a:solidFill>
                  <a:srgbClr val="3A3A3A"/>
                </a:solidFill>
                <a:latin typeface="Arial"/>
                <a:cs typeface="Arial"/>
              </a:rPr>
              <a:t>s</a:t>
            </a:r>
            <a:r>
              <a:rPr dirty="0" sz="700" b="1">
                <a:solidFill>
                  <a:srgbClr val="3A3A3A"/>
                </a:solidFill>
                <a:latin typeface="Arial"/>
                <a:cs typeface="Arial"/>
              </a:rPr>
              <a:t>t</a:t>
            </a:r>
            <a:r>
              <a:rPr dirty="0" sz="700" spc="-25" b="1">
                <a:solidFill>
                  <a:srgbClr val="3A3A3A"/>
                </a:solidFill>
                <a:latin typeface="Arial"/>
                <a:cs typeface="Arial"/>
              </a:rPr>
              <a:t>o</a:t>
            </a:r>
            <a:r>
              <a:rPr dirty="0" sz="700" b="1">
                <a:solidFill>
                  <a:srgbClr val="3A3A3A"/>
                </a:solidFill>
                <a:latin typeface="Arial"/>
                <a:cs typeface="Arial"/>
              </a:rPr>
              <a:t>m</a:t>
            </a:r>
            <a:r>
              <a:rPr dirty="0" sz="700" spc="-10" b="1">
                <a:solidFill>
                  <a:srgbClr val="3A3A3A"/>
                </a:solidFill>
                <a:latin typeface="Arial"/>
                <a:cs typeface="Arial"/>
              </a:rPr>
              <a:t>e</a:t>
            </a:r>
            <a:r>
              <a:rPr dirty="0" sz="700" spc="-5" b="1">
                <a:solidFill>
                  <a:srgbClr val="3A3A3A"/>
                </a:solidFill>
                <a:latin typeface="Arial"/>
                <a:cs typeface="Arial"/>
              </a:rPr>
              <a:t>r  </a:t>
            </a:r>
            <a:r>
              <a:rPr dirty="0" sz="700" b="1">
                <a:solidFill>
                  <a:srgbClr val="3A3A3A"/>
                </a:solidFill>
                <a:latin typeface="Arial"/>
                <a:cs typeface="Arial"/>
              </a:rPr>
              <a:t>Focus</a:t>
            </a:r>
            <a:endParaRPr sz="700">
              <a:latin typeface="Arial"/>
              <a:cs typeface="Arial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5257794" y="2807207"/>
            <a:ext cx="2681605" cy="2590800"/>
          </a:xfrm>
          <a:custGeom>
            <a:avLst/>
            <a:gdLst/>
            <a:ahLst/>
            <a:cxnLst/>
            <a:rect l="l" t="t" r="r" b="b"/>
            <a:pathLst>
              <a:path w="2681604" h="2590800">
                <a:moveTo>
                  <a:pt x="1465148" y="0"/>
                </a:moveTo>
                <a:lnTo>
                  <a:pt x="1403438" y="965"/>
                </a:lnTo>
                <a:lnTo>
                  <a:pt x="1341373" y="3060"/>
                </a:lnTo>
                <a:lnTo>
                  <a:pt x="1279004" y="6311"/>
                </a:lnTo>
                <a:lnTo>
                  <a:pt x="1211872" y="11087"/>
                </a:lnTo>
                <a:lnTo>
                  <a:pt x="1145946" y="17132"/>
                </a:lnTo>
                <a:lnTo>
                  <a:pt x="1081265" y="24396"/>
                </a:lnTo>
                <a:lnTo>
                  <a:pt x="1017892" y="32842"/>
                </a:lnTo>
                <a:lnTo>
                  <a:pt x="955890" y="42443"/>
                </a:lnTo>
                <a:lnTo>
                  <a:pt x="895299" y="53174"/>
                </a:lnTo>
                <a:lnTo>
                  <a:pt x="836193" y="64998"/>
                </a:lnTo>
                <a:lnTo>
                  <a:pt x="778611" y="77889"/>
                </a:lnTo>
                <a:lnTo>
                  <a:pt x="722617" y="91795"/>
                </a:lnTo>
                <a:lnTo>
                  <a:pt x="668273" y="106692"/>
                </a:lnTo>
                <a:lnTo>
                  <a:pt x="615619" y="122567"/>
                </a:lnTo>
                <a:lnTo>
                  <a:pt x="564730" y="139357"/>
                </a:lnTo>
                <a:lnTo>
                  <a:pt x="515645" y="157060"/>
                </a:lnTo>
                <a:lnTo>
                  <a:pt x="468426" y="175628"/>
                </a:lnTo>
                <a:lnTo>
                  <a:pt x="423125" y="195021"/>
                </a:lnTo>
                <a:lnTo>
                  <a:pt x="379806" y="215214"/>
                </a:lnTo>
                <a:lnTo>
                  <a:pt x="338518" y="236181"/>
                </a:lnTo>
                <a:lnTo>
                  <a:pt x="299313" y="257886"/>
                </a:lnTo>
                <a:lnTo>
                  <a:pt x="262267" y="280301"/>
                </a:lnTo>
                <a:lnTo>
                  <a:pt x="227418" y="303377"/>
                </a:lnTo>
                <a:lnTo>
                  <a:pt x="194817" y="327101"/>
                </a:lnTo>
                <a:lnTo>
                  <a:pt x="164541" y="351421"/>
                </a:lnTo>
                <a:lnTo>
                  <a:pt x="111124" y="401777"/>
                </a:lnTo>
                <a:lnTo>
                  <a:pt x="67640" y="454177"/>
                </a:lnTo>
                <a:lnTo>
                  <a:pt x="34518" y="508355"/>
                </a:lnTo>
                <a:lnTo>
                  <a:pt x="12217" y="564070"/>
                </a:lnTo>
                <a:lnTo>
                  <a:pt x="1168" y="621042"/>
                </a:lnTo>
                <a:lnTo>
                  <a:pt x="0" y="649935"/>
                </a:lnTo>
                <a:lnTo>
                  <a:pt x="1828" y="679030"/>
                </a:lnTo>
                <a:lnTo>
                  <a:pt x="6680" y="708329"/>
                </a:lnTo>
                <a:lnTo>
                  <a:pt x="14630" y="737781"/>
                </a:lnTo>
                <a:lnTo>
                  <a:pt x="1117968" y="2451176"/>
                </a:lnTo>
                <a:lnTo>
                  <a:pt x="1134135" y="2480805"/>
                </a:lnTo>
                <a:lnTo>
                  <a:pt x="1162024" y="2508021"/>
                </a:lnTo>
                <a:lnTo>
                  <a:pt x="1200403" y="2532278"/>
                </a:lnTo>
                <a:lnTo>
                  <a:pt x="1248041" y="2553042"/>
                </a:lnTo>
                <a:lnTo>
                  <a:pt x="1303680" y="2569781"/>
                </a:lnTo>
                <a:lnTo>
                  <a:pt x="1366113" y="2581935"/>
                </a:lnTo>
                <a:lnTo>
                  <a:pt x="1434071" y="2588971"/>
                </a:lnTo>
                <a:lnTo>
                  <a:pt x="1494408" y="2590533"/>
                </a:lnTo>
                <a:lnTo>
                  <a:pt x="1552955" y="2587929"/>
                </a:lnTo>
                <a:lnTo>
                  <a:pt x="1608861" y="2581440"/>
                </a:lnTo>
                <a:lnTo>
                  <a:pt x="1661248" y="2571356"/>
                </a:lnTo>
                <a:lnTo>
                  <a:pt x="1709267" y="2557957"/>
                </a:lnTo>
                <a:lnTo>
                  <a:pt x="1752053" y="2541524"/>
                </a:lnTo>
                <a:lnTo>
                  <a:pt x="1788731" y="2522347"/>
                </a:lnTo>
                <a:lnTo>
                  <a:pt x="1840344" y="2476893"/>
                </a:lnTo>
                <a:lnTo>
                  <a:pt x="1853539" y="2451176"/>
                </a:lnTo>
                <a:lnTo>
                  <a:pt x="2681287" y="1165745"/>
                </a:lnTo>
                <a:lnTo>
                  <a:pt x="1485747" y="1165745"/>
                </a:lnTo>
                <a:lnTo>
                  <a:pt x="1418069" y="1165110"/>
                </a:lnTo>
                <a:lnTo>
                  <a:pt x="1351241" y="1163231"/>
                </a:lnTo>
                <a:lnTo>
                  <a:pt x="1285354" y="1160132"/>
                </a:lnTo>
                <a:lnTo>
                  <a:pt x="1220470" y="1155839"/>
                </a:lnTo>
                <a:lnTo>
                  <a:pt x="1156690" y="1150391"/>
                </a:lnTo>
                <a:lnTo>
                  <a:pt x="1094079" y="1143812"/>
                </a:lnTo>
                <a:lnTo>
                  <a:pt x="1032713" y="1136129"/>
                </a:lnTo>
                <a:lnTo>
                  <a:pt x="972667" y="1127391"/>
                </a:lnTo>
                <a:lnTo>
                  <a:pt x="914031" y="1117600"/>
                </a:lnTo>
                <a:lnTo>
                  <a:pt x="856881" y="1106792"/>
                </a:lnTo>
                <a:lnTo>
                  <a:pt x="801281" y="1095019"/>
                </a:lnTo>
                <a:lnTo>
                  <a:pt x="747318" y="1082281"/>
                </a:lnTo>
                <a:lnTo>
                  <a:pt x="695070" y="1068628"/>
                </a:lnTo>
                <a:lnTo>
                  <a:pt x="644613" y="1054074"/>
                </a:lnTo>
                <a:lnTo>
                  <a:pt x="596023" y="1038669"/>
                </a:lnTo>
                <a:lnTo>
                  <a:pt x="549376" y="1022426"/>
                </a:lnTo>
                <a:lnTo>
                  <a:pt x="504761" y="1005382"/>
                </a:lnTo>
                <a:lnTo>
                  <a:pt x="462241" y="987564"/>
                </a:lnTo>
                <a:lnTo>
                  <a:pt x="421906" y="968997"/>
                </a:lnTo>
                <a:lnTo>
                  <a:pt x="383832" y="949718"/>
                </a:lnTo>
                <a:lnTo>
                  <a:pt x="348094" y="929754"/>
                </a:lnTo>
                <a:lnTo>
                  <a:pt x="314756" y="909142"/>
                </a:lnTo>
                <a:lnTo>
                  <a:pt x="255650" y="866063"/>
                </a:lnTo>
                <a:lnTo>
                  <a:pt x="207124" y="820724"/>
                </a:lnTo>
                <a:lnTo>
                  <a:pt x="169798" y="773353"/>
                </a:lnTo>
                <a:lnTo>
                  <a:pt x="144310" y="724204"/>
                </a:lnTo>
                <a:lnTo>
                  <a:pt x="131267" y="673506"/>
                </a:lnTo>
                <a:lnTo>
                  <a:pt x="129603" y="647636"/>
                </a:lnTo>
                <a:lnTo>
                  <a:pt x="131267" y="621779"/>
                </a:lnTo>
                <a:lnTo>
                  <a:pt x="144310" y="571080"/>
                </a:lnTo>
                <a:lnTo>
                  <a:pt x="169798" y="521919"/>
                </a:lnTo>
                <a:lnTo>
                  <a:pt x="207124" y="474560"/>
                </a:lnTo>
                <a:lnTo>
                  <a:pt x="255650" y="429221"/>
                </a:lnTo>
                <a:lnTo>
                  <a:pt x="314756" y="386143"/>
                </a:lnTo>
                <a:lnTo>
                  <a:pt x="348094" y="365531"/>
                </a:lnTo>
                <a:lnTo>
                  <a:pt x="383832" y="345567"/>
                </a:lnTo>
                <a:lnTo>
                  <a:pt x="421906" y="326288"/>
                </a:lnTo>
                <a:lnTo>
                  <a:pt x="462241" y="307721"/>
                </a:lnTo>
                <a:lnTo>
                  <a:pt x="504761" y="289902"/>
                </a:lnTo>
                <a:lnTo>
                  <a:pt x="549376" y="272859"/>
                </a:lnTo>
                <a:lnTo>
                  <a:pt x="596023" y="256616"/>
                </a:lnTo>
                <a:lnTo>
                  <a:pt x="644613" y="241211"/>
                </a:lnTo>
                <a:lnTo>
                  <a:pt x="695070" y="226656"/>
                </a:lnTo>
                <a:lnTo>
                  <a:pt x="747318" y="213004"/>
                </a:lnTo>
                <a:lnTo>
                  <a:pt x="801281" y="200266"/>
                </a:lnTo>
                <a:lnTo>
                  <a:pt x="856881" y="188480"/>
                </a:lnTo>
                <a:lnTo>
                  <a:pt x="914031" y="177685"/>
                </a:lnTo>
                <a:lnTo>
                  <a:pt x="972667" y="167894"/>
                </a:lnTo>
                <a:lnTo>
                  <a:pt x="1032713" y="159143"/>
                </a:lnTo>
                <a:lnTo>
                  <a:pt x="1094079" y="151472"/>
                </a:lnTo>
                <a:lnTo>
                  <a:pt x="1156690" y="144894"/>
                </a:lnTo>
                <a:lnTo>
                  <a:pt x="1220470" y="139433"/>
                </a:lnTo>
                <a:lnTo>
                  <a:pt x="1285354" y="135153"/>
                </a:lnTo>
                <a:lnTo>
                  <a:pt x="1351241" y="132054"/>
                </a:lnTo>
                <a:lnTo>
                  <a:pt x="1418069" y="130162"/>
                </a:lnTo>
                <a:lnTo>
                  <a:pt x="2376614" y="129527"/>
                </a:lnTo>
                <a:lnTo>
                  <a:pt x="2356281" y="122847"/>
                </a:lnTo>
                <a:lnTo>
                  <a:pt x="2308212" y="108305"/>
                </a:lnTo>
                <a:lnTo>
                  <a:pt x="2258872" y="94602"/>
                </a:lnTo>
                <a:lnTo>
                  <a:pt x="2208288" y="81724"/>
                </a:lnTo>
                <a:lnTo>
                  <a:pt x="2156536" y="69723"/>
                </a:lnTo>
                <a:lnTo>
                  <a:pt x="2103666" y="58597"/>
                </a:lnTo>
                <a:lnTo>
                  <a:pt x="2049741" y="48387"/>
                </a:lnTo>
                <a:lnTo>
                  <a:pt x="1994814" y="39077"/>
                </a:lnTo>
                <a:lnTo>
                  <a:pt x="1938947" y="30721"/>
                </a:lnTo>
                <a:lnTo>
                  <a:pt x="1882203" y="23329"/>
                </a:lnTo>
                <a:lnTo>
                  <a:pt x="1824621" y="16903"/>
                </a:lnTo>
                <a:lnTo>
                  <a:pt x="1766290" y="11480"/>
                </a:lnTo>
                <a:lnTo>
                  <a:pt x="1707248" y="7073"/>
                </a:lnTo>
                <a:lnTo>
                  <a:pt x="1647545" y="3708"/>
                </a:lnTo>
                <a:lnTo>
                  <a:pt x="1587258" y="1384"/>
                </a:lnTo>
                <a:lnTo>
                  <a:pt x="1526438" y="152"/>
                </a:lnTo>
                <a:lnTo>
                  <a:pt x="1465148" y="0"/>
                </a:lnTo>
                <a:close/>
              </a:path>
            </a:pathLst>
          </a:custGeom>
          <a:solidFill>
            <a:srgbClr val="FFFFFF">
              <a:alpha val="3999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6743546" y="2936739"/>
            <a:ext cx="1485900" cy="1036319"/>
          </a:xfrm>
          <a:custGeom>
            <a:avLst/>
            <a:gdLst/>
            <a:ahLst/>
            <a:cxnLst/>
            <a:rect l="l" t="t" r="r" b="b"/>
            <a:pathLst>
              <a:path w="1485900" h="1036320">
                <a:moveTo>
                  <a:pt x="890866" y="0"/>
                </a:moveTo>
                <a:lnTo>
                  <a:pt x="0" y="0"/>
                </a:lnTo>
                <a:lnTo>
                  <a:pt x="67691" y="635"/>
                </a:lnTo>
                <a:lnTo>
                  <a:pt x="134518" y="2514"/>
                </a:lnTo>
                <a:lnTo>
                  <a:pt x="200406" y="5613"/>
                </a:lnTo>
                <a:lnTo>
                  <a:pt x="265277" y="9906"/>
                </a:lnTo>
                <a:lnTo>
                  <a:pt x="329057" y="15354"/>
                </a:lnTo>
                <a:lnTo>
                  <a:pt x="391680" y="21932"/>
                </a:lnTo>
                <a:lnTo>
                  <a:pt x="453047" y="29616"/>
                </a:lnTo>
                <a:lnTo>
                  <a:pt x="513080" y="38366"/>
                </a:lnTo>
                <a:lnTo>
                  <a:pt x="571728" y="48158"/>
                </a:lnTo>
                <a:lnTo>
                  <a:pt x="628878" y="58953"/>
                </a:lnTo>
                <a:lnTo>
                  <a:pt x="684479" y="70739"/>
                </a:lnTo>
                <a:lnTo>
                  <a:pt x="738441" y="83477"/>
                </a:lnTo>
                <a:lnTo>
                  <a:pt x="790689" y="97129"/>
                </a:lnTo>
                <a:lnTo>
                  <a:pt x="841146" y="111671"/>
                </a:lnTo>
                <a:lnTo>
                  <a:pt x="889736" y="127088"/>
                </a:lnTo>
                <a:lnTo>
                  <a:pt x="936383" y="143332"/>
                </a:lnTo>
                <a:lnTo>
                  <a:pt x="980998" y="160375"/>
                </a:lnTo>
                <a:lnTo>
                  <a:pt x="1023518" y="178193"/>
                </a:lnTo>
                <a:lnTo>
                  <a:pt x="1063853" y="196748"/>
                </a:lnTo>
                <a:lnTo>
                  <a:pt x="1101928" y="216027"/>
                </a:lnTo>
                <a:lnTo>
                  <a:pt x="1137678" y="235991"/>
                </a:lnTo>
                <a:lnTo>
                  <a:pt x="1171003" y="256616"/>
                </a:lnTo>
                <a:lnTo>
                  <a:pt x="1230109" y="299681"/>
                </a:lnTo>
                <a:lnTo>
                  <a:pt x="1278636" y="345033"/>
                </a:lnTo>
                <a:lnTo>
                  <a:pt x="1315961" y="392391"/>
                </a:lnTo>
                <a:lnTo>
                  <a:pt x="1341450" y="441553"/>
                </a:lnTo>
                <a:lnTo>
                  <a:pt x="1354505" y="492252"/>
                </a:lnTo>
                <a:lnTo>
                  <a:pt x="1356156" y="518121"/>
                </a:lnTo>
                <a:lnTo>
                  <a:pt x="1354505" y="543966"/>
                </a:lnTo>
                <a:lnTo>
                  <a:pt x="1341450" y="594677"/>
                </a:lnTo>
                <a:lnTo>
                  <a:pt x="1315961" y="643826"/>
                </a:lnTo>
                <a:lnTo>
                  <a:pt x="1278636" y="691184"/>
                </a:lnTo>
                <a:lnTo>
                  <a:pt x="1230109" y="736536"/>
                </a:lnTo>
                <a:lnTo>
                  <a:pt x="1171003" y="779614"/>
                </a:lnTo>
                <a:lnTo>
                  <a:pt x="1137678" y="800227"/>
                </a:lnTo>
                <a:lnTo>
                  <a:pt x="1101928" y="820191"/>
                </a:lnTo>
                <a:lnTo>
                  <a:pt x="1063853" y="839469"/>
                </a:lnTo>
                <a:lnTo>
                  <a:pt x="1023518" y="858024"/>
                </a:lnTo>
                <a:lnTo>
                  <a:pt x="980998" y="875842"/>
                </a:lnTo>
                <a:lnTo>
                  <a:pt x="936383" y="892898"/>
                </a:lnTo>
                <a:lnTo>
                  <a:pt x="889736" y="909142"/>
                </a:lnTo>
                <a:lnTo>
                  <a:pt x="841146" y="924547"/>
                </a:lnTo>
                <a:lnTo>
                  <a:pt x="790689" y="939088"/>
                </a:lnTo>
                <a:lnTo>
                  <a:pt x="738441" y="952754"/>
                </a:lnTo>
                <a:lnTo>
                  <a:pt x="684479" y="965479"/>
                </a:lnTo>
                <a:lnTo>
                  <a:pt x="628878" y="977265"/>
                </a:lnTo>
                <a:lnTo>
                  <a:pt x="571728" y="988060"/>
                </a:lnTo>
                <a:lnTo>
                  <a:pt x="513080" y="997851"/>
                </a:lnTo>
                <a:lnTo>
                  <a:pt x="453047" y="1006602"/>
                </a:lnTo>
                <a:lnTo>
                  <a:pt x="391680" y="1014285"/>
                </a:lnTo>
                <a:lnTo>
                  <a:pt x="329057" y="1020864"/>
                </a:lnTo>
                <a:lnTo>
                  <a:pt x="265277" y="1026312"/>
                </a:lnTo>
                <a:lnTo>
                  <a:pt x="200406" y="1030605"/>
                </a:lnTo>
                <a:lnTo>
                  <a:pt x="134518" y="1033703"/>
                </a:lnTo>
                <a:lnTo>
                  <a:pt x="67691" y="1035583"/>
                </a:lnTo>
                <a:lnTo>
                  <a:pt x="0" y="1036218"/>
                </a:lnTo>
                <a:lnTo>
                  <a:pt x="1195539" y="1036218"/>
                </a:lnTo>
                <a:lnTo>
                  <a:pt x="1471129" y="608241"/>
                </a:lnTo>
                <a:lnTo>
                  <a:pt x="1481975" y="563270"/>
                </a:lnTo>
                <a:lnTo>
                  <a:pt x="1485582" y="518109"/>
                </a:lnTo>
                <a:lnTo>
                  <a:pt x="1481975" y="472973"/>
                </a:lnTo>
                <a:lnTo>
                  <a:pt x="1471129" y="427990"/>
                </a:lnTo>
                <a:lnTo>
                  <a:pt x="1448612" y="374370"/>
                </a:lnTo>
                <a:lnTo>
                  <a:pt x="1416519" y="322592"/>
                </a:lnTo>
                <a:lnTo>
                  <a:pt x="1375295" y="272821"/>
                </a:lnTo>
                <a:lnTo>
                  <a:pt x="1325422" y="225209"/>
                </a:lnTo>
                <a:lnTo>
                  <a:pt x="1267358" y="179895"/>
                </a:lnTo>
                <a:lnTo>
                  <a:pt x="1235405" y="158153"/>
                </a:lnTo>
                <a:lnTo>
                  <a:pt x="1201572" y="137045"/>
                </a:lnTo>
                <a:lnTo>
                  <a:pt x="1165923" y="116598"/>
                </a:lnTo>
                <a:lnTo>
                  <a:pt x="1128534" y="96812"/>
                </a:lnTo>
                <a:lnTo>
                  <a:pt x="1089431" y="77724"/>
                </a:lnTo>
                <a:lnTo>
                  <a:pt x="1048702" y="59347"/>
                </a:lnTo>
                <a:lnTo>
                  <a:pt x="1006386" y="41694"/>
                </a:lnTo>
                <a:lnTo>
                  <a:pt x="962545" y="24790"/>
                </a:lnTo>
                <a:lnTo>
                  <a:pt x="917232" y="8661"/>
                </a:lnTo>
                <a:lnTo>
                  <a:pt x="890866" y="0"/>
                </a:lnTo>
                <a:close/>
              </a:path>
            </a:pathLst>
          </a:custGeom>
          <a:solidFill>
            <a:srgbClr val="FFFFFF">
              <a:alpha val="3999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5259317" y="2808729"/>
            <a:ext cx="2971800" cy="2590800"/>
          </a:xfrm>
          <a:custGeom>
            <a:avLst/>
            <a:gdLst/>
            <a:ahLst/>
            <a:cxnLst/>
            <a:rect l="l" t="t" r="r" b="b"/>
            <a:pathLst>
              <a:path w="2971800" h="2590800">
                <a:moveTo>
                  <a:pt x="14630" y="737781"/>
                </a:moveTo>
                <a:lnTo>
                  <a:pt x="6680" y="708329"/>
                </a:lnTo>
                <a:lnTo>
                  <a:pt x="1828" y="679043"/>
                </a:lnTo>
                <a:lnTo>
                  <a:pt x="0" y="649935"/>
                </a:lnTo>
                <a:lnTo>
                  <a:pt x="1168" y="621042"/>
                </a:lnTo>
                <a:lnTo>
                  <a:pt x="12217" y="564070"/>
                </a:lnTo>
                <a:lnTo>
                  <a:pt x="34531" y="508355"/>
                </a:lnTo>
                <a:lnTo>
                  <a:pt x="67640" y="454177"/>
                </a:lnTo>
                <a:lnTo>
                  <a:pt x="111124" y="401777"/>
                </a:lnTo>
                <a:lnTo>
                  <a:pt x="164541" y="351434"/>
                </a:lnTo>
                <a:lnTo>
                  <a:pt x="194817" y="327101"/>
                </a:lnTo>
                <a:lnTo>
                  <a:pt x="227418" y="303377"/>
                </a:lnTo>
                <a:lnTo>
                  <a:pt x="262267" y="280301"/>
                </a:lnTo>
                <a:lnTo>
                  <a:pt x="299313" y="257886"/>
                </a:lnTo>
                <a:lnTo>
                  <a:pt x="338518" y="236181"/>
                </a:lnTo>
                <a:lnTo>
                  <a:pt x="379806" y="215214"/>
                </a:lnTo>
                <a:lnTo>
                  <a:pt x="423125" y="195021"/>
                </a:lnTo>
                <a:lnTo>
                  <a:pt x="468426" y="175628"/>
                </a:lnTo>
                <a:lnTo>
                  <a:pt x="515645" y="157060"/>
                </a:lnTo>
                <a:lnTo>
                  <a:pt x="564730" y="139369"/>
                </a:lnTo>
                <a:lnTo>
                  <a:pt x="615619" y="122567"/>
                </a:lnTo>
                <a:lnTo>
                  <a:pt x="668273" y="106705"/>
                </a:lnTo>
                <a:lnTo>
                  <a:pt x="722617" y="91795"/>
                </a:lnTo>
                <a:lnTo>
                  <a:pt x="778611" y="77889"/>
                </a:lnTo>
                <a:lnTo>
                  <a:pt x="836193" y="64998"/>
                </a:lnTo>
                <a:lnTo>
                  <a:pt x="895311" y="53174"/>
                </a:lnTo>
                <a:lnTo>
                  <a:pt x="955890" y="42456"/>
                </a:lnTo>
                <a:lnTo>
                  <a:pt x="1017892" y="32842"/>
                </a:lnTo>
                <a:lnTo>
                  <a:pt x="1081265" y="24396"/>
                </a:lnTo>
                <a:lnTo>
                  <a:pt x="1145946" y="17132"/>
                </a:lnTo>
                <a:lnTo>
                  <a:pt x="1211872" y="11099"/>
                </a:lnTo>
                <a:lnTo>
                  <a:pt x="1279004" y="6311"/>
                </a:lnTo>
                <a:lnTo>
                  <a:pt x="1341373" y="3060"/>
                </a:lnTo>
                <a:lnTo>
                  <a:pt x="1403438" y="965"/>
                </a:lnTo>
                <a:lnTo>
                  <a:pt x="1465148" y="0"/>
                </a:lnTo>
                <a:lnTo>
                  <a:pt x="1526438" y="152"/>
                </a:lnTo>
                <a:lnTo>
                  <a:pt x="1587258" y="1397"/>
                </a:lnTo>
                <a:lnTo>
                  <a:pt x="1647545" y="3708"/>
                </a:lnTo>
                <a:lnTo>
                  <a:pt x="1707248" y="7073"/>
                </a:lnTo>
                <a:lnTo>
                  <a:pt x="1766290" y="11480"/>
                </a:lnTo>
                <a:lnTo>
                  <a:pt x="1824621" y="16903"/>
                </a:lnTo>
                <a:lnTo>
                  <a:pt x="1882203" y="23329"/>
                </a:lnTo>
                <a:lnTo>
                  <a:pt x="1938947" y="30721"/>
                </a:lnTo>
                <a:lnTo>
                  <a:pt x="1994814" y="39090"/>
                </a:lnTo>
                <a:lnTo>
                  <a:pt x="2049741" y="48387"/>
                </a:lnTo>
                <a:lnTo>
                  <a:pt x="2103666" y="58597"/>
                </a:lnTo>
                <a:lnTo>
                  <a:pt x="2156536" y="69723"/>
                </a:lnTo>
                <a:lnTo>
                  <a:pt x="2208288" y="81737"/>
                </a:lnTo>
                <a:lnTo>
                  <a:pt x="2258872" y="94602"/>
                </a:lnTo>
                <a:lnTo>
                  <a:pt x="2308225" y="108318"/>
                </a:lnTo>
                <a:lnTo>
                  <a:pt x="2356281" y="122847"/>
                </a:lnTo>
                <a:lnTo>
                  <a:pt x="2402992" y="138201"/>
                </a:lnTo>
                <a:lnTo>
                  <a:pt x="2448293" y="154330"/>
                </a:lnTo>
                <a:lnTo>
                  <a:pt x="2492133" y="171234"/>
                </a:lnTo>
                <a:lnTo>
                  <a:pt x="2534450" y="188874"/>
                </a:lnTo>
                <a:lnTo>
                  <a:pt x="2575191" y="207264"/>
                </a:lnTo>
                <a:lnTo>
                  <a:pt x="2614282" y="226352"/>
                </a:lnTo>
                <a:lnTo>
                  <a:pt x="2651683" y="246126"/>
                </a:lnTo>
                <a:lnTo>
                  <a:pt x="2687320" y="266585"/>
                </a:lnTo>
                <a:lnTo>
                  <a:pt x="2721152" y="287693"/>
                </a:lnTo>
                <a:lnTo>
                  <a:pt x="2753105" y="309435"/>
                </a:lnTo>
                <a:lnTo>
                  <a:pt x="2811170" y="354736"/>
                </a:lnTo>
                <a:lnTo>
                  <a:pt x="2861043" y="402361"/>
                </a:lnTo>
                <a:lnTo>
                  <a:pt x="2902267" y="452132"/>
                </a:lnTo>
                <a:lnTo>
                  <a:pt x="2934373" y="503897"/>
                </a:lnTo>
                <a:lnTo>
                  <a:pt x="2956890" y="557517"/>
                </a:lnTo>
                <a:lnTo>
                  <a:pt x="2967723" y="602500"/>
                </a:lnTo>
                <a:lnTo>
                  <a:pt x="2971342" y="647649"/>
                </a:lnTo>
                <a:lnTo>
                  <a:pt x="2967723" y="692797"/>
                </a:lnTo>
                <a:lnTo>
                  <a:pt x="2956890" y="737781"/>
                </a:lnTo>
                <a:lnTo>
                  <a:pt x="1853539" y="2451176"/>
                </a:lnTo>
                <a:lnTo>
                  <a:pt x="1840344" y="2476893"/>
                </a:lnTo>
                <a:lnTo>
                  <a:pt x="1788744" y="2522347"/>
                </a:lnTo>
                <a:lnTo>
                  <a:pt x="1752053" y="2541524"/>
                </a:lnTo>
                <a:lnTo>
                  <a:pt x="1709267" y="2557957"/>
                </a:lnTo>
                <a:lnTo>
                  <a:pt x="1661248" y="2571356"/>
                </a:lnTo>
                <a:lnTo>
                  <a:pt x="1608861" y="2581440"/>
                </a:lnTo>
                <a:lnTo>
                  <a:pt x="1552955" y="2587929"/>
                </a:lnTo>
                <a:lnTo>
                  <a:pt x="1494408" y="2590533"/>
                </a:lnTo>
                <a:lnTo>
                  <a:pt x="1434071" y="2588983"/>
                </a:lnTo>
                <a:lnTo>
                  <a:pt x="1366113" y="2581935"/>
                </a:lnTo>
                <a:lnTo>
                  <a:pt x="1303693" y="2569781"/>
                </a:lnTo>
                <a:lnTo>
                  <a:pt x="1248041" y="2553042"/>
                </a:lnTo>
                <a:lnTo>
                  <a:pt x="1200403" y="2532278"/>
                </a:lnTo>
                <a:lnTo>
                  <a:pt x="1162024" y="2508021"/>
                </a:lnTo>
                <a:lnTo>
                  <a:pt x="1134135" y="2480805"/>
                </a:lnTo>
                <a:lnTo>
                  <a:pt x="1117968" y="2451176"/>
                </a:lnTo>
                <a:lnTo>
                  <a:pt x="14630" y="737781"/>
                </a:lnTo>
                <a:close/>
              </a:path>
            </a:pathLst>
          </a:custGeom>
          <a:ln w="9144">
            <a:solidFill>
              <a:srgbClr val="4BACC6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5387340" y="2939795"/>
            <a:ext cx="2715895" cy="1036319"/>
          </a:xfrm>
          <a:custGeom>
            <a:avLst/>
            <a:gdLst/>
            <a:ahLst/>
            <a:cxnLst/>
            <a:rect l="l" t="t" r="r" b="b"/>
            <a:pathLst>
              <a:path w="2715895" h="1036320">
                <a:moveTo>
                  <a:pt x="0" y="517855"/>
                </a:moveTo>
                <a:lnTo>
                  <a:pt x="6591" y="569214"/>
                </a:lnTo>
                <a:lnTo>
                  <a:pt x="25958" y="619150"/>
                </a:lnTo>
                <a:lnTo>
                  <a:pt x="57480" y="667423"/>
                </a:lnTo>
                <a:lnTo>
                  <a:pt x="100533" y="713778"/>
                </a:lnTo>
                <a:lnTo>
                  <a:pt x="154482" y="757999"/>
                </a:lnTo>
                <a:lnTo>
                  <a:pt x="218719" y="799833"/>
                </a:lnTo>
                <a:lnTo>
                  <a:pt x="254508" y="819785"/>
                </a:lnTo>
                <a:lnTo>
                  <a:pt x="292633" y="839050"/>
                </a:lnTo>
                <a:lnTo>
                  <a:pt x="333006" y="857605"/>
                </a:lnTo>
                <a:lnTo>
                  <a:pt x="375564" y="875411"/>
                </a:lnTo>
                <a:lnTo>
                  <a:pt x="420243" y="892454"/>
                </a:lnTo>
                <a:lnTo>
                  <a:pt x="466928" y="908685"/>
                </a:lnTo>
                <a:lnTo>
                  <a:pt x="515569" y="924090"/>
                </a:lnTo>
                <a:lnTo>
                  <a:pt x="566089" y="938631"/>
                </a:lnTo>
                <a:lnTo>
                  <a:pt x="618388" y="952284"/>
                </a:lnTo>
                <a:lnTo>
                  <a:pt x="672414" y="965009"/>
                </a:lnTo>
                <a:lnTo>
                  <a:pt x="728078" y="976782"/>
                </a:lnTo>
                <a:lnTo>
                  <a:pt x="785291" y="987577"/>
                </a:lnTo>
                <a:lnTo>
                  <a:pt x="844003" y="997369"/>
                </a:lnTo>
                <a:lnTo>
                  <a:pt x="904100" y="1006106"/>
                </a:lnTo>
                <a:lnTo>
                  <a:pt x="965542" y="1013790"/>
                </a:lnTo>
                <a:lnTo>
                  <a:pt x="1028217" y="1020356"/>
                </a:lnTo>
                <a:lnTo>
                  <a:pt x="1092073" y="1025804"/>
                </a:lnTo>
                <a:lnTo>
                  <a:pt x="1157020" y="1030097"/>
                </a:lnTo>
                <a:lnTo>
                  <a:pt x="1222984" y="1033195"/>
                </a:lnTo>
                <a:lnTo>
                  <a:pt x="1289888" y="1035075"/>
                </a:lnTo>
                <a:lnTo>
                  <a:pt x="1357642" y="1035710"/>
                </a:lnTo>
                <a:lnTo>
                  <a:pt x="1425397" y="1035075"/>
                </a:lnTo>
                <a:lnTo>
                  <a:pt x="1492300" y="1033195"/>
                </a:lnTo>
                <a:lnTo>
                  <a:pt x="1558264" y="1030097"/>
                </a:lnTo>
                <a:lnTo>
                  <a:pt x="1623212" y="1025804"/>
                </a:lnTo>
                <a:lnTo>
                  <a:pt x="1687068" y="1020356"/>
                </a:lnTo>
                <a:lnTo>
                  <a:pt x="1749755" y="1013790"/>
                </a:lnTo>
                <a:lnTo>
                  <a:pt x="1811185" y="1006106"/>
                </a:lnTo>
                <a:lnTo>
                  <a:pt x="1871294" y="997369"/>
                </a:lnTo>
                <a:lnTo>
                  <a:pt x="1929993" y="987577"/>
                </a:lnTo>
                <a:lnTo>
                  <a:pt x="1987219" y="976782"/>
                </a:lnTo>
                <a:lnTo>
                  <a:pt x="2042883" y="965009"/>
                </a:lnTo>
                <a:lnTo>
                  <a:pt x="2096897" y="952284"/>
                </a:lnTo>
                <a:lnTo>
                  <a:pt x="2149208" y="938631"/>
                </a:lnTo>
                <a:lnTo>
                  <a:pt x="2199728" y="924090"/>
                </a:lnTo>
                <a:lnTo>
                  <a:pt x="2248369" y="908685"/>
                </a:lnTo>
                <a:lnTo>
                  <a:pt x="2295055" y="892454"/>
                </a:lnTo>
                <a:lnTo>
                  <a:pt x="2339721" y="875411"/>
                </a:lnTo>
                <a:lnTo>
                  <a:pt x="2382291" y="857605"/>
                </a:lnTo>
                <a:lnTo>
                  <a:pt x="2422664" y="839050"/>
                </a:lnTo>
                <a:lnTo>
                  <a:pt x="2460790" y="819785"/>
                </a:lnTo>
                <a:lnTo>
                  <a:pt x="2496566" y="799833"/>
                </a:lnTo>
                <a:lnTo>
                  <a:pt x="2529941" y="779221"/>
                </a:lnTo>
                <a:lnTo>
                  <a:pt x="2589110" y="736168"/>
                </a:lnTo>
                <a:lnTo>
                  <a:pt x="2637688" y="690854"/>
                </a:lnTo>
                <a:lnTo>
                  <a:pt x="2675051" y="643509"/>
                </a:lnTo>
                <a:lnTo>
                  <a:pt x="2700578" y="594385"/>
                </a:lnTo>
                <a:lnTo>
                  <a:pt x="2713634" y="543699"/>
                </a:lnTo>
                <a:lnTo>
                  <a:pt x="2715298" y="517855"/>
                </a:lnTo>
                <a:lnTo>
                  <a:pt x="2713634" y="492010"/>
                </a:lnTo>
                <a:lnTo>
                  <a:pt x="2700578" y="441325"/>
                </a:lnTo>
                <a:lnTo>
                  <a:pt x="2675051" y="392201"/>
                </a:lnTo>
                <a:lnTo>
                  <a:pt x="2637688" y="344855"/>
                </a:lnTo>
                <a:lnTo>
                  <a:pt x="2589110" y="299542"/>
                </a:lnTo>
                <a:lnTo>
                  <a:pt x="2529941" y="256489"/>
                </a:lnTo>
                <a:lnTo>
                  <a:pt x="2496566" y="235877"/>
                </a:lnTo>
                <a:lnTo>
                  <a:pt x="2460790" y="215925"/>
                </a:lnTo>
                <a:lnTo>
                  <a:pt x="2422664" y="196659"/>
                </a:lnTo>
                <a:lnTo>
                  <a:pt x="2382291" y="178104"/>
                </a:lnTo>
                <a:lnTo>
                  <a:pt x="2339721" y="160286"/>
                </a:lnTo>
                <a:lnTo>
                  <a:pt x="2295055" y="143256"/>
                </a:lnTo>
                <a:lnTo>
                  <a:pt x="2248369" y="127025"/>
                </a:lnTo>
                <a:lnTo>
                  <a:pt x="2199728" y="111620"/>
                </a:lnTo>
                <a:lnTo>
                  <a:pt x="2149208" y="97078"/>
                </a:lnTo>
                <a:lnTo>
                  <a:pt x="2096897" y="83426"/>
                </a:lnTo>
                <a:lnTo>
                  <a:pt x="2042883" y="70700"/>
                </a:lnTo>
                <a:lnTo>
                  <a:pt x="1987219" y="58928"/>
                </a:lnTo>
                <a:lnTo>
                  <a:pt x="1929993" y="48133"/>
                </a:lnTo>
                <a:lnTo>
                  <a:pt x="1871294" y="38341"/>
                </a:lnTo>
                <a:lnTo>
                  <a:pt x="1811185" y="29603"/>
                </a:lnTo>
                <a:lnTo>
                  <a:pt x="1749755" y="21920"/>
                </a:lnTo>
                <a:lnTo>
                  <a:pt x="1687068" y="15354"/>
                </a:lnTo>
                <a:lnTo>
                  <a:pt x="1623212" y="9906"/>
                </a:lnTo>
                <a:lnTo>
                  <a:pt x="1558264" y="5613"/>
                </a:lnTo>
                <a:lnTo>
                  <a:pt x="1492300" y="2514"/>
                </a:lnTo>
                <a:lnTo>
                  <a:pt x="1425397" y="635"/>
                </a:lnTo>
                <a:lnTo>
                  <a:pt x="1357642" y="0"/>
                </a:lnTo>
                <a:lnTo>
                  <a:pt x="1289888" y="635"/>
                </a:lnTo>
                <a:lnTo>
                  <a:pt x="1222984" y="2514"/>
                </a:lnTo>
                <a:lnTo>
                  <a:pt x="1157020" y="5613"/>
                </a:lnTo>
                <a:lnTo>
                  <a:pt x="1092073" y="9906"/>
                </a:lnTo>
                <a:lnTo>
                  <a:pt x="1028217" y="15354"/>
                </a:lnTo>
                <a:lnTo>
                  <a:pt x="965542" y="21920"/>
                </a:lnTo>
                <a:lnTo>
                  <a:pt x="904100" y="29603"/>
                </a:lnTo>
                <a:lnTo>
                  <a:pt x="844003" y="38341"/>
                </a:lnTo>
                <a:lnTo>
                  <a:pt x="785291" y="48133"/>
                </a:lnTo>
                <a:lnTo>
                  <a:pt x="728078" y="58928"/>
                </a:lnTo>
                <a:lnTo>
                  <a:pt x="672414" y="70700"/>
                </a:lnTo>
                <a:lnTo>
                  <a:pt x="618388" y="83426"/>
                </a:lnTo>
                <a:lnTo>
                  <a:pt x="566089" y="97078"/>
                </a:lnTo>
                <a:lnTo>
                  <a:pt x="515569" y="111620"/>
                </a:lnTo>
                <a:lnTo>
                  <a:pt x="466928" y="127025"/>
                </a:lnTo>
                <a:lnTo>
                  <a:pt x="420243" y="143256"/>
                </a:lnTo>
                <a:lnTo>
                  <a:pt x="375564" y="160286"/>
                </a:lnTo>
                <a:lnTo>
                  <a:pt x="333006" y="178104"/>
                </a:lnTo>
                <a:lnTo>
                  <a:pt x="292633" y="196659"/>
                </a:lnTo>
                <a:lnTo>
                  <a:pt x="254508" y="215925"/>
                </a:lnTo>
                <a:lnTo>
                  <a:pt x="218719" y="235877"/>
                </a:lnTo>
                <a:lnTo>
                  <a:pt x="185356" y="256489"/>
                </a:lnTo>
                <a:lnTo>
                  <a:pt x="126187" y="299542"/>
                </a:lnTo>
                <a:lnTo>
                  <a:pt x="77597" y="344855"/>
                </a:lnTo>
                <a:lnTo>
                  <a:pt x="40246" y="392201"/>
                </a:lnTo>
                <a:lnTo>
                  <a:pt x="14719" y="441325"/>
                </a:lnTo>
                <a:lnTo>
                  <a:pt x="1663" y="492010"/>
                </a:lnTo>
                <a:lnTo>
                  <a:pt x="0" y="517855"/>
                </a:lnTo>
                <a:close/>
              </a:path>
            </a:pathLst>
          </a:custGeom>
          <a:ln w="9144">
            <a:solidFill>
              <a:srgbClr val="4BACC6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/>
          <p:nvPr/>
        </p:nvSpPr>
        <p:spPr>
          <a:xfrm>
            <a:off x="4980432" y="755903"/>
            <a:ext cx="1956815" cy="2371343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/>
          <p:nvPr/>
        </p:nvSpPr>
        <p:spPr>
          <a:xfrm>
            <a:off x="5687567" y="1362455"/>
            <a:ext cx="70103" cy="70103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/>
          <p:nvPr/>
        </p:nvSpPr>
        <p:spPr>
          <a:xfrm>
            <a:off x="5934455" y="1536191"/>
            <a:ext cx="70103" cy="70103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/>
          <p:nvPr/>
        </p:nvSpPr>
        <p:spPr>
          <a:xfrm>
            <a:off x="6141720" y="1737360"/>
            <a:ext cx="73151" cy="70103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 txBox="1">
            <a:spLocks noGrp="1"/>
          </p:cNvSpPr>
          <p:nvPr>
            <p:ph type="title"/>
          </p:nvPr>
        </p:nvSpPr>
        <p:spPr>
          <a:xfrm>
            <a:off x="443991" y="0"/>
            <a:ext cx="7184390" cy="1137920"/>
          </a:xfrm>
          <a:prstGeom prst="rect"/>
        </p:spPr>
        <p:txBody>
          <a:bodyPr wrap="square" lIns="0" tIns="27495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165"/>
              </a:spcBef>
            </a:pPr>
            <a:r>
              <a:rPr dirty="0" sz="4000" spc="-10"/>
              <a:t>Contributions </a:t>
            </a:r>
            <a:r>
              <a:rPr dirty="0" sz="4000" spc="-20"/>
              <a:t>to </a:t>
            </a:r>
            <a:r>
              <a:rPr dirty="0" sz="4000"/>
              <a:t>a </a:t>
            </a:r>
            <a:r>
              <a:rPr dirty="0" sz="4000" spc="-5"/>
              <a:t>Quality</a:t>
            </a:r>
            <a:r>
              <a:rPr dirty="0" sz="4000" spc="-250"/>
              <a:t> </a:t>
            </a:r>
            <a:r>
              <a:rPr dirty="0" sz="4000"/>
              <a:t>Culture</a:t>
            </a:r>
            <a:endParaRPr sz="4000"/>
          </a:p>
          <a:p>
            <a:pPr marL="4556760">
              <a:lnSpc>
                <a:spcPct val="100000"/>
              </a:lnSpc>
              <a:spcBef>
                <a:spcPts val="570"/>
              </a:spcBef>
            </a:pPr>
            <a:r>
              <a:rPr dirty="0" sz="1100" spc="-5">
                <a:solidFill>
                  <a:srgbClr val="3A3A3A"/>
                </a:solidFill>
                <a:latin typeface="Arial"/>
                <a:cs typeface="Arial"/>
              </a:rPr>
              <a:t>Leadership</a:t>
            </a:r>
            <a:endParaRPr sz="1100">
              <a:latin typeface="Arial"/>
              <a:cs typeface="Arial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4906538" y="1378185"/>
            <a:ext cx="814705" cy="334010"/>
          </a:xfrm>
          <a:prstGeom prst="rect">
            <a:avLst/>
          </a:prstGeom>
        </p:spPr>
        <p:txBody>
          <a:bodyPr wrap="square" lIns="0" tIns="41275" rIns="0" bIns="0" rtlCol="0" vert="horz">
            <a:spAutoFit/>
          </a:bodyPr>
          <a:lstStyle/>
          <a:p>
            <a:pPr marL="12700" marR="5080" indent="88265">
              <a:lnSpc>
                <a:spcPts val="1100"/>
              </a:lnSpc>
              <a:spcBef>
                <a:spcPts val="325"/>
              </a:spcBef>
            </a:pPr>
            <a:r>
              <a:rPr dirty="0" sz="1100" spc="-20">
                <a:solidFill>
                  <a:srgbClr val="3A3A3A"/>
                </a:solidFill>
                <a:latin typeface="Arial"/>
                <a:cs typeface="Arial"/>
              </a:rPr>
              <a:t>I</a:t>
            </a:r>
            <a:r>
              <a:rPr dirty="0" sz="1100" spc="5">
                <a:solidFill>
                  <a:srgbClr val="3A3A3A"/>
                </a:solidFill>
                <a:latin typeface="Arial"/>
                <a:cs typeface="Arial"/>
              </a:rPr>
              <a:t>n</a:t>
            </a:r>
            <a:r>
              <a:rPr dirty="0" sz="1100" spc="25">
                <a:solidFill>
                  <a:srgbClr val="3A3A3A"/>
                </a:solidFill>
                <a:latin typeface="Arial"/>
                <a:cs typeface="Arial"/>
              </a:rPr>
              <a:t>f</a:t>
            </a:r>
            <a:r>
              <a:rPr dirty="0" sz="1100" spc="5">
                <a:solidFill>
                  <a:srgbClr val="3A3A3A"/>
                </a:solidFill>
                <a:latin typeface="Arial"/>
                <a:cs typeface="Arial"/>
              </a:rPr>
              <a:t>o</a:t>
            </a:r>
            <a:r>
              <a:rPr dirty="0" sz="1100" spc="-10">
                <a:solidFill>
                  <a:srgbClr val="3A3A3A"/>
                </a:solidFill>
                <a:latin typeface="Arial"/>
                <a:cs typeface="Arial"/>
              </a:rPr>
              <a:t>rm</a:t>
            </a:r>
            <a:r>
              <a:rPr dirty="0" sz="1100" spc="5">
                <a:solidFill>
                  <a:srgbClr val="3A3A3A"/>
                </a:solidFill>
                <a:latin typeface="Arial"/>
                <a:cs typeface="Arial"/>
              </a:rPr>
              <a:t>a</a:t>
            </a:r>
            <a:r>
              <a:rPr dirty="0" sz="1100" spc="5">
                <a:solidFill>
                  <a:srgbClr val="3A3A3A"/>
                </a:solidFill>
                <a:latin typeface="Arial"/>
                <a:cs typeface="Arial"/>
              </a:rPr>
              <a:t>t</a:t>
            </a:r>
            <a:r>
              <a:rPr dirty="0" sz="1100" spc="-10">
                <a:solidFill>
                  <a:srgbClr val="3A3A3A"/>
                </a:solidFill>
                <a:latin typeface="Arial"/>
                <a:cs typeface="Arial"/>
              </a:rPr>
              <a:t>i</a:t>
            </a:r>
            <a:r>
              <a:rPr dirty="0" sz="1100" spc="-15">
                <a:solidFill>
                  <a:srgbClr val="3A3A3A"/>
                </a:solidFill>
                <a:latin typeface="Arial"/>
                <a:cs typeface="Arial"/>
              </a:rPr>
              <a:t>on  </a:t>
            </a:r>
            <a:r>
              <a:rPr dirty="0" sz="1100" spc="5">
                <a:solidFill>
                  <a:srgbClr val="3A3A3A"/>
                </a:solidFill>
                <a:latin typeface="Arial"/>
                <a:cs typeface="Arial"/>
              </a:rPr>
              <a:t>and</a:t>
            </a:r>
            <a:r>
              <a:rPr dirty="0" sz="1100" spc="-190">
                <a:solidFill>
                  <a:srgbClr val="3A3A3A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3A3A3A"/>
                </a:solidFill>
                <a:latin typeface="Arial"/>
                <a:cs typeface="Arial"/>
              </a:rPr>
              <a:t>Analysis</a:t>
            </a:r>
            <a:endParaRPr sz="1100">
              <a:latin typeface="Arial"/>
              <a:cs typeface="Arial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6321551" y="1956816"/>
            <a:ext cx="73151" cy="73151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4" name="object 24"/>
          <p:cNvSpPr txBox="1"/>
          <p:nvPr/>
        </p:nvSpPr>
        <p:spPr>
          <a:xfrm>
            <a:off x="6010255" y="1284806"/>
            <a:ext cx="1287780" cy="62865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100">
                <a:solidFill>
                  <a:srgbClr val="3A3A3A"/>
                </a:solidFill>
                <a:latin typeface="Arial"/>
                <a:cs typeface="Arial"/>
              </a:rPr>
              <a:t>Strategic</a:t>
            </a:r>
            <a:r>
              <a:rPr dirty="0" sz="1100" spc="-150">
                <a:solidFill>
                  <a:srgbClr val="3A3A3A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3A3A3A"/>
                </a:solidFill>
                <a:latin typeface="Arial"/>
                <a:cs typeface="Arial"/>
              </a:rPr>
              <a:t>Planning</a:t>
            </a:r>
            <a:endParaRPr sz="11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1050">
              <a:latin typeface="Times New Roman"/>
              <a:cs typeface="Times New Roman"/>
            </a:endParaRPr>
          </a:p>
          <a:p>
            <a:pPr marL="454025" marR="5080">
              <a:lnSpc>
                <a:spcPts val="1100"/>
              </a:lnSpc>
            </a:pPr>
            <a:r>
              <a:rPr dirty="0" sz="1100">
                <a:solidFill>
                  <a:srgbClr val="3A3A3A"/>
                </a:solidFill>
                <a:latin typeface="Arial"/>
                <a:cs typeface="Arial"/>
              </a:rPr>
              <a:t>Process  </a:t>
            </a:r>
            <a:r>
              <a:rPr dirty="0" sz="1100" spc="-60">
                <a:solidFill>
                  <a:srgbClr val="3A3A3A"/>
                </a:solidFill>
                <a:latin typeface="Arial"/>
                <a:cs typeface="Arial"/>
              </a:rPr>
              <a:t>M</a:t>
            </a:r>
            <a:r>
              <a:rPr dirty="0" sz="1100" spc="5">
                <a:solidFill>
                  <a:srgbClr val="3A3A3A"/>
                </a:solidFill>
                <a:latin typeface="Arial"/>
                <a:cs typeface="Arial"/>
              </a:rPr>
              <a:t>ana</a:t>
            </a:r>
            <a:r>
              <a:rPr dirty="0" sz="1100" spc="10">
                <a:solidFill>
                  <a:srgbClr val="3A3A3A"/>
                </a:solidFill>
                <a:latin typeface="Arial"/>
                <a:cs typeface="Arial"/>
              </a:rPr>
              <a:t>g</a:t>
            </a:r>
            <a:r>
              <a:rPr dirty="0" sz="1100" spc="5">
                <a:solidFill>
                  <a:srgbClr val="3A3A3A"/>
                </a:solidFill>
                <a:latin typeface="Arial"/>
                <a:cs typeface="Arial"/>
              </a:rPr>
              <a:t>e</a:t>
            </a:r>
            <a:r>
              <a:rPr dirty="0" sz="1100" spc="-10">
                <a:solidFill>
                  <a:srgbClr val="3A3A3A"/>
                </a:solidFill>
                <a:latin typeface="Arial"/>
                <a:cs typeface="Arial"/>
              </a:rPr>
              <a:t>m</a:t>
            </a:r>
            <a:r>
              <a:rPr dirty="0" sz="1100" spc="5">
                <a:solidFill>
                  <a:srgbClr val="3A3A3A"/>
                </a:solidFill>
                <a:latin typeface="Arial"/>
                <a:cs typeface="Arial"/>
              </a:rPr>
              <a:t>ent</a:t>
            </a:r>
            <a:endParaRPr sz="1100">
              <a:latin typeface="Arial"/>
              <a:cs typeface="Arial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5560385" y="1881346"/>
            <a:ext cx="600075" cy="19367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100" spc="-5">
                <a:solidFill>
                  <a:srgbClr val="3A3A3A"/>
                </a:solidFill>
                <a:latin typeface="Arial"/>
                <a:cs typeface="Arial"/>
              </a:rPr>
              <a:t>HR</a:t>
            </a:r>
            <a:r>
              <a:rPr dirty="0" sz="1100" spc="-120">
                <a:solidFill>
                  <a:srgbClr val="3A3A3A"/>
                </a:solidFill>
                <a:latin typeface="Arial"/>
                <a:cs typeface="Arial"/>
              </a:rPr>
              <a:t> </a:t>
            </a:r>
            <a:r>
              <a:rPr dirty="0" sz="1100" spc="5">
                <a:solidFill>
                  <a:srgbClr val="3A3A3A"/>
                </a:solidFill>
                <a:latin typeface="Arial"/>
                <a:cs typeface="Arial"/>
              </a:rPr>
              <a:t>focus</a:t>
            </a:r>
            <a:endParaRPr sz="1100">
              <a:latin typeface="Arial"/>
              <a:cs typeface="Arial"/>
            </a:endParaRPr>
          </a:p>
        </p:txBody>
      </p:sp>
      <p:sp>
        <p:nvSpPr>
          <p:cNvPr id="26" name="object 26"/>
          <p:cNvSpPr/>
          <p:nvPr/>
        </p:nvSpPr>
        <p:spPr>
          <a:xfrm>
            <a:off x="6467855" y="2185416"/>
            <a:ext cx="70103" cy="70103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7" name="object 27"/>
          <p:cNvSpPr txBox="1"/>
          <p:nvPr/>
        </p:nvSpPr>
        <p:spPr>
          <a:xfrm>
            <a:off x="6711670" y="2029008"/>
            <a:ext cx="598805" cy="334010"/>
          </a:xfrm>
          <a:prstGeom prst="rect">
            <a:avLst/>
          </a:prstGeom>
        </p:spPr>
        <p:txBody>
          <a:bodyPr wrap="square" lIns="0" tIns="41275" rIns="0" bIns="0" rtlCol="0" vert="horz">
            <a:spAutoFit/>
          </a:bodyPr>
          <a:lstStyle/>
          <a:p>
            <a:pPr marL="12700" marR="5080">
              <a:lnSpc>
                <a:spcPts val="1100"/>
              </a:lnSpc>
              <a:spcBef>
                <a:spcPts val="325"/>
              </a:spcBef>
            </a:pPr>
            <a:r>
              <a:rPr dirty="0" sz="1100" spc="5">
                <a:solidFill>
                  <a:srgbClr val="3A3A3A"/>
                </a:solidFill>
                <a:latin typeface="Arial"/>
                <a:cs typeface="Arial"/>
              </a:rPr>
              <a:t>Bu</a:t>
            </a:r>
            <a:r>
              <a:rPr dirty="0" sz="1100">
                <a:solidFill>
                  <a:srgbClr val="3A3A3A"/>
                </a:solidFill>
                <a:latin typeface="Arial"/>
                <a:cs typeface="Arial"/>
              </a:rPr>
              <a:t>s</a:t>
            </a:r>
            <a:r>
              <a:rPr dirty="0" sz="1100" spc="-10">
                <a:solidFill>
                  <a:srgbClr val="3A3A3A"/>
                </a:solidFill>
                <a:latin typeface="Arial"/>
                <a:cs typeface="Arial"/>
              </a:rPr>
              <a:t>i</a:t>
            </a:r>
            <a:r>
              <a:rPr dirty="0" sz="1100" spc="5">
                <a:solidFill>
                  <a:srgbClr val="3A3A3A"/>
                </a:solidFill>
                <a:latin typeface="Arial"/>
                <a:cs typeface="Arial"/>
              </a:rPr>
              <a:t>ne</a:t>
            </a:r>
            <a:r>
              <a:rPr dirty="0" sz="1100">
                <a:solidFill>
                  <a:srgbClr val="3A3A3A"/>
                </a:solidFill>
                <a:latin typeface="Arial"/>
                <a:cs typeface="Arial"/>
              </a:rPr>
              <a:t>ss  </a:t>
            </a:r>
            <a:r>
              <a:rPr dirty="0" sz="1100">
                <a:solidFill>
                  <a:srgbClr val="3A3A3A"/>
                </a:solidFill>
                <a:latin typeface="Arial"/>
                <a:cs typeface="Arial"/>
              </a:rPr>
              <a:t>results</a:t>
            </a:r>
            <a:endParaRPr sz="1100">
              <a:latin typeface="Arial"/>
              <a:cs typeface="Arial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6362692" y="2712241"/>
            <a:ext cx="894080" cy="334010"/>
          </a:xfrm>
          <a:prstGeom prst="rect">
            <a:avLst/>
          </a:prstGeom>
        </p:spPr>
        <p:txBody>
          <a:bodyPr wrap="square" lIns="0" tIns="41275" rIns="0" bIns="0" rtlCol="0" vert="horz">
            <a:spAutoFit/>
          </a:bodyPr>
          <a:lstStyle/>
          <a:p>
            <a:pPr marL="48895" marR="5080" indent="-36830">
              <a:lnSpc>
                <a:spcPts val="1100"/>
              </a:lnSpc>
              <a:spcBef>
                <a:spcPts val="325"/>
              </a:spcBef>
            </a:pPr>
            <a:r>
              <a:rPr dirty="0" sz="1100">
                <a:solidFill>
                  <a:srgbClr val="3A3A3A"/>
                </a:solidFill>
                <a:latin typeface="Arial"/>
                <a:cs typeface="Arial"/>
              </a:rPr>
              <a:t>Customer</a:t>
            </a:r>
            <a:r>
              <a:rPr dirty="0" sz="1100" spc="-204">
                <a:solidFill>
                  <a:srgbClr val="3A3A3A"/>
                </a:solidFill>
                <a:latin typeface="Arial"/>
                <a:cs typeface="Arial"/>
              </a:rPr>
              <a:t> </a:t>
            </a:r>
            <a:r>
              <a:rPr dirty="0" sz="1100" spc="5">
                <a:solidFill>
                  <a:srgbClr val="3A3A3A"/>
                </a:solidFill>
                <a:latin typeface="Arial"/>
                <a:cs typeface="Arial"/>
              </a:rPr>
              <a:t>and  </a:t>
            </a:r>
            <a:r>
              <a:rPr dirty="0" sz="1100">
                <a:solidFill>
                  <a:srgbClr val="3A3A3A"/>
                </a:solidFill>
                <a:latin typeface="Arial"/>
                <a:cs typeface="Arial"/>
              </a:rPr>
              <a:t>market</a:t>
            </a:r>
            <a:r>
              <a:rPr dirty="0" sz="1100" spc="-135">
                <a:solidFill>
                  <a:srgbClr val="3A3A3A"/>
                </a:solidFill>
                <a:latin typeface="Arial"/>
                <a:cs typeface="Arial"/>
              </a:rPr>
              <a:t> </a:t>
            </a:r>
            <a:r>
              <a:rPr dirty="0" sz="1100" spc="5">
                <a:solidFill>
                  <a:srgbClr val="3A3A3A"/>
                </a:solidFill>
                <a:latin typeface="Arial"/>
                <a:cs typeface="Arial"/>
              </a:rPr>
              <a:t>focus</a:t>
            </a:r>
            <a:endParaRPr sz="1100">
              <a:latin typeface="Arial"/>
              <a:cs typeface="Arial"/>
            </a:endParaRPr>
          </a:p>
        </p:txBody>
      </p:sp>
      <p:sp>
        <p:nvSpPr>
          <p:cNvPr id="29" name="object 29"/>
          <p:cNvSpPr/>
          <p:nvPr/>
        </p:nvSpPr>
        <p:spPr>
          <a:xfrm>
            <a:off x="3544823" y="5687567"/>
            <a:ext cx="859536" cy="896111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0" name="object 30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algn="r" marR="99060">
              <a:lnSpc>
                <a:spcPct val="100000"/>
              </a:lnSpc>
            </a:pPr>
            <a:r>
              <a:rPr dirty="0" spc="-5"/>
              <a:t>QMS Quick Learning</a:t>
            </a:r>
            <a:r>
              <a:rPr dirty="0" spc="-110"/>
              <a:t> </a:t>
            </a:r>
            <a:r>
              <a:rPr dirty="0" spc="-10"/>
              <a:t>Activity</a:t>
            </a:r>
          </a:p>
          <a:p>
            <a:pPr algn="r" marR="93980">
              <a:lnSpc>
                <a:spcPct val="100000"/>
              </a:lnSpc>
              <a:spcBef>
                <a:spcPts val="380"/>
              </a:spcBef>
            </a:pPr>
            <a:fld id="{81D60167-4931-47E6-BA6A-407CBD079E47}" type="slidenum">
              <a:rPr dirty="0" sz="1800" spc="-5">
                <a:solidFill>
                  <a:srgbClr val="3A3A3A"/>
                </a:solidFill>
                <a:latin typeface="Arial"/>
                <a:cs typeface="Arial"/>
              </a:rPr>
              <a:t>10</a:t>
            </a:fld>
            <a:endParaRPr sz="1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43991" y="260985"/>
            <a:ext cx="3674110" cy="636270"/>
          </a:xfrm>
          <a:prstGeom prst="rect"/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4000" spc="5"/>
              <a:t>The</a:t>
            </a:r>
            <a:r>
              <a:rPr dirty="0" sz="4000" spc="-160"/>
              <a:t> </a:t>
            </a:r>
            <a:r>
              <a:rPr dirty="0" sz="4000" spc="-10"/>
              <a:t>Organization</a:t>
            </a:r>
            <a:endParaRPr sz="4000"/>
          </a:p>
        </p:txBody>
      </p:sp>
      <p:sp>
        <p:nvSpPr>
          <p:cNvPr id="3" name="object 3"/>
          <p:cNvSpPr txBox="1"/>
          <p:nvPr/>
        </p:nvSpPr>
        <p:spPr>
          <a:xfrm>
            <a:off x="535431" y="1611247"/>
            <a:ext cx="8514080" cy="3968750"/>
          </a:xfrm>
          <a:prstGeom prst="rect">
            <a:avLst/>
          </a:prstGeom>
        </p:spPr>
        <p:txBody>
          <a:bodyPr wrap="square" lIns="0" tIns="31750" rIns="0" bIns="0" rtlCol="0" vert="horz">
            <a:spAutoFit/>
          </a:bodyPr>
          <a:lstStyle/>
          <a:p>
            <a:pPr marL="356870" marR="639445" indent="-344170">
              <a:lnSpc>
                <a:spcPts val="2810"/>
              </a:lnSpc>
              <a:spcBef>
                <a:spcPts val="250"/>
              </a:spcBef>
              <a:buChar char="•"/>
              <a:tabLst>
                <a:tab pos="356870" algn="l"/>
                <a:tab pos="357505" algn="l"/>
              </a:tabLst>
            </a:pPr>
            <a:r>
              <a:rPr dirty="0" sz="2400" spc="-5">
                <a:solidFill>
                  <a:srgbClr val="3A3A3A"/>
                </a:solidFill>
                <a:latin typeface="Arial"/>
                <a:cs typeface="Arial"/>
              </a:rPr>
              <a:t>Must </a:t>
            </a:r>
            <a:r>
              <a:rPr dirty="0" sz="2400">
                <a:solidFill>
                  <a:srgbClr val="3A3A3A"/>
                </a:solidFill>
                <a:latin typeface="Arial"/>
                <a:cs typeface="Arial"/>
              </a:rPr>
              <a:t>be </a:t>
            </a:r>
            <a:r>
              <a:rPr dirty="0" sz="2400" spc="-5">
                <a:solidFill>
                  <a:srgbClr val="3A3A3A"/>
                </a:solidFill>
                <a:latin typeface="Arial"/>
                <a:cs typeface="Arial"/>
              </a:rPr>
              <a:t>a legal </a:t>
            </a:r>
            <a:r>
              <a:rPr dirty="0" sz="2400">
                <a:solidFill>
                  <a:srgbClr val="3A3A3A"/>
                </a:solidFill>
                <a:latin typeface="Arial"/>
                <a:cs typeface="Arial"/>
              </a:rPr>
              <a:t>entity </a:t>
            </a:r>
            <a:r>
              <a:rPr dirty="0" sz="2400" spc="-5">
                <a:solidFill>
                  <a:srgbClr val="3A3A3A"/>
                </a:solidFill>
                <a:latin typeface="Arial"/>
                <a:cs typeface="Arial"/>
              </a:rPr>
              <a:t>in </a:t>
            </a:r>
            <a:r>
              <a:rPr dirty="0" sz="2400">
                <a:solidFill>
                  <a:srgbClr val="3A3A3A"/>
                </a:solidFill>
                <a:latin typeface="Arial"/>
                <a:cs typeface="Arial"/>
              </a:rPr>
              <a:t>order to be held responsible</a:t>
            </a:r>
            <a:r>
              <a:rPr dirty="0" sz="2400" spc="-165">
                <a:solidFill>
                  <a:srgbClr val="3A3A3A"/>
                </a:solidFill>
                <a:latin typeface="Arial"/>
                <a:cs typeface="Arial"/>
              </a:rPr>
              <a:t> </a:t>
            </a:r>
            <a:r>
              <a:rPr dirty="0" sz="2400" spc="10">
                <a:solidFill>
                  <a:srgbClr val="3A3A3A"/>
                </a:solidFill>
                <a:latin typeface="Arial"/>
                <a:cs typeface="Arial"/>
              </a:rPr>
              <a:t>for  </a:t>
            </a:r>
            <a:r>
              <a:rPr dirty="0" sz="2400">
                <a:solidFill>
                  <a:srgbClr val="3A3A3A"/>
                </a:solidFill>
                <a:latin typeface="Arial"/>
                <a:cs typeface="Arial"/>
              </a:rPr>
              <a:t>actions of the</a:t>
            </a:r>
            <a:r>
              <a:rPr dirty="0" sz="2400" spc="-75">
                <a:solidFill>
                  <a:srgbClr val="3A3A3A"/>
                </a:solidFill>
                <a:latin typeface="Arial"/>
                <a:cs typeface="Arial"/>
              </a:rPr>
              <a:t> </a:t>
            </a:r>
            <a:r>
              <a:rPr dirty="0" sz="2400" spc="-5">
                <a:solidFill>
                  <a:srgbClr val="3A3A3A"/>
                </a:solidFill>
                <a:latin typeface="Arial"/>
                <a:cs typeface="Arial"/>
              </a:rPr>
              <a:t>laboratory</a:t>
            </a:r>
            <a:endParaRPr sz="2400">
              <a:latin typeface="Arial"/>
              <a:cs typeface="Arial"/>
            </a:endParaRPr>
          </a:p>
          <a:p>
            <a:pPr marL="356870" marR="5080" indent="-344170">
              <a:lnSpc>
                <a:spcPts val="2810"/>
              </a:lnSpc>
              <a:spcBef>
                <a:spcPts val="1170"/>
              </a:spcBef>
              <a:buChar char="•"/>
              <a:tabLst>
                <a:tab pos="356870" algn="l"/>
                <a:tab pos="357505" algn="l"/>
              </a:tabLst>
            </a:pPr>
            <a:r>
              <a:rPr dirty="0" sz="2400" spc="-5">
                <a:solidFill>
                  <a:srgbClr val="3A3A3A"/>
                </a:solidFill>
                <a:latin typeface="Arial"/>
                <a:cs typeface="Arial"/>
              </a:rPr>
              <a:t>Must </a:t>
            </a:r>
            <a:r>
              <a:rPr dirty="0" sz="2400" spc="5">
                <a:solidFill>
                  <a:srgbClr val="3A3A3A"/>
                </a:solidFill>
                <a:latin typeface="Arial"/>
                <a:cs typeface="Arial"/>
              </a:rPr>
              <a:t>meet </a:t>
            </a:r>
            <a:r>
              <a:rPr dirty="0" sz="2400" spc="-5">
                <a:solidFill>
                  <a:srgbClr val="3A3A3A"/>
                </a:solidFill>
                <a:latin typeface="Arial"/>
                <a:cs typeface="Arial"/>
              </a:rPr>
              <a:t>requirements </a:t>
            </a:r>
            <a:r>
              <a:rPr dirty="0" sz="2400">
                <a:solidFill>
                  <a:srgbClr val="3A3A3A"/>
                </a:solidFill>
                <a:latin typeface="Arial"/>
                <a:cs typeface="Arial"/>
              </a:rPr>
              <a:t>of the ISO/IEC standard, satisfy</a:t>
            </a:r>
            <a:r>
              <a:rPr dirty="0" sz="2400" spc="-235">
                <a:solidFill>
                  <a:srgbClr val="3A3A3A"/>
                </a:solidFill>
                <a:latin typeface="Arial"/>
                <a:cs typeface="Arial"/>
              </a:rPr>
              <a:t> </a:t>
            </a:r>
            <a:r>
              <a:rPr dirty="0" sz="2400">
                <a:solidFill>
                  <a:srgbClr val="3A3A3A"/>
                </a:solidFill>
                <a:latin typeface="Arial"/>
                <a:cs typeface="Arial"/>
              </a:rPr>
              <a:t>the  needs of the </a:t>
            </a:r>
            <a:r>
              <a:rPr dirty="0" sz="2400" spc="-35">
                <a:solidFill>
                  <a:srgbClr val="3A3A3A"/>
                </a:solidFill>
                <a:latin typeface="Arial"/>
                <a:cs typeface="Arial"/>
              </a:rPr>
              <a:t>customer, </a:t>
            </a:r>
            <a:r>
              <a:rPr dirty="0" sz="2400">
                <a:solidFill>
                  <a:srgbClr val="3A3A3A"/>
                </a:solidFill>
                <a:latin typeface="Arial"/>
                <a:cs typeface="Arial"/>
              </a:rPr>
              <a:t>and </a:t>
            </a:r>
            <a:r>
              <a:rPr dirty="0" sz="2400" spc="-5">
                <a:solidFill>
                  <a:srgbClr val="3A3A3A"/>
                </a:solidFill>
                <a:latin typeface="Arial"/>
                <a:cs typeface="Arial"/>
              </a:rPr>
              <a:t>regulatory</a:t>
            </a:r>
            <a:r>
              <a:rPr dirty="0" sz="2400" spc="-160">
                <a:solidFill>
                  <a:srgbClr val="3A3A3A"/>
                </a:solidFill>
                <a:latin typeface="Arial"/>
                <a:cs typeface="Arial"/>
              </a:rPr>
              <a:t> </a:t>
            </a:r>
            <a:r>
              <a:rPr dirty="0" sz="2400">
                <a:solidFill>
                  <a:srgbClr val="3A3A3A"/>
                </a:solidFill>
                <a:latin typeface="Arial"/>
                <a:cs typeface="Arial"/>
              </a:rPr>
              <a:t>agencies</a:t>
            </a:r>
            <a:endParaRPr sz="2400">
              <a:latin typeface="Arial"/>
              <a:cs typeface="Arial"/>
            </a:endParaRPr>
          </a:p>
          <a:p>
            <a:pPr marL="356870" marR="318770" indent="-344170">
              <a:lnSpc>
                <a:spcPts val="2810"/>
              </a:lnSpc>
              <a:spcBef>
                <a:spcPts val="480"/>
              </a:spcBef>
              <a:buChar char="•"/>
              <a:tabLst>
                <a:tab pos="356870" algn="l"/>
                <a:tab pos="357505" algn="l"/>
              </a:tabLst>
            </a:pPr>
            <a:r>
              <a:rPr dirty="0" sz="2400" spc="-10">
                <a:solidFill>
                  <a:srgbClr val="3A3A3A"/>
                </a:solidFill>
                <a:latin typeface="Arial"/>
                <a:cs typeface="Arial"/>
              </a:rPr>
              <a:t>Every </a:t>
            </a:r>
            <a:r>
              <a:rPr dirty="0" sz="2400">
                <a:solidFill>
                  <a:srgbClr val="3A3A3A"/>
                </a:solidFill>
                <a:latin typeface="Arial"/>
                <a:cs typeface="Arial"/>
              </a:rPr>
              <a:t>location and </a:t>
            </a:r>
            <a:r>
              <a:rPr dirty="0" sz="2400" spc="-5">
                <a:solidFill>
                  <a:srgbClr val="3A3A3A"/>
                </a:solidFill>
                <a:latin typeface="Arial"/>
                <a:cs typeface="Arial"/>
              </a:rPr>
              <a:t>all </a:t>
            </a:r>
            <a:r>
              <a:rPr dirty="0" sz="2400">
                <a:solidFill>
                  <a:srgbClr val="3A3A3A"/>
                </a:solidFill>
                <a:latin typeface="Arial"/>
                <a:cs typeface="Arial"/>
              </a:rPr>
              <a:t>testing areas </a:t>
            </a:r>
            <a:r>
              <a:rPr dirty="0" sz="2400" spc="-10">
                <a:solidFill>
                  <a:srgbClr val="3A3A3A"/>
                </a:solidFill>
                <a:latin typeface="Arial"/>
                <a:cs typeface="Arial"/>
              </a:rPr>
              <a:t>within </a:t>
            </a:r>
            <a:r>
              <a:rPr dirty="0" sz="2400">
                <a:solidFill>
                  <a:srgbClr val="3A3A3A"/>
                </a:solidFill>
                <a:latin typeface="Arial"/>
                <a:cs typeface="Arial"/>
              </a:rPr>
              <a:t>the </a:t>
            </a:r>
            <a:r>
              <a:rPr dirty="0" sz="2400" spc="-5">
                <a:solidFill>
                  <a:srgbClr val="3A3A3A"/>
                </a:solidFill>
                <a:latin typeface="Arial"/>
                <a:cs typeface="Arial"/>
              </a:rPr>
              <a:t>organization  </a:t>
            </a:r>
            <a:r>
              <a:rPr dirty="0" sz="2400" spc="5">
                <a:solidFill>
                  <a:srgbClr val="3A3A3A"/>
                </a:solidFill>
                <a:latin typeface="Arial"/>
                <a:cs typeface="Arial"/>
              </a:rPr>
              <a:t>must </a:t>
            </a:r>
            <a:r>
              <a:rPr dirty="0" sz="2400">
                <a:solidFill>
                  <a:srgbClr val="3A3A3A"/>
                </a:solidFill>
                <a:latin typeface="Arial"/>
                <a:cs typeface="Arial"/>
              </a:rPr>
              <a:t>adhere to </a:t>
            </a:r>
            <a:r>
              <a:rPr dirty="0" sz="2400" spc="-5">
                <a:solidFill>
                  <a:srgbClr val="3A3A3A"/>
                </a:solidFill>
                <a:latin typeface="Arial"/>
                <a:cs typeface="Arial"/>
              </a:rPr>
              <a:t>a QMS </a:t>
            </a:r>
            <a:r>
              <a:rPr dirty="0" sz="2400" spc="10">
                <a:solidFill>
                  <a:srgbClr val="3A3A3A"/>
                </a:solidFill>
                <a:latin typeface="Arial"/>
                <a:cs typeface="Arial"/>
              </a:rPr>
              <a:t>for </a:t>
            </a:r>
            <a:r>
              <a:rPr dirty="0" sz="2400" spc="-5">
                <a:solidFill>
                  <a:srgbClr val="3A3A3A"/>
                </a:solidFill>
                <a:latin typeface="Arial"/>
                <a:cs typeface="Arial"/>
              </a:rPr>
              <a:t>in-scope</a:t>
            </a:r>
            <a:r>
              <a:rPr dirty="0" sz="2400" spc="-155">
                <a:solidFill>
                  <a:srgbClr val="3A3A3A"/>
                </a:solidFill>
                <a:latin typeface="Arial"/>
                <a:cs typeface="Arial"/>
              </a:rPr>
              <a:t> </a:t>
            </a:r>
            <a:r>
              <a:rPr dirty="0" sz="2400">
                <a:solidFill>
                  <a:srgbClr val="3A3A3A"/>
                </a:solidFill>
                <a:latin typeface="Arial"/>
                <a:cs typeface="Arial"/>
              </a:rPr>
              <a:t>methods.</a:t>
            </a:r>
            <a:endParaRPr sz="2400">
              <a:latin typeface="Arial"/>
              <a:cs typeface="Arial"/>
            </a:endParaRPr>
          </a:p>
          <a:p>
            <a:pPr lvl="1" marL="814069" marR="739140" indent="-344170">
              <a:lnSpc>
                <a:spcPct val="117000"/>
              </a:lnSpc>
              <a:spcBef>
                <a:spcPts val="170"/>
              </a:spcBef>
              <a:buChar char="•"/>
              <a:tabLst>
                <a:tab pos="814069" algn="l"/>
                <a:tab pos="814705" algn="l"/>
              </a:tabLst>
            </a:pPr>
            <a:r>
              <a:rPr dirty="0" sz="2000" spc="-10">
                <a:solidFill>
                  <a:srgbClr val="3A3A3A"/>
                </a:solidFill>
                <a:latin typeface="Arial"/>
                <a:cs typeface="Arial"/>
              </a:rPr>
              <a:t>Many laboratories </a:t>
            </a:r>
            <a:r>
              <a:rPr dirty="0" sz="2000" spc="-15">
                <a:solidFill>
                  <a:srgbClr val="3A3A3A"/>
                </a:solidFill>
                <a:latin typeface="Arial"/>
                <a:cs typeface="Arial"/>
              </a:rPr>
              <a:t>have </a:t>
            </a:r>
            <a:r>
              <a:rPr dirty="0" sz="2000" spc="-10">
                <a:solidFill>
                  <a:srgbClr val="3A3A3A"/>
                </a:solidFill>
                <a:latin typeface="Arial"/>
                <a:cs typeface="Arial"/>
              </a:rPr>
              <a:t>one overarching </a:t>
            </a:r>
            <a:r>
              <a:rPr dirty="0" sz="2000" spc="-5">
                <a:solidFill>
                  <a:srgbClr val="3A3A3A"/>
                </a:solidFill>
                <a:latin typeface="Arial"/>
                <a:cs typeface="Arial"/>
              </a:rPr>
              <a:t>QMS </a:t>
            </a:r>
            <a:r>
              <a:rPr dirty="0" sz="2000" spc="-10">
                <a:solidFill>
                  <a:srgbClr val="3A3A3A"/>
                </a:solidFill>
                <a:latin typeface="Arial"/>
                <a:cs typeface="Arial"/>
              </a:rPr>
              <a:t>that governs </a:t>
            </a:r>
            <a:r>
              <a:rPr dirty="0" sz="2000" spc="-15">
                <a:solidFill>
                  <a:srgbClr val="3A3A3A"/>
                </a:solidFill>
                <a:latin typeface="Arial"/>
                <a:cs typeface="Arial"/>
              </a:rPr>
              <a:t>all  </a:t>
            </a:r>
            <a:r>
              <a:rPr dirty="0" sz="2000" spc="-10">
                <a:solidFill>
                  <a:srgbClr val="3A3A3A"/>
                </a:solidFill>
                <a:latin typeface="Arial"/>
                <a:cs typeface="Arial"/>
              </a:rPr>
              <a:t>sections and</a:t>
            </a:r>
            <a:r>
              <a:rPr dirty="0" sz="2000" spc="30">
                <a:solidFill>
                  <a:srgbClr val="3A3A3A"/>
                </a:solidFill>
                <a:latin typeface="Arial"/>
                <a:cs typeface="Arial"/>
              </a:rPr>
              <a:t> </a:t>
            </a:r>
            <a:r>
              <a:rPr dirty="0" sz="2000" spc="-10">
                <a:solidFill>
                  <a:srgbClr val="3A3A3A"/>
                </a:solidFill>
                <a:latin typeface="Arial"/>
                <a:cs typeface="Arial"/>
              </a:rPr>
              <a:t>locations.</a:t>
            </a:r>
            <a:endParaRPr sz="2000">
              <a:latin typeface="Arial"/>
              <a:cs typeface="Arial"/>
            </a:endParaRPr>
          </a:p>
          <a:p>
            <a:pPr lvl="1" marL="814069" indent="-344170">
              <a:lnSpc>
                <a:spcPct val="100000"/>
              </a:lnSpc>
              <a:spcBef>
                <a:spcPts val="890"/>
              </a:spcBef>
              <a:buChar char="•"/>
              <a:tabLst>
                <a:tab pos="814069" algn="l"/>
                <a:tab pos="814705" algn="l"/>
              </a:tabLst>
            </a:pPr>
            <a:r>
              <a:rPr dirty="0" sz="2000">
                <a:solidFill>
                  <a:srgbClr val="3A3A3A"/>
                </a:solidFill>
                <a:latin typeface="Arial"/>
                <a:cs typeface="Arial"/>
              </a:rPr>
              <a:t>Some </a:t>
            </a:r>
            <a:r>
              <a:rPr dirty="0" sz="2000" spc="-15">
                <a:solidFill>
                  <a:srgbClr val="3A3A3A"/>
                </a:solidFill>
                <a:latin typeface="Arial"/>
                <a:cs typeface="Arial"/>
              </a:rPr>
              <a:t>have </a:t>
            </a:r>
            <a:r>
              <a:rPr dirty="0" sz="2000" spc="-10">
                <a:solidFill>
                  <a:srgbClr val="3A3A3A"/>
                </a:solidFill>
                <a:latin typeface="Arial"/>
                <a:cs typeface="Arial"/>
              </a:rPr>
              <a:t>separate </a:t>
            </a:r>
            <a:r>
              <a:rPr dirty="0" sz="2000" spc="-30">
                <a:solidFill>
                  <a:srgbClr val="3A3A3A"/>
                </a:solidFill>
                <a:latin typeface="Arial"/>
                <a:cs typeface="Arial"/>
              </a:rPr>
              <a:t>yet </a:t>
            </a:r>
            <a:r>
              <a:rPr dirty="0" sz="2000" spc="-15">
                <a:solidFill>
                  <a:srgbClr val="3A3A3A"/>
                </a:solidFill>
                <a:latin typeface="Arial"/>
                <a:cs typeface="Arial"/>
              </a:rPr>
              <a:t>aligned</a:t>
            </a:r>
            <a:r>
              <a:rPr dirty="0" sz="2000" spc="55">
                <a:solidFill>
                  <a:srgbClr val="3A3A3A"/>
                </a:solidFill>
                <a:latin typeface="Arial"/>
                <a:cs typeface="Arial"/>
              </a:rPr>
              <a:t> </a:t>
            </a:r>
            <a:r>
              <a:rPr dirty="0" sz="2000" spc="-10">
                <a:solidFill>
                  <a:srgbClr val="3A3A3A"/>
                </a:solidFill>
                <a:latin typeface="Arial"/>
                <a:cs typeface="Arial"/>
              </a:rPr>
              <a:t>QMS.</a:t>
            </a:r>
            <a:endParaRPr sz="2000">
              <a:latin typeface="Arial"/>
              <a:cs typeface="Arial"/>
            </a:endParaRPr>
          </a:p>
          <a:p>
            <a:pPr lvl="1" marL="814069" indent="-344170">
              <a:lnSpc>
                <a:spcPct val="100000"/>
              </a:lnSpc>
              <a:spcBef>
                <a:spcPts val="910"/>
              </a:spcBef>
              <a:buChar char="•"/>
              <a:tabLst>
                <a:tab pos="814069" algn="l"/>
                <a:tab pos="814705" algn="l"/>
              </a:tabLst>
            </a:pPr>
            <a:r>
              <a:rPr dirty="0" sz="2000" spc="-5">
                <a:solidFill>
                  <a:srgbClr val="3A3A3A"/>
                </a:solidFill>
                <a:latin typeface="Arial"/>
                <a:cs typeface="Arial"/>
              </a:rPr>
              <a:t>Others </a:t>
            </a:r>
            <a:r>
              <a:rPr dirty="0" sz="2000" spc="-15">
                <a:solidFill>
                  <a:srgbClr val="3A3A3A"/>
                </a:solidFill>
                <a:latin typeface="Arial"/>
                <a:cs typeface="Arial"/>
              </a:rPr>
              <a:t>have whole </a:t>
            </a:r>
            <a:r>
              <a:rPr dirty="0" sz="2000" spc="-10">
                <a:solidFill>
                  <a:srgbClr val="3A3A3A"/>
                </a:solidFill>
                <a:latin typeface="Arial"/>
                <a:cs typeface="Arial"/>
              </a:rPr>
              <a:t>sections that do not </a:t>
            </a:r>
            <a:r>
              <a:rPr dirty="0" sz="2000" spc="-5">
                <a:solidFill>
                  <a:srgbClr val="3A3A3A"/>
                </a:solidFill>
                <a:latin typeface="Arial"/>
                <a:cs typeface="Arial"/>
              </a:rPr>
              <a:t>fall </a:t>
            </a:r>
            <a:r>
              <a:rPr dirty="0" sz="2000" spc="-10">
                <a:solidFill>
                  <a:srgbClr val="3A3A3A"/>
                </a:solidFill>
                <a:latin typeface="Arial"/>
                <a:cs typeface="Arial"/>
              </a:rPr>
              <a:t>under </a:t>
            </a:r>
            <a:r>
              <a:rPr dirty="0" sz="2000" spc="-5">
                <a:solidFill>
                  <a:srgbClr val="3A3A3A"/>
                </a:solidFill>
                <a:latin typeface="Arial"/>
                <a:cs typeface="Arial"/>
              </a:rPr>
              <a:t>a</a:t>
            </a:r>
            <a:r>
              <a:rPr dirty="0" sz="2000" spc="-10">
                <a:solidFill>
                  <a:srgbClr val="3A3A3A"/>
                </a:solidFill>
                <a:latin typeface="Arial"/>
                <a:cs typeface="Arial"/>
              </a:rPr>
              <a:t> QMS.</a:t>
            </a:r>
            <a:endParaRPr sz="200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3544823" y="5687567"/>
            <a:ext cx="859536" cy="89611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algn="r" marR="99060">
              <a:lnSpc>
                <a:spcPct val="100000"/>
              </a:lnSpc>
            </a:pPr>
            <a:r>
              <a:rPr dirty="0" spc="-5"/>
              <a:t>QMS Quick Learning</a:t>
            </a:r>
            <a:r>
              <a:rPr dirty="0" spc="-110"/>
              <a:t> </a:t>
            </a:r>
            <a:r>
              <a:rPr dirty="0" spc="-10"/>
              <a:t>Activity</a:t>
            </a:r>
          </a:p>
          <a:p>
            <a:pPr algn="r" marR="93980">
              <a:lnSpc>
                <a:spcPct val="100000"/>
              </a:lnSpc>
              <a:spcBef>
                <a:spcPts val="380"/>
              </a:spcBef>
            </a:pPr>
            <a:fld id="{81D60167-4931-47E6-BA6A-407CBD079E47}" type="slidenum">
              <a:rPr dirty="0" sz="1800" spc="-5">
                <a:solidFill>
                  <a:srgbClr val="3A3A3A"/>
                </a:solidFill>
                <a:latin typeface="Arial"/>
                <a:cs typeface="Arial"/>
              </a:rPr>
              <a:t>10</a:t>
            </a:fld>
            <a:endParaRPr sz="1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43991" y="260985"/>
            <a:ext cx="7385684" cy="1246505"/>
          </a:xfrm>
          <a:prstGeom prst="rect"/>
        </p:spPr>
        <p:txBody>
          <a:bodyPr wrap="square" lIns="0" tIns="13335" rIns="0" bIns="0" rtlCol="0" vert="horz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dirty="0" sz="4000"/>
              <a:t>Staff Must be </a:t>
            </a:r>
            <a:r>
              <a:rPr dirty="0" sz="4000" spc="-20"/>
              <a:t>Committed to  Achieving </a:t>
            </a:r>
            <a:r>
              <a:rPr dirty="0" sz="4000" spc="-5"/>
              <a:t>and </a:t>
            </a:r>
            <a:r>
              <a:rPr dirty="0" sz="4000" spc="-10"/>
              <a:t>Maintaining</a:t>
            </a:r>
            <a:r>
              <a:rPr dirty="0" sz="4000" spc="-85"/>
              <a:t> </a:t>
            </a:r>
            <a:r>
              <a:rPr dirty="0" sz="4000" spc="-5"/>
              <a:t>Quality</a:t>
            </a:r>
            <a:endParaRPr sz="4000"/>
          </a:p>
        </p:txBody>
      </p:sp>
      <p:sp>
        <p:nvSpPr>
          <p:cNvPr id="3" name="object 3"/>
          <p:cNvSpPr txBox="1"/>
          <p:nvPr/>
        </p:nvSpPr>
        <p:spPr>
          <a:xfrm>
            <a:off x="535431" y="1692022"/>
            <a:ext cx="3756660" cy="375666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353695" marR="422909" indent="-340995">
              <a:lnSpc>
                <a:spcPct val="100000"/>
              </a:lnSpc>
              <a:spcBef>
                <a:spcPts val="105"/>
              </a:spcBef>
              <a:buChar char="•"/>
              <a:tabLst>
                <a:tab pos="353695" algn="l"/>
                <a:tab pos="354330" algn="l"/>
              </a:tabLst>
            </a:pPr>
            <a:r>
              <a:rPr dirty="0" u="heavy" sz="2200" spc="-10">
                <a:solidFill>
                  <a:srgbClr val="3A3A3A"/>
                </a:solidFill>
                <a:uFill>
                  <a:solidFill>
                    <a:srgbClr val="3A3A3A"/>
                  </a:solidFill>
                </a:uFill>
                <a:latin typeface="Arial"/>
                <a:cs typeface="Arial"/>
              </a:rPr>
              <a:t>All</a:t>
            </a:r>
            <a:r>
              <a:rPr dirty="0" sz="2200" spc="-10">
                <a:solidFill>
                  <a:srgbClr val="3A3A3A"/>
                </a:solidFill>
                <a:latin typeface="Arial"/>
                <a:cs typeface="Arial"/>
              </a:rPr>
              <a:t> </a:t>
            </a:r>
            <a:r>
              <a:rPr dirty="0" sz="2200">
                <a:solidFill>
                  <a:srgbClr val="3A3A3A"/>
                </a:solidFill>
                <a:latin typeface="Arial"/>
                <a:cs typeface="Arial"/>
              </a:rPr>
              <a:t>staff are</a:t>
            </a:r>
            <a:r>
              <a:rPr dirty="0" sz="2200" spc="-160">
                <a:solidFill>
                  <a:srgbClr val="3A3A3A"/>
                </a:solidFill>
                <a:latin typeface="Arial"/>
                <a:cs typeface="Arial"/>
              </a:rPr>
              <a:t> </a:t>
            </a:r>
            <a:r>
              <a:rPr dirty="0" sz="2200">
                <a:solidFill>
                  <a:srgbClr val="3A3A3A"/>
                </a:solidFill>
                <a:latin typeface="Arial"/>
                <a:cs typeface="Arial"/>
              </a:rPr>
              <a:t>accountable  </a:t>
            </a:r>
            <a:r>
              <a:rPr dirty="0" sz="2200" spc="5">
                <a:solidFill>
                  <a:srgbClr val="3A3A3A"/>
                </a:solidFill>
                <a:latin typeface="Arial"/>
                <a:cs typeface="Arial"/>
              </a:rPr>
              <a:t>to the</a:t>
            </a:r>
            <a:r>
              <a:rPr dirty="0" sz="2200" spc="-70">
                <a:solidFill>
                  <a:srgbClr val="3A3A3A"/>
                </a:solidFill>
                <a:latin typeface="Arial"/>
                <a:cs typeface="Arial"/>
              </a:rPr>
              <a:t> </a:t>
            </a:r>
            <a:r>
              <a:rPr dirty="0" sz="2200" spc="-5">
                <a:solidFill>
                  <a:srgbClr val="3A3A3A"/>
                </a:solidFill>
                <a:latin typeface="Arial"/>
                <a:cs typeface="Arial"/>
              </a:rPr>
              <a:t>QMS.</a:t>
            </a:r>
            <a:endParaRPr sz="2200">
              <a:latin typeface="Arial"/>
              <a:cs typeface="Arial"/>
            </a:endParaRPr>
          </a:p>
          <a:p>
            <a:pPr algn="just" marL="353695" marR="868044" indent="-340995">
              <a:lnSpc>
                <a:spcPct val="100000"/>
              </a:lnSpc>
              <a:spcBef>
                <a:spcPts val="1105"/>
              </a:spcBef>
              <a:buChar char="•"/>
              <a:tabLst>
                <a:tab pos="354330" algn="l"/>
              </a:tabLst>
            </a:pPr>
            <a:r>
              <a:rPr dirty="0" sz="2200" spc="-10">
                <a:solidFill>
                  <a:srgbClr val="3A3A3A"/>
                </a:solidFill>
                <a:latin typeface="Arial"/>
                <a:cs typeface="Arial"/>
              </a:rPr>
              <a:t>All </a:t>
            </a:r>
            <a:r>
              <a:rPr dirty="0" sz="2200">
                <a:solidFill>
                  <a:srgbClr val="3A3A3A"/>
                </a:solidFill>
                <a:latin typeface="Arial"/>
                <a:cs typeface="Arial"/>
              </a:rPr>
              <a:t>staff </a:t>
            </a:r>
            <a:r>
              <a:rPr dirty="0" sz="2200" spc="-5">
                <a:solidFill>
                  <a:srgbClr val="3A3A3A"/>
                </a:solidFill>
                <a:latin typeface="Arial"/>
                <a:cs typeface="Arial"/>
              </a:rPr>
              <a:t>should have  </a:t>
            </a:r>
            <a:r>
              <a:rPr dirty="0" sz="2200">
                <a:solidFill>
                  <a:srgbClr val="3A3A3A"/>
                </a:solidFill>
                <a:latin typeface="Arial"/>
                <a:cs typeface="Arial"/>
              </a:rPr>
              <a:t>knowledge of</a:t>
            </a:r>
            <a:r>
              <a:rPr dirty="0" sz="2200" spc="-165">
                <a:solidFill>
                  <a:srgbClr val="3A3A3A"/>
                </a:solidFill>
                <a:latin typeface="Arial"/>
                <a:cs typeface="Arial"/>
              </a:rPr>
              <a:t> </a:t>
            </a:r>
            <a:r>
              <a:rPr dirty="0" sz="2200">
                <a:solidFill>
                  <a:srgbClr val="3A3A3A"/>
                </a:solidFill>
                <a:latin typeface="Arial"/>
                <a:cs typeface="Arial"/>
              </a:rPr>
              <a:t>quality  concepts.</a:t>
            </a:r>
            <a:endParaRPr sz="2200">
              <a:latin typeface="Arial"/>
              <a:cs typeface="Arial"/>
            </a:endParaRPr>
          </a:p>
          <a:p>
            <a:pPr lvl="1" marL="756285" marR="5080" indent="-286385">
              <a:lnSpc>
                <a:spcPct val="100000"/>
              </a:lnSpc>
              <a:spcBef>
                <a:spcPts val="1120"/>
              </a:spcBef>
              <a:buChar char="–"/>
              <a:tabLst>
                <a:tab pos="756285" algn="l"/>
                <a:tab pos="756920" algn="l"/>
              </a:tabLst>
            </a:pPr>
            <a:r>
              <a:rPr dirty="0" sz="1800" spc="-5">
                <a:solidFill>
                  <a:srgbClr val="3A3A3A"/>
                </a:solidFill>
                <a:latin typeface="Arial"/>
                <a:cs typeface="Arial"/>
              </a:rPr>
              <a:t>All </a:t>
            </a:r>
            <a:r>
              <a:rPr dirty="0" sz="1800" spc="-30">
                <a:solidFill>
                  <a:srgbClr val="3A3A3A"/>
                </a:solidFill>
                <a:latin typeface="Arial"/>
                <a:cs typeface="Arial"/>
              </a:rPr>
              <a:t>work </a:t>
            </a:r>
            <a:r>
              <a:rPr dirty="0" sz="1800">
                <a:solidFill>
                  <a:srgbClr val="3A3A3A"/>
                </a:solidFill>
                <a:latin typeface="Arial"/>
                <a:cs typeface="Arial"/>
              </a:rPr>
              <a:t>occurs in </a:t>
            </a:r>
            <a:r>
              <a:rPr dirty="0" sz="1800" spc="-5">
                <a:solidFill>
                  <a:srgbClr val="3A3A3A"/>
                </a:solidFill>
                <a:latin typeface="Arial"/>
                <a:cs typeface="Arial"/>
              </a:rPr>
              <a:t>a </a:t>
            </a:r>
            <a:r>
              <a:rPr dirty="0" sz="1800">
                <a:solidFill>
                  <a:srgbClr val="3A3A3A"/>
                </a:solidFill>
                <a:latin typeface="Arial"/>
                <a:cs typeface="Arial"/>
              </a:rPr>
              <a:t>system</a:t>
            </a:r>
            <a:r>
              <a:rPr dirty="0" sz="1800" spc="-180">
                <a:solidFill>
                  <a:srgbClr val="3A3A3A"/>
                </a:solidFill>
                <a:latin typeface="Arial"/>
                <a:cs typeface="Arial"/>
              </a:rPr>
              <a:t> </a:t>
            </a:r>
            <a:r>
              <a:rPr dirty="0" sz="1800" spc="5">
                <a:solidFill>
                  <a:srgbClr val="3A3A3A"/>
                </a:solidFill>
                <a:latin typeface="Arial"/>
                <a:cs typeface="Arial"/>
              </a:rPr>
              <a:t>of  </a:t>
            </a:r>
            <a:r>
              <a:rPr dirty="0" sz="1800" spc="-10">
                <a:solidFill>
                  <a:srgbClr val="3A3A3A"/>
                </a:solidFill>
                <a:latin typeface="Arial"/>
                <a:cs typeface="Arial"/>
              </a:rPr>
              <a:t>interconnected</a:t>
            </a:r>
            <a:r>
              <a:rPr dirty="0" sz="1800" spc="-90">
                <a:solidFill>
                  <a:srgbClr val="3A3A3A"/>
                </a:solidFill>
                <a:latin typeface="Arial"/>
                <a:cs typeface="Arial"/>
              </a:rPr>
              <a:t> </a:t>
            </a:r>
            <a:r>
              <a:rPr dirty="0" sz="1800" spc="-5">
                <a:solidFill>
                  <a:srgbClr val="3A3A3A"/>
                </a:solidFill>
                <a:latin typeface="Arial"/>
                <a:cs typeface="Arial"/>
              </a:rPr>
              <a:t>processes</a:t>
            </a:r>
            <a:endParaRPr sz="1800">
              <a:latin typeface="Arial"/>
              <a:cs typeface="Arial"/>
            </a:endParaRPr>
          </a:p>
          <a:p>
            <a:pPr lvl="1" marL="756285" marR="410845" indent="-286385">
              <a:lnSpc>
                <a:spcPct val="100000"/>
              </a:lnSpc>
              <a:spcBef>
                <a:spcPts val="985"/>
              </a:spcBef>
              <a:buChar char="–"/>
              <a:tabLst>
                <a:tab pos="756285" algn="l"/>
                <a:tab pos="756920" algn="l"/>
              </a:tabLst>
            </a:pPr>
            <a:r>
              <a:rPr dirty="0" sz="1800" spc="-40">
                <a:solidFill>
                  <a:srgbClr val="3A3A3A"/>
                </a:solidFill>
                <a:latin typeface="Arial"/>
                <a:cs typeface="Arial"/>
              </a:rPr>
              <a:t>Variation </a:t>
            </a:r>
            <a:r>
              <a:rPr dirty="0" sz="1800" spc="-5">
                <a:solidFill>
                  <a:srgbClr val="3A3A3A"/>
                </a:solidFill>
                <a:latin typeface="Arial"/>
                <a:cs typeface="Arial"/>
              </a:rPr>
              <a:t>exists </a:t>
            </a:r>
            <a:r>
              <a:rPr dirty="0" sz="1800">
                <a:solidFill>
                  <a:srgbClr val="3A3A3A"/>
                </a:solidFill>
                <a:latin typeface="Arial"/>
                <a:cs typeface="Arial"/>
              </a:rPr>
              <a:t>in all  processes, but can </a:t>
            </a:r>
            <a:r>
              <a:rPr dirty="0" sz="1800" spc="-25">
                <a:solidFill>
                  <a:srgbClr val="3A3A3A"/>
                </a:solidFill>
                <a:latin typeface="Arial"/>
                <a:cs typeface="Arial"/>
              </a:rPr>
              <a:t>be  </a:t>
            </a:r>
            <a:r>
              <a:rPr dirty="0" sz="1800" spc="-5">
                <a:solidFill>
                  <a:srgbClr val="3A3A3A"/>
                </a:solidFill>
                <a:latin typeface="Arial"/>
                <a:cs typeface="Arial"/>
              </a:rPr>
              <a:t>controlled </a:t>
            </a:r>
            <a:r>
              <a:rPr dirty="0" sz="1800" spc="-30">
                <a:solidFill>
                  <a:srgbClr val="3A3A3A"/>
                </a:solidFill>
                <a:latin typeface="Arial"/>
                <a:cs typeface="Arial"/>
              </a:rPr>
              <a:t>with </a:t>
            </a:r>
            <a:r>
              <a:rPr dirty="0" sz="1800">
                <a:solidFill>
                  <a:srgbClr val="3A3A3A"/>
                </a:solidFill>
                <a:latin typeface="Arial"/>
                <a:cs typeface="Arial"/>
              </a:rPr>
              <a:t>the</a:t>
            </a:r>
            <a:r>
              <a:rPr dirty="0" sz="1800" spc="-140">
                <a:solidFill>
                  <a:srgbClr val="3A3A3A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3A3A3A"/>
                </a:solidFill>
                <a:latin typeface="Arial"/>
                <a:cs typeface="Arial"/>
              </a:rPr>
              <a:t>correct  </a:t>
            </a:r>
            <a:r>
              <a:rPr dirty="0" sz="1800" spc="5">
                <a:solidFill>
                  <a:srgbClr val="3A3A3A"/>
                </a:solidFill>
                <a:latin typeface="Arial"/>
                <a:cs typeface="Arial"/>
              </a:rPr>
              <a:t>checks </a:t>
            </a:r>
            <a:r>
              <a:rPr dirty="0" sz="1800">
                <a:solidFill>
                  <a:srgbClr val="3A3A3A"/>
                </a:solidFill>
                <a:latin typeface="Arial"/>
                <a:cs typeface="Arial"/>
              </a:rPr>
              <a:t>and</a:t>
            </a:r>
            <a:r>
              <a:rPr dirty="0" sz="1800" spc="-165">
                <a:solidFill>
                  <a:srgbClr val="3A3A3A"/>
                </a:solidFill>
                <a:latin typeface="Arial"/>
                <a:cs typeface="Arial"/>
              </a:rPr>
              <a:t> </a:t>
            </a:r>
            <a:r>
              <a:rPr dirty="0" sz="1800" spc="-5">
                <a:solidFill>
                  <a:srgbClr val="3A3A3A"/>
                </a:solidFill>
                <a:latin typeface="Arial"/>
                <a:cs typeface="Arial"/>
              </a:rPr>
              <a:t>balances</a:t>
            </a:r>
            <a:endParaRPr sz="18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726432" y="1711577"/>
            <a:ext cx="3855720" cy="4187190"/>
          </a:xfrm>
          <a:prstGeom prst="rect">
            <a:avLst/>
          </a:prstGeom>
        </p:spPr>
        <p:txBody>
          <a:bodyPr wrap="square" lIns="0" tIns="70485" rIns="0" bIns="0" rtlCol="0" vert="horz">
            <a:spAutoFit/>
          </a:bodyPr>
          <a:lstStyle/>
          <a:p>
            <a:pPr marL="356870" marR="892810" indent="-344170">
              <a:lnSpc>
                <a:spcPts val="1920"/>
              </a:lnSpc>
              <a:spcBef>
                <a:spcPts val="555"/>
              </a:spcBef>
              <a:buChar char="•"/>
              <a:tabLst>
                <a:tab pos="356870" algn="l"/>
                <a:tab pos="357505" algn="l"/>
              </a:tabLst>
            </a:pPr>
            <a:r>
              <a:rPr dirty="0" sz="2000" spc="-10">
                <a:solidFill>
                  <a:srgbClr val="3A3A3A"/>
                </a:solidFill>
                <a:latin typeface="Arial"/>
                <a:cs typeface="Arial"/>
              </a:rPr>
              <a:t>All staff should </a:t>
            </a:r>
            <a:r>
              <a:rPr dirty="0" sz="2000" spc="-5">
                <a:solidFill>
                  <a:srgbClr val="3A3A3A"/>
                </a:solidFill>
                <a:latin typeface="Arial"/>
                <a:cs typeface="Arial"/>
              </a:rPr>
              <a:t>practice  </a:t>
            </a:r>
            <a:r>
              <a:rPr dirty="0" sz="2000" spc="-10">
                <a:solidFill>
                  <a:srgbClr val="3A3A3A"/>
                </a:solidFill>
                <a:latin typeface="Arial"/>
                <a:cs typeface="Arial"/>
              </a:rPr>
              <a:t>ethical</a:t>
            </a:r>
            <a:r>
              <a:rPr dirty="0" sz="2000" spc="-20">
                <a:solidFill>
                  <a:srgbClr val="3A3A3A"/>
                </a:solidFill>
                <a:latin typeface="Arial"/>
                <a:cs typeface="Arial"/>
              </a:rPr>
              <a:t> </a:t>
            </a:r>
            <a:r>
              <a:rPr dirty="0" sz="2000" spc="-25">
                <a:solidFill>
                  <a:srgbClr val="3A3A3A"/>
                </a:solidFill>
                <a:latin typeface="Arial"/>
                <a:cs typeface="Arial"/>
              </a:rPr>
              <a:t>behavior.</a:t>
            </a:r>
            <a:endParaRPr sz="2000">
              <a:latin typeface="Arial"/>
              <a:cs typeface="Arial"/>
            </a:endParaRPr>
          </a:p>
          <a:p>
            <a:pPr lvl="1" marL="755650" marR="23495" indent="-285750">
              <a:lnSpc>
                <a:spcPct val="80000"/>
              </a:lnSpc>
              <a:spcBef>
                <a:spcPts val="1040"/>
              </a:spcBef>
              <a:buChar char="–"/>
              <a:tabLst>
                <a:tab pos="756285" algn="l"/>
                <a:tab pos="756920" algn="l"/>
              </a:tabLst>
            </a:pPr>
            <a:r>
              <a:rPr dirty="0" sz="1600">
                <a:solidFill>
                  <a:srgbClr val="3A3A3A"/>
                </a:solidFill>
                <a:latin typeface="Arial"/>
                <a:cs typeface="Arial"/>
              </a:rPr>
              <a:t>All staff </a:t>
            </a:r>
            <a:r>
              <a:rPr dirty="0" sz="1600" spc="10">
                <a:solidFill>
                  <a:srgbClr val="3A3A3A"/>
                </a:solidFill>
                <a:latin typeface="Arial"/>
                <a:cs typeface="Arial"/>
              </a:rPr>
              <a:t>must </a:t>
            </a:r>
            <a:r>
              <a:rPr dirty="0" sz="1600" spc="-5">
                <a:solidFill>
                  <a:srgbClr val="3A3A3A"/>
                </a:solidFill>
                <a:latin typeface="Arial"/>
                <a:cs typeface="Arial"/>
              </a:rPr>
              <a:t>be </a:t>
            </a:r>
            <a:r>
              <a:rPr dirty="0" sz="1600">
                <a:solidFill>
                  <a:srgbClr val="3A3A3A"/>
                </a:solidFill>
                <a:latin typeface="Arial"/>
                <a:cs typeface="Arial"/>
              </a:rPr>
              <a:t>committed </a:t>
            </a:r>
            <a:r>
              <a:rPr dirty="0" sz="1600" spc="5">
                <a:solidFill>
                  <a:srgbClr val="3A3A3A"/>
                </a:solidFill>
                <a:latin typeface="Arial"/>
                <a:cs typeface="Arial"/>
              </a:rPr>
              <a:t>to  </a:t>
            </a:r>
            <a:r>
              <a:rPr dirty="0" sz="1600" spc="-5">
                <a:solidFill>
                  <a:srgbClr val="3A3A3A"/>
                </a:solidFill>
                <a:latin typeface="Arial"/>
                <a:cs typeface="Arial"/>
              </a:rPr>
              <a:t>integrity of </a:t>
            </a:r>
            <a:r>
              <a:rPr dirty="0" sz="1600">
                <a:solidFill>
                  <a:srgbClr val="3A3A3A"/>
                </a:solidFill>
                <a:latin typeface="Arial"/>
                <a:cs typeface="Arial"/>
              </a:rPr>
              <a:t>data </a:t>
            </a:r>
            <a:r>
              <a:rPr dirty="0" sz="1600" spc="-5">
                <a:solidFill>
                  <a:srgbClr val="3A3A3A"/>
                </a:solidFill>
                <a:latin typeface="Arial"/>
                <a:cs typeface="Arial"/>
              </a:rPr>
              <a:t>and</a:t>
            </a:r>
            <a:r>
              <a:rPr dirty="0" sz="1600" spc="-85">
                <a:solidFill>
                  <a:srgbClr val="3A3A3A"/>
                </a:solidFill>
                <a:latin typeface="Arial"/>
                <a:cs typeface="Arial"/>
              </a:rPr>
              <a:t> </a:t>
            </a:r>
            <a:r>
              <a:rPr dirty="0" sz="1600" spc="-5">
                <a:solidFill>
                  <a:srgbClr val="3A3A3A"/>
                </a:solidFill>
                <a:latin typeface="Arial"/>
                <a:cs typeface="Arial"/>
              </a:rPr>
              <a:t>confidentiality</a:t>
            </a:r>
            <a:endParaRPr sz="1600">
              <a:latin typeface="Arial"/>
              <a:cs typeface="Arial"/>
            </a:endParaRPr>
          </a:p>
          <a:p>
            <a:pPr marL="356870" indent="-344170">
              <a:lnSpc>
                <a:spcPct val="100000"/>
              </a:lnSpc>
              <a:spcBef>
                <a:spcPts val="585"/>
              </a:spcBef>
              <a:buChar char="•"/>
              <a:tabLst>
                <a:tab pos="356870" algn="l"/>
                <a:tab pos="357505" algn="l"/>
              </a:tabLst>
            </a:pPr>
            <a:r>
              <a:rPr dirty="0" sz="2000" spc="-5">
                <a:solidFill>
                  <a:srgbClr val="3A3A3A"/>
                </a:solidFill>
                <a:latin typeface="Arial"/>
                <a:cs typeface="Arial"/>
              </a:rPr>
              <a:t>Skilled </a:t>
            </a:r>
            <a:r>
              <a:rPr dirty="0" sz="2000" spc="-35">
                <a:solidFill>
                  <a:srgbClr val="3A3A3A"/>
                </a:solidFill>
                <a:latin typeface="Arial"/>
                <a:cs typeface="Arial"/>
              </a:rPr>
              <a:t>Staff</a:t>
            </a:r>
            <a:r>
              <a:rPr dirty="0" sz="2000">
                <a:solidFill>
                  <a:srgbClr val="3A3A3A"/>
                </a:solidFill>
                <a:latin typeface="Arial"/>
                <a:cs typeface="Arial"/>
              </a:rPr>
              <a:t> </a:t>
            </a:r>
            <a:r>
              <a:rPr dirty="0" sz="2000" spc="-5">
                <a:solidFill>
                  <a:srgbClr val="3A3A3A"/>
                </a:solidFill>
                <a:latin typeface="Arial"/>
                <a:cs typeface="Arial"/>
              </a:rPr>
              <a:t>Performance</a:t>
            </a:r>
            <a:endParaRPr sz="2000">
              <a:latin typeface="Arial"/>
              <a:cs typeface="Arial"/>
            </a:endParaRPr>
          </a:p>
          <a:p>
            <a:pPr lvl="1" marL="756285" marR="5080" indent="-286385">
              <a:lnSpc>
                <a:spcPct val="80000"/>
              </a:lnSpc>
              <a:spcBef>
                <a:spcPts val="1000"/>
              </a:spcBef>
              <a:buChar char="–"/>
              <a:tabLst>
                <a:tab pos="756285" algn="l"/>
                <a:tab pos="756920" algn="l"/>
              </a:tabLst>
            </a:pPr>
            <a:r>
              <a:rPr dirty="0" sz="1600">
                <a:solidFill>
                  <a:srgbClr val="3A3A3A"/>
                </a:solidFill>
                <a:latin typeface="Arial"/>
                <a:cs typeface="Arial"/>
              </a:rPr>
              <a:t>Staff should </a:t>
            </a:r>
            <a:r>
              <a:rPr dirty="0" sz="1600" spc="-5">
                <a:solidFill>
                  <a:srgbClr val="3A3A3A"/>
                </a:solidFill>
                <a:latin typeface="Arial"/>
                <a:cs typeface="Arial"/>
              </a:rPr>
              <a:t>have </a:t>
            </a:r>
            <a:r>
              <a:rPr dirty="0" sz="1600">
                <a:solidFill>
                  <a:srgbClr val="3A3A3A"/>
                </a:solidFill>
                <a:latin typeface="Arial"/>
                <a:cs typeface="Arial"/>
              </a:rPr>
              <a:t>the </a:t>
            </a:r>
            <a:r>
              <a:rPr dirty="0" sz="1600" spc="-5">
                <a:solidFill>
                  <a:srgbClr val="3A3A3A"/>
                </a:solidFill>
                <a:latin typeface="Arial"/>
                <a:cs typeface="Arial"/>
              </a:rPr>
              <a:t>proper</a:t>
            </a:r>
            <a:r>
              <a:rPr dirty="0" sz="1600" spc="-290">
                <a:solidFill>
                  <a:srgbClr val="3A3A3A"/>
                </a:solidFill>
                <a:latin typeface="Arial"/>
                <a:cs typeface="Arial"/>
              </a:rPr>
              <a:t> </a:t>
            </a:r>
            <a:r>
              <a:rPr dirty="0" sz="1600">
                <a:solidFill>
                  <a:srgbClr val="3A3A3A"/>
                </a:solidFill>
                <a:latin typeface="Arial"/>
                <a:cs typeface="Arial"/>
              </a:rPr>
              <a:t>skills,  </a:t>
            </a:r>
            <a:r>
              <a:rPr dirty="0" sz="1600" spc="-5">
                <a:solidFill>
                  <a:srgbClr val="3A3A3A"/>
                </a:solidFill>
                <a:latin typeface="Arial"/>
                <a:cs typeface="Arial"/>
              </a:rPr>
              <a:t>education, competencies, training,  </a:t>
            </a:r>
            <a:r>
              <a:rPr dirty="0" sz="1600" spc="-10">
                <a:solidFill>
                  <a:srgbClr val="3A3A3A"/>
                </a:solidFill>
                <a:latin typeface="Arial"/>
                <a:cs typeface="Arial"/>
              </a:rPr>
              <a:t>experience and  certification/license </a:t>
            </a:r>
            <a:r>
              <a:rPr dirty="0" sz="1600" spc="-5">
                <a:solidFill>
                  <a:srgbClr val="3A3A3A"/>
                </a:solidFill>
                <a:latin typeface="Arial"/>
                <a:cs typeface="Arial"/>
              </a:rPr>
              <a:t>(if required) for  </a:t>
            </a:r>
            <a:r>
              <a:rPr dirty="0" sz="1600">
                <a:solidFill>
                  <a:srgbClr val="3A3A3A"/>
                </a:solidFill>
                <a:latin typeface="Arial"/>
                <a:cs typeface="Arial"/>
              </a:rPr>
              <a:t>position</a:t>
            </a:r>
            <a:endParaRPr sz="1600">
              <a:latin typeface="Arial"/>
              <a:cs typeface="Arial"/>
            </a:endParaRPr>
          </a:p>
          <a:p>
            <a:pPr lvl="1" marL="756285" marR="158115" indent="-286385">
              <a:lnSpc>
                <a:spcPct val="80000"/>
              </a:lnSpc>
              <a:spcBef>
                <a:spcPts val="1010"/>
              </a:spcBef>
              <a:buChar char="–"/>
              <a:tabLst>
                <a:tab pos="756285" algn="l"/>
                <a:tab pos="756920" algn="l"/>
              </a:tabLst>
            </a:pPr>
            <a:r>
              <a:rPr dirty="0" sz="1600">
                <a:solidFill>
                  <a:srgbClr val="3A3A3A"/>
                </a:solidFill>
                <a:latin typeface="Arial"/>
                <a:cs typeface="Arial"/>
              </a:rPr>
              <a:t>Staff</a:t>
            </a:r>
            <a:r>
              <a:rPr dirty="0" sz="1600" spc="-95">
                <a:solidFill>
                  <a:srgbClr val="3A3A3A"/>
                </a:solidFill>
                <a:latin typeface="Arial"/>
                <a:cs typeface="Arial"/>
              </a:rPr>
              <a:t> </a:t>
            </a:r>
            <a:r>
              <a:rPr dirty="0" sz="1600">
                <a:solidFill>
                  <a:srgbClr val="3A3A3A"/>
                </a:solidFill>
                <a:latin typeface="Arial"/>
                <a:cs typeface="Arial"/>
              </a:rPr>
              <a:t>should</a:t>
            </a:r>
            <a:r>
              <a:rPr dirty="0" sz="1600" spc="-80">
                <a:solidFill>
                  <a:srgbClr val="3A3A3A"/>
                </a:solidFill>
                <a:latin typeface="Arial"/>
                <a:cs typeface="Arial"/>
              </a:rPr>
              <a:t> </a:t>
            </a:r>
            <a:r>
              <a:rPr dirty="0" sz="1600">
                <a:solidFill>
                  <a:srgbClr val="3A3A3A"/>
                </a:solidFill>
                <a:latin typeface="Arial"/>
                <a:cs typeface="Arial"/>
              </a:rPr>
              <a:t>use</a:t>
            </a:r>
            <a:r>
              <a:rPr dirty="0" sz="1600" spc="-60">
                <a:solidFill>
                  <a:srgbClr val="3A3A3A"/>
                </a:solidFill>
                <a:latin typeface="Arial"/>
                <a:cs typeface="Arial"/>
              </a:rPr>
              <a:t> </a:t>
            </a:r>
            <a:r>
              <a:rPr dirty="0" sz="1600">
                <a:solidFill>
                  <a:srgbClr val="3A3A3A"/>
                </a:solidFill>
                <a:latin typeface="Arial"/>
                <a:cs typeface="Arial"/>
              </a:rPr>
              <a:t>Critical</a:t>
            </a:r>
            <a:r>
              <a:rPr dirty="0" sz="1600" spc="-120">
                <a:solidFill>
                  <a:srgbClr val="3A3A3A"/>
                </a:solidFill>
                <a:latin typeface="Arial"/>
                <a:cs typeface="Arial"/>
              </a:rPr>
              <a:t> </a:t>
            </a:r>
            <a:r>
              <a:rPr dirty="0" sz="1600" spc="-5">
                <a:solidFill>
                  <a:srgbClr val="3A3A3A"/>
                </a:solidFill>
                <a:latin typeface="Arial"/>
                <a:cs typeface="Arial"/>
              </a:rPr>
              <a:t>Thinking  </a:t>
            </a:r>
            <a:r>
              <a:rPr dirty="0" sz="1600">
                <a:solidFill>
                  <a:srgbClr val="3A3A3A"/>
                </a:solidFill>
                <a:latin typeface="Arial"/>
                <a:cs typeface="Arial"/>
              </a:rPr>
              <a:t>Skills</a:t>
            </a:r>
            <a:endParaRPr sz="1600">
              <a:latin typeface="Arial"/>
              <a:cs typeface="Arial"/>
            </a:endParaRPr>
          </a:p>
          <a:p>
            <a:pPr marL="356870" indent="-344170">
              <a:lnSpc>
                <a:spcPct val="100000"/>
              </a:lnSpc>
              <a:spcBef>
                <a:spcPts val="585"/>
              </a:spcBef>
              <a:buChar char="•"/>
              <a:tabLst>
                <a:tab pos="356870" algn="l"/>
                <a:tab pos="357505" algn="l"/>
              </a:tabLst>
            </a:pPr>
            <a:r>
              <a:rPr dirty="0" sz="2000" spc="-10">
                <a:solidFill>
                  <a:srgbClr val="3A3A3A"/>
                </a:solidFill>
                <a:latin typeface="Arial"/>
                <a:cs typeface="Arial"/>
              </a:rPr>
              <a:t>Continue </a:t>
            </a:r>
            <a:r>
              <a:rPr dirty="0" sz="2000" spc="-15">
                <a:solidFill>
                  <a:srgbClr val="3A3A3A"/>
                </a:solidFill>
                <a:latin typeface="Arial"/>
                <a:cs typeface="Arial"/>
              </a:rPr>
              <a:t>with</a:t>
            </a:r>
            <a:r>
              <a:rPr dirty="0" sz="2000" spc="-65">
                <a:solidFill>
                  <a:srgbClr val="3A3A3A"/>
                </a:solidFill>
                <a:latin typeface="Arial"/>
                <a:cs typeface="Arial"/>
              </a:rPr>
              <a:t> </a:t>
            </a:r>
            <a:r>
              <a:rPr dirty="0" sz="2000" spc="-20">
                <a:solidFill>
                  <a:srgbClr val="3A3A3A"/>
                </a:solidFill>
                <a:latin typeface="Arial"/>
                <a:cs typeface="Arial"/>
              </a:rPr>
              <a:t>Training</a:t>
            </a:r>
            <a:endParaRPr sz="2000">
              <a:latin typeface="Arial"/>
              <a:cs typeface="Arial"/>
            </a:endParaRPr>
          </a:p>
          <a:p>
            <a:pPr lvl="1" marL="756285" marR="5080" indent="-286385">
              <a:lnSpc>
                <a:spcPct val="80000"/>
              </a:lnSpc>
              <a:spcBef>
                <a:spcPts val="1019"/>
              </a:spcBef>
              <a:buChar char="–"/>
              <a:tabLst>
                <a:tab pos="756285" algn="l"/>
                <a:tab pos="756920" algn="l"/>
              </a:tabLst>
            </a:pPr>
            <a:r>
              <a:rPr dirty="0" sz="1600">
                <a:solidFill>
                  <a:srgbClr val="3A3A3A"/>
                </a:solidFill>
                <a:latin typeface="Arial"/>
                <a:cs typeface="Arial"/>
              </a:rPr>
              <a:t>Staff continue </a:t>
            </a:r>
            <a:r>
              <a:rPr dirty="0" sz="1600" spc="5">
                <a:solidFill>
                  <a:srgbClr val="3A3A3A"/>
                </a:solidFill>
                <a:latin typeface="Arial"/>
                <a:cs typeface="Arial"/>
              </a:rPr>
              <a:t>to </a:t>
            </a:r>
            <a:r>
              <a:rPr dirty="0" sz="1600">
                <a:solidFill>
                  <a:srgbClr val="3A3A3A"/>
                </a:solidFill>
                <a:latin typeface="Arial"/>
                <a:cs typeface="Arial"/>
              </a:rPr>
              <a:t>seek</a:t>
            </a:r>
            <a:r>
              <a:rPr dirty="0" sz="1600" spc="-310">
                <a:solidFill>
                  <a:srgbClr val="3A3A3A"/>
                </a:solidFill>
                <a:latin typeface="Arial"/>
                <a:cs typeface="Arial"/>
              </a:rPr>
              <a:t> </a:t>
            </a:r>
            <a:r>
              <a:rPr dirty="0" sz="1600" spc="-5">
                <a:solidFill>
                  <a:srgbClr val="3A3A3A"/>
                </a:solidFill>
                <a:latin typeface="Arial"/>
                <a:cs typeface="Arial"/>
              </a:rPr>
              <a:t>professional  development and training  opportunities</a:t>
            </a:r>
            <a:endParaRPr sz="160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3544823" y="5687567"/>
            <a:ext cx="859536" cy="89611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algn="r" marR="99060">
              <a:lnSpc>
                <a:spcPct val="100000"/>
              </a:lnSpc>
            </a:pPr>
            <a:r>
              <a:rPr dirty="0" spc="-5"/>
              <a:t>QMS Quick Learning</a:t>
            </a:r>
            <a:r>
              <a:rPr dirty="0" spc="-110"/>
              <a:t> </a:t>
            </a:r>
            <a:r>
              <a:rPr dirty="0" spc="-10"/>
              <a:t>Activity</a:t>
            </a:r>
          </a:p>
          <a:p>
            <a:pPr algn="r" marR="93980">
              <a:lnSpc>
                <a:spcPct val="100000"/>
              </a:lnSpc>
              <a:spcBef>
                <a:spcPts val="380"/>
              </a:spcBef>
            </a:pPr>
            <a:fld id="{81D60167-4931-47E6-BA6A-407CBD079E47}" type="slidenum">
              <a:rPr dirty="0" sz="1800" spc="-5">
                <a:solidFill>
                  <a:srgbClr val="3A3A3A"/>
                </a:solidFill>
                <a:latin typeface="Arial"/>
                <a:cs typeface="Arial"/>
              </a:rPr>
              <a:t>10</a:t>
            </a:fld>
            <a:endParaRPr sz="1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43991" y="260985"/>
            <a:ext cx="4592955" cy="636270"/>
          </a:xfrm>
          <a:prstGeom prst="rect"/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4000"/>
              <a:t>Staff</a:t>
            </a:r>
            <a:r>
              <a:rPr dirty="0" sz="4000" spc="-40"/>
              <a:t> </a:t>
            </a:r>
            <a:r>
              <a:rPr dirty="0" sz="4000" spc="-25"/>
              <a:t>Responsibilities</a:t>
            </a:r>
            <a:endParaRPr sz="4000"/>
          </a:p>
        </p:txBody>
      </p:sp>
      <p:sp>
        <p:nvSpPr>
          <p:cNvPr id="3" name="object 3"/>
          <p:cNvSpPr txBox="1"/>
          <p:nvPr/>
        </p:nvSpPr>
        <p:spPr>
          <a:xfrm>
            <a:off x="535431" y="1284477"/>
            <a:ext cx="3710304" cy="3100705"/>
          </a:xfrm>
          <a:prstGeom prst="rect">
            <a:avLst/>
          </a:prstGeom>
        </p:spPr>
        <p:txBody>
          <a:bodyPr wrap="square" lIns="0" tIns="48895" rIns="0" bIns="0" rtlCol="0" vert="horz">
            <a:spAutoFit/>
          </a:bodyPr>
          <a:lstStyle/>
          <a:p>
            <a:pPr marL="356870" marR="5080" indent="-344170">
              <a:lnSpc>
                <a:spcPts val="2400"/>
              </a:lnSpc>
              <a:spcBef>
                <a:spcPts val="385"/>
              </a:spcBef>
              <a:buChar char="•"/>
              <a:tabLst>
                <a:tab pos="356870" algn="l"/>
                <a:tab pos="357505" algn="l"/>
              </a:tabLst>
            </a:pPr>
            <a:r>
              <a:rPr dirty="0" sz="2200" spc="-10">
                <a:solidFill>
                  <a:srgbClr val="3A3A3A"/>
                </a:solidFill>
                <a:latin typeface="Arial"/>
                <a:cs typeface="Arial"/>
              </a:rPr>
              <a:t>All </a:t>
            </a:r>
            <a:r>
              <a:rPr dirty="0" sz="2200" spc="-5">
                <a:solidFill>
                  <a:srgbClr val="3A3A3A"/>
                </a:solidFill>
                <a:latin typeface="Arial"/>
                <a:cs typeface="Arial"/>
              </a:rPr>
              <a:t>staff </a:t>
            </a:r>
            <a:r>
              <a:rPr dirty="0" sz="2200">
                <a:solidFill>
                  <a:srgbClr val="3A3A3A"/>
                </a:solidFill>
                <a:latin typeface="Arial"/>
                <a:cs typeface="Arial"/>
              </a:rPr>
              <a:t>must be</a:t>
            </a:r>
            <a:r>
              <a:rPr dirty="0" sz="2200" spc="-170">
                <a:solidFill>
                  <a:srgbClr val="3A3A3A"/>
                </a:solidFill>
                <a:latin typeface="Arial"/>
                <a:cs typeface="Arial"/>
              </a:rPr>
              <a:t> </a:t>
            </a:r>
            <a:r>
              <a:rPr dirty="0" sz="2200">
                <a:solidFill>
                  <a:srgbClr val="3A3A3A"/>
                </a:solidFill>
                <a:latin typeface="Arial"/>
                <a:cs typeface="Arial"/>
              </a:rPr>
              <a:t>committed  and competent </a:t>
            </a:r>
            <a:r>
              <a:rPr dirty="0" sz="2200" spc="5">
                <a:solidFill>
                  <a:srgbClr val="3A3A3A"/>
                </a:solidFill>
                <a:latin typeface="Arial"/>
                <a:cs typeface="Arial"/>
              </a:rPr>
              <a:t>to safe  </a:t>
            </a:r>
            <a:r>
              <a:rPr dirty="0" sz="2200" spc="-10">
                <a:solidFill>
                  <a:srgbClr val="3A3A3A"/>
                </a:solidFill>
                <a:latin typeface="Arial"/>
                <a:cs typeface="Arial"/>
              </a:rPr>
              <a:t>work</a:t>
            </a:r>
            <a:r>
              <a:rPr dirty="0" sz="2200" spc="-15">
                <a:solidFill>
                  <a:srgbClr val="3A3A3A"/>
                </a:solidFill>
                <a:latin typeface="Arial"/>
                <a:cs typeface="Arial"/>
              </a:rPr>
              <a:t> </a:t>
            </a:r>
            <a:r>
              <a:rPr dirty="0" sz="2200">
                <a:solidFill>
                  <a:srgbClr val="3A3A3A"/>
                </a:solidFill>
                <a:latin typeface="Arial"/>
                <a:cs typeface="Arial"/>
              </a:rPr>
              <a:t>practices.</a:t>
            </a:r>
            <a:endParaRPr sz="2200">
              <a:latin typeface="Arial"/>
              <a:cs typeface="Arial"/>
            </a:endParaRPr>
          </a:p>
          <a:p>
            <a:pPr lvl="1" marL="756285" indent="-286385">
              <a:lnSpc>
                <a:spcPct val="100000"/>
              </a:lnSpc>
              <a:spcBef>
                <a:spcPts val="765"/>
              </a:spcBef>
              <a:buChar char="–"/>
              <a:tabLst>
                <a:tab pos="756285" algn="l"/>
                <a:tab pos="756920" algn="l"/>
              </a:tabLst>
            </a:pPr>
            <a:r>
              <a:rPr dirty="0" sz="1900" spc="-5">
                <a:solidFill>
                  <a:srgbClr val="3A3A3A"/>
                </a:solidFill>
                <a:latin typeface="Arial"/>
                <a:cs typeface="Arial"/>
              </a:rPr>
              <a:t>Perform </a:t>
            </a:r>
            <a:r>
              <a:rPr dirty="0" sz="1900">
                <a:solidFill>
                  <a:srgbClr val="3A3A3A"/>
                </a:solidFill>
                <a:latin typeface="Arial"/>
                <a:cs typeface="Arial"/>
              </a:rPr>
              <a:t>risk</a:t>
            </a:r>
            <a:r>
              <a:rPr dirty="0" sz="1900" spc="-175">
                <a:solidFill>
                  <a:srgbClr val="3A3A3A"/>
                </a:solidFill>
                <a:latin typeface="Arial"/>
                <a:cs typeface="Arial"/>
              </a:rPr>
              <a:t> </a:t>
            </a:r>
            <a:r>
              <a:rPr dirty="0" sz="1900" spc="-10">
                <a:solidFill>
                  <a:srgbClr val="3A3A3A"/>
                </a:solidFill>
                <a:latin typeface="Arial"/>
                <a:cs typeface="Arial"/>
              </a:rPr>
              <a:t>assessments</a:t>
            </a:r>
            <a:endParaRPr sz="1900">
              <a:latin typeface="Arial"/>
              <a:cs typeface="Arial"/>
            </a:endParaRPr>
          </a:p>
          <a:p>
            <a:pPr lvl="1" marL="756285" indent="-286385">
              <a:lnSpc>
                <a:spcPct val="100000"/>
              </a:lnSpc>
              <a:spcBef>
                <a:spcPts val="815"/>
              </a:spcBef>
              <a:buChar char="–"/>
              <a:tabLst>
                <a:tab pos="756285" algn="l"/>
                <a:tab pos="756920" algn="l"/>
              </a:tabLst>
            </a:pPr>
            <a:r>
              <a:rPr dirty="0" sz="1900" spc="-5">
                <a:solidFill>
                  <a:srgbClr val="3A3A3A"/>
                </a:solidFill>
                <a:latin typeface="Arial"/>
                <a:cs typeface="Arial"/>
              </a:rPr>
              <a:t>Know emergency protocols</a:t>
            </a:r>
            <a:endParaRPr sz="1900">
              <a:latin typeface="Arial"/>
              <a:cs typeface="Arial"/>
            </a:endParaRPr>
          </a:p>
          <a:p>
            <a:pPr lvl="1" marL="756285" marR="605155" indent="-286385">
              <a:lnSpc>
                <a:spcPts val="2090"/>
              </a:lnSpc>
              <a:spcBef>
                <a:spcPts val="1140"/>
              </a:spcBef>
              <a:buChar char="–"/>
              <a:tabLst>
                <a:tab pos="756285" algn="l"/>
                <a:tab pos="756920" algn="l"/>
              </a:tabLst>
            </a:pPr>
            <a:r>
              <a:rPr dirty="0" sz="1900">
                <a:solidFill>
                  <a:srgbClr val="3A3A3A"/>
                </a:solidFill>
                <a:latin typeface="Arial"/>
                <a:cs typeface="Arial"/>
              </a:rPr>
              <a:t>Participate in</a:t>
            </a:r>
            <a:r>
              <a:rPr dirty="0" sz="1900" spc="-145">
                <a:solidFill>
                  <a:srgbClr val="3A3A3A"/>
                </a:solidFill>
                <a:latin typeface="Arial"/>
                <a:cs typeface="Arial"/>
              </a:rPr>
              <a:t> </a:t>
            </a:r>
            <a:r>
              <a:rPr dirty="0" sz="1900" spc="-5">
                <a:solidFill>
                  <a:srgbClr val="3A3A3A"/>
                </a:solidFill>
                <a:latin typeface="Arial"/>
                <a:cs typeface="Arial"/>
              </a:rPr>
              <a:t>required  training</a:t>
            </a:r>
            <a:endParaRPr sz="1900">
              <a:latin typeface="Arial"/>
              <a:cs typeface="Arial"/>
            </a:endParaRPr>
          </a:p>
          <a:p>
            <a:pPr lvl="1" marL="756285" marR="602615" indent="-286385">
              <a:lnSpc>
                <a:spcPts val="2090"/>
              </a:lnSpc>
              <a:spcBef>
                <a:spcPts val="1125"/>
              </a:spcBef>
              <a:buChar char="–"/>
              <a:tabLst>
                <a:tab pos="756285" algn="l"/>
                <a:tab pos="756920" algn="l"/>
              </a:tabLst>
            </a:pPr>
            <a:r>
              <a:rPr dirty="0" sz="1900" spc="-10">
                <a:solidFill>
                  <a:srgbClr val="3A3A3A"/>
                </a:solidFill>
                <a:latin typeface="Arial"/>
                <a:cs typeface="Arial"/>
              </a:rPr>
              <a:t>Competent </a:t>
            </a:r>
            <a:r>
              <a:rPr dirty="0" sz="1900" spc="-5">
                <a:solidFill>
                  <a:srgbClr val="3A3A3A"/>
                </a:solidFill>
                <a:latin typeface="Arial"/>
                <a:cs typeface="Arial"/>
              </a:rPr>
              <a:t>to perform  </a:t>
            </a:r>
            <a:r>
              <a:rPr dirty="0" sz="1900">
                <a:solidFill>
                  <a:srgbClr val="3A3A3A"/>
                </a:solidFill>
                <a:latin typeface="Arial"/>
                <a:cs typeface="Arial"/>
              </a:rPr>
              <a:t>testing</a:t>
            </a:r>
            <a:endParaRPr sz="19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726432" y="1126198"/>
            <a:ext cx="3674745" cy="2384425"/>
          </a:xfrm>
          <a:prstGeom prst="rect">
            <a:avLst/>
          </a:prstGeom>
        </p:spPr>
        <p:txBody>
          <a:bodyPr wrap="square" lIns="0" tIns="156210" rIns="0" bIns="0" rtlCol="0" vert="horz">
            <a:spAutoFit/>
          </a:bodyPr>
          <a:lstStyle/>
          <a:p>
            <a:pPr marL="356870" indent="-344170">
              <a:lnSpc>
                <a:spcPct val="100000"/>
              </a:lnSpc>
              <a:spcBef>
                <a:spcPts val="1230"/>
              </a:spcBef>
              <a:buChar char="•"/>
              <a:tabLst>
                <a:tab pos="356870" algn="l"/>
                <a:tab pos="357505" algn="l"/>
              </a:tabLst>
            </a:pPr>
            <a:r>
              <a:rPr dirty="0" sz="2600" spc="-10">
                <a:solidFill>
                  <a:srgbClr val="3A3A3A"/>
                </a:solidFill>
                <a:latin typeface="Arial"/>
                <a:cs typeface="Arial"/>
              </a:rPr>
              <a:t>Know</a:t>
            </a:r>
            <a:r>
              <a:rPr dirty="0" sz="2600" spc="15">
                <a:solidFill>
                  <a:srgbClr val="3A3A3A"/>
                </a:solidFill>
                <a:latin typeface="Arial"/>
                <a:cs typeface="Arial"/>
              </a:rPr>
              <a:t> </a:t>
            </a:r>
            <a:r>
              <a:rPr dirty="0" sz="2600" spc="-10">
                <a:solidFill>
                  <a:srgbClr val="3A3A3A"/>
                </a:solidFill>
                <a:latin typeface="Arial"/>
                <a:cs typeface="Arial"/>
              </a:rPr>
              <a:t>that</a:t>
            </a:r>
            <a:endParaRPr sz="2600">
              <a:latin typeface="Arial"/>
              <a:cs typeface="Arial"/>
            </a:endParaRPr>
          </a:p>
          <a:p>
            <a:pPr lvl="1" marL="756285" marR="5080" indent="-286385">
              <a:lnSpc>
                <a:spcPts val="2400"/>
              </a:lnSpc>
              <a:spcBef>
                <a:spcPts val="1255"/>
              </a:spcBef>
              <a:buChar char="–"/>
              <a:tabLst>
                <a:tab pos="756285" algn="l"/>
                <a:tab pos="756920" algn="l"/>
              </a:tabLst>
            </a:pPr>
            <a:r>
              <a:rPr dirty="0" sz="2200" spc="10">
                <a:solidFill>
                  <a:srgbClr val="3A3A3A"/>
                </a:solidFill>
                <a:latin typeface="Arial"/>
                <a:cs typeface="Arial"/>
              </a:rPr>
              <a:t>What </a:t>
            </a:r>
            <a:r>
              <a:rPr dirty="0" sz="2200" spc="-10">
                <a:solidFill>
                  <a:srgbClr val="3A3A3A"/>
                </a:solidFill>
                <a:latin typeface="Arial"/>
                <a:cs typeface="Arial"/>
              </a:rPr>
              <a:t>you </a:t>
            </a:r>
            <a:r>
              <a:rPr dirty="0" sz="2200">
                <a:solidFill>
                  <a:srgbClr val="3A3A3A"/>
                </a:solidFill>
                <a:latin typeface="Arial"/>
                <a:cs typeface="Arial"/>
              </a:rPr>
              <a:t>do </a:t>
            </a:r>
            <a:r>
              <a:rPr dirty="0" sz="2200" spc="-5">
                <a:solidFill>
                  <a:srgbClr val="3A3A3A"/>
                </a:solidFill>
                <a:latin typeface="Arial"/>
                <a:cs typeface="Arial"/>
              </a:rPr>
              <a:t>is</a:t>
            </a:r>
            <a:r>
              <a:rPr dirty="0" sz="2200" spc="-210">
                <a:solidFill>
                  <a:srgbClr val="3A3A3A"/>
                </a:solidFill>
                <a:latin typeface="Arial"/>
                <a:cs typeface="Arial"/>
              </a:rPr>
              <a:t> </a:t>
            </a:r>
            <a:r>
              <a:rPr dirty="0" sz="2200" spc="-5">
                <a:solidFill>
                  <a:srgbClr val="3A3A3A"/>
                </a:solidFill>
                <a:latin typeface="Arial"/>
                <a:cs typeface="Arial"/>
              </a:rPr>
              <a:t>relevant  </a:t>
            </a:r>
            <a:r>
              <a:rPr dirty="0" sz="2200">
                <a:solidFill>
                  <a:srgbClr val="3A3A3A"/>
                </a:solidFill>
                <a:latin typeface="Arial"/>
                <a:cs typeface="Arial"/>
              </a:rPr>
              <a:t>and</a:t>
            </a:r>
            <a:r>
              <a:rPr dirty="0" sz="2200" spc="-25">
                <a:solidFill>
                  <a:srgbClr val="3A3A3A"/>
                </a:solidFill>
                <a:latin typeface="Arial"/>
                <a:cs typeface="Arial"/>
              </a:rPr>
              <a:t> </a:t>
            </a:r>
            <a:r>
              <a:rPr dirty="0" sz="2200">
                <a:solidFill>
                  <a:srgbClr val="3A3A3A"/>
                </a:solidFill>
                <a:latin typeface="Arial"/>
                <a:cs typeface="Arial"/>
              </a:rPr>
              <a:t>important!</a:t>
            </a:r>
            <a:endParaRPr sz="2200">
              <a:latin typeface="Arial"/>
              <a:cs typeface="Arial"/>
            </a:endParaRPr>
          </a:p>
          <a:p>
            <a:pPr lvl="1" marL="756285" marR="92710" indent="-286385">
              <a:lnSpc>
                <a:spcPts val="2400"/>
              </a:lnSpc>
              <a:spcBef>
                <a:spcPts val="1105"/>
              </a:spcBef>
              <a:buChar char="–"/>
              <a:tabLst>
                <a:tab pos="756285" algn="l"/>
                <a:tab pos="756920" algn="l"/>
              </a:tabLst>
            </a:pPr>
            <a:r>
              <a:rPr dirty="0" sz="2200" spc="-114">
                <a:solidFill>
                  <a:srgbClr val="3A3A3A"/>
                </a:solidFill>
                <a:latin typeface="Arial"/>
                <a:cs typeface="Arial"/>
              </a:rPr>
              <a:t>You </a:t>
            </a:r>
            <a:r>
              <a:rPr dirty="0" sz="2200">
                <a:solidFill>
                  <a:srgbClr val="3A3A3A"/>
                </a:solidFill>
                <a:latin typeface="Arial"/>
                <a:cs typeface="Arial"/>
              </a:rPr>
              <a:t>contribute </a:t>
            </a:r>
            <a:r>
              <a:rPr dirty="0" sz="2200" spc="5">
                <a:solidFill>
                  <a:srgbClr val="3A3A3A"/>
                </a:solidFill>
                <a:latin typeface="Arial"/>
                <a:cs typeface="Arial"/>
              </a:rPr>
              <a:t>to </a:t>
            </a:r>
            <a:r>
              <a:rPr dirty="0" sz="2200">
                <a:solidFill>
                  <a:srgbClr val="3A3A3A"/>
                </a:solidFill>
                <a:latin typeface="Arial"/>
                <a:cs typeface="Arial"/>
              </a:rPr>
              <a:t>the  </a:t>
            </a:r>
            <a:r>
              <a:rPr dirty="0" sz="2200" spc="-5">
                <a:solidFill>
                  <a:srgbClr val="3A3A3A"/>
                </a:solidFill>
                <a:latin typeface="Arial"/>
                <a:cs typeface="Arial"/>
              </a:rPr>
              <a:t>overall </a:t>
            </a:r>
            <a:r>
              <a:rPr dirty="0" sz="2200" spc="-10">
                <a:solidFill>
                  <a:srgbClr val="3A3A3A"/>
                </a:solidFill>
                <a:latin typeface="Arial"/>
                <a:cs typeface="Arial"/>
              </a:rPr>
              <a:t>effectiveness</a:t>
            </a:r>
            <a:r>
              <a:rPr dirty="0" sz="2200" spc="-135">
                <a:solidFill>
                  <a:srgbClr val="3A3A3A"/>
                </a:solidFill>
                <a:latin typeface="Arial"/>
                <a:cs typeface="Arial"/>
              </a:rPr>
              <a:t> </a:t>
            </a:r>
            <a:r>
              <a:rPr dirty="0" sz="2200" spc="-5">
                <a:solidFill>
                  <a:srgbClr val="3A3A3A"/>
                </a:solidFill>
                <a:latin typeface="Arial"/>
                <a:cs typeface="Arial"/>
              </a:rPr>
              <a:t>of  </a:t>
            </a:r>
            <a:r>
              <a:rPr dirty="0" sz="2200" spc="5">
                <a:solidFill>
                  <a:srgbClr val="3A3A3A"/>
                </a:solidFill>
                <a:latin typeface="Arial"/>
                <a:cs typeface="Arial"/>
              </a:rPr>
              <a:t>the</a:t>
            </a:r>
            <a:r>
              <a:rPr dirty="0" sz="2200" spc="-45">
                <a:solidFill>
                  <a:srgbClr val="3A3A3A"/>
                </a:solidFill>
                <a:latin typeface="Arial"/>
                <a:cs typeface="Arial"/>
              </a:rPr>
              <a:t> </a:t>
            </a:r>
            <a:r>
              <a:rPr dirty="0" sz="2200" spc="-20">
                <a:solidFill>
                  <a:srgbClr val="3A3A3A"/>
                </a:solidFill>
                <a:latin typeface="Arial"/>
                <a:cs typeface="Arial"/>
              </a:rPr>
              <a:t>QMS</a:t>
            </a:r>
            <a:endParaRPr sz="220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4840223" y="4069080"/>
            <a:ext cx="1825751" cy="188975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3544823" y="5687567"/>
            <a:ext cx="859536" cy="89611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algn="r" marR="99060">
              <a:lnSpc>
                <a:spcPct val="100000"/>
              </a:lnSpc>
            </a:pPr>
            <a:r>
              <a:rPr dirty="0" spc="-5"/>
              <a:t>QMS Quick Learning</a:t>
            </a:r>
            <a:r>
              <a:rPr dirty="0" spc="-110"/>
              <a:t> </a:t>
            </a:r>
            <a:r>
              <a:rPr dirty="0" spc="-10"/>
              <a:t>Activity</a:t>
            </a:r>
          </a:p>
          <a:p>
            <a:pPr algn="r" marR="93980">
              <a:lnSpc>
                <a:spcPct val="100000"/>
              </a:lnSpc>
              <a:spcBef>
                <a:spcPts val="380"/>
              </a:spcBef>
            </a:pPr>
            <a:fld id="{81D60167-4931-47E6-BA6A-407CBD079E47}" type="slidenum">
              <a:rPr dirty="0" sz="1800" spc="-5">
                <a:solidFill>
                  <a:srgbClr val="3A3A3A"/>
                </a:solidFill>
                <a:latin typeface="Arial"/>
                <a:cs typeface="Arial"/>
              </a:rPr>
              <a:t>10</a:t>
            </a:fld>
            <a:endParaRPr sz="1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43991" y="260985"/>
            <a:ext cx="4592955" cy="636270"/>
          </a:xfrm>
          <a:prstGeom prst="rect"/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4000"/>
              <a:t>Staff</a:t>
            </a:r>
            <a:r>
              <a:rPr dirty="0" sz="4000" spc="-40"/>
              <a:t> </a:t>
            </a:r>
            <a:r>
              <a:rPr dirty="0" sz="4000" spc="-25"/>
              <a:t>Responsibilities</a:t>
            </a:r>
            <a:endParaRPr sz="4000"/>
          </a:p>
        </p:txBody>
      </p:sp>
      <p:sp>
        <p:nvSpPr>
          <p:cNvPr id="3" name="object 3"/>
          <p:cNvSpPr txBox="1"/>
          <p:nvPr/>
        </p:nvSpPr>
        <p:spPr>
          <a:xfrm>
            <a:off x="535431" y="1301113"/>
            <a:ext cx="7390765" cy="2749550"/>
          </a:xfrm>
          <a:prstGeom prst="rect">
            <a:avLst/>
          </a:prstGeom>
        </p:spPr>
        <p:txBody>
          <a:bodyPr wrap="square" lIns="0" tIns="93980" rIns="0" bIns="0" rtlCol="0" vert="horz">
            <a:spAutoFit/>
          </a:bodyPr>
          <a:lstStyle/>
          <a:p>
            <a:pPr algn="just" marL="356870" marR="377190" indent="-344170">
              <a:lnSpc>
                <a:spcPts val="2590"/>
              </a:lnSpc>
              <a:spcBef>
                <a:spcPts val="740"/>
              </a:spcBef>
              <a:buChar char="•"/>
              <a:tabLst>
                <a:tab pos="357505" algn="l"/>
              </a:tabLst>
            </a:pPr>
            <a:r>
              <a:rPr dirty="0" sz="2700">
                <a:solidFill>
                  <a:srgbClr val="3A3A3A"/>
                </a:solidFill>
                <a:latin typeface="Arial"/>
                <a:cs typeface="Arial"/>
              </a:rPr>
              <a:t>Conflict </a:t>
            </a:r>
            <a:r>
              <a:rPr dirty="0" sz="2700" spc="5">
                <a:solidFill>
                  <a:srgbClr val="3A3A3A"/>
                </a:solidFill>
                <a:latin typeface="Arial"/>
                <a:cs typeface="Arial"/>
              </a:rPr>
              <a:t>of </a:t>
            </a:r>
            <a:r>
              <a:rPr dirty="0" sz="2700" spc="-5">
                <a:solidFill>
                  <a:srgbClr val="3A3A3A"/>
                </a:solidFill>
                <a:latin typeface="Arial"/>
                <a:cs typeface="Arial"/>
              </a:rPr>
              <a:t>interest: </a:t>
            </a:r>
            <a:r>
              <a:rPr dirty="0" sz="2700" spc="-15">
                <a:solidFill>
                  <a:srgbClr val="3A3A3A"/>
                </a:solidFill>
                <a:latin typeface="Arial"/>
                <a:cs typeface="Arial"/>
              </a:rPr>
              <a:t>Staff </a:t>
            </a:r>
            <a:r>
              <a:rPr dirty="0" sz="2700" spc="5">
                <a:solidFill>
                  <a:srgbClr val="3A3A3A"/>
                </a:solidFill>
                <a:latin typeface="Arial"/>
                <a:cs typeface="Arial"/>
              </a:rPr>
              <a:t>should be </a:t>
            </a:r>
            <a:r>
              <a:rPr dirty="0" sz="2700">
                <a:solidFill>
                  <a:srgbClr val="3A3A3A"/>
                </a:solidFill>
                <a:latin typeface="Arial"/>
                <a:cs typeface="Arial"/>
              </a:rPr>
              <a:t>free</a:t>
            </a:r>
            <a:r>
              <a:rPr dirty="0" sz="2700" spc="-484">
                <a:solidFill>
                  <a:srgbClr val="3A3A3A"/>
                </a:solidFill>
                <a:latin typeface="Arial"/>
                <a:cs typeface="Arial"/>
              </a:rPr>
              <a:t> </a:t>
            </a:r>
            <a:r>
              <a:rPr dirty="0" sz="2700">
                <a:solidFill>
                  <a:srgbClr val="3A3A3A"/>
                </a:solidFill>
                <a:latin typeface="Arial"/>
                <a:cs typeface="Arial"/>
              </a:rPr>
              <a:t>from  </a:t>
            </a:r>
            <a:r>
              <a:rPr dirty="0" sz="2700" spc="5">
                <a:solidFill>
                  <a:srgbClr val="3A3A3A"/>
                </a:solidFill>
                <a:latin typeface="Arial"/>
                <a:cs typeface="Arial"/>
              </a:rPr>
              <a:t>undue </a:t>
            </a:r>
            <a:r>
              <a:rPr dirty="0" sz="2700" spc="-10">
                <a:solidFill>
                  <a:srgbClr val="3A3A3A"/>
                </a:solidFill>
                <a:latin typeface="Arial"/>
                <a:cs typeface="Arial"/>
              </a:rPr>
              <a:t>commercial, </a:t>
            </a:r>
            <a:r>
              <a:rPr dirty="0" sz="2700" spc="-5">
                <a:solidFill>
                  <a:srgbClr val="3A3A3A"/>
                </a:solidFill>
                <a:latin typeface="Arial"/>
                <a:cs typeface="Arial"/>
              </a:rPr>
              <a:t>financial, </a:t>
            </a:r>
            <a:r>
              <a:rPr dirty="0" sz="2700" spc="5">
                <a:solidFill>
                  <a:srgbClr val="3A3A3A"/>
                </a:solidFill>
                <a:latin typeface="Arial"/>
                <a:cs typeface="Arial"/>
              </a:rPr>
              <a:t>or </a:t>
            </a:r>
            <a:r>
              <a:rPr dirty="0" sz="2700">
                <a:solidFill>
                  <a:srgbClr val="3A3A3A"/>
                </a:solidFill>
                <a:latin typeface="Arial"/>
                <a:cs typeface="Arial"/>
              </a:rPr>
              <a:t>other</a:t>
            </a:r>
            <a:r>
              <a:rPr dirty="0" sz="2700" spc="-285">
                <a:solidFill>
                  <a:srgbClr val="3A3A3A"/>
                </a:solidFill>
                <a:latin typeface="Arial"/>
                <a:cs typeface="Arial"/>
              </a:rPr>
              <a:t> </a:t>
            </a:r>
            <a:r>
              <a:rPr dirty="0" sz="2700" spc="5">
                <a:solidFill>
                  <a:srgbClr val="3A3A3A"/>
                </a:solidFill>
                <a:latin typeface="Arial"/>
                <a:cs typeface="Arial"/>
              </a:rPr>
              <a:t>undue  </a:t>
            </a:r>
            <a:r>
              <a:rPr dirty="0" sz="2700">
                <a:solidFill>
                  <a:srgbClr val="3A3A3A"/>
                </a:solidFill>
                <a:latin typeface="Arial"/>
                <a:cs typeface="Arial"/>
              </a:rPr>
              <a:t>pressures.</a:t>
            </a:r>
            <a:endParaRPr sz="2700">
              <a:latin typeface="Arial"/>
              <a:cs typeface="Arial"/>
            </a:endParaRPr>
          </a:p>
          <a:p>
            <a:pPr marL="356870" marR="129539" indent="-344170">
              <a:lnSpc>
                <a:spcPts val="2590"/>
              </a:lnSpc>
              <a:spcBef>
                <a:spcPts val="1325"/>
              </a:spcBef>
              <a:buChar char="•"/>
              <a:tabLst>
                <a:tab pos="356870" algn="l"/>
                <a:tab pos="357505" algn="l"/>
              </a:tabLst>
            </a:pPr>
            <a:r>
              <a:rPr dirty="0" sz="2700" spc="-30">
                <a:solidFill>
                  <a:srgbClr val="3A3A3A"/>
                </a:solidFill>
                <a:latin typeface="Arial"/>
                <a:cs typeface="Arial"/>
              </a:rPr>
              <a:t>Staff </a:t>
            </a:r>
            <a:r>
              <a:rPr dirty="0" sz="2700">
                <a:solidFill>
                  <a:srgbClr val="3A3A3A"/>
                </a:solidFill>
                <a:latin typeface="Arial"/>
                <a:cs typeface="Arial"/>
              </a:rPr>
              <a:t>should </a:t>
            </a:r>
            <a:r>
              <a:rPr dirty="0" sz="2700" spc="-5">
                <a:solidFill>
                  <a:srgbClr val="3A3A3A"/>
                </a:solidFill>
                <a:latin typeface="Arial"/>
                <a:cs typeface="Arial"/>
              </a:rPr>
              <a:t>authorized </a:t>
            </a:r>
            <a:r>
              <a:rPr dirty="0" sz="2700">
                <a:solidFill>
                  <a:srgbClr val="3A3A3A"/>
                </a:solidFill>
                <a:latin typeface="Arial"/>
                <a:cs typeface="Arial"/>
              </a:rPr>
              <a:t>to </a:t>
            </a:r>
            <a:r>
              <a:rPr dirty="0" sz="2700" spc="5">
                <a:solidFill>
                  <a:srgbClr val="3A3A3A"/>
                </a:solidFill>
                <a:latin typeface="Arial"/>
                <a:cs typeface="Arial"/>
              </a:rPr>
              <a:t>perform </a:t>
            </a:r>
            <a:r>
              <a:rPr dirty="0" sz="2700">
                <a:solidFill>
                  <a:srgbClr val="3A3A3A"/>
                </a:solidFill>
                <a:latin typeface="Arial"/>
                <a:cs typeface="Arial"/>
              </a:rPr>
              <a:t>testing</a:t>
            </a:r>
            <a:r>
              <a:rPr dirty="0" sz="2700" spc="-350">
                <a:solidFill>
                  <a:srgbClr val="3A3A3A"/>
                </a:solidFill>
                <a:latin typeface="Arial"/>
                <a:cs typeface="Arial"/>
              </a:rPr>
              <a:t> </a:t>
            </a:r>
            <a:r>
              <a:rPr dirty="0" sz="2700" spc="5">
                <a:solidFill>
                  <a:srgbClr val="3A3A3A"/>
                </a:solidFill>
                <a:latin typeface="Arial"/>
                <a:cs typeface="Arial"/>
              </a:rPr>
              <a:t>and  </a:t>
            </a:r>
            <a:r>
              <a:rPr dirty="0" sz="2700">
                <a:solidFill>
                  <a:srgbClr val="3A3A3A"/>
                </a:solidFill>
                <a:latin typeface="Arial"/>
                <a:cs typeface="Arial"/>
              </a:rPr>
              <a:t>there </a:t>
            </a:r>
            <a:r>
              <a:rPr dirty="0" sz="2700" spc="5">
                <a:solidFill>
                  <a:srgbClr val="3A3A3A"/>
                </a:solidFill>
                <a:latin typeface="Arial"/>
                <a:cs typeface="Arial"/>
              </a:rPr>
              <a:t>should be </a:t>
            </a:r>
            <a:r>
              <a:rPr dirty="0" sz="2700">
                <a:solidFill>
                  <a:srgbClr val="3A3A3A"/>
                </a:solidFill>
                <a:latin typeface="Arial"/>
                <a:cs typeface="Arial"/>
              </a:rPr>
              <a:t>record </a:t>
            </a:r>
            <a:r>
              <a:rPr dirty="0" sz="2700" spc="5">
                <a:solidFill>
                  <a:srgbClr val="3A3A3A"/>
                </a:solidFill>
                <a:latin typeface="Arial"/>
                <a:cs typeface="Arial"/>
              </a:rPr>
              <a:t>of </a:t>
            </a:r>
            <a:r>
              <a:rPr dirty="0" sz="2700">
                <a:solidFill>
                  <a:srgbClr val="3A3A3A"/>
                </a:solidFill>
                <a:latin typeface="Arial"/>
                <a:cs typeface="Arial"/>
              </a:rPr>
              <a:t>that</a:t>
            </a:r>
            <a:r>
              <a:rPr dirty="0" sz="2700" spc="-380">
                <a:solidFill>
                  <a:srgbClr val="3A3A3A"/>
                </a:solidFill>
                <a:latin typeface="Arial"/>
                <a:cs typeface="Arial"/>
              </a:rPr>
              <a:t> </a:t>
            </a:r>
            <a:r>
              <a:rPr dirty="0" sz="2700" spc="-5">
                <a:solidFill>
                  <a:srgbClr val="3A3A3A"/>
                </a:solidFill>
                <a:latin typeface="Arial"/>
                <a:cs typeface="Arial"/>
              </a:rPr>
              <a:t>authorization.</a:t>
            </a:r>
            <a:endParaRPr sz="2700">
              <a:latin typeface="Arial"/>
              <a:cs typeface="Arial"/>
            </a:endParaRPr>
          </a:p>
          <a:p>
            <a:pPr marL="356870" marR="5080" indent="-344170">
              <a:lnSpc>
                <a:spcPts val="2590"/>
              </a:lnSpc>
              <a:spcBef>
                <a:spcPts val="1325"/>
              </a:spcBef>
              <a:buChar char="•"/>
              <a:tabLst>
                <a:tab pos="356870" algn="l"/>
                <a:tab pos="357505" algn="l"/>
              </a:tabLst>
            </a:pPr>
            <a:r>
              <a:rPr dirty="0" sz="2700">
                <a:solidFill>
                  <a:srgbClr val="3A3A3A"/>
                </a:solidFill>
                <a:latin typeface="Arial"/>
                <a:cs typeface="Arial"/>
              </a:rPr>
              <a:t>Identify </a:t>
            </a:r>
            <a:r>
              <a:rPr dirty="0" sz="2700" spc="-5">
                <a:solidFill>
                  <a:srgbClr val="3A3A3A"/>
                </a:solidFill>
                <a:latin typeface="Arial"/>
                <a:cs typeface="Arial"/>
              </a:rPr>
              <a:t>management with responsibility </a:t>
            </a:r>
            <a:r>
              <a:rPr dirty="0" sz="2700">
                <a:solidFill>
                  <a:srgbClr val="3A3A3A"/>
                </a:solidFill>
                <a:latin typeface="Arial"/>
                <a:cs typeface="Arial"/>
              </a:rPr>
              <a:t>for</a:t>
            </a:r>
            <a:r>
              <a:rPr dirty="0" sz="2700" spc="-295">
                <a:solidFill>
                  <a:srgbClr val="3A3A3A"/>
                </a:solidFill>
                <a:latin typeface="Arial"/>
                <a:cs typeface="Arial"/>
              </a:rPr>
              <a:t> </a:t>
            </a:r>
            <a:r>
              <a:rPr dirty="0" sz="2700">
                <a:solidFill>
                  <a:srgbClr val="3A3A3A"/>
                </a:solidFill>
                <a:latin typeface="Arial"/>
                <a:cs typeface="Arial"/>
              </a:rPr>
              <a:t>the  </a:t>
            </a:r>
            <a:r>
              <a:rPr dirty="0" sz="2700" spc="-25">
                <a:solidFill>
                  <a:srgbClr val="3A3A3A"/>
                </a:solidFill>
                <a:latin typeface="Arial"/>
                <a:cs typeface="Arial"/>
              </a:rPr>
              <a:t>laboratory.</a:t>
            </a:r>
            <a:endParaRPr sz="270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3544823" y="5687567"/>
            <a:ext cx="859536" cy="89611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algn="r" marR="99060">
              <a:lnSpc>
                <a:spcPct val="100000"/>
              </a:lnSpc>
            </a:pPr>
            <a:r>
              <a:rPr dirty="0" spc="-5"/>
              <a:t>QMS Quick Learning</a:t>
            </a:r>
            <a:r>
              <a:rPr dirty="0" spc="-110"/>
              <a:t> </a:t>
            </a:r>
            <a:r>
              <a:rPr dirty="0" spc="-10"/>
              <a:t>Activity</a:t>
            </a:r>
          </a:p>
          <a:p>
            <a:pPr algn="r" marR="93980">
              <a:lnSpc>
                <a:spcPct val="100000"/>
              </a:lnSpc>
              <a:spcBef>
                <a:spcPts val="380"/>
              </a:spcBef>
            </a:pPr>
            <a:fld id="{81D60167-4931-47E6-BA6A-407CBD079E47}" type="slidenum">
              <a:rPr dirty="0" sz="1800" spc="-5">
                <a:solidFill>
                  <a:srgbClr val="3A3A3A"/>
                </a:solidFill>
                <a:latin typeface="Arial"/>
                <a:cs typeface="Arial"/>
              </a:rPr>
              <a:t>10</a:t>
            </a:fld>
            <a:endParaRPr sz="1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43991" y="260985"/>
            <a:ext cx="6177915" cy="636270"/>
          </a:xfrm>
          <a:prstGeom prst="rect"/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4000" spc="-10"/>
              <a:t>Abbreviations </a:t>
            </a:r>
            <a:r>
              <a:rPr dirty="0" sz="4000" spc="-5"/>
              <a:t>and</a:t>
            </a:r>
            <a:r>
              <a:rPr dirty="0" sz="4000" spc="-185"/>
              <a:t> </a:t>
            </a:r>
            <a:r>
              <a:rPr dirty="0" sz="4000" spc="-30"/>
              <a:t>Acronyms</a:t>
            </a:r>
            <a:endParaRPr sz="4000"/>
          </a:p>
        </p:txBody>
      </p:sp>
      <p:sp>
        <p:nvSpPr>
          <p:cNvPr id="3" name="object 3"/>
          <p:cNvSpPr txBox="1"/>
          <p:nvPr/>
        </p:nvSpPr>
        <p:spPr>
          <a:xfrm>
            <a:off x="535431" y="974252"/>
            <a:ext cx="7880350" cy="4300855"/>
          </a:xfrm>
          <a:prstGeom prst="rect">
            <a:avLst/>
          </a:prstGeom>
        </p:spPr>
        <p:txBody>
          <a:bodyPr wrap="square" lIns="0" tIns="36194" rIns="0" bIns="0" rtlCol="0" vert="horz">
            <a:spAutoFit/>
          </a:bodyPr>
          <a:lstStyle/>
          <a:p>
            <a:pPr marL="356870" marR="5080" indent="-344170">
              <a:lnSpc>
                <a:spcPts val="1510"/>
              </a:lnSpc>
              <a:spcBef>
                <a:spcPts val="284"/>
              </a:spcBef>
              <a:buFont typeface="Arial"/>
              <a:buChar char="•"/>
              <a:tabLst>
                <a:tab pos="356870" algn="l"/>
                <a:tab pos="357505" algn="l"/>
              </a:tabLst>
            </a:pPr>
            <a:r>
              <a:rPr dirty="0" sz="1400" spc="-15" b="1">
                <a:solidFill>
                  <a:srgbClr val="3A3A3A"/>
                </a:solidFill>
                <a:latin typeface="Arial"/>
                <a:cs typeface="Arial"/>
              </a:rPr>
              <a:t>Assessment</a:t>
            </a:r>
            <a:r>
              <a:rPr dirty="0" sz="1400" spc="-15">
                <a:solidFill>
                  <a:srgbClr val="3A3A3A"/>
                </a:solidFill>
                <a:latin typeface="Arial"/>
                <a:cs typeface="Arial"/>
              </a:rPr>
              <a:t>-a systematic </a:t>
            </a:r>
            <a:r>
              <a:rPr dirty="0" sz="1400" spc="-10">
                <a:solidFill>
                  <a:srgbClr val="3A3A3A"/>
                </a:solidFill>
                <a:latin typeface="Arial"/>
                <a:cs typeface="Arial"/>
              </a:rPr>
              <a:t>process of collecting </a:t>
            </a:r>
            <a:r>
              <a:rPr dirty="0" sz="1400" spc="-15">
                <a:solidFill>
                  <a:srgbClr val="3A3A3A"/>
                </a:solidFill>
                <a:latin typeface="Arial"/>
                <a:cs typeface="Arial"/>
              </a:rPr>
              <a:t>and </a:t>
            </a:r>
            <a:r>
              <a:rPr dirty="0" sz="1400" spc="-20">
                <a:solidFill>
                  <a:srgbClr val="3A3A3A"/>
                </a:solidFill>
                <a:latin typeface="Arial"/>
                <a:cs typeface="Arial"/>
              </a:rPr>
              <a:t>analyzing </a:t>
            </a:r>
            <a:r>
              <a:rPr dirty="0" sz="1400" spc="-15">
                <a:solidFill>
                  <a:srgbClr val="3A3A3A"/>
                </a:solidFill>
                <a:latin typeface="Arial"/>
                <a:cs typeface="Arial"/>
              </a:rPr>
              <a:t>data </a:t>
            </a:r>
            <a:r>
              <a:rPr dirty="0" sz="1400" spc="-10">
                <a:solidFill>
                  <a:srgbClr val="3A3A3A"/>
                </a:solidFill>
                <a:latin typeface="Arial"/>
                <a:cs typeface="Arial"/>
              </a:rPr>
              <a:t>to determine the condition </a:t>
            </a:r>
            <a:r>
              <a:rPr dirty="0" sz="1400" spc="-15">
                <a:solidFill>
                  <a:srgbClr val="3A3A3A"/>
                </a:solidFill>
                <a:latin typeface="Arial"/>
                <a:cs typeface="Arial"/>
              </a:rPr>
              <a:t>of  </a:t>
            </a:r>
            <a:r>
              <a:rPr dirty="0" sz="1400" spc="-10">
                <a:solidFill>
                  <a:srgbClr val="3A3A3A"/>
                </a:solidFill>
                <a:latin typeface="Arial"/>
                <a:cs typeface="Arial"/>
              </a:rPr>
              <a:t>an</a:t>
            </a:r>
            <a:r>
              <a:rPr dirty="0" sz="1400" spc="-45">
                <a:solidFill>
                  <a:srgbClr val="3A3A3A"/>
                </a:solidFill>
                <a:latin typeface="Arial"/>
                <a:cs typeface="Arial"/>
              </a:rPr>
              <a:t> </a:t>
            </a:r>
            <a:r>
              <a:rPr dirty="0" sz="1400" spc="-15">
                <a:solidFill>
                  <a:srgbClr val="3A3A3A"/>
                </a:solidFill>
                <a:latin typeface="Arial"/>
                <a:cs typeface="Arial"/>
              </a:rPr>
              <a:t>organization</a:t>
            </a:r>
            <a:endParaRPr sz="1400">
              <a:latin typeface="Arial"/>
              <a:cs typeface="Arial"/>
            </a:endParaRPr>
          </a:p>
          <a:p>
            <a:pPr marL="356870" marR="7620" indent="-344170">
              <a:lnSpc>
                <a:spcPts val="1490"/>
              </a:lnSpc>
              <a:spcBef>
                <a:spcPts val="905"/>
              </a:spcBef>
              <a:buFont typeface="Arial"/>
              <a:buChar char="•"/>
              <a:tabLst>
                <a:tab pos="356870" algn="l"/>
                <a:tab pos="357505" algn="l"/>
              </a:tabLst>
            </a:pPr>
            <a:r>
              <a:rPr dirty="0" sz="1400" spc="-15" b="1">
                <a:solidFill>
                  <a:srgbClr val="3A3A3A"/>
                </a:solidFill>
                <a:latin typeface="Arial"/>
                <a:cs typeface="Arial"/>
              </a:rPr>
              <a:t>Change Management</a:t>
            </a:r>
            <a:r>
              <a:rPr dirty="0" sz="1400" spc="-15">
                <a:solidFill>
                  <a:srgbClr val="3A3A3A"/>
                </a:solidFill>
                <a:latin typeface="Arial"/>
                <a:cs typeface="Arial"/>
              </a:rPr>
              <a:t>-a </a:t>
            </a:r>
            <a:r>
              <a:rPr dirty="0" sz="1400" spc="-10">
                <a:solidFill>
                  <a:srgbClr val="3A3A3A"/>
                </a:solidFill>
                <a:latin typeface="Arial"/>
                <a:cs typeface="Arial"/>
              </a:rPr>
              <a:t>process that </a:t>
            </a:r>
            <a:r>
              <a:rPr dirty="0" sz="1400" spc="-15">
                <a:solidFill>
                  <a:srgbClr val="3A3A3A"/>
                </a:solidFill>
                <a:latin typeface="Arial"/>
                <a:cs typeface="Arial"/>
              </a:rPr>
              <a:t>supports </a:t>
            </a:r>
            <a:r>
              <a:rPr dirty="0" sz="1400" spc="-10">
                <a:solidFill>
                  <a:srgbClr val="3A3A3A"/>
                </a:solidFill>
                <a:latin typeface="Arial"/>
                <a:cs typeface="Arial"/>
              </a:rPr>
              <a:t>moving </a:t>
            </a:r>
            <a:r>
              <a:rPr dirty="0" sz="1400" spc="-15">
                <a:solidFill>
                  <a:srgbClr val="3A3A3A"/>
                </a:solidFill>
                <a:latin typeface="Arial"/>
                <a:cs typeface="Arial"/>
              </a:rPr>
              <a:t>from </a:t>
            </a:r>
            <a:r>
              <a:rPr dirty="0" sz="1400" spc="-10">
                <a:solidFill>
                  <a:srgbClr val="3A3A3A"/>
                </a:solidFill>
                <a:latin typeface="Arial"/>
                <a:cs typeface="Arial"/>
              </a:rPr>
              <a:t>the </a:t>
            </a:r>
            <a:r>
              <a:rPr dirty="0" sz="1400" spc="-15">
                <a:solidFill>
                  <a:srgbClr val="3A3A3A"/>
                </a:solidFill>
                <a:latin typeface="Arial"/>
                <a:cs typeface="Arial"/>
              </a:rPr>
              <a:t>current </a:t>
            </a:r>
            <a:r>
              <a:rPr dirty="0" sz="1400" spc="-10">
                <a:solidFill>
                  <a:srgbClr val="3A3A3A"/>
                </a:solidFill>
                <a:latin typeface="Arial"/>
                <a:cs typeface="Arial"/>
              </a:rPr>
              <a:t>state to </a:t>
            </a:r>
            <a:r>
              <a:rPr dirty="0" sz="1400" spc="-5">
                <a:solidFill>
                  <a:srgbClr val="3A3A3A"/>
                </a:solidFill>
                <a:latin typeface="Arial"/>
                <a:cs typeface="Arial"/>
              </a:rPr>
              <a:t>a </a:t>
            </a:r>
            <a:r>
              <a:rPr dirty="0" sz="1400" spc="-15">
                <a:solidFill>
                  <a:srgbClr val="3A3A3A"/>
                </a:solidFill>
                <a:latin typeface="Arial"/>
                <a:cs typeface="Arial"/>
              </a:rPr>
              <a:t>future </a:t>
            </a:r>
            <a:r>
              <a:rPr dirty="0" sz="1400" spc="-10">
                <a:solidFill>
                  <a:srgbClr val="3A3A3A"/>
                </a:solidFill>
                <a:latin typeface="Arial"/>
                <a:cs typeface="Arial"/>
              </a:rPr>
              <a:t>state by  revising policies, </a:t>
            </a:r>
            <a:r>
              <a:rPr dirty="0" sz="1400" spc="-15">
                <a:solidFill>
                  <a:srgbClr val="3A3A3A"/>
                </a:solidFill>
                <a:latin typeface="Arial"/>
                <a:cs typeface="Arial"/>
              </a:rPr>
              <a:t>processes </a:t>
            </a:r>
            <a:r>
              <a:rPr dirty="0" sz="1400" spc="-10">
                <a:solidFill>
                  <a:srgbClr val="3A3A3A"/>
                </a:solidFill>
                <a:latin typeface="Arial"/>
                <a:cs typeface="Arial"/>
              </a:rPr>
              <a:t>or</a:t>
            </a:r>
            <a:r>
              <a:rPr dirty="0" sz="1400" spc="-110">
                <a:solidFill>
                  <a:srgbClr val="3A3A3A"/>
                </a:solidFill>
                <a:latin typeface="Arial"/>
                <a:cs typeface="Arial"/>
              </a:rPr>
              <a:t> </a:t>
            </a:r>
            <a:r>
              <a:rPr dirty="0" sz="1400" spc="-15">
                <a:solidFill>
                  <a:srgbClr val="3A3A3A"/>
                </a:solidFill>
                <a:latin typeface="Arial"/>
                <a:cs typeface="Arial"/>
              </a:rPr>
              <a:t>procedures</a:t>
            </a:r>
            <a:endParaRPr sz="1400">
              <a:latin typeface="Arial"/>
              <a:cs typeface="Arial"/>
            </a:endParaRPr>
          </a:p>
          <a:p>
            <a:pPr marL="356870" marR="698500" indent="-344170">
              <a:lnSpc>
                <a:spcPts val="1510"/>
              </a:lnSpc>
              <a:spcBef>
                <a:spcPts val="890"/>
              </a:spcBef>
              <a:buFont typeface="Arial"/>
              <a:buChar char="•"/>
              <a:tabLst>
                <a:tab pos="356870" algn="l"/>
                <a:tab pos="357505" algn="l"/>
              </a:tabLst>
            </a:pPr>
            <a:r>
              <a:rPr dirty="0" sz="1400" spc="-15" b="1">
                <a:solidFill>
                  <a:srgbClr val="3A3A3A"/>
                </a:solidFill>
                <a:latin typeface="Arial"/>
                <a:cs typeface="Arial"/>
              </a:rPr>
              <a:t>Confidentiality</a:t>
            </a:r>
            <a:r>
              <a:rPr dirty="0" sz="1400" spc="-15">
                <a:solidFill>
                  <a:srgbClr val="3A3A3A"/>
                </a:solidFill>
                <a:latin typeface="Arial"/>
                <a:cs typeface="Arial"/>
              </a:rPr>
              <a:t>-the </a:t>
            </a:r>
            <a:r>
              <a:rPr dirty="0" sz="1400" spc="-10">
                <a:solidFill>
                  <a:srgbClr val="3A3A3A"/>
                </a:solidFill>
                <a:latin typeface="Arial"/>
                <a:cs typeface="Arial"/>
              </a:rPr>
              <a:t>principle of using restrictive processes </a:t>
            </a:r>
            <a:r>
              <a:rPr dirty="0" sz="1400" spc="-15">
                <a:solidFill>
                  <a:srgbClr val="3A3A3A"/>
                </a:solidFill>
                <a:latin typeface="Arial"/>
                <a:cs typeface="Arial"/>
              </a:rPr>
              <a:t>and </a:t>
            </a:r>
            <a:r>
              <a:rPr dirty="0" sz="1400" spc="-10">
                <a:solidFill>
                  <a:srgbClr val="3A3A3A"/>
                </a:solidFill>
                <a:latin typeface="Arial"/>
                <a:cs typeface="Arial"/>
              </a:rPr>
              <a:t>policies to </a:t>
            </a:r>
            <a:r>
              <a:rPr dirty="0" sz="1400" spc="-15">
                <a:solidFill>
                  <a:srgbClr val="3A3A3A"/>
                </a:solidFill>
                <a:latin typeface="Arial"/>
                <a:cs typeface="Arial"/>
              </a:rPr>
              <a:t>guard </a:t>
            </a:r>
            <a:r>
              <a:rPr dirty="0" sz="1400" spc="-10">
                <a:solidFill>
                  <a:srgbClr val="3A3A3A"/>
                </a:solidFill>
                <a:latin typeface="Arial"/>
                <a:cs typeface="Arial"/>
              </a:rPr>
              <a:t>against  </a:t>
            </a:r>
            <a:r>
              <a:rPr dirty="0" sz="1400" spc="-15">
                <a:solidFill>
                  <a:srgbClr val="3A3A3A"/>
                </a:solidFill>
                <a:latin typeface="Arial"/>
                <a:cs typeface="Arial"/>
              </a:rPr>
              <a:t>unauthorized </a:t>
            </a:r>
            <a:r>
              <a:rPr dirty="0" sz="1400" spc="-10">
                <a:solidFill>
                  <a:srgbClr val="3A3A3A"/>
                </a:solidFill>
                <a:latin typeface="Arial"/>
                <a:cs typeface="Arial"/>
              </a:rPr>
              <a:t>disclosure of client </a:t>
            </a:r>
            <a:r>
              <a:rPr dirty="0" sz="1400" spc="-15">
                <a:solidFill>
                  <a:srgbClr val="3A3A3A"/>
                </a:solidFill>
                <a:latin typeface="Arial"/>
                <a:cs typeface="Arial"/>
              </a:rPr>
              <a:t>and personnel records and</a:t>
            </a:r>
            <a:r>
              <a:rPr dirty="0" sz="1400" spc="-95">
                <a:solidFill>
                  <a:srgbClr val="3A3A3A"/>
                </a:solidFill>
                <a:latin typeface="Arial"/>
                <a:cs typeface="Arial"/>
              </a:rPr>
              <a:t> </a:t>
            </a:r>
            <a:r>
              <a:rPr dirty="0" sz="1400" spc="-10">
                <a:solidFill>
                  <a:srgbClr val="3A3A3A"/>
                </a:solidFill>
                <a:latin typeface="Arial"/>
                <a:cs typeface="Arial"/>
              </a:rPr>
              <a:t>information</a:t>
            </a:r>
            <a:endParaRPr sz="1400">
              <a:latin typeface="Arial"/>
              <a:cs typeface="Arial"/>
            </a:endParaRPr>
          </a:p>
          <a:p>
            <a:pPr marL="356870" indent="-344170">
              <a:lnSpc>
                <a:spcPct val="100000"/>
              </a:lnSpc>
              <a:spcBef>
                <a:spcPts val="680"/>
              </a:spcBef>
              <a:buFont typeface="Arial"/>
              <a:buChar char="•"/>
              <a:tabLst>
                <a:tab pos="356870" algn="l"/>
                <a:tab pos="357505" algn="l"/>
              </a:tabLst>
            </a:pPr>
            <a:r>
              <a:rPr dirty="0" sz="1400" spc="-15" b="1">
                <a:solidFill>
                  <a:srgbClr val="3A3A3A"/>
                </a:solidFill>
                <a:latin typeface="Arial"/>
                <a:cs typeface="Arial"/>
              </a:rPr>
              <a:t>CI</a:t>
            </a:r>
            <a:r>
              <a:rPr dirty="0" sz="1400" spc="-15">
                <a:solidFill>
                  <a:srgbClr val="3A3A3A"/>
                </a:solidFill>
                <a:latin typeface="Arial"/>
                <a:cs typeface="Arial"/>
              </a:rPr>
              <a:t>-Continuous</a:t>
            </a:r>
            <a:r>
              <a:rPr dirty="0" sz="1400" spc="-55">
                <a:solidFill>
                  <a:srgbClr val="3A3A3A"/>
                </a:solidFill>
                <a:latin typeface="Arial"/>
                <a:cs typeface="Arial"/>
              </a:rPr>
              <a:t> </a:t>
            </a:r>
            <a:r>
              <a:rPr dirty="0" sz="1400" spc="-15">
                <a:solidFill>
                  <a:srgbClr val="3A3A3A"/>
                </a:solidFill>
                <a:latin typeface="Arial"/>
                <a:cs typeface="Arial"/>
              </a:rPr>
              <a:t>Improvement</a:t>
            </a:r>
            <a:endParaRPr sz="1400">
              <a:latin typeface="Arial"/>
              <a:cs typeface="Arial"/>
            </a:endParaRPr>
          </a:p>
          <a:p>
            <a:pPr marL="356870" marR="318135" indent="-344170">
              <a:lnSpc>
                <a:spcPts val="1510"/>
              </a:lnSpc>
              <a:spcBef>
                <a:spcPts val="1005"/>
              </a:spcBef>
              <a:buFont typeface="Arial"/>
              <a:buChar char="•"/>
              <a:tabLst>
                <a:tab pos="356870" algn="l"/>
                <a:tab pos="357505" algn="l"/>
              </a:tabLst>
            </a:pPr>
            <a:r>
              <a:rPr dirty="0" sz="1400" spc="-10" b="1">
                <a:solidFill>
                  <a:srgbClr val="3A3A3A"/>
                </a:solidFill>
                <a:latin typeface="Arial"/>
                <a:cs typeface="Arial"/>
              </a:rPr>
              <a:t>Customer</a:t>
            </a:r>
            <a:r>
              <a:rPr dirty="0" sz="1400" spc="-10">
                <a:solidFill>
                  <a:srgbClr val="3A3A3A"/>
                </a:solidFill>
                <a:latin typeface="Arial"/>
                <a:cs typeface="Arial"/>
              </a:rPr>
              <a:t>-the clients or </a:t>
            </a:r>
            <a:r>
              <a:rPr dirty="0" sz="1400" spc="-15">
                <a:solidFill>
                  <a:srgbClr val="3A3A3A"/>
                </a:solidFill>
                <a:latin typeface="Arial"/>
                <a:cs typeface="Arial"/>
              </a:rPr>
              <a:t>end </a:t>
            </a:r>
            <a:r>
              <a:rPr dirty="0" sz="1400" spc="-10">
                <a:solidFill>
                  <a:srgbClr val="3A3A3A"/>
                </a:solidFill>
                <a:latin typeface="Arial"/>
                <a:cs typeface="Arial"/>
              </a:rPr>
              <a:t>users of </a:t>
            </a:r>
            <a:r>
              <a:rPr dirty="0" sz="1400" spc="-5">
                <a:solidFill>
                  <a:srgbClr val="3A3A3A"/>
                </a:solidFill>
                <a:latin typeface="Arial"/>
                <a:cs typeface="Arial"/>
              </a:rPr>
              <a:t>a </a:t>
            </a:r>
            <a:r>
              <a:rPr dirty="0" sz="1400" spc="-15">
                <a:solidFill>
                  <a:srgbClr val="3A3A3A"/>
                </a:solidFill>
                <a:latin typeface="Arial"/>
                <a:cs typeface="Arial"/>
              </a:rPr>
              <a:t>product </a:t>
            </a:r>
            <a:r>
              <a:rPr dirty="0" sz="1400" spc="-10">
                <a:solidFill>
                  <a:srgbClr val="3A3A3A"/>
                </a:solidFill>
                <a:latin typeface="Arial"/>
                <a:cs typeface="Arial"/>
              </a:rPr>
              <a:t>or service; customers </a:t>
            </a:r>
            <a:r>
              <a:rPr dirty="0" sz="1400" spc="-5">
                <a:solidFill>
                  <a:srgbClr val="3A3A3A"/>
                </a:solidFill>
                <a:latin typeface="Arial"/>
                <a:cs typeface="Arial"/>
              </a:rPr>
              <a:t>may </a:t>
            </a:r>
            <a:r>
              <a:rPr dirty="0" sz="1400" spc="-10">
                <a:solidFill>
                  <a:srgbClr val="3A3A3A"/>
                </a:solidFill>
                <a:latin typeface="Arial"/>
                <a:cs typeface="Arial"/>
              </a:rPr>
              <a:t>be </a:t>
            </a:r>
            <a:r>
              <a:rPr dirty="0" sz="1400" spc="-15">
                <a:solidFill>
                  <a:srgbClr val="3A3A3A"/>
                </a:solidFill>
                <a:latin typeface="Arial"/>
                <a:cs typeface="Arial"/>
              </a:rPr>
              <a:t>internal </a:t>
            </a:r>
            <a:r>
              <a:rPr dirty="0" sz="1400" spc="-10" strike="sngStrike">
                <a:solidFill>
                  <a:srgbClr val="3A3A3A"/>
                </a:solidFill>
                <a:latin typeface="Arial"/>
                <a:cs typeface="Arial"/>
              </a:rPr>
              <a:t>or</a:t>
            </a:r>
            <a:r>
              <a:rPr dirty="0" sz="1400" spc="-10" strike="noStrike">
                <a:solidFill>
                  <a:srgbClr val="3A3A3A"/>
                </a:solidFill>
                <a:latin typeface="Arial"/>
                <a:cs typeface="Arial"/>
              </a:rPr>
              <a:t> </a:t>
            </a:r>
            <a:r>
              <a:rPr dirty="0" sz="1400" spc="-15" strike="noStrike">
                <a:solidFill>
                  <a:srgbClr val="3A3A3A"/>
                </a:solidFill>
                <a:latin typeface="Arial"/>
                <a:cs typeface="Arial"/>
              </a:rPr>
              <a:t>and  external </a:t>
            </a:r>
            <a:r>
              <a:rPr dirty="0" sz="1400" spc="-10" strike="noStrike">
                <a:solidFill>
                  <a:srgbClr val="3A3A3A"/>
                </a:solidFill>
                <a:latin typeface="Arial"/>
                <a:cs typeface="Arial"/>
              </a:rPr>
              <a:t>to the</a:t>
            </a:r>
            <a:r>
              <a:rPr dirty="0" sz="1400" spc="25" strike="noStrike">
                <a:solidFill>
                  <a:srgbClr val="3A3A3A"/>
                </a:solidFill>
                <a:latin typeface="Arial"/>
                <a:cs typeface="Arial"/>
              </a:rPr>
              <a:t> </a:t>
            </a:r>
            <a:r>
              <a:rPr dirty="0" sz="1400" spc="-10" strike="noStrike">
                <a:solidFill>
                  <a:srgbClr val="3A3A3A"/>
                </a:solidFill>
                <a:latin typeface="Arial"/>
                <a:cs typeface="Arial"/>
              </a:rPr>
              <a:t>company</a:t>
            </a:r>
            <a:endParaRPr sz="1400">
              <a:latin typeface="Arial"/>
              <a:cs typeface="Arial"/>
            </a:endParaRPr>
          </a:p>
          <a:p>
            <a:pPr marL="356870" marR="491490" indent="-344170">
              <a:lnSpc>
                <a:spcPts val="1490"/>
              </a:lnSpc>
              <a:spcBef>
                <a:spcPts val="910"/>
              </a:spcBef>
              <a:buFont typeface="Arial"/>
              <a:buChar char="•"/>
              <a:tabLst>
                <a:tab pos="356870" algn="l"/>
                <a:tab pos="357505" algn="l"/>
              </a:tabLst>
            </a:pPr>
            <a:r>
              <a:rPr dirty="0" sz="1400" spc="-10" b="1">
                <a:solidFill>
                  <a:srgbClr val="3A3A3A"/>
                </a:solidFill>
                <a:latin typeface="Arial"/>
                <a:cs typeface="Arial"/>
              </a:rPr>
              <a:t>Data </a:t>
            </a:r>
            <a:r>
              <a:rPr dirty="0" sz="1400" spc="-15" b="1">
                <a:solidFill>
                  <a:srgbClr val="3A3A3A"/>
                </a:solidFill>
                <a:latin typeface="Arial"/>
                <a:cs typeface="Arial"/>
              </a:rPr>
              <a:t>Integrity</a:t>
            </a:r>
            <a:r>
              <a:rPr dirty="0" sz="1400" spc="-15">
                <a:solidFill>
                  <a:srgbClr val="3A3A3A"/>
                </a:solidFill>
                <a:latin typeface="Arial"/>
                <a:cs typeface="Arial"/>
              </a:rPr>
              <a:t>-guarding </a:t>
            </a:r>
            <a:r>
              <a:rPr dirty="0" sz="1400" spc="-10">
                <a:solidFill>
                  <a:srgbClr val="3A3A3A"/>
                </a:solidFill>
                <a:latin typeface="Arial"/>
                <a:cs typeface="Arial"/>
              </a:rPr>
              <a:t>against improper information modification or destruction to </a:t>
            </a:r>
            <a:r>
              <a:rPr dirty="0" sz="1400" spc="-15">
                <a:solidFill>
                  <a:srgbClr val="3A3A3A"/>
                </a:solidFill>
                <a:latin typeface="Arial"/>
                <a:cs typeface="Arial"/>
              </a:rPr>
              <a:t>ensure  </a:t>
            </a:r>
            <a:r>
              <a:rPr dirty="0" sz="1400" spc="-10">
                <a:solidFill>
                  <a:srgbClr val="3A3A3A"/>
                </a:solidFill>
                <a:latin typeface="Arial"/>
                <a:cs typeface="Arial"/>
              </a:rPr>
              <a:t>information </a:t>
            </a:r>
            <a:r>
              <a:rPr dirty="0" sz="1400" spc="-5">
                <a:solidFill>
                  <a:srgbClr val="3A3A3A"/>
                </a:solidFill>
                <a:latin typeface="Arial"/>
                <a:cs typeface="Arial"/>
              </a:rPr>
              <a:t>is</a:t>
            </a:r>
            <a:r>
              <a:rPr dirty="0" sz="1400" spc="-65">
                <a:solidFill>
                  <a:srgbClr val="3A3A3A"/>
                </a:solidFill>
                <a:latin typeface="Arial"/>
                <a:cs typeface="Arial"/>
              </a:rPr>
              <a:t> </a:t>
            </a:r>
            <a:r>
              <a:rPr dirty="0" sz="1400" spc="-15">
                <a:solidFill>
                  <a:srgbClr val="3A3A3A"/>
                </a:solidFill>
                <a:latin typeface="Arial"/>
                <a:cs typeface="Arial"/>
              </a:rPr>
              <a:t>authentic</a:t>
            </a:r>
            <a:endParaRPr sz="1400">
              <a:latin typeface="Arial"/>
              <a:cs typeface="Arial"/>
            </a:endParaRPr>
          </a:p>
          <a:p>
            <a:pPr marL="356870" indent="-344170">
              <a:lnSpc>
                <a:spcPct val="100000"/>
              </a:lnSpc>
              <a:spcBef>
                <a:spcPts val="770"/>
              </a:spcBef>
              <a:buFont typeface="Arial"/>
              <a:buChar char="•"/>
              <a:tabLst>
                <a:tab pos="356870" algn="l"/>
                <a:tab pos="357505" algn="l"/>
              </a:tabLst>
            </a:pPr>
            <a:r>
              <a:rPr dirty="0" sz="1400" spc="-15" b="1">
                <a:solidFill>
                  <a:srgbClr val="3A3A3A"/>
                </a:solidFill>
                <a:latin typeface="Arial"/>
                <a:cs typeface="Arial"/>
              </a:rPr>
              <a:t>Ethics</a:t>
            </a:r>
            <a:r>
              <a:rPr dirty="0" sz="1400" spc="-15">
                <a:solidFill>
                  <a:srgbClr val="3A3A3A"/>
                </a:solidFill>
                <a:latin typeface="Arial"/>
                <a:cs typeface="Arial"/>
              </a:rPr>
              <a:t>-Moral </a:t>
            </a:r>
            <a:r>
              <a:rPr dirty="0" sz="1400" spc="-10">
                <a:solidFill>
                  <a:srgbClr val="3A3A3A"/>
                </a:solidFill>
                <a:latin typeface="Arial"/>
                <a:cs typeface="Arial"/>
              </a:rPr>
              <a:t>rules that </a:t>
            </a:r>
            <a:r>
              <a:rPr dirty="0" sz="1400" spc="-15">
                <a:solidFill>
                  <a:srgbClr val="3A3A3A"/>
                </a:solidFill>
                <a:latin typeface="Arial"/>
                <a:cs typeface="Arial"/>
              </a:rPr>
              <a:t>govern </a:t>
            </a:r>
            <a:r>
              <a:rPr dirty="0" sz="1400" spc="-5">
                <a:solidFill>
                  <a:srgbClr val="3A3A3A"/>
                </a:solidFill>
                <a:latin typeface="Arial"/>
                <a:cs typeface="Arial"/>
              </a:rPr>
              <a:t>a </a:t>
            </a:r>
            <a:r>
              <a:rPr dirty="0" sz="1400" spc="-15">
                <a:solidFill>
                  <a:srgbClr val="3A3A3A"/>
                </a:solidFill>
                <a:latin typeface="Arial"/>
                <a:cs typeface="Arial"/>
              </a:rPr>
              <a:t>person </a:t>
            </a:r>
            <a:r>
              <a:rPr dirty="0" sz="1400" spc="-10">
                <a:solidFill>
                  <a:srgbClr val="3A3A3A"/>
                </a:solidFill>
                <a:latin typeface="Arial"/>
                <a:cs typeface="Arial"/>
              </a:rPr>
              <a:t>or</a:t>
            </a:r>
            <a:r>
              <a:rPr dirty="0" sz="1400" spc="-90">
                <a:solidFill>
                  <a:srgbClr val="3A3A3A"/>
                </a:solidFill>
                <a:latin typeface="Arial"/>
                <a:cs typeface="Arial"/>
              </a:rPr>
              <a:t> </a:t>
            </a:r>
            <a:r>
              <a:rPr dirty="0" sz="1400" spc="-15">
                <a:solidFill>
                  <a:srgbClr val="3A3A3A"/>
                </a:solidFill>
                <a:latin typeface="Arial"/>
                <a:cs typeface="Arial"/>
              </a:rPr>
              <a:t>group</a:t>
            </a:r>
            <a:endParaRPr sz="1400">
              <a:latin typeface="Arial"/>
              <a:cs typeface="Arial"/>
            </a:endParaRPr>
          </a:p>
          <a:p>
            <a:pPr marL="356870" indent="-344170">
              <a:lnSpc>
                <a:spcPct val="100000"/>
              </a:lnSpc>
              <a:spcBef>
                <a:spcPts val="815"/>
              </a:spcBef>
              <a:buFont typeface="Arial"/>
              <a:buChar char="•"/>
              <a:tabLst>
                <a:tab pos="356870" algn="l"/>
                <a:tab pos="357505" algn="l"/>
              </a:tabLst>
            </a:pPr>
            <a:r>
              <a:rPr dirty="0" sz="1400" spc="-20" b="1">
                <a:solidFill>
                  <a:srgbClr val="3A3A3A"/>
                </a:solidFill>
                <a:latin typeface="Arial"/>
                <a:cs typeface="Arial"/>
              </a:rPr>
              <a:t>FDA</a:t>
            </a:r>
            <a:r>
              <a:rPr dirty="0" sz="1400" spc="-20">
                <a:solidFill>
                  <a:srgbClr val="3A3A3A"/>
                </a:solidFill>
                <a:latin typeface="Arial"/>
                <a:cs typeface="Arial"/>
              </a:rPr>
              <a:t>-Food </a:t>
            </a:r>
            <a:r>
              <a:rPr dirty="0" sz="1400" spc="-10">
                <a:solidFill>
                  <a:srgbClr val="3A3A3A"/>
                </a:solidFill>
                <a:latin typeface="Arial"/>
                <a:cs typeface="Arial"/>
              </a:rPr>
              <a:t>&amp; Drug</a:t>
            </a:r>
            <a:r>
              <a:rPr dirty="0" sz="1400" spc="-145">
                <a:solidFill>
                  <a:srgbClr val="3A3A3A"/>
                </a:solidFill>
                <a:latin typeface="Arial"/>
                <a:cs typeface="Arial"/>
              </a:rPr>
              <a:t> </a:t>
            </a:r>
            <a:r>
              <a:rPr dirty="0" sz="1400" spc="-10">
                <a:solidFill>
                  <a:srgbClr val="3A3A3A"/>
                </a:solidFill>
                <a:latin typeface="Arial"/>
                <a:cs typeface="Arial"/>
              </a:rPr>
              <a:t>Administration</a:t>
            </a:r>
            <a:endParaRPr sz="1400">
              <a:latin typeface="Arial"/>
              <a:cs typeface="Arial"/>
            </a:endParaRPr>
          </a:p>
          <a:p>
            <a:pPr marL="356870" indent="-344170">
              <a:lnSpc>
                <a:spcPct val="100000"/>
              </a:lnSpc>
              <a:spcBef>
                <a:spcPts val="795"/>
              </a:spcBef>
              <a:buFont typeface="Arial"/>
              <a:buChar char="•"/>
              <a:tabLst>
                <a:tab pos="356870" algn="l"/>
                <a:tab pos="357505" algn="l"/>
              </a:tabLst>
            </a:pPr>
            <a:r>
              <a:rPr dirty="0" sz="1400" spc="-15" b="1">
                <a:solidFill>
                  <a:srgbClr val="3A3A3A"/>
                </a:solidFill>
                <a:latin typeface="Arial"/>
                <a:cs typeface="Arial"/>
              </a:rPr>
              <a:t>ILAC</a:t>
            </a:r>
            <a:r>
              <a:rPr dirty="0" sz="1400" spc="-15">
                <a:solidFill>
                  <a:srgbClr val="3A3A3A"/>
                </a:solidFill>
                <a:latin typeface="Arial"/>
                <a:cs typeface="Arial"/>
              </a:rPr>
              <a:t>-International Laboratory </a:t>
            </a:r>
            <a:r>
              <a:rPr dirty="0" sz="1400" spc="-10">
                <a:solidFill>
                  <a:srgbClr val="3A3A3A"/>
                </a:solidFill>
                <a:latin typeface="Arial"/>
                <a:cs typeface="Arial"/>
              </a:rPr>
              <a:t>Accreditation</a:t>
            </a:r>
            <a:r>
              <a:rPr dirty="0" sz="1400" spc="-215">
                <a:solidFill>
                  <a:srgbClr val="3A3A3A"/>
                </a:solidFill>
                <a:latin typeface="Arial"/>
                <a:cs typeface="Arial"/>
              </a:rPr>
              <a:t> </a:t>
            </a:r>
            <a:r>
              <a:rPr dirty="0" sz="1400" spc="-15">
                <a:solidFill>
                  <a:srgbClr val="3A3A3A"/>
                </a:solidFill>
                <a:latin typeface="Arial"/>
                <a:cs typeface="Arial"/>
              </a:rPr>
              <a:t>Cooperation</a:t>
            </a:r>
            <a:endParaRPr sz="1400">
              <a:latin typeface="Arial"/>
              <a:cs typeface="Arial"/>
            </a:endParaRPr>
          </a:p>
          <a:p>
            <a:pPr marL="356870" indent="-344170">
              <a:lnSpc>
                <a:spcPct val="100000"/>
              </a:lnSpc>
              <a:spcBef>
                <a:spcPts val="790"/>
              </a:spcBef>
              <a:buFont typeface="Arial"/>
              <a:buChar char="•"/>
              <a:tabLst>
                <a:tab pos="356870" algn="l"/>
                <a:tab pos="357505" algn="l"/>
              </a:tabLst>
            </a:pPr>
            <a:r>
              <a:rPr dirty="0" sz="1400" spc="-15" b="1">
                <a:solidFill>
                  <a:srgbClr val="3A3A3A"/>
                </a:solidFill>
                <a:latin typeface="Arial"/>
                <a:cs typeface="Arial"/>
              </a:rPr>
              <a:t>ISO</a:t>
            </a:r>
            <a:r>
              <a:rPr dirty="0" sz="1400" spc="-15">
                <a:solidFill>
                  <a:srgbClr val="3A3A3A"/>
                </a:solidFill>
                <a:latin typeface="Arial"/>
                <a:cs typeface="Arial"/>
              </a:rPr>
              <a:t>-International Organization </a:t>
            </a:r>
            <a:r>
              <a:rPr dirty="0" sz="1400" spc="-10">
                <a:solidFill>
                  <a:srgbClr val="3A3A3A"/>
                </a:solidFill>
                <a:latin typeface="Arial"/>
                <a:cs typeface="Arial"/>
              </a:rPr>
              <a:t>for</a:t>
            </a:r>
            <a:r>
              <a:rPr dirty="0" sz="1400" spc="-55">
                <a:solidFill>
                  <a:srgbClr val="3A3A3A"/>
                </a:solidFill>
                <a:latin typeface="Arial"/>
                <a:cs typeface="Arial"/>
              </a:rPr>
              <a:t> </a:t>
            </a:r>
            <a:r>
              <a:rPr dirty="0" sz="1400" spc="-15">
                <a:solidFill>
                  <a:srgbClr val="3A3A3A"/>
                </a:solidFill>
                <a:latin typeface="Arial"/>
                <a:cs typeface="Arial"/>
              </a:rPr>
              <a:t>Standardization</a:t>
            </a:r>
            <a:endParaRPr sz="1400">
              <a:latin typeface="Arial"/>
              <a:cs typeface="Arial"/>
            </a:endParaRPr>
          </a:p>
          <a:p>
            <a:pPr marL="356870" indent="-344170">
              <a:lnSpc>
                <a:spcPct val="100000"/>
              </a:lnSpc>
              <a:spcBef>
                <a:spcPts val="815"/>
              </a:spcBef>
              <a:buFont typeface="Arial"/>
              <a:buChar char="•"/>
              <a:tabLst>
                <a:tab pos="356870" algn="l"/>
                <a:tab pos="357505" algn="l"/>
              </a:tabLst>
            </a:pPr>
            <a:r>
              <a:rPr dirty="0" sz="1400" spc="-15" b="1">
                <a:solidFill>
                  <a:srgbClr val="3A3A3A"/>
                </a:solidFill>
                <a:latin typeface="Arial"/>
                <a:cs typeface="Arial"/>
              </a:rPr>
              <a:t>IEC</a:t>
            </a:r>
            <a:r>
              <a:rPr dirty="0" sz="1400" spc="-15">
                <a:solidFill>
                  <a:srgbClr val="3A3A3A"/>
                </a:solidFill>
                <a:latin typeface="Arial"/>
                <a:cs typeface="Arial"/>
              </a:rPr>
              <a:t>-International </a:t>
            </a:r>
            <a:r>
              <a:rPr dirty="0" sz="1400" spc="-10">
                <a:solidFill>
                  <a:srgbClr val="3A3A3A"/>
                </a:solidFill>
                <a:latin typeface="Arial"/>
                <a:cs typeface="Arial"/>
              </a:rPr>
              <a:t>Electrochemical</a:t>
            </a:r>
            <a:r>
              <a:rPr dirty="0" sz="1400" spc="-95">
                <a:solidFill>
                  <a:srgbClr val="3A3A3A"/>
                </a:solidFill>
                <a:latin typeface="Arial"/>
                <a:cs typeface="Arial"/>
              </a:rPr>
              <a:t> </a:t>
            </a:r>
            <a:r>
              <a:rPr dirty="0" sz="1400" spc="-5">
                <a:solidFill>
                  <a:srgbClr val="3A3A3A"/>
                </a:solidFill>
                <a:latin typeface="Arial"/>
                <a:cs typeface="Arial"/>
              </a:rPr>
              <a:t>Commission</a:t>
            </a:r>
            <a:endParaRPr sz="140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3544823" y="5687567"/>
            <a:ext cx="859536" cy="89611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 txBox="1"/>
          <p:nvPr/>
        </p:nvSpPr>
        <p:spPr>
          <a:xfrm>
            <a:off x="6789004" y="6285774"/>
            <a:ext cx="1859914" cy="52197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algn="r" marR="22225">
              <a:lnSpc>
                <a:spcPct val="100000"/>
              </a:lnSpc>
            </a:pPr>
            <a:r>
              <a:rPr dirty="0" sz="1200" spc="-5">
                <a:solidFill>
                  <a:srgbClr val="00A0AF"/>
                </a:solidFill>
                <a:latin typeface="Franklin Gothic Medium"/>
                <a:cs typeface="Franklin Gothic Medium"/>
              </a:rPr>
              <a:t>QMS Quick Learning</a:t>
            </a:r>
            <a:r>
              <a:rPr dirty="0" sz="1200" spc="-110">
                <a:solidFill>
                  <a:srgbClr val="00A0AF"/>
                </a:solidFill>
                <a:latin typeface="Franklin Gothic Medium"/>
                <a:cs typeface="Franklin Gothic Medium"/>
              </a:rPr>
              <a:t> </a:t>
            </a:r>
            <a:r>
              <a:rPr dirty="0" sz="1200" spc="-10">
                <a:solidFill>
                  <a:srgbClr val="00A0AF"/>
                </a:solidFill>
                <a:latin typeface="Franklin Gothic Medium"/>
                <a:cs typeface="Franklin Gothic Medium"/>
              </a:rPr>
              <a:t>Activity</a:t>
            </a:r>
            <a:endParaRPr sz="1200">
              <a:latin typeface="Franklin Gothic Medium"/>
              <a:cs typeface="Franklin Gothic Medium"/>
            </a:endParaRPr>
          </a:p>
          <a:p>
            <a:pPr algn="r" marR="17780">
              <a:lnSpc>
                <a:spcPct val="100000"/>
              </a:lnSpc>
              <a:spcBef>
                <a:spcPts val="380"/>
              </a:spcBef>
            </a:pPr>
            <a:fld id="{81D60167-4931-47E6-BA6A-407CBD079E47}" type="slidenum">
              <a:rPr dirty="0" sz="1800" spc="-5">
                <a:solidFill>
                  <a:srgbClr val="3A3A3A"/>
                </a:solidFill>
                <a:latin typeface="Arial"/>
                <a:cs typeface="Arial"/>
              </a:rPr>
              <a:t>2</a:t>
            </a:fld>
            <a:endParaRPr sz="1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31800" y="250443"/>
            <a:ext cx="4553585" cy="636270"/>
          </a:xfrm>
          <a:prstGeom prst="rect"/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4000"/>
              <a:t>Staff</a:t>
            </a:r>
            <a:r>
              <a:rPr dirty="0" sz="4000" spc="-345"/>
              <a:t> </a:t>
            </a:r>
            <a:r>
              <a:rPr dirty="0" sz="4000" spc="-25"/>
              <a:t>Responsibilities</a:t>
            </a:r>
            <a:endParaRPr sz="4000"/>
          </a:p>
        </p:txBody>
      </p:sp>
      <p:sp>
        <p:nvSpPr>
          <p:cNvPr id="3" name="object 3"/>
          <p:cNvSpPr txBox="1"/>
          <p:nvPr/>
        </p:nvSpPr>
        <p:spPr>
          <a:xfrm>
            <a:off x="432790" y="1270508"/>
            <a:ext cx="7513955" cy="4112260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469900" indent="-457200">
              <a:lnSpc>
                <a:spcPct val="100000"/>
              </a:lnSpc>
              <a:spcBef>
                <a:spcPts val="110"/>
              </a:spcBef>
              <a:buChar char="•"/>
              <a:tabLst>
                <a:tab pos="469265" algn="l"/>
                <a:tab pos="469900" algn="l"/>
              </a:tabLst>
            </a:pPr>
            <a:r>
              <a:rPr dirty="0" sz="2700" spc="-5">
                <a:solidFill>
                  <a:srgbClr val="3A3A3A"/>
                </a:solidFill>
                <a:latin typeface="Arial"/>
                <a:cs typeface="Arial"/>
              </a:rPr>
              <a:t>Staff </a:t>
            </a:r>
            <a:r>
              <a:rPr dirty="0" sz="2700" spc="5">
                <a:solidFill>
                  <a:srgbClr val="3A3A3A"/>
                </a:solidFill>
                <a:latin typeface="Arial"/>
                <a:cs typeface="Arial"/>
              </a:rPr>
              <a:t>should be </a:t>
            </a:r>
            <a:r>
              <a:rPr dirty="0" sz="2700">
                <a:solidFill>
                  <a:srgbClr val="3A3A3A"/>
                </a:solidFill>
                <a:latin typeface="Arial"/>
                <a:cs typeface="Arial"/>
              </a:rPr>
              <a:t>impartial </a:t>
            </a:r>
            <a:r>
              <a:rPr dirty="0" sz="2700" spc="5">
                <a:solidFill>
                  <a:srgbClr val="3A3A3A"/>
                </a:solidFill>
                <a:latin typeface="Arial"/>
                <a:cs typeface="Arial"/>
              </a:rPr>
              <a:t>and</a:t>
            </a:r>
            <a:r>
              <a:rPr dirty="0" sz="2700" spc="-200">
                <a:solidFill>
                  <a:srgbClr val="3A3A3A"/>
                </a:solidFill>
                <a:latin typeface="Arial"/>
                <a:cs typeface="Arial"/>
              </a:rPr>
              <a:t> </a:t>
            </a:r>
            <a:r>
              <a:rPr dirty="0" sz="2700" spc="-5">
                <a:solidFill>
                  <a:srgbClr val="3A3A3A"/>
                </a:solidFill>
                <a:latin typeface="Arial"/>
                <a:cs typeface="Arial"/>
              </a:rPr>
              <a:t>objective.</a:t>
            </a:r>
            <a:endParaRPr sz="2700">
              <a:latin typeface="Arial"/>
              <a:cs typeface="Arial"/>
            </a:endParaRPr>
          </a:p>
          <a:p>
            <a:pPr lvl="1" marL="927100" indent="-457200">
              <a:lnSpc>
                <a:spcPct val="100000"/>
              </a:lnSpc>
              <a:spcBef>
                <a:spcPts val="20"/>
              </a:spcBef>
              <a:buChar char="—"/>
              <a:tabLst>
                <a:tab pos="926465" algn="l"/>
                <a:tab pos="927100" algn="l"/>
              </a:tabLst>
            </a:pPr>
            <a:r>
              <a:rPr dirty="0" sz="2200">
                <a:latin typeface="Arial"/>
                <a:cs typeface="Arial"/>
              </a:rPr>
              <a:t>Carry out</a:t>
            </a:r>
            <a:r>
              <a:rPr dirty="0" sz="2200" spc="-40">
                <a:latin typeface="Arial"/>
                <a:cs typeface="Arial"/>
              </a:rPr>
              <a:t> </a:t>
            </a:r>
            <a:r>
              <a:rPr dirty="0" sz="2200">
                <a:latin typeface="Arial"/>
                <a:cs typeface="Arial"/>
              </a:rPr>
              <a:t>duties.</a:t>
            </a:r>
            <a:endParaRPr sz="2200">
              <a:latin typeface="Arial"/>
              <a:cs typeface="Arial"/>
            </a:endParaRPr>
          </a:p>
          <a:p>
            <a:pPr lvl="1" marL="927100" indent="-457200">
              <a:lnSpc>
                <a:spcPct val="100000"/>
              </a:lnSpc>
              <a:buChar char="—"/>
              <a:tabLst>
                <a:tab pos="926465" algn="l"/>
                <a:tab pos="927100" algn="l"/>
              </a:tabLst>
            </a:pPr>
            <a:r>
              <a:rPr dirty="0" sz="2200" spc="-5">
                <a:latin typeface="Arial"/>
                <a:cs typeface="Arial"/>
              </a:rPr>
              <a:t>Conduct </a:t>
            </a:r>
            <a:r>
              <a:rPr dirty="0" sz="2200">
                <a:latin typeface="Arial"/>
                <a:cs typeface="Arial"/>
              </a:rPr>
              <a:t>laboratory </a:t>
            </a:r>
            <a:r>
              <a:rPr dirty="0" sz="2200" spc="-5">
                <a:latin typeface="Arial"/>
                <a:cs typeface="Arial"/>
              </a:rPr>
              <a:t>activities without</a:t>
            </a:r>
            <a:r>
              <a:rPr dirty="0" sz="2200" spc="10">
                <a:latin typeface="Arial"/>
                <a:cs typeface="Arial"/>
              </a:rPr>
              <a:t> </a:t>
            </a:r>
            <a:r>
              <a:rPr dirty="0" sz="2200" spc="-5">
                <a:latin typeface="Arial"/>
                <a:cs typeface="Arial"/>
              </a:rPr>
              <a:t>bias</a:t>
            </a:r>
            <a:endParaRPr sz="2200">
              <a:latin typeface="Arial"/>
              <a:cs typeface="Arial"/>
            </a:endParaRPr>
          </a:p>
          <a:p>
            <a:pPr lvl="1" marL="927100" marR="1169670" indent="-457200">
              <a:lnSpc>
                <a:spcPct val="100000"/>
              </a:lnSpc>
              <a:buChar char="—"/>
              <a:tabLst>
                <a:tab pos="926465" algn="l"/>
                <a:tab pos="927100" algn="l"/>
              </a:tabLst>
            </a:pPr>
            <a:r>
              <a:rPr dirty="0" sz="2200" spc="-5">
                <a:latin typeface="Arial"/>
                <a:cs typeface="Arial"/>
              </a:rPr>
              <a:t>Cannot </a:t>
            </a:r>
            <a:r>
              <a:rPr dirty="0" sz="2200">
                <a:latin typeface="Arial"/>
                <a:cs typeface="Arial"/>
              </a:rPr>
              <a:t>be influenced by internal or </a:t>
            </a:r>
            <a:r>
              <a:rPr dirty="0" sz="2200" spc="-5">
                <a:latin typeface="Arial"/>
                <a:cs typeface="Arial"/>
              </a:rPr>
              <a:t>external  </a:t>
            </a:r>
            <a:r>
              <a:rPr dirty="0" sz="2200">
                <a:latin typeface="Arial"/>
                <a:cs typeface="Arial"/>
              </a:rPr>
              <a:t>pressures</a:t>
            </a:r>
            <a:endParaRPr sz="2200">
              <a:latin typeface="Arial"/>
              <a:cs typeface="Arial"/>
            </a:endParaRPr>
          </a:p>
          <a:p>
            <a:pPr lvl="1" marL="927100" marR="5080" indent="-457200">
              <a:lnSpc>
                <a:spcPct val="100000"/>
              </a:lnSpc>
              <a:buChar char="—"/>
              <a:tabLst>
                <a:tab pos="926465" algn="l"/>
                <a:tab pos="927100" algn="l"/>
              </a:tabLst>
            </a:pPr>
            <a:r>
              <a:rPr dirty="0" sz="2200" spc="-5">
                <a:latin typeface="Arial"/>
                <a:cs typeface="Arial"/>
              </a:rPr>
              <a:t>Relationships </a:t>
            </a:r>
            <a:r>
              <a:rPr dirty="0" sz="2200" spc="5">
                <a:latin typeface="Arial"/>
                <a:cs typeface="Arial"/>
              </a:rPr>
              <a:t>(e.g. </a:t>
            </a:r>
            <a:r>
              <a:rPr dirty="0" sz="2200" spc="-5">
                <a:latin typeface="Arial"/>
                <a:cs typeface="Arial"/>
              </a:rPr>
              <a:t>business, family, financial) cannot  </a:t>
            </a:r>
            <a:r>
              <a:rPr dirty="0" sz="2200">
                <a:latin typeface="Arial"/>
                <a:cs typeface="Arial"/>
              </a:rPr>
              <a:t>influence laboratory</a:t>
            </a:r>
            <a:r>
              <a:rPr dirty="0" sz="2200" spc="-40">
                <a:latin typeface="Arial"/>
                <a:cs typeface="Arial"/>
              </a:rPr>
              <a:t> </a:t>
            </a:r>
            <a:r>
              <a:rPr dirty="0" sz="2200" spc="-5">
                <a:latin typeface="Arial"/>
                <a:cs typeface="Arial"/>
              </a:rPr>
              <a:t>activities.</a:t>
            </a:r>
            <a:endParaRPr sz="2200">
              <a:latin typeface="Arial"/>
              <a:cs typeface="Arial"/>
            </a:endParaRPr>
          </a:p>
          <a:p>
            <a:pPr lvl="1">
              <a:lnSpc>
                <a:spcPct val="100000"/>
              </a:lnSpc>
              <a:spcBef>
                <a:spcPts val="5"/>
              </a:spcBef>
              <a:buFont typeface="Arial"/>
              <a:buChar char="—"/>
            </a:pPr>
            <a:endParaRPr sz="2900">
              <a:latin typeface="Times New Roman"/>
              <a:cs typeface="Times New Roman"/>
            </a:endParaRPr>
          </a:p>
          <a:p>
            <a:pPr marL="469900" marR="175260" indent="-457200">
              <a:lnSpc>
                <a:spcPct val="100000"/>
              </a:lnSpc>
              <a:buChar char="•"/>
              <a:tabLst>
                <a:tab pos="469265" algn="l"/>
                <a:tab pos="469900" algn="l"/>
              </a:tabLst>
            </a:pPr>
            <a:r>
              <a:rPr dirty="0" sz="2700" spc="5">
                <a:solidFill>
                  <a:srgbClr val="3A3A3A"/>
                </a:solidFill>
                <a:latin typeface="Arial"/>
                <a:cs typeface="Arial"/>
              </a:rPr>
              <a:t>The </a:t>
            </a:r>
            <a:r>
              <a:rPr dirty="0" sz="2700">
                <a:solidFill>
                  <a:srgbClr val="3A3A3A"/>
                </a:solidFill>
                <a:latin typeface="Arial"/>
                <a:cs typeface="Arial"/>
              </a:rPr>
              <a:t>laboratory is </a:t>
            </a:r>
            <a:r>
              <a:rPr dirty="0" sz="2700" spc="5">
                <a:solidFill>
                  <a:srgbClr val="3A3A3A"/>
                </a:solidFill>
                <a:latin typeface="Arial"/>
                <a:cs typeface="Arial"/>
              </a:rPr>
              <a:t>required </a:t>
            </a:r>
            <a:r>
              <a:rPr dirty="0" sz="2700">
                <a:solidFill>
                  <a:srgbClr val="3A3A3A"/>
                </a:solidFill>
                <a:latin typeface="Arial"/>
                <a:cs typeface="Arial"/>
              </a:rPr>
              <a:t>to identify</a:t>
            </a:r>
            <a:r>
              <a:rPr dirty="0" sz="2700" spc="-275">
                <a:solidFill>
                  <a:srgbClr val="3A3A3A"/>
                </a:solidFill>
                <a:latin typeface="Arial"/>
                <a:cs typeface="Arial"/>
              </a:rPr>
              <a:t> </a:t>
            </a:r>
            <a:r>
              <a:rPr dirty="0" sz="2700">
                <a:solidFill>
                  <a:srgbClr val="3A3A3A"/>
                </a:solidFill>
                <a:latin typeface="Arial"/>
                <a:cs typeface="Arial"/>
              </a:rPr>
              <a:t>potential  </a:t>
            </a:r>
            <a:r>
              <a:rPr dirty="0" sz="2700" spc="5">
                <a:solidFill>
                  <a:srgbClr val="3A3A3A"/>
                </a:solidFill>
                <a:latin typeface="Arial"/>
                <a:cs typeface="Arial"/>
              </a:rPr>
              <a:t>risks </a:t>
            </a:r>
            <a:r>
              <a:rPr dirty="0" sz="2700">
                <a:solidFill>
                  <a:srgbClr val="3A3A3A"/>
                </a:solidFill>
                <a:latin typeface="Arial"/>
                <a:cs typeface="Arial"/>
              </a:rPr>
              <a:t>to impartiality </a:t>
            </a:r>
            <a:r>
              <a:rPr dirty="0" sz="2700" spc="5">
                <a:solidFill>
                  <a:srgbClr val="3A3A3A"/>
                </a:solidFill>
                <a:latin typeface="Arial"/>
                <a:cs typeface="Arial"/>
              </a:rPr>
              <a:t>and </a:t>
            </a:r>
            <a:r>
              <a:rPr dirty="0" sz="2700">
                <a:solidFill>
                  <a:srgbClr val="3A3A3A"/>
                </a:solidFill>
                <a:latin typeface="Arial"/>
                <a:cs typeface="Arial"/>
              </a:rPr>
              <a:t>demonstrate that the  </a:t>
            </a:r>
            <a:r>
              <a:rPr dirty="0" sz="2700" spc="5">
                <a:solidFill>
                  <a:srgbClr val="3A3A3A"/>
                </a:solidFill>
                <a:latin typeface="Arial"/>
                <a:cs typeface="Arial"/>
              </a:rPr>
              <a:t>risk has been </a:t>
            </a:r>
            <a:r>
              <a:rPr dirty="0" sz="2700">
                <a:solidFill>
                  <a:srgbClr val="3A3A3A"/>
                </a:solidFill>
                <a:latin typeface="Arial"/>
                <a:cs typeface="Arial"/>
              </a:rPr>
              <a:t>eliminated </a:t>
            </a:r>
            <a:r>
              <a:rPr dirty="0" sz="2700" spc="5">
                <a:solidFill>
                  <a:srgbClr val="3A3A3A"/>
                </a:solidFill>
                <a:latin typeface="Arial"/>
                <a:cs typeface="Arial"/>
              </a:rPr>
              <a:t>or</a:t>
            </a:r>
            <a:r>
              <a:rPr dirty="0" sz="2700" spc="-220">
                <a:solidFill>
                  <a:srgbClr val="3A3A3A"/>
                </a:solidFill>
                <a:latin typeface="Arial"/>
                <a:cs typeface="Arial"/>
              </a:rPr>
              <a:t> </a:t>
            </a:r>
            <a:r>
              <a:rPr dirty="0" sz="2700">
                <a:solidFill>
                  <a:srgbClr val="3A3A3A"/>
                </a:solidFill>
                <a:latin typeface="Arial"/>
                <a:cs typeface="Arial"/>
              </a:rPr>
              <a:t>minimized.</a:t>
            </a:r>
            <a:endParaRPr sz="270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3544823" y="5687567"/>
            <a:ext cx="859536" cy="89611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algn="r" marR="99060">
              <a:lnSpc>
                <a:spcPct val="100000"/>
              </a:lnSpc>
            </a:pPr>
            <a:r>
              <a:rPr dirty="0" spc="-5"/>
              <a:t>QMS Quick Learning</a:t>
            </a:r>
            <a:r>
              <a:rPr dirty="0" spc="-110"/>
              <a:t> </a:t>
            </a:r>
            <a:r>
              <a:rPr dirty="0" spc="-10"/>
              <a:t>Activity</a:t>
            </a:r>
          </a:p>
          <a:p>
            <a:pPr algn="r" marR="93980">
              <a:lnSpc>
                <a:spcPct val="100000"/>
              </a:lnSpc>
              <a:spcBef>
                <a:spcPts val="380"/>
              </a:spcBef>
            </a:pPr>
            <a:fld id="{81D60167-4931-47E6-BA6A-407CBD079E47}" type="slidenum">
              <a:rPr dirty="0" sz="1800" spc="-5">
                <a:solidFill>
                  <a:srgbClr val="3A3A3A"/>
                </a:solidFill>
                <a:latin typeface="Arial"/>
                <a:cs typeface="Arial"/>
              </a:rPr>
              <a:t>10</a:t>
            </a:fld>
            <a:endParaRPr sz="1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43991" y="260985"/>
            <a:ext cx="4592955" cy="636270"/>
          </a:xfrm>
          <a:prstGeom prst="rect"/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4000"/>
              <a:t>Staff</a:t>
            </a:r>
            <a:r>
              <a:rPr dirty="0" sz="4000" spc="-40"/>
              <a:t> </a:t>
            </a:r>
            <a:r>
              <a:rPr dirty="0" sz="4000" spc="-25"/>
              <a:t>Responsibilities</a:t>
            </a:r>
            <a:endParaRPr sz="4000"/>
          </a:p>
        </p:txBody>
      </p:sp>
      <p:sp>
        <p:nvSpPr>
          <p:cNvPr id="3" name="object 3"/>
          <p:cNvSpPr txBox="1"/>
          <p:nvPr/>
        </p:nvSpPr>
        <p:spPr>
          <a:xfrm>
            <a:off x="535431" y="1156079"/>
            <a:ext cx="7897495" cy="4510405"/>
          </a:xfrm>
          <a:prstGeom prst="rect">
            <a:avLst/>
          </a:prstGeom>
        </p:spPr>
        <p:txBody>
          <a:bodyPr wrap="square" lIns="0" tIns="85725" rIns="0" bIns="0" rtlCol="0" vert="horz">
            <a:spAutoFit/>
          </a:bodyPr>
          <a:lstStyle/>
          <a:p>
            <a:pPr marL="356870" marR="180975" indent="-344170">
              <a:lnSpc>
                <a:spcPts val="2400"/>
              </a:lnSpc>
              <a:spcBef>
                <a:spcPts val="675"/>
              </a:spcBef>
              <a:buChar char="•"/>
              <a:tabLst>
                <a:tab pos="356870" algn="l"/>
                <a:tab pos="357505" algn="l"/>
              </a:tabLst>
            </a:pPr>
            <a:r>
              <a:rPr dirty="0" sz="2500" spc="-5">
                <a:solidFill>
                  <a:srgbClr val="3A3A3A"/>
                </a:solidFill>
                <a:latin typeface="Arial"/>
                <a:cs typeface="Arial"/>
              </a:rPr>
              <a:t>Management &amp; technical </a:t>
            </a:r>
            <a:r>
              <a:rPr dirty="0" sz="2500">
                <a:solidFill>
                  <a:srgbClr val="3A3A3A"/>
                </a:solidFill>
                <a:latin typeface="Arial"/>
                <a:cs typeface="Arial"/>
              </a:rPr>
              <a:t>personnel must </a:t>
            </a:r>
            <a:r>
              <a:rPr dirty="0" sz="2500" spc="-10">
                <a:solidFill>
                  <a:srgbClr val="3A3A3A"/>
                </a:solidFill>
                <a:latin typeface="Arial"/>
                <a:cs typeface="Arial"/>
              </a:rPr>
              <a:t>have </a:t>
            </a:r>
            <a:r>
              <a:rPr dirty="0" sz="2500">
                <a:solidFill>
                  <a:srgbClr val="3A3A3A"/>
                </a:solidFill>
                <a:latin typeface="Arial"/>
                <a:cs typeface="Arial"/>
              </a:rPr>
              <a:t>the </a:t>
            </a:r>
            <a:r>
              <a:rPr dirty="0" u="heavy" sz="2500">
                <a:solidFill>
                  <a:srgbClr val="3A3A3A"/>
                </a:solidFill>
                <a:uFill>
                  <a:solidFill>
                    <a:srgbClr val="3A3A3A"/>
                  </a:solidFill>
                </a:uFill>
                <a:latin typeface="Arial"/>
                <a:cs typeface="Arial"/>
              </a:rPr>
              <a:t> appropriate</a:t>
            </a:r>
            <a:r>
              <a:rPr dirty="0" sz="2500">
                <a:solidFill>
                  <a:srgbClr val="3A3A3A"/>
                </a:solidFill>
                <a:latin typeface="Arial"/>
                <a:cs typeface="Arial"/>
              </a:rPr>
              <a:t> </a:t>
            </a:r>
            <a:r>
              <a:rPr dirty="0" sz="2500" spc="-5">
                <a:solidFill>
                  <a:srgbClr val="3A3A3A"/>
                </a:solidFill>
                <a:latin typeface="Arial"/>
                <a:cs typeface="Arial"/>
              </a:rPr>
              <a:t>decision making </a:t>
            </a:r>
            <a:r>
              <a:rPr dirty="0" sz="2500">
                <a:solidFill>
                  <a:srgbClr val="3A3A3A"/>
                </a:solidFill>
                <a:latin typeface="Arial"/>
                <a:cs typeface="Arial"/>
              </a:rPr>
              <a:t>authority and</a:t>
            </a:r>
            <a:r>
              <a:rPr dirty="0" sz="2500" spc="-285">
                <a:solidFill>
                  <a:srgbClr val="3A3A3A"/>
                </a:solidFill>
                <a:latin typeface="Arial"/>
                <a:cs typeface="Arial"/>
              </a:rPr>
              <a:t> </a:t>
            </a:r>
            <a:r>
              <a:rPr dirty="0" sz="2500">
                <a:solidFill>
                  <a:srgbClr val="3A3A3A"/>
                </a:solidFill>
                <a:latin typeface="Arial"/>
                <a:cs typeface="Arial"/>
              </a:rPr>
              <a:t>resources  to:</a:t>
            </a:r>
            <a:endParaRPr sz="2500">
              <a:latin typeface="Arial"/>
              <a:cs typeface="Arial"/>
            </a:endParaRPr>
          </a:p>
          <a:p>
            <a:pPr lvl="1" marL="756285" indent="-286385">
              <a:lnSpc>
                <a:spcPct val="100000"/>
              </a:lnSpc>
              <a:spcBef>
                <a:spcPts val="630"/>
              </a:spcBef>
              <a:buChar char="–"/>
              <a:tabLst>
                <a:tab pos="756285" algn="l"/>
                <a:tab pos="756920" algn="l"/>
              </a:tabLst>
            </a:pPr>
            <a:r>
              <a:rPr dirty="0" sz="2200">
                <a:solidFill>
                  <a:srgbClr val="3A3A3A"/>
                </a:solidFill>
                <a:latin typeface="Arial"/>
                <a:cs typeface="Arial"/>
              </a:rPr>
              <a:t>Carry out</a:t>
            </a:r>
            <a:r>
              <a:rPr dirty="0" sz="2200" spc="-40">
                <a:solidFill>
                  <a:srgbClr val="3A3A3A"/>
                </a:solidFill>
                <a:latin typeface="Arial"/>
                <a:cs typeface="Arial"/>
              </a:rPr>
              <a:t> </a:t>
            </a:r>
            <a:r>
              <a:rPr dirty="0" sz="2200">
                <a:solidFill>
                  <a:srgbClr val="3A3A3A"/>
                </a:solidFill>
                <a:latin typeface="Arial"/>
                <a:cs typeface="Arial"/>
              </a:rPr>
              <a:t>duties.</a:t>
            </a:r>
            <a:endParaRPr sz="2200">
              <a:latin typeface="Arial"/>
              <a:cs typeface="Arial"/>
            </a:endParaRPr>
          </a:p>
          <a:p>
            <a:pPr lvl="1" marL="756285" marR="11430" indent="-286385">
              <a:lnSpc>
                <a:spcPts val="2110"/>
              </a:lnSpc>
              <a:spcBef>
                <a:spcPts val="1065"/>
              </a:spcBef>
              <a:buChar char="–"/>
              <a:tabLst>
                <a:tab pos="756285" algn="l"/>
                <a:tab pos="756920" algn="l"/>
              </a:tabLst>
            </a:pPr>
            <a:r>
              <a:rPr dirty="0" sz="2200" spc="5">
                <a:solidFill>
                  <a:srgbClr val="3A3A3A"/>
                </a:solidFill>
                <a:latin typeface="Arial"/>
                <a:cs typeface="Arial"/>
              </a:rPr>
              <a:t>Identify </a:t>
            </a:r>
            <a:r>
              <a:rPr dirty="0" sz="2200" spc="-10">
                <a:solidFill>
                  <a:srgbClr val="3A3A3A"/>
                </a:solidFill>
                <a:latin typeface="Arial"/>
                <a:cs typeface="Arial"/>
              </a:rPr>
              <a:t>when </a:t>
            </a:r>
            <a:r>
              <a:rPr dirty="0" sz="2200">
                <a:solidFill>
                  <a:srgbClr val="3A3A3A"/>
                </a:solidFill>
                <a:latin typeface="Arial"/>
                <a:cs typeface="Arial"/>
              </a:rPr>
              <a:t>there are departures </a:t>
            </a:r>
            <a:r>
              <a:rPr dirty="0" sz="2200" spc="10">
                <a:solidFill>
                  <a:srgbClr val="3A3A3A"/>
                </a:solidFill>
                <a:latin typeface="Arial"/>
                <a:cs typeface="Arial"/>
              </a:rPr>
              <a:t>from </a:t>
            </a:r>
            <a:r>
              <a:rPr dirty="0" sz="2200" spc="5">
                <a:solidFill>
                  <a:srgbClr val="3A3A3A"/>
                </a:solidFill>
                <a:latin typeface="Arial"/>
                <a:cs typeface="Arial"/>
              </a:rPr>
              <a:t>the </a:t>
            </a:r>
            <a:r>
              <a:rPr dirty="0" sz="2200" spc="-5">
                <a:solidFill>
                  <a:srgbClr val="3A3A3A"/>
                </a:solidFill>
                <a:latin typeface="Arial"/>
                <a:cs typeface="Arial"/>
              </a:rPr>
              <a:t>QMS </a:t>
            </a:r>
            <a:r>
              <a:rPr dirty="0" sz="2200">
                <a:solidFill>
                  <a:srgbClr val="3A3A3A"/>
                </a:solidFill>
                <a:latin typeface="Arial"/>
                <a:cs typeface="Arial"/>
              </a:rPr>
              <a:t>and</a:t>
            </a:r>
            <a:r>
              <a:rPr dirty="0" sz="2200" spc="-385">
                <a:solidFill>
                  <a:srgbClr val="3A3A3A"/>
                </a:solidFill>
                <a:latin typeface="Arial"/>
                <a:cs typeface="Arial"/>
              </a:rPr>
              <a:t> </a:t>
            </a:r>
            <a:r>
              <a:rPr dirty="0" sz="2200">
                <a:solidFill>
                  <a:srgbClr val="3A3A3A"/>
                </a:solidFill>
                <a:latin typeface="Arial"/>
                <a:cs typeface="Arial"/>
              </a:rPr>
              <a:t>test  procedures.</a:t>
            </a:r>
            <a:endParaRPr sz="2200">
              <a:latin typeface="Arial"/>
              <a:cs typeface="Arial"/>
            </a:endParaRPr>
          </a:p>
          <a:p>
            <a:pPr lvl="1" marL="756285" indent="-286385">
              <a:lnSpc>
                <a:spcPct val="100000"/>
              </a:lnSpc>
              <a:spcBef>
                <a:spcPts val="620"/>
              </a:spcBef>
              <a:buChar char="–"/>
              <a:tabLst>
                <a:tab pos="756285" algn="l"/>
                <a:tab pos="756920" algn="l"/>
              </a:tabLst>
            </a:pPr>
            <a:r>
              <a:rPr dirty="0" sz="2200">
                <a:solidFill>
                  <a:srgbClr val="3A3A3A"/>
                </a:solidFill>
                <a:latin typeface="Arial"/>
                <a:cs typeface="Arial"/>
              </a:rPr>
              <a:t>Initiate actions </a:t>
            </a:r>
            <a:r>
              <a:rPr dirty="0" sz="2200" spc="5">
                <a:solidFill>
                  <a:srgbClr val="3A3A3A"/>
                </a:solidFill>
                <a:latin typeface="Arial"/>
                <a:cs typeface="Arial"/>
              </a:rPr>
              <a:t>to </a:t>
            </a:r>
            <a:r>
              <a:rPr dirty="0" sz="2200" spc="-5">
                <a:solidFill>
                  <a:srgbClr val="3A3A3A"/>
                </a:solidFill>
                <a:latin typeface="Arial"/>
                <a:cs typeface="Arial"/>
              </a:rPr>
              <a:t>prevent </a:t>
            </a:r>
            <a:r>
              <a:rPr dirty="0" sz="2200">
                <a:solidFill>
                  <a:srgbClr val="3A3A3A"/>
                </a:solidFill>
                <a:latin typeface="Arial"/>
                <a:cs typeface="Arial"/>
              </a:rPr>
              <a:t>or correct these</a:t>
            </a:r>
            <a:r>
              <a:rPr dirty="0" sz="2200" spc="-195">
                <a:solidFill>
                  <a:srgbClr val="3A3A3A"/>
                </a:solidFill>
                <a:latin typeface="Arial"/>
                <a:cs typeface="Arial"/>
              </a:rPr>
              <a:t> </a:t>
            </a:r>
            <a:r>
              <a:rPr dirty="0" sz="2200">
                <a:solidFill>
                  <a:srgbClr val="3A3A3A"/>
                </a:solidFill>
                <a:latin typeface="Arial"/>
                <a:cs typeface="Arial"/>
              </a:rPr>
              <a:t>departures.</a:t>
            </a:r>
            <a:endParaRPr sz="2200">
              <a:latin typeface="Arial"/>
              <a:cs typeface="Arial"/>
            </a:endParaRPr>
          </a:p>
          <a:p>
            <a:pPr marL="356870" marR="5080" indent="-344170">
              <a:lnSpc>
                <a:spcPts val="2400"/>
              </a:lnSpc>
              <a:spcBef>
                <a:spcPts val="1170"/>
              </a:spcBef>
              <a:buChar char="•"/>
              <a:tabLst>
                <a:tab pos="356870" algn="l"/>
                <a:tab pos="357505" algn="l"/>
              </a:tabLst>
            </a:pPr>
            <a:r>
              <a:rPr dirty="0" sz="2500">
                <a:solidFill>
                  <a:srgbClr val="3A3A3A"/>
                </a:solidFill>
                <a:latin typeface="Arial"/>
                <a:cs typeface="Arial"/>
              </a:rPr>
              <a:t>There must </a:t>
            </a:r>
            <a:r>
              <a:rPr dirty="0" sz="2500" spc="-5">
                <a:solidFill>
                  <a:srgbClr val="3A3A3A"/>
                </a:solidFill>
                <a:latin typeface="Arial"/>
                <a:cs typeface="Arial"/>
              </a:rPr>
              <a:t>be </a:t>
            </a:r>
            <a:r>
              <a:rPr dirty="0" sz="2500">
                <a:solidFill>
                  <a:srgbClr val="3A3A3A"/>
                </a:solidFill>
                <a:latin typeface="Arial"/>
                <a:cs typeface="Arial"/>
              </a:rPr>
              <a:t>adequate </a:t>
            </a:r>
            <a:r>
              <a:rPr dirty="0" sz="2500" spc="-5">
                <a:solidFill>
                  <a:srgbClr val="3A3A3A"/>
                </a:solidFill>
                <a:latin typeface="Arial"/>
                <a:cs typeface="Arial"/>
              </a:rPr>
              <a:t>supervision </a:t>
            </a:r>
            <a:r>
              <a:rPr dirty="0" sz="2500">
                <a:solidFill>
                  <a:srgbClr val="3A3A3A"/>
                </a:solidFill>
                <a:latin typeface="Arial"/>
                <a:cs typeface="Arial"/>
              </a:rPr>
              <a:t>by </a:t>
            </a:r>
            <a:r>
              <a:rPr dirty="0" sz="2500" spc="-5">
                <a:solidFill>
                  <a:srgbClr val="3A3A3A"/>
                </a:solidFill>
                <a:latin typeface="Arial"/>
                <a:cs typeface="Arial"/>
              </a:rPr>
              <a:t>those</a:t>
            </a:r>
            <a:r>
              <a:rPr dirty="0" sz="2500" spc="-229">
                <a:solidFill>
                  <a:srgbClr val="3A3A3A"/>
                </a:solidFill>
                <a:latin typeface="Arial"/>
                <a:cs typeface="Arial"/>
              </a:rPr>
              <a:t> </a:t>
            </a:r>
            <a:r>
              <a:rPr dirty="0" sz="2500" spc="-5">
                <a:solidFill>
                  <a:srgbClr val="3A3A3A"/>
                </a:solidFill>
                <a:latin typeface="Arial"/>
                <a:cs typeface="Arial"/>
              </a:rPr>
              <a:t>familiar  with:</a:t>
            </a:r>
            <a:endParaRPr sz="2500">
              <a:latin typeface="Arial"/>
              <a:cs typeface="Arial"/>
            </a:endParaRPr>
          </a:p>
          <a:p>
            <a:pPr lvl="1" marL="756285" indent="-286385">
              <a:lnSpc>
                <a:spcPct val="100000"/>
              </a:lnSpc>
              <a:spcBef>
                <a:spcPts val="630"/>
              </a:spcBef>
              <a:buChar char="–"/>
              <a:tabLst>
                <a:tab pos="756285" algn="l"/>
                <a:tab pos="756920" algn="l"/>
              </a:tabLst>
            </a:pPr>
            <a:r>
              <a:rPr dirty="0" sz="2200" spc="-5">
                <a:solidFill>
                  <a:srgbClr val="3A3A3A"/>
                </a:solidFill>
                <a:latin typeface="Arial"/>
                <a:cs typeface="Arial"/>
              </a:rPr>
              <a:t>Methods </a:t>
            </a:r>
            <a:r>
              <a:rPr dirty="0" sz="2200" spc="5">
                <a:solidFill>
                  <a:srgbClr val="3A3A3A"/>
                </a:solidFill>
                <a:latin typeface="Arial"/>
                <a:cs typeface="Arial"/>
              </a:rPr>
              <a:t>&amp;</a:t>
            </a:r>
            <a:r>
              <a:rPr dirty="0" sz="2200" spc="-10">
                <a:solidFill>
                  <a:srgbClr val="3A3A3A"/>
                </a:solidFill>
                <a:latin typeface="Arial"/>
                <a:cs typeface="Arial"/>
              </a:rPr>
              <a:t> </a:t>
            </a:r>
            <a:r>
              <a:rPr dirty="0" sz="2200">
                <a:solidFill>
                  <a:srgbClr val="3A3A3A"/>
                </a:solidFill>
                <a:latin typeface="Arial"/>
                <a:cs typeface="Arial"/>
              </a:rPr>
              <a:t>procedures.</a:t>
            </a:r>
            <a:endParaRPr sz="2200">
              <a:latin typeface="Arial"/>
              <a:cs typeface="Arial"/>
            </a:endParaRPr>
          </a:p>
          <a:p>
            <a:pPr lvl="1" marL="756285" indent="-286385">
              <a:lnSpc>
                <a:spcPct val="100000"/>
              </a:lnSpc>
              <a:spcBef>
                <a:spcPts val="600"/>
              </a:spcBef>
              <a:buChar char="–"/>
              <a:tabLst>
                <a:tab pos="756285" algn="l"/>
                <a:tab pos="756920" algn="l"/>
              </a:tabLst>
            </a:pPr>
            <a:r>
              <a:rPr dirty="0" sz="2200">
                <a:solidFill>
                  <a:srgbClr val="3A3A3A"/>
                </a:solidFill>
                <a:latin typeface="Arial"/>
                <a:cs typeface="Arial"/>
              </a:rPr>
              <a:t>Purpose of each</a:t>
            </a:r>
            <a:r>
              <a:rPr dirty="0" sz="2200" spc="-80">
                <a:solidFill>
                  <a:srgbClr val="3A3A3A"/>
                </a:solidFill>
                <a:latin typeface="Arial"/>
                <a:cs typeface="Arial"/>
              </a:rPr>
              <a:t> </a:t>
            </a:r>
            <a:r>
              <a:rPr dirty="0" sz="2200" spc="5">
                <a:solidFill>
                  <a:srgbClr val="3A3A3A"/>
                </a:solidFill>
                <a:latin typeface="Arial"/>
                <a:cs typeface="Arial"/>
              </a:rPr>
              <a:t>test.</a:t>
            </a:r>
            <a:endParaRPr sz="2200">
              <a:latin typeface="Arial"/>
              <a:cs typeface="Arial"/>
            </a:endParaRPr>
          </a:p>
          <a:p>
            <a:pPr lvl="1" marL="756285" indent="-286385">
              <a:lnSpc>
                <a:spcPct val="100000"/>
              </a:lnSpc>
              <a:spcBef>
                <a:spcPts val="600"/>
              </a:spcBef>
              <a:buChar char="–"/>
              <a:tabLst>
                <a:tab pos="756285" algn="l"/>
                <a:tab pos="756920" algn="l"/>
              </a:tabLst>
            </a:pPr>
            <a:r>
              <a:rPr dirty="0" sz="2200">
                <a:solidFill>
                  <a:srgbClr val="3A3A3A"/>
                </a:solidFill>
                <a:latin typeface="Arial"/>
                <a:cs typeface="Arial"/>
              </a:rPr>
              <a:t>Assessment of test</a:t>
            </a:r>
            <a:r>
              <a:rPr dirty="0" sz="2200" spc="-130">
                <a:solidFill>
                  <a:srgbClr val="3A3A3A"/>
                </a:solidFill>
                <a:latin typeface="Arial"/>
                <a:cs typeface="Arial"/>
              </a:rPr>
              <a:t> </a:t>
            </a:r>
            <a:r>
              <a:rPr dirty="0" sz="2200">
                <a:solidFill>
                  <a:srgbClr val="3A3A3A"/>
                </a:solidFill>
                <a:latin typeface="Arial"/>
                <a:cs typeface="Arial"/>
              </a:rPr>
              <a:t>results.</a:t>
            </a:r>
            <a:endParaRPr sz="220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3544823" y="5687567"/>
            <a:ext cx="859536" cy="89611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algn="r" marR="99060">
              <a:lnSpc>
                <a:spcPct val="100000"/>
              </a:lnSpc>
            </a:pPr>
            <a:r>
              <a:rPr dirty="0" spc="-5"/>
              <a:t>QMS Quick Learning</a:t>
            </a:r>
            <a:r>
              <a:rPr dirty="0" spc="-110"/>
              <a:t> </a:t>
            </a:r>
            <a:r>
              <a:rPr dirty="0" spc="-10"/>
              <a:t>Activity</a:t>
            </a:r>
          </a:p>
          <a:p>
            <a:pPr algn="r" marR="93980">
              <a:lnSpc>
                <a:spcPct val="100000"/>
              </a:lnSpc>
              <a:spcBef>
                <a:spcPts val="380"/>
              </a:spcBef>
            </a:pPr>
            <a:fld id="{81D60167-4931-47E6-BA6A-407CBD079E47}" type="slidenum">
              <a:rPr dirty="0" sz="1800" spc="-5">
                <a:solidFill>
                  <a:srgbClr val="3A3A3A"/>
                </a:solidFill>
                <a:latin typeface="Arial"/>
                <a:cs typeface="Arial"/>
              </a:rPr>
              <a:t>10</a:t>
            </a:fld>
            <a:endParaRPr sz="1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43991" y="260985"/>
            <a:ext cx="7381875" cy="636270"/>
          </a:xfrm>
          <a:prstGeom prst="rect"/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4000"/>
              <a:t>Examples </a:t>
            </a:r>
            <a:r>
              <a:rPr dirty="0" sz="4000" spc="-5"/>
              <a:t>of </a:t>
            </a:r>
            <a:r>
              <a:rPr dirty="0" sz="4000"/>
              <a:t>Staff</a:t>
            </a:r>
            <a:r>
              <a:rPr dirty="0" sz="4000" spc="-80"/>
              <a:t> </a:t>
            </a:r>
            <a:r>
              <a:rPr dirty="0" sz="4000" spc="-25"/>
              <a:t>Responsibilities</a:t>
            </a:r>
            <a:endParaRPr sz="4000"/>
          </a:p>
        </p:txBody>
      </p:sp>
      <p:sp>
        <p:nvSpPr>
          <p:cNvPr id="3" name="object 3"/>
          <p:cNvSpPr txBox="1"/>
          <p:nvPr/>
        </p:nvSpPr>
        <p:spPr>
          <a:xfrm>
            <a:off x="517785" y="1066450"/>
            <a:ext cx="6937375" cy="4652010"/>
          </a:xfrm>
          <a:prstGeom prst="rect">
            <a:avLst/>
          </a:prstGeom>
        </p:spPr>
        <p:txBody>
          <a:bodyPr wrap="square" lIns="0" tIns="144780" rIns="0" bIns="0" rtlCol="0" vert="horz">
            <a:spAutoFit/>
          </a:bodyPr>
          <a:lstStyle/>
          <a:p>
            <a:pPr marL="356870" indent="-344170">
              <a:lnSpc>
                <a:spcPct val="100000"/>
              </a:lnSpc>
              <a:spcBef>
                <a:spcPts val="1140"/>
              </a:spcBef>
              <a:buChar char="•"/>
              <a:tabLst>
                <a:tab pos="356870" algn="l"/>
                <a:tab pos="357505" algn="l"/>
              </a:tabLst>
            </a:pPr>
            <a:r>
              <a:rPr dirty="0" sz="2400" spc="-5">
                <a:solidFill>
                  <a:srgbClr val="3A3A3A"/>
                </a:solidFill>
                <a:latin typeface="Arial"/>
                <a:cs typeface="Arial"/>
              </a:rPr>
              <a:t>Use </a:t>
            </a:r>
            <a:r>
              <a:rPr dirty="0" sz="2400">
                <a:solidFill>
                  <a:srgbClr val="3A3A3A"/>
                </a:solidFill>
                <a:latin typeface="Arial"/>
                <a:cs typeface="Arial"/>
              </a:rPr>
              <a:t>Proper Measurement</a:t>
            </a:r>
            <a:r>
              <a:rPr dirty="0" sz="2400" spc="-220">
                <a:solidFill>
                  <a:srgbClr val="3A3A3A"/>
                </a:solidFill>
                <a:latin typeface="Arial"/>
                <a:cs typeface="Arial"/>
              </a:rPr>
              <a:t> </a:t>
            </a:r>
            <a:r>
              <a:rPr dirty="0" sz="2400" spc="-110">
                <a:solidFill>
                  <a:srgbClr val="3A3A3A"/>
                </a:solidFill>
                <a:latin typeface="Arial"/>
                <a:cs typeface="Arial"/>
              </a:rPr>
              <a:t>Tools</a:t>
            </a:r>
            <a:endParaRPr sz="2400">
              <a:latin typeface="Arial"/>
              <a:cs typeface="Arial"/>
            </a:endParaRPr>
          </a:p>
          <a:p>
            <a:pPr lvl="1" marL="756285" marR="5080" indent="-286385">
              <a:lnSpc>
                <a:spcPts val="2400"/>
              </a:lnSpc>
              <a:spcBef>
                <a:spcPts val="1250"/>
              </a:spcBef>
              <a:buChar char="–"/>
              <a:tabLst>
                <a:tab pos="756285" algn="l"/>
                <a:tab pos="756920" algn="l"/>
              </a:tabLst>
            </a:pPr>
            <a:r>
              <a:rPr dirty="0" sz="2200" spc="-10">
                <a:solidFill>
                  <a:srgbClr val="3A3A3A"/>
                </a:solidFill>
                <a:latin typeface="Arial"/>
                <a:cs typeface="Arial"/>
              </a:rPr>
              <a:t>All </a:t>
            </a:r>
            <a:r>
              <a:rPr dirty="0" sz="2200" spc="-5">
                <a:solidFill>
                  <a:srgbClr val="3A3A3A"/>
                </a:solidFill>
                <a:latin typeface="Arial"/>
                <a:cs typeface="Arial"/>
              </a:rPr>
              <a:t>staff </a:t>
            </a:r>
            <a:r>
              <a:rPr dirty="0" sz="2200">
                <a:solidFill>
                  <a:srgbClr val="3A3A3A"/>
                </a:solidFill>
                <a:latin typeface="Arial"/>
                <a:cs typeface="Arial"/>
              </a:rPr>
              <a:t>are committed </a:t>
            </a:r>
            <a:r>
              <a:rPr dirty="0" sz="2200" spc="5">
                <a:solidFill>
                  <a:srgbClr val="3A3A3A"/>
                </a:solidFill>
                <a:latin typeface="Arial"/>
                <a:cs typeface="Arial"/>
              </a:rPr>
              <a:t>to </a:t>
            </a:r>
            <a:r>
              <a:rPr dirty="0" sz="2200" spc="-5">
                <a:solidFill>
                  <a:srgbClr val="3A3A3A"/>
                </a:solidFill>
                <a:latin typeface="Arial"/>
                <a:cs typeface="Arial"/>
              </a:rPr>
              <a:t>using </a:t>
            </a:r>
            <a:r>
              <a:rPr dirty="0" sz="2200">
                <a:solidFill>
                  <a:srgbClr val="3A3A3A"/>
                </a:solidFill>
                <a:latin typeface="Arial"/>
                <a:cs typeface="Arial"/>
              </a:rPr>
              <a:t>appropriate</a:t>
            </a:r>
            <a:r>
              <a:rPr dirty="0" sz="2200" spc="-320">
                <a:solidFill>
                  <a:srgbClr val="3A3A3A"/>
                </a:solidFill>
                <a:latin typeface="Arial"/>
                <a:cs typeface="Arial"/>
              </a:rPr>
              <a:t> </a:t>
            </a:r>
            <a:r>
              <a:rPr dirty="0" sz="2200">
                <a:solidFill>
                  <a:srgbClr val="3A3A3A"/>
                </a:solidFill>
                <a:latin typeface="Arial"/>
                <a:cs typeface="Arial"/>
              </a:rPr>
              <a:t>quality  control measures and </a:t>
            </a:r>
            <a:r>
              <a:rPr dirty="0" sz="2200" spc="5">
                <a:solidFill>
                  <a:srgbClr val="3A3A3A"/>
                </a:solidFill>
                <a:latin typeface="Arial"/>
                <a:cs typeface="Arial"/>
              </a:rPr>
              <a:t>fit </a:t>
            </a:r>
            <a:r>
              <a:rPr dirty="0" sz="2200" spc="10">
                <a:solidFill>
                  <a:srgbClr val="3A3A3A"/>
                </a:solidFill>
                <a:latin typeface="Arial"/>
                <a:cs typeface="Arial"/>
              </a:rPr>
              <a:t>for </a:t>
            </a:r>
            <a:r>
              <a:rPr dirty="0" sz="2200">
                <a:solidFill>
                  <a:srgbClr val="3A3A3A"/>
                </a:solidFill>
                <a:latin typeface="Arial"/>
                <a:cs typeface="Arial"/>
              </a:rPr>
              <a:t>purpose testing  methods.</a:t>
            </a:r>
            <a:endParaRPr sz="2200">
              <a:latin typeface="Arial"/>
              <a:cs typeface="Arial"/>
            </a:endParaRPr>
          </a:p>
          <a:p>
            <a:pPr marL="356870" marR="151765" indent="-344170">
              <a:lnSpc>
                <a:spcPts val="2590"/>
              </a:lnSpc>
              <a:spcBef>
                <a:spcPts val="1215"/>
              </a:spcBef>
              <a:buChar char="•"/>
              <a:tabLst>
                <a:tab pos="356870" algn="l"/>
                <a:tab pos="357505" algn="l"/>
                <a:tab pos="3027045" algn="l"/>
              </a:tabLst>
            </a:pPr>
            <a:r>
              <a:rPr dirty="0" sz="2400">
                <a:solidFill>
                  <a:srgbClr val="3A3A3A"/>
                </a:solidFill>
                <a:latin typeface="Arial"/>
                <a:cs typeface="Arial"/>
              </a:rPr>
              <a:t>Protect</a:t>
            </a:r>
            <a:r>
              <a:rPr dirty="0" sz="2400" spc="-15">
                <a:solidFill>
                  <a:srgbClr val="3A3A3A"/>
                </a:solidFill>
                <a:latin typeface="Arial"/>
                <a:cs typeface="Arial"/>
              </a:rPr>
              <a:t> </a:t>
            </a:r>
            <a:r>
              <a:rPr dirty="0" sz="2400" spc="-5">
                <a:solidFill>
                  <a:srgbClr val="3A3A3A"/>
                </a:solidFill>
                <a:latin typeface="Arial"/>
                <a:cs typeface="Arial"/>
              </a:rPr>
              <a:t>customers’	</a:t>
            </a:r>
            <a:r>
              <a:rPr dirty="0" sz="2400">
                <a:solidFill>
                  <a:srgbClr val="3A3A3A"/>
                </a:solidFill>
                <a:latin typeface="Arial"/>
                <a:cs typeface="Arial"/>
              </a:rPr>
              <a:t>confidential information.</a:t>
            </a:r>
            <a:r>
              <a:rPr dirty="0" sz="2400" spc="-254">
                <a:solidFill>
                  <a:srgbClr val="3A3A3A"/>
                </a:solidFill>
                <a:latin typeface="Arial"/>
                <a:cs typeface="Arial"/>
              </a:rPr>
              <a:t> </a:t>
            </a:r>
            <a:r>
              <a:rPr dirty="0" sz="2400">
                <a:solidFill>
                  <a:srgbClr val="3A3A3A"/>
                </a:solidFill>
                <a:latin typeface="Arial"/>
                <a:cs typeface="Arial"/>
              </a:rPr>
              <a:t>For  example:</a:t>
            </a:r>
            <a:endParaRPr sz="2400">
              <a:latin typeface="Arial"/>
              <a:cs typeface="Arial"/>
            </a:endParaRPr>
          </a:p>
          <a:p>
            <a:pPr lvl="1" marL="756285" marR="542290" indent="-286385">
              <a:lnSpc>
                <a:spcPts val="2400"/>
              </a:lnSpc>
              <a:spcBef>
                <a:spcPts val="1115"/>
              </a:spcBef>
              <a:buChar char="–"/>
              <a:tabLst>
                <a:tab pos="756285" algn="l"/>
                <a:tab pos="756920" algn="l"/>
              </a:tabLst>
            </a:pPr>
            <a:r>
              <a:rPr dirty="0" sz="2200" spc="-5">
                <a:solidFill>
                  <a:srgbClr val="3A3A3A"/>
                </a:solidFill>
                <a:latin typeface="Arial"/>
                <a:cs typeface="Arial"/>
              </a:rPr>
              <a:t>Use </a:t>
            </a:r>
            <a:r>
              <a:rPr dirty="0" sz="2200">
                <a:solidFill>
                  <a:srgbClr val="3A3A3A"/>
                </a:solidFill>
                <a:latin typeface="Arial"/>
                <a:cs typeface="Arial"/>
              </a:rPr>
              <a:t>a </a:t>
            </a:r>
            <a:r>
              <a:rPr dirty="0" sz="2200" spc="-5">
                <a:solidFill>
                  <a:srgbClr val="3A3A3A"/>
                </a:solidFill>
                <a:latin typeface="Arial"/>
                <a:cs typeface="Arial"/>
              </a:rPr>
              <a:t>“Declaration </a:t>
            </a:r>
            <a:r>
              <a:rPr dirty="0" sz="2200">
                <a:solidFill>
                  <a:srgbClr val="3A3A3A"/>
                </a:solidFill>
                <a:latin typeface="Arial"/>
                <a:cs typeface="Arial"/>
              </a:rPr>
              <a:t>of </a:t>
            </a:r>
            <a:r>
              <a:rPr dirty="0" sz="2200" spc="-5">
                <a:solidFill>
                  <a:srgbClr val="3A3A3A"/>
                </a:solidFill>
                <a:latin typeface="Arial"/>
                <a:cs typeface="Arial"/>
              </a:rPr>
              <a:t>Confidentiality </a:t>
            </a:r>
            <a:r>
              <a:rPr dirty="0" sz="2200" spc="5">
                <a:solidFill>
                  <a:srgbClr val="3A3A3A"/>
                </a:solidFill>
                <a:latin typeface="Arial"/>
                <a:cs typeface="Arial"/>
              </a:rPr>
              <a:t>&amp;</a:t>
            </a:r>
            <a:r>
              <a:rPr dirty="0" sz="2200" spc="-210">
                <a:solidFill>
                  <a:srgbClr val="3A3A3A"/>
                </a:solidFill>
                <a:latin typeface="Arial"/>
                <a:cs typeface="Arial"/>
              </a:rPr>
              <a:t> </a:t>
            </a:r>
            <a:r>
              <a:rPr dirty="0" sz="2200">
                <a:solidFill>
                  <a:srgbClr val="3A3A3A"/>
                </a:solidFill>
                <a:latin typeface="Arial"/>
                <a:cs typeface="Arial"/>
              </a:rPr>
              <a:t>Ethics”  statement and/or </a:t>
            </a:r>
            <a:r>
              <a:rPr dirty="0" sz="2200" spc="10">
                <a:solidFill>
                  <a:srgbClr val="3A3A3A"/>
                </a:solidFill>
                <a:latin typeface="Arial"/>
                <a:cs typeface="Arial"/>
              </a:rPr>
              <a:t>form </a:t>
            </a:r>
            <a:r>
              <a:rPr dirty="0" sz="2200" spc="-10">
                <a:solidFill>
                  <a:srgbClr val="3A3A3A"/>
                </a:solidFill>
                <a:latin typeface="Arial"/>
                <a:cs typeface="Arial"/>
              </a:rPr>
              <a:t>which </a:t>
            </a:r>
            <a:r>
              <a:rPr dirty="0" sz="2200" spc="-5">
                <a:solidFill>
                  <a:srgbClr val="3A3A3A"/>
                </a:solidFill>
                <a:latin typeface="Arial"/>
                <a:cs typeface="Arial"/>
              </a:rPr>
              <a:t>staff </a:t>
            </a:r>
            <a:r>
              <a:rPr dirty="0" sz="2200">
                <a:solidFill>
                  <a:srgbClr val="3A3A3A"/>
                </a:solidFill>
                <a:latin typeface="Arial"/>
                <a:cs typeface="Arial"/>
              </a:rPr>
              <a:t>must</a:t>
            </a:r>
            <a:r>
              <a:rPr dirty="0" sz="2200" spc="-235">
                <a:solidFill>
                  <a:srgbClr val="3A3A3A"/>
                </a:solidFill>
                <a:latin typeface="Arial"/>
                <a:cs typeface="Arial"/>
              </a:rPr>
              <a:t> </a:t>
            </a:r>
            <a:r>
              <a:rPr dirty="0" sz="2200">
                <a:solidFill>
                  <a:srgbClr val="3A3A3A"/>
                </a:solidFill>
                <a:latin typeface="Arial"/>
                <a:cs typeface="Arial"/>
              </a:rPr>
              <a:t>sign.</a:t>
            </a:r>
            <a:endParaRPr sz="2200">
              <a:latin typeface="Arial"/>
              <a:cs typeface="Arial"/>
            </a:endParaRPr>
          </a:p>
          <a:p>
            <a:pPr lvl="1" marL="756285" marR="405765" indent="-286385">
              <a:lnSpc>
                <a:spcPts val="2400"/>
              </a:lnSpc>
              <a:spcBef>
                <a:spcPts val="1080"/>
              </a:spcBef>
              <a:buChar char="–"/>
              <a:tabLst>
                <a:tab pos="756285" algn="l"/>
                <a:tab pos="756920" algn="l"/>
              </a:tabLst>
            </a:pPr>
            <a:r>
              <a:rPr dirty="0" sz="2200" spc="-75">
                <a:solidFill>
                  <a:srgbClr val="3A3A3A"/>
                </a:solidFill>
                <a:latin typeface="Arial"/>
                <a:cs typeface="Arial"/>
              </a:rPr>
              <a:t>HIPAA </a:t>
            </a:r>
            <a:r>
              <a:rPr dirty="0" sz="2200" spc="-5">
                <a:solidFill>
                  <a:srgbClr val="3A3A3A"/>
                </a:solidFill>
                <a:latin typeface="Arial"/>
                <a:cs typeface="Arial"/>
              </a:rPr>
              <a:t>training </a:t>
            </a:r>
            <a:r>
              <a:rPr dirty="0" sz="2200">
                <a:solidFill>
                  <a:srgbClr val="3A3A3A"/>
                </a:solidFill>
                <a:latin typeface="Arial"/>
                <a:cs typeface="Arial"/>
              </a:rPr>
              <a:t>(Health Information </a:t>
            </a:r>
            <a:r>
              <a:rPr dirty="0" sz="2200" spc="-5">
                <a:solidFill>
                  <a:srgbClr val="3A3A3A"/>
                </a:solidFill>
                <a:latin typeface="Arial"/>
                <a:cs typeface="Arial"/>
              </a:rPr>
              <a:t>Portability</a:t>
            </a:r>
            <a:r>
              <a:rPr dirty="0" sz="2200" spc="-330">
                <a:solidFill>
                  <a:srgbClr val="3A3A3A"/>
                </a:solidFill>
                <a:latin typeface="Arial"/>
                <a:cs typeface="Arial"/>
              </a:rPr>
              <a:t> </a:t>
            </a:r>
            <a:r>
              <a:rPr dirty="0" sz="2200" spc="5">
                <a:solidFill>
                  <a:srgbClr val="3A3A3A"/>
                </a:solidFill>
                <a:latin typeface="Arial"/>
                <a:cs typeface="Arial"/>
              </a:rPr>
              <a:t>&amp;  </a:t>
            </a:r>
            <a:r>
              <a:rPr dirty="0" sz="2200" spc="-5">
                <a:solidFill>
                  <a:srgbClr val="3A3A3A"/>
                </a:solidFill>
                <a:latin typeface="Arial"/>
                <a:cs typeface="Arial"/>
              </a:rPr>
              <a:t>Accountability </a:t>
            </a:r>
            <a:r>
              <a:rPr dirty="0" sz="2200">
                <a:solidFill>
                  <a:srgbClr val="3A3A3A"/>
                </a:solidFill>
                <a:latin typeface="Arial"/>
                <a:cs typeface="Arial"/>
              </a:rPr>
              <a:t>Act), </a:t>
            </a:r>
            <a:r>
              <a:rPr dirty="0" sz="2200" spc="-10">
                <a:solidFill>
                  <a:srgbClr val="3A3A3A"/>
                </a:solidFill>
                <a:latin typeface="Arial"/>
                <a:cs typeface="Arial"/>
              </a:rPr>
              <a:t>if</a:t>
            </a:r>
            <a:r>
              <a:rPr dirty="0" sz="2200" spc="-395">
                <a:solidFill>
                  <a:srgbClr val="3A3A3A"/>
                </a:solidFill>
                <a:latin typeface="Arial"/>
                <a:cs typeface="Arial"/>
              </a:rPr>
              <a:t> </a:t>
            </a:r>
            <a:r>
              <a:rPr dirty="0" sz="2200" spc="-5">
                <a:solidFill>
                  <a:srgbClr val="3A3A3A"/>
                </a:solidFill>
                <a:latin typeface="Arial"/>
                <a:cs typeface="Arial"/>
              </a:rPr>
              <a:t>applicable</a:t>
            </a:r>
            <a:endParaRPr sz="2200">
              <a:latin typeface="Arial"/>
              <a:cs typeface="Arial"/>
            </a:endParaRPr>
          </a:p>
          <a:p>
            <a:pPr lvl="1" marL="756285" marR="31115" indent="-286385">
              <a:lnSpc>
                <a:spcPts val="2400"/>
              </a:lnSpc>
              <a:spcBef>
                <a:spcPts val="1105"/>
              </a:spcBef>
              <a:buChar char="–"/>
              <a:tabLst>
                <a:tab pos="756285" algn="l"/>
                <a:tab pos="756920" algn="l"/>
              </a:tabLst>
            </a:pPr>
            <a:r>
              <a:rPr dirty="0" sz="2200" spc="-5">
                <a:solidFill>
                  <a:srgbClr val="3A3A3A"/>
                </a:solidFill>
                <a:latin typeface="Arial"/>
                <a:cs typeface="Arial"/>
              </a:rPr>
              <a:t>Follow </a:t>
            </a:r>
            <a:r>
              <a:rPr dirty="0" sz="2200">
                <a:solidFill>
                  <a:srgbClr val="3A3A3A"/>
                </a:solidFill>
                <a:latin typeface="Arial"/>
                <a:cs typeface="Arial"/>
              </a:rPr>
              <a:t>correct procedures </a:t>
            </a:r>
            <a:r>
              <a:rPr dirty="0" sz="2200" spc="10">
                <a:solidFill>
                  <a:srgbClr val="3A3A3A"/>
                </a:solidFill>
                <a:latin typeface="Arial"/>
                <a:cs typeface="Arial"/>
              </a:rPr>
              <a:t>for </a:t>
            </a:r>
            <a:r>
              <a:rPr dirty="0" sz="2200" spc="-5">
                <a:solidFill>
                  <a:srgbClr val="3A3A3A"/>
                </a:solidFill>
                <a:latin typeface="Arial"/>
                <a:cs typeface="Arial"/>
              </a:rPr>
              <a:t>electronic </a:t>
            </a:r>
            <a:r>
              <a:rPr dirty="0" sz="2200" spc="5">
                <a:solidFill>
                  <a:srgbClr val="3A3A3A"/>
                </a:solidFill>
                <a:latin typeface="Arial"/>
                <a:cs typeface="Arial"/>
              </a:rPr>
              <a:t>storage</a:t>
            </a:r>
            <a:r>
              <a:rPr dirty="0" sz="2200" spc="-350">
                <a:solidFill>
                  <a:srgbClr val="3A3A3A"/>
                </a:solidFill>
                <a:latin typeface="Arial"/>
                <a:cs typeface="Arial"/>
              </a:rPr>
              <a:t> </a:t>
            </a:r>
            <a:r>
              <a:rPr dirty="0" sz="2200" spc="5">
                <a:solidFill>
                  <a:srgbClr val="3A3A3A"/>
                </a:solidFill>
                <a:latin typeface="Arial"/>
                <a:cs typeface="Arial"/>
              </a:rPr>
              <a:t>&amp;  </a:t>
            </a:r>
            <a:r>
              <a:rPr dirty="0" sz="2200">
                <a:solidFill>
                  <a:srgbClr val="3A3A3A"/>
                </a:solidFill>
                <a:latin typeface="Arial"/>
                <a:cs typeface="Arial"/>
              </a:rPr>
              <a:t>transmission of</a:t>
            </a:r>
            <a:r>
              <a:rPr dirty="0" sz="2200" spc="-95">
                <a:solidFill>
                  <a:srgbClr val="3A3A3A"/>
                </a:solidFill>
                <a:latin typeface="Arial"/>
                <a:cs typeface="Arial"/>
              </a:rPr>
              <a:t> </a:t>
            </a:r>
            <a:r>
              <a:rPr dirty="0" sz="2200">
                <a:solidFill>
                  <a:srgbClr val="3A3A3A"/>
                </a:solidFill>
                <a:latin typeface="Arial"/>
                <a:cs typeface="Arial"/>
              </a:rPr>
              <a:t>results.</a:t>
            </a:r>
            <a:endParaRPr sz="220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3544823" y="5687567"/>
            <a:ext cx="859536" cy="89611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algn="r" marR="99060">
              <a:lnSpc>
                <a:spcPct val="100000"/>
              </a:lnSpc>
            </a:pPr>
            <a:r>
              <a:rPr dirty="0" spc="-5"/>
              <a:t>QMS Quick Learning</a:t>
            </a:r>
            <a:r>
              <a:rPr dirty="0" spc="-110"/>
              <a:t> </a:t>
            </a:r>
            <a:r>
              <a:rPr dirty="0" spc="-10"/>
              <a:t>Activity</a:t>
            </a:r>
          </a:p>
          <a:p>
            <a:pPr algn="r" marR="93980">
              <a:lnSpc>
                <a:spcPct val="100000"/>
              </a:lnSpc>
              <a:spcBef>
                <a:spcPts val="380"/>
              </a:spcBef>
            </a:pPr>
            <a:fld id="{81D60167-4931-47E6-BA6A-407CBD079E47}" type="slidenum">
              <a:rPr dirty="0" sz="1800" spc="-5">
                <a:solidFill>
                  <a:srgbClr val="3A3A3A"/>
                </a:solidFill>
                <a:latin typeface="Arial"/>
                <a:cs typeface="Arial"/>
              </a:rPr>
              <a:t>10</a:t>
            </a:fld>
            <a:endParaRPr sz="1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43991" y="260985"/>
            <a:ext cx="4592955" cy="636270"/>
          </a:xfrm>
          <a:prstGeom prst="rect"/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4000"/>
              <a:t>Staff</a:t>
            </a:r>
            <a:r>
              <a:rPr dirty="0" sz="4000" spc="-40"/>
              <a:t> </a:t>
            </a:r>
            <a:r>
              <a:rPr dirty="0" sz="4000" spc="-25"/>
              <a:t>Responsibilities</a:t>
            </a:r>
            <a:endParaRPr sz="4000"/>
          </a:p>
        </p:txBody>
      </p:sp>
      <p:sp>
        <p:nvSpPr>
          <p:cNvPr id="3" name="object 3"/>
          <p:cNvSpPr txBox="1"/>
          <p:nvPr/>
        </p:nvSpPr>
        <p:spPr>
          <a:xfrm>
            <a:off x="535431" y="1224278"/>
            <a:ext cx="3981450" cy="4603115"/>
          </a:xfrm>
          <a:prstGeom prst="rect">
            <a:avLst/>
          </a:prstGeom>
        </p:spPr>
        <p:txBody>
          <a:bodyPr wrap="square" lIns="0" tIns="24765" rIns="0" bIns="0" rtlCol="0" vert="horz">
            <a:spAutoFit/>
          </a:bodyPr>
          <a:lstStyle/>
          <a:p>
            <a:pPr marL="356870" marR="467995" indent="-344170">
              <a:lnSpc>
                <a:spcPct val="95700"/>
              </a:lnSpc>
              <a:spcBef>
                <a:spcPts val="195"/>
              </a:spcBef>
              <a:buChar char="•"/>
              <a:tabLst>
                <a:tab pos="356870" algn="l"/>
                <a:tab pos="357505" algn="l"/>
              </a:tabLst>
            </a:pPr>
            <a:r>
              <a:rPr dirty="0" sz="2000" spc="-10">
                <a:solidFill>
                  <a:srgbClr val="3A3A3A"/>
                </a:solidFill>
                <a:latin typeface="Arial"/>
                <a:cs typeface="Arial"/>
              </a:rPr>
              <a:t>Follow policies and  procedures </a:t>
            </a:r>
            <a:r>
              <a:rPr dirty="0" sz="2000">
                <a:solidFill>
                  <a:srgbClr val="3A3A3A"/>
                </a:solidFill>
                <a:latin typeface="Arial"/>
                <a:cs typeface="Arial"/>
              </a:rPr>
              <a:t>for</a:t>
            </a:r>
            <a:r>
              <a:rPr dirty="0" sz="2000" spc="-95">
                <a:solidFill>
                  <a:srgbClr val="3A3A3A"/>
                </a:solidFill>
                <a:latin typeface="Arial"/>
                <a:cs typeface="Arial"/>
              </a:rPr>
              <a:t> </a:t>
            </a:r>
            <a:r>
              <a:rPr dirty="0" sz="2000" spc="-5">
                <a:solidFill>
                  <a:srgbClr val="3A3A3A"/>
                </a:solidFill>
                <a:latin typeface="Arial"/>
                <a:cs typeface="Arial"/>
              </a:rPr>
              <a:t>competence,  </a:t>
            </a:r>
            <a:r>
              <a:rPr dirty="0" sz="2000" spc="-45">
                <a:solidFill>
                  <a:srgbClr val="3A3A3A"/>
                </a:solidFill>
                <a:latin typeface="Arial"/>
                <a:cs typeface="Arial"/>
              </a:rPr>
              <a:t>impartiality, </a:t>
            </a:r>
            <a:r>
              <a:rPr dirty="0" sz="2000" spc="-5">
                <a:solidFill>
                  <a:srgbClr val="3A3A3A"/>
                </a:solidFill>
                <a:latin typeface="Arial"/>
                <a:cs typeface="Arial"/>
              </a:rPr>
              <a:t>judgement, </a:t>
            </a:r>
            <a:r>
              <a:rPr dirty="0" sz="2000" spc="-10">
                <a:solidFill>
                  <a:srgbClr val="3A3A3A"/>
                </a:solidFill>
                <a:latin typeface="Arial"/>
                <a:cs typeface="Arial"/>
              </a:rPr>
              <a:t>or  operational</a:t>
            </a:r>
            <a:r>
              <a:rPr dirty="0" sz="2000">
                <a:solidFill>
                  <a:srgbClr val="3A3A3A"/>
                </a:solidFill>
                <a:latin typeface="Arial"/>
                <a:cs typeface="Arial"/>
              </a:rPr>
              <a:t> </a:t>
            </a:r>
            <a:r>
              <a:rPr dirty="0" sz="2000" spc="-30">
                <a:solidFill>
                  <a:srgbClr val="3A3A3A"/>
                </a:solidFill>
                <a:latin typeface="Arial"/>
                <a:cs typeface="Arial"/>
              </a:rPr>
              <a:t>integrity.</a:t>
            </a:r>
            <a:endParaRPr sz="2000">
              <a:latin typeface="Arial"/>
              <a:cs typeface="Arial"/>
            </a:endParaRPr>
          </a:p>
          <a:p>
            <a:pPr lvl="1" marL="756285" indent="-286385">
              <a:lnSpc>
                <a:spcPct val="100000"/>
              </a:lnSpc>
              <a:spcBef>
                <a:spcPts val="605"/>
              </a:spcBef>
              <a:buChar char="–"/>
              <a:tabLst>
                <a:tab pos="756285" algn="l"/>
                <a:tab pos="756920" algn="l"/>
              </a:tabLst>
            </a:pPr>
            <a:r>
              <a:rPr dirty="0" sz="1800" spc="-90">
                <a:solidFill>
                  <a:srgbClr val="3A3A3A"/>
                </a:solidFill>
                <a:latin typeface="Arial"/>
                <a:cs typeface="Arial"/>
              </a:rPr>
              <a:t>Take </a:t>
            </a:r>
            <a:r>
              <a:rPr dirty="0" sz="1800">
                <a:solidFill>
                  <a:srgbClr val="3A3A3A"/>
                </a:solidFill>
                <a:latin typeface="Arial"/>
                <a:cs typeface="Arial"/>
              </a:rPr>
              <a:t>Ethics</a:t>
            </a:r>
            <a:r>
              <a:rPr dirty="0" sz="1800" spc="-180">
                <a:solidFill>
                  <a:srgbClr val="3A3A3A"/>
                </a:solidFill>
                <a:latin typeface="Arial"/>
                <a:cs typeface="Arial"/>
              </a:rPr>
              <a:t> </a:t>
            </a:r>
            <a:r>
              <a:rPr dirty="0" sz="1800" spc="-15">
                <a:solidFill>
                  <a:srgbClr val="3A3A3A"/>
                </a:solidFill>
                <a:latin typeface="Arial"/>
                <a:cs typeface="Arial"/>
              </a:rPr>
              <a:t>Training.</a:t>
            </a:r>
            <a:endParaRPr sz="1800">
              <a:latin typeface="Arial"/>
              <a:cs typeface="Arial"/>
            </a:endParaRPr>
          </a:p>
          <a:p>
            <a:pPr lvl="1" marL="756285" indent="-286385">
              <a:lnSpc>
                <a:spcPct val="100000"/>
              </a:lnSpc>
              <a:spcBef>
                <a:spcPts val="600"/>
              </a:spcBef>
              <a:buChar char="–"/>
              <a:tabLst>
                <a:tab pos="756285" algn="l"/>
                <a:tab pos="756920" algn="l"/>
              </a:tabLst>
            </a:pPr>
            <a:r>
              <a:rPr dirty="0" sz="1800" spc="-90">
                <a:solidFill>
                  <a:srgbClr val="3A3A3A"/>
                </a:solidFill>
                <a:latin typeface="Arial"/>
                <a:cs typeface="Arial"/>
              </a:rPr>
              <a:t>Take </a:t>
            </a:r>
            <a:r>
              <a:rPr dirty="0" sz="1800" spc="-5">
                <a:solidFill>
                  <a:srgbClr val="3A3A3A"/>
                </a:solidFill>
                <a:latin typeface="Arial"/>
                <a:cs typeface="Arial"/>
              </a:rPr>
              <a:t>Data Integrity</a:t>
            </a:r>
            <a:r>
              <a:rPr dirty="0" sz="1800" spc="-235">
                <a:solidFill>
                  <a:srgbClr val="3A3A3A"/>
                </a:solidFill>
                <a:latin typeface="Arial"/>
                <a:cs typeface="Arial"/>
              </a:rPr>
              <a:t> </a:t>
            </a:r>
            <a:r>
              <a:rPr dirty="0" sz="1800" spc="-15">
                <a:solidFill>
                  <a:srgbClr val="3A3A3A"/>
                </a:solidFill>
                <a:latin typeface="Arial"/>
                <a:cs typeface="Arial"/>
              </a:rPr>
              <a:t>Training.</a:t>
            </a:r>
            <a:endParaRPr sz="1800">
              <a:latin typeface="Arial"/>
              <a:cs typeface="Arial"/>
            </a:endParaRPr>
          </a:p>
          <a:p>
            <a:pPr lvl="1" marL="756285" marR="571500" indent="-286385">
              <a:lnSpc>
                <a:spcPts val="1730"/>
              </a:lnSpc>
              <a:spcBef>
                <a:spcPts val="1085"/>
              </a:spcBef>
              <a:buChar char="–"/>
              <a:tabLst>
                <a:tab pos="756285" algn="l"/>
                <a:tab pos="756920" algn="l"/>
              </a:tabLst>
            </a:pPr>
            <a:r>
              <a:rPr dirty="0" sz="1800">
                <a:solidFill>
                  <a:srgbClr val="3A3A3A"/>
                </a:solidFill>
                <a:latin typeface="Arial"/>
                <a:cs typeface="Arial"/>
              </a:rPr>
              <a:t>Perform </a:t>
            </a:r>
            <a:r>
              <a:rPr dirty="0" sz="1800" spc="-5">
                <a:solidFill>
                  <a:srgbClr val="3A3A3A"/>
                </a:solidFill>
                <a:latin typeface="Arial"/>
                <a:cs typeface="Arial"/>
              </a:rPr>
              <a:t>Documentation</a:t>
            </a:r>
            <a:r>
              <a:rPr dirty="0" sz="1800" spc="-270">
                <a:solidFill>
                  <a:srgbClr val="3A3A3A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3A3A3A"/>
                </a:solidFill>
                <a:latin typeface="Arial"/>
                <a:cs typeface="Arial"/>
              </a:rPr>
              <a:t>of  Competencies.</a:t>
            </a:r>
            <a:endParaRPr sz="1800">
              <a:latin typeface="Arial"/>
              <a:cs typeface="Arial"/>
            </a:endParaRPr>
          </a:p>
          <a:p>
            <a:pPr lvl="1" marL="756285" marR="1393825" indent="-286385">
              <a:lnSpc>
                <a:spcPct val="80000"/>
              </a:lnSpc>
              <a:spcBef>
                <a:spcPts val="1120"/>
              </a:spcBef>
              <a:buChar char="–"/>
              <a:tabLst>
                <a:tab pos="756285" algn="l"/>
                <a:tab pos="756920" algn="l"/>
              </a:tabLst>
            </a:pPr>
            <a:r>
              <a:rPr dirty="0" sz="1800">
                <a:solidFill>
                  <a:srgbClr val="3A3A3A"/>
                </a:solidFill>
                <a:latin typeface="Arial"/>
                <a:cs typeface="Arial"/>
              </a:rPr>
              <a:t>Annual</a:t>
            </a:r>
            <a:r>
              <a:rPr dirty="0" sz="1800" spc="-85">
                <a:solidFill>
                  <a:srgbClr val="3A3A3A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3A3A3A"/>
                </a:solidFill>
                <a:latin typeface="Arial"/>
                <a:cs typeface="Arial"/>
              </a:rPr>
              <a:t>Document  Demonstration </a:t>
            </a:r>
            <a:r>
              <a:rPr dirty="0" sz="1800" spc="5">
                <a:solidFill>
                  <a:srgbClr val="3A3A3A"/>
                </a:solidFill>
                <a:latin typeface="Arial"/>
                <a:cs typeface="Arial"/>
              </a:rPr>
              <a:t>of  </a:t>
            </a:r>
            <a:r>
              <a:rPr dirty="0" sz="1800">
                <a:solidFill>
                  <a:srgbClr val="3A3A3A"/>
                </a:solidFill>
                <a:latin typeface="Arial"/>
                <a:cs typeface="Arial"/>
              </a:rPr>
              <a:t>Capabilities</a:t>
            </a:r>
            <a:endParaRPr sz="1800">
              <a:latin typeface="Arial"/>
              <a:cs typeface="Arial"/>
            </a:endParaRPr>
          </a:p>
          <a:p>
            <a:pPr marL="356870" marR="5080" indent="-344170">
              <a:lnSpc>
                <a:spcPct val="95700"/>
              </a:lnSpc>
              <a:spcBef>
                <a:spcPts val="1200"/>
              </a:spcBef>
              <a:buChar char="•"/>
              <a:tabLst>
                <a:tab pos="356870" algn="l"/>
                <a:tab pos="357505" algn="l"/>
              </a:tabLst>
            </a:pPr>
            <a:r>
              <a:rPr dirty="0" sz="2000">
                <a:solidFill>
                  <a:srgbClr val="3A3A3A"/>
                </a:solidFill>
                <a:latin typeface="Arial"/>
                <a:cs typeface="Arial"/>
              </a:rPr>
              <a:t>There </a:t>
            </a:r>
            <a:r>
              <a:rPr dirty="0" sz="2000" spc="-10">
                <a:solidFill>
                  <a:srgbClr val="3A3A3A"/>
                </a:solidFill>
                <a:latin typeface="Arial"/>
                <a:cs typeface="Arial"/>
              </a:rPr>
              <a:t>should be an</a:t>
            </a:r>
            <a:r>
              <a:rPr dirty="0" sz="2000" spc="-110">
                <a:solidFill>
                  <a:srgbClr val="3A3A3A"/>
                </a:solidFill>
                <a:latin typeface="Arial"/>
                <a:cs typeface="Arial"/>
              </a:rPr>
              <a:t> </a:t>
            </a:r>
            <a:r>
              <a:rPr dirty="0" sz="2000" spc="-15">
                <a:solidFill>
                  <a:srgbClr val="3A3A3A"/>
                </a:solidFill>
                <a:latin typeface="Arial"/>
                <a:cs typeface="Arial"/>
              </a:rPr>
              <a:t>organization  </a:t>
            </a:r>
            <a:r>
              <a:rPr dirty="0" sz="2000" spc="-5">
                <a:solidFill>
                  <a:srgbClr val="3A3A3A"/>
                </a:solidFill>
                <a:latin typeface="Arial"/>
                <a:cs typeface="Arial"/>
              </a:rPr>
              <a:t>chart </a:t>
            </a:r>
            <a:r>
              <a:rPr dirty="0" sz="2000" spc="-10">
                <a:solidFill>
                  <a:srgbClr val="3A3A3A"/>
                </a:solidFill>
                <a:latin typeface="Arial"/>
                <a:cs typeface="Arial"/>
              </a:rPr>
              <a:t>or other description of the  interrelationship of staff and  supervisory</a:t>
            </a:r>
            <a:r>
              <a:rPr dirty="0" sz="2000" spc="-20">
                <a:solidFill>
                  <a:srgbClr val="3A3A3A"/>
                </a:solidFill>
                <a:latin typeface="Arial"/>
                <a:cs typeface="Arial"/>
              </a:rPr>
              <a:t> </a:t>
            </a:r>
            <a:r>
              <a:rPr dirty="0" sz="2000" spc="-10">
                <a:solidFill>
                  <a:srgbClr val="3A3A3A"/>
                </a:solidFill>
                <a:latin typeface="Arial"/>
                <a:cs typeface="Arial"/>
              </a:rPr>
              <a:t>personnel.</a:t>
            </a:r>
            <a:endParaRPr sz="200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5687567" y="1648980"/>
            <a:ext cx="2883407" cy="350518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3544823" y="5687567"/>
            <a:ext cx="859536" cy="89611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algn="r" marR="99060">
              <a:lnSpc>
                <a:spcPct val="100000"/>
              </a:lnSpc>
            </a:pPr>
            <a:r>
              <a:rPr dirty="0" spc="-5"/>
              <a:t>QMS Quick Learning</a:t>
            </a:r>
            <a:r>
              <a:rPr dirty="0" spc="-110"/>
              <a:t> </a:t>
            </a:r>
            <a:r>
              <a:rPr dirty="0" spc="-10"/>
              <a:t>Activity</a:t>
            </a:r>
          </a:p>
          <a:p>
            <a:pPr algn="r" marR="93980">
              <a:lnSpc>
                <a:spcPct val="100000"/>
              </a:lnSpc>
              <a:spcBef>
                <a:spcPts val="380"/>
              </a:spcBef>
            </a:pPr>
            <a:fld id="{81D60167-4931-47E6-BA6A-407CBD079E47}" type="slidenum">
              <a:rPr dirty="0" sz="1800" spc="-5">
                <a:solidFill>
                  <a:srgbClr val="3A3A3A"/>
                </a:solidFill>
                <a:latin typeface="Arial"/>
                <a:cs typeface="Arial"/>
              </a:rPr>
              <a:t>10</a:t>
            </a:fld>
            <a:endParaRPr sz="1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43990" y="260985"/>
            <a:ext cx="7745730" cy="63627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4000" spc="-10">
                <a:solidFill>
                  <a:srgbClr val="00A0AF"/>
                </a:solidFill>
                <a:latin typeface="Franklin Gothic Medium"/>
                <a:cs typeface="Franklin Gothic Medium"/>
              </a:rPr>
              <a:t>Organization </a:t>
            </a:r>
            <a:r>
              <a:rPr dirty="0" sz="4000">
                <a:solidFill>
                  <a:srgbClr val="00A0AF"/>
                </a:solidFill>
                <a:latin typeface="Franklin Gothic Medium"/>
                <a:cs typeface="Franklin Gothic Medium"/>
              </a:rPr>
              <a:t>Chart - where </a:t>
            </a:r>
            <a:r>
              <a:rPr dirty="0" sz="4000" spc="-5">
                <a:solidFill>
                  <a:srgbClr val="00A0AF"/>
                </a:solidFill>
                <a:latin typeface="Franklin Gothic Medium"/>
                <a:cs typeface="Franklin Gothic Medium"/>
              </a:rPr>
              <a:t>are</a:t>
            </a:r>
            <a:r>
              <a:rPr dirty="0" sz="4000" spc="-180">
                <a:solidFill>
                  <a:srgbClr val="00A0AF"/>
                </a:solidFill>
                <a:latin typeface="Franklin Gothic Medium"/>
                <a:cs typeface="Franklin Gothic Medium"/>
              </a:rPr>
              <a:t> </a:t>
            </a:r>
            <a:r>
              <a:rPr dirty="0" sz="4000" spc="-20">
                <a:solidFill>
                  <a:srgbClr val="00A0AF"/>
                </a:solidFill>
                <a:latin typeface="Franklin Gothic Medium"/>
                <a:cs typeface="Franklin Gothic Medium"/>
              </a:rPr>
              <a:t>you?</a:t>
            </a:r>
            <a:endParaRPr sz="4000">
              <a:latin typeface="Franklin Gothic Medium"/>
              <a:cs typeface="Franklin Gothic Medium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682752" y="2904744"/>
            <a:ext cx="1231391" cy="61874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/>
          <p:nvPr/>
        </p:nvSpPr>
        <p:spPr>
          <a:xfrm>
            <a:off x="991481" y="3092930"/>
            <a:ext cx="612140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5" b="1">
                <a:solidFill>
                  <a:srgbClr val="3A3A3A"/>
                </a:solidFill>
                <a:latin typeface="Arial"/>
                <a:cs typeface="Arial"/>
              </a:rPr>
              <a:t>Director</a:t>
            </a:r>
            <a:endParaRPr sz="120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1912620" y="1985772"/>
            <a:ext cx="487680" cy="1231900"/>
          </a:xfrm>
          <a:custGeom>
            <a:avLst/>
            <a:gdLst/>
            <a:ahLst/>
            <a:cxnLst/>
            <a:rect l="l" t="t" r="r" b="b"/>
            <a:pathLst>
              <a:path w="487680" h="1231900">
                <a:moveTo>
                  <a:pt x="0" y="1231366"/>
                </a:moveTo>
                <a:lnTo>
                  <a:pt x="487527" y="0"/>
                </a:lnTo>
              </a:path>
            </a:pathLst>
          </a:custGeom>
          <a:ln w="27432">
            <a:solidFill>
              <a:srgbClr val="4BACC6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2395728" y="1673352"/>
            <a:ext cx="1231391" cy="61874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 txBox="1"/>
          <p:nvPr/>
        </p:nvSpPr>
        <p:spPr>
          <a:xfrm>
            <a:off x="2656375" y="1701227"/>
            <a:ext cx="717550" cy="522605"/>
          </a:xfrm>
          <a:prstGeom prst="rect">
            <a:avLst/>
          </a:prstGeom>
        </p:spPr>
        <p:txBody>
          <a:bodyPr wrap="square" lIns="0" tIns="38735" rIns="0" bIns="0" rtlCol="0" vert="horz">
            <a:spAutoFit/>
          </a:bodyPr>
          <a:lstStyle/>
          <a:p>
            <a:pPr algn="ctr" marL="12065" marR="5080" indent="2540">
              <a:lnSpc>
                <a:spcPct val="85800"/>
              </a:lnSpc>
              <a:spcBef>
                <a:spcPts val="305"/>
              </a:spcBef>
            </a:pPr>
            <a:r>
              <a:rPr dirty="0" sz="1200" spc="-5" b="1">
                <a:solidFill>
                  <a:srgbClr val="3A3A3A"/>
                </a:solidFill>
                <a:latin typeface="Arial"/>
                <a:cs typeface="Arial"/>
              </a:rPr>
              <a:t>Quality  </a:t>
            </a:r>
            <a:r>
              <a:rPr dirty="0" sz="1200" spc="-10" b="1">
                <a:solidFill>
                  <a:srgbClr val="3A3A3A"/>
                </a:solidFill>
                <a:latin typeface="Arial"/>
                <a:cs typeface="Arial"/>
              </a:rPr>
              <a:t>E</a:t>
            </a:r>
            <a:r>
              <a:rPr dirty="0" sz="1200" spc="-15" b="1">
                <a:solidFill>
                  <a:srgbClr val="3A3A3A"/>
                </a:solidFill>
                <a:latin typeface="Arial"/>
                <a:cs typeface="Arial"/>
              </a:rPr>
              <a:t>n</a:t>
            </a:r>
            <a:r>
              <a:rPr dirty="0" sz="1200" spc="10" b="1">
                <a:solidFill>
                  <a:srgbClr val="3A3A3A"/>
                </a:solidFill>
                <a:latin typeface="Arial"/>
                <a:cs typeface="Arial"/>
              </a:rPr>
              <a:t>g</a:t>
            </a:r>
            <a:r>
              <a:rPr dirty="0" sz="1200" b="1">
                <a:solidFill>
                  <a:srgbClr val="3A3A3A"/>
                </a:solidFill>
                <a:latin typeface="Arial"/>
                <a:cs typeface="Arial"/>
              </a:rPr>
              <a:t>i</a:t>
            </a:r>
            <a:r>
              <a:rPr dirty="0" sz="1200" spc="-15" b="1">
                <a:solidFill>
                  <a:srgbClr val="3A3A3A"/>
                </a:solidFill>
                <a:latin typeface="Arial"/>
                <a:cs typeface="Arial"/>
              </a:rPr>
              <a:t>n</a:t>
            </a:r>
            <a:r>
              <a:rPr dirty="0" sz="1200" spc="-5" b="1">
                <a:solidFill>
                  <a:srgbClr val="3A3A3A"/>
                </a:solidFill>
                <a:latin typeface="Arial"/>
                <a:cs typeface="Arial"/>
              </a:rPr>
              <a:t>ee</a:t>
            </a:r>
            <a:r>
              <a:rPr dirty="0" sz="1200" spc="-20" b="1">
                <a:solidFill>
                  <a:srgbClr val="3A3A3A"/>
                </a:solidFill>
                <a:latin typeface="Arial"/>
                <a:cs typeface="Arial"/>
              </a:rPr>
              <a:t>r</a:t>
            </a:r>
            <a:r>
              <a:rPr dirty="0" sz="1200" b="1">
                <a:solidFill>
                  <a:srgbClr val="3A3A3A"/>
                </a:solidFill>
                <a:latin typeface="Arial"/>
                <a:cs typeface="Arial"/>
              </a:rPr>
              <a:t>/  </a:t>
            </a:r>
            <a:r>
              <a:rPr dirty="0" sz="1200" spc="-5" b="1">
                <a:solidFill>
                  <a:srgbClr val="3A3A3A"/>
                </a:solidFill>
                <a:latin typeface="Arial"/>
                <a:cs typeface="Arial"/>
              </a:rPr>
              <a:t>Manager</a:t>
            </a:r>
            <a:endParaRPr sz="1200">
              <a:latin typeface="Arial"/>
              <a:cs typeface="Arial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3625596" y="1985772"/>
            <a:ext cx="487680" cy="0"/>
          </a:xfrm>
          <a:custGeom>
            <a:avLst/>
            <a:gdLst/>
            <a:ahLst/>
            <a:cxnLst/>
            <a:rect l="l" t="t" r="r" b="b"/>
            <a:pathLst>
              <a:path w="487679" h="0">
                <a:moveTo>
                  <a:pt x="0" y="0"/>
                </a:moveTo>
                <a:lnTo>
                  <a:pt x="487527" y="0"/>
                </a:lnTo>
              </a:path>
            </a:pathLst>
          </a:custGeom>
          <a:ln w="27432">
            <a:solidFill>
              <a:srgbClr val="F79646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4108703" y="1673352"/>
            <a:ext cx="1231391" cy="61874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 txBox="1"/>
          <p:nvPr/>
        </p:nvSpPr>
        <p:spPr>
          <a:xfrm>
            <a:off x="4316981" y="1789903"/>
            <a:ext cx="801370" cy="373380"/>
          </a:xfrm>
          <a:prstGeom prst="rect">
            <a:avLst/>
          </a:prstGeom>
        </p:spPr>
        <p:txBody>
          <a:bodyPr wrap="square" lIns="0" tIns="33020" rIns="0" bIns="0" rtlCol="0" vert="horz">
            <a:spAutoFit/>
          </a:bodyPr>
          <a:lstStyle/>
          <a:p>
            <a:pPr marL="12700" marR="5080" indent="137160">
              <a:lnSpc>
                <a:spcPts val="1300"/>
              </a:lnSpc>
              <a:spcBef>
                <a:spcPts val="260"/>
              </a:spcBef>
            </a:pPr>
            <a:r>
              <a:rPr dirty="0" sz="1200" spc="-5" b="1">
                <a:solidFill>
                  <a:srgbClr val="3A3A3A"/>
                </a:solidFill>
                <a:latin typeface="Arial"/>
                <a:cs typeface="Arial"/>
              </a:rPr>
              <a:t>Quality  </a:t>
            </a:r>
            <a:r>
              <a:rPr dirty="0" sz="1200" spc="-160" b="1">
                <a:solidFill>
                  <a:srgbClr val="3A3A3A"/>
                </a:solidFill>
                <a:latin typeface="Arial"/>
                <a:cs typeface="Arial"/>
              </a:rPr>
              <a:t>T</a:t>
            </a:r>
            <a:r>
              <a:rPr dirty="0" sz="1200" spc="-5" b="1">
                <a:solidFill>
                  <a:srgbClr val="3A3A3A"/>
                </a:solidFill>
                <a:latin typeface="Arial"/>
                <a:cs typeface="Arial"/>
              </a:rPr>
              <a:t>ec</a:t>
            </a:r>
            <a:r>
              <a:rPr dirty="0" sz="1200" spc="-15" b="1">
                <a:solidFill>
                  <a:srgbClr val="3A3A3A"/>
                </a:solidFill>
                <a:latin typeface="Arial"/>
                <a:cs typeface="Arial"/>
              </a:rPr>
              <a:t>hn</a:t>
            </a:r>
            <a:r>
              <a:rPr dirty="0" sz="1200" b="1">
                <a:solidFill>
                  <a:srgbClr val="3A3A3A"/>
                </a:solidFill>
                <a:latin typeface="Arial"/>
                <a:cs typeface="Arial"/>
              </a:rPr>
              <a:t>icia</a:t>
            </a:r>
            <a:r>
              <a:rPr dirty="0" sz="1200" b="1">
                <a:solidFill>
                  <a:srgbClr val="3A3A3A"/>
                </a:solidFill>
                <a:latin typeface="Arial"/>
                <a:cs typeface="Arial"/>
              </a:rPr>
              <a:t>n</a:t>
            </a:r>
            <a:endParaRPr sz="1200">
              <a:latin typeface="Arial"/>
              <a:cs typeface="Arial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1912620" y="3040381"/>
            <a:ext cx="487680" cy="177165"/>
          </a:xfrm>
          <a:custGeom>
            <a:avLst/>
            <a:gdLst/>
            <a:ahLst/>
            <a:cxnLst/>
            <a:rect l="l" t="t" r="r" b="b"/>
            <a:pathLst>
              <a:path w="487680" h="177164">
                <a:moveTo>
                  <a:pt x="0" y="176784"/>
                </a:moveTo>
                <a:lnTo>
                  <a:pt x="487527" y="0"/>
                </a:lnTo>
              </a:path>
            </a:pathLst>
          </a:custGeom>
          <a:ln w="27432">
            <a:solidFill>
              <a:srgbClr val="4BACC6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2395728" y="2727960"/>
            <a:ext cx="1231391" cy="618743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 txBox="1"/>
          <p:nvPr/>
        </p:nvSpPr>
        <p:spPr>
          <a:xfrm>
            <a:off x="2639009" y="2845252"/>
            <a:ext cx="741680" cy="373380"/>
          </a:xfrm>
          <a:prstGeom prst="rect">
            <a:avLst/>
          </a:prstGeom>
        </p:spPr>
        <p:txBody>
          <a:bodyPr wrap="square" lIns="0" tIns="33020" rIns="0" bIns="0" rtlCol="0" vert="horz">
            <a:spAutoFit/>
          </a:bodyPr>
          <a:lstStyle/>
          <a:p>
            <a:pPr marL="79375" marR="5080" indent="-67310">
              <a:lnSpc>
                <a:spcPts val="1300"/>
              </a:lnSpc>
              <a:spcBef>
                <a:spcPts val="260"/>
              </a:spcBef>
            </a:pPr>
            <a:r>
              <a:rPr dirty="0" sz="1200" spc="-80" b="1">
                <a:solidFill>
                  <a:srgbClr val="3A3A3A"/>
                </a:solidFill>
                <a:latin typeface="Arial"/>
                <a:cs typeface="Arial"/>
              </a:rPr>
              <a:t>A</a:t>
            </a:r>
            <a:r>
              <a:rPr dirty="0" sz="1200" spc="-5" b="1">
                <a:solidFill>
                  <a:srgbClr val="3A3A3A"/>
                </a:solidFill>
                <a:latin typeface="Arial"/>
                <a:cs typeface="Arial"/>
              </a:rPr>
              <a:t>ss</a:t>
            </a:r>
            <a:r>
              <a:rPr dirty="0" sz="1200" spc="10" b="1">
                <a:solidFill>
                  <a:srgbClr val="3A3A3A"/>
                </a:solidFill>
                <a:latin typeface="Arial"/>
                <a:cs typeface="Arial"/>
              </a:rPr>
              <a:t>o</a:t>
            </a:r>
            <a:r>
              <a:rPr dirty="0" sz="1200" b="1">
                <a:solidFill>
                  <a:srgbClr val="3A3A3A"/>
                </a:solidFill>
                <a:latin typeface="Arial"/>
                <a:cs typeface="Arial"/>
              </a:rPr>
              <a:t>ci</a:t>
            </a:r>
            <a:r>
              <a:rPr dirty="0" sz="1200" spc="-5" b="1">
                <a:solidFill>
                  <a:srgbClr val="3A3A3A"/>
                </a:solidFill>
                <a:latin typeface="Arial"/>
                <a:cs typeface="Arial"/>
              </a:rPr>
              <a:t>a</a:t>
            </a:r>
            <a:r>
              <a:rPr dirty="0" sz="1200" spc="5" b="1">
                <a:solidFill>
                  <a:srgbClr val="3A3A3A"/>
                </a:solidFill>
                <a:latin typeface="Arial"/>
                <a:cs typeface="Arial"/>
              </a:rPr>
              <a:t>t</a:t>
            </a:r>
            <a:r>
              <a:rPr dirty="0" sz="1200" spc="-5" b="1">
                <a:solidFill>
                  <a:srgbClr val="3A3A3A"/>
                </a:solidFill>
                <a:latin typeface="Arial"/>
                <a:cs typeface="Arial"/>
              </a:rPr>
              <a:t>e  </a:t>
            </a:r>
            <a:r>
              <a:rPr dirty="0" sz="1200" spc="-5" b="1">
                <a:solidFill>
                  <a:srgbClr val="3A3A3A"/>
                </a:solidFill>
                <a:latin typeface="Arial"/>
                <a:cs typeface="Arial"/>
              </a:rPr>
              <a:t>Director</a:t>
            </a:r>
            <a:endParaRPr sz="1200">
              <a:latin typeface="Arial"/>
              <a:cs typeface="Arial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3625596" y="3043427"/>
            <a:ext cx="487680" cy="0"/>
          </a:xfrm>
          <a:custGeom>
            <a:avLst/>
            <a:gdLst/>
            <a:ahLst/>
            <a:cxnLst/>
            <a:rect l="l" t="t" r="r" b="b"/>
            <a:pathLst>
              <a:path w="487679" h="0">
                <a:moveTo>
                  <a:pt x="0" y="0"/>
                </a:moveTo>
                <a:lnTo>
                  <a:pt x="487527" y="0"/>
                </a:lnTo>
              </a:path>
            </a:pathLst>
          </a:custGeom>
          <a:ln w="27432">
            <a:solidFill>
              <a:srgbClr val="F79646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4108703" y="2727960"/>
            <a:ext cx="1231391" cy="618743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 txBox="1"/>
          <p:nvPr/>
        </p:nvSpPr>
        <p:spPr>
          <a:xfrm>
            <a:off x="4396230" y="2917037"/>
            <a:ext cx="652780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20" b="1">
                <a:solidFill>
                  <a:srgbClr val="3A3A3A"/>
                </a:solidFill>
                <a:latin typeface="Arial"/>
                <a:cs typeface="Arial"/>
              </a:rPr>
              <a:t>M</a:t>
            </a:r>
            <a:r>
              <a:rPr dirty="0" sz="1200" b="1">
                <a:solidFill>
                  <a:srgbClr val="3A3A3A"/>
                </a:solidFill>
                <a:latin typeface="Arial"/>
                <a:cs typeface="Arial"/>
              </a:rPr>
              <a:t>a</a:t>
            </a:r>
            <a:r>
              <a:rPr dirty="0" sz="1200" spc="-15" b="1">
                <a:solidFill>
                  <a:srgbClr val="3A3A3A"/>
                </a:solidFill>
                <a:latin typeface="Arial"/>
                <a:cs typeface="Arial"/>
              </a:rPr>
              <a:t>n</a:t>
            </a:r>
            <a:r>
              <a:rPr dirty="0" sz="1200" b="1">
                <a:solidFill>
                  <a:srgbClr val="3A3A3A"/>
                </a:solidFill>
                <a:latin typeface="Arial"/>
                <a:cs typeface="Arial"/>
              </a:rPr>
              <a:t>a</a:t>
            </a:r>
            <a:r>
              <a:rPr dirty="0" sz="1200" spc="10" b="1">
                <a:solidFill>
                  <a:srgbClr val="3A3A3A"/>
                </a:solidFill>
                <a:latin typeface="Arial"/>
                <a:cs typeface="Arial"/>
              </a:rPr>
              <a:t>g</a:t>
            </a:r>
            <a:r>
              <a:rPr dirty="0" sz="1200" spc="-5" b="1">
                <a:solidFill>
                  <a:srgbClr val="3A3A3A"/>
                </a:solidFill>
                <a:latin typeface="Arial"/>
                <a:cs typeface="Arial"/>
              </a:rPr>
              <a:t>er</a:t>
            </a:r>
            <a:endParaRPr sz="1200">
              <a:latin typeface="Arial"/>
              <a:cs typeface="Arial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5338571" y="3043427"/>
            <a:ext cx="487680" cy="0"/>
          </a:xfrm>
          <a:custGeom>
            <a:avLst/>
            <a:gdLst/>
            <a:ahLst/>
            <a:cxnLst/>
            <a:rect l="l" t="t" r="r" b="b"/>
            <a:pathLst>
              <a:path w="487679" h="0">
                <a:moveTo>
                  <a:pt x="0" y="0"/>
                </a:moveTo>
                <a:lnTo>
                  <a:pt x="487527" y="0"/>
                </a:lnTo>
              </a:path>
            </a:pathLst>
          </a:custGeom>
          <a:ln w="27432">
            <a:solidFill>
              <a:srgbClr val="B42E34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/>
          <p:nvPr/>
        </p:nvSpPr>
        <p:spPr>
          <a:xfrm>
            <a:off x="5821680" y="2727960"/>
            <a:ext cx="1231391" cy="618743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 txBox="1"/>
          <p:nvPr/>
        </p:nvSpPr>
        <p:spPr>
          <a:xfrm>
            <a:off x="6025404" y="2917037"/>
            <a:ext cx="819785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10" b="1">
                <a:solidFill>
                  <a:srgbClr val="3A3A3A"/>
                </a:solidFill>
                <a:latin typeface="Arial"/>
                <a:cs typeface="Arial"/>
              </a:rPr>
              <a:t>S</a:t>
            </a:r>
            <a:r>
              <a:rPr dirty="0" sz="1200" spc="-15" b="1">
                <a:solidFill>
                  <a:srgbClr val="3A3A3A"/>
                </a:solidFill>
                <a:latin typeface="Arial"/>
                <a:cs typeface="Arial"/>
              </a:rPr>
              <a:t>u</a:t>
            </a:r>
            <a:r>
              <a:rPr dirty="0" sz="1200" spc="10" b="1">
                <a:solidFill>
                  <a:srgbClr val="3A3A3A"/>
                </a:solidFill>
                <a:latin typeface="Arial"/>
                <a:cs typeface="Arial"/>
              </a:rPr>
              <a:t>p</a:t>
            </a:r>
            <a:r>
              <a:rPr dirty="0" sz="1200" spc="-5" b="1">
                <a:solidFill>
                  <a:srgbClr val="3A3A3A"/>
                </a:solidFill>
                <a:latin typeface="Arial"/>
                <a:cs typeface="Arial"/>
              </a:rPr>
              <a:t>e</a:t>
            </a:r>
            <a:r>
              <a:rPr dirty="0" sz="1200" spc="-20" b="1">
                <a:solidFill>
                  <a:srgbClr val="3A3A3A"/>
                </a:solidFill>
                <a:latin typeface="Arial"/>
                <a:cs typeface="Arial"/>
              </a:rPr>
              <a:t>r</a:t>
            </a:r>
            <a:r>
              <a:rPr dirty="0" sz="1200" spc="-25" b="1">
                <a:solidFill>
                  <a:srgbClr val="3A3A3A"/>
                </a:solidFill>
                <a:latin typeface="Arial"/>
                <a:cs typeface="Arial"/>
              </a:rPr>
              <a:t>v</a:t>
            </a:r>
            <a:r>
              <a:rPr dirty="0" sz="1200" b="1">
                <a:solidFill>
                  <a:srgbClr val="3A3A3A"/>
                </a:solidFill>
                <a:latin typeface="Arial"/>
                <a:cs typeface="Arial"/>
              </a:rPr>
              <a:t>i</a:t>
            </a:r>
            <a:r>
              <a:rPr dirty="0" sz="1200" b="1">
                <a:solidFill>
                  <a:srgbClr val="3A3A3A"/>
                </a:solidFill>
                <a:latin typeface="Arial"/>
                <a:cs typeface="Arial"/>
              </a:rPr>
              <a:t>s</a:t>
            </a:r>
            <a:r>
              <a:rPr dirty="0" sz="1200" spc="10" b="1">
                <a:solidFill>
                  <a:srgbClr val="3A3A3A"/>
                </a:solidFill>
                <a:latin typeface="Arial"/>
                <a:cs typeface="Arial"/>
              </a:rPr>
              <a:t>o</a:t>
            </a:r>
            <a:r>
              <a:rPr dirty="0" sz="1200" spc="-5" b="1">
                <a:solidFill>
                  <a:srgbClr val="3A3A3A"/>
                </a:solidFill>
                <a:latin typeface="Arial"/>
                <a:cs typeface="Arial"/>
              </a:rPr>
              <a:t>r</a:t>
            </a:r>
            <a:endParaRPr sz="1200">
              <a:latin typeface="Arial"/>
              <a:cs typeface="Arial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7051547" y="2689860"/>
            <a:ext cx="487680" cy="350520"/>
          </a:xfrm>
          <a:custGeom>
            <a:avLst/>
            <a:gdLst/>
            <a:ahLst/>
            <a:cxnLst/>
            <a:rect l="l" t="t" r="r" b="b"/>
            <a:pathLst>
              <a:path w="487679" h="350519">
                <a:moveTo>
                  <a:pt x="0" y="350507"/>
                </a:moveTo>
                <a:lnTo>
                  <a:pt x="487527" y="0"/>
                </a:lnTo>
              </a:path>
            </a:pathLst>
          </a:custGeom>
          <a:ln w="27432">
            <a:solidFill>
              <a:srgbClr val="B42E34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/>
          <p:nvPr/>
        </p:nvSpPr>
        <p:spPr>
          <a:xfrm>
            <a:off x="7534656" y="2377440"/>
            <a:ext cx="1231391" cy="618743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2" name="object 22"/>
          <p:cNvSpPr txBox="1"/>
          <p:nvPr/>
        </p:nvSpPr>
        <p:spPr>
          <a:xfrm>
            <a:off x="7864954" y="2565255"/>
            <a:ext cx="549275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60" b="1">
                <a:solidFill>
                  <a:srgbClr val="3A3A3A"/>
                </a:solidFill>
                <a:latin typeface="Arial"/>
                <a:cs typeface="Arial"/>
              </a:rPr>
              <a:t>A</a:t>
            </a:r>
            <a:r>
              <a:rPr dirty="0" sz="1200" spc="-40" b="1">
                <a:solidFill>
                  <a:srgbClr val="3A3A3A"/>
                </a:solidFill>
                <a:latin typeface="Arial"/>
                <a:cs typeface="Arial"/>
              </a:rPr>
              <a:t>n</a:t>
            </a:r>
            <a:r>
              <a:rPr dirty="0" sz="1200" spc="-20" b="1">
                <a:solidFill>
                  <a:srgbClr val="3A3A3A"/>
                </a:solidFill>
                <a:latin typeface="Arial"/>
                <a:cs typeface="Arial"/>
              </a:rPr>
              <a:t>a</a:t>
            </a:r>
            <a:r>
              <a:rPr dirty="0" sz="1200" spc="-25" b="1">
                <a:solidFill>
                  <a:srgbClr val="3A3A3A"/>
                </a:solidFill>
                <a:latin typeface="Arial"/>
                <a:cs typeface="Arial"/>
              </a:rPr>
              <a:t>l</a:t>
            </a:r>
            <a:r>
              <a:rPr dirty="0" sz="1200" spc="-50" b="1">
                <a:solidFill>
                  <a:srgbClr val="3A3A3A"/>
                </a:solidFill>
                <a:latin typeface="Arial"/>
                <a:cs typeface="Arial"/>
              </a:rPr>
              <a:t>y</a:t>
            </a:r>
            <a:r>
              <a:rPr dirty="0" sz="1200" spc="-25" b="1">
                <a:solidFill>
                  <a:srgbClr val="3A3A3A"/>
                </a:solidFill>
                <a:latin typeface="Arial"/>
                <a:cs typeface="Arial"/>
              </a:rPr>
              <a:t>st</a:t>
            </a:r>
            <a:endParaRPr sz="1200">
              <a:latin typeface="Arial"/>
              <a:cs typeface="Arial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7051547" y="3040379"/>
            <a:ext cx="487680" cy="353695"/>
          </a:xfrm>
          <a:custGeom>
            <a:avLst/>
            <a:gdLst/>
            <a:ahLst/>
            <a:cxnLst/>
            <a:rect l="l" t="t" r="r" b="b"/>
            <a:pathLst>
              <a:path w="487679" h="353695">
                <a:moveTo>
                  <a:pt x="0" y="0"/>
                </a:moveTo>
                <a:lnTo>
                  <a:pt x="487527" y="353555"/>
                </a:lnTo>
              </a:path>
            </a:pathLst>
          </a:custGeom>
          <a:ln w="27432">
            <a:solidFill>
              <a:srgbClr val="B42E34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4" name="object 24"/>
          <p:cNvSpPr/>
          <p:nvPr/>
        </p:nvSpPr>
        <p:spPr>
          <a:xfrm>
            <a:off x="7534656" y="3081528"/>
            <a:ext cx="1231391" cy="618743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5" name="object 25"/>
          <p:cNvSpPr txBox="1"/>
          <p:nvPr/>
        </p:nvSpPr>
        <p:spPr>
          <a:xfrm>
            <a:off x="7864954" y="3268819"/>
            <a:ext cx="549275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60" b="1">
                <a:solidFill>
                  <a:srgbClr val="3A3A3A"/>
                </a:solidFill>
                <a:latin typeface="Arial"/>
                <a:cs typeface="Arial"/>
              </a:rPr>
              <a:t>A</a:t>
            </a:r>
            <a:r>
              <a:rPr dirty="0" sz="1200" spc="-40" b="1">
                <a:solidFill>
                  <a:srgbClr val="3A3A3A"/>
                </a:solidFill>
                <a:latin typeface="Arial"/>
                <a:cs typeface="Arial"/>
              </a:rPr>
              <a:t>n</a:t>
            </a:r>
            <a:r>
              <a:rPr dirty="0" sz="1200" spc="-20" b="1">
                <a:solidFill>
                  <a:srgbClr val="3A3A3A"/>
                </a:solidFill>
                <a:latin typeface="Arial"/>
                <a:cs typeface="Arial"/>
              </a:rPr>
              <a:t>a</a:t>
            </a:r>
            <a:r>
              <a:rPr dirty="0" sz="1200" spc="-25" b="1">
                <a:solidFill>
                  <a:srgbClr val="3A3A3A"/>
                </a:solidFill>
                <a:latin typeface="Arial"/>
                <a:cs typeface="Arial"/>
              </a:rPr>
              <a:t>l</a:t>
            </a:r>
            <a:r>
              <a:rPr dirty="0" sz="1200" spc="-50" b="1">
                <a:solidFill>
                  <a:srgbClr val="3A3A3A"/>
                </a:solidFill>
                <a:latin typeface="Arial"/>
                <a:cs typeface="Arial"/>
              </a:rPr>
              <a:t>y</a:t>
            </a:r>
            <a:r>
              <a:rPr dirty="0" sz="1200" spc="-25" b="1">
                <a:solidFill>
                  <a:srgbClr val="3A3A3A"/>
                </a:solidFill>
                <a:latin typeface="Arial"/>
                <a:cs typeface="Arial"/>
              </a:rPr>
              <a:t>st</a:t>
            </a:r>
            <a:endParaRPr sz="1200">
              <a:latin typeface="Arial"/>
              <a:cs typeface="Arial"/>
            </a:endParaRPr>
          </a:p>
        </p:txBody>
      </p:sp>
      <p:sp>
        <p:nvSpPr>
          <p:cNvPr id="26" name="object 26"/>
          <p:cNvSpPr/>
          <p:nvPr/>
        </p:nvSpPr>
        <p:spPr>
          <a:xfrm>
            <a:off x="1912620" y="3217164"/>
            <a:ext cx="487680" cy="1231900"/>
          </a:xfrm>
          <a:custGeom>
            <a:avLst/>
            <a:gdLst/>
            <a:ahLst/>
            <a:cxnLst/>
            <a:rect l="l" t="t" r="r" b="b"/>
            <a:pathLst>
              <a:path w="487680" h="1231900">
                <a:moveTo>
                  <a:pt x="0" y="0"/>
                </a:moveTo>
                <a:lnTo>
                  <a:pt x="487527" y="1231366"/>
                </a:lnTo>
              </a:path>
            </a:pathLst>
          </a:custGeom>
          <a:ln w="27432">
            <a:solidFill>
              <a:srgbClr val="4BACC6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7" name="object 27"/>
          <p:cNvSpPr/>
          <p:nvPr/>
        </p:nvSpPr>
        <p:spPr>
          <a:xfrm>
            <a:off x="2395728" y="4136136"/>
            <a:ext cx="1231391" cy="61874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8" name="object 28"/>
          <p:cNvSpPr txBox="1"/>
          <p:nvPr/>
        </p:nvSpPr>
        <p:spPr>
          <a:xfrm>
            <a:off x="2639009" y="4252380"/>
            <a:ext cx="741680" cy="373380"/>
          </a:xfrm>
          <a:prstGeom prst="rect">
            <a:avLst/>
          </a:prstGeom>
        </p:spPr>
        <p:txBody>
          <a:bodyPr wrap="square" lIns="0" tIns="33019" rIns="0" bIns="0" rtlCol="0" vert="horz">
            <a:spAutoFit/>
          </a:bodyPr>
          <a:lstStyle/>
          <a:p>
            <a:pPr marL="79375" marR="5080" indent="-67310">
              <a:lnSpc>
                <a:spcPts val="1300"/>
              </a:lnSpc>
              <a:spcBef>
                <a:spcPts val="259"/>
              </a:spcBef>
            </a:pPr>
            <a:r>
              <a:rPr dirty="0" sz="1200" spc="-80" b="1">
                <a:solidFill>
                  <a:srgbClr val="3A3A3A"/>
                </a:solidFill>
                <a:latin typeface="Arial"/>
                <a:cs typeface="Arial"/>
              </a:rPr>
              <a:t>A</a:t>
            </a:r>
            <a:r>
              <a:rPr dirty="0" sz="1200" spc="-5" b="1">
                <a:solidFill>
                  <a:srgbClr val="3A3A3A"/>
                </a:solidFill>
                <a:latin typeface="Arial"/>
                <a:cs typeface="Arial"/>
              </a:rPr>
              <a:t>ss</a:t>
            </a:r>
            <a:r>
              <a:rPr dirty="0" sz="1200" spc="10" b="1">
                <a:solidFill>
                  <a:srgbClr val="3A3A3A"/>
                </a:solidFill>
                <a:latin typeface="Arial"/>
                <a:cs typeface="Arial"/>
              </a:rPr>
              <a:t>o</a:t>
            </a:r>
            <a:r>
              <a:rPr dirty="0" sz="1200" b="1">
                <a:solidFill>
                  <a:srgbClr val="3A3A3A"/>
                </a:solidFill>
                <a:latin typeface="Arial"/>
                <a:cs typeface="Arial"/>
              </a:rPr>
              <a:t>ci</a:t>
            </a:r>
            <a:r>
              <a:rPr dirty="0" sz="1200" spc="-5" b="1">
                <a:solidFill>
                  <a:srgbClr val="3A3A3A"/>
                </a:solidFill>
                <a:latin typeface="Arial"/>
                <a:cs typeface="Arial"/>
              </a:rPr>
              <a:t>a</a:t>
            </a:r>
            <a:r>
              <a:rPr dirty="0" sz="1200" spc="5" b="1">
                <a:solidFill>
                  <a:srgbClr val="3A3A3A"/>
                </a:solidFill>
                <a:latin typeface="Arial"/>
                <a:cs typeface="Arial"/>
              </a:rPr>
              <a:t>t</a:t>
            </a:r>
            <a:r>
              <a:rPr dirty="0" sz="1200" spc="-5" b="1">
                <a:solidFill>
                  <a:srgbClr val="3A3A3A"/>
                </a:solidFill>
                <a:latin typeface="Arial"/>
                <a:cs typeface="Arial"/>
              </a:rPr>
              <a:t>e  </a:t>
            </a:r>
            <a:r>
              <a:rPr dirty="0" sz="1200" spc="-5" b="1">
                <a:solidFill>
                  <a:srgbClr val="3A3A3A"/>
                </a:solidFill>
                <a:latin typeface="Arial"/>
                <a:cs typeface="Arial"/>
              </a:rPr>
              <a:t>Director</a:t>
            </a:r>
            <a:endParaRPr sz="1200">
              <a:latin typeface="Arial"/>
              <a:cs typeface="Arial"/>
            </a:endParaRPr>
          </a:p>
        </p:txBody>
      </p:sp>
      <p:sp>
        <p:nvSpPr>
          <p:cNvPr id="29" name="object 29"/>
          <p:cNvSpPr/>
          <p:nvPr/>
        </p:nvSpPr>
        <p:spPr>
          <a:xfrm>
            <a:off x="3625596" y="4448555"/>
            <a:ext cx="487680" cy="0"/>
          </a:xfrm>
          <a:custGeom>
            <a:avLst/>
            <a:gdLst/>
            <a:ahLst/>
            <a:cxnLst/>
            <a:rect l="l" t="t" r="r" b="b"/>
            <a:pathLst>
              <a:path w="487679" h="0">
                <a:moveTo>
                  <a:pt x="0" y="0"/>
                </a:moveTo>
                <a:lnTo>
                  <a:pt x="487527" y="0"/>
                </a:lnTo>
              </a:path>
            </a:pathLst>
          </a:custGeom>
          <a:ln w="27432">
            <a:solidFill>
              <a:srgbClr val="F79646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0" name="object 30"/>
          <p:cNvSpPr/>
          <p:nvPr/>
        </p:nvSpPr>
        <p:spPr>
          <a:xfrm>
            <a:off x="4108703" y="4136136"/>
            <a:ext cx="1231391" cy="618743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1" name="object 31"/>
          <p:cNvSpPr txBox="1"/>
          <p:nvPr/>
        </p:nvSpPr>
        <p:spPr>
          <a:xfrm>
            <a:off x="4396230" y="4324165"/>
            <a:ext cx="652780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20" b="1">
                <a:solidFill>
                  <a:srgbClr val="3A3A3A"/>
                </a:solidFill>
                <a:latin typeface="Arial"/>
                <a:cs typeface="Arial"/>
              </a:rPr>
              <a:t>M</a:t>
            </a:r>
            <a:r>
              <a:rPr dirty="0" sz="1200" b="1">
                <a:solidFill>
                  <a:srgbClr val="3A3A3A"/>
                </a:solidFill>
                <a:latin typeface="Arial"/>
                <a:cs typeface="Arial"/>
              </a:rPr>
              <a:t>a</a:t>
            </a:r>
            <a:r>
              <a:rPr dirty="0" sz="1200" spc="-15" b="1">
                <a:solidFill>
                  <a:srgbClr val="3A3A3A"/>
                </a:solidFill>
                <a:latin typeface="Arial"/>
                <a:cs typeface="Arial"/>
              </a:rPr>
              <a:t>n</a:t>
            </a:r>
            <a:r>
              <a:rPr dirty="0" sz="1200" b="1">
                <a:solidFill>
                  <a:srgbClr val="3A3A3A"/>
                </a:solidFill>
                <a:latin typeface="Arial"/>
                <a:cs typeface="Arial"/>
              </a:rPr>
              <a:t>a</a:t>
            </a:r>
            <a:r>
              <a:rPr dirty="0" sz="1200" spc="10" b="1">
                <a:solidFill>
                  <a:srgbClr val="3A3A3A"/>
                </a:solidFill>
                <a:latin typeface="Arial"/>
                <a:cs typeface="Arial"/>
              </a:rPr>
              <a:t>g</a:t>
            </a:r>
            <a:r>
              <a:rPr dirty="0" sz="1200" spc="-5" b="1">
                <a:solidFill>
                  <a:srgbClr val="3A3A3A"/>
                </a:solidFill>
                <a:latin typeface="Arial"/>
                <a:cs typeface="Arial"/>
              </a:rPr>
              <a:t>er</a:t>
            </a:r>
            <a:endParaRPr sz="1200">
              <a:latin typeface="Arial"/>
              <a:cs typeface="Arial"/>
            </a:endParaRPr>
          </a:p>
        </p:txBody>
      </p:sp>
      <p:sp>
        <p:nvSpPr>
          <p:cNvPr id="32" name="object 32"/>
          <p:cNvSpPr/>
          <p:nvPr/>
        </p:nvSpPr>
        <p:spPr>
          <a:xfrm>
            <a:off x="5338571" y="4448555"/>
            <a:ext cx="487680" cy="0"/>
          </a:xfrm>
          <a:custGeom>
            <a:avLst/>
            <a:gdLst/>
            <a:ahLst/>
            <a:cxnLst/>
            <a:rect l="l" t="t" r="r" b="b"/>
            <a:pathLst>
              <a:path w="487679" h="0">
                <a:moveTo>
                  <a:pt x="0" y="0"/>
                </a:moveTo>
                <a:lnTo>
                  <a:pt x="487527" y="0"/>
                </a:lnTo>
              </a:path>
            </a:pathLst>
          </a:custGeom>
          <a:ln w="27432">
            <a:solidFill>
              <a:srgbClr val="B42E34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3" name="object 33"/>
          <p:cNvSpPr/>
          <p:nvPr/>
        </p:nvSpPr>
        <p:spPr>
          <a:xfrm>
            <a:off x="5821680" y="4136136"/>
            <a:ext cx="1231391" cy="618743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4" name="object 34"/>
          <p:cNvSpPr txBox="1"/>
          <p:nvPr/>
        </p:nvSpPr>
        <p:spPr>
          <a:xfrm>
            <a:off x="6025404" y="4324165"/>
            <a:ext cx="819785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10" b="1">
                <a:solidFill>
                  <a:srgbClr val="3A3A3A"/>
                </a:solidFill>
                <a:latin typeface="Arial"/>
                <a:cs typeface="Arial"/>
              </a:rPr>
              <a:t>S</a:t>
            </a:r>
            <a:r>
              <a:rPr dirty="0" sz="1200" spc="-15" b="1">
                <a:solidFill>
                  <a:srgbClr val="3A3A3A"/>
                </a:solidFill>
                <a:latin typeface="Arial"/>
                <a:cs typeface="Arial"/>
              </a:rPr>
              <a:t>u</a:t>
            </a:r>
            <a:r>
              <a:rPr dirty="0" sz="1200" spc="10" b="1">
                <a:solidFill>
                  <a:srgbClr val="3A3A3A"/>
                </a:solidFill>
                <a:latin typeface="Arial"/>
                <a:cs typeface="Arial"/>
              </a:rPr>
              <a:t>p</a:t>
            </a:r>
            <a:r>
              <a:rPr dirty="0" sz="1200" spc="-5" b="1">
                <a:solidFill>
                  <a:srgbClr val="3A3A3A"/>
                </a:solidFill>
                <a:latin typeface="Arial"/>
                <a:cs typeface="Arial"/>
              </a:rPr>
              <a:t>e</a:t>
            </a:r>
            <a:r>
              <a:rPr dirty="0" sz="1200" spc="-20" b="1">
                <a:solidFill>
                  <a:srgbClr val="3A3A3A"/>
                </a:solidFill>
                <a:latin typeface="Arial"/>
                <a:cs typeface="Arial"/>
              </a:rPr>
              <a:t>r</a:t>
            </a:r>
            <a:r>
              <a:rPr dirty="0" sz="1200" spc="-25" b="1">
                <a:solidFill>
                  <a:srgbClr val="3A3A3A"/>
                </a:solidFill>
                <a:latin typeface="Arial"/>
                <a:cs typeface="Arial"/>
              </a:rPr>
              <a:t>v</a:t>
            </a:r>
            <a:r>
              <a:rPr dirty="0" sz="1200" b="1">
                <a:solidFill>
                  <a:srgbClr val="3A3A3A"/>
                </a:solidFill>
                <a:latin typeface="Arial"/>
                <a:cs typeface="Arial"/>
              </a:rPr>
              <a:t>i</a:t>
            </a:r>
            <a:r>
              <a:rPr dirty="0" sz="1200" b="1">
                <a:solidFill>
                  <a:srgbClr val="3A3A3A"/>
                </a:solidFill>
                <a:latin typeface="Arial"/>
                <a:cs typeface="Arial"/>
              </a:rPr>
              <a:t>s</a:t>
            </a:r>
            <a:r>
              <a:rPr dirty="0" sz="1200" spc="10" b="1">
                <a:solidFill>
                  <a:srgbClr val="3A3A3A"/>
                </a:solidFill>
                <a:latin typeface="Arial"/>
                <a:cs typeface="Arial"/>
              </a:rPr>
              <a:t>o</a:t>
            </a:r>
            <a:r>
              <a:rPr dirty="0" sz="1200" spc="-5" b="1">
                <a:solidFill>
                  <a:srgbClr val="3A3A3A"/>
                </a:solidFill>
                <a:latin typeface="Arial"/>
                <a:cs typeface="Arial"/>
              </a:rPr>
              <a:t>r</a:t>
            </a:r>
            <a:endParaRPr sz="1200">
              <a:latin typeface="Arial"/>
              <a:cs typeface="Arial"/>
            </a:endParaRPr>
          </a:p>
        </p:txBody>
      </p:sp>
      <p:sp>
        <p:nvSpPr>
          <p:cNvPr id="35" name="object 35"/>
          <p:cNvSpPr/>
          <p:nvPr/>
        </p:nvSpPr>
        <p:spPr>
          <a:xfrm>
            <a:off x="7051547" y="4094989"/>
            <a:ext cx="487680" cy="353695"/>
          </a:xfrm>
          <a:custGeom>
            <a:avLst/>
            <a:gdLst/>
            <a:ahLst/>
            <a:cxnLst/>
            <a:rect l="l" t="t" r="r" b="b"/>
            <a:pathLst>
              <a:path w="487679" h="353695">
                <a:moveTo>
                  <a:pt x="0" y="353555"/>
                </a:moveTo>
                <a:lnTo>
                  <a:pt x="487527" y="0"/>
                </a:lnTo>
              </a:path>
            </a:pathLst>
          </a:custGeom>
          <a:ln w="27432">
            <a:solidFill>
              <a:srgbClr val="B42E34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6" name="object 36"/>
          <p:cNvSpPr/>
          <p:nvPr/>
        </p:nvSpPr>
        <p:spPr>
          <a:xfrm>
            <a:off x="7534656" y="3785616"/>
            <a:ext cx="1231391" cy="618743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7" name="object 37"/>
          <p:cNvSpPr txBox="1"/>
          <p:nvPr/>
        </p:nvSpPr>
        <p:spPr>
          <a:xfrm>
            <a:off x="7864954" y="3972383"/>
            <a:ext cx="549275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60" b="1">
                <a:solidFill>
                  <a:srgbClr val="3A3A3A"/>
                </a:solidFill>
                <a:latin typeface="Arial"/>
                <a:cs typeface="Arial"/>
              </a:rPr>
              <a:t>A</a:t>
            </a:r>
            <a:r>
              <a:rPr dirty="0" sz="1200" spc="-40" b="1">
                <a:solidFill>
                  <a:srgbClr val="3A3A3A"/>
                </a:solidFill>
                <a:latin typeface="Arial"/>
                <a:cs typeface="Arial"/>
              </a:rPr>
              <a:t>n</a:t>
            </a:r>
            <a:r>
              <a:rPr dirty="0" sz="1200" spc="-20" b="1">
                <a:solidFill>
                  <a:srgbClr val="3A3A3A"/>
                </a:solidFill>
                <a:latin typeface="Arial"/>
                <a:cs typeface="Arial"/>
              </a:rPr>
              <a:t>a</a:t>
            </a:r>
            <a:r>
              <a:rPr dirty="0" sz="1200" spc="-25" b="1">
                <a:solidFill>
                  <a:srgbClr val="3A3A3A"/>
                </a:solidFill>
                <a:latin typeface="Arial"/>
                <a:cs typeface="Arial"/>
              </a:rPr>
              <a:t>l</a:t>
            </a:r>
            <a:r>
              <a:rPr dirty="0" sz="1200" spc="-50" b="1">
                <a:solidFill>
                  <a:srgbClr val="3A3A3A"/>
                </a:solidFill>
                <a:latin typeface="Arial"/>
                <a:cs typeface="Arial"/>
              </a:rPr>
              <a:t>y</a:t>
            </a:r>
            <a:r>
              <a:rPr dirty="0" sz="1200" spc="-25" b="1">
                <a:solidFill>
                  <a:srgbClr val="3A3A3A"/>
                </a:solidFill>
                <a:latin typeface="Arial"/>
                <a:cs typeface="Arial"/>
              </a:rPr>
              <a:t>st</a:t>
            </a:r>
            <a:endParaRPr sz="1200">
              <a:latin typeface="Arial"/>
              <a:cs typeface="Arial"/>
            </a:endParaRPr>
          </a:p>
        </p:txBody>
      </p:sp>
      <p:sp>
        <p:nvSpPr>
          <p:cNvPr id="38" name="object 38"/>
          <p:cNvSpPr/>
          <p:nvPr/>
        </p:nvSpPr>
        <p:spPr>
          <a:xfrm>
            <a:off x="7051547" y="4448555"/>
            <a:ext cx="487680" cy="350520"/>
          </a:xfrm>
          <a:custGeom>
            <a:avLst/>
            <a:gdLst/>
            <a:ahLst/>
            <a:cxnLst/>
            <a:rect l="l" t="t" r="r" b="b"/>
            <a:pathLst>
              <a:path w="487679" h="350520">
                <a:moveTo>
                  <a:pt x="0" y="0"/>
                </a:moveTo>
                <a:lnTo>
                  <a:pt x="487527" y="350507"/>
                </a:lnTo>
              </a:path>
            </a:pathLst>
          </a:custGeom>
          <a:ln w="27432">
            <a:solidFill>
              <a:srgbClr val="B42E34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9" name="object 39"/>
          <p:cNvSpPr/>
          <p:nvPr/>
        </p:nvSpPr>
        <p:spPr>
          <a:xfrm>
            <a:off x="7534656" y="4489704"/>
            <a:ext cx="1231391" cy="618743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0" name="object 40"/>
          <p:cNvSpPr txBox="1"/>
          <p:nvPr/>
        </p:nvSpPr>
        <p:spPr>
          <a:xfrm>
            <a:off x="7864954" y="4675948"/>
            <a:ext cx="549275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60" b="1">
                <a:solidFill>
                  <a:srgbClr val="3A3A3A"/>
                </a:solidFill>
                <a:latin typeface="Arial"/>
                <a:cs typeface="Arial"/>
              </a:rPr>
              <a:t>A</a:t>
            </a:r>
            <a:r>
              <a:rPr dirty="0" sz="1200" spc="-40" b="1">
                <a:solidFill>
                  <a:srgbClr val="3A3A3A"/>
                </a:solidFill>
                <a:latin typeface="Arial"/>
                <a:cs typeface="Arial"/>
              </a:rPr>
              <a:t>n</a:t>
            </a:r>
            <a:r>
              <a:rPr dirty="0" sz="1200" spc="-20" b="1">
                <a:solidFill>
                  <a:srgbClr val="3A3A3A"/>
                </a:solidFill>
                <a:latin typeface="Arial"/>
                <a:cs typeface="Arial"/>
              </a:rPr>
              <a:t>a</a:t>
            </a:r>
            <a:r>
              <a:rPr dirty="0" sz="1200" spc="-25" b="1">
                <a:solidFill>
                  <a:srgbClr val="3A3A3A"/>
                </a:solidFill>
                <a:latin typeface="Arial"/>
                <a:cs typeface="Arial"/>
              </a:rPr>
              <a:t>l</a:t>
            </a:r>
            <a:r>
              <a:rPr dirty="0" sz="1200" spc="-50" b="1">
                <a:solidFill>
                  <a:srgbClr val="3A3A3A"/>
                </a:solidFill>
                <a:latin typeface="Arial"/>
                <a:cs typeface="Arial"/>
              </a:rPr>
              <a:t>y</a:t>
            </a:r>
            <a:r>
              <a:rPr dirty="0" sz="1200" spc="-25" b="1">
                <a:solidFill>
                  <a:srgbClr val="3A3A3A"/>
                </a:solidFill>
                <a:latin typeface="Arial"/>
                <a:cs typeface="Arial"/>
              </a:rPr>
              <a:t>st</a:t>
            </a:r>
            <a:endParaRPr sz="1200">
              <a:latin typeface="Arial"/>
              <a:cs typeface="Arial"/>
            </a:endParaRPr>
          </a:p>
        </p:txBody>
      </p:sp>
      <p:sp>
        <p:nvSpPr>
          <p:cNvPr id="41" name="object 41"/>
          <p:cNvSpPr/>
          <p:nvPr/>
        </p:nvSpPr>
        <p:spPr>
          <a:xfrm>
            <a:off x="3544823" y="5687567"/>
            <a:ext cx="859536" cy="896111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2" name="object 42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algn="r" marR="99060">
              <a:lnSpc>
                <a:spcPct val="100000"/>
              </a:lnSpc>
            </a:pPr>
            <a:r>
              <a:rPr dirty="0" spc="-5"/>
              <a:t>QMS Quick Learning</a:t>
            </a:r>
            <a:r>
              <a:rPr dirty="0" spc="-110"/>
              <a:t> </a:t>
            </a:r>
            <a:r>
              <a:rPr dirty="0" spc="-10"/>
              <a:t>Activity</a:t>
            </a:r>
          </a:p>
          <a:p>
            <a:pPr algn="r" marR="93980">
              <a:lnSpc>
                <a:spcPct val="100000"/>
              </a:lnSpc>
              <a:spcBef>
                <a:spcPts val="380"/>
              </a:spcBef>
            </a:pPr>
            <a:fld id="{81D60167-4931-47E6-BA6A-407CBD079E47}" type="slidenum">
              <a:rPr dirty="0" sz="1800" spc="-5">
                <a:solidFill>
                  <a:srgbClr val="3A3A3A"/>
                </a:solidFill>
                <a:latin typeface="Arial"/>
                <a:cs typeface="Arial"/>
              </a:rPr>
              <a:t>10</a:t>
            </a:fld>
            <a:endParaRPr sz="1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43991" y="260985"/>
            <a:ext cx="6443345" cy="636270"/>
          </a:xfrm>
          <a:prstGeom prst="rect"/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4000"/>
              <a:t>Management</a:t>
            </a:r>
            <a:r>
              <a:rPr dirty="0" sz="4000" spc="-110"/>
              <a:t> </a:t>
            </a:r>
            <a:r>
              <a:rPr dirty="0" sz="4000" spc="-25"/>
              <a:t>Responsibilities</a:t>
            </a:r>
            <a:endParaRPr sz="4000"/>
          </a:p>
        </p:txBody>
      </p:sp>
      <p:sp>
        <p:nvSpPr>
          <p:cNvPr id="3" name="object 3"/>
          <p:cNvSpPr txBox="1"/>
          <p:nvPr/>
        </p:nvSpPr>
        <p:spPr>
          <a:xfrm>
            <a:off x="535431" y="1317877"/>
            <a:ext cx="7489190" cy="3852545"/>
          </a:xfrm>
          <a:prstGeom prst="rect">
            <a:avLst/>
          </a:prstGeom>
        </p:spPr>
        <p:txBody>
          <a:bodyPr wrap="square" lIns="0" tIns="82550" rIns="0" bIns="0" rtlCol="0" vert="horz">
            <a:spAutoFit/>
          </a:bodyPr>
          <a:lstStyle/>
          <a:p>
            <a:pPr marL="356870" marR="286385" indent="-344170">
              <a:lnSpc>
                <a:spcPct val="79400"/>
              </a:lnSpc>
              <a:spcBef>
                <a:spcPts val="650"/>
              </a:spcBef>
              <a:buChar char="•"/>
              <a:tabLst>
                <a:tab pos="356870" algn="l"/>
                <a:tab pos="357505" algn="l"/>
              </a:tabLst>
            </a:pPr>
            <a:r>
              <a:rPr dirty="0" sz="2200" spc="-5">
                <a:solidFill>
                  <a:srgbClr val="3A3A3A"/>
                </a:solidFill>
                <a:latin typeface="Arial"/>
                <a:cs typeface="Arial"/>
              </a:rPr>
              <a:t>Provide overall </a:t>
            </a:r>
            <a:r>
              <a:rPr dirty="0" sz="2200">
                <a:solidFill>
                  <a:srgbClr val="3A3A3A"/>
                </a:solidFill>
                <a:latin typeface="Arial"/>
                <a:cs typeface="Arial"/>
              </a:rPr>
              <a:t>management of </a:t>
            </a:r>
            <a:r>
              <a:rPr dirty="0" sz="2200" spc="-5">
                <a:solidFill>
                  <a:srgbClr val="3A3A3A"/>
                </a:solidFill>
                <a:latin typeface="Arial"/>
                <a:cs typeface="Arial"/>
              </a:rPr>
              <a:t>personnel, facilities</a:t>
            </a:r>
            <a:r>
              <a:rPr dirty="0" sz="2200" spc="-210">
                <a:solidFill>
                  <a:srgbClr val="3A3A3A"/>
                </a:solidFill>
                <a:latin typeface="Arial"/>
                <a:cs typeface="Arial"/>
              </a:rPr>
              <a:t> </a:t>
            </a:r>
            <a:r>
              <a:rPr dirty="0" sz="2200" spc="-5">
                <a:solidFill>
                  <a:srgbClr val="3A3A3A"/>
                </a:solidFill>
                <a:latin typeface="Arial"/>
                <a:cs typeface="Arial"/>
              </a:rPr>
              <a:t>and  </a:t>
            </a:r>
            <a:r>
              <a:rPr dirty="0" sz="2200">
                <a:solidFill>
                  <a:srgbClr val="3A3A3A"/>
                </a:solidFill>
                <a:latin typeface="Arial"/>
                <a:cs typeface="Arial"/>
              </a:rPr>
              <a:t>equipment, </a:t>
            </a:r>
            <a:r>
              <a:rPr dirty="0" sz="2200" spc="-5">
                <a:solidFill>
                  <a:srgbClr val="3A3A3A"/>
                </a:solidFill>
                <a:latin typeface="Arial"/>
                <a:cs typeface="Arial"/>
              </a:rPr>
              <a:t>ensuring </a:t>
            </a:r>
            <a:r>
              <a:rPr dirty="0" sz="2200">
                <a:solidFill>
                  <a:srgbClr val="3A3A3A"/>
                </a:solidFill>
                <a:latin typeface="Arial"/>
                <a:cs typeface="Arial"/>
              </a:rPr>
              <a:t>they are adequate </a:t>
            </a:r>
            <a:r>
              <a:rPr dirty="0" sz="2200" spc="5">
                <a:solidFill>
                  <a:srgbClr val="3A3A3A"/>
                </a:solidFill>
                <a:latin typeface="Arial"/>
                <a:cs typeface="Arial"/>
              </a:rPr>
              <a:t>to </a:t>
            </a:r>
            <a:r>
              <a:rPr dirty="0" sz="2200">
                <a:solidFill>
                  <a:srgbClr val="3A3A3A"/>
                </a:solidFill>
                <a:latin typeface="Arial"/>
                <a:cs typeface="Arial"/>
              </a:rPr>
              <a:t>meet </a:t>
            </a:r>
            <a:r>
              <a:rPr dirty="0" sz="2200" spc="-5">
                <a:solidFill>
                  <a:srgbClr val="3A3A3A"/>
                </a:solidFill>
                <a:latin typeface="Arial"/>
                <a:cs typeface="Arial"/>
              </a:rPr>
              <a:t>client,  </a:t>
            </a:r>
            <a:r>
              <a:rPr dirty="0" sz="2200" spc="-45">
                <a:solidFill>
                  <a:srgbClr val="3A3A3A"/>
                </a:solidFill>
                <a:latin typeface="Arial"/>
                <a:cs typeface="Arial"/>
              </a:rPr>
              <a:t>agency, </a:t>
            </a:r>
            <a:r>
              <a:rPr dirty="0" sz="2200">
                <a:solidFill>
                  <a:srgbClr val="3A3A3A"/>
                </a:solidFill>
                <a:latin typeface="Arial"/>
                <a:cs typeface="Arial"/>
              </a:rPr>
              <a:t>regulatory and certification / accreditation  requirements and needs are</a:t>
            </a:r>
            <a:r>
              <a:rPr dirty="0" sz="2200" spc="-114">
                <a:solidFill>
                  <a:srgbClr val="3A3A3A"/>
                </a:solidFill>
                <a:latin typeface="Arial"/>
                <a:cs typeface="Arial"/>
              </a:rPr>
              <a:t> </a:t>
            </a:r>
            <a:r>
              <a:rPr dirty="0" sz="2200">
                <a:solidFill>
                  <a:srgbClr val="3A3A3A"/>
                </a:solidFill>
                <a:latin typeface="Arial"/>
                <a:cs typeface="Arial"/>
              </a:rPr>
              <a:t>met</a:t>
            </a:r>
            <a:endParaRPr sz="2200">
              <a:latin typeface="Arial"/>
              <a:cs typeface="Arial"/>
            </a:endParaRPr>
          </a:p>
          <a:p>
            <a:pPr marL="356870" marR="534670" indent="-344170">
              <a:lnSpc>
                <a:spcPts val="2110"/>
              </a:lnSpc>
              <a:spcBef>
                <a:spcPts val="1060"/>
              </a:spcBef>
              <a:buChar char="•"/>
              <a:tabLst>
                <a:tab pos="356870" algn="l"/>
                <a:tab pos="357505" algn="l"/>
              </a:tabLst>
            </a:pPr>
            <a:r>
              <a:rPr dirty="0" sz="2200" spc="-5">
                <a:solidFill>
                  <a:srgbClr val="3A3A3A"/>
                </a:solidFill>
                <a:latin typeface="Arial"/>
                <a:cs typeface="Arial"/>
              </a:rPr>
              <a:t>Monitoring </a:t>
            </a:r>
            <a:r>
              <a:rPr dirty="0" sz="2200">
                <a:solidFill>
                  <a:srgbClr val="3A3A3A"/>
                </a:solidFill>
                <a:latin typeface="Arial"/>
                <a:cs typeface="Arial"/>
              </a:rPr>
              <a:t>standards of performance </a:t>
            </a:r>
            <a:r>
              <a:rPr dirty="0" sz="2200" spc="-5">
                <a:solidFill>
                  <a:srgbClr val="3A3A3A"/>
                </a:solidFill>
                <a:latin typeface="Arial"/>
                <a:cs typeface="Arial"/>
              </a:rPr>
              <a:t>in </a:t>
            </a:r>
            <a:r>
              <a:rPr dirty="0" sz="2200">
                <a:solidFill>
                  <a:srgbClr val="3A3A3A"/>
                </a:solidFill>
                <a:latin typeface="Arial"/>
                <a:cs typeface="Arial"/>
              </a:rPr>
              <a:t>QMS/QC</a:t>
            </a:r>
            <a:r>
              <a:rPr dirty="0" sz="2200" spc="-290">
                <a:solidFill>
                  <a:srgbClr val="3A3A3A"/>
                </a:solidFill>
                <a:latin typeface="Arial"/>
                <a:cs typeface="Arial"/>
              </a:rPr>
              <a:t> </a:t>
            </a:r>
            <a:r>
              <a:rPr dirty="0" sz="2200" spc="-5">
                <a:solidFill>
                  <a:srgbClr val="3A3A3A"/>
                </a:solidFill>
                <a:latin typeface="Arial"/>
                <a:cs typeface="Arial"/>
              </a:rPr>
              <a:t>and  compliance </a:t>
            </a:r>
            <a:r>
              <a:rPr dirty="0" sz="2200" spc="5">
                <a:solidFill>
                  <a:srgbClr val="3A3A3A"/>
                </a:solidFill>
                <a:latin typeface="Arial"/>
                <a:cs typeface="Arial"/>
              </a:rPr>
              <a:t>to </a:t>
            </a:r>
            <a:r>
              <a:rPr dirty="0" sz="2200">
                <a:solidFill>
                  <a:srgbClr val="3A3A3A"/>
                </a:solidFill>
                <a:latin typeface="Arial"/>
                <a:cs typeface="Arial"/>
              </a:rPr>
              <a:t>ISO/IEC</a:t>
            </a:r>
            <a:r>
              <a:rPr dirty="0" sz="2200" spc="-160">
                <a:solidFill>
                  <a:srgbClr val="3A3A3A"/>
                </a:solidFill>
                <a:latin typeface="Arial"/>
                <a:cs typeface="Arial"/>
              </a:rPr>
              <a:t> </a:t>
            </a:r>
            <a:r>
              <a:rPr dirty="0" sz="2200">
                <a:solidFill>
                  <a:srgbClr val="3A3A3A"/>
                </a:solidFill>
                <a:latin typeface="Arial"/>
                <a:cs typeface="Arial"/>
              </a:rPr>
              <a:t>17025:2017</a:t>
            </a:r>
            <a:endParaRPr sz="2200">
              <a:latin typeface="Arial"/>
              <a:cs typeface="Arial"/>
            </a:endParaRPr>
          </a:p>
          <a:p>
            <a:pPr marL="356870" marR="1635760" indent="-344170">
              <a:lnSpc>
                <a:spcPts val="2110"/>
              </a:lnSpc>
              <a:spcBef>
                <a:spcPts val="1085"/>
              </a:spcBef>
              <a:buChar char="•"/>
              <a:tabLst>
                <a:tab pos="356870" algn="l"/>
                <a:tab pos="357505" algn="l"/>
              </a:tabLst>
            </a:pPr>
            <a:r>
              <a:rPr dirty="0" sz="2200" spc="-5">
                <a:solidFill>
                  <a:srgbClr val="3A3A3A"/>
                </a:solidFill>
                <a:latin typeface="Arial"/>
                <a:cs typeface="Arial"/>
              </a:rPr>
              <a:t>Periodically review QMS </a:t>
            </a:r>
            <a:r>
              <a:rPr dirty="0" sz="2200">
                <a:solidFill>
                  <a:srgbClr val="3A3A3A"/>
                </a:solidFill>
                <a:latin typeface="Arial"/>
                <a:cs typeface="Arial"/>
              </a:rPr>
              <a:t>reports and</a:t>
            </a:r>
            <a:r>
              <a:rPr dirty="0" sz="2200" spc="-204">
                <a:solidFill>
                  <a:srgbClr val="3A3A3A"/>
                </a:solidFill>
                <a:latin typeface="Arial"/>
                <a:cs typeface="Arial"/>
              </a:rPr>
              <a:t> </a:t>
            </a:r>
            <a:r>
              <a:rPr dirty="0" sz="2200" spc="-5">
                <a:solidFill>
                  <a:srgbClr val="3A3A3A"/>
                </a:solidFill>
                <a:latin typeface="Arial"/>
                <a:cs typeface="Arial"/>
              </a:rPr>
              <a:t>provide  </a:t>
            </a:r>
            <a:r>
              <a:rPr dirty="0" sz="2200">
                <a:solidFill>
                  <a:srgbClr val="3A3A3A"/>
                </a:solidFill>
                <a:latin typeface="Arial"/>
                <a:cs typeface="Arial"/>
              </a:rPr>
              <a:t>feedback </a:t>
            </a:r>
            <a:r>
              <a:rPr dirty="0" sz="2200" spc="5">
                <a:solidFill>
                  <a:srgbClr val="3A3A3A"/>
                </a:solidFill>
                <a:latin typeface="Arial"/>
                <a:cs typeface="Arial"/>
              </a:rPr>
              <a:t>to </a:t>
            </a:r>
            <a:r>
              <a:rPr dirty="0" sz="2200">
                <a:solidFill>
                  <a:srgbClr val="3A3A3A"/>
                </a:solidFill>
                <a:latin typeface="Arial"/>
                <a:cs typeface="Arial"/>
              </a:rPr>
              <a:t>sections as</a:t>
            </a:r>
            <a:r>
              <a:rPr dirty="0" sz="2200" spc="-185">
                <a:solidFill>
                  <a:srgbClr val="3A3A3A"/>
                </a:solidFill>
                <a:latin typeface="Arial"/>
                <a:cs typeface="Arial"/>
              </a:rPr>
              <a:t> </a:t>
            </a:r>
            <a:r>
              <a:rPr dirty="0" sz="2200">
                <a:solidFill>
                  <a:srgbClr val="3A3A3A"/>
                </a:solidFill>
                <a:latin typeface="Arial"/>
                <a:cs typeface="Arial"/>
              </a:rPr>
              <a:t>appropriate</a:t>
            </a:r>
            <a:endParaRPr sz="2200">
              <a:latin typeface="Arial"/>
              <a:cs typeface="Arial"/>
            </a:endParaRPr>
          </a:p>
          <a:p>
            <a:pPr marL="356870" marR="344170" indent="-344170">
              <a:lnSpc>
                <a:spcPts val="2110"/>
              </a:lnSpc>
              <a:spcBef>
                <a:spcPts val="1085"/>
              </a:spcBef>
              <a:buChar char="•"/>
              <a:tabLst>
                <a:tab pos="356870" algn="l"/>
                <a:tab pos="357505" algn="l"/>
              </a:tabLst>
            </a:pPr>
            <a:r>
              <a:rPr dirty="0" sz="2200" spc="-5">
                <a:solidFill>
                  <a:srgbClr val="3A3A3A"/>
                </a:solidFill>
                <a:latin typeface="Arial"/>
                <a:cs typeface="Arial"/>
              </a:rPr>
              <a:t>Monitor </a:t>
            </a:r>
            <a:r>
              <a:rPr dirty="0" sz="2200" spc="5">
                <a:solidFill>
                  <a:srgbClr val="3A3A3A"/>
                </a:solidFill>
                <a:latin typeface="Arial"/>
                <a:cs typeface="Arial"/>
              </a:rPr>
              <a:t>the </a:t>
            </a:r>
            <a:r>
              <a:rPr dirty="0" sz="2200" spc="-10">
                <a:solidFill>
                  <a:srgbClr val="3A3A3A"/>
                </a:solidFill>
                <a:latin typeface="Arial"/>
                <a:cs typeface="Arial"/>
              </a:rPr>
              <a:t>validity </a:t>
            </a:r>
            <a:r>
              <a:rPr dirty="0" sz="2200">
                <a:solidFill>
                  <a:srgbClr val="3A3A3A"/>
                </a:solidFill>
                <a:latin typeface="Arial"/>
                <a:cs typeface="Arial"/>
              </a:rPr>
              <a:t>of </a:t>
            </a:r>
            <a:r>
              <a:rPr dirty="0" sz="2200" spc="5">
                <a:solidFill>
                  <a:srgbClr val="3A3A3A"/>
                </a:solidFill>
                <a:latin typeface="Arial"/>
                <a:cs typeface="Arial"/>
              </a:rPr>
              <a:t>the </a:t>
            </a:r>
            <a:r>
              <a:rPr dirty="0" sz="2200" spc="-5">
                <a:solidFill>
                  <a:srgbClr val="3A3A3A"/>
                </a:solidFill>
                <a:latin typeface="Arial"/>
                <a:cs typeface="Arial"/>
              </a:rPr>
              <a:t>analyses </a:t>
            </a:r>
            <a:r>
              <a:rPr dirty="0" sz="2200">
                <a:solidFill>
                  <a:srgbClr val="3A3A3A"/>
                </a:solidFill>
                <a:latin typeface="Arial"/>
                <a:cs typeface="Arial"/>
              </a:rPr>
              <a:t>performed and</a:t>
            </a:r>
            <a:r>
              <a:rPr dirty="0" sz="2200" spc="-225">
                <a:solidFill>
                  <a:srgbClr val="3A3A3A"/>
                </a:solidFill>
                <a:latin typeface="Arial"/>
                <a:cs typeface="Arial"/>
              </a:rPr>
              <a:t> </a:t>
            </a:r>
            <a:r>
              <a:rPr dirty="0" sz="2200">
                <a:solidFill>
                  <a:srgbClr val="3A3A3A"/>
                </a:solidFill>
                <a:latin typeface="Arial"/>
                <a:cs typeface="Arial"/>
              </a:rPr>
              <a:t>data  generated </a:t>
            </a:r>
            <a:r>
              <a:rPr dirty="0" sz="2200" spc="-5">
                <a:solidFill>
                  <a:srgbClr val="3A3A3A"/>
                </a:solidFill>
                <a:latin typeface="Arial"/>
                <a:cs typeface="Arial"/>
              </a:rPr>
              <a:t>in </a:t>
            </a:r>
            <a:r>
              <a:rPr dirty="0" sz="2200" spc="5">
                <a:solidFill>
                  <a:srgbClr val="3A3A3A"/>
                </a:solidFill>
                <a:latin typeface="Arial"/>
                <a:cs typeface="Arial"/>
              </a:rPr>
              <a:t>the </a:t>
            </a:r>
            <a:r>
              <a:rPr dirty="0" sz="2200">
                <a:solidFill>
                  <a:srgbClr val="3A3A3A"/>
                </a:solidFill>
                <a:latin typeface="Arial"/>
                <a:cs typeface="Arial"/>
              </a:rPr>
              <a:t>laboratory </a:t>
            </a:r>
            <a:r>
              <a:rPr dirty="0" sz="2200" spc="5">
                <a:solidFill>
                  <a:srgbClr val="3A3A3A"/>
                </a:solidFill>
                <a:latin typeface="Arial"/>
                <a:cs typeface="Arial"/>
              </a:rPr>
              <a:t>to </a:t>
            </a:r>
            <a:r>
              <a:rPr dirty="0" sz="2200">
                <a:solidFill>
                  <a:srgbClr val="3A3A3A"/>
                </a:solidFill>
                <a:latin typeface="Arial"/>
                <a:cs typeface="Arial"/>
              </a:rPr>
              <a:t>assure </a:t>
            </a:r>
            <a:r>
              <a:rPr dirty="0" sz="2200" spc="-5">
                <a:solidFill>
                  <a:srgbClr val="3A3A3A"/>
                </a:solidFill>
                <a:latin typeface="Arial"/>
                <a:cs typeface="Arial"/>
              </a:rPr>
              <a:t>reliable</a:t>
            </a:r>
            <a:r>
              <a:rPr dirty="0" sz="2200" spc="-235">
                <a:solidFill>
                  <a:srgbClr val="3A3A3A"/>
                </a:solidFill>
                <a:latin typeface="Arial"/>
                <a:cs typeface="Arial"/>
              </a:rPr>
              <a:t> </a:t>
            </a:r>
            <a:r>
              <a:rPr dirty="0" sz="2200">
                <a:solidFill>
                  <a:srgbClr val="3A3A3A"/>
                </a:solidFill>
                <a:latin typeface="Arial"/>
                <a:cs typeface="Arial"/>
              </a:rPr>
              <a:t>data</a:t>
            </a:r>
            <a:endParaRPr sz="2200">
              <a:latin typeface="Arial"/>
              <a:cs typeface="Arial"/>
            </a:endParaRPr>
          </a:p>
          <a:p>
            <a:pPr marL="356870" marR="5080" indent="-344170">
              <a:lnSpc>
                <a:spcPct val="79100"/>
              </a:lnSpc>
              <a:spcBef>
                <a:spcPts val="1125"/>
              </a:spcBef>
              <a:buChar char="•"/>
              <a:tabLst>
                <a:tab pos="356870" algn="l"/>
                <a:tab pos="357505" algn="l"/>
              </a:tabLst>
            </a:pPr>
            <a:r>
              <a:rPr dirty="0" sz="2200" spc="-50">
                <a:solidFill>
                  <a:srgbClr val="3A3A3A"/>
                </a:solidFill>
                <a:latin typeface="Arial"/>
                <a:cs typeface="Arial"/>
              </a:rPr>
              <a:t>Technical </a:t>
            </a:r>
            <a:r>
              <a:rPr dirty="0" sz="2200" spc="-5">
                <a:solidFill>
                  <a:srgbClr val="3A3A3A"/>
                </a:solidFill>
                <a:latin typeface="Arial"/>
                <a:cs typeface="Arial"/>
              </a:rPr>
              <a:t>Managers </a:t>
            </a:r>
            <a:r>
              <a:rPr dirty="0" sz="2200">
                <a:solidFill>
                  <a:srgbClr val="3A3A3A"/>
                </a:solidFill>
                <a:latin typeface="Arial"/>
                <a:cs typeface="Arial"/>
              </a:rPr>
              <a:t>must be named and </a:t>
            </a:r>
            <a:r>
              <a:rPr dirty="0" sz="2200" spc="-5">
                <a:solidFill>
                  <a:srgbClr val="3A3A3A"/>
                </a:solidFill>
                <a:latin typeface="Arial"/>
                <a:cs typeface="Arial"/>
              </a:rPr>
              <a:t>have deputies</a:t>
            </a:r>
            <a:r>
              <a:rPr dirty="0" sz="2200" spc="-229">
                <a:solidFill>
                  <a:srgbClr val="3A3A3A"/>
                </a:solidFill>
                <a:latin typeface="Arial"/>
                <a:cs typeface="Arial"/>
              </a:rPr>
              <a:t> </a:t>
            </a:r>
            <a:r>
              <a:rPr dirty="0" sz="2200" spc="-5">
                <a:solidFill>
                  <a:srgbClr val="3A3A3A"/>
                </a:solidFill>
                <a:latin typeface="Arial"/>
                <a:cs typeface="Arial"/>
              </a:rPr>
              <a:t>or  </a:t>
            </a:r>
            <a:r>
              <a:rPr dirty="0" sz="2200">
                <a:solidFill>
                  <a:srgbClr val="3A3A3A"/>
                </a:solidFill>
                <a:latin typeface="Arial"/>
                <a:cs typeface="Arial"/>
              </a:rPr>
              <a:t>designated</a:t>
            </a:r>
            <a:r>
              <a:rPr dirty="0" sz="2200" spc="-90">
                <a:solidFill>
                  <a:srgbClr val="3A3A3A"/>
                </a:solidFill>
                <a:latin typeface="Arial"/>
                <a:cs typeface="Arial"/>
              </a:rPr>
              <a:t> </a:t>
            </a:r>
            <a:r>
              <a:rPr dirty="0" sz="2200">
                <a:solidFill>
                  <a:srgbClr val="3A3A3A"/>
                </a:solidFill>
                <a:latin typeface="Arial"/>
                <a:cs typeface="Arial"/>
              </a:rPr>
              <a:t>representatives.</a:t>
            </a:r>
            <a:endParaRPr sz="220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3544823" y="5687567"/>
            <a:ext cx="859536" cy="89611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algn="r" marR="99060">
              <a:lnSpc>
                <a:spcPct val="100000"/>
              </a:lnSpc>
            </a:pPr>
            <a:r>
              <a:rPr dirty="0" spc="-5"/>
              <a:t>QMS Quick Learning</a:t>
            </a:r>
            <a:r>
              <a:rPr dirty="0" spc="-110"/>
              <a:t> </a:t>
            </a:r>
            <a:r>
              <a:rPr dirty="0" spc="-10"/>
              <a:t>Activity</a:t>
            </a:r>
          </a:p>
          <a:p>
            <a:pPr algn="r" marR="93980">
              <a:lnSpc>
                <a:spcPct val="100000"/>
              </a:lnSpc>
              <a:spcBef>
                <a:spcPts val="380"/>
              </a:spcBef>
            </a:pPr>
            <a:fld id="{81D60167-4931-47E6-BA6A-407CBD079E47}" type="slidenum">
              <a:rPr dirty="0" sz="1800" spc="-5">
                <a:solidFill>
                  <a:srgbClr val="3A3A3A"/>
                </a:solidFill>
                <a:latin typeface="Arial"/>
                <a:cs typeface="Arial"/>
              </a:rPr>
              <a:t>10</a:t>
            </a:fld>
            <a:endParaRPr sz="1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43991" y="260985"/>
            <a:ext cx="6443345" cy="636270"/>
          </a:xfrm>
          <a:prstGeom prst="rect"/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4000"/>
              <a:t>Management</a:t>
            </a:r>
            <a:r>
              <a:rPr dirty="0" sz="4000" spc="-110"/>
              <a:t> </a:t>
            </a:r>
            <a:r>
              <a:rPr dirty="0" sz="4000" spc="-25"/>
              <a:t>Responsibilities</a:t>
            </a:r>
            <a:endParaRPr sz="4000"/>
          </a:p>
        </p:txBody>
      </p:sp>
      <p:sp>
        <p:nvSpPr>
          <p:cNvPr id="3" name="object 3"/>
          <p:cNvSpPr txBox="1"/>
          <p:nvPr/>
        </p:nvSpPr>
        <p:spPr>
          <a:xfrm>
            <a:off x="535431" y="1330577"/>
            <a:ext cx="7995920" cy="3926204"/>
          </a:xfrm>
          <a:prstGeom prst="rect">
            <a:avLst/>
          </a:prstGeom>
        </p:spPr>
        <p:txBody>
          <a:bodyPr wrap="square" lIns="0" tIns="70485" rIns="0" bIns="0" rtlCol="0" vert="horz">
            <a:spAutoFit/>
          </a:bodyPr>
          <a:lstStyle/>
          <a:p>
            <a:pPr marL="356870" marR="10160" indent="-344170">
              <a:lnSpc>
                <a:spcPts val="1920"/>
              </a:lnSpc>
              <a:spcBef>
                <a:spcPts val="555"/>
              </a:spcBef>
              <a:buChar char="•"/>
              <a:tabLst>
                <a:tab pos="356870" algn="l"/>
                <a:tab pos="357505" algn="l"/>
              </a:tabLst>
            </a:pPr>
            <a:r>
              <a:rPr dirty="0" sz="2000" spc="-120">
                <a:solidFill>
                  <a:srgbClr val="3A3A3A"/>
                </a:solidFill>
                <a:latin typeface="Arial"/>
                <a:cs typeface="Arial"/>
              </a:rPr>
              <a:t>Top </a:t>
            </a:r>
            <a:r>
              <a:rPr dirty="0" sz="2000" spc="-5">
                <a:solidFill>
                  <a:srgbClr val="3A3A3A"/>
                </a:solidFill>
                <a:latin typeface="Arial"/>
                <a:cs typeface="Arial"/>
              </a:rPr>
              <a:t>management </a:t>
            </a:r>
            <a:r>
              <a:rPr dirty="0" sz="2000" spc="5">
                <a:solidFill>
                  <a:srgbClr val="3A3A3A"/>
                </a:solidFill>
                <a:latin typeface="Arial"/>
                <a:cs typeface="Arial"/>
              </a:rPr>
              <a:t>must </a:t>
            </a:r>
            <a:r>
              <a:rPr dirty="0" sz="2000" spc="-5">
                <a:solidFill>
                  <a:srgbClr val="3A3A3A"/>
                </a:solidFill>
                <a:latin typeface="Arial"/>
                <a:cs typeface="Arial"/>
              </a:rPr>
              <a:t>ensure </a:t>
            </a:r>
            <a:r>
              <a:rPr dirty="0" sz="2000" spc="-10">
                <a:solidFill>
                  <a:srgbClr val="3A3A3A"/>
                </a:solidFill>
                <a:latin typeface="Arial"/>
                <a:cs typeface="Arial"/>
              </a:rPr>
              <a:t>that the integrity of the </a:t>
            </a:r>
            <a:r>
              <a:rPr dirty="0" sz="2000" spc="-5">
                <a:solidFill>
                  <a:srgbClr val="3A3A3A"/>
                </a:solidFill>
                <a:latin typeface="Arial"/>
                <a:cs typeface="Arial"/>
              </a:rPr>
              <a:t>management  </a:t>
            </a:r>
            <a:r>
              <a:rPr dirty="0" sz="2000" spc="-15">
                <a:solidFill>
                  <a:srgbClr val="3A3A3A"/>
                </a:solidFill>
                <a:latin typeface="Arial"/>
                <a:cs typeface="Arial"/>
              </a:rPr>
              <a:t>system is </a:t>
            </a:r>
            <a:r>
              <a:rPr dirty="0" sz="2000" spc="-10">
                <a:solidFill>
                  <a:srgbClr val="3A3A3A"/>
                </a:solidFill>
                <a:latin typeface="Arial"/>
                <a:cs typeface="Arial"/>
              </a:rPr>
              <a:t>maintained </a:t>
            </a:r>
            <a:r>
              <a:rPr dirty="0" sz="2000" spc="-15">
                <a:solidFill>
                  <a:srgbClr val="3A3A3A"/>
                </a:solidFill>
                <a:latin typeface="Arial"/>
                <a:cs typeface="Arial"/>
              </a:rPr>
              <a:t>when </a:t>
            </a:r>
            <a:r>
              <a:rPr dirty="0" sz="2000" spc="-10">
                <a:solidFill>
                  <a:srgbClr val="3A3A3A"/>
                </a:solidFill>
                <a:latin typeface="Arial"/>
                <a:cs typeface="Arial"/>
              </a:rPr>
              <a:t>changes to the </a:t>
            </a:r>
            <a:r>
              <a:rPr dirty="0" sz="2000" spc="-5">
                <a:solidFill>
                  <a:srgbClr val="3A3A3A"/>
                </a:solidFill>
                <a:latin typeface="Arial"/>
                <a:cs typeface="Arial"/>
              </a:rPr>
              <a:t>management </a:t>
            </a:r>
            <a:r>
              <a:rPr dirty="0" sz="2000" spc="-15">
                <a:solidFill>
                  <a:srgbClr val="3A3A3A"/>
                </a:solidFill>
                <a:latin typeface="Arial"/>
                <a:cs typeface="Arial"/>
              </a:rPr>
              <a:t>system </a:t>
            </a:r>
            <a:r>
              <a:rPr dirty="0" sz="2000" spc="-5">
                <a:solidFill>
                  <a:srgbClr val="3A3A3A"/>
                </a:solidFill>
                <a:latin typeface="Arial"/>
                <a:cs typeface="Arial"/>
              </a:rPr>
              <a:t>are  </a:t>
            </a:r>
            <a:r>
              <a:rPr dirty="0" sz="2000" spc="-15">
                <a:solidFill>
                  <a:srgbClr val="3A3A3A"/>
                </a:solidFill>
                <a:latin typeface="Arial"/>
                <a:cs typeface="Arial"/>
              </a:rPr>
              <a:t>planned </a:t>
            </a:r>
            <a:r>
              <a:rPr dirty="0" sz="2000" spc="-10">
                <a:solidFill>
                  <a:srgbClr val="3A3A3A"/>
                </a:solidFill>
                <a:latin typeface="Arial"/>
                <a:cs typeface="Arial"/>
              </a:rPr>
              <a:t>and</a:t>
            </a:r>
            <a:r>
              <a:rPr dirty="0" sz="2000" spc="40">
                <a:solidFill>
                  <a:srgbClr val="3A3A3A"/>
                </a:solidFill>
                <a:latin typeface="Arial"/>
                <a:cs typeface="Arial"/>
              </a:rPr>
              <a:t> </a:t>
            </a:r>
            <a:r>
              <a:rPr dirty="0" sz="2000" spc="-5">
                <a:solidFill>
                  <a:srgbClr val="3A3A3A"/>
                </a:solidFill>
                <a:latin typeface="Arial"/>
                <a:cs typeface="Arial"/>
              </a:rPr>
              <a:t>implemented.</a:t>
            </a:r>
            <a:endParaRPr sz="2000">
              <a:latin typeface="Arial"/>
              <a:cs typeface="Arial"/>
            </a:endParaRPr>
          </a:p>
          <a:p>
            <a:pPr lvl="1" marL="756285" indent="-286385">
              <a:lnSpc>
                <a:spcPct val="100000"/>
              </a:lnSpc>
              <a:spcBef>
                <a:spcPts val="625"/>
              </a:spcBef>
              <a:buChar char="–"/>
              <a:tabLst>
                <a:tab pos="756285" algn="l"/>
                <a:tab pos="756920" algn="l"/>
              </a:tabLst>
            </a:pPr>
            <a:r>
              <a:rPr dirty="0" sz="1800">
                <a:solidFill>
                  <a:srgbClr val="3A3A3A"/>
                </a:solidFill>
                <a:latin typeface="Arial"/>
                <a:cs typeface="Arial"/>
              </a:rPr>
              <a:t>Are </a:t>
            </a:r>
            <a:r>
              <a:rPr dirty="0" sz="1800" spc="-5">
                <a:solidFill>
                  <a:srgbClr val="3A3A3A"/>
                </a:solidFill>
                <a:latin typeface="Arial"/>
                <a:cs typeface="Arial"/>
              </a:rPr>
              <a:t>changes </a:t>
            </a:r>
            <a:r>
              <a:rPr dirty="0" sz="1800">
                <a:solidFill>
                  <a:srgbClr val="3A3A3A"/>
                </a:solidFill>
                <a:latin typeface="Arial"/>
                <a:cs typeface="Arial"/>
              </a:rPr>
              <a:t>in the </a:t>
            </a:r>
            <a:r>
              <a:rPr dirty="0" sz="1800" spc="-20">
                <a:solidFill>
                  <a:srgbClr val="3A3A3A"/>
                </a:solidFill>
                <a:latin typeface="Arial"/>
                <a:cs typeface="Arial"/>
              </a:rPr>
              <a:t>QMS </a:t>
            </a:r>
            <a:r>
              <a:rPr dirty="0" sz="1800">
                <a:solidFill>
                  <a:srgbClr val="3A3A3A"/>
                </a:solidFill>
                <a:latin typeface="Arial"/>
                <a:cs typeface="Arial"/>
              </a:rPr>
              <a:t>carefully</a:t>
            </a:r>
            <a:r>
              <a:rPr dirty="0" sz="1800" spc="-140">
                <a:solidFill>
                  <a:srgbClr val="3A3A3A"/>
                </a:solidFill>
                <a:latin typeface="Arial"/>
                <a:cs typeface="Arial"/>
              </a:rPr>
              <a:t> </a:t>
            </a:r>
            <a:r>
              <a:rPr dirty="0" sz="1800" spc="-5">
                <a:solidFill>
                  <a:srgbClr val="3A3A3A"/>
                </a:solidFill>
                <a:latin typeface="Arial"/>
                <a:cs typeface="Arial"/>
              </a:rPr>
              <a:t>planned?</a:t>
            </a:r>
            <a:endParaRPr sz="1800">
              <a:latin typeface="Arial"/>
              <a:cs typeface="Arial"/>
            </a:endParaRPr>
          </a:p>
          <a:p>
            <a:pPr marL="356870" indent="-344170">
              <a:lnSpc>
                <a:spcPct val="100000"/>
              </a:lnSpc>
              <a:spcBef>
                <a:spcPts val="590"/>
              </a:spcBef>
              <a:buChar char="•"/>
              <a:tabLst>
                <a:tab pos="356870" algn="l"/>
                <a:tab pos="357505" algn="l"/>
              </a:tabLst>
            </a:pPr>
            <a:r>
              <a:rPr dirty="0" sz="2000" spc="-5">
                <a:solidFill>
                  <a:srgbClr val="3A3A3A"/>
                </a:solidFill>
                <a:latin typeface="Arial"/>
                <a:cs typeface="Arial"/>
              </a:rPr>
              <a:t>Perform </a:t>
            </a:r>
            <a:r>
              <a:rPr dirty="0" sz="2000" spc="-10">
                <a:solidFill>
                  <a:srgbClr val="3A3A3A"/>
                </a:solidFill>
                <a:latin typeface="Arial"/>
                <a:cs typeface="Arial"/>
              </a:rPr>
              <a:t>an annual </a:t>
            </a:r>
            <a:r>
              <a:rPr dirty="0" sz="2000" spc="-5">
                <a:solidFill>
                  <a:srgbClr val="3A3A3A"/>
                </a:solidFill>
                <a:latin typeface="Arial"/>
                <a:cs typeface="Arial"/>
              </a:rPr>
              <a:t>documented management </a:t>
            </a:r>
            <a:r>
              <a:rPr dirty="0" sz="2000" spc="-10">
                <a:solidFill>
                  <a:srgbClr val="3A3A3A"/>
                </a:solidFill>
                <a:latin typeface="Arial"/>
                <a:cs typeface="Arial"/>
              </a:rPr>
              <a:t>review of the</a:t>
            </a:r>
            <a:r>
              <a:rPr dirty="0" sz="2000" spc="-215">
                <a:solidFill>
                  <a:srgbClr val="3A3A3A"/>
                </a:solidFill>
                <a:latin typeface="Arial"/>
                <a:cs typeface="Arial"/>
              </a:rPr>
              <a:t> </a:t>
            </a:r>
            <a:r>
              <a:rPr dirty="0" sz="2000" spc="-10">
                <a:solidFill>
                  <a:srgbClr val="3A3A3A"/>
                </a:solidFill>
                <a:latin typeface="Arial"/>
                <a:cs typeface="Arial"/>
              </a:rPr>
              <a:t>QMS.</a:t>
            </a:r>
            <a:endParaRPr sz="2000">
              <a:latin typeface="Arial"/>
              <a:cs typeface="Arial"/>
            </a:endParaRPr>
          </a:p>
          <a:p>
            <a:pPr lvl="1" marL="756285" marR="581660" indent="-286385">
              <a:lnSpc>
                <a:spcPct val="80000"/>
              </a:lnSpc>
              <a:spcBef>
                <a:spcPts val="1015"/>
              </a:spcBef>
              <a:buChar char="–"/>
              <a:tabLst>
                <a:tab pos="756285" algn="l"/>
                <a:tab pos="756920" algn="l"/>
              </a:tabLst>
            </a:pPr>
            <a:r>
              <a:rPr dirty="0" sz="1800" spc="-5">
                <a:solidFill>
                  <a:srgbClr val="3A3A3A"/>
                </a:solidFill>
                <a:latin typeface="Arial"/>
                <a:cs typeface="Arial"/>
              </a:rPr>
              <a:t>SOPs</a:t>
            </a:r>
            <a:r>
              <a:rPr dirty="0" sz="1800" spc="10">
                <a:solidFill>
                  <a:srgbClr val="3A3A3A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3A3A3A"/>
                </a:solidFill>
                <a:latin typeface="Arial"/>
                <a:cs typeface="Arial"/>
              </a:rPr>
              <a:t>and</a:t>
            </a:r>
            <a:r>
              <a:rPr dirty="0" sz="1800" spc="-65">
                <a:solidFill>
                  <a:srgbClr val="3A3A3A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3A3A3A"/>
                </a:solidFill>
                <a:latin typeface="Arial"/>
                <a:cs typeface="Arial"/>
              </a:rPr>
              <a:t>other</a:t>
            </a:r>
            <a:r>
              <a:rPr dirty="0" sz="1800" spc="-95">
                <a:solidFill>
                  <a:srgbClr val="3A3A3A"/>
                </a:solidFill>
                <a:latin typeface="Arial"/>
                <a:cs typeface="Arial"/>
              </a:rPr>
              <a:t> </a:t>
            </a:r>
            <a:r>
              <a:rPr dirty="0" sz="1800" spc="-5">
                <a:solidFill>
                  <a:srgbClr val="3A3A3A"/>
                </a:solidFill>
                <a:latin typeface="Arial"/>
                <a:cs typeface="Arial"/>
              </a:rPr>
              <a:t>documents</a:t>
            </a:r>
            <a:r>
              <a:rPr dirty="0" sz="1800" spc="-105">
                <a:solidFill>
                  <a:srgbClr val="3A3A3A"/>
                </a:solidFill>
                <a:latin typeface="Arial"/>
                <a:cs typeface="Arial"/>
              </a:rPr>
              <a:t> </a:t>
            </a:r>
            <a:r>
              <a:rPr dirty="0" sz="1800" spc="5">
                <a:solidFill>
                  <a:srgbClr val="3A3A3A"/>
                </a:solidFill>
                <a:latin typeface="Arial"/>
                <a:cs typeface="Arial"/>
              </a:rPr>
              <a:t>must</a:t>
            </a:r>
            <a:r>
              <a:rPr dirty="0" sz="1800" spc="-45">
                <a:solidFill>
                  <a:srgbClr val="3A3A3A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3A3A3A"/>
                </a:solidFill>
                <a:latin typeface="Arial"/>
                <a:cs typeface="Arial"/>
              </a:rPr>
              <a:t>align</a:t>
            </a:r>
            <a:r>
              <a:rPr dirty="0" sz="1800" spc="-110">
                <a:solidFill>
                  <a:srgbClr val="3A3A3A"/>
                </a:solidFill>
                <a:latin typeface="Arial"/>
                <a:cs typeface="Arial"/>
              </a:rPr>
              <a:t> </a:t>
            </a:r>
            <a:r>
              <a:rPr dirty="0" sz="1800" spc="-30">
                <a:solidFill>
                  <a:srgbClr val="3A3A3A"/>
                </a:solidFill>
                <a:latin typeface="Arial"/>
                <a:cs typeface="Arial"/>
              </a:rPr>
              <a:t>with</a:t>
            </a:r>
            <a:r>
              <a:rPr dirty="0" sz="1800" spc="15">
                <a:solidFill>
                  <a:srgbClr val="3A3A3A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3A3A3A"/>
                </a:solidFill>
                <a:latin typeface="Arial"/>
                <a:cs typeface="Arial"/>
              </a:rPr>
              <a:t>the</a:t>
            </a:r>
            <a:r>
              <a:rPr dirty="0" sz="1800" spc="-15">
                <a:solidFill>
                  <a:srgbClr val="3A3A3A"/>
                </a:solidFill>
                <a:latin typeface="Arial"/>
                <a:cs typeface="Arial"/>
              </a:rPr>
              <a:t> </a:t>
            </a:r>
            <a:r>
              <a:rPr dirty="0" sz="1800" spc="-5">
                <a:solidFill>
                  <a:srgbClr val="3A3A3A"/>
                </a:solidFill>
                <a:latin typeface="Arial"/>
                <a:cs typeface="Arial"/>
              </a:rPr>
              <a:t>policies</a:t>
            </a:r>
            <a:r>
              <a:rPr dirty="0" sz="1800" spc="-85">
                <a:solidFill>
                  <a:srgbClr val="3A3A3A"/>
                </a:solidFill>
                <a:latin typeface="Arial"/>
                <a:cs typeface="Arial"/>
              </a:rPr>
              <a:t> </a:t>
            </a:r>
            <a:r>
              <a:rPr dirty="0" sz="1800" spc="5">
                <a:solidFill>
                  <a:srgbClr val="3A3A3A"/>
                </a:solidFill>
                <a:latin typeface="Arial"/>
                <a:cs typeface="Arial"/>
              </a:rPr>
              <a:t>set</a:t>
            </a:r>
            <a:r>
              <a:rPr dirty="0" sz="1800" spc="-65">
                <a:solidFill>
                  <a:srgbClr val="3A3A3A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3A3A3A"/>
                </a:solidFill>
                <a:latin typeface="Arial"/>
                <a:cs typeface="Arial"/>
              </a:rPr>
              <a:t>forth</a:t>
            </a:r>
            <a:r>
              <a:rPr dirty="0" sz="1800" spc="-65">
                <a:solidFill>
                  <a:srgbClr val="3A3A3A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3A3A3A"/>
                </a:solidFill>
                <a:latin typeface="Arial"/>
                <a:cs typeface="Arial"/>
              </a:rPr>
              <a:t>in  the</a:t>
            </a:r>
            <a:r>
              <a:rPr dirty="0" sz="1800" spc="-45">
                <a:solidFill>
                  <a:srgbClr val="3A3A3A"/>
                </a:solidFill>
                <a:latin typeface="Arial"/>
                <a:cs typeface="Arial"/>
              </a:rPr>
              <a:t> </a:t>
            </a:r>
            <a:r>
              <a:rPr dirty="0" sz="1800" spc="-15">
                <a:solidFill>
                  <a:srgbClr val="3A3A3A"/>
                </a:solidFill>
                <a:latin typeface="Arial"/>
                <a:cs typeface="Arial"/>
              </a:rPr>
              <a:t>QMS</a:t>
            </a:r>
            <a:endParaRPr sz="1800">
              <a:latin typeface="Arial"/>
              <a:cs typeface="Arial"/>
            </a:endParaRPr>
          </a:p>
          <a:p>
            <a:pPr algn="just" marL="356870" marR="407034" indent="-344170">
              <a:lnSpc>
                <a:spcPts val="1920"/>
              </a:lnSpc>
              <a:spcBef>
                <a:spcPts val="1080"/>
              </a:spcBef>
              <a:buChar char="•"/>
              <a:tabLst>
                <a:tab pos="357505" algn="l"/>
              </a:tabLst>
            </a:pPr>
            <a:r>
              <a:rPr dirty="0" sz="2000" spc="-5">
                <a:solidFill>
                  <a:srgbClr val="3A3A3A"/>
                </a:solidFill>
                <a:latin typeface="Arial"/>
                <a:cs typeface="Arial"/>
              </a:rPr>
              <a:t>Review training requirements </a:t>
            </a:r>
            <a:r>
              <a:rPr dirty="0" sz="2000" spc="-10">
                <a:solidFill>
                  <a:srgbClr val="3A3A3A"/>
                </a:solidFill>
                <a:latin typeface="Arial"/>
                <a:cs typeface="Arial"/>
              </a:rPr>
              <a:t>to </a:t>
            </a:r>
            <a:r>
              <a:rPr dirty="0" sz="2000" spc="-5">
                <a:solidFill>
                  <a:srgbClr val="3A3A3A"/>
                </a:solidFill>
                <a:latin typeface="Arial"/>
                <a:cs typeface="Arial"/>
              </a:rPr>
              <a:t>ensure </a:t>
            </a:r>
            <a:r>
              <a:rPr dirty="0" sz="2000" spc="-10">
                <a:solidFill>
                  <a:srgbClr val="3A3A3A"/>
                </a:solidFill>
                <a:latin typeface="Arial"/>
                <a:cs typeface="Arial"/>
              </a:rPr>
              <a:t>that </a:t>
            </a:r>
            <a:r>
              <a:rPr dirty="0" sz="2000" spc="-20">
                <a:solidFill>
                  <a:srgbClr val="3A3A3A"/>
                </a:solidFill>
                <a:latin typeface="Arial"/>
                <a:cs typeface="Arial"/>
              </a:rPr>
              <a:t>staff </a:t>
            </a:r>
            <a:r>
              <a:rPr dirty="0" sz="2000" spc="-10">
                <a:solidFill>
                  <a:srgbClr val="3A3A3A"/>
                </a:solidFill>
                <a:latin typeface="Arial"/>
                <a:cs typeface="Arial"/>
              </a:rPr>
              <a:t>understand the  importance of the </a:t>
            </a:r>
            <a:r>
              <a:rPr dirty="0" sz="2000" spc="-5">
                <a:solidFill>
                  <a:srgbClr val="3A3A3A"/>
                </a:solidFill>
                <a:latin typeface="Arial"/>
                <a:cs typeface="Arial"/>
              </a:rPr>
              <a:t>QMS </a:t>
            </a:r>
            <a:r>
              <a:rPr dirty="0" sz="2000" spc="-10">
                <a:solidFill>
                  <a:srgbClr val="3A3A3A"/>
                </a:solidFill>
                <a:latin typeface="Arial"/>
                <a:cs typeface="Arial"/>
              </a:rPr>
              <a:t>and adhere to ethical </a:t>
            </a:r>
            <a:r>
              <a:rPr dirty="0" sz="2000" spc="-5">
                <a:solidFill>
                  <a:srgbClr val="3A3A3A"/>
                </a:solidFill>
                <a:latin typeface="Arial"/>
                <a:cs typeface="Arial"/>
              </a:rPr>
              <a:t>practices </a:t>
            </a:r>
            <a:r>
              <a:rPr dirty="0" sz="2000" spc="-10">
                <a:solidFill>
                  <a:srgbClr val="3A3A3A"/>
                </a:solidFill>
                <a:latin typeface="Arial"/>
                <a:cs typeface="Arial"/>
              </a:rPr>
              <a:t>and data  </a:t>
            </a:r>
            <a:r>
              <a:rPr dirty="0" sz="2000" spc="-30">
                <a:solidFill>
                  <a:srgbClr val="3A3A3A"/>
                </a:solidFill>
                <a:latin typeface="Arial"/>
                <a:cs typeface="Arial"/>
              </a:rPr>
              <a:t>integrity.</a:t>
            </a:r>
            <a:endParaRPr sz="2000">
              <a:latin typeface="Arial"/>
              <a:cs typeface="Arial"/>
            </a:endParaRPr>
          </a:p>
          <a:p>
            <a:pPr lvl="1" marL="756285" indent="-286385">
              <a:lnSpc>
                <a:spcPts val="2030"/>
              </a:lnSpc>
              <a:spcBef>
                <a:spcPts val="360"/>
              </a:spcBef>
              <a:buChar char="–"/>
              <a:tabLst>
                <a:tab pos="756285" algn="l"/>
                <a:tab pos="756920" algn="l"/>
              </a:tabLst>
            </a:pPr>
            <a:r>
              <a:rPr dirty="0" sz="1800">
                <a:solidFill>
                  <a:srgbClr val="3A3A3A"/>
                </a:solidFill>
                <a:latin typeface="Arial"/>
                <a:cs typeface="Arial"/>
              </a:rPr>
              <a:t>Ensure </a:t>
            </a:r>
            <a:r>
              <a:rPr dirty="0" sz="1800" spc="-5">
                <a:solidFill>
                  <a:srgbClr val="3A3A3A"/>
                </a:solidFill>
                <a:latin typeface="Arial"/>
                <a:cs typeface="Arial"/>
              </a:rPr>
              <a:t>employees </a:t>
            </a:r>
            <a:r>
              <a:rPr dirty="0" sz="1800" spc="5">
                <a:solidFill>
                  <a:srgbClr val="3A3A3A"/>
                </a:solidFill>
                <a:latin typeface="Arial"/>
                <a:cs typeface="Arial"/>
              </a:rPr>
              <a:t>meet </a:t>
            </a:r>
            <a:r>
              <a:rPr dirty="0" sz="1800">
                <a:solidFill>
                  <a:srgbClr val="3A3A3A"/>
                </a:solidFill>
                <a:latin typeface="Arial"/>
                <a:cs typeface="Arial"/>
              </a:rPr>
              <a:t>the </a:t>
            </a:r>
            <a:r>
              <a:rPr dirty="0" sz="1800" spc="-10">
                <a:solidFill>
                  <a:srgbClr val="3A3A3A"/>
                </a:solidFill>
                <a:latin typeface="Arial"/>
                <a:cs typeface="Arial"/>
              </a:rPr>
              <a:t>qualifications </a:t>
            </a:r>
            <a:r>
              <a:rPr dirty="0" sz="1800" spc="-5">
                <a:solidFill>
                  <a:srgbClr val="3A3A3A"/>
                </a:solidFill>
                <a:latin typeface="Arial"/>
                <a:cs typeface="Arial"/>
              </a:rPr>
              <a:t>defined </a:t>
            </a:r>
            <a:r>
              <a:rPr dirty="0" sz="1800">
                <a:solidFill>
                  <a:srgbClr val="3A3A3A"/>
                </a:solidFill>
                <a:latin typeface="Arial"/>
                <a:cs typeface="Arial"/>
              </a:rPr>
              <a:t>in the job</a:t>
            </a:r>
            <a:r>
              <a:rPr dirty="0" sz="1800" spc="-280">
                <a:solidFill>
                  <a:srgbClr val="3A3A3A"/>
                </a:solidFill>
                <a:latin typeface="Arial"/>
                <a:cs typeface="Arial"/>
              </a:rPr>
              <a:t> </a:t>
            </a:r>
            <a:r>
              <a:rPr dirty="0" sz="1800" spc="-10">
                <a:solidFill>
                  <a:srgbClr val="3A3A3A"/>
                </a:solidFill>
                <a:latin typeface="Arial"/>
                <a:cs typeface="Arial"/>
              </a:rPr>
              <a:t>description.</a:t>
            </a:r>
            <a:endParaRPr sz="1800">
              <a:latin typeface="Arial"/>
              <a:cs typeface="Arial"/>
            </a:endParaRPr>
          </a:p>
          <a:p>
            <a:pPr marL="756285">
              <a:lnSpc>
                <a:spcPts val="2030"/>
              </a:lnSpc>
            </a:pPr>
            <a:r>
              <a:rPr dirty="0" sz="1800" spc="-5">
                <a:solidFill>
                  <a:srgbClr val="3A3A3A"/>
                </a:solidFill>
                <a:latin typeface="Arial"/>
                <a:cs typeface="Arial"/>
              </a:rPr>
              <a:t>Authorize employees </a:t>
            </a:r>
            <a:r>
              <a:rPr dirty="0" sz="1800">
                <a:solidFill>
                  <a:srgbClr val="3A3A3A"/>
                </a:solidFill>
                <a:latin typeface="Arial"/>
                <a:cs typeface="Arial"/>
              </a:rPr>
              <a:t>to perform </a:t>
            </a:r>
            <a:r>
              <a:rPr dirty="0" sz="1800" spc="-5">
                <a:solidFill>
                  <a:srgbClr val="3A3A3A"/>
                </a:solidFill>
                <a:latin typeface="Arial"/>
                <a:cs typeface="Arial"/>
              </a:rPr>
              <a:t>quality management</a:t>
            </a:r>
            <a:r>
              <a:rPr dirty="0" sz="1800" spc="-285">
                <a:solidFill>
                  <a:srgbClr val="3A3A3A"/>
                </a:solidFill>
                <a:latin typeface="Arial"/>
                <a:cs typeface="Arial"/>
              </a:rPr>
              <a:t> </a:t>
            </a:r>
            <a:r>
              <a:rPr dirty="0" sz="1800" spc="-5">
                <a:solidFill>
                  <a:srgbClr val="3A3A3A"/>
                </a:solidFill>
                <a:latin typeface="Arial"/>
                <a:cs typeface="Arial"/>
              </a:rPr>
              <a:t>functions.</a:t>
            </a:r>
            <a:endParaRPr sz="1800">
              <a:latin typeface="Arial"/>
              <a:cs typeface="Arial"/>
            </a:endParaRPr>
          </a:p>
          <a:p>
            <a:pPr marL="356870" indent="-344170">
              <a:lnSpc>
                <a:spcPct val="100000"/>
              </a:lnSpc>
              <a:spcBef>
                <a:spcPts val="595"/>
              </a:spcBef>
              <a:buChar char="•"/>
              <a:tabLst>
                <a:tab pos="356870" algn="l"/>
                <a:tab pos="357505" algn="l"/>
              </a:tabLst>
            </a:pPr>
            <a:r>
              <a:rPr dirty="0" sz="2000" spc="-10">
                <a:solidFill>
                  <a:srgbClr val="3A3A3A"/>
                </a:solidFill>
                <a:latin typeface="Arial"/>
                <a:cs typeface="Arial"/>
              </a:rPr>
              <a:t>Ensure audits </a:t>
            </a:r>
            <a:r>
              <a:rPr dirty="0" sz="2000" spc="-5">
                <a:solidFill>
                  <a:srgbClr val="3A3A3A"/>
                </a:solidFill>
                <a:latin typeface="Arial"/>
                <a:cs typeface="Arial"/>
              </a:rPr>
              <a:t>are carried </a:t>
            </a:r>
            <a:r>
              <a:rPr dirty="0" sz="2000" spc="-10">
                <a:solidFill>
                  <a:srgbClr val="3A3A3A"/>
                </a:solidFill>
                <a:latin typeface="Arial"/>
                <a:cs typeface="Arial"/>
              </a:rPr>
              <a:t>out (internal, external, and</a:t>
            </a:r>
            <a:r>
              <a:rPr dirty="0" sz="2000" spc="-95">
                <a:solidFill>
                  <a:srgbClr val="3A3A3A"/>
                </a:solidFill>
                <a:latin typeface="Arial"/>
                <a:cs typeface="Arial"/>
              </a:rPr>
              <a:t> </a:t>
            </a:r>
            <a:r>
              <a:rPr dirty="0" sz="2000" spc="-10">
                <a:solidFill>
                  <a:srgbClr val="3A3A3A"/>
                </a:solidFill>
                <a:latin typeface="Arial"/>
                <a:cs typeface="Arial"/>
              </a:rPr>
              <a:t>proficiency).</a:t>
            </a:r>
            <a:endParaRPr sz="200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3544823" y="5687567"/>
            <a:ext cx="859536" cy="89611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algn="r" marR="99060">
              <a:lnSpc>
                <a:spcPct val="100000"/>
              </a:lnSpc>
            </a:pPr>
            <a:r>
              <a:rPr dirty="0" spc="-5"/>
              <a:t>QMS Quick Learning</a:t>
            </a:r>
            <a:r>
              <a:rPr dirty="0" spc="-110"/>
              <a:t> </a:t>
            </a:r>
            <a:r>
              <a:rPr dirty="0" spc="-10"/>
              <a:t>Activity</a:t>
            </a:r>
          </a:p>
          <a:p>
            <a:pPr algn="r" marR="93980">
              <a:lnSpc>
                <a:spcPct val="100000"/>
              </a:lnSpc>
              <a:spcBef>
                <a:spcPts val="380"/>
              </a:spcBef>
            </a:pPr>
            <a:fld id="{81D60167-4931-47E6-BA6A-407CBD079E47}" type="slidenum">
              <a:rPr dirty="0" sz="1800" spc="-5">
                <a:solidFill>
                  <a:srgbClr val="3A3A3A"/>
                </a:solidFill>
                <a:latin typeface="Arial"/>
                <a:cs typeface="Arial"/>
              </a:rPr>
              <a:t>10</a:t>
            </a:fld>
            <a:endParaRPr sz="1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43991" y="260985"/>
            <a:ext cx="6443345" cy="636270"/>
          </a:xfrm>
          <a:prstGeom prst="rect"/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4000"/>
              <a:t>Management</a:t>
            </a:r>
            <a:r>
              <a:rPr dirty="0" sz="4000" spc="-110"/>
              <a:t> </a:t>
            </a:r>
            <a:r>
              <a:rPr dirty="0" sz="4000" spc="-25"/>
              <a:t>Responsibilities</a:t>
            </a:r>
            <a:endParaRPr sz="4000"/>
          </a:p>
        </p:txBody>
      </p:sp>
      <p:sp>
        <p:nvSpPr>
          <p:cNvPr id="3" name="object 3"/>
          <p:cNvSpPr txBox="1"/>
          <p:nvPr/>
        </p:nvSpPr>
        <p:spPr>
          <a:xfrm>
            <a:off x="535431" y="1317877"/>
            <a:ext cx="7226300" cy="1846580"/>
          </a:xfrm>
          <a:prstGeom prst="rect">
            <a:avLst/>
          </a:prstGeom>
        </p:spPr>
        <p:txBody>
          <a:bodyPr wrap="square" lIns="0" tIns="83820" rIns="0" bIns="0" rtlCol="0" vert="horz">
            <a:spAutoFit/>
          </a:bodyPr>
          <a:lstStyle/>
          <a:p>
            <a:pPr marL="356870" marR="777875" indent="-344170">
              <a:lnSpc>
                <a:spcPct val="79100"/>
              </a:lnSpc>
              <a:spcBef>
                <a:spcPts val="660"/>
              </a:spcBef>
              <a:buChar char="•"/>
              <a:tabLst>
                <a:tab pos="356870" algn="l"/>
                <a:tab pos="357505" algn="l"/>
              </a:tabLst>
            </a:pPr>
            <a:r>
              <a:rPr dirty="0" sz="2200" spc="-5">
                <a:solidFill>
                  <a:srgbClr val="3A3A3A"/>
                </a:solidFill>
                <a:latin typeface="Arial"/>
                <a:cs typeface="Arial"/>
              </a:rPr>
              <a:t>Monitoring </a:t>
            </a:r>
            <a:r>
              <a:rPr dirty="0" sz="2200" spc="5">
                <a:solidFill>
                  <a:srgbClr val="3A3A3A"/>
                </a:solidFill>
                <a:latin typeface="Arial"/>
                <a:cs typeface="Arial"/>
              </a:rPr>
              <a:t>risks </a:t>
            </a:r>
            <a:r>
              <a:rPr dirty="0" sz="2200">
                <a:solidFill>
                  <a:srgbClr val="3A3A3A"/>
                </a:solidFill>
                <a:latin typeface="Arial"/>
                <a:cs typeface="Arial"/>
              </a:rPr>
              <a:t>and </a:t>
            </a:r>
            <a:r>
              <a:rPr dirty="0" sz="2200" spc="-5">
                <a:solidFill>
                  <a:srgbClr val="3A3A3A"/>
                </a:solidFill>
                <a:latin typeface="Arial"/>
                <a:cs typeface="Arial"/>
              </a:rPr>
              <a:t>opportunities, </a:t>
            </a:r>
            <a:r>
              <a:rPr dirty="0" sz="2200" spc="-10">
                <a:solidFill>
                  <a:srgbClr val="3A3A3A"/>
                </a:solidFill>
                <a:latin typeface="Arial"/>
                <a:cs typeface="Arial"/>
              </a:rPr>
              <a:t>showing  </a:t>
            </a:r>
            <a:r>
              <a:rPr dirty="0" sz="2200">
                <a:solidFill>
                  <a:srgbClr val="3A3A3A"/>
                </a:solidFill>
                <a:latin typeface="Arial"/>
                <a:cs typeface="Arial"/>
              </a:rPr>
              <a:t>documentation of risk </a:t>
            </a:r>
            <a:r>
              <a:rPr dirty="0" sz="2200" spc="-5">
                <a:solidFill>
                  <a:srgbClr val="3A3A3A"/>
                </a:solidFill>
                <a:latin typeface="Arial"/>
                <a:cs typeface="Arial"/>
              </a:rPr>
              <a:t>elimination </a:t>
            </a:r>
            <a:r>
              <a:rPr dirty="0" sz="2200">
                <a:solidFill>
                  <a:srgbClr val="3A3A3A"/>
                </a:solidFill>
                <a:latin typeface="Arial"/>
                <a:cs typeface="Arial"/>
              </a:rPr>
              <a:t>or</a:t>
            </a:r>
            <a:r>
              <a:rPr dirty="0" sz="2200" spc="-220">
                <a:solidFill>
                  <a:srgbClr val="3A3A3A"/>
                </a:solidFill>
                <a:latin typeface="Arial"/>
                <a:cs typeface="Arial"/>
              </a:rPr>
              <a:t> </a:t>
            </a:r>
            <a:r>
              <a:rPr dirty="0" sz="2200" spc="-5">
                <a:solidFill>
                  <a:srgbClr val="3A3A3A"/>
                </a:solidFill>
                <a:latin typeface="Arial"/>
                <a:cs typeface="Arial"/>
              </a:rPr>
              <a:t>minimization.</a:t>
            </a:r>
            <a:endParaRPr sz="2200">
              <a:latin typeface="Arial"/>
              <a:cs typeface="Arial"/>
            </a:endParaRPr>
          </a:p>
          <a:p>
            <a:pPr marL="356870" marR="5080" indent="-344170">
              <a:lnSpc>
                <a:spcPct val="79100"/>
              </a:lnSpc>
              <a:spcBef>
                <a:spcPts val="620"/>
              </a:spcBef>
              <a:buChar char="•"/>
              <a:tabLst>
                <a:tab pos="356870" algn="l"/>
                <a:tab pos="357505" algn="l"/>
              </a:tabLst>
            </a:pPr>
            <a:r>
              <a:rPr dirty="0" sz="2200" spc="-5">
                <a:solidFill>
                  <a:srgbClr val="3A3A3A"/>
                </a:solidFill>
                <a:latin typeface="Arial"/>
                <a:cs typeface="Arial"/>
              </a:rPr>
              <a:t>Providing </a:t>
            </a:r>
            <a:r>
              <a:rPr dirty="0" sz="2200">
                <a:solidFill>
                  <a:srgbClr val="3A3A3A"/>
                </a:solidFill>
                <a:latin typeface="Arial"/>
                <a:cs typeface="Arial"/>
              </a:rPr>
              <a:t>access </a:t>
            </a:r>
            <a:r>
              <a:rPr dirty="0" sz="2200" spc="5">
                <a:solidFill>
                  <a:srgbClr val="3A3A3A"/>
                </a:solidFill>
                <a:latin typeface="Arial"/>
                <a:cs typeface="Arial"/>
              </a:rPr>
              <a:t>to </a:t>
            </a:r>
            <a:r>
              <a:rPr dirty="0" sz="2200">
                <a:solidFill>
                  <a:srgbClr val="3A3A3A"/>
                </a:solidFill>
                <a:latin typeface="Arial"/>
                <a:cs typeface="Arial"/>
              </a:rPr>
              <a:t>necessary resources </a:t>
            </a:r>
            <a:r>
              <a:rPr dirty="0" sz="2200" spc="5">
                <a:solidFill>
                  <a:srgbClr val="3A3A3A"/>
                </a:solidFill>
                <a:latin typeface="Arial"/>
                <a:cs typeface="Arial"/>
              </a:rPr>
              <a:t>to perform</a:t>
            </a:r>
            <a:r>
              <a:rPr dirty="0" sz="2200" spc="-370">
                <a:solidFill>
                  <a:srgbClr val="3A3A3A"/>
                </a:solidFill>
                <a:latin typeface="Arial"/>
                <a:cs typeface="Arial"/>
              </a:rPr>
              <a:t> </a:t>
            </a:r>
            <a:r>
              <a:rPr dirty="0" sz="2200">
                <a:solidFill>
                  <a:srgbClr val="3A3A3A"/>
                </a:solidFill>
                <a:latin typeface="Arial"/>
                <a:cs typeface="Arial"/>
              </a:rPr>
              <a:t>job  </a:t>
            </a:r>
            <a:r>
              <a:rPr dirty="0" sz="2200" spc="-5">
                <a:solidFill>
                  <a:srgbClr val="3A3A3A"/>
                </a:solidFill>
                <a:latin typeface="Arial"/>
                <a:cs typeface="Arial"/>
              </a:rPr>
              <a:t>duties</a:t>
            </a:r>
            <a:endParaRPr sz="2200">
              <a:latin typeface="Arial"/>
              <a:cs typeface="Arial"/>
            </a:endParaRPr>
          </a:p>
          <a:p>
            <a:pPr marL="356870" marR="441959" indent="-344170">
              <a:lnSpc>
                <a:spcPct val="79100"/>
              </a:lnSpc>
              <a:spcBef>
                <a:spcPts val="625"/>
              </a:spcBef>
              <a:buChar char="•"/>
              <a:tabLst>
                <a:tab pos="356870" algn="l"/>
                <a:tab pos="357505" algn="l"/>
              </a:tabLst>
            </a:pPr>
            <a:r>
              <a:rPr dirty="0" sz="2200" spc="-25">
                <a:solidFill>
                  <a:srgbClr val="3A3A3A"/>
                </a:solidFill>
                <a:latin typeface="Arial"/>
                <a:cs typeface="Arial"/>
              </a:rPr>
              <a:t>Validate </a:t>
            </a:r>
            <a:r>
              <a:rPr dirty="0" sz="2200">
                <a:solidFill>
                  <a:srgbClr val="3A3A3A"/>
                </a:solidFill>
                <a:latin typeface="Arial"/>
                <a:cs typeface="Arial"/>
              </a:rPr>
              <a:t>laboratory information management</a:t>
            </a:r>
            <a:r>
              <a:rPr dirty="0" sz="2200" spc="-280">
                <a:solidFill>
                  <a:srgbClr val="3A3A3A"/>
                </a:solidFill>
                <a:latin typeface="Arial"/>
                <a:cs typeface="Arial"/>
              </a:rPr>
              <a:t> </a:t>
            </a:r>
            <a:r>
              <a:rPr dirty="0" sz="2200">
                <a:solidFill>
                  <a:srgbClr val="3A3A3A"/>
                </a:solidFill>
                <a:latin typeface="Arial"/>
                <a:cs typeface="Arial"/>
              </a:rPr>
              <a:t>system  </a:t>
            </a:r>
            <a:r>
              <a:rPr dirty="0" sz="2200" spc="-5">
                <a:solidFill>
                  <a:srgbClr val="3A3A3A"/>
                </a:solidFill>
                <a:latin typeface="Arial"/>
                <a:cs typeface="Arial"/>
              </a:rPr>
              <a:t>(LIMS)</a:t>
            </a:r>
            <a:endParaRPr sz="220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3544823" y="5687567"/>
            <a:ext cx="859536" cy="89611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algn="r" marR="99060">
              <a:lnSpc>
                <a:spcPct val="100000"/>
              </a:lnSpc>
            </a:pPr>
            <a:r>
              <a:rPr dirty="0" spc="-5"/>
              <a:t>QMS Quick Learning</a:t>
            </a:r>
            <a:r>
              <a:rPr dirty="0" spc="-110"/>
              <a:t> </a:t>
            </a:r>
            <a:r>
              <a:rPr dirty="0" spc="-10"/>
              <a:t>Activity</a:t>
            </a:r>
          </a:p>
          <a:p>
            <a:pPr algn="r" marR="93980">
              <a:lnSpc>
                <a:spcPct val="100000"/>
              </a:lnSpc>
              <a:spcBef>
                <a:spcPts val="380"/>
              </a:spcBef>
            </a:pPr>
            <a:fld id="{81D60167-4931-47E6-BA6A-407CBD079E47}" type="slidenum">
              <a:rPr dirty="0" sz="1800" spc="-5">
                <a:solidFill>
                  <a:srgbClr val="3A3A3A"/>
                </a:solidFill>
                <a:latin typeface="Arial"/>
                <a:cs typeface="Arial"/>
              </a:rPr>
              <a:t>10</a:t>
            </a:fld>
            <a:endParaRPr sz="1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43991" y="260985"/>
            <a:ext cx="7098665" cy="636270"/>
          </a:xfrm>
          <a:prstGeom prst="rect"/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4000" spc="-5"/>
              <a:t>Quality </a:t>
            </a:r>
            <a:r>
              <a:rPr dirty="0" sz="4000"/>
              <a:t>Manager</a:t>
            </a:r>
            <a:r>
              <a:rPr dirty="0" sz="4000" spc="-135"/>
              <a:t> </a:t>
            </a:r>
            <a:r>
              <a:rPr dirty="0" sz="4000" spc="-25"/>
              <a:t>Responsibilities</a:t>
            </a:r>
            <a:endParaRPr sz="4000"/>
          </a:p>
        </p:txBody>
      </p:sp>
      <p:sp>
        <p:nvSpPr>
          <p:cNvPr id="3" name="object 3"/>
          <p:cNvSpPr txBox="1"/>
          <p:nvPr/>
        </p:nvSpPr>
        <p:spPr>
          <a:xfrm>
            <a:off x="230403" y="1337259"/>
            <a:ext cx="5882005" cy="4277360"/>
          </a:xfrm>
          <a:prstGeom prst="rect">
            <a:avLst/>
          </a:prstGeom>
        </p:spPr>
        <p:txBody>
          <a:bodyPr wrap="square" lIns="0" tIns="67310" rIns="0" bIns="0" rtlCol="0" vert="horz">
            <a:spAutoFit/>
          </a:bodyPr>
          <a:lstStyle/>
          <a:p>
            <a:pPr algn="just" marL="356870" marR="576580" indent="-344170">
              <a:lnSpc>
                <a:spcPct val="80000"/>
              </a:lnSpc>
              <a:spcBef>
                <a:spcPts val="530"/>
              </a:spcBef>
              <a:buChar char="•"/>
              <a:tabLst>
                <a:tab pos="357505" algn="l"/>
              </a:tabLst>
            </a:pPr>
            <a:r>
              <a:rPr dirty="0" sz="1800">
                <a:solidFill>
                  <a:srgbClr val="3A3A3A"/>
                </a:solidFill>
                <a:latin typeface="Arial"/>
                <a:cs typeface="Arial"/>
              </a:rPr>
              <a:t>Quality </a:t>
            </a:r>
            <a:r>
              <a:rPr dirty="0" sz="1800" spc="-10">
                <a:solidFill>
                  <a:srgbClr val="3A3A3A"/>
                </a:solidFill>
                <a:latin typeface="Arial"/>
                <a:cs typeface="Arial"/>
              </a:rPr>
              <a:t>Managers </a:t>
            </a:r>
            <a:r>
              <a:rPr dirty="0" sz="1800" spc="-5">
                <a:solidFill>
                  <a:srgbClr val="3A3A3A"/>
                </a:solidFill>
                <a:latin typeface="Arial"/>
                <a:cs typeface="Arial"/>
              </a:rPr>
              <a:t>have defined </a:t>
            </a:r>
            <a:r>
              <a:rPr dirty="0" sz="1800" spc="-10">
                <a:solidFill>
                  <a:srgbClr val="3A3A3A"/>
                </a:solidFill>
                <a:latin typeface="Arial"/>
                <a:cs typeface="Arial"/>
              </a:rPr>
              <a:t>responsibility</a:t>
            </a:r>
            <a:r>
              <a:rPr dirty="0" sz="1800" spc="-350">
                <a:solidFill>
                  <a:srgbClr val="3A3A3A"/>
                </a:solidFill>
                <a:latin typeface="Arial"/>
                <a:cs typeface="Arial"/>
              </a:rPr>
              <a:t> </a:t>
            </a:r>
            <a:r>
              <a:rPr dirty="0" sz="1800" spc="-25">
                <a:solidFill>
                  <a:srgbClr val="3A3A3A"/>
                </a:solidFill>
                <a:latin typeface="Arial"/>
                <a:cs typeface="Arial"/>
              </a:rPr>
              <a:t>and  </a:t>
            </a:r>
            <a:r>
              <a:rPr dirty="0" sz="1800" spc="-5">
                <a:solidFill>
                  <a:srgbClr val="3A3A3A"/>
                </a:solidFill>
                <a:latin typeface="Arial"/>
                <a:cs typeface="Arial"/>
              </a:rPr>
              <a:t>authority </a:t>
            </a:r>
            <a:r>
              <a:rPr dirty="0" sz="1800">
                <a:solidFill>
                  <a:srgbClr val="3A3A3A"/>
                </a:solidFill>
                <a:latin typeface="Arial"/>
                <a:cs typeface="Arial"/>
              </a:rPr>
              <a:t>to ensure that the </a:t>
            </a:r>
            <a:r>
              <a:rPr dirty="0" sz="1800" spc="-20">
                <a:solidFill>
                  <a:srgbClr val="3A3A3A"/>
                </a:solidFill>
                <a:latin typeface="Arial"/>
                <a:cs typeface="Arial"/>
              </a:rPr>
              <a:t>QMS </a:t>
            </a:r>
            <a:r>
              <a:rPr dirty="0" sz="1800">
                <a:solidFill>
                  <a:srgbClr val="3A3A3A"/>
                </a:solidFill>
                <a:latin typeface="Arial"/>
                <a:cs typeface="Arial"/>
              </a:rPr>
              <a:t>is </a:t>
            </a:r>
            <a:r>
              <a:rPr dirty="0" sz="1800" spc="-25">
                <a:solidFill>
                  <a:srgbClr val="3A3A3A"/>
                </a:solidFill>
                <a:latin typeface="Arial"/>
                <a:cs typeface="Arial"/>
              </a:rPr>
              <a:t>followed </a:t>
            </a:r>
            <a:r>
              <a:rPr dirty="0" sz="1800">
                <a:solidFill>
                  <a:srgbClr val="3A3A3A"/>
                </a:solidFill>
                <a:latin typeface="Arial"/>
                <a:cs typeface="Arial"/>
              </a:rPr>
              <a:t>at</a:t>
            </a:r>
            <a:r>
              <a:rPr dirty="0" sz="1800" spc="-190">
                <a:solidFill>
                  <a:srgbClr val="3A3A3A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3A3A3A"/>
                </a:solidFill>
                <a:latin typeface="Arial"/>
                <a:cs typeface="Arial"/>
              </a:rPr>
              <a:t>all  times.</a:t>
            </a:r>
            <a:endParaRPr sz="1800">
              <a:latin typeface="Arial"/>
              <a:cs typeface="Arial"/>
            </a:endParaRPr>
          </a:p>
          <a:p>
            <a:pPr marL="356870" marR="5080" indent="-344170">
              <a:lnSpc>
                <a:spcPct val="80000"/>
              </a:lnSpc>
              <a:spcBef>
                <a:spcPts val="1010"/>
              </a:spcBef>
              <a:buChar char="•"/>
              <a:tabLst>
                <a:tab pos="356870" algn="l"/>
                <a:tab pos="357505" algn="l"/>
              </a:tabLst>
            </a:pPr>
            <a:r>
              <a:rPr dirty="0" sz="1800" spc="-5">
                <a:solidFill>
                  <a:srgbClr val="3A3A3A"/>
                </a:solidFill>
                <a:latin typeface="Arial"/>
                <a:cs typeface="Arial"/>
              </a:rPr>
              <a:t>Have </a:t>
            </a:r>
            <a:r>
              <a:rPr dirty="0" sz="1800">
                <a:solidFill>
                  <a:srgbClr val="3A3A3A"/>
                </a:solidFill>
                <a:latin typeface="Arial"/>
                <a:cs typeface="Arial"/>
              </a:rPr>
              <a:t>direct access to the </a:t>
            </a:r>
            <a:r>
              <a:rPr dirty="0" sz="1800" spc="-5">
                <a:solidFill>
                  <a:srgbClr val="3A3A3A"/>
                </a:solidFill>
                <a:latin typeface="Arial"/>
                <a:cs typeface="Arial"/>
              </a:rPr>
              <a:t>highest level </a:t>
            </a:r>
            <a:r>
              <a:rPr dirty="0" sz="1800">
                <a:solidFill>
                  <a:srgbClr val="3A3A3A"/>
                </a:solidFill>
                <a:latin typeface="Arial"/>
                <a:cs typeface="Arial"/>
              </a:rPr>
              <a:t>of</a:t>
            </a:r>
            <a:r>
              <a:rPr dirty="0" sz="1800" spc="-345">
                <a:solidFill>
                  <a:srgbClr val="3A3A3A"/>
                </a:solidFill>
                <a:latin typeface="Arial"/>
                <a:cs typeface="Arial"/>
              </a:rPr>
              <a:t> </a:t>
            </a:r>
            <a:r>
              <a:rPr dirty="0" sz="1800" spc="-10">
                <a:solidFill>
                  <a:srgbClr val="3A3A3A"/>
                </a:solidFill>
                <a:latin typeface="Arial"/>
                <a:cs typeface="Arial"/>
              </a:rPr>
              <a:t>management  </a:t>
            </a:r>
            <a:r>
              <a:rPr dirty="0" sz="1800">
                <a:solidFill>
                  <a:srgbClr val="3A3A3A"/>
                </a:solidFill>
                <a:latin typeface="Arial"/>
                <a:cs typeface="Arial"/>
              </a:rPr>
              <a:t>at </a:t>
            </a:r>
            <a:r>
              <a:rPr dirty="0" sz="1800" spc="-25">
                <a:solidFill>
                  <a:srgbClr val="3A3A3A"/>
                </a:solidFill>
                <a:latin typeface="Arial"/>
                <a:cs typeface="Arial"/>
              </a:rPr>
              <a:t>which </a:t>
            </a:r>
            <a:r>
              <a:rPr dirty="0" sz="1800" spc="-5">
                <a:solidFill>
                  <a:srgbClr val="3A3A3A"/>
                </a:solidFill>
                <a:latin typeface="Arial"/>
                <a:cs typeface="Arial"/>
              </a:rPr>
              <a:t>decisions </a:t>
            </a:r>
            <a:r>
              <a:rPr dirty="0" sz="1800">
                <a:solidFill>
                  <a:srgbClr val="3A3A3A"/>
                </a:solidFill>
                <a:latin typeface="Arial"/>
                <a:cs typeface="Arial"/>
              </a:rPr>
              <a:t>are made on </a:t>
            </a:r>
            <a:r>
              <a:rPr dirty="0" sz="1800" spc="-5">
                <a:solidFill>
                  <a:srgbClr val="3A3A3A"/>
                </a:solidFill>
                <a:latin typeface="Arial"/>
                <a:cs typeface="Arial"/>
              </a:rPr>
              <a:t>laboratory </a:t>
            </a:r>
            <a:r>
              <a:rPr dirty="0" sz="1800">
                <a:solidFill>
                  <a:srgbClr val="3A3A3A"/>
                </a:solidFill>
                <a:latin typeface="Arial"/>
                <a:cs typeface="Arial"/>
              </a:rPr>
              <a:t>policy </a:t>
            </a:r>
            <a:r>
              <a:rPr dirty="0" sz="1800" spc="-25">
                <a:solidFill>
                  <a:srgbClr val="3A3A3A"/>
                </a:solidFill>
                <a:latin typeface="Arial"/>
                <a:cs typeface="Arial"/>
              </a:rPr>
              <a:t>and  </a:t>
            </a:r>
            <a:r>
              <a:rPr dirty="0" sz="1800">
                <a:solidFill>
                  <a:srgbClr val="3A3A3A"/>
                </a:solidFill>
                <a:latin typeface="Arial"/>
                <a:cs typeface="Arial"/>
              </a:rPr>
              <a:t>use of</a:t>
            </a:r>
            <a:r>
              <a:rPr dirty="0" sz="1800" spc="-65">
                <a:solidFill>
                  <a:srgbClr val="3A3A3A"/>
                </a:solidFill>
                <a:latin typeface="Arial"/>
                <a:cs typeface="Arial"/>
              </a:rPr>
              <a:t> </a:t>
            </a:r>
            <a:r>
              <a:rPr dirty="0" sz="1800" spc="-10">
                <a:solidFill>
                  <a:srgbClr val="3A3A3A"/>
                </a:solidFill>
                <a:latin typeface="Arial"/>
                <a:cs typeface="Arial"/>
              </a:rPr>
              <a:t>resources</a:t>
            </a:r>
            <a:endParaRPr sz="1800">
              <a:latin typeface="Arial"/>
              <a:cs typeface="Arial"/>
            </a:endParaRPr>
          </a:p>
          <a:p>
            <a:pPr marL="356870" marR="487045" indent="-344170">
              <a:lnSpc>
                <a:spcPct val="80000"/>
              </a:lnSpc>
              <a:spcBef>
                <a:spcPts val="985"/>
              </a:spcBef>
              <a:buChar char="•"/>
              <a:tabLst>
                <a:tab pos="356870" algn="l"/>
                <a:tab pos="357505" algn="l"/>
              </a:tabLst>
            </a:pPr>
            <a:r>
              <a:rPr dirty="0" sz="1800" spc="-5">
                <a:solidFill>
                  <a:srgbClr val="3A3A3A"/>
                </a:solidFill>
                <a:latin typeface="Arial"/>
                <a:cs typeface="Arial"/>
              </a:rPr>
              <a:t>Responsible </a:t>
            </a:r>
            <a:r>
              <a:rPr dirty="0" sz="1800">
                <a:solidFill>
                  <a:srgbClr val="3A3A3A"/>
                </a:solidFill>
                <a:latin typeface="Arial"/>
                <a:cs typeface="Arial"/>
              </a:rPr>
              <a:t>for </a:t>
            </a:r>
            <a:r>
              <a:rPr dirty="0" sz="1800" spc="-10">
                <a:solidFill>
                  <a:srgbClr val="3A3A3A"/>
                </a:solidFill>
                <a:latin typeface="Arial"/>
                <a:cs typeface="Arial"/>
              </a:rPr>
              <a:t>monitoring </a:t>
            </a:r>
            <a:r>
              <a:rPr dirty="0" sz="1800">
                <a:solidFill>
                  <a:srgbClr val="3A3A3A"/>
                </a:solidFill>
                <a:latin typeface="Arial"/>
                <a:cs typeface="Arial"/>
              </a:rPr>
              <a:t>and </a:t>
            </a:r>
            <a:r>
              <a:rPr dirty="0" sz="1800" spc="-5">
                <a:solidFill>
                  <a:srgbClr val="3A3A3A"/>
                </a:solidFill>
                <a:latin typeface="Arial"/>
                <a:cs typeface="Arial"/>
              </a:rPr>
              <a:t>verifying </a:t>
            </a:r>
            <a:r>
              <a:rPr dirty="0" sz="1800" spc="-30">
                <a:solidFill>
                  <a:srgbClr val="3A3A3A"/>
                </a:solidFill>
                <a:latin typeface="Arial"/>
                <a:cs typeface="Arial"/>
              </a:rPr>
              <a:t>QMS  </a:t>
            </a:r>
            <a:r>
              <a:rPr dirty="0" sz="1800" spc="-5">
                <a:solidFill>
                  <a:srgbClr val="3A3A3A"/>
                </a:solidFill>
                <a:latin typeface="Arial"/>
                <a:cs typeface="Arial"/>
              </a:rPr>
              <a:t>activities </a:t>
            </a:r>
            <a:r>
              <a:rPr dirty="0" sz="1800">
                <a:solidFill>
                  <a:srgbClr val="3A3A3A"/>
                </a:solidFill>
                <a:latin typeface="Arial"/>
                <a:cs typeface="Arial"/>
              </a:rPr>
              <a:t>for </a:t>
            </a:r>
            <a:r>
              <a:rPr dirty="0" sz="1800" spc="-10">
                <a:solidFill>
                  <a:srgbClr val="3A3A3A"/>
                </a:solidFill>
                <a:latin typeface="Arial"/>
                <a:cs typeface="Arial"/>
              </a:rPr>
              <a:t>compliance </a:t>
            </a:r>
            <a:r>
              <a:rPr dirty="0" sz="1800" spc="-30">
                <a:solidFill>
                  <a:srgbClr val="3A3A3A"/>
                </a:solidFill>
                <a:latin typeface="Arial"/>
                <a:cs typeface="Arial"/>
              </a:rPr>
              <a:t>with </a:t>
            </a:r>
            <a:r>
              <a:rPr dirty="0" sz="1800" spc="-5">
                <a:solidFill>
                  <a:srgbClr val="3A3A3A"/>
                </a:solidFill>
                <a:latin typeface="Arial"/>
                <a:cs typeface="Arial"/>
              </a:rPr>
              <a:t>ISO/IEC</a:t>
            </a:r>
            <a:r>
              <a:rPr dirty="0" sz="1800" spc="-160">
                <a:solidFill>
                  <a:srgbClr val="3A3A3A"/>
                </a:solidFill>
                <a:latin typeface="Arial"/>
                <a:cs typeface="Arial"/>
              </a:rPr>
              <a:t> </a:t>
            </a:r>
            <a:r>
              <a:rPr dirty="0" sz="1800" spc="-5">
                <a:solidFill>
                  <a:srgbClr val="3A3A3A"/>
                </a:solidFill>
                <a:latin typeface="Arial"/>
                <a:cs typeface="Arial"/>
              </a:rPr>
              <a:t>17025:2017  </a:t>
            </a:r>
            <a:r>
              <a:rPr dirty="0" sz="1800">
                <a:solidFill>
                  <a:srgbClr val="3A3A3A"/>
                </a:solidFill>
                <a:latin typeface="Arial"/>
                <a:cs typeface="Arial"/>
              </a:rPr>
              <a:t>(e.g., </a:t>
            </a:r>
            <a:r>
              <a:rPr dirty="0" sz="1800" spc="-5">
                <a:solidFill>
                  <a:srgbClr val="3A3A3A"/>
                </a:solidFill>
                <a:latin typeface="Arial"/>
                <a:cs typeface="Arial"/>
              </a:rPr>
              <a:t>review </a:t>
            </a:r>
            <a:r>
              <a:rPr dirty="0" sz="1800" spc="-15">
                <a:solidFill>
                  <a:srgbClr val="3A3A3A"/>
                </a:solidFill>
                <a:latin typeface="Arial"/>
                <a:cs typeface="Arial"/>
              </a:rPr>
              <a:t>QMS</a:t>
            </a:r>
            <a:r>
              <a:rPr dirty="0" sz="1800" spc="-90">
                <a:solidFill>
                  <a:srgbClr val="3A3A3A"/>
                </a:solidFill>
                <a:latin typeface="Arial"/>
                <a:cs typeface="Arial"/>
              </a:rPr>
              <a:t> </a:t>
            </a:r>
            <a:r>
              <a:rPr dirty="0" sz="1800" spc="-10">
                <a:solidFill>
                  <a:srgbClr val="3A3A3A"/>
                </a:solidFill>
                <a:latin typeface="Arial"/>
                <a:cs typeface="Arial"/>
              </a:rPr>
              <a:t>annually)</a:t>
            </a:r>
            <a:endParaRPr sz="1800">
              <a:latin typeface="Arial"/>
              <a:cs typeface="Arial"/>
            </a:endParaRPr>
          </a:p>
          <a:p>
            <a:pPr marL="356870" indent="-344170">
              <a:lnSpc>
                <a:spcPct val="100000"/>
              </a:lnSpc>
              <a:spcBef>
                <a:spcPts val="600"/>
              </a:spcBef>
              <a:buChar char="•"/>
              <a:tabLst>
                <a:tab pos="356870" algn="l"/>
                <a:tab pos="357505" algn="l"/>
              </a:tabLst>
            </a:pPr>
            <a:r>
              <a:rPr dirty="0" sz="1800">
                <a:solidFill>
                  <a:srgbClr val="3A3A3A"/>
                </a:solidFill>
                <a:latin typeface="Arial"/>
                <a:cs typeface="Arial"/>
              </a:rPr>
              <a:t>Report </a:t>
            </a:r>
            <a:r>
              <a:rPr dirty="0" sz="1800" spc="-20">
                <a:solidFill>
                  <a:srgbClr val="3A3A3A"/>
                </a:solidFill>
                <a:latin typeface="Arial"/>
                <a:cs typeface="Arial"/>
              </a:rPr>
              <a:t>QMS </a:t>
            </a:r>
            <a:r>
              <a:rPr dirty="0" sz="1800" spc="-5">
                <a:solidFill>
                  <a:srgbClr val="3A3A3A"/>
                </a:solidFill>
                <a:latin typeface="Arial"/>
                <a:cs typeface="Arial"/>
              </a:rPr>
              <a:t>activities </a:t>
            </a:r>
            <a:r>
              <a:rPr dirty="0" sz="1800">
                <a:solidFill>
                  <a:srgbClr val="3A3A3A"/>
                </a:solidFill>
                <a:latin typeface="Arial"/>
                <a:cs typeface="Arial"/>
              </a:rPr>
              <a:t>to top</a:t>
            </a:r>
            <a:r>
              <a:rPr dirty="0" sz="1800" spc="-160">
                <a:solidFill>
                  <a:srgbClr val="3A3A3A"/>
                </a:solidFill>
                <a:latin typeface="Arial"/>
                <a:cs typeface="Arial"/>
              </a:rPr>
              <a:t> </a:t>
            </a:r>
            <a:r>
              <a:rPr dirty="0" sz="1800" spc="-5">
                <a:solidFill>
                  <a:srgbClr val="3A3A3A"/>
                </a:solidFill>
                <a:latin typeface="Arial"/>
                <a:cs typeface="Arial"/>
              </a:rPr>
              <a:t>management</a:t>
            </a:r>
            <a:endParaRPr sz="1800">
              <a:latin typeface="Arial"/>
              <a:cs typeface="Arial"/>
            </a:endParaRPr>
          </a:p>
          <a:p>
            <a:pPr marL="356870" indent="-344170">
              <a:lnSpc>
                <a:spcPct val="100000"/>
              </a:lnSpc>
              <a:spcBef>
                <a:spcPts val="600"/>
              </a:spcBef>
              <a:buChar char="•"/>
              <a:tabLst>
                <a:tab pos="356870" algn="l"/>
                <a:tab pos="357505" algn="l"/>
              </a:tabLst>
            </a:pPr>
            <a:r>
              <a:rPr dirty="0" sz="1800" spc="-5">
                <a:solidFill>
                  <a:srgbClr val="3A3A3A"/>
                </a:solidFill>
                <a:latin typeface="Arial"/>
                <a:cs typeface="Arial"/>
              </a:rPr>
              <a:t>Review</a:t>
            </a:r>
            <a:r>
              <a:rPr dirty="0" sz="1800" spc="-80">
                <a:solidFill>
                  <a:srgbClr val="3A3A3A"/>
                </a:solidFill>
                <a:latin typeface="Arial"/>
                <a:cs typeface="Arial"/>
              </a:rPr>
              <a:t> </a:t>
            </a:r>
            <a:r>
              <a:rPr dirty="0" sz="1800" spc="-5">
                <a:solidFill>
                  <a:srgbClr val="3A3A3A"/>
                </a:solidFill>
                <a:latin typeface="Arial"/>
                <a:cs typeface="Arial"/>
              </a:rPr>
              <a:t>assessments</a:t>
            </a:r>
            <a:endParaRPr sz="1800">
              <a:latin typeface="Arial"/>
              <a:cs typeface="Arial"/>
            </a:endParaRPr>
          </a:p>
          <a:p>
            <a:pPr marL="356870" indent="-344170">
              <a:lnSpc>
                <a:spcPct val="100000"/>
              </a:lnSpc>
              <a:spcBef>
                <a:spcPts val="600"/>
              </a:spcBef>
              <a:buChar char="•"/>
              <a:tabLst>
                <a:tab pos="356870" algn="l"/>
                <a:tab pos="357505" algn="l"/>
              </a:tabLst>
            </a:pPr>
            <a:r>
              <a:rPr dirty="0" sz="1800" spc="-10">
                <a:solidFill>
                  <a:srgbClr val="3A3A3A"/>
                </a:solidFill>
                <a:latin typeface="Arial"/>
                <a:cs typeface="Arial"/>
              </a:rPr>
              <a:t>Coordinate</a:t>
            </a:r>
            <a:r>
              <a:rPr dirty="0" sz="1800" spc="-70">
                <a:solidFill>
                  <a:srgbClr val="3A3A3A"/>
                </a:solidFill>
                <a:latin typeface="Arial"/>
                <a:cs typeface="Arial"/>
              </a:rPr>
              <a:t> </a:t>
            </a:r>
            <a:r>
              <a:rPr dirty="0" sz="1800" spc="-10">
                <a:solidFill>
                  <a:srgbClr val="3A3A3A"/>
                </a:solidFill>
                <a:latin typeface="Arial"/>
                <a:cs typeface="Arial"/>
              </a:rPr>
              <a:t>accreditations</a:t>
            </a:r>
            <a:endParaRPr sz="1800">
              <a:latin typeface="Arial"/>
              <a:cs typeface="Arial"/>
            </a:endParaRPr>
          </a:p>
          <a:p>
            <a:pPr marL="356870" marR="457200" indent="-344170">
              <a:lnSpc>
                <a:spcPct val="80000"/>
              </a:lnSpc>
              <a:spcBef>
                <a:spcPts val="1005"/>
              </a:spcBef>
              <a:buChar char="•"/>
              <a:tabLst>
                <a:tab pos="356870" algn="l"/>
                <a:tab pos="357505" algn="l"/>
              </a:tabLst>
            </a:pPr>
            <a:r>
              <a:rPr dirty="0" sz="1800" spc="-10">
                <a:solidFill>
                  <a:srgbClr val="3A3A3A"/>
                </a:solidFill>
                <a:latin typeface="Arial"/>
                <a:cs typeface="Arial"/>
              </a:rPr>
              <a:t>Coordinate </a:t>
            </a:r>
            <a:r>
              <a:rPr dirty="0" sz="1800" spc="-5">
                <a:solidFill>
                  <a:srgbClr val="3A3A3A"/>
                </a:solidFill>
                <a:latin typeface="Arial"/>
                <a:cs typeface="Arial"/>
              </a:rPr>
              <a:t>training </a:t>
            </a:r>
            <a:r>
              <a:rPr dirty="0" sz="1800" spc="-30">
                <a:solidFill>
                  <a:srgbClr val="3A3A3A"/>
                </a:solidFill>
                <a:latin typeface="Arial"/>
                <a:cs typeface="Arial"/>
              </a:rPr>
              <a:t>with </a:t>
            </a:r>
            <a:r>
              <a:rPr dirty="0" sz="1800">
                <a:solidFill>
                  <a:srgbClr val="3A3A3A"/>
                </a:solidFill>
                <a:latin typeface="Arial"/>
                <a:cs typeface="Arial"/>
              </a:rPr>
              <a:t>Human </a:t>
            </a:r>
            <a:r>
              <a:rPr dirty="0" sz="1800" spc="-5">
                <a:solidFill>
                  <a:srgbClr val="3A3A3A"/>
                </a:solidFill>
                <a:latin typeface="Arial"/>
                <a:cs typeface="Arial"/>
              </a:rPr>
              <a:t>Resources (HR)</a:t>
            </a:r>
            <a:r>
              <a:rPr dirty="0" sz="1800" spc="-300">
                <a:solidFill>
                  <a:srgbClr val="3A3A3A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3A3A3A"/>
                </a:solidFill>
                <a:latin typeface="Arial"/>
                <a:cs typeface="Arial"/>
              </a:rPr>
              <a:t>&amp;  Safety</a:t>
            </a:r>
            <a:r>
              <a:rPr dirty="0" sz="1800" spc="-65">
                <a:solidFill>
                  <a:srgbClr val="3A3A3A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3A3A3A"/>
                </a:solidFill>
                <a:latin typeface="Arial"/>
                <a:cs typeface="Arial"/>
              </a:rPr>
              <a:t>Directors</a:t>
            </a:r>
            <a:endParaRPr sz="1800">
              <a:latin typeface="Arial"/>
              <a:cs typeface="Arial"/>
            </a:endParaRPr>
          </a:p>
          <a:p>
            <a:pPr marL="356870" indent="-344170">
              <a:lnSpc>
                <a:spcPct val="100000"/>
              </a:lnSpc>
              <a:spcBef>
                <a:spcPts val="600"/>
              </a:spcBef>
              <a:buChar char="•"/>
              <a:tabLst>
                <a:tab pos="356870" algn="l"/>
                <a:tab pos="357505" algn="l"/>
              </a:tabLst>
            </a:pPr>
            <a:r>
              <a:rPr dirty="0" sz="1800" spc="-5">
                <a:solidFill>
                  <a:srgbClr val="3A3A3A"/>
                </a:solidFill>
                <a:latin typeface="Arial"/>
                <a:cs typeface="Arial"/>
              </a:rPr>
              <a:t>Maintain </a:t>
            </a:r>
            <a:r>
              <a:rPr dirty="0" sz="1800" spc="-20">
                <a:solidFill>
                  <a:srgbClr val="3A3A3A"/>
                </a:solidFill>
                <a:latin typeface="Arial"/>
                <a:cs typeface="Arial"/>
              </a:rPr>
              <a:t>QMS</a:t>
            </a:r>
            <a:r>
              <a:rPr dirty="0" sz="1800" spc="-35">
                <a:solidFill>
                  <a:srgbClr val="3A3A3A"/>
                </a:solidFill>
                <a:latin typeface="Arial"/>
                <a:cs typeface="Arial"/>
              </a:rPr>
              <a:t> </a:t>
            </a:r>
            <a:r>
              <a:rPr dirty="0" sz="1800" spc="-10">
                <a:solidFill>
                  <a:srgbClr val="3A3A3A"/>
                </a:solidFill>
                <a:latin typeface="Arial"/>
                <a:cs typeface="Arial"/>
              </a:rPr>
              <a:t>documents</a:t>
            </a:r>
            <a:endParaRPr sz="180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6477000" y="3276600"/>
            <a:ext cx="1740407" cy="217322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3544823" y="5687567"/>
            <a:ext cx="859536" cy="89611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algn="r" marR="99060">
              <a:lnSpc>
                <a:spcPct val="100000"/>
              </a:lnSpc>
            </a:pPr>
            <a:r>
              <a:rPr dirty="0" spc="-5"/>
              <a:t>QMS Quick Learning</a:t>
            </a:r>
            <a:r>
              <a:rPr dirty="0" spc="-110"/>
              <a:t> </a:t>
            </a:r>
            <a:r>
              <a:rPr dirty="0" spc="-10"/>
              <a:t>Activity</a:t>
            </a:r>
          </a:p>
          <a:p>
            <a:pPr algn="r" marR="93980">
              <a:lnSpc>
                <a:spcPct val="100000"/>
              </a:lnSpc>
              <a:spcBef>
                <a:spcPts val="380"/>
              </a:spcBef>
            </a:pPr>
            <a:fld id="{81D60167-4931-47E6-BA6A-407CBD079E47}" type="slidenum">
              <a:rPr dirty="0" sz="1800" spc="-5">
                <a:solidFill>
                  <a:srgbClr val="3A3A3A"/>
                </a:solidFill>
                <a:latin typeface="Arial"/>
                <a:cs typeface="Arial"/>
              </a:rPr>
              <a:t>10</a:t>
            </a:fld>
            <a:endParaRPr sz="1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099304" y="3733800"/>
            <a:ext cx="2971799" cy="210311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43991" y="260985"/>
            <a:ext cx="3479800" cy="636270"/>
          </a:xfrm>
          <a:prstGeom prst="rect"/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4000" spc="-10"/>
              <a:t>Communication</a:t>
            </a:r>
            <a:endParaRPr sz="4000"/>
          </a:p>
        </p:txBody>
      </p:sp>
      <p:sp>
        <p:nvSpPr>
          <p:cNvPr id="4" name="object 4"/>
          <p:cNvSpPr txBox="1"/>
          <p:nvPr/>
        </p:nvSpPr>
        <p:spPr>
          <a:xfrm>
            <a:off x="535431" y="1090673"/>
            <a:ext cx="3497579" cy="4295140"/>
          </a:xfrm>
          <a:prstGeom prst="rect">
            <a:avLst/>
          </a:prstGeom>
        </p:spPr>
        <p:txBody>
          <a:bodyPr wrap="square" lIns="0" tIns="52069" rIns="0" bIns="0" rtlCol="0" vert="horz">
            <a:spAutoFit/>
          </a:bodyPr>
          <a:lstStyle/>
          <a:p>
            <a:pPr marL="356870" marR="5080" indent="-344170">
              <a:lnSpc>
                <a:spcPct val="89800"/>
              </a:lnSpc>
              <a:spcBef>
                <a:spcPts val="409"/>
              </a:spcBef>
              <a:buChar char="•"/>
              <a:tabLst>
                <a:tab pos="356870" algn="l"/>
                <a:tab pos="357505" algn="l"/>
              </a:tabLst>
            </a:pPr>
            <a:r>
              <a:rPr dirty="0" sz="2600" spc="-5">
                <a:solidFill>
                  <a:srgbClr val="3A3A3A"/>
                </a:solidFill>
                <a:latin typeface="Arial"/>
                <a:cs typeface="Arial"/>
              </a:rPr>
              <a:t>There </a:t>
            </a:r>
            <a:r>
              <a:rPr dirty="0" sz="2600" spc="-10">
                <a:solidFill>
                  <a:srgbClr val="3A3A3A"/>
                </a:solidFill>
                <a:latin typeface="Arial"/>
                <a:cs typeface="Arial"/>
              </a:rPr>
              <a:t>must be  appropriate  communication about  the </a:t>
            </a:r>
            <a:r>
              <a:rPr dirty="0" sz="2600" spc="-15">
                <a:solidFill>
                  <a:srgbClr val="3A3A3A"/>
                </a:solidFill>
                <a:latin typeface="Arial"/>
                <a:cs typeface="Arial"/>
              </a:rPr>
              <a:t>effectiveness </a:t>
            </a:r>
            <a:r>
              <a:rPr dirty="0" sz="2600" spc="-10">
                <a:solidFill>
                  <a:srgbClr val="3A3A3A"/>
                </a:solidFill>
                <a:latin typeface="Arial"/>
                <a:cs typeface="Arial"/>
              </a:rPr>
              <a:t>of  </a:t>
            </a:r>
            <a:r>
              <a:rPr dirty="0" sz="2600" spc="-15">
                <a:solidFill>
                  <a:srgbClr val="3A3A3A"/>
                </a:solidFill>
                <a:latin typeface="Arial"/>
                <a:cs typeface="Arial"/>
              </a:rPr>
              <a:t>QMS.</a:t>
            </a:r>
            <a:endParaRPr sz="2600">
              <a:latin typeface="Arial"/>
              <a:cs typeface="Arial"/>
            </a:endParaRPr>
          </a:p>
          <a:p>
            <a:pPr lvl="1" marL="756285" indent="-286385">
              <a:lnSpc>
                <a:spcPct val="100000"/>
              </a:lnSpc>
              <a:spcBef>
                <a:spcPts val="810"/>
              </a:spcBef>
              <a:buChar char="–"/>
              <a:tabLst>
                <a:tab pos="756285" algn="l"/>
                <a:tab pos="756920" algn="l"/>
              </a:tabLst>
            </a:pPr>
            <a:r>
              <a:rPr dirty="0" sz="2200" spc="-10">
                <a:solidFill>
                  <a:srgbClr val="3A3A3A"/>
                </a:solidFill>
                <a:latin typeface="Arial"/>
                <a:cs typeface="Arial"/>
              </a:rPr>
              <a:t>Staff</a:t>
            </a:r>
            <a:r>
              <a:rPr dirty="0" sz="2200" spc="-155">
                <a:solidFill>
                  <a:srgbClr val="3A3A3A"/>
                </a:solidFill>
                <a:latin typeface="Arial"/>
                <a:cs typeface="Arial"/>
              </a:rPr>
              <a:t> </a:t>
            </a:r>
            <a:r>
              <a:rPr dirty="0" sz="2200" spc="-35">
                <a:solidFill>
                  <a:srgbClr val="3A3A3A"/>
                </a:solidFill>
                <a:latin typeface="Arial"/>
                <a:cs typeface="Arial"/>
              </a:rPr>
              <a:t>Training</a:t>
            </a:r>
            <a:endParaRPr sz="2200">
              <a:latin typeface="Arial"/>
              <a:cs typeface="Arial"/>
            </a:endParaRPr>
          </a:p>
          <a:p>
            <a:pPr lvl="1" marL="756285" indent="-286385">
              <a:lnSpc>
                <a:spcPct val="100000"/>
              </a:lnSpc>
              <a:spcBef>
                <a:spcPts val="890"/>
              </a:spcBef>
              <a:buChar char="–"/>
              <a:tabLst>
                <a:tab pos="756285" algn="l"/>
                <a:tab pos="756920" algn="l"/>
              </a:tabLst>
            </a:pPr>
            <a:r>
              <a:rPr dirty="0" sz="2200" spc="-5">
                <a:solidFill>
                  <a:srgbClr val="3A3A3A"/>
                </a:solidFill>
                <a:latin typeface="Arial"/>
                <a:cs typeface="Arial"/>
              </a:rPr>
              <a:t>Meetings</a:t>
            </a:r>
            <a:endParaRPr sz="2200">
              <a:latin typeface="Arial"/>
              <a:cs typeface="Arial"/>
            </a:endParaRPr>
          </a:p>
          <a:p>
            <a:pPr lvl="2" marL="1155700" indent="-228600">
              <a:lnSpc>
                <a:spcPct val="100000"/>
              </a:lnSpc>
              <a:spcBef>
                <a:spcPts val="800"/>
              </a:spcBef>
              <a:buChar char="•"/>
              <a:tabLst>
                <a:tab pos="1155065" algn="l"/>
                <a:tab pos="1155700" algn="l"/>
              </a:tabLst>
            </a:pPr>
            <a:r>
              <a:rPr dirty="0" sz="1900" spc="-5">
                <a:solidFill>
                  <a:srgbClr val="3A3A3A"/>
                </a:solidFill>
                <a:latin typeface="Arial"/>
                <a:cs typeface="Arial"/>
              </a:rPr>
              <a:t>Administrative</a:t>
            </a:r>
            <a:endParaRPr sz="1900">
              <a:latin typeface="Arial"/>
              <a:cs typeface="Arial"/>
            </a:endParaRPr>
          </a:p>
          <a:p>
            <a:pPr lvl="2" marL="1155700" indent="-228600">
              <a:lnSpc>
                <a:spcPct val="100000"/>
              </a:lnSpc>
              <a:spcBef>
                <a:spcPts val="820"/>
              </a:spcBef>
              <a:buChar char="•"/>
              <a:tabLst>
                <a:tab pos="1155065" algn="l"/>
                <a:tab pos="1155700" algn="l"/>
              </a:tabLst>
            </a:pPr>
            <a:r>
              <a:rPr dirty="0" sz="1900">
                <a:solidFill>
                  <a:srgbClr val="3A3A3A"/>
                </a:solidFill>
                <a:latin typeface="Arial"/>
                <a:cs typeface="Arial"/>
              </a:rPr>
              <a:t>Sections/Areas</a:t>
            </a:r>
            <a:endParaRPr sz="1900">
              <a:latin typeface="Arial"/>
              <a:cs typeface="Arial"/>
            </a:endParaRPr>
          </a:p>
          <a:p>
            <a:pPr lvl="2" marL="1155700" indent="-228600">
              <a:lnSpc>
                <a:spcPct val="100000"/>
              </a:lnSpc>
              <a:spcBef>
                <a:spcPts val="790"/>
              </a:spcBef>
              <a:buChar char="•"/>
              <a:tabLst>
                <a:tab pos="1155065" algn="l"/>
                <a:tab pos="1155700" algn="l"/>
              </a:tabLst>
            </a:pPr>
            <a:r>
              <a:rPr dirty="0" sz="1900">
                <a:solidFill>
                  <a:srgbClr val="3A3A3A"/>
                </a:solidFill>
                <a:latin typeface="Arial"/>
                <a:cs typeface="Arial"/>
              </a:rPr>
              <a:t>All</a:t>
            </a:r>
            <a:r>
              <a:rPr dirty="0" sz="1900" spc="-45">
                <a:solidFill>
                  <a:srgbClr val="3A3A3A"/>
                </a:solidFill>
                <a:latin typeface="Arial"/>
                <a:cs typeface="Arial"/>
              </a:rPr>
              <a:t> </a:t>
            </a:r>
            <a:r>
              <a:rPr dirty="0" sz="1900" spc="-5">
                <a:solidFill>
                  <a:srgbClr val="3A3A3A"/>
                </a:solidFill>
                <a:latin typeface="Arial"/>
                <a:cs typeface="Arial"/>
              </a:rPr>
              <a:t>staff</a:t>
            </a:r>
            <a:endParaRPr sz="1900">
              <a:latin typeface="Arial"/>
              <a:cs typeface="Arial"/>
            </a:endParaRPr>
          </a:p>
          <a:p>
            <a:pPr lvl="2" marL="1155700" indent="-228600">
              <a:lnSpc>
                <a:spcPct val="100000"/>
              </a:lnSpc>
              <a:spcBef>
                <a:spcPts val="790"/>
              </a:spcBef>
              <a:buChar char="•"/>
              <a:tabLst>
                <a:tab pos="1155065" algn="l"/>
                <a:tab pos="1155700" algn="l"/>
              </a:tabLst>
            </a:pPr>
            <a:r>
              <a:rPr dirty="0" sz="1900" spc="-5">
                <a:solidFill>
                  <a:srgbClr val="3A3A3A"/>
                </a:solidFill>
                <a:latin typeface="Arial"/>
                <a:cs typeface="Arial"/>
              </a:rPr>
              <a:t>Strategic</a:t>
            </a:r>
            <a:r>
              <a:rPr dirty="0" sz="1900" spc="-50">
                <a:solidFill>
                  <a:srgbClr val="3A3A3A"/>
                </a:solidFill>
                <a:latin typeface="Arial"/>
                <a:cs typeface="Arial"/>
              </a:rPr>
              <a:t> </a:t>
            </a:r>
            <a:r>
              <a:rPr dirty="0" sz="1900">
                <a:solidFill>
                  <a:srgbClr val="3A3A3A"/>
                </a:solidFill>
                <a:latin typeface="Arial"/>
                <a:cs typeface="Arial"/>
              </a:rPr>
              <a:t>Planning</a:t>
            </a:r>
            <a:endParaRPr sz="19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107432" y="1101589"/>
            <a:ext cx="3096260" cy="2192020"/>
          </a:xfrm>
          <a:prstGeom prst="rect">
            <a:avLst/>
          </a:prstGeom>
        </p:spPr>
        <p:txBody>
          <a:bodyPr wrap="square" lIns="0" tIns="48895" rIns="0" bIns="0" rtlCol="0" vert="horz">
            <a:spAutoFit/>
          </a:bodyPr>
          <a:lstStyle/>
          <a:p>
            <a:pPr marL="299085" marR="146050" indent="-286385">
              <a:lnSpc>
                <a:spcPts val="2400"/>
              </a:lnSpc>
              <a:spcBef>
                <a:spcPts val="385"/>
              </a:spcBef>
              <a:buChar char="–"/>
              <a:tabLst>
                <a:tab pos="299085" algn="l"/>
                <a:tab pos="299720" algn="l"/>
              </a:tabLst>
            </a:pPr>
            <a:r>
              <a:rPr dirty="0" sz="2200">
                <a:solidFill>
                  <a:srgbClr val="3A3A3A"/>
                </a:solidFill>
                <a:latin typeface="Arial"/>
                <a:cs typeface="Arial"/>
              </a:rPr>
              <a:t>Project meetings</a:t>
            </a:r>
            <a:r>
              <a:rPr dirty="0" sz="2200" spc="-195">
                <a:solidFill>
                  <a:srgbClr val="3A3A3A"/>
                </a:solidFill>
                <a:latin typeface="Arial"/>
                <a:cs typeface="Arial"/>
              </a:rPr>
              <a:t> </a:t>
            </a:r>
            <a:r>
              <a:rPr dirty="0" sz="2200" spc="-10">
                <a:solidFill>
                  <a:srgbClr val="3A3A3A"/>
                </a:solidFill>
                <a:latin typeface="Arial"/>
                <a:cs typeface="Arial"/>
              </a:rPr>
              <a:t>with  </a:t>
            </a:r>
            <a:r>
              <a:rPr dirty="0" sz="2200">
                <a:solidFill>
                  <a:srgbClr val="3A3A3A"/>
                </a:solidFill>
                <a:latin typeface="Arial"/>
                <a:cs typeface="Arial"/>
              </a:rPr>
              <a:t>outside partners </a:t>
            </a:r>
            <a:r>
              <a:rPr dirty="0" sz="2200" spc="-5">
                <a:solidFill>
                  <a:srgbClr val="3A3A3A"/>
                </a:solidFill>
                <a:latin typeface="Arial"/>
                <a:cs typeface="Arial"/>
              </a:rPr>
              <a:t>and  </a:t>
            </a:r>
            <a:r>
              <a:rPr dirty="0" sz="2200">
                <a:solidFill>
                  <a:srgbClr val="3A3A3A"/>
                </a:solidFill>
                <a:latin typeface="Arial"/>
                <a:cs typeface="Arial"/>
              </a:rPr>
              <a:t>customers</a:t>
            </a:r>
            <a:endParaRPr sz="2200">
              <a:latin typeface="Arial"/>
              <a:cs typeface="Arial"/>
            </a:endParaRPr>
          </a:p>
          <a:p>
            <a:pPr marL="299085" indent="-286385">
              <a:lnSpc>
                <a:spcPct val="100000"/>
              </a:lnSpc>
              <a:spcBef>
                <a:spcPts val="755"/>
              </a:spcBef>
              <a:buChar char="–"/>
              <a:tabLst>
                <a:tab pos="299085" algn="l"/>
                <a:tab pos="299720" algn="l"/>
              </a:tabLst>
            </a:pPr>
            <a:r>
              <a:rPr dirty="0" sz="2200" spc="-5">
                <a:solidFill>
                  <a:srgbClr val="3A3A3A"/>
                </a:solidFill>
                <a:latin typeface="Arial"/>
                <a:cs typeface="Arial"/>
              </a:rPr>
              <a:t>Reviews/Audits</a:t>
            </a:r>
            <a:endParaRPr sz="2200">
              <a:latin typeface="Arial"/>
              <a:cs typeface="Arial"/>
            </a:endParaRPr>
          </a:p>
          <a:p>
            <a:pPr lvl="1" marL="698500" indent="-228600">
              <a:lnSpc>
                <a:spcPct val="100000"/>
              </a:lnSpc>
              <a:spcBef>
                <a:spcPts val="825"/>
              </a:spcBef>
              <a:buChar char="•"/>
              <a:tabLst>
                <a:tab pos="697865" algn="l"/>
                <a:tab pos="698500" algn="l"/>
              </a:tabLst>
            </a:pPr>
            <a:r>
              <a:rPr dirty="0" sz="1900" spc="-5">
                <a:solidFill>
                  <a:srgbClr val="3A3A3A"/>
                </a:solidFill>
                <a:latin typeface="Arial"/>
                <a:cs typeface="Arial"/>
              </a:rPr>
              <a:t>Internal</a:t>
            </a:r>
            <a:r>
              <a:rPr dirty="0" sz="1900" spc="-215">
                <a:solidFill>
                  <a:srgbClr val="3A3A3A"/>
                </a:solidFill>
                <a:latin typeface="Arial"/>
                <a:cs typeface="Arial"/>
              </a:rPr>
              <a:t> </a:t>
            </a:r>
            <a:r>
              <a:rPr dirty="0" sz="1900">
                <a:solidFill>
                  <a:srgbClr val="3A3A3A"/>
                </a:solidFill>
                <a:latin typeface="Arial"/>
                <a:cs typeface="Arial"/>
              </a:rPr>
              <a:t>Audits</a:t>
            </a:r>
            <a:endParaRPr sz="1900">
              <a:latin typeface="Arial"/>
              <a:cs typeface="Arial"/>
            </a:endParaRPr>
          </a:p>
          <a:p>
            <a:pPr lvl="1" marL="698500" indent="-228600">
              <a:lnSpc>
                <a:spcPct val="100000"/>
              </a:lnSpc>
              <a:spcBef>
                <a:spcPts val="795"/>
              </a:spcBef>
              <a:buChar char="•"/>
              <a:tabLst>
                <a:tab pos="697865" algn="l"/>
                <a:tab pos="698500" algn="l"/>
              </a:tabLst>
            </a:pPr>
            <a:r>
              <a:rPr dirty="0" sz="1900" spc="-10">
                <a:solidFill>
                  <a:srgbClr val="3A3A3A"/>
                </a:solidFill>
                <a:latin typeface="Arial"/>
                <a:cs typeface="Arial"/>
              </a:rPr>
              <a:t>Management</a:t>
            </a:r>
            <a:r>
              <a:rPr dirty="0" sz="1900" spc="15">
                <a:solidFill>
                  <a:srgbClr val="3A3A3A"/>
                </a:solidFill>
                <a:latin typeface="Arial"/>
                <a:cs typeface="Arial"/>
              </a:rPr>
              <a:t> </a:t>
            </a:r>
            <a:r>
              <a:rPr dirty="0" sz="1900" spc="-10">
                <a:solidFill>
                  <a:srgbClr val="3A3A3A"/>
                </a:solidFill>
                <a:latin typeface="Arial"/>
                <a:cs typeface="Arial"/>
              </a:rPr>
              <a:t>Reviews</a:t>
            </a:r>
            <a:endParaRPr sz="1900"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3544823" y="5687567"/>
            <a:ext cx="859536" cy="89611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algn="r" marR="99060">
              <a:lnSpc>
                <a:spcPct val="100000"/>
              </a:lnSpc>
            </a:pPr>
            <a:r>
              <a:rPr dirty="0" spc="-5"/>
              <a:t>QMS Quick Learning</a:t>
            </a:r>
            <a:r>
              <a:rPr dirty="0" spc="-110"/>
              <a:t> </a:t>
            </a:r>
            <a:r>
              <a:rPr dirty="0" spc="-10"/>
              <a:t>Activity</a:t>
            </a:r>
          </a:p>
          <a:p>
            <a:pPr algn="r" marR="93980">
              <a:lnSpc>
                <a:spcPct val="100000"/>
              </a:lnSpc>
              <a:spcBef>
                <a:spcPts val="380"/>
              </a:spcBef>
            </a:pPr>
            <a:fld id="{81D60167-4931-47E6-BA6A-407CBD079E47}" type="slidenum">
              <a:rPr dirty="0" sz="1800" spc="-5">
                <a:solidFill>
                  <a:srgbClr val="3A3A3A"/>
                </a:solidFill>
                <a:latin typeface="Arial"/>
                <a:cs typeface="Arial"/>
              </a:rPr>
              <a:t>10</a:t>
            </a:fld>
            <a:endParaRPr sz="1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43991" y="260985"/>
            <a:ext cx="6177915" cy="636270"/>
          </a:xfrm>
          <a:prstGeom prst="rect"/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4000" spc="-10"/>
              <a:t>Abbreviations </a:t>
            </a:r>
            <a:r>
              <a:rPr dirty="0" sz="4000" spc="-5"/>
              <a:t>and</a:t>
            </a:r>
            <a:r>
              <a:rPr dirty="0" sz="4000" spc="-185"/>
              <a:t> </a:t>
            </a:r>
            <a:r>
              <a:rPr dirty="0" sz="4000" spc="-30"/>
              <a:t>Acronyms</a:t>
            </a:r>
            <a:endParaRPr sz="4000"/>
          </a:p>
        </p:txBody>
      </p:sp>
      <p:sp>
        <p:nvSpPr>
          <p:cNvPr id="3" name="object 3"/>
          <p:cNvSpPr txBox="1"/>
          <p:nvPr/>
        </p:nvSpPr>
        <p:spPr>
          <a:xfrm>
            <a:off x="535431" y="977315"/>
            <a:ext cx="7834630" cy="3710940"/>
          </a:xfrm>
          <a:prstGeom prst="rect">
            <a:avLst/>
          </a:prstGeom>
        </p:spPr>
        <p:txBody>
          <a:bodyPr wrap="square" lIns="0" tIns="125730" rIns="0" bIns="0" rtlCol="0" vert="horz">
            <a:spAutoFit/>
          </a:bodyPr>
          <a:lstStyle/>
          <a:p>
            <a:pPr marL="356870" indent="-344170">
              <a:lnSpc>
                <a:spcPct val="100000"/>
              </a:lnSpc>
              <a:spcBef>
                <a:spcPts val="990"/>
              </a:spcBef>
              <a:buFont typeface="Arial"/>
              <a:buChar char="•"/>
              <a:tabLst>
                <a:tab pos="356870" algn="l"/>
                <a:tab pos="357505" algn="l"/>
              </a:tabLst>
            </a:pPr>
            <a:r>
              <a:rPr dirty="0" sz="1400" spc="-10" b="1">
                <a:solidFill>
                  <a:srgbClr val="3A3A3A"/>
                </a:solidFill>
                <a:latin typeface="Arial"/>
                <a:cs typeface="Arial"/>
              </a:rPr>
              <a:t>Procedure</a:t>
            </a:r>
            <a:r>
              <a:rPr dirty="0" sz="1400" spc="-10">
                <a:solidFill>
                  <a:srgbClr val="3A3A3A"/>
                </a:solidFill>
                <a:latin typeface="Arial"/>
                <a:cs typeface="Arial"/>
              </a:rPr>
              <a:t>-a specified </a:t>
            </a:r>
            <a:r>
              <a:rPr dirty="0" sz="1400" spc="-20">
                <a:solidFill>
                  <a:srgbClr val="3A3A3A"/>
                </a:solidFill>
                <a:latin typeface="Arial"/>
                <a:cs typeface="Arial"/>
              </a:rPr>
              <a:t>way </a:t>
            </a:r>
            <a:r>
              <a:rPr dirty="0" sz="1400" spc="-10">
                <a:solidFill>
                  <a:srgbClr val="3A3A3A"/>
                </a:solidFill>
                <a:latin typeface="Arial"/>
                <a:cs typeface="Arial"/>
              </a:rPr>
              <a:t>to carry </a:t>
            </a:r>
            <a:r>
              <a:rPr dirty="0" sz="1400" spc="-15">
                <a:solidFill>
                  <a:srgbClr val="3A3A3A"/>
                </a:solidFill>
                <a:latin typeface="Arial"/>
                <a:cs typeface="Arial"/>
              </a:rPr>
              <a:t>out </a:t>
            </a:r>
            <a:r>
              <a:rPr dirty="0" sz="1400" spc="-10">
                <a:solidFill>
                  <a:srgbClr val="3A3A3A"/>
                </a:solidFill>
                <a:latin typeface="Arial"/>
                <a:cs typeface="Arial"/>
              </a:rPr>
              <a:t>an activity or</a:t>
            </a:r>
            <a:r>
              <a:rPr dirty="0" sz="1400" spc="-120">
                <a:solidFill>
                  <a:srgbClr val="3A3A3A"/>
                </a:solidFill>
                <a:latin typeface="Arial"/>
                <a:cs typeface="Arial"/>
              </a:rPr>
              <a:t> </a:t>
            </a:r>
            <a:r>
              <a:rPr dirty="0" sz="1400" spc="-10">
                <a:solidFill>
                  <a:srgbClr val="3A3A3A"/>
                </a:solidFill>
                <a:latin typeface="Arial"/>
                <a:cs typeface="Arial"/>
              </a:rPr>
              <a:t>process</a:t>
            </a:r>
            <a:endParaRPr sz="1400">
              <a:latin typeface="Arial"/>
              <a:cs typeface="Arial"/>
            </a:endParaRPr>
          </a:p>
          <a:p>
            <a:pPr marL="356870" indent="-344170">
              <a:lnSpc>
                <a:spcPct val="100000"/>
              </a:lnSpc>
              <a:spcBef>
                <a:spcPts val="885"/>
              </a:spcBef>
              <a:buFont typeface="Arial"/>
              <a:buChar char="•"/>
              <a:tabLst>
                <a:tab pos="356870" algn="l"/>
                <a:tab pos="357505" algn="l"/>
              </a:tabLst>
            </a:pPr>
            <a:r>
              <a:rPr dirty="0" sz="1400" spc="-10" b="1">
                <a:solidFill>
                  <a:srgbClr val="3A3A3A"/>
                </a:solidFill>
                <a:latin typeface="Arial"/>
                <a:cs typeface="Arial"/>
              </a:rPr>
              <a:t>Process</a:t>
            </a:r>
            <a:r>
              <a:rPr dirty="0" sz="1400" spc="-10">
                <a:solidFill>
                  <a:srgbClr val="3A3A3A"/>
                </a:solidFill>
                <a:latin typeface="Arial"/>
                <a:cs typeface="Arial"/>
              </a:rPr>
              <a:t>-a set of </a:t>
            </a:r>
            <a:r>
              <a:rPr dirty="0" sz="1400" spc="-15">
                <a:solidFill>
                  <a:srgbClr val="3A3A3A"/>
                </a:solidFill>
                <a:latin typeface="Arial"/>
                <a:cs typeface="Arial"/>
              </a:rPr>
              <a:t>interrelated </a:t>
            </a:r>
            <a:r>
              <a:rPr dirty="0" sz="1400" spc="-10">
                <a:solidFill>
                  <a:srgbClr val="3A3A3A"/>
                </a:solidFill>
                <a:latin typeface="Arial"/>
                <a:cs typeface="Arial"/>
              </a:rPr>
              <a:t>or interacting activities to achieve </a:t>
            </a:r>
            <a:r>
              <a:rPr dirty="0" sz="1400" spc="-5">
                <a:solidFill>
                  <a:srgbClr val="3A3A3A"/>
                </a:solidFill>
                <a:latin typeface="Arial"/>
                <a:cs typeface="Arial"/>
              </a:rPr>
              <a:t>a </a:t>
            </a:r>
            <a:r>
              <a:rPr dirty="0" sz="1400" spc="-10">
                <a:solidFill>
                  <a:srgbClr val="3A3A3A"/>
                </a:solidFill>
                <a:latin typeface="Arial"/>
                <a:cs typeface="Arial"/>
              </a:rPr>
              <a:t>particular</a:t>
            </a:r>
            <a:r>
              <a:rPr dirty="0" sz="1400" spc="-229">
                <a:solidFill>
                  <a:srgbClr val="3A3A3A"/>
                </a:solidFill>
                <a:latin typeface="Arial"/>
                <a:cs typeface="Arial"/>
              </a:rPr>
              <a:t> </a:t>
            </a:r>
            <a:r>
              <a:rPr dirty="0" sz="1400" spc="-15">
                <a:solidFill>
                  <a:srgbClr val="3A3A3A"/>
                </a:solidFill>
                <a:latin typeface="Arial"/>
                <a:cs typeface="Arial"/>
              </a:rPr>
              <a:t>end</a:t>
            </a:r>
            <a:endParaRPr sz="1400">
              <a:latin typeface="Arial"/>
              <a:cs typeface="Arial"/>
            </a:endParaRPr>
          </a:p>
          <a:p>
            <a:pPr marL="356870" marR="28575" indent="-344170">
              <a:lnSpc>
                <a:spcPct val="100000"/>
              </a:lnSpc>
              <a:spcBef>
                <a:spcPts val="915"/>
              </a:spcBef>
              <a:buFont typeface="Arial"/>
              <a:buChar char="•"/>
              <a:tabLst>
                <a:tab pos="356870" algn="l"/>
                <a:tab pos="357505" algn="l"/>
              </a:tabLst>
            </a:pPr>
            <a:r>
              <a:rPr dirty="0" sz="1400" spc="-10" b="1">
                <a:solidFill>
                  <a:srgbClr val="3A3A3A"/>
                </a:solidFill>
                <a:latin typeface="Arial"/>
                <a:cs typeface="Arial"/>
              </a:rPr>
              <a:t>Proficiency </a:t>
            </a:r>
            <a:r>
              <a:rPr dirty="0" sz="1400" spc="-40" b="1">
                <a:solidFill>
                  <a:srgbClr val="3A3A3A"/>
                </a:solidFill>
                <a:latin typeface="Arial"/>
                <a:cs typeface="Arial"/>
              </a:rPr>
              <a:t>Testing</a:t>
            </a:r>
            <a:r>
              <a:rPr dirty="0" sz="1400" spc="-40">
                <a:solidFill>
                  <a:srgbClr val="3A3A3A"/>
                </a:solidFill>
                <a:latin typeface="Arial"/>
                <a:cs typeface="Arial"/>
              </a:rPr>
              <a:t>-an </a:t>
            </a:r>
            <a:r>
              <a:rPr dirty="0" sz="1400" spc="-10">
                <a:solidFill>
                  <a:srgbClr val="3A3A3A"/>
                </a:solidFill>
                <a:latin typeface="Arial"/>
                <a:cs typeface="Arial"/>
              </a:rPr>
              <a:t>evaluation of the </a:t>
            </a:r>
            <a:r>
              <a:rPr dirty="0" sz="1400" spc="-20">
                <a:solidFill>
                  <a:srgbClr val="3A3A3A"/>
                </a:solidFill>
                <a:latin typeface="Arial"/>
                <a:cs typeface="Arial"/>
              </a:rPr>
              <a:t>laboratory’s </a:t>
            </a:r>
            <a:r>
              <a:rPr dirty="0" sz="1400" spc="-10">
                <a:solidFill>
                  <a:srgbClr val="3A3A3A"/>
                </a:solidFill>
                <a:latin typeface="Arial"/>
                <a:cs typeface="Arial"/>
              </a:rPr>
              <a:t>performance by </a:t>
            </a:r>
            <a:r>
              <a:rPr dirty="0" sz="1400" spc="-20">
                <a:solidFill>
                  <a:srgbClr val="3A3A3A"/>
                </a:solidFill>
                <a:latin typeface="Arial"/>
                <a:cs typeface="Arial"/>
              </a:rPr>
              <a:t>analyzing </a:t>
            </a:r>
            <a:r>
              <a:rPr dirty="0" sz="1400" spc="-10">
                <a:solidFill>
                  <a:srgbClr val="3A3A3A"/>
                </a:solidFill>
                <a:latin typeface="Arial"/>
                <a:cs typeface="Arial"/>
              </a:rPr>
              <a:t>samples </a:t>
            </a:r>
            <a:r>
              <a:rPr dirty="0" sz="1400" spc="-15">
                <a:solidFill>
                  <a:srgbClr val="3A3A3A"/>
                </a:solidFill>
                <a:latin typeface="Arial"/>
                <a:cs typeface="Arial"/>
              </a:rPr>
              <a:t>of  external </a:t>
            </a:r>
            <a:r>
              <a:rPr dirty="0" sz="1400" spc="-10">
                <a:solidFill>
                  <a:srgbClr val="3A3A3A"/>
                </a:solidFill>
                <a:latin typeface="Arial"/>
                <a:cs typeface="Arial"/>
              </a:rPr>
              <a:t>origin to determine accuracy </a:t>
            </a:r>
            <a:r>
              <a:rPr dirty="0" sz="1400" spc="-15">
                <a:solidFill>
                  <a:srgbClr val="3A3A3A"/>
                </a:solidFill>
                <a:latin typeface="Arial"/>
                <a:cs typeface="Arial"/>
              </a:rPr>
              <a:t>and adequacy </a:t>
            </a:r>
            <a:r>
              <a:rPr dirty="0" sz="1400" spc="-10">
                <a:solidFill>
                  <a:srgbClr val="3A3A3A"/>
                </a:solidFill>
                <a:latin typeface="Arial"/>
                <a:cs typeface="Arial"/>
              </a:rPr>
              <a:t>of the </a:t>
            </a:r>
            <a:r>
              <a:rPr dirty="0" sz="1400" spc="-20">
                <a:solidFill>
                  <a:srgbClr val="3A3A3A"/>
                </a:solidFill>
                <a:latin typeface="Arial"/>
                <a:cs typeface="Arial"/>
              </a:rPr>
              <a:t>laboratory’s </a:t>
            </a:r>
            <a:r>
              <a:rPr dirty="0" sz="1400" spc="-15">
                <a:solidFill>
                  <a:srgbClr val="3A3A3A"/>
                </a:solidFill>
                <a:latin typeface="Arial"/>
                <a:cs typeface="Arial"/>
              </a:rPr>
              <a:t>pre-analytical, analytical,  and post-analytical</a:t>
            </a:r>
            <a:r>
              <a:rPr dirty="0" sz="1400" spc="-10">
                <a:solidFill>
                  <a:srgbClr val="3A3A3A"/>
                </a:solidFill>
                <a:latin typeface="Arial"/>
                <a:cs typeface="Arial"/>
              </a:rPr>
              <a:t> </a:t>
            </a:r>
            <a:r>
              <a:rPr dirty="0" sz="1400" spc="-15">
                <a:solidFill>
                  <a:srgbClr val="3A3A3A"/>
                </a:solidFill>
                <a:latin typeface="Arial"/>
                <a:cs typeface="Arial"/>
              </a:rPr>
              <a:t>processes</a:t>
            </a:r>
            <a:endParaRPr sz="1400">
              <a:latin typeface="Arial"/>
              <a:cs typeface="Arial"/>
            </a:endParaRPr>
          </a:p>
          <a:p>
            <a:pPr marL="356870" indent="-344170">
              <a:lnSpc>
                <a:spcPct val="100000"/>
              </a:lnSpc>
              <a:spcBef>
                <a:spcPts val="885"/>
              </a:spcBef>
              <a:buFont typeface="Arial"/>
              <a:buChar char="•"/>
              <a:tabLst>
                <a:tab pos="356870" algn="l"/>
                <a:tab pos="357505" algn="l"/>
              </a:tabLst>
            </a:pPr>
            <a:r>
              <a:rPr dirty="0" sz="1400" spc="-20" b="1">
                <a:solidFill>
                  <a:srgbClr val="3A3A3A"/>
                </a:solidFill>
                <a:latin typeface="Arial"/>
                <a:cs typeface="Arial"/>
              </a:rPr>
              <a:t>Quality</a:t>
            </a:r>
            <a:r>
              <a:rPr dirty="0" sz="1400" spc="-20">
                <a:solidFill>
                  <a:srgbClr val="3A3A3A"/>
                </a:solidFill>
                <a:latin typeface="Arial"/>
                <a:cs typeface="Arial"/>
              </a:rPr>
              <a:t>-the </a:t>
            </a:r>
            <a:r>
              <a:rPr dirty="0" sz="1400" spc="-15">
                <a:solidFill>
                  <a:srgbClr val="3A3A3A"/>
                </a:solidFill>
                <a:latin typeface="Arial"/>
                <a:cs typeface="Arial"/>
              </a:rPr>
              <a:t>degree </a:t>
            </a:r>
            <a:r>
              <a:rPr dirty="0" sz="1400" spc="-5">
                <a:solidFill>
                  <a:srgbClr val="3A3A3A"/>
                </a:solidFill>
                <a:latin typeface="Arial"/>
                <a:cs typeface="Arial"/>
              </a:rPr>
              <a:t>in </a:t>
            </a:r>
            <a:r>
              <a:rPr dirty="0" sz="1400" spc="-15">
                <a:solidFill>
                  <a:srgbClr val="3A3A3A"/>
                </a:solidFill>
                <a:latin typeface="Arial"/>
                <a:cs typeface="Arial"/>
              </a:rPr>
              <a:t>which </a:t>
            </a:r>
            <a:r>
              <a:rPr dirty="0" sz="1400" spc="-5">
                <a:solidFill>
                  <a:srgbClr val="3A3A3A"/>
                </a:solidFill>
                <a:latin typeface="Arial"/>
                <a:cs typeface="Arial"/>
              </a:rPr>
              <a:t>a </a:t>
            </a:r>
            <a:r>
              <a:rPr dirty="0" sz="1400" spc="-10">
                <a:solidFill>
                  <a:srgbClr val="3A3A3A"/>
                </a:solidFill>
                <a:latin typeface="Arial"/>
                <a:cs typeface="Arial"/>
              </a:rPr>
              <a:t>set of </a:t>
            </a:r>
            <a:r>
              <a:rPr dirty="0" sz="1400" spc="-15">
                <a:solidFill>
                  <a:srgbClr val="3A3A3A"/>
                </a:solidFill>
                <a:latin typeface="Arial"/>
                <a:cs typeface="Arial"/>
              </a:rPr>
              <a:t>inherent </a:t>
            </a:r>
            <a:r>
              <a:rPr dirty="0" sz="1400" spc="-10">
                <a:solidFill>
                  <a:srgbClr val="3A3A3A"/>
                </a:solidFill>
                <a:latin typeface="Arial"/>
                <a:cs typeface="Arial"/>
              </a:rPr>
              <a:t>characteristics fulfills</a:t>
            </a:r>
            <a:r>
              <a:rPr dirty="0" sz="1400" spc="15">
                <a:solidFill>
                  <a:srgbClr val="3A3A3A"/>
                </a:solidFill>
                <a:latin typeface="Arial"/>
                <a:cs typeface="Arial"/>
              </a:rPr>
              <a:t> </a:t>
            </a:r>
            <a:r>
              <a:rPr dirty="0" sz="1400" spc="-10">
                <a:solidFill>
                  <a:srgbClr val="3A3A3A"/>
                </a:solidFill>
                <a:latin typeface="Arial"/>
                <a:cs typeface="Arial"/>
              </a:rPr>
              <a:t>requirements</a:t>
            </a:r>
            <a:endParaRPr sz="1400">
              <a:latin typeface="Arial"/>
              <a:cs typeface="Arial"/>
            </a:endParaRPr>
          </a:p>
          <a:p>
            <a:pPr marL="356870" marR="308610" indent="-344170">
              <a:lnSpc>
                <a:spcPct val="100000"/>
              </a:lnSpc>
              <a:spcBef>
                <a:spcPts val="915"/>
              </a:spcBef>
              <a:buFont typeface="Arial"/>
              <a:buChar char="•"/>
              <a:tabLst>
                <a:tab pos="356870" algn="l"/>
                <a:tab pos="357505" algn="l"/>
              </a:tabLst>
            </a:pPr>
            <a:r>
              <a:rPr dirty="0" sz="1400" spc="-15" b="1">
                <a:solidFill>
                  <a:srgbClr val="3A3A3A"/>
                </a:solidFill>
                <a:latin typeface="Arial"/>
                <a:cs typeface="Arial"/>
              </a:rPr>
              <a:t>QA</a:t>
            </a:r>
            <a:r>
              <a:rPr dirty="0" sz="1400" spc="-15">
                <a:solidFill>
                  <a:srgbClr val="3A3A3A"/>
                </a:solidFill>
                <a:latin typeface="Arial"/>
                <a:cs typeface="Arial"/>
              </a:rPr>
              <a:t>-Quality </a:t>
            </a:r>
            <a:r>
              <a:rPr dirty="0" sz="1400" spc="-10">
                <a:solidFill>
                  <a:srgbClr val="3A3A3A"/>
                </a:solidFill>
                <a:latin typeface="Arial"/>
                <a:cs typeface="Arial"/>
              </a:rPr>
              <a:t>Assurance: </a:t>
            </a:r>
            <a:r>
              <a:rPr dirty="0" sz="1400" spc="-15">
                <a:solidFill>
                  <a:srgbClr val="3A3A3A"/>
                </a:solidFill>
                <a:latin typeface="Arial"/>
                <a:cs typeface="Arial"/>
              </a:rPr>
              <a:t>planned and systematic </a:t>
            </a:r>
            <a:r>
              <a:rPr dirty="0" sz="1400" spc="-10">
                <a:solidFill>
                  <a:srgbClr val="3A3A3A"/>
                </a:solidFill>
                <a:latin typeface="Arial"/>
                <a:cs typeface="Arial"/>
              </a:rPr>
              <a:t>activities implemented </a:t>
            </a:r>
            <a:r>
              <a:rPr dirty="0" sz="1400" spc="-5">
                <a:solidFill>
                  <a:srgbClr val="3A3A3A"/>
                </a:solidFill>
                <a:latin typeface="Arial"/>
                <a:cs typeface="Arial"/>
              </a:rPr>
              <a:t>in a </a:t>
            </a:r>
            <a:r>
              <a:rPr dirty="0" sz="1400" spc="-10">
                <a:solidFill>
                  <a:srgbClr val="3A3A3A"/>
                </a:solidFill>
                <a:latin typeface="Arial"/>
                <a:cs typeface="Arial"/>
              </a:rPr>
              <a:t>quality </a:t>
            </a:r>
            <a:r>
              <a:rPr dirty="0" sz="1400" spc="-20">
                <a:solidFill>
                  <a:srgbClr val="3A3A3A"/>
                </a:solidFill>
                <a:latin typeface="Arial"/>
                <a:cs typeface="Arial"/>
              </a:rPr>
              <a:t>system </a:t>
            </a:r>
            <a:r>
              <a:rPr dirty="0" sz="1400" spc="-10">
                <a:solidFill>
                  <a:srgbClr val="3A3A3A"/>
                </a:solidFill>
                <a:latin typeface="Arial"/>
                <a:cs typeface="Arial"/>
              </a:rPr>
              <a:t>to  </a:t>
            </a:r>
            <a:r>
              <a:rPr dirty="0" sz="1400" spc="-15">
                <a:solidFill>
                  <a:srgbClr val="3A3A3A"/>
                </a:solidFill>
                <a:latin typeface="Arial"/>
                <a:cs typeface="Arial"/>
              </a:rPr>
              <a:t>ensure </a:t>
            </a:r>
            <a:r>
              <a:rPr dirty="0" sz="1400" spc="-10">
                <a:solidFill>
                  <a:srgbClr val="3A3A3A"/>
                </a:solidFill>
                <a:latin typeface="Arial"/>
                <a:cs typeface="Arial"/>
              </a:rPr>
              <a:t>quality goals </a:t>
            </a:r>
            <a:r>
              <a:rPr dirty="0" sz="1400" spc="-15">
                <a:solidFill>
                  <a:srgbClr val="3A3A3A"/>
                </a:solidFill>
                <a:latin typeface="Arial"/>
                <a:cs typeface="Arial"/>
              </a:rPr>
              <a:t>are</a:t>
            </a:r>
            <a:r>
              <a:rPr dirty="0" sz="1400" spc="-85">
                <a:solidFill>
                  <a:srgbClr val="3A3A3A"/>
                </a:solidFill>
                <a:latin typeface="Arial"/>
                <a:cs typeface="Arial"/>
              </a:rPr>
              <a:t> </a:t>
            </a:r>
            <a:r>
              <a:rPr dirty="0" sz="1400" spc="-10">
                <a:solidFill>
                  <a:srgbClr val="3A3A3A"/>
                </a:solidFill>
                <a:latin typeface="Arial"/>
                <a:cs typeface="Arial"/>
              </a:rPr>
              <a:t>fulfilled</a:t>
            </a:r>
            <a:endParaRPr sz="1400">
              <a:latin typeface="Arial"/>
              <a:cs typeface="Arial"/>
            </a:endParaRPr>
          </a:p>
          <a:p>
            <a:pPr marL="356870" marR="108585" indent="-344170">
              <a:lnSpc>
                <a:spcPct val="100000"/>
              </a:lnSpc>
              <a:spcBef>
                <a:spcPts val="885"/>
              </a:spcBef>
              <a:buFont typeface="Arial"/>
              <a:buChar char="•"/>
              <a:tabLst>
                <a:tab pos="356870" algn="l"/>
                <a:tab pos="357505" algn="l"/>
              </a:tabLst>
            </a:pPr>
            <a:r>
              <a:rPr dirty="0" sz="1400" spc="-10" b="1">
                <a:solidFill>
                  <a:srgbClr val="3A3A3A"/>
                </a:solidFill>
                <a:latin typeface="Arial"/>
                <a:cs typeface="Arial"/>
              </a:rPr>
              <a:t>QC</a:t>
            </a:r>
            <a:r>
              <a:rPr dirty="0" sz="1400" spc="-10">
                <a:solidFill>
                  <a:srgbClr val="3A3A3A"/>
                </a:solidFill>
                <a:latin typeface="Arial"/>
                <a:cs typeface="Arial"/>
              </a:rPr>
              <a:t>-Quality Control: processes </a:t>
            </a:r>
            <a:r>
              <a:rPr dirty="0" sz="1400" spc="-15">
                <a:solidFill>
                  <a:srgbClr val="3A3A3A"/>
                </a:solidFill>
                <a:latin typeface="Arial"/>
                <a:cs typeface="Arial"/>
              </a:rPr>
              <a:t>and techniques </a:t>
            </a:r>
            <a:r>
              <a:rPr dirty="0" sz="1400" spc="-10">
                <a:solidFill>
                  <a:srgbClr val="3A3A3A"/>
                </a:solidFill>
                <a:latin typeface="Arial"/>
                <a:cs typeface="Arial"/>
              </a:rPr>
              <a:t>to detect, </a:t>
            </a:r>
            <a:r>
              <a:rPr dirty="0" sz="1400" spc="-15">
                <a:solidFill>
                  <a:srgbClr val="3A3A3A"/>
                </a:solidFill>
                <a:latin typeface="Arial"/>
                <a:cs typeface="Arial"/>
              </a:rPr>
              <a:t>reduce, and </a:t>
            </a:r>
            <a:r>
              <a:rPr dirty="0" sz="1400" spc="-10">
                <a:solidFill>
                  <a:srgbClr val="3A3A3A"/>
                </a:solidFill>
                <a:latin typeface="Arial"/>
                <a:cs typeface="Arial"/>
              </a:rPr>
              <a:t>correct deficiencies </a:t>
            </a:r>
            <a:r>
              <a:rPr dirty="0" sz="1400" spc="-5">
                <a:solidFill>
                  <a:srgbClr val="3A3A3A"/>
                </a:solidFill>
                <a:latin typeface="Arial"/>
                <a:cs typeface="Arial"/>
              </a:rPr>
              <a:t>in </a:t>
            </a:r>
            <a:r>
              <a:rPr dirty="0" sz="1400" spc="-15">
                <a:solidFill>
                  <a:srgbClr val="3A3A3A"/>
                </a:solidFill>
                <a:latin typeface="Arial"/>
                <a:cs typeface="Arial"/>
              </a:rPr>
              <a:t>an  analytical</a:t>
            </a:r>
            <a:r>
              <a:rPr dirty="0" sz="1400" spc="15">
                <a:solidFill>
                  <a:srgbClr val="3A3A3A"/>
                </a:solidFill>
                <a:latin typeface="Arial"/>
                <a:cs typeface="Arial"/>
              </a:rPr>
              <a:t> </a:t>
            </a:r>
            <a:r>
              <a:rPr dirty="0" sz="1400" spc="-10">
                <a:solidFill>
                  <a:srgbClr val="3A3A3A"/>
                </a:solidFill>
                <a:latin typeface="Arial"/>
                <a:cs typeface="Arial"/>
              </a:rPr>
              <a:t>process</a:t>
            </a:r>
            <a:endParaRPr sz="1400">
              <a:latin typeface="Arial"/>
              <a:cs typeface="Arial"/>
            </a:endParaRPr>
          </a:p>
          <a:p>
            <a:pPr marL="356870" indent="-344170">
              <a:lnSpc>
                <a:spcPct val="100000"/>
              </a:lnSpc>
              <a:spcBef>
                <a:spcPts val="915"/>
              </a:spcBef>
              <a:buFont typeface="Arial"/>
              <a:buChar char="•"/>
              <a:tabLst>
                <a:tab pos="356870" algn="l"/>
                <a:tab pos="357505" algn="l"/>
              </a:tabLst>
            </a:pPr>
            <a:r>
              <a:rPr dirty="0" sz="1400" spc="-10" b="1">
                <a:solidFill>
                  <a:srgbClr val="3A3A3A"/>
                </a:solidFill>
                <a:latin typeface="Arial"/>
                <a:cs typeface="Arial"/>
              </a:rPr>
              <a:t>QC </a:t>
            </a:r>
            <a:r>
              <a:rPr dirty="0" sz="1400" spc="-15" b="1">
                <a:solidFill>
                  <a:srgbClr val="3A3A3A"/>
                </a:solidFill>
                <a:latin typeface="Arial"/>
                <a:cs typeface="Arial"/>
              </a:rPr>
              <a:t>data</a:t>
            </a:r>
            <a:r>
              <a:rPr dirty="0" sz="1400" spc="-15">
                <a:solidFill>
                  <a:srgbClr val="3A3A3A"/>
                </a:solidFill>
                <a:latin typeface="Arial"/>
                <a:cs typeface="Arial"/>
              </a:rPr>
              <a:t>-measures </a:t>
            </a:r>
            <a:r>
              <a:rPr dirty="0" sz="1400" spc="-10">
                <a:solidFill>
                  <a:srgbClr val="3A3A3A"/>
                </a:solidFill>
                <a:latin typeface="Arial"/>
                <a:cs typeface="Arial"/>
              </a:rPr>
              <a:t>that reflect the </a:t>
            </a:r>
            <a:r>
              <a:rPr dirty="0" sz="1400" spc="-50">
                <a:solidFill>
                  <a:srgbClr val="3A3A3A"/>
                </a:solidFill>
                <a:latin typeface="Arial"/>
                <a:cs typeface="Arial"/>
              </a:rPr>
              <a:t>accuracy, </a:t>
            </a:r>
            <a:r>
              <a:rPr dirty="0" sz="1400" spc="-10">
                <a:solidFill>
                  <a:srgbClr val="3A3A3A"/>
                </a:solidFill>
                <a:latin typeface="Arial"/>
                <a:cs typeface="Arial"/>
              </a:rPr>
              <a:t>precision, </a:t>
            </a:r>
            <a:r>
              <a:rPr dirty="0" sz="1400" spc="-15">
                <a:solidFill>
                  <a:srgbClr val="3A3A3A"/>
                </a:solidFill>
                <a:latin typeface="Arial"/>
                <a:cs typeface="Arial"/>
              </a:rPr>
              <a:t>and </a:t>
            </a:r>
            <a:r>
              <a:rPr dirty="0" sz="1400" spc="-10">
                <a:solidFill>
                  <a:srgbClr val="3A3A3A"/>
                </a:solidFill>
                <a:latin typeface="Arial"/>
                <a:cs typeface="Arial"/>
              </a:rPr>
              <a:t>reliability of test</a:t>
            </a:r>
            <a:r>
              <a:rPr dirty="0" sz="1400" spc="-325">
                <a:solidFill>
                  <a:srgbClr val="3A3A3A"/>
                </a:solidFill>
                <a:latin typeface="Arial"/>
                <a:cs typeface="Arial"/>
              </a:rPr>
              <a:t> </a:t>
            </a:r>
            <a:r>
              <a:rPr dirty="0" sz="1400" spc="-10">
                <a:solidFill>
                  <a:srgbClr val="3A3A3A"/>
                </a:solidFill>
                <a:latin typeface="Arial"/>
                <a:cs typeface="Arial"/>
              </a:rPr>
              <a:t>results</a:t>
            </a:r>
            <a:endParaRPr sz="1400">
              <a:latin typeface="Arial"/>
              <a:cs typeface="Arial"/>
            </a:endParaRPr>
          </a:p>
          <a:p>
            <a:pPr marL="356870" marR="5080" indent="-344170">
              <a:lnSpc>
                <a:spcPct val="100000"/>
              </a:lnSpc>
              <a:spcBef>
                <a:spcPts val="885"/>
              </a:spcBef>
              <a:buFont typeface="Arial"/>
              <a:buChar char="•"/>
              <a:tabLst>
                <a:tab pos="356870" algn="l"/>
                <a:tab pos="357505" algn="l"/>
              </a:tabLst>
            </a:pPr>
            <a:r>
              <a:rPr dirty="0" sz="1400" spc="-10" b="1">
                <a:solidFill>
                  <a:srgbClr val="3A3A3A"/>
                </a:solidFill>
                <a:latin typeface="Arial"/>
                <a:cs typeface="Arial"/>
              </a:rPr>
              <a:t>QMS</a:t>
            </a:r>
            <a:r>
              <a:rPr dirty="0" sz="1400" spc="-10">
                <a:solidFill>
                  <a:srgbClr val="3A3A3A"/>
                </a:solidFill>
                <a:latin typeface="Arial"/>
                <a:cs typeface="Arial"/>
              </a:rPr>
              <a:t>-Quality </a:t>
            </a:r>
            <a:r>
              <a:rPr dirty="0" sz="1400" spc="-15">
                <a:solidFill>
                  <a:srgbClr val="3A3A3A"/>
                </a:solidFill>
                <a:latin typeface="Arial"/>
                <a:cs typeface="Arial"/>
              </a:rPr>
              <a:t>Management System: </a:t>
            </a:r>
            <a:r>
              <a:rPr dirty="0" sz="1400" spc="-10">
                <a:solidFill>
                  <a:srgbClr val="3A3A3A"/>
                </a:solidFill>
                <a:latin typeface="Arial"/>
                <a:cs typeface="Arial"/>
              </a:rPr>
              <a:t>all aspects of the </a:t>
            </a:r>
            <a:r>
              <a:rPr dirty="0" sz="1400" spc="-15">
                <a:solidFill>
                  <a:srgbClr val="3A3A3A"/>
                </a:solidFill>
                <a:latin typeface="Arial"/>
                <a:cs typeface="Arial"/>
              </a:rPr>
              <a:t>laboratory operation, </a:t>
            </a:r>
            <a:r>
              <a:rPr dirty="0" sz="1400" spc="-10">
                <a:solidFill>
                  <a:srgbClr val="3A3A3A"/>
                </a:solidFill>
                <a:latin typeface="Arial"/>
                <a:cs typeface="Arial"/>
              </a:rPr>
              <a:t>including </a:t>
            </a:r>
            <a:r>
              <a:rPr dirty="0" sz="1400" spc="-15">
                <a:solidFill>
                  <a:srgbClr val="3A3A3A"/>
                </a:solidFill>
                <a:latin typeface="Arial"/>
                <a:cs typeface="Arial"/>
              </a:rPr>
              <a:t>the  organizational </a:t>
            </a:r>
            <a:r>
              <a:rPr dirty="0" sz="1400" spc="-10">
                <a:solidFill>
                  <a:srgbClr val="3A3A3A"/>
                </a:solidFill>
                <a:latin typeface="Arial"/>
                <a:cs typeface="Arial"/>
              </a:rPr>
              <a:t>structure, processes </a:t>
            </a:r>
            <a:r>
              <a:rPr dirty="0" sz="1400" spc="-15">
                <a:solidFill>
                  <a:srgbClr val="3A3A3A"/>
                </a:solidFill>
                <a:latin typeface="Arial"/>
                <a:cs typeface="Arial"/>
              </a:rPr>
              <a:t>and procedures, </a:t>
            </a:r>
            <a:r>
              <a:rPr dirty="0" sz="1400" spc="-10">
                <a:solidFill>
                  <a:srgbClr val="3A3A3A"/>
                </a:solidFill>
                <a:latin typeface="Arial"/>
                <a:cs typeface="Arial"/>
              </a:rPr>
              <a:t>that </a:t>
            </a:r>
            <a:r>
              <a:rPr dirty="0" sz="1400" spc="-15">
                <a:solidFill>
                  <a:srgbClr val="3A3A3A"/>
                </a:solidFill>
                <a:latin typeface="Arial"/>
                <a:cs typeface="Arial"/>
              </a:rPr>
              <a:t>need </a:t>
            </a:r>
            <a:r>
              <a:rPr dirty="0" sz="1400" spc="-10">
                <a:solidFill>
                  <a:srgbClr val="3A3A3A"/>
                </a:solidFill>
                <a:latin typeface="Arial"/>
                <a:cs typeface="Arial"/>
              </a:rPr>
              <a:t>to be </a:t>
            </a:r>
            <a:r>
              <a:rPr dirty="0" sz="1400" spc="-15">
                <a:solidFill>
                  <a:srgbClr val="3A3A3A"/>
                </a:solidFill>
                <a:latin typeface="Arial"/>
                <a:cs typeface="Arial"/>
              </a:rPr>
              <a:t>addressed </a:t>
            </a:r>
            <a:r>
              <a:rPr dirty="0" sz="1400" spc="-10">
                <a:solidFill>
                  <a:srgbClr val="3A3A3A"/>
                </a:solidFill>
                <a:latin typeface="Arial"/>
                <a:cs typeface="Arial"/>
              </a:rPr>
              <a:t>to </a:t>
            </a:r>
            <a:r>
              <a:rPr dirty="0" sz="1400" spc="-15">
                <a:solidFill>
                  <a:srgbClr val="3A3A3A"/>
                </a:solidFill>
                <a:latin typeface="Arial"/>
                <a:cs typeface="Arial"/>
              </a:rPr>
              <a:t>ensure</a:t>
            </a:r>
            <a:r>
              <a:rPr dirty="0" sz="1400" spc="75">
                <a:solidFill>
                  <a:srgbClr val="3A3A3A"/>
                </a:solidFill>
                <a:latin typeface="Arial"/>
                <a:cs typeface="Arial"/>
              </a:rPr>
              <a:t> </a:t>
            </a:r>
            <a:r>
              <a:rPr dirty="0" sz="1400" spc="-10">
                <a:solidFill>
                  <a:srgbClr val="3A3A3A"/>
                </a:solidFill>
                <a:latin typeface="Arial"/>
                <a:cs typeface="Arial"/>
              </a:rPr>
              <a:t>quality</a:t>
            </a:r>
            <a:endParaRPr sz="140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3544823" y="5687567"/>
            <a:ext cx="859536" cy="89611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 txBox="1"/>
          <p:nvPr/>
        </p:nvSpPr>
        <p:spPr>
          <a:xfrm>
            <a:off x="6789004" y="6285774"/>
            <a:ext cx="1859914" cy="52197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algn="r" marR="22225">
              <a:lnSpc>
                <a:spcPct val="100000"/>
              </a:lnSpc>
            </a:pPr>
            <a:r>
              <a:rPr dirty="0" sz="1200" spc="-5">
                <a:solidFill>
                  <a:srgbClr val="00A0AF"/>
                </a:solidFill>
                <a:latin typeface="Franklin Gothic Medium"/>
                <a:cs typeface="Franklin Gothic Medium"/>
              </a:rPr>
              <a:t>QMS Quick Learning</a:t>
            </a:r>
            <a:r>
              <a:rPr dirty="0" sz="1200" spc="-110">
                <a:solidFill>
                  <a:srgbClr val="00A0AF"/>
                </a:solidFill>
                <a:latin typeface="Franklin Gothic Medium"/>
                <a:cs typeface="Franklin Gothic Medium"/>
              </a:rPr>
              <a:t> </a:t>
            </a:r>
            <a:r>
              <a:rPr dirty="0" sz="1200" spc="-10">
                <a:solidFill>
                  <a:srgbClr val="00A0AF"/>
                </a:solidFill>
                <a:latin typeface="Franklin Gothic Medium"/>
                <a:cs typeface="Franklin Gothic Medium"/>
              </a:rPr>
              <a:t>Activity</a:t>
            </a:r>
            <a:endParaRPr sz="1200">
              <a:latin typeface="Franklin Gothic Medium"/>
              <a:cs typeface="Franklin Gothic Medium"/>
            </a:endParaRPr>
          </a:p>
          <a:p>
            <a:pPr algn="r" marR="17780">
              <a:lnSpc>
                <a:spcPct val="100000"/>
              </a:lnSpc>
              <a:spcBef>
                <a:spcPts val="380"/>
              </a:spcBef>
            </a:pPr>
            <a:fld id="{81D60167-4931-47E6-BA6A-407CBD079E47}" type="slidenum">
              <a:rPr dirty="0" sz="1800" spc="-5">
                <a:solidFill>
                  <a:srgbClr val="3A3A3A"/>
                </a:solidFill>
                <a:latin typeface="Arial"/>
                <a:cs typeface="Arial"/>
              </a:rPr>
              <a:t>2</a:t>
            </a:fld>
            <a:endParaRPr sz="1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43991" y="266191"/>
            <a:ext cx="8118475" cy="57404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600" spc="-5"/>
              <a:t>Staff Must </a:t>
            </a:r>
            <a:r>
              <a:rPr dirty="0" sz="3600" spc="-25"/>
              <a:t>Know How </a:t>
            </a:r>
            <a:r>
              <a:rPr dirty="0" sz="3600" spc="-20"/>
              <a:t>to </a:t>
            </a:r>
            <a:r>
              <a:rPr dirty="0" sz="3600" spc="-5"/>
              <a:t>Use </a:t>
            </a:r>
            <a:r>
              <a:rPr dirty="0" sz="3600"/>
              <a:t>Quality</a:t>
            </a:r>
            <a:r>
              <a:rPr dirty="0" sz="3600" spc="-45"/>
              <a:t> Tools</a:t>
            </a:r>
            <a:endParaRPr sz="3600"/>
          </a:p>
        </p:txBody>
      </p:sp>
      <p:sp>
        <p:nvSpPr>
          <p:cNvPr id="3" name="object 3"/>
          <p:cNvSpPr txBox="1"/>
          <p:nvPr/>
        </p:nvSpPr>
        <p:spPr>
          <a:xfrm>
            <a:off x="613236" y="1101977"/>
            <a:ext cx="3844925" cy="573405"/>
          </a:xfrm>
          <a:prstGeom prst="rect">
            <a:avLst/>
          </a:prstGeom>
        </p:spPr>
        <p:txBody>
          <a:bodyPr wrap="square" lIns="0" tIns="70485" rIns="0" bIns="0" rtlCol="0" vert="horz">
            <a:spAutoFit/>
          </a:bodyPr>
          <a:lstStyle/>
          <a:p>
            <a:pPr marL="356870" marR="5080" indent="-344170">
              <a:lnSpc>
                <a:spcPts val="1920"/>
              </a:lnSpc>
              <a:spcBef>
                <a:spcPts val="555"/>
              </a:spcBef>
              <a:buChar char="•"/>
              <a:tabLst>
                <a:tab pos="356870" algn="l"/>
                <a:tab pos="357505" algn="l"/>
              </a:tabLst>
            </a:pPr>
            <a:r>
              <a:rPr dirty="0" sz="2000" spc="-15">
                <a:solidFill>
                  <a:srgbClr val="3A3A3A"/>
                </a:solidFill>
                <a:latin typeface="Arial"/>
                <a:cs typeface="Arial"/>
              </a:rPr>
              <a:t>Know </a:t>
            </a:r>
            <a:r>
              <a:rPr dirty="0" sz="2000" spc="-10">
                <a:solidFill>
                  <a:srgbClr val="3A3A3A"/>
                </a:solidFill>
                <a:latin typeface="Arial"/>
                <a:cs typeface="Arial"/>
              </a:rPr>
              <a:t>how to establish an audit  trail to</a:t>
            </a:r>
            <a:r>
              <a:rPr dirty="0" sz="2000" spc="-45">
                <a:solidFill>
                  <a:srgbClr val="3A3A3A"/>
                </a:solidFill>
                <a:latin typeface="Arial"/>
                <a:cs typeface="Arial"/>
              </a:rPr>
              <a:t> </a:t>
            </a:r>
            <a:r>
              <a:rPr dirty="0" sz="2000">
                <a:solidFill>
                  <a:srgbClr val="3A3A3A"/>
                </a:solidFill>
                <a:latin typeface="Arial"/>
                <a:cs typeface="Arial"/>
              </a:rPr>
              <a:t>track:</a:t>
            </a:r>
            <a:endParaRPr sz="20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070436" y="1658822"/>
            <a:ext cx="2948305" cy="1092835"/>
          </a:xfrm>
          <a:prstGeom prst="rect">
            <a:avLst/>
          </a:prstGeom>
        </p:spPr>
        <p:txBody>
          <a:bodyPr wrap="square" lIns="0" tIns="82550" rIns="0" bIns="0" rtlCol="0" vert="horz">
            <a:spAutoFit/>
          </a:bodyPr>
          <a:lstStyle/>
          <a:p>
            <a:pPr marL="299085" indent="-286385">
              <a:lnSpc>
                <a:spcPct val="100000"/>
              </a:lnSpc>
              <a:spcBef>
                <a:spcPts val="650"/>
              </a:spcBef>
              <a:buChar char="–"/>
              <a:tabLst>
                <a:tab pos="299085" algn="l"/>
                <a:tab pos="299720" algn="l"/>
              </a:tabLst>
            </a:pPr>
            <a:r>
              <a:rPr dirty="0" sz="1700" spc="-5">
                <a:solidFill>
                  <a:srgbClr val="3A3A3A"/>
                </a:solidFill>
                <a:latin typeface="Arial"/>
                <a:cs typeface="Arial"/>
              </a:rPr>
              <a:t>where errors </a:t>
            </a:r>
            <a:r>
              <a:rPr dirty="0" sz="1700" spc="-10">
                <a:solidFill>
                  <a:srgbClr val="3A3A3A"/>
                </a:solidFill>
                <a:latin typeface="Arial"/>
                <a:cs typeface="Arial"/>
              </a:rPr>
              <a:t>have</a:t>
            </a:r>
            <a:r>
              <a:rPr dirty="0" sz="1700" spc="-55">
                <a:solidFill>
                  <a:srgbClr val="3A3A3A"/>
                </a:solidFill>
                <a:latin typeface="Arial"/>
                <a:cs typeface="Arial"/>
              </a:rPr>
              <a:t> </a:t>
            </a:r>
            <a:r>
              <a:rPr dirty="0" sz="1700" spc="-5">
                <a:solidFill>
                  <a:srgbClr val="3A3A3A"/>
                </a:solidFill>
                <a:latin typeface="Arial"/>
                <a:cs typeface="Arial"/>
              </a:rPr>
              <a:t>occurred</a:t>
            </a:r>
            <a:endParaRPr sz="1700">
              <a:latin typeface="Arial"/>
              <a:cs typeface="Arial"/>
            </a:endParaRPr>
          </a:p>
          <a:p>
            <a:pPr marL="299085" marR="22860" indent="-286385">
              <a:lnSpc>
                <a:spcPct val="78900"/>
              </a:lnSpc>
              <a:spcBef>
                <a:spcPts val="980"/>
              </a:spcBef>
              <a:buChar char="–"/>
              <a:tabLst>
                <a:tab pos="299085" algn="l"/>
                <a:tab pos="299720" algn="l"/>
              </a:tabLst>
            </a:pPr>
            <a:r>
              <a:rPr dirty="0" sz="1700" spc="-5">
                <a:solidFill>
                  <a:srgbClr val="3A3A3A"/>
                </a:solidFill>
                <a:latin typeface="Arial"/>
                <a:cs typeface="Arial"/>
              </a:rPr>
              <a:t>make modifications which  address the </a:t>
            </a:r>
            <a:r>
              <a:rPr dirty="0" sz="1700">
                <a:solidFill>
                  <a:srgbClr val="3A3A3A"/>
                </a:solidFill>
                <a:latin typeface="Arial"/>
                <a:cs typeface="Arial"/>
              </a:rPr>
              <a:t>cause(s) </a:t>
            </a:r>
            <a:r>
              <a:rPr dirty="0" sz="1700" spc="-10">
                <a:solidFill>
                  <a:srgbClr val="3A3A3A"/>
                </a:solidFill>
                <a:latin typeface="Arial"/>
                <a:cs typeface="Arial"/>
              </a:rPr>
              <a:t>of the  problem</a:t>
            </a:r>
            <a:endParaRPr sz="17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13236" y="2811906"/>
            <a:ext cx="3636010" cy="1746885"/>
          </a:xfrm>
          <a:prstGeom prst="rect">
            <a:avLst/>
          </a:prstGeom>
        </p:spPr>
        <p:txBody>
          <a:bodyPr wrap="square" lIns="0" tIns="70485" rIns="0" bIns="0" rtlCol="0" vert="horz">
            <a:spAutoFit/>
          </a:bodyPr>
          <a:lstStyle/>
          <a:p>
            <a:pPr marL="356870" marR="5080" indent="-344170">
              <a:lnSpc>
                <a:spcPts val="1920"/>
              </a:lnSpc>
              <a:spcBef>
                <a:spcPts val="555"/>
              </a:spcBef>
              <a:buChar char="•"/>
              <a:tabLst>
                <a:tab pos="356870" algn="l"/>
                <a:tab pos="357505" algn="l"/>
              </a:tabLst>
            </a:pPr>
            <a:r>
              <a:rPr dirty="0" sz="2000" spc="-10">
                <a:solidFill>
                  <a:srgbClr val="3A3A3A"/>
                </a:solidFill>
                <a:latin typeface="Arial"/>
                <a:cs typeface="Arial"/>
              </a:rPr>
              <a:t>Look at the </a:t>
            </a:r>
            <a:r>
              <a:rPr dirty="0" sz="2000" spc="-5">
                <a:solidFill>
                  <a:srgbClr val="3A3A3A"/>
                </a:solidFill>
                <a:latin typeface="Arial"/>
                <a:cs typeface="Arial"/>
              </a:rPr>
              <a:t>process—identify  </a:t>
            </a:r>
            <a:r>
              <a:rPr dirty="0" sz="2000" spc="-10">
                <a:solidFill>
                  <a:srgbClr val="3A3A3A"/>
                </a:solidFill>
                <a:latin typeface="Arial"/>
                <a:cs typeface="Arial"/>
              </a:rPr>
              <a:t>the </a:t>
            </a:r>
            <a:r>
              <a:rPr dirty="0" sz="2000" spc="-5">
                <a:solidFill>
                  <a:srgbClr val="3A3A3A"/>
                </a:solidFill>
                <a:latin typeface="Arial"/>
                <a:cs typeface="Arial"/>
              </a:rPr>
              <a:t>primary</a:t>
            </a:r>
            <a:r>
              <a:rPr dirty="0" sz="2000" spc="-95">
                <a:solidFill>
                  <a:srgbClr val="3A3A3A"/>
                </a:solidFill>
                <a:latin typeface="Arial"/>
                <a:cs typeface="Arial"/>
              </a:rPr>
              <a:t> </a:t>
            </a:r>
            <a:r>
              <a:rPr dirty="0" sz="2000" spc="-15">
                <a:solidFill>
                  <a:srgbClr val="3A3A3A"/>
                </a:solidFill>
                <a:latin typeface="Arial"/>
                <a:cs typeface="Arial"/>
              </a:rPr>
              <a:t>event</a:t>
            </a:r>
            <a:endParaRPr sz="2000">
              <a:latin typeface="Arial"/>
              <a:cs typeface="Arial"/>
            </a:endParaRPr>
          </a:p>
          <a:p>
            <a:pPr marL="356870" indent="-344170">
              <a:lnSpc>
                <a:spcPct val="100000"/>
              </a:lnSpc>
              <a:spcBef>
                <a:spcPts val="615"/>
              </a:spcBef>
              <a:buChar char="•"/>
              <a:tabLst>
                <a:tab pos="356870" algn="l"/>
                <a:tab pos="357505" algn="l"/>
              </a:tabLst>
            </a:pPr>
            <a:r>
              <a:rPr dirty="0" sz="2000" spc="-5">
                <a:solidFill>
                  <a:srgbClr val="3A3A3A"/>
                </a:solidFill>
                <a:latin typeface="Arial"/>
                <a:cs typeface="Arial"/>
              </a:rPr>
              <a:t>Ask</a:t>
            </a:r>
            <a:r>
              <a:rPr dirty="0" sz="2000" spc="-25">
                <a:solidFill>
                  <a:srgbClr val="3A3A3A"/>
                </a:solidFill>
                <a:latin typeface="Arial"/>
                <a:cs typeface="Arial"/>
              </a:rPr>
              <a:t> </a:t>
            </a:r>
            <a:r>
              <a:rPr dirty="0" sz="2000" spc="-10">
                <a:solidFill>
                  <a:srgbClr val="3A3A3A"/>
                </a:solidFill>
                <a:latin typeface="Arial"/>
                <a:cs typeface="Arial"/>
              </a:rPr>
              <a:t>questions</a:t>
            </a:r>
            <a:endParaRPr sz="2000">
              <a:latin typeface="Arial"/>
              <a:cs typeface="Arial"/>
            </a:endParaRPr>
          </a:p>
          <a:p>
            <a:pPr lvl="1" marL="756285" indent="-286385">
              <a:lnSpc>
                <a:spcPct val="100000"/>
              </a:lnSpc>
              <a:spcBef>
                <a:spcPts val="615"/>
              </a:spcBef>
              <a:buChar char="–"/>
              <a:tabLst>
                <a:tab pos="756285" algn="l"/>
                <a:tab pos="756920" algn="l"/>
              </a:tabLst>
            </a:pPr>
            <a:r>
              <a:rPr dirty="0" sz="1700" spc="10">
                <a:solidFill>
                  <a:srgbClr val="3A3A3A"/>
                </a:solidFill>
                <a:latin typeface="Arial"/>
                <a:cs typeface="Arial"/>
              </a:rPr>
              <a:t>What </a:t>
            </a:r>
            <a:r>
              <a:rPr dirty="0" sz="1700">
                <a:solidFill>
                  <a:srgbClr val="3A3A3A"/>
                </a:solidFill>
                <a:latin typeface="Arial"/>
                <a:cs typeface="Arial"/>
              </a:rPr>
              <a:t>is </a:t>
            </a:r>
            <a:r>
              <a:rPr dirty="0" sz="1700" spc="-5">
                <a:solidFill>
                  <a:srgbClr val="3A3A3A"/>
                </a:solidFill>
                <a:latin typeface="Arial"/>
                <a:cs typeface="Arial"/>
              </a:rPr>
              <a:t>the</a:t>
            </a:r>
            <a:r>
              <a:rPr dirty="0" sz="1700" spc="-95">
                <a:solidFill>
                  <a:srgbClr val="3A3A3A"/>
                </a:solidFill>
                <a:latin typeface="Arial"/>
                <a:cs typeface="Arial"/>
              </a:rPr>
              <a:t> </a:t>
            </a:r>
            <a:r>
              <a:rPr dirty="0" sz="1700" spc="-5">
                <a:solidFill>
                  <a:srgbClr val="3A3A3A"/>
                </a:solidFill>
                <a:latin typeface="Arial"/>
                <a:cs typeface="Arial"/>
              </a:rPr>
              <a:t>problem?</a:t>
            </a:r>
            <a:endParaRPr sz="1700">
              <a:latin typeface="Arial"/>
              <a:cs typeface="Arial"/>
            </a:endParaRPr>
          </a:p>
          <a:p>
            <a:pPr lvl="2" marL="1155700" marR="215900" indent="-228600">
              <a:lnSpc>
                <a:spcPts val="1340"/>
              </a:lnSpc>
              <a:spcBef>
                <a:spcPts val="890"/>
              </a:spcBef>
              <a:buChar char="•"/>
              <a:tabLst>
                <a:tab pos="1155065" algn="l"/>
                <a:tab pos="1155700" algn="l"/>
              </a:tabLst>
            </a:pPr>
            <a:r>
              <a:rPr dirty="0" sz="1400" spc="30">
                <a:solidFill>
                  <a:srgbClr val="3A3A3A"/>
                </a:solidFill>
                <a:latin typeface="Arial"/>
                <a:cs typeface="Arial"/>
              </a:rPr>
              <a:t>We </a:t>
            </a:r>
            <a:r>
              <a:rPr dirty="0" sz="1400" spc="-10">
                <a:solidFill>
                  <a:srgbClr val="3A3A3A"/>
                </a:solidFill>
                <a:latin typeface="Arial"/>
                <a:cs typeface="Arial"/>
              </a:rPr>
              <a:t>don’t </a:t>
            </a:r>
            <a:r>
              <a:rPr dirty="0" sz="1400" spc="-20">
                <a:solidFill>
                  <a:srgbClr val="3A3A3A"/>
                </a:solidFill>
                <a:latin typeface="Arial"/>
                <a:cs typeface="Arial"/>
              </a:rPr>
              <a:t>want </a:t>
            </a:r>
            <a:r>
              <a:rPr dirty="0" sz="1400" spc="-10">
                <a:solidFill>
                  <a:srgbClr val="3A3A3A"/>
                </a:solidFill>
                <a:latin typeface="Arial"/>
                <a:cs typeface="Arial"/>
              </a:rPr>
              <a:t>this to</a:t>
            </a:r>
            <a:r>
              <a:rPr dirty="0" sz="1400" spc="-245">
                <a:solidFill>
                  <a:srgbClr val="3A3A3A"/>
                </a:solidFill>
                <a:latin typeface="Arial"/>
                <a:cs typeface="Arial"/>
              </a:rPr>
              <a:t> </a:t>
            </a:r>
            <a:r>
              <a:rPr dirty="0" sz="1400" spc="-15">
                <a:solidFill>
                  <a:srgbClr val="3A3A3A"/>
                </a:solidFill>
                <a:latin typeface="Arial"/>
                <a:cs typeface="Arial"/>
              </a:rPr>
              <a:t>happen  again</a:t>
            </a:r>
            <a:endParaRPr sz="14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070436" y="4539183"/>
            <a:ext cx="2347595" cy="695960"/>
          </a:xfrm>
          <a:prstGeom prst="rect">
            <a:avLst/>
          </a:prstGeom>
        </p:spPr>
        <p:txBody>
          <a:bodyPr wrap="square" lIns="0" tIns="88900" rIns="0" bIns="0" rtlCol="0" vert="horz">
            <a:spAutoFit/>
          </a:bodyPr>
          <a:lstStyle/>
          <a:p>
            <a:pPr marL="299085" indent="-286385">
              <a:lnSpc>
                <a:spcPct val="100000"/>
              </a:lnSpc>
              <a:spcBef>
                <a:spcPts val="700"/>
              </a:spcBef>
              <a:buChar char="–"/>
              <a:tabLst>
                <a:tab pos="299085" algn="l"/>
                <a:tab pos="299720" algn="l"/>
              </a:tabLst>
            </a:pPr>
            <a:r>
              <a:rPr dirty="0" sz="1700" spc="10">
                <a:solidFill>
                  <a:srgbClr val="3A3A3A"/>
                </a:solidFill>
                <a:latin typeface="Arial"/>
                <a:cs typeface="Arial"/>
              </a:rPr>
              <a:t>When </a:t>
            </a:r>
            <a:r>
              <a:rPr dirty="0" sz="1700" spc="-5">
                <a:solidFill>
                  <a:srgbClr val="3A3A3A"/>
                </a:solidFill>
                <a:latin typeface="Arial"/>
                <a:cs typeface="Arial"/>
              </a:rPr>
              <a:t>did </a:t>
            </a:r>
            <a:r>
              <a:rPr dirty="0" sz="1700">
                <a:solidFill>
                  <a:srgbClr val="3A3A3A"/>
                </a:solidFill>
                <a:latin typeface="Arial"/>
                <a:cs typeface="Arial"/>
              </a:rPr>
              <a:t>it</a:t>
            </a:r>
            <a:r>
              <a:rPr dirty="0" sz="1700" spc="-190">
                <a:solidFill>
                  <a:srgbClr val="3A3A3A"/>
                </a:solidFill>
                <a:latin typeface="Arial"/>
                <a:cs typeface="Arial"/>
              </a:rPr>
              <a:t> </a:t>
            </a:r>
            <a:r>
              <a:rPr dirty="0" sz="1700" spc="-15">
                <a:solidFill>
                  <a:srgbClr val="3A3A3A"/>
                </a:solidFill>
                <a:latin typeface="Arial"/>
                <a:cs typeface="Arial"/>
              </a:rPr>
              <a:t>happen?</a:t>
            </a:r>
            <a:endParaRPr sz="1700">
              <a:latin typeface="Arial"/>
              <a:cs typeface="Arial"/>
            </a:endParaRPr>
          </a:p>
          <a:p>
            <a:pPr marL="299085" indent="-286385">
              <a:lnSpc>
                <a:spcPct val="100000"/>
              </a:lnSpc>
              <a:spcBef>
                <a:spcPts val="600"/>
              </a:spcBef>
              <a:buChar char="–"/>
              <a:tabLst>
                <a:tab pos="299085" algn="l"/>
                <a:tab pos="299720" algn="l"/>
              </a:tabLst>
            </a:pPr>
            <a:r>
              <a:rPr dirty="0" sz="1700" spc="10">
                <a:solidFill>
                  <a:srgbClr val="3A3A3A"/>
                </a:solidFill>
                <a:latin typeface="Arial"/>
                <a:cs typeface="Arial"/>
              </a:rPr>
              <a:t>Where </a:t>
            </a:r>
            <a:r>
              <a:rPr dirty="0" sz="1700" spc="-5">
                <a:solidFill>
                  <a:srgbClr val="3A3A3A"/>
                </a:solidFill>
                <a:latin typeface="Arial"/>
                <a:cs typeface="Arial"/>
              </a:rPr>
              <a:t>did </a:t>
            </a:r>
            <a:r>
              <a:rPr dirty="0" sz="1700">
                <a:solidFill>
                  <a:srgbClr val="3A3A3A"/>
                </a:solidFill>
                <a:latin typeface="Arial"/>
                <a:cs typeface="Arial"/>
              </a:rPr>
              <a:t>it</a:t>
            </a:r>
            <a:r>
              <a:rPr dirty="0" sz="1700" spc="-215">
                <a:solidFill>
                  <a:srgbClr val="3A3A3A"/>
                </a:solidFill>
                <a:latin typeface="Arial"/>
                <a:cs typeface="Arial"/>
              </a:rPr>
              <a:t> </a:t>
            </a:r>
            <a:r>
              <a:rPr dirty="0" sz="1700" spc="-15">
                <a:solidFill>
                  <a:srgbClr val="3A3A3A"/>
                </a:solidFill>
                <a:latin typeface="Arial"/>
                <a:cs typeface="Arial"/>
              </a:rPr>
              <a:t>happen?</a:t>
            </a:r>
            <a:endParaRPr sz="1700">
              <a:latin typeface="Arial"/>
              <a:cs typeface="Arial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6315455" y="1578864"/>
            <a:ext cx="1005839" cy="100888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 txBox="1"/>
          <p:nvPr/>
        </p:nvSpPr>
        <p:spPr>
          <a:xfrm>
            <a:off x="6587679" y="1970322"/>
            <a:ext cx="462915" cy="19367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100" spc="-10">
                <a:solidFill>
                  <a:srgbClr val="3A3A3A"/>
                </a:solidFill>
                <a:latin typeface="Arial"/>
                <a:cs typeface="Arial"/>
              </a:rPr>
              <a:t>D</a:t>
            </a:r>
            <a:r>
              <a:rPr dirty="0" sz="1100" spc="10">
                <a:solidFill>
                  <a:srgbClr val="3A3A3A"/>
                </a:solidFill>
                <a:latin typeface="Arial"/>
                <a:cs typeface="Arial"/>
              </a:rPr>
              <a:t>e</a:t>
            </a:r>
            <a:r>
              <a:rPr dirty="0" sz="1100">
                <a:solidFill>
                  <a:srgbClr val="3A3A3A"/>
                </a:solidFill>
                <a:latin typeface="Arial"/>
                <a:cs typeface="Arial"/>
              </a:rPr>
              <a:t>s</a:t>
            </a:r>
            <a:r>
              <a:rPr dirty="0" sz="1100" spc="-10">
                <a:solidFill>
                  <a:srgbClr val="3A3A3A"/>
                </a:solidFill>
                <a:latin typeface="Arial"/>
                <a:cs typeface="Arial"/>
              </a:rPr>
              <a:t>i</a:t>
            </a:r>
            <a:r>
              <a:rPr dirty="0" sz="1100" spc="10">
                <a:solidFill>
                  <a:srgbClr val="3A3A3A"/>
                </a:solidFill>
                <a:latin typeface="Arial"/>
                <a:cs typeface="Arial"/>
              </a:rPr>
              <a:t>g</a:t>
            </a:r>
            <a:r>
              <a:rPr dirty="0" sz="1100">
                <a:solidFill>
                  <a:srgbClr val="3A3A3A"/>
                </a:solidFill>
                <a:latin typeface="Arial"/>
                <a:cs typeface="Arial"/>
              </a:rPr>
              <a:t>n</a:t>
            </a:r>
            <a:endParaRPr sz="1100">
              <a:latin typeface="Arial"/>
              <a:cs typeface="Arial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7254240" y="2359152"/>
            <a:ext cx="274319" cy="29870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7528559" y="2462783"/>
            <a:ext cx="1008887" cy="100583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 txBox="1"/>
          <p:nvPr/>
        </p:nvSpPr>
        <p:spPr>
          <a:xfrm>
            <a:off x="7765391" y="2852558"/>
            <a:ext cx="543560" cy="19367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100">
                <a:solidFill>
                  <a:srgbClr val="3A3A3A"/>
                </a:solidFill>
                <a:latin typeface="Arial"/>
                <a:cs typeface="Arial"/>
              </a:rPr>
              <a:t>Develop</a:t>
            </a:r>
            <a:endParaRPr sz="1100">
              <a:latin typeface="Arial"/>
              <a:cs typeface="Arial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7644384" y="3514344"/>
            <a:ext cx="320039" cy="283463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7068311" y="3889247"/>
            <a:ext cx="1005839" cy="1005839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 txBox="1"/>
          <p:nvPr/>
        </p:nvSpPr>
        <p:spPr>
          <a:xfrm>
            <a:off x="7228391" y="4279407"/>
            <a:ext cx="681355" cy="19367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100" spc="-5">
                <a:solidFill>
                  <a:srgbClr val="3A3A3A"/>
                </a:solidFill>
                <a:latin typeface="Arial"/>
                <a:cs typeface="Arial"/>
              </a:rPr>
              <a:t>Implement</a:t>
            </a:r>
            <a:endParaRPr sz="1100">
              <a:latin typeface="Arial"/>
              <a:cs typeface="Arial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6693407" y="4224528"/>
            <a:ext cx="265175" cy="338327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5565647" y="3889247"/>
            <a:ext cx="1005839" cy="1005839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 txBox="1"/>
          <p:nvPr/>
        </p:nvSpPr>
        <p:spPr>
          <a:xfrm>
            <a:off x="5783835" y="4279407"/>
            <a:ext cx="572770" cy="19367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100" spc="5">
                <a:solidFill>
                  <a:srgbClr val="3A3A3A"/>
                </a:solidFill>
                <a:latin typeface="Arial"/>
                <a:cs typeface="Arial"/>
              </a:rPr>
              <a:t>E</a:t>
            </a:r>
            <a:r>
              <a:rPr dirty="0" sz="1100" spc="-25">
                <a:solidFill>
                  <a:srgbClr val="3A3A3A"/>
                </a:solidFill>
                <a:latin typeface="Arial"/>
                <a:cs typeface="Arial"/>
              </a:rPr>
              <a:t>v</a:t>
            </a:r>
            <a:r>
              <a:rPr dirty="0" sz="1100" spc="5">
                <a:solidFill>
                  <a:srgbClr val="3A3A3A"/>
                </a:solidFill>
                <a:latin typeface="Arial"/>
                <a:cs typeface="Arial"/>
              </a:rPr>
              <a:t>a</a:t>
            </a:r>
            <a:r>
              <a:rPr dirty="0" sz="1100" spc="-10">
                <a:solidFill>
                  <a:srgbClr val="3A3A3A"/>
                </a:solidFill>
                <a:latin typeface="Arial"/>
                <a:cs typeface="Arial"/>
              </a:rPr>
              <a:t>l</a:t>
            </a:r>
            <a:r>
              <a:rPr dirty="0" sz="1100" spc="5">
                <a:solidFill>
                  <a:srgbClr val="3A3A3A"/>
                </a:solidFill>
                <a:latin typeface="Arial"/>
                <a:cs typeface="Arial"/>
              </a:rPr>
              <a:t>ua</a:t>
            </a:r>
            <a:r>
              <a:rPr dirty="0" sz="1100" spc="5">
                <a:solidFill>
                  <a:srgbClr val="3A3A3A"/>
                </a:solidFill>
                <a:latin typeface="Arial"/>
                <a:cs typeface="Arial"/>
              </a:rPr>
              <a:t>t</a:t>
            </a:r>
            <a:r>
              <a:rPr dirty="0" sz="1100">
                <a:solidFill>
                  <a:srgbClr val="3A3A3A"/>
                </a:solidFill>
                <a:latin typeface="Arial"/>
                <a:cs typeface="Arial"/>
              </a:rPr>
              <a:t>e</a:t>
            </a:r>
            <a:endParaRPr sz="1100">
              <a:latin typeface="Arial"/>
              <a:cs typeface="Arial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5678423" y="3560064"/>
            <a:ext cx="323087" cy="283463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/>
          <p:nvPr/>
        </p:nvSpPr>
        <p:spPr>
          <a:xfrm>
            <a:off x="5102351" y="2462783"/>
            <a:ext cx="1005839" cy="1005839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 txBox="1"/>
          <p:nvPr/>
        </p:nvSpPr>
        <p:spPr>
          <a:xfrm>
            <a:off x="5344433" y="2852558"/>
            <a:ext cx="518159" cy="19367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100" spc="5">
                <a:solidFill>
                  <a:srgbClr val="3A3A3A"/>
                </a:solidFill>
                <a:latin typeface="Arial"/>
                <a:cs typeface="Arial"/>
              </a:rPr>
              <a:t>A</a:t>
            </a:r>
            <a:r>
              <a:rPr dirty="0" sz="1100" spc="10">
                <a:solidFill>
                  <a:srgbClr val="3A3A3A"/>
                </a:solidFill>
                <a:latin typeface="Arial"/>
                <a:cs typeface="Arial"/>
              </a:rPr>
              <a:t>n</a:t>
            </a:r>
            <a:r>
              <a:rPr dirty="0" sz="1100" spc="5">
                <a:solidFill>
                  <a:srgbClr val="3A3A3A"/>
                </a:solidFill>
                <a:latin typeface="Arial"/>
                <a:cs typeface="Arial"/>
              </a:rPr>
              <a:t>a</a:t>
            </a:r>
            <a:r>
              <a:rPr dirty="0" sz="1100" spc="-10">
                <a:solidFill>
                  <a:srgbClr val="3A3A3A"/>
                </a:solidFill>
                <a:latin typeface="Arial"/>
                <a:cs typeface="Arial"/>
              </a:rPr>
              <a:t>l</a:t>
            </a:r>
            <a:r>
              <a:rPr dirty="0" sz="1100" spc="-25">
                <a:solidFill>
                  <a:srgbClr val="3A3A3A"/>
                </a:solidFill>
                <a:latin typeface="Arial"/>
                <a:cs typeface="Arial"/>
              </a:rPr>
              <a:t>yze</a:t>
            </a:r>
            <a:endParaRPr sz="1100">
              <a:latin typeface="Arial"/>
              <a:cs typeface="Arial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6041135" y="2392679"/>
            <a:ext cx="274319" cy="295655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2" name="object 22"/>
          <p:cNvSpPr txBox="1"/>
          <p:nvPr/>
        </p:nvSpPr>
        <p:spPr>
          <a:xfrm>
            <a:off x="6825581" y="6010991"/>
            <a:ext cx="1056640" cy="23812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1400" spc="-15">
                <a:latin typeface="Arial"/>
                <a:cs typeface="Arial"/>
              </a:rPr>
              <a:t>2019-06</a:t>
            </a:r>
            <a:r>
              <a:rPr dirty="0" sz="1400" spc="-25">
                <a:latin typeface="Arial"/>
                <a:cs typeface="Arial"/>
              </a:rPr>
              <a:t> </a:t>
            </a:r>
            <a:r>
              <a:rPr dirty="0" sz="1400" spc="-10">
                <a:latin typeface="Arial"/>
                <a:cs typeface="Arial"/>
              </a:rPr>
              <a:t>v1.0</a:t>
            </a:r>
            <a:endParaRPr sz="1400">
              <a:latin typeface="Arial"/>
              <a:cs typeface="Arial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3544823" y="5687567"/>
            <a:ext cx="859536" cy="896111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4" name="object 24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algn="r" marR="99060">
              <a:lnSpc>
                <a:spcPct val="100000"/>
              </a:lnSpc>
            </a:pPr>
            <a:r>
              <a:rPr dirty="0" spc="-5"/>
              <a:t>QMS Quick Learning</a:t>
            </a:r>
            <a:r>
              <a:rPr dirty="0" spc="-110"/>
              <a:t> </a:t>
            </a:r>
            <a:r>
              <a:rPr dirty="0" spc="-10"/>
              <a:t>Activity</a:t>
            </a:r>
          </a:p>
          <a:p>
            <a:pPr algn="r" marR="93980">
              <a:lnSpc>
                <a:spcPct val="100000"/>
              </a:lnSpc>
              <a:spcBef>
                <a:spcPts val="380"/>
              </a:spcBef>
            </a:pPr>
            <a:fld id="{81D60167-4931-47E6-BA6A-407CBD079E47}" type="slidenum">
              <a:rPr dirty="0" sz="1800" spc="-5">
                <a:solidFill>
                  <a:srgbClr val="3A3A3A"/>
                </a:solidFill>
                <a:latin typeface="Arial"/>
                <a:cs typeface="Arial"/>
              </a:rPr>
              <a:t>10</a:t>
            </a:fld>
            <a:endParaRPr sz="1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dirty="0" sz="3600" spc="-20"/>
              <a:t>Five </a:t>
            </a:r>
            <a:r>
              <a:rPr dirty="0" sz="3600" spc="-30"/>
              <a:t>Whys </a:t>
            </a:r>
            <a:r>
              <a:rPr dirty="0" sz="3600"/>
              <a:t>— </a:t>
            </a:r>
            <a:r>
              <a:rPr dirty="0" sz="3600" spc="-25"/>
              <a:t>Brainstorm </a:t>
            </a:r>
            <a:r>
              <a:rPr dirty="0" sz="3600" spc="-5"/>
              <a:t>about </a:t>
            </a:r>
            <a:r>
              <a:rPr dirty="0" sz="3600" spc="-10"/>
              <a:t>Root  </a:t>
            </a:r>
            <a:r>
              <a:rPr dirty="0" sz="3600" spc="-5"/>
              <a:t>Causes of</a:t>
            </a:r>
            <a:r>
              <a:rPr dirty="0" sz="3600" spc="-40"/>
              <a:t> </a:t>
            </a:r>
            <a:r>
              <a:rPr dirty="0" sz="3600" spc="-5"/>
              <a:t>Problems</a:t>
            </a:r>
            <a:endParaRPr sz="3600"/>
          </a:p>
        </p:txBody>
      </p:sp>
      <p:sp>
        <p:nvSpPr>
          <p:cNvPr id="3" name="object 3"/>
          <p:cNvSpPr/>
          <p:nvPr/>
        </p:nvSpPr>
        <p:spPr>
          <a:xfrm>
            <a:off x="7825740" y="2488692"/>
            <a:ext cx="493395" cy="234315"/>
          </a:xfrm>
          <a:custGeom>
            <a:avLst/>
            <a:gdLst/>
            <a:ahLst/>
            <a:cxnLst/>
            <a:rect l="l" t="t" r="r" b="b"/>
            <a:pathLst>
              <a:path w="493395" h="234314">
                <a:moveTo>
                  <a:pt x="0" y="0"/>
                </a:moveTo>
                <a:lnTo>
                  <a:pt x="0" y="159600"/>
                </a:lnTo>
                <a:lnTo>
                  <a:pt x="493166" y="159600"/>
                </a:lnTo>
                <a:lnTo>
                  <a:pt x="493166" y="234200"/>
                </a:lnTo>
              </a:path>
            </a:pathLst>
          </a:custGeom>
          <a:ln w="27432">
            <a:solidFill>
              <a:srgbClr val="4BACC6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7328916" y="3988308"/>
            <a:ext cx="0" cy="237490"/>
          </a:xfrm>
          <a:custGeom>
            <a:avLst/>
            <a:gdLst/>
            <a:ahLst/>
            <a:cxnLst/>
            <a:rect l="l" t="t" r="r" b="b"/>
            <a:pathLst>
              <a:path w="0" h="237489">
                <a:moveTo>
                  <a:pt x="0" y="0"/>
                </a:moveTo>
                <a:lnTo>
                  <a:pt x="0" y="237248"/>
                </a:lnTo>
              </a:path>
            </a:pathLst>
          </a:custGeom>
          <a:ln w="27432">
            <a:solidFill>
              <a:srgbClr val="F79646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7328916" y="3238500"/>
            <a:ext cx="0" cy="234315"/>
          </a:xfrm>
          <a:custGeom>
            <a:avLst/>
            <a:gdLst/>
            <a:ahLst/>
            <a:cxnLst/>
            <a:rect l="l" t="t" r="r" b="b"/>
            <a:pathLst>
              <a:path w="0" h="234314">
                <a:moveTo>
                  <a:pt x="0" y="0"/>
                </a:moveTo>
                <a:lnTo>
                  <a:pt x="0" y="234200"/>
                </a:lnTo>
              </a:path>
            </a:pathLst>
          </a:custGeom>
          <a:ln w="27432">
            <a:solidFill>
              <a:srgbClr val="F79646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7328916" y="2488692"/>
            <a:ext cx="496570" cy="234315"/>
          </a:xfrm>
          <a:custGeom>
            <a:avLst/>
            <a:gdLst/>
            <a:ahLst/>
            <a:cxnLst/>
            <a:rect l="l" t="t" r="r" b="b"/>
            <a:pathLst>
              <a:path w="496570" h="234314">
                <a:moveTo>
                  <a:pt x="496214" y="0"/>
                </a:moveTo>
                <a:lnTo>
                  <a:pt x="496214" y="159600"/>
                </a:lnTo>
                <a:lnTo>
                  <a:pt x="0" y="159600"/>
                </a:lnTo>
                <a:lnTo>
                  <a:pt x="0" y="234200"/>
                </a:lnTo>
              </a:path>
            </a:pathLst>
          </a:custGeom>
          <a:ln w="27432">
            <a:solidFill>
              <a:srgbClr val="4BACC6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5594603" y="1738883"/>
            <a:ext cx="2230755" cy="234315"/>
          </a:xfrm>
          <a:custGeom>
            <a:avLst/>
            <a:gdLst/>
            <a:ahLst/>
            <a:cxnLst/>
            <a:rect l="l" t="t" r="r" b="b"/>
            <a:pathLst>
              <a:path w="2230754" h="234314">
                <a:moveTo>
                  <a:pt x="0" y="0"/>
                </a:moveTo>
                <a:lnTo>
                  <a:pt x="0" y="159600"/>
                </a:lnTo>
                <a:lnTo>
                  <a:pt x="2230628" y="159600"/>
                </a:lnTo>
                <a:lnTo>
                  <a:pt x="2230628" y="234200"/>
                </a:lnTo>
              </a:path>
            </a:pathLst>
          </a:custGeom>
          <a:ln w="27432">
            <a:solidFill>
              <a:srgbClr val="8064A2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5844540" y="2488692"/>
            <a:ext cx="493395" cy="234315"/>
          </a:xfrm>
          <a:custGeom>
            <a:avLst/>
            <a:gdLst/>
            <a:ahLst/>
            <a:cxnLst/>
            <a:rect l="l" t="t" r="r" b="b"/>
            <a:pathLst>
              <a:path w="493395" h="234314">
                <a:moveTo>
                  <a:pt x="0" y="0"/>
                </a:moveTo>
                <a:lnTo>
                  <a:pt x="0" y="159600"/>
                </a:lnTo>
                <a:lnTo>
                  <a:pt x="493166" y="159600"/>
                </a:lnTo>
                <a:lnTo>
                  <a:pt x="493166" y="234200"/>
                </a:lnTo>
              </a:path>
            </a:pathLst>
          </a:custGeom>
          <a:ln w="27432">
            <a:solidFill>
              <a:srgbClr val="4BACC6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5347714" y="2488692"/>
            <a:ext cx="496570" cy="234315"/>
          </a:xfrm>
          <a:custGeom>
            <a:avLst/>
            <a:gdLst/>
            <a:ahLst/>
            <a:cxnLst/>
            <a:rect l="l" t="t" r="r" b="b"/>
            <a:pathLst>
              <a:path w="496570" h="234314">
                <a:moveTo>
                  <a:pt x="496214" y="0"/>
                </a:moveTo>
                <a:lnTo>
                  <a:pt x="496214" y="159600"/>
                </a:lnTo>
                <a:lnTo>
                  <a:pt x="0" y="159600"/>
                </a:lnTo>
                <a:lnTo>
                  <a:pt x="0" y="234200"/>
                </a:lnTo>
              </a:path>
            </a:pathLst>
          </a:custGeom>
          <a:ln w="27432">
            <a:solidFill>
              <a:srgbClr val="4BACC6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5594603" y="1738883"/>
            <a:ext cx="249554" cy="234315"/>
          </a:xfrm>
          <a:custGeom>
            <a:avLst/>
            <a:gdLst/>
            <a:ahLst/>
            <a:cxnLst/>
            <a:rect l="l" t="t" r="r" b="b"/>
            <a:pathLst>
              <a:path w="249554" h="234314">
                <a:moveTo>
                  <a:pt x="0" y="0"/>
                </a:moveTo>
                <a:lnTo>
                  <a:pt x="0" y="159600"/>
                </a:lnTo>
                <a:lnTo>
                  <a:pt x="249313" y="159600"/>
                </a:lnTo>
                <a:lnTo>
                  <a:pt x="249313" y="234200"/>
                </a:lnTo>
              </a:path>
            </a:pathLst>
          </a:custGeom>
          <a:ln w="27432">
            <a:solidFill>
              <a:srgbClr val="8064A2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4853940" y="5490971"/>
            <a:ext cx="0" cy="234315"/>
          </a:xfrm>
          <a:custGeom>
            <a:avLst/>
            <a:gdLst/>
            <a:ahLst/>
            <a:cxnLst/>
            <a:rect l="l" t="t" r="r" b="b"/>
            <a:pathLst>
              <a:path w="0" h="234314">
                <a:moveTo>
                  <a:pt x="0" y="0"/>
                </a:moveTo>
                <a:lnTo>
                  <a:pt x="0" y="234200"/>
                </a:lnTo>
              </a:path>
            </a:pathLst>
          </a:custGeom>
          <a:ln w="27432">
            <a:solidFill>
              <a:srgbClr val="F79646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4853940" y="4738115"/>
            <a:ext cx="0" cy="237490"/>
          </a:xfrm>
          <a:custGeom>
            <a:avLst/>
            <a:gdLst/>
            <a:ahLst/>
            <a:cxnLst/>
            <a:rect l="l" t="t" r="r" b="b"/>
            <a:pathLst>
              <a:path w="0" h="237489">
                <a:moveTo>
                  <a:pt x="0" y="0"/>
                </a:moveTo>
                <a:lnTo>
                  <a:pt x="0" y="237248"/>
                </a:lnTo>
              </a:path>
            </a:pathLst>
          </a:custGeom>
          <a:ln w="27432">
            <a:solidFill>
              <a:srgbClr val="F79646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4853940" y="3988308"/>
            <a:ext cx="0" cy="237490"/>
          </a:xfrm>
          <a:custGeom>
            <a:avLst/>
            <a:gdLst/>
            <a:ahLst/>
            <a:cxnLst/>
            <a:rect l="l" t="t" r="r" b="b"/>
            <a:pathLst>
              <a:path w="0" h="237489">
                <a:moveTo>
                  <a:pt x="0" y="0"/>
                </a:moveTo>
                <a:lnTo>
                  <a:pt x="0" y="237248"/>
                </a:lnTo>
              </a:path>
            </a:pathLst>
          </a:custGeom>
          <a:ln w="27432">
            <a:solidFill>
              <a:srgbClr val="F79646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4357115" y="3238500"/>
            <a:ext cx="496570" cy="234315"/>
          </a:xfrm>
          <a:custGeom>
            <a:avLst/>
            <a:gdLst/>
            <a:ahLst/>
            <a:cxnLst/>
            <a:rect l="l" t="t" r="r" b="b"/>
            <a:pathLst>
              <a:path w="496570" h="234314">
                <a:moveTo>
                  <a:pt x="0" y="0"/>
                </a:moveTo>
                <a:lnTo>
                  <a:pt x="0" y="159600"/>
                </a:lnTo>
                <a:lnTo>
                  <a:pt x="496214" y="159600"/>
                </a:lnTo>
                <a:lnTo>
                  <a:pt x="496214" y="234200"/>
                </a:lnTo>
              </a:path>
            </a:pathLst>
          </a:custGeom>
          <a:ln w="27432">
            <a:solidFill>
              <a:srgbClr val="F79646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3863342" y="3238500"/>
            <a:ext cx="493395" cy="234315"/>
          </a:xfrm>
          <a:custGeom>
            <a:avLst/>
            <a:gdLst/>
            <a:ahLst/>
            <a:cxnLst/>
            <a:rect l="l" t="t" r="r" b="b"/>
            <a:pathLst>
              <a:path w="493395" h="234314">
                <a:moveTo>
                  <a:pt x="493166" y="0"/>
                </a:moveTo>
                <a:lnTo>
                  <a:pt x="493166" y="159600"/>
                </a:lnTo>
                <a:lnTo>
                  <a:pt x="0" y="159600"/>
                </a:lnTo>
                <a:lnTo>
                  <a:pt x="0" y="234200"/>
                </a:lnTo>
              </a:path>
            </a:pathLst>
          </a:custGeom>
          <a:ln w="27432">
            <a:solidFill>
              <a:srgbClr val="F79646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3366515" y="2488692"/>
            <a:ext cx="990600" cy="234315"/>
          </a:xfrm>
          <a:custGeom>
            <a:avLst/>
            <a:gdLst/>
            <a:ahLst/>
            <a:cxnLst/>
            <a:rect l="l" t="t" r="r" b="b"/>
            <a:pathLst>
              <a:path w="990600" h="234314">
                <a:moveTo>
                  <a:pt x="0" y="0"/>
                </a:moveTo>
                <a:lnTo>
                  <a:pt x="0" y="159600"/>
                </a:lnTo>
                <a:lnTo>
                  <a:pt x="990015" y="159600"/>
                </a:lnTo>
                <a:lnTo>
                  <a:pt x="990015" y="234200"/>
                </a:lnTo>
              </a:path>
            </a:pathLst>
          </a:custGeom>
          <a:ln w="27432">
            <a:solidFill>
              <a:srgbClr val="4BACC6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/>
          <p:nvPr/>
        </p:nvSpPr>
        <p:spPr>
          <a:xfrm>
            <a:off x="2375916" y="3238500"/>
            <a:ext cx="496570" cy="234315"/>
          </a:xfrm>
          <a:custGeom>
            <a:avLst/>
            <a:gdLst/>
            <a:ahLst/>
            <a:cxnLst/>
            <a:rect l="l" t="t" r="r" b="b"/>
            <a:pathLst>
              <a:path w="496569" h="234314">
                <a:moveTo>
                  <a:pt x="0" y="0"/>
                </a:moveTo>
                <a:lnTo>
                  <a:pt x="0" y="159600"/>
                </a:lnTo>
                <a:lnTo>
                  <a:pt x="496214" y="159600"/>
                </a:lnTo>
                <a:lnTo>
                  <a:pt x="496214" y="234200"/>
                </a:lnTo>
              </a:path>
            </a:pathLst>
          </a:custGeom>
          <a:ln w="27432">
            <a:solidFill>
              <a:srgbClr val="F79646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/>
          <p:nvPr/>
        </p:nvSpPr>
        <p:spPr>
          <a:xfrm>
            <a:off x="1882142" y="3238500"/>
            <a:ext cx="493395" cy="234315"/>
          </a:xfrm>
          <a:custGeom>
            <a:avLst/>
            <a:gdLst/>
            <a:ahLst/>
            <a:cxnLst/>
            <a:rect l="l" t="t" r="r" b="b"/>
            <a:pathLst>
              <a:path w="493394" h="234314">
                <a:moveTo>
                  <a:pt x="493166" y="0"/>
                </a:moveTo>
                <a:lnTo>
                  <a:pt x="493166" y="159600"/>
                </a:lnTo>
                <a:lnTo>
                  <a:pt x="0" y="159600"/>
                </a:lnTo>
                <a:lnTo>
                  <a:pt x="0" y="234200"/>
                </a:lnTo>
              </a:path>
            </a:pathLst>
          </a:custGeom>
          <a:ln w="27432">
            <a:solidFill>
              <a:srgbClr val="F79646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/>
          <p:nvPr/>
        </p:nvSpPr>
        <p:spPr>
          <a:xfrm>
            <a:off x="2375916" y="2488692"/>
            <a:ext cx="990600" cy="234315"/>
          </a:xfrm>
          <a:custGeom>
            <a:avLst/>
            <a:gdLst/>
            <a:ahLst/>
            <a:cxnLst/>
            <a:rect l="l" t="t" r="r" b="b"/>
            <a:pathLst>
              <a:path w="990600" h="234314">
                <a:moveTo>
                  <a:pt x="990015" y="0"/>
                </a:moveTo>
                <a:lnTo>
                  <a:pt x="990015" y="159600"/>
                </a:lnTo>
                <a:lnTo>
                  <a:pt x="0" y="159600"/>
                </a:lnTo>
                <a:lnTo>
                  <a:pt x="0" y="234200"/>
                </a:lnTo>
              </a:path>
            </a:pathLst>
          </a:custGeom>
          <a:ln w="27432">
            <a:solidFill>
              <a:srgbClr val="4BACC6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/>
          <p:nvPr/>
        </p:nvSpPr>
        <p:spPr>
          <a:xfrm>
            <a:off x="3366515" y="1738883"/>
            <a:ext cx="2230755" cy="234315"/>
          </a:xfrm>
          <a:custGeom>
            <a:avLst/>
            <a:gdLst/>
            <a:ahLst/>
            <a:cxnLst/>
            <a:rect l="l" t="t" r="r" b="b"/>
            <a:pathLst>
              <a:path w="2230754" h="234314">
                <a:moveTo>
                  <a:pt x="2230628" y="0"/>
                </a:moveTo>
                <a:lnTo>
                  <a:pt x="2230628" y="159600"/>
                </a:lnTo>
                <a:lnTo>
                  <a:pt x="0" y="159600"/>
                </a:lnTo>
                <a:lnTo>
                  <a:pt x="0" y="234200"/>
                </a:lnTo>
              </a:path>
            </a:pathLst>
          </a:custGeom>
          <a:ln w="27432">
            <a:solidFill>
              <a:srgbClr val="8064A2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/>
          <p:nvPr/>
        </p:nvSpPr>
        <p:spPr>
          <a:xfrm>
            <a:off x="5184647" y="1216152"/>
            <a:ext cx="816863" cy="52120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2" name="object 22"/>
          <p:cNvSpPr/>
          <p:nvPr/>
        </p:nvSpPr>
        <p:spPr>
          <a:xfrm>
            <a:off x="5279138" y="1304544"/>
            <a:ext cx="810895" cy="518159"/>
          </a:xfrm>
          <a:custGeom>
            <a:avLst/>
            <a:gdLst/>
            <a:ahLst/>
            <a:cxnLst/>
            <a:rect l="l" t="t" r="r" b="b"/>
            <a:pathLst>
              <a:path w="810895" h="518160">
                <a:moveTo>
                  <a:pt x="758799" y="0"/>
                </a:moveTo>
                <a:lnTo>
                  <a:pt x="51587" y="0"/>
                </a:lnTo>
                <a:lnTo>
                  <a:pt x="31508" y="4064"/>
                </a:lnTo>
                <a:lnTo>
                  <a:pt x="15100" y="15163"/>
                </a:lnTo>
                <a:lnTo>
                  <a:pt x="4051" y="31610"/>
                </a:lnTo>
                <a:lnTo>
                  <a:pt x="0" y="51765"/>
                </a:lnTo>
                <a:lnTo>
                  <a:pt x="0" y="465886"/>
                </a:lnTo>
                <a:lnTo>
                  <a:pt x="4051" y="486029"/>
                </a:lnTo>
                <a:lnTo>
                  <a:pt x="15100" y="502488"/>
                </a:lnTo>
                <a:lnTo>
                  <a:pt x="31508" y="513575"/>
                </a:lnTo>
                <a:lnTo>
                  <a:pt x="51587" y="517652"/>
                </a:lnTo>
                <a:lnTo>
                  <a:pt x="758799" y="517652"/>
                </a:lnTo>
                <a:lnTo>
                  <a:pt x="778878" y="513575"/>
                </a:lnTo>
                <a:lnTo>
                  <a:pt x="795273" y="502488"/>
                </a:lnTo>
                <a:lnTo>
                  <a:pt x="806335" y="486029"/>
                </a:lnTo>
                <a:lnTo>
                  <a:pt x="810386" y="465886"/>
                </a:lnTo>
                <a:lnTo>
                  <a:pt x="810386" y="51765"/>
                </a:lnTo>
                <a:lnTo>
                  <a:pt x="806335" y="31610"/>
                </a:lnTo>
                <a:lnTo>
                  <a:pt x="795273" y="15163"/>
                </a:lnTo>
                <a:lnTo>
                  <a:pt x="778878" y="4064"/>
                </a:lnTo>
                <a:lnTo>
                  <a:pt x="758799" y="0"/>
                </a:lnTo>
                <a:close/>
              </a:path>
            </a:pathLst>
          </a:custGeom>
          <a:solidFill>
            <a:srgbClr val="FFFFFF">
              <a:alpha val="90194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23" name="object 23"/>
          <p:cNvSpPr/>
          <p:nvPr/>
        </p:nvSpPr>
        <p:spPr>
          <a:xfrm>
            <a:off x="5280659" y="1306067"/>
            <a:ext cx="810895" cy="518159"/>
          </a:xfrm>
          <a:custGeom>
            <a:avLst/>
            <a:gdLst/>
            <a:ahLst/>
            <a:cxnLst/>
            <a:rect l="l" t="t" r="r" b="b"/>
            <a:pathLst>
              <a:path w="810895" h="518160">
                <a:moveTo>
                  <a:pt x="0" y="51765"/>
                </a:moveTo>
                <a:lnTo>
                  <a:pt x="4051" y="31610"/>
                </a:lnTo>
                <a:lnTo>
                  <a:pt x="15113" y="15163"/>
                </a:lnTo>
                <a:lnTo>
                  <a:pt x="31508" y="4064"/>
                </a:lnTo>
                <a:lnTo>
                  <a:pt x="51587" y="0"/>
                </a:lnTo>
                <a:lnTo>
                  <a:pt x="758799" y="0"/>
                </a:lnTo>
                <a:lnTo>
                  <a:pt x="778878" y="4064"/>
                </a:lnTo>
                <a:lnTo>
                  <a:pt x="795274" y="15163"/>
                </a:lnTo>
                <a:lnTo>
                  <a:pt x="806335" y="31610"/>
                </a:lnTo>
                <a:lnTo>
                  <a:pt x="810387" y="51765"/>
                </a:lnTo>
                <a:lnTo>
                  <a:pt x="810387" y="465886"/>
                </a:lnTo>
                <a:lnTo>
                  <a:pt x="806335" y="486029"/>
                </a:lnTo>
                <a:lnTo>
                  <a:pt x="795274" y="502488"/>
                </a:lnTo>
                <a:lnTo>
                  <a:pt x="778878" y="513588"/>
                </a:lnTo>
                <a:lnTo>
                  <a:pt x="758799" y="517652"/>
                </a:lnTo>
                <a:lnTo>
                  <a:pt x="51587" y="517652"/>
                </a:lnTo>
                <a:lnTo>
                  <a:pt x="31508" y="513588"/>
                </a:lnTo>
                <a:lnTo>
                  <a:pt x="15113" y="502488"/>
                </a:lnTo>
                <a:lnTo>
                  <a:pt x="4051" y="486029"/>
                </a:lnTo>
                <a:lnTo>
                  <a:pt x="0" y="465886"/>
                </a:lnTo>
                <a:lnTo>
                  <a:pt x="0" y="51765"/>
                </a:lnTo>
                <a:close/>
              </a:path>
            </a:pathLst>
          </a:custGeom>
          <a:ln w="9144">
            <a:solidFill>
              <a:srgbClr val="EF7521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4" name="object 24"/>
          <p:cNvSpPr txBox="1"/>
          <p:nvPr/>
        </p:nvSpPr>
        <p:spPr>
          <a:xfrm>
            <a:off x="5394331" y="1394405"/>
            <a:ext cx="583565" cy="308610"/>
          </a:xfrm>
          <a:prstGeom prst="rect">
            <a:avLst/>
          </a:prstGeom>
        </p:spPr>
        <p:txBody>
          <a:bodyPr wrap="square" lIns="0" tIns="29845" rIns="0" bIns="0" rtlCol="0" vert="horz">
            <a:spAutoFit/>
          </a:bodyPr>
          <a:lstStyle/>
          <a:p>
            <a:pPr algn="ctr" marL="12065" marR="5080">
              <a:lnSpc>
                <a:spcPts val="700"/>
              </a:lnSpc>
              <a:spcBef>
                <a:spcPts val="235"/>
              </a:spcBef>
            </a:pPr>
            <a:r>
              <a:rPr dirty="0" sz="700">
                <a:solidFill>
                  <a:srgbClr val="3A3A3A"/>
                </a:solidFill>
                <a:latin typeface="Arial"/>
                <a:cs typeface="Arial"/>
              </a:rPr>
              <a:t>Primary</a:t>
            </a:r>
            <a:r>
              <a:rPr dirty="0" sz="700" spc="-160">
                <a:solidFill>
                  <a:srgbClr val="3A3A3A"/>
                </a:solidFill>
                <a:latin typeface="Arial"/>
                <a:cs typeface="Arial"/>
              </a:rPr>
              <a:t> </a:t>
            </a:r>
            <a:r>
              <a:rPr dirty="0" sz="700" spc="-5">
                <a:solidFill>
                  <a:srgbClr val="3A3A3A"/>
                </a:solidFill>
                <a:latin typeface="Arial"/>
                <a:cs typeface="Arial"/>
              </a:rPr>
              <a:t>Effect  W</a:t>
            </a:r>
            <a:r>
              <a:rPr dirty="0" sz="700" spc="-160">
                <a:solidFill>
                  <a:srgbClr val="3A3A3A"/>
                </a:solidFill>
                <a:latin typeface="Arial"/>
                <a:cs typeface="Arial"/>
              </a:rPr>
              <a:t> </a:t>
            </a:r>
            <a:r>
              <a:rPr dirty="0" sz="700" spc="-10">
                <a:solidFill>
                  <a:srgbClr val="3A3A3A"/>
                </a:solidFill>
                <a:latin typeface="Arial"/>
                <a:cs typeface="Arial"/>
              </a:rPr>
              <a:t>hat?</a:t>
            </a:r>
            <a:r>
              <a:rPr dirty="0" sz="700" spc="-150">
                <a:solidFill>
                  <a:srgbClr val="3A3A3A"/>
                </a:solidFill>
                <a:latin typeface="Arial"/>
                <a:cs typeface="Arial"/>
              </a:rPr>
              <a:t> </a:t>
            </a:r>
            <a:r>
              <a:rPr dirty="0" sz="700" spc="-5">
                <a:solidFill>
                  <a:srgbClr val="3A3A3A"/>
                </a:solidFill>
                <a:latin typeface="Arial"/>
                <a:cs typeface="Arial"/>
              </a:rPr>
              <a:t>W</a:t>
            </a:r>
            <a:r>
              <a:rPr dirty="0" sz="700" spc="-155">
                <a:solidFill>
                  <a:srgbClr val="3A3A3A"/>
                </a:solidFill>
                <a:latin typeface="Arial"/>
                <a:cs typeface="Arial"/>
              </a:rPr>
              <a:t> </a:t>
            </a:r>
            <a:r>
              <a:rPr dirty="0" sz="700" spc="-10">
                <a:solidFill>
                  <a:srgbClr val="3A3A3A"/>
                </a:solidFill>
                <a:latin typeface="Arial"/>
                <a:cs typeface="Arial"/>
              </a:rPr>
              <a:t>hen?</a:t>
            </a:r>
            <a:endParaRPr sz="700">
              <a:latin typeface="Arial"/>
              <a:cs typeface="Arial"/>
            </a:endParaRPr>
          </a:p>
          <a:p>
            <a:pPr algn="ctr">
              <a:lnSpc>
                <a:spcPts val="690"/>
              </a:lnSpc>
            </a:pPr>
            <a:r>
              <a:rPr dirty="0" sz="700" spc="-5">
                <a:solidFill>
                  <a:srgbClr val="3A3A3A"/>
                </a:solidFill>
                <a:latin typeface="Arial"/>
                <a:cs typeface="Arial"/>
              </a:rPr>
              <a:t>W</a:t>
            </a:r>
            <a:r>
              <a:rPr dirty="0" sz="700" spc="-140">
                <a:solidFill>
                  <a:srgbClr val="3A3A3A"/>
                </a:solidFill>
                <a:latin typeface="Arial"/>
                <a:cs typeface="Arial"/>
              </a:rPr>
              <a:t> </a:t>
            </a:r>
            <a:r>
              <a:rPr dirty="0" sz="700" spc="-10">
                <a:solidFill>
                  <a:srgbClr val="3A3A3A"/>
                </a:solidFill>
                <a:latin typeface="Arial"/>
                <a:cs typeface="Arial"/>
              </a:rPr>
              <a:t>here?</a:t>
            </a:r>
            <a:endParaRPr sz="700">
              <a:latin typeface="Arial"/>
              <a:cs typeface="Arial"/>
            </a:endParaRPr>
          </a:p>
        </p:txBody>
      </p:sp>
      <p:sp>
        <p:nvSpPr>
          <p:cNvPr id="25" name="object 25"/>
          <p:cNvSpPr/>
          <p:nvPr/>
        </p:nvSpPr>
        <p:spPr>
          <a:xfrm>
            <a:off x="2953511" y="1965960"/>
            <a:ext cx="819911" cy="52120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6" name="object 26"/>
          <p:cNvSpPr/>
          <p:nvPr/>
        </p:nvSpPr>
        <p:spPr>
          <a:xfrm>
            <a:off x="3048003" y="2057400"/>
            <a:ext cx="814069" cy="514984"/>
          </a:xfrm>
          <a:custGeom>
            <a:avLst/>
            <a:gdLst/>
            <a:ahLst/>
            <a:cxnLst/>
            <a:rect l="l" t="t" r="r" b="b"/>
            <a:pathLst>
              <a:path w="814070" h="514985">
                <a:moveTo>
                  <a:pt x="761987" y="0"/>
                </a:moveTo>
                <a:lnTo>
                  <a:pt x="51688" y="0"/>
                </a:lnTo>
                <a:lnTo>
                  <a:pt x="31572" y="4038"/>
                </a:lnTo>
                <a:lnTo>
                  <a:pt x="15138" y="15074"/>
                </a:lnTo>
                <a:lnTo>
                  <a:pt x="4063" y="31432"/>
                </a:lnTo>
                <a:lnTo>
                  <a:pt x="0" y="51460"/>
                </a:lnTo>
                <a:lnTo>
                  <a:pt x="0" y="463143"/>
                </a:lnTo>
                <a:lnTo>
                  <a:pt x="4063" y="483171"/>
                </a:lnTo>
                <a:lnTo>
                  <a:pt x="15138" y="499529"/>
                </a:lnTo>
                <a:lnTo>
                  <a:pt x="31572" y="510565"/>
                </a:lnTo>
                <a:lnTo>
                  <a:pt x="51688" y="514604"/>
                </a:lnTo>
                <a:lnTo>
                  <a:pt x="761987" y="514604"/>
                </a:lnTo>
                <a:lnTo>
                  <a:pt x="782104" y="510565"/>
                </a:lnTo>
                <a:lnTo>
                  <a:pt x="798537" y="499529"/>
                </a:lnTo>
                <a:lnTo>
                  <a:pt x="809624" y="483171"/>
                </a:lnTo>
                <a:lnTo>
                  <a:pt x="813688" y="463143"/>
                </a:lnTo>
                <a:lnTo>
                  <a:pt x="813688" y="51460"/>
                </a:lnTo>
                <a:lnTo>
                  <a:pt x="809624" y="31432"/>
                </a:lnTo>
                <a:lnTo>
                  <a:pt x="798537" y="15074"/>
                </a:lnTo>
                <a:lnTo>
                  <a:pt x="782104" y="4038"/>
                </a:lnTo>
                <a:lnTo>
                  <a:pt x="761987" y="0"/>
                </a:lnTo>
                <a:close/>
              </a:path>
            </a:pathLst>
          </a:custGeom>
          <a:solidFill>
            <a:srgbClr val="FFFFFF">
              <a:alpha val="90194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27" name="object 27"/>
          <p:cNvSpPr/>
          <p:nvPr/>
        </p:nvSpPr>
        <p:spPr>
          <a:xfrm>
            <a:off x="3049523" y="2058923"/>
            <a:ext cx="814069" cy="514984"/>
          </a:xfrm>
          <a:custGeom>
            <a:avLst/>
            <a:gdLst/>
            <a:ahLst/>
            <a:cxnLst/>
            <a:rect l="l" t="t" r="r" b="b"/>
            <a:pathLst>
              <a:path w="814070" h="514985">
                <a:moveTo>
                  <a:pt x="0" y="51460"/>
                </a:moveTo>
                <a:lnTo>
                  <a:pt x="4064" y="31432"/>
                </a:lnTo>
                <a:lnTo>
                  <a:pt x="15138" y="15074"/>
                </a:lnTo>
                <a:lnTo>
                  <a:pt x="31572" y="4038"/>
                </a:lnTo>
                <a:lnTo>
                  <a:pt x="51701" y="0"/>
                </a:lnTo>
                <a:lnTo>
                  <a:pt x="761987" y="0"/>
                </a:lnTo>
                <a:lnTo>
                  <a:pt x="782116" y="4038"/>
                </a:lnTo>
                <a:lnTo>
                  <a:pt x="798550" y="15074"/>
                </a:lnTo>
                <a:lnTo>
                  <a:pt x="809625" y="31432"/>
                </a:lnTo>
                <a:lnTo>
                  <a:pt x="813688" y="51460"/>
                </a:lnTo>
                <a:lnTo>
                  <a:pt x="813688" y="463143"/>
                </a:lnTo>
                <a:lnTo>
                  <a:pt x="809625" y="483171"/>
                </a:lnTo>
                <a:lnTo>
                  <a:pt x="798550" y="499529"/>
                </a:lnTo>
                <a:lnTo>
                  <a:pt x="782116" y="510565"/>
                </a:lnTo>
                <a:lnTo>
                  <a:pt x="761987" y="514604"/>
                </a:lnTo>
                <a:lnTo>
                  <a:pt x="51701" y="514604"/>
                </a:lnTo>
                <a:lnTo>
                  <a:pt x="31572" y="510565"/>
                </a:lnTo>
                <a:lnTo>
                  <a:pt x="15138" y="499529"/>
                </a:lnTo>
                <a:lnTo>
                  <a:pt x="4064" y="483171"/>
                </a:lnTo>
                <a:lnTo>
                  <a:pt x="0" y="463143"/>
                </a:lnTo>
                <a:lnTo>
                  <a:pt x="0" y="51460"/>
                </a:lnTo>
                <a:close/>
              </a:path>
            </a:pathLst>
          </a:custGeom>
          <a:ln w="9144">
            <a:solidFill>
              <a:srgbClr val="8064A2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8" name="object 28"/>
          <p:cNvSpPr txBox="1"/>
          <p:nvPr/>
        </p:nvSpPr>
        <p:spPr>
          <a:xfrm>
            <a:off x="3122780" y="2077362"/>
            <a:ext cx="661670" cy="42481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ctr" marL="121920" marR="107950" indent="-1905">
              <a:lnSpc>
                <a:spcPct val="120000"/>
              </a:lnSpc>
              <a:spcBef>
                <a:spcPts val="100"/>
              </a:spcBef>
            </a:pPr>
            <a:r>
              <a:rPr dirty="0" sz="700" spc="-5">
                <a:solidFill>
                  <a:srgbClr val="3A3A3A"/>
                </a:solidFill>
                <a:latin typeface="Arial"/>
                <a:cs typeface="Arial"/>
              </a:rPr>
              <a:t>[W </a:t>
            </a:r>
            <a:r>
              <a:rPr dirty="0" sz="700" spc="-10">
                <a:solidFill>
                  <a:srgbClr val="3A3A3A"/>
                </a:solidFill>
                <a:latin typeface="Arial"/>
                <a:cs typeface="Arial"/>
              </a:rPr>
              <a:t>hat]  </a:t>
            </a:r>
            <a:r>
              <a:rPr dirty="0" sz="700" spc="-5">
                <a:solidFill>
                  <a:srgbClr val="3A3A3A"/>
                </a:solidFill>
                <a:latin typeface="Arial"/>
                <a:cs typeface="Arial"/>
              </a:rPr>
              <a:t>caused</a:t>
            </a:r>
            <a:r>
              <a:rPr dirty="0" sz="700" spc="-165">
                <a:solidFill>
                  <a:srgbClr val="3A3A3A"/>
                </a:solidFill>
                <a:latin typeface="Arial"/>
                <a:cs typeface="Arial"/>
              </a:rPr>
              <a:t> </a:t>
            </a:r>
            <a:r>
              <a:rPr dirty="0" sz="700" spc="-55">
                <a:solidFill>
                  <a:srgbClr val="3A3A3A"/>
                </a:solidFill>
                <a:latin typeface="Arial"/>
                <a:cs typeface="Arial"/>
              </a:rPr>
              <a:t>by?</a:t>
            </a:r>
            <a:endParaRPr sz="700">
              <a:latin typeface="Arial"/>
              <a:cs typeface="Arial"/>
            </a:endParaRPr>
          </a:p>
          <a:p>
            <a:pPr algn="ctr">
              <a:lnSpc>
                <a:spcPct val="100000"/>
              </a:lnSpc>
              <a:spcBef>
                <a:spcPts val="285"/>
              </a:spcBef>
            </a:pPr>
            <a:r>
              <a:rPr dirty="0" sz="700" spc="10">
                <a:solidFill>
                  <a:srgbClr val="3A3A3A"/>
                </a:solidFill>
                <a:latin typeface="Arial"/>
                <a:cs typeface="Arial"/>
              </a:rPr>
              <a:t>(Why</a:t>
            </a:r>
            <a:r>
              <a:rPr dirty="0" sz="700" spc="-150">
                <a:solidFill>
                  <a:srgbClr val="3A3A3A"/>
                </a:solidFill>
                <a:latin typeface="Arial"/>
                <a:cs typeface="Arial"/>
              </a:rPr>
              <a:t> </a:t>
            </a:r>
            <a:r>
              <a:rPr dirty="0" sz="700" spc="-10">
                <a:solidFill>
                  <a:srgbClr val="3A3A3A"/>
                </a:solidFill>
                <a:latin typeface="Arial"/>
                <a:cs typeface="Arial"/>
              </a:rPr>
              <a:t>the what?)</a:t>
            </a:r>
            <a:endParaRPr sz="700">
              <a:latin typeface="Arial"/>
              <a:cs typeface="Arial"/>
            </a:endParaRPr>
          </a:p>
        </p:txBody>
      </p:sp>
      <p:sp>
        <p:nvSpPr>
          <p:cNvPr id="29" name="object 29"/>
          <p:cNvSpPr/>
          <p:nvPr/>
        </p:nvSpPr>
        <p:spPr>
          <a:xfrm>
            <a:off x="1962911" y="2715767"/>
            <a:ext cx="819911" cy="52425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0" name="object 30"/>
          <p:cNvSpPr/>
          <p:nvPr/>
        </p:nvSpPr>
        <p:spPr>
          <a:xfrm>
            <a:off x="2057405" y="2807207"/>
            <a:ext cx="814069" cy="514984"/>
          </a:xfrm>
          <a:custGeom>
            <a:avLst/>
            <a:gdLst/>
            <a:ahLst/>
            <a:cxnLst/>
            <a:rect l="l" t="t" r="r" b="b"/>
            <a:pathLst>
              <a:path w="814069" h="514985">
                <a:moveTo>
                  <a:pt x="761987" y="0"/>
                </a:moveTo>
                <a:lnTo>
                  <a:pt x="51688" y="0"/>
                </a:lnTo>
                <a:lnTo>
                  <a:pt x="31572" y="4038"/>
                </a:lnTo>
                <a:lnTo>
                  <a:pt x="15138" y="15074"/>
                </a:lnTo>
                <a:lnTo>
                  <a:pt x="4063" y="31432"/>
                </a:lnTo>
                <a:lnTo>
                  <a:pt x="0" y="51460"/>
                </a:lnTo>
                <a:lnTo>
                  <a:pt x="0" y="463143"/>
                </a:lnTo>
                <a:lnTo>
                  <a:pt x="4063" y="483171"/>
                </a:lnTo>
                <a:lnTo>
                  <a:pt x="15138" y="499529"/>
                </a:lnTo>
                <a:lnTo>
                  <a:pt x="31572" y="510565"/>
                </a:lnTo>
                <a:lnTo>
                  <a:pt x="51688" y="514604"/>
                </a:lnTo>
                <a:lnTo>
                  <a:pt x="761987" y="514604"/>
                </a:lnTo>
                <a:lnTo>
                  <a:pt x="782104" y="510565"/>
                </a:lnTo>
                <a:lnTo>
                  <a:pt x="798537" y="499529"/>
                </a:lnTo>
                <a:lnTo>
                  <a:pt x="809624" y="483171"/>
                </a:lnTo>
                <a:lnTo>
                  <a:pt x="813688" y="463143"/>
                </a:lnTo>
                <a:lnTo>
                  <a:pt x="813688" y="51460"/>
                </a:lnTo>
                <a:lnTo>
                  <a:pt x="809624" y="31432"/>
                </a:lnTo>
                <a:lnTo>
                  <a:pt x="798537" y="15074"/>
                </a:lnTo>
                <a:lnTo>
                  <a:pt x="782104" y="4038"/>
                </a:lnTo>
                <a:lnTo>
                  <a:pt x="761987" y="0"/>
                </a:lnTo>
                <a:close/>
              </a:path>
            </a:pathLst>
          </a:custGeom>
          <a:solidFill>
            <a:srgbClr val="FFFFFF">
              <a:alpha val="90194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1" name="object 31"/>
          <p:cNvSpPr/>
          <p:nvPr/>
        </p:nvSpPr>
        <p:spPr>
          <a:xfrm>
            <a:off x="2058923" y="2808732"/>
            <a:ext cx="814069" cy="514984"/>
          </a:xfrm>
          <a:custGeom>
            <a:avLst/>
            <a:gdLst/>
            <a:ahLst/>
            <a:cxnLst/>
            <a:rect l="l" t="t" r="r" b="b"/>
            <a:pathLst>
              <a:path w="814069" h="514985">
                <a:moveTo>
                  <a:pt x="0" y="51460"/>
                </a:moveTo>
                <a:lnTo>
                  <a:pt x="4064" y="31432"/>
                </a:lnTo>
                <a:lnTo>
                  <a:pt x="15138" y="15074"/>
                </a:lnTo>
                <a:lnTo>
                  <a:pt x="31572" y="4038"/>
                </a:lnTo>
                <a:lnTo>
                  <a:pt x="51701" y="0"/>
                </a:lnTo>
                <a:lnTo>
                  <a:pt x="761987" y="0"/>
                </a:lnTo>
                <a:lnTo>
                  <a:pt x="782116" y="4038"/>
                </a:lnTo>
                <a:lnTo>
                  <a:pt x="798550" y="15074"/>
                </a:lnTo>
                <a:lnTo>
                  <a:pt x="809625" y="31432"/>
                </a:lnTo>
                <a:lnTo>
                  <a:pt x="813688" y="51460"/>
                </a:lnTo>
                <a:lnTo>
                  <a:pt x="813688" y="463143"/>
                </a:lnTo>
                <a:lnTo>
                  <a:pt x="809625" y="483171"/>
                </a:lnTo>
                <a:lnTo>
                  <a:pt x="798550" y="499529"/>
                </a:lnTo>
                <a:lnTo>
                  <a:pt x="782116" y="510565"/>
                </a:lnTo>
                <a:lnTo>
                  <a:pt x="761987" y="514604"/>
                </a:lnTo>
                <a:lnTo>
                  <a:pt x="51701" y="514604"/>
                </a:lnTo>
                <a:lnTo>
                  <a:pt x="31572" y="510565"/>
                </a:lnTo>
                <a:lnTo>
                  <a:pt x="15138" y="499529"/>
                </a:lnTo>
                <a:lnTo>
                  <a:pt x="4064" y="483171"/>
                </a:lnTo>
                <a:lnTo>
                  <a:pt x="0" y="463143"/>
                </a:lnTo>
                <a:lnTo>
                  <a:pt x="0" y="51460"/>
                </a:lnTo>
                <a:close/>
              </a:path>
            </a:pathLst>
          </a:custGeom>
          <a:ln w="9144">
            <a:solidFill>
              <a:srgbClr val="4BACC6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2" name="object 32"/>
          <p:cNvSpPr txBox="1"/>
          <p:nvPr/>
        </p:nvSpPr>
        <p:spPr>
          <a:xfrm>
            <a:off x="2215494" y="2986627"/>
            <a:ext cx="469900" cy="13208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700" spc="-5">
                <a:solidFill>
                  <a:srgbClr val="3A3A3A"/>
                </a:solidFill>
                <a:latin typeface="Arial"/>
                <a:cs typeface="Arial"/>
              </a:rPr>
              <a:t>Caused</a:t>
            </a:r>
            <a:r>
              <a:rPr dirty="0" sz="700" spc="-120">
                <a:solidFill>
                  <a:srgbClr val="3A3A3A"/>
                </a:solidFill>
                <a:latin typeface="Arial"/>
                <a:cs typeface="Arial"/>
              </a:rPr>
              <a:t> </a:t>
            </a:r>
            <a:r>
              <a:rPr dirty="0" sz="700" spc="-55">
                <a:solidFill>
                  <a:srgbClr val="3A3A3A"/>
                </a:solidFill>
                <a:latin typeface="Arial"/>
                <a:cs typeface="Arial"/>
              </a:rPr>
              <a:t>by?</a:t>
            </a:r>
            <a:endParaRPr sz="700">
              <a:latin typeface="Arial"/>
              <a:cs typeface="Arial"/>
            </a:endParaRPr>
          </a:p>
        </p:txBody>
      </p:sp>
      <p:sp>
        <p:nvSpPr>
          <p:cNvPr id="33" name="object 33"/>
          <p:cNvSpPr/>
          <p:nvPr/>
        </p:nvSpPr>
        <p:spPr>
          <a:xfrm>
            <a:off x="1469136" y="3468623"/>
            <a:ext cx="816863" cy="521207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4" name="object 34"/>
          <p:cNvSpPr/>
          <p:nvPr/>
        </p:nvSpPr>
        <p:spPr>
          <a:xfrm>
            <a:off x="1563618" y="3557015"/>
            <a:ext cx="810895" cy="514984"/>
          </a:xfrm>
          <a:custGeom>
            <a:avLst/>
            <a:gdLst/>
            <a:ahLst/>
            <a:cxnLst/>
            <a:rect l="l" t="t" r="r" b="b"/>
            <a:pathLst>
              <a:path w="810894" h="514985">
                <a:moveTo>
                  <a:pt x="759142" y="0"/>
                </a:moveTo>
                <a:lnTo>
                  <a:pt x="51511" y="0"/>
                </a:lnTo>
                <a:lnTo>
                  <a:pt x="31457" y="4038"/>
                </a:lnTo>
                <a:lnTo>
                  <a:pt x="15087" y="15074"/>
                </a:lnTo>
                <a:lnTo>
                  <a:pt x="4051" y="31432"/>
                </a:lnTo>
                <a:lnTo>
                  <a:pt x="0" y="51460"/>
                </a:lnTo>
                <a:lnTo>
                  <a:pt x="0" y="463143"/>
                </a:lnTo>
                <a:lnTo>
                  <a:pt x="4051" y="483171"/>
                </a:lnTo>
                <a:lnTo>
                  <a:pt x="15087" y="499529"/>
                </a:lnTo>
                <a:lnTo>
                  <a:pt x="31457" y="510565"/>
                </a:lnTo>
                <a:lnTo>
                  <a:pt x="51511" y="514604"/>
                </a:lnTo>
                <a:lnTo>
                  <a:pt x="759142" y="514604"/>
                </a:lnTo>
                <a:lnTo>
                  <a:pt x="779195" y="510565"/>
                </a:lnTo>
                <a:lnTo>
                  <a:pt x="795566" y="499529"/>
                </a:lnTo>
                <a:lnTo>
                  <a:pt x="806602" y="483171"/>
                </a:lnTo>
                <a:lnTo>
                  <a:pt x="810641" y="463143"/>
                </a:lnTo>
                <a:lnTo>
                  <a:pt x="810641" y="51460"/>
                </a:lnTo>
                <a:lnTo>
                  <a:pt x="806602" y="31432"/>
                </a:lnTo>
                <a:lnTo>
                  <a:pt x="795566" y="15074"/>
                </a:lnTo>
                <a:lnTo>
                  <a:pt x="779195" y="4038"/>
                </a:lnTo>
                <a:lnTo>
                  <a:pt x="759142" y="0"/>
                </a:lnTo>
                <a:close/>
              </a:path>
            </a:pathLst>
          </a:custGeom>
          <a:solidFill>
            <a:srgbClr val="FFFFFF">
              <a:alpha val="90194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5" name="object 35"/>
          <p:cNvSpPr/>
          <p:nvPr/>
        </p:nvSpPr>
        <p:spPr>
          <a:xfrm>
            <a:off x="1565147" y="3558540"/>
            <a:ext cx="810895" cy="514984"/>
          </a:xfrm>
          <a:custGeom>
            <a:avLst/>
            <a:gdLst/>
            <a:ahLst/>
            <a:cxnLst/>
            <a:rect l="l" t="t" r="r" b="b"/>
            <a:pathLst>
              <a:path w="810894" h="514985">
                <a:moveTo>
                  <a:pt x="0" y="51460"/>
                </a:moveTo>
                <a:lnTo>
                  <a:pt x="4051" y="31432"/>
                </a:lnTo>
                <a:lnTo>
                  <a:pt x="15087" y="15074"/>
                </a:lnTo>
                <a:lnTo>
                  <a:pt x="31457" y="4038"/>
                </a:lnTo>
                <a:lnTo>
                  <a:pt x="51498" y="0"/>
                </a:lnTo>
                <a:lnTo>
                  <a:pt x="759142" y="0"/>
                </a:lnTo>
                <a:lnTo>
                  <a:pt x="779183" y="4038"/>
                </a:lnTo>
                <a:lnTo>
                  <a:pt x="795553" y="15074"/>
                </a:lnTo>
                <a:lnTo>
                  <a:pt x="806589" y="31432"/>
                </a:lnTo>
                <a:lnTo>
                  <a:pt x="810641" y="51460"/>
                </a:lnTo>
                <a:lnTo>
                  <a:pt x="810641" y="463143"/>
                </a:lnTo>
                <a:lnTo>
                  <a:pt x="806589" y="483171"/>
                </a:lnTo>
                <a:lnTo>
                  <a:pt x="795553" y="499529"/>
                </a:lnTo>
                <a:lnTo>
                  <a:pt x="779183" y="510565"/>
                </a:lnTo>
                <a:lnTo>
                  <a:pt x="759142" y="514604"/>
                </a:lnTo>
                <a:lnTo>
                  <a:pt x="51498" y="514604"/>
                </a:lnTo>
                <a:lnTo>
                  <a:pt x="31457" y="510565"/>
                </a:lnTo>
                <a:lnTo>
                  <a:pt x="15087" y="499529"/>
                </a:lnTo>
                <a:lnTo>
                  <a:pt x="4051" y="483171"/>
                </a:lnTo>
                <a:lnTo>
                  <a:pt x="0" y="463143"/>
                </a:lnTo>
                <a:lnTo>
                  <a:pt x="0" y="51460"/>
                </a:lnTo>
                <a:close/>
              </a:path>
            </a:pathLst>
          </a:custGeom>
          <a:ln w="9144">
            <a:solidFill>
              <a:srgbClr val="F79646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6" name="object 36"/>
          <p:cNvSpPr txBox="1"/>
          <p:nvPr/>
        </p:nvSpPr>
        <p:spPr>
          <a:xfrm>
            <a:off x="1730866" y="3737047"/>
            <a:ext cx="451484" cy="13208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700" spc="-5">
                <a:solidFill>
                  <a:srgbClr val="3A3A3A"/>
                </a:solidFill>
                <a:latin typeface="Arial"/>
                <a:cs typeface="Arial"/>
              </a:rPr>
              <a:t>caused</a:t>
            </a:r>
            <a:r>
              <a:rPr dirty="0" sz="700" spc="-114">
                <a:solidFill>
                  <a:srgbClr val="3A3A3A"/>
                </a:solidFill>
                <a:latin typeface="Arial"/>
                <a:cs typeface="Arial"/>
              </a:rPr>
              <a:t> </a:t>
            </a:r>
            <a:r>
              <a:rPr dirty="0" sz="700" spc="-55">
                <a:solidFill>
                  <a:srgbClr val="3A3A3A"/>
                </a:solidFill>
                <a:latin typeface="Arial"/>
                <a:cs typeface="Arial"/>
              </a:rPr>
              <a:t>by?</a:t>
            </a:r>
            <a:endParaRPr sz="700">
              <a:latin typeface="Arial"/>
              <a:cs typeface="Arial"/>
            </a:endParaRPr>
          </a:p>
        </p:txBody>
      </p:sp>
      <p:sp>
        <p:nvSpPr>
          <p:cNvPr id="37" name="object 37"/>
          <p:cNvSpPr/>
          <p:nvPr/>
        </p:nvSpPr>
        <p:spPr>
          <a:xfrm>
            <a:off x="2459735" y="3468623"/>
            <a:ext cx="816863" cy="521207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8" name="object 38"/>
          <p:cNvSpPr/>
          <p:nvPr/>
        </p:nvSpPr>
        <p:spPr>
          <a:xfrm>
            <a:off x="2554218" y="3557015"/>
            <a:ext cx="810895" cy="514984"/>
          </a:xfrm>
          <a:custGeom>
            <a:avLst/>
            <a:gdLst/>
            <a:ahLst/>
            <a:cxnLst/>
            <a:rect l="l" t="t" r="r" b="b"/>
            <a:pathLst>
              <a:path w="810895" h="514985">
                <a:moveTo>
                  <a:pt x="759142" y="0"/>
                </a:moveTo>
                <a:lnTo>
                  <a:pt x="51511" y="0"/>
                </a:lnTo>
                <a:lnTo>
                  <a:pt x="31457" y="4038"/>
                </a:lnTo>
                <a:lnTo>
                  <a:pt x="15087" y="15074"/>
                </a:lnTo>
                <a:lnTo>
                  <a:pt x="4051" y="31432"/>
                </a:lnTo>
                <a:lnTo>
                  <a:pt x="0" y="51460"/>
                </a:lnTo>
                <a:lnTo>
                  <a:pt x="0" y="463143"/>
                </a:lnTo>
                <a:lnTo>
                  <a:pt x="4051" y="483171"/>
                </a:lnTo>
                <a:lnTo>
                  <a:pt x="15087" y="499529"/>
                </a:lnTo>
                <a:lnTo>
                  <a:pt x="31457" y="510565"/>
                </a:lnTo>
                <a:lnTo>
                  <a:pt x="51511" y="514604"/>
                </a:lnTo>
                <a:lnTo>
                  <a:pt x="759142" y="514604"/>
                </a:lnTo>
                <a:lnTo>
                  <a:pt x="779183" y="510565"/>
                </a:lnTo>
                <a:lnTo>
                  <a:pt x="795566" y="499529"/>
                </a:lnTo>
                <a:lnTo>
                  <a:pt x="806602" y="483171"/>
                </a:lnTo>
                <a:lnTo>
                  <a:pt x="810641" y="463143"/>
                </a:lnTo>
                <a:lnTo>
                  <a:pt x="810641" y="51460"/>
                </a:lnTo>
                <a:lnTo>
                  <a:pt x="806602" y="31432"/>
                </a:lnTo>
                <a:lnTo>
                  <a:pt x="795566" y="15074"/>
                </a:lnTo>
                <a:lnTo>
                  <a:pt x="779183" y="4038"/>
                </a:lnTo>
                <a:lnTo>
                  <a:pt x="759142" y="0"/>
                </a:lnTo>
                <a:close/>
              </a:path>
            </a:pathLst>
          </a:custGeom>
          <a:solidFill>
            <a:srgbClr val="FFFFFF">
              <a:alpha val="90194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9" name="object 39"/>
          <p:cNvSpPr/>
          <p:nvPr/>
        </p:nvSpPr>
        <p:spPr>
          <a:xfrm>
            <a:off x="2555748" y="3558540"/>
            <a:ext cx="810895" cy="514984"/>
          </a:xfrm>
          <a:custGeom>
            <a:avLst/>
            <a:gdLst/>
            <a:ahLst/>
            <a:cxnLst/>
            <a:rect l="l" t="t" r="r" b="b"/>
            <a:pathLst>
              <a:path w="810895" h="514985">
                <a:moveTo>
                  <a:pt x="0" y="51460"/>
                </a:moveTo>
                <a:lnTo>
                  <a:pt x="4051" y="31432"/>
                </a:lnTo>
                <a:lnTo>
                  <a:pt x="15087" y="15074"/>
                </a:lnTo>
                <a:lnTo>
                  <a:pt x="31457" y="4038"/>
                </a:lnTo>
                <a:lnTo>
                  <a:pt x="51498" y="0"/>
                </a:lnTo>
                <a:lnTo>
                  <a:pt x="759142" y="0"/>
                </a:lnTo>
                <a:lnTo>
                  <a:pt x="779183" y="4038"/>
                </a:lnTo>
                <a:lnTo>
                  <a:pt x="795553" y="15074"/>
                </a:lnTo>
                <a:lnTo>
                  <a:pt x="806589" y="31432"/>
                </a:lnTo>
                <a:lnTo>
                  <a:pt x="810641" y="51460"/>
                </a:lnTo>
                <a:lnTo>
                  <a:pt x="810641" y="463143"/>
                </a:lnTo>
                <a:lnTo>
                  <a:pt x="806589" y="483171"/>
                </a:lnTo>
                <a:lnTo>
                  <a:pt x="795553" y="499529"/>
                </a:lnTo>
                <a:lnTo>
                  <a:pt x="779183" y="510565"/>
                </a:lnTo>
                <a:lnTo>
                  <a:pt x="759142" y="514604"/>
                </a:lnTo>
                <a:lnTo>
                  <a:pt x="51498" y="514604"/>
                </a:lnTo>
                <a:lnTo>
                  <a:pt x="31457" y="510565"/>
                </a:lnTo>
                <a:lnTo>
                  <a:pt x="15087" y="499529"/>
                </a:lnTo>
                <a:lnTo>
                  <a:pt x="4051" y="483171"/>
                </a:lnTo>
                <a:lnTo>
                  <a:pt x="0" y="463143"/>
                </a:lnTo>
                <a:lnTo>
                  <a:pt x="0" y="51460"/>
                </a:lnTo>
                <a:close/>
              </a:path>
            </a:pathLst>
          </a:custGeom>
          <a:ln w="9144">
            <a:solidFill>
              <a:srgbClr val="F79646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0" name="object 40"/>
          <p:cNvSpPr txBox="1"/>
          <p:nvPr/>
        </p:nvSpPr>
        <p:spPr>
          <a:xfrm>
            <a:off x="2721522" y="3737047"/>
            <a:ext cx="451484" cy="13208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700" spc="-5">
                <a:solidFill>
                  <a:srgbClr val="3A3A3A"/>
                </a:solidFill>
                <a:latin typeface="Arial"/>
                <a:cs typeface="Arial"/>
              </a:rPr>
              <a:t>caused</a:t>
            </a:r>
            <a:r>
              <a:rPr dirty="0" sz="700" spc="-114">
                <a:solidFill>
                  <a:srgbClr val="3A3A3A"/>
                </a:solidFill>
                <a:latin typeface="Arial"/>
                <a:cs typeface="Arial"/>
              </a:rPr>
              <a:t> </a:t>
            </a:r>
            <a:r>
              <a:rPr dirty="0" sz="700" spc="-55">
                <a:solidFill>
                  <a:srgbClr val="3A3A3A"/>
                </a:solidFill>
                <a:latin typeface="Arial"/>
                <a:cs typeface="Arial"/>
              </a:rPr>
              <a:t>by?</a:t>
            </a:r>
            <a:endParaRPr sz="700">
              <a:latin typeface="Arial"/>
              <a:cs typeface="Arial"/>
            </a:endParaRPr>
          </a:p>
        </p:txBody>
      </p:sp>
      <p:sp>
        <p:nvSpPr>
          <p:cNvPr id="41" name="object 41"/>
          <p:cNvSpPr/>
          <p:nvPr/>
        </p:nvSpPr>
        <p:spPr>
          <a:xfrm>
            <a:off x="3947159" y="2715767"/>
            <a:ext cx="816863" cy="524255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2" name="object 42"/>
          <p:cNvSpPr/>
          <p:nvPr/>
        </p:nvSpPr>
        <p:spPr>
          <a:xfrm>
            <a:off x="4038603" y="2807207"/>
            <a:ext cx="814069" cy="514984"/>
          </a:xfrm>
          <a:custGeom>
            <a:avLst/>
            <a:gdLst/>
            <a:ahLst/>
            <a:cxnLst/>
            <a:rect l="l" t="t" r="r" b="b"/>
            <a:pathLst>
              <a:path w="814070" h="514985">
                <a:moveTo>
                  <a:pt x="761987" y="0"/>
                </a:moveTo>
                <a:lnTo>
                  <a:pt x="51689" y="0"/>
                </a:lnTo>
                <a:lnTo>
                  <a:pt x="31572" y="4038"/>
                </a:lnTo>
                <a:lnTo>
                  <a:pt x="15138" y="15074"/>
                </a:lnTo>
                <a:lnTo>
                  <a:pt x="4064" y="31432"/>
                </a:lnTo>
                <a:lnTo>
                  <a:pt x="0" y="51460"/>
                </a:lnTo>
                <a:lnTo>
                  <a:pt x="0" y="463143"/>
                </a:lnTo>
                <a:lnTo>
                  <a:pt x="4064" y="483171"/>
                </a:lnTo>
                <a:lnTo>
                  <a:pt x="15138" y="499529"/>
                </a:lnTo>
                <a:lnTo>
                  <a:pt x="31572" y="510565"/>
                </a:lnTo>
                <a:lnTo>
                  <a:pt x="51689" y="514604"/>
                </a:lnTo>
                <a:lnTo>
                  <a:pt x="761987" y="514604"/>
                </a:lnTo>
                <a:lnTo>
                  <a:pt x="782104" y="510565"/>
                </a:lnTo>
                <a:lnTo>
                  <a:pt x="798537" y="499529"/>
                </a:lnTo>
                <a:lnTo>
                  <a:pt x="809625" y="483171"/>
                </a:lnTo>
                <a:lnTo>
                  <a:pt x="813689" y="463143"/>
                </a:lnTo>
                <a:lnTo>
                  <a:pt x="813689" y="51460"/>
                </a:lnTo>
                <a:lnTo>
                  <a:pt x="809625" y="31432"/>
                </a:lnTo>
                <a:lnTo>
                  <a:pt x="798537" y="15074"/>
                </a:lnTo>
                <a:lnTo>
                  <a:pt x="782104" y="4038"/>
                </a:lnTo>
                <a:lnTo>
                  <a:pt x="761987" y="0"/>
                </a:lnTo>
                <a:close/>
              </a:path>
            </a:pathLst>
          </a:custGeom>
          <a:solidFill>
            <a:srgbClr val="FFFFFF">
              <a:alpha val="90194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43" name="object 43"/>
          <p:cNvSpPr/>
          <p:nvPr/>
        </p:nvSpPr>
        <p:spPr>
          <a:xfrm>
            <a:off x="4040123" y="2808732"/>
            <a:ext cx="814069" cy="514984"/>
          </a:xfrm>
          <a:custGeom>
            <a:avLst/>
            <a:gdLst/>
            <a:ahLst/>
            <a:cxnLst/>
            <a:rect l="l" t="t" r="r" b="b"/>
            <a:pathLst>
              <a:path w="814070" h="514985">
                <a:moveTo>
                  <a:pt x="0" y="51460"/>
                </a:moveTo>
                <a:lnTo>
                  <a:pt x="4064" y="31432"/>
                </a:lnTo>
                <a:lnTo>
                  <a:pt x="15138" y="15074"/>
                </a:lnTo>
                <a:lnTo>
                  <a:pt x="31572" y="4038"/>
                </a:lnTo>
                <a:lnTo>
                  <a:pt x="51701" y="0"/>
                </a:lnTo>
                <a:lnTo>
                  <a:pt x="761987" y="0"/>
                </a:lnTo>
                <a:lnTo>
                  <a:pt x="782116" y="4038"/>
                </a:lnTo>
                <a:lnTo>
                  <a:pt x="798550" y="15074"/>
                </a:lnTo>
                <a:lnTo>
                  <a:pt x="809625" y="31432"/>
                </a:lnTo>
                <a:lnTo>
                  <a:pt x="813688" y="51460"/>
                </a:lnTo>
                <a:lnTo>
                  <a:pt x="813688" y="463143"/>
                </a:lnTo>
                <a:lnTo>
                  <a:pt x="809625" y="483171"/>
                </a:lnTo>
                <a:lnTo>
                  <a:pt x="798550" y="499529"/>
                </a:lnTo>
                <a:lnTo>
                  <a:pt x="782116" y="510565"/>
                </a:lnTo>
                <a:lnTo>
                  <a:pt x="761987" y="514604"/>
                </a:lnTo>
                <a:lnTo>
                  <a:pt x="51701" y="514604"/>
                </a:lnTo>
                <a:lnTo>
                  <a:pt x="31572" y="510565"/>
                </a:lnTo>
                <a:lnTo>
                  <a:pt x="15138" y="499529"/>
                </a:lnTo>
                <a:lnTo>
                  <a:pt x="4064" y="483171"/>
                </a:lnTo>
                <a:lnTo>
                  <a:pt x="0" y="463143"/>
                </a:lnTo>
                <a:lnTo>
                  <a:pt x="0" y="51460"/>
                </a:lnTo>
                <a:close/>
              </a:path>
            </a:pathLst>
          </a:custGeom>
          <a:ln w="9144">
            <a:solidFill>
              <a:srgbClr val="4BACC6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4" name="object 44"/>
          <p:cNvSpPr txBox="1"/>
          <p:nvPr/>
        </p:nvSpPr>
        <p:spPr>
          <a:xfrm>
            <a:off x="4196806" y="2986627"/>
            <a:ext cx="469900" cy="13208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700" spc="-5">
                <a:solidFill>
                  <a:srgbClr val="3A3A3A"/>
                </a:solidFill>
                <a:latin typeface="Arial"/>
                <a:cs typeface="Arial"/>
              </a:rPr>
              <a:t>Caused</a:t>
            </a:r>
            <a:r>
              <a:rPr dirty="0" sz="700" spc="-120">
                <a:solidFill>
                  <a:srgbClr val="3A3A3A"/>
                </a:solidFill>
                <a:latin typeface="Arial"/>
                <a:cs typeface="Arial"/>
              </a:rPr>
              <a:t> </a:t>
            </a:r>
            <a:r>
              <a:rPr dirty="0" sz="700" spc="-55">
                <a:solidFill>
                  <a:srgbClr val="3A3A3A"/>
                </a:solidFill>
                <a:latin typeface="Arial"/>
                <a:cs typeface="Arial"/>
              </a:rPr>
              <a:t>by?</a:t>
            </a:r>
            <a:endParaRPr sz="700">
              <a:latin typeface="Arial"/>
              <a:cs typeface="Arial"/>
            </a:endParaRPr>
          </a:p>
        </p:txBody>
      </p:sp>
      <p:sp>
        <p:nvSpPr>
          <p:cNvPr id="45" name="object 45"/>
          <p:cNvSpPr/>
          <p:nvPr/>
        </p:nvSpPr>
        <p:spPr>
          <a:xfrm>
            <a:off x="3450335" y="3468623"/>
            <a:ext cx="816863" cy="521207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6" name="object 46"/>
          <p:cNvSpPr/>
          <p:nvPr/>
        </p:nvSpPr>
        <p:spPr>
          <a:xfrm>
            <a:off x="3544818" y="3557015"/>
            <a:ext cx="810895" cy="514984"/>
          </a:xfrm>
          <a:custGeom>
            <a:avLst/>
            <a:gdLst/>
            <a:ahLst/>
            <a:cxnLst/>
            <a:rect l="l" t="t" r="r" b="b"/>
            <a:pathLst>
              <a:path w="810895" h="514985">
                <a:moveTo>
                  <a:pt x="759142" y="0"/>
                </a:moveTo>
                <a:lnTo>
                  <a:pt x="51511" y="0"/>
                </a:lnTo>
                <a:lnTo>
                  <a:pt x="31457" y="4038"/>
                </a:lnTo>
                <a:lnTo>
                  <a:pt x="15087" y="15074"/>
                </a:lnTo>
                <a:lnTo>
                  <a:pt x="4051" y="31432"/>
                </a:lnTo>
                <a:lnTo>
                  <a:pt x="0" y="51460"/>
                </a:lnTo>
                <a:lnTo>
                  <a:pt x="0" y="463143"/>
                </a:lnTo>
                <a:lnTo>
                  <a:pt x="4051" y="483171"/>
                </a:lnTo>
                <a:lnTo>
                  <a:pt x="15087" y="499529"/>
                </a:lnTo>
                <a:lnTo>
                  <a:pt x="31457" y="510565"/>
                </a:lnTo>
                <a:lnTo>
                  <a:pt x="51511" y="514604"/>
                </a:lnTo>
                <a:lnTo>
                  <a:pt x="759142" y="514604"/>
                </a:lnTo>
                <a:lnTo>
                  <a:pt x="779183" y="510565"/>
                </a:lnTo>
                <a:lnTo>
                  <a:pt x="795566" y="499529"/>
                </a:lnTo>
                <a:lnTo>
                  <a:pt x="806602" y="483171"/>
                </a:lnTo>
                <a:lnTo>
                  <a:pt x="810640" y="463143"/>
                </a:lnTo>
                <a:lnTo>
                  <a:pt x="810640" y="51460"/>
                </a:lnTo>
                <a:lnTo>
                  <a:pt x="806602" y="31432"/>
                </a:lnTo>
                <a:lnTo>
                  <a:pt x="795566" y="15074"/>
                </a:lnTo>
                <a:lnTo>
                  <a:pt x="779183" y="4038"/>
                </a:lnTo>
                <a:lnTo>
                  <a:pt x="759142" y="0"/>
                </a:lnTo>
                <a:close/>
              </a:path>
            </a:pathLst>
          </a:custGeom>
          <a:solidFill>
            <a:srgbClr val="FFFFFF">
              <a:alpha val="90194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47" name="object 47"/>
          <p:cNvSpPr/>
          <p:nvPr/>
        </p:nvSpPr>
        <p:spPr>
          <a:xfrm>
            <a:off x="3546347" y="3558540"/>
            <a:ext cx="810895" cy="514984"/>
          </a:xfrm>
          <a:custGeom>
            <a:avLst/>
            <a:gdLst/>
            <a:ahLst/>
            <a:cxnLst/>
            <a:rect l="l" t="t" r="r" b="b"/>
            <a:pathLst>
              <a:path w="810895" h="514985">
                <a:moveTo>
                  <a:pt x="0" y="51460"/>
                </a:moveTo>
                <a:lnTo>
                  <a:pt x="4051" y="31432"/>
                </a:lnTo>
                <a:lnTo>
                  <a:pt x="15087" y="15074"/>
                </a:lnTo>
                <a:lnTo>
                  <a:pt x="31457" y="4038"/>
                </a:lnTo>
                <a:lnTo>
                  <a:pt x="51498" y="0"/>
                </a:lnTo>
                <a:lnTo>
                  <a:pt x="759142" y="0"/>
                </a:lnTo>
                <a:lnTo>
                  <a:pt x="779183" y="4038"/>
                </a:lnTo>
                <a:lnTo>
                  <a:pt x="795553" y="15074"/>
                </a:lnTo>
                <a:lnTo>
                  <a:pt x="806589" y="31432"/>
                </a:lnTo>
                <a:lnTo>
                  <a:pt x="810641" y="51460"/>
                </a:lnTo>
                <a:lnTo>
                  <a:pt x="810641" y="463143"/>
                </a:lnTo>
                <a:lnTo>
                  <a:pt x="806589" y="483171"/>
                </a:lnTo>
                <a:lnTo>
                  <a:pt x="795553" y="499529"/>
                </a:lnTo>
                <a:lnTo>
                  <a:pt x="779183" y="510565"/>
                </a:lnTo>
                <a:lnTo>
                  <a:pt x="759142" y="514604"/>
                </a:lnTo>
                <a:lnTo>
                  <a:pt x="51498" y="514604"/>
                </a:lnTo>
                <a:lnTo>
                  <a:pt x="31457" y="510565"/>
                </a:lnTo>
                <a:lnTo>
                  <a:pt x="15087" y="499529"/>
                </a:lnTo>
                <a:lnTo>
                  <a:pt x="4051" y="483171"/>
                </a:lnTo>
                <a:lnTo>
                  <a:pt x="0" y="463143"/>
                </a:lnTo>
                <a:lnTo>
                  <a:pt x="0" y="51460"/>
                </a:lnTo>
                <a:close/>
              </a:path>
            </a:pathLst>
          </a:custGeom>
          <a:ln w="9144">
            <a:solidFill>
              <a:srgbClr val="F79646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8" name="object 48"/>
          <p:cNvSpPr txBox="1"/>
          <p:nvPr/>
        </p:nvSpPr>
        <p:spPr>
          <a:xfrm>
            <a:off x="3712178" y="3737047"/>
            <a:ext cx="451484" cy="13208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700" spc="-5">
                <a:solidFill>
                  <a:srgbClr val="3A3A3A"/>
                </a:solidFill>
                <a:latin typeface="Arial"/>
                <a:cs typeface="Arial"/>
              </a:rPr>
              <a:t>caused</a:t>
            </a:r>
            <a:r>
              <a:rPr dirty="0" sz="700" spc="-114">
                <a:solidFill>
                  <a:srgbClr val="3A3A3A"/>
                </a:solidFill>
                <a:latin typeface="Arial"/>
                <a:cs typeface="Arial"/>
              </a:rPr>
              <a:t> </a:t>
            </a:r>
            <a:r>
              <a:rPr dirty="0" sz="700" spc="-55">
                <a:solidFill>
                  <a:srgbClr val="3A3A3A"/>
                </a:solidFill>
                <a:latin typeface="Arial"/>
                <a:cs typeface="Arial"/>
              </a:rPr>
              <a:t>by?</a:t>
            </a:r>
            <a:endParaRPr sz="700">
              <a:latin typeface="Arial"/>
              <a:cs typeface="Arial"/>
            </a:endParaRPr>
          </a:p>
        </p:txBody>
      </p:sp>
      <p:sp>
        <p:nvSpPr>
          <p:cNvPr id="49" name="object 49"/>
          <p:cNvSpPr/>
          <p:nvPr/>
        </p:nvSpPr>
        <p:spPr>
          <a:xfrm>
            <a:off x="4440936" y="3468623"/>
            <a:ext cx="816863" cy="521207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0" name="object 50"/>
          <p:cNvSpPr/>
          <p:nvPr/>
        </p:nvSpPr>
        <p:spPr>
          <a:xfrm>
            <a:off x="4535418" y="3557015"/>
            <a:ext cx="810895" cy="514984"/>
          </a:xfrm>
          <a:custGeom>
            <a:avLst/>
            <a:gdLst/>
            <a:ahLst/>
            <a:cxnLst/>
            <a:rect l="l" t="t" r="r" b="b"/>
            <a:pathLst>
              <a:path w="810895" h="514985">
                <a:moveTo>
                  <a:pt x="759142" y="0"/>
                </a:moveTo>
                <a:lnTo>
                  <a:pt x="51511" y="0"/>
                </a:lnTo>
                <a:lnTo>
                  <a:pt x="31457" y="4038"/>
                </a:lnTo>
                <a:lnTo>
                  <a:pt x="15087" y="15074"/>
                </a:lnTo>
                <a:lnTo>
                  <a:pt x="4051" y="31432"/>
                </a:lnTo>
                <a:lnTo>
                  <a:pt x="0" y="51460"/>
                </a:lnTo>
                <a:lnTo>
                  <a:pt x="0" y="463143"/>
                </a:lnTo>
                <a:lnTo>
                  <a:pt x="4051" y="483171"/>
                </a:lnTo>
                <a:lnTo>
                  <a:pt x="15087" y="499529"/>
                </a:lnTo>
                <a:lnTo>
                  <a:pt x="31457" y="510565"/>
                </a:lnTo>
                <a:lnTo>
                  <a:pt x="51511" y="514604"/>
                </a:lnTo>
                <a:lnTo>
                  <a:pt x="759142" y="514604"/>
                </a:lnTo>
                <a:lnTo>
                  <a:pt x="779183" y="510565"/>
                </a:lnTo>
                <a:lnTo>
                  <a:pt x="795566" y="499529"/>
                </a:lnTo>
                <a:lnTo>
                  <a:pt x="806602" y="483171"/>
                </a:lnTo>
                <a:lnTo>
                  <a:pt x="810640" y="463143"/>
                </a:lnTo>
                <a:lnTo>
                  <a:pt x="810640" y="51460"/>
                </a:lnTo>
                <a:lnTo>
                  <a:pt x="806602" y="31432"/>
                </a:lnTo>
                <a:lnTo>
                  <a:pt x="795566" y="15074"/>
                </a:lnTo>
                <a:lnTo>
                  <a:pt x="779183" y="4038"/>
                </a:lnTo>
                <a:lnTo>
                  <a:pt x="759142" y="0"/>
                </a:lnTo>
                <a:close/>
              </a:path>
            </a:pathLst>
          </a:custGeom>
          <a:solidFill>
            <a:srgbClr val="FFFFFF">
              <a:alpha val="90194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51" name="object 51"/>
          <p:cNvSpPr/>
          <p:nvPr/>
        </p:nvSpPr>
        <p:spPr>
          <a:xfrm>
            <a:off x="4536947" y="3558540"/>
            <a:ext cx="810895" cy="514984"/>
          </a:xfrm>
          <a:custGeom>
            <a:avLst/>
            <a:gdLst/>
            <a:ahLst/>
            <a:cxnLst/>
            <a:rect l="l" t="t" r="r" b="b"/>
            <a:pathLst>
              <a:path w="810895" h="514985">
                <a:moveTo>
                  <a:pt x="0" y="51460"/>
                </a:moveTo>
                <a:lnTo>
                  <a:pt x="4051" y="31432"/>
                </a:lnTo>
                <a:lnTo>
                  <a:pt x="15087" y="15074"/>
                </a:lnTo>
                <a:lnTo>
                  <a:pt x="31457" y="4038"/>
                </a:lnTo>
                <a:lnTo>
                  <a:pt x="51498" y="0"/>
                </a:lnTo>
                <a:lnTo>
                  <a:pt x="759142" y="0"/>
                </a:lnTo>
                <a:lnTo>
                  <a:pt x="779183" y="4038"/>
                </a:lnTo>
                <a:lnTo>
                  <a:pt x="795553" y="15074"/>
                </a:lnTo>
                <a:lnTo>
                  <a:pt x="806589" y="31432"/>
                </a:lnTo>
                <a:lnTo>
                  <a:pt x="810641" y="51460"/>
                </a:lnTo>
                <a:lnTo>
                  <a:pt x="810641" y="463143"/>
                </a:lnTo>
                <a:lnTo>
                  <a:pt x="806589" y="483171"/>
                </a:lnTo>
                <a:lnTo>
                  <a:pt x="795553" y="499529"/>
                </a:lnTo>
                <a:lnTo>
                  <a:pt x="779183" y="510565"/>
                </a:lnTo>
                <a:lnTo>
                  <a:pt x="759142" y="514604"/>
                </a:lnTo>
                <a:lnTo>
                  <a:pt x="51498" y="514604"/>
                </a:lnTo>
                <a:lnTo>
                  <a:pt x="31457" y="510565"/>
                </a:lnTo>
                <a:lnTo>
                  <a:pt x="15087" y="499529"/>
                </a:lnTo>
                <a:lnTo>
                  <a:pt x="4051" y="483171"/>
                </a:lnTo>
                <a:lnTo>
                  <a:pt x="0" y="463143"/>
                </a:lnTo>
                <a:lnTo>
                  <a:pt x="0" y="51460"/>
                </a:lnTo>
                <a:close/>
              </a:path>
            </a:pathLst>
          </a:custGeom>
          <a:ln w="9144">
            <a:solidFill>
              <a:srgbClr val="F79646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2" name="object 52"/>
          <p:cNvSpPr txBox="1"/>
          <p:nvPr/>
        </p:nvSpPr>
        <p:spPr>
          <a:xfrm>
            <a:off x="4702832" y="3737047"/>
            <a:ext cx="451484" cy="13208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700" spc="-5">
                <a:solidFill>
                  <a:srgbClr val="3A3A3A"/>
                </a:solidFill>
                <a:latin typeface="Arial"/>
                <a:cs typeface="Arial"/>
              </a:rPr>
              <a:t>caused</a:t>
            </a:r>
            <a:r>
              <a:rPr dirty="0" sz="700" spc="-114">
                <a:solidFill>
                  <a:srgbClr val="3A3A3A"/>
                </a:solidFill>
                <a:latin typeface="Arial"/>
                <a:cs typeface="Arial"/>
              </a:rPr>
              <a:t> </a:t>
            </a:r>
            <a:r>
              <a:rPr dirty="0" sz="700" spc="-55">
                <a:solidFill>
                  <a:srgbClr val="3A3A3A"/>
                </a:solidFill>
                <a:latin typeface="Arial"/>
                <a:cs typeface="Arial"/>
              </a:rPr>
              <a:t>by?</a:t>
            </a:r>
            <a:endParaRPr sz="700">
              <a:latin typeface="Arial"/>
              <a:cs typeface="Arial"/>
            </a:endParaRPr>
          </a:p>
        </p:txBody>
      </p:sp>
      <p:sp>
        <p:nvSpPr>
          <p:cNvPr id="53" name="object 53"/>
          <p:cNvSpPr/>
          <p:nvPr/>
        </p:nvSpPr>
        <p:spPr>
          <a:xfrm>
            <a:off x="4440936" y="4218432"/>
            <a:ext cx="816863" cy="521207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4" name="object 54"/>
          <p:cNvSpPr/>
          <p:nvPr/>
        </p:nvSpPr>
        <p:spPr>
          <a:xfrm>
            <a:off x="4535418" y="4306823"/>
            <a:ext cx="810895" cy="514984"/>
          </a:xfrm>
          <a:custGeom>
            <a:avLst/>
            <a:gdLst/>
            <a:ahLst/>
            <a:cxnLst/>
            <a:rect l="l" t="t" r="r" b="b"/>
            <a:pathLst>
              <a:path w="810895" h="514985">
                <a:moveTo>
                  <a:pt x="759294" y="0"/>
                </a:moveTo>
                <a:lnTo>
                  <a:pt x="51358" y="0"/>
                </a:lnTo>
                <a:lnTo>
                  <a:pt x="31368" y="4051"/>
                </a:lnTo>
                <a:lnTo>
                  <a:pt x="15049" y="15087"/>
                </a:lnTo>
                <a:lnTo>
                  <a:pt x="4038" y="31457"/>
                </a:lnTo>
                <a:lnTo>
                  <a:pt x="0" y="51498"/>
                </a:lnTo>
                <a:lnTo>
                  <a:pt x="0" y="463486"/>
                </a:lnTo>
                <a:lnTo>
                  <a:pt x="4038" y="483527"/>
                </a:lnTo>
                <a:lnTo>
                  <a:pt x="15049" y="499897"/>
                </a:lnTo>
                <a:lnTo>
                  <a:pt x="31368" y="510933"/>
                </a:lnTo>
                <a:lnTo>
                  <a:pt x="51358" y="514984"/>
                </a:lnTo>
                <a:lnTo>
                  <a:pt x="759294" y="514984"/>
                </a:lnTo>
                <a:lnTo>
                  <a:pt x="779284" y="510933"/>
                </a:lnTo>
                <a:lnTo>
                  <a:pt x="795604" y="499897"/>
                </a:lnTo>
                <a:lnTo>
                  <a:pt x="806615" y="483527"/>
                </a:lnTo>
                <a:lnTo>
                  <a:pt x="810640" y="463486"/>
                </a:lnTo>
                <a:lnTo>
                  <a:pt x="810640" y="51498"/>
                </a:lnTo>
                <a:lnTo>
                  <a:pt x="806615" y="31457"/>
                </a:lnTo>
                <a:lnTo>
                  <a:pt x="795604" y="15087"/>
                </a:lnTo>
                <a:lnTo>
                  <a:pt x="779284" y="4051"/>
                </a:lnTo>
                <a:lnTo>
                  <a:pt x="759294" y="0"/>
                </a:lnTo>
                <a:close/>
              </a:path>
            </a:pathLst>
          </a:custGeom>
          <a:solidFill>
            <a:srgbClr val="FFFFFF">
              <a:alpha val="90194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55" name="object 55"/>
          <p:cNvSpPr/>
          <p:nvPr/>
        </p:nvSpPr>
        <p:spPr>
          <a:xfrm>
            <a:off x="4536947" y="4308346"/>
            <a:ext cx="810895" cy="514984"/>
          </a:xfrm>
          <a:custGeom>
            <a:avLst/>
            <a:gdLst/>
            <a:ahLst/>
            <a:cxnLst/>
            <a:rect l="l" t="t" r="r" b="b"/>
            <a:pathLst>
              <a:path w="810895" h="514985">
                <a:moveTo>
                  <a:pt x="0" y="51498"/>
                </a:moveTo>
                <a:lnTo>
                  <a:pt x="4038" y="31457"/>
                </a:lnTo>
                <a:lnTo>
                  <a:pt x="15036" y="15087"/>
                </a:lnTo>
                <a:lnTo>
                  <a:pt x="31368" y="4051"/>
                </a:lnTo>
                <a:lnTo>
                  <a:pt x="51346" y="0"/>
                </a:lnTo>
                <a:lnTo>
                  <a:pt x="759294" y="0"/>
                </a:lnTo>
                <a:lnTo>
                  <a:pt x="779272" y="4051"/>
                </a:lnTo>
                <a:lnTo>
                  <a:pt x="795604" y="15087"/>
                </a:lnTo>
                <a:lnTo>
                  <a:pt x="806602" y="31457"/>
                </a:lnTo>
                <a:lnTo>
                  <a:pt x="810641" y="51498"/>
                </a:lnTo>
                <a:lnTo>
                  <a:pt x="810641" y="463486"/>
                </a:lnTo>
                <a:lnTo>
                  <a:pt x="806602" y="483527"/>
                </a:lnTo>
                <a:lnTo>
                  <a:pt x="795604" y="499897"/>
                </a:lnTo>
                <a:lnTo>
                  <a:pt x="779272" y="510933"/>
                </a:lnTo>
                <a:lnTo>
                  <a:pt x="759294" y="514984"/>
                </a:lnTo>
                <a:lnTo>
                  <a:pt x="51346" y="514984"/>
                </a:lnTo>
                <a:lnTo>
                  <a:pt x="31368" y="510933"/>
                </a:lnTo>
                <a:lnTo>
                  <a:pt x="15036" y="499897"/>
                </a:lnTo>
                <a:lnTo>
                  <a:pt x="4038" y="483527"/>
                </a:lnTo>
                <a:lnTo>
                  <a:pt x="0" y="463486"/>
                </a:lnTo>
                <a:lnTo>
                  <a:pt x="0" y="51498"/>
                </a:lnTo>
                <a:close/>
              </a:path>
            </a:pathLst>
          </a:custGeom>
          <a:ln w="9144">
            <a:solidFill>
              <a:srgbClr val="F79646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6" name="object 56"/>
          <p:cNvSpPr txBox="1"/>
          <p:nvPr/>
        </p:nvSpPr>
        <p:spPr>
          <a:xfrm>
            <a:off x="4702832" y="4487468"/>
            <a:ext cx="451484" cy="13208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700" spc="-5">
                <a:solidFill>
                  <a:srgbClr val="3A3A3A"/>
                </a:solidFill>
                <a:latin typeface="Arial"/>
                <a:cs typeface="Arial"/>
              </a:rPr>
              <a:t>caused</a:t>
            </a:r>
            <a:r>
              <a:rPr dirty="0" sz="700" spc="-114">
                <a:solidFill>
                  <a:srgbClr val="3A3A3A"/>
                </a:solidFill>
                <a:latin typeface="Arial"/>
                <a:cs typeface="Arial"/>
              </a:rPr>
              <a:t> </a:t>
            </a:r>
            <a:r>
              <a:rPr dirty="0" sz="700" spc="-55">
                <a:solidFill>
                  <a:srgbClr val="3A3A3A"/>
                </a:solidFill>
                <a:latin typeface="Arial"/>
                <a:cs typeface="Arial"/>
              </a:rPr>
              <a:t>by?</a:t>
            </a:r>
            <a:endParaRPr sz="700">
              <a:latin typeface="Arial"/>
              <a:cs typeface="Arial"/>
            </a:endParaRPr>
          </a:p>
        </p:txBody>
      </p:sp>
      <p:sp>
        <p:nvSpPr>
          <p:cNvPr id="57" name="object 57"/>
          <p:cNvSpPr/>
          <p:nvPr/>
        </p:nvSpPr>
        <p:spPr>
          <a:xfrm>
            <a:off x="4440936" y="4968240"/>
            <a:ext cx="816863" cy="521207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8" name="object 58"/>
          <p:cNvSpPr/>
          <p:nvPr/>
        </p:nvSpPr>
        <p:spPr>
          <a:xfrm>
            <a:off x="4535418" y="5056632"/>
            <a:ext cx="810895" cy="518159"/>
          </a:xfrm>
          <a:custGeom>
            <a:avLst/>
            <a:gdLst/>
            <a:ahLst/>
            <a:cxnLst/>
            <a:rect l="l" t="t" r="r" b="b"/>
            <a:pathLst>
              <a:path w="810895" h="518160">
                <a:moveTo>
                  <a:pt x="759142" y="0"/>
                </a:moveTo>
                <a:lnTo>
                  <a:pt x="51511" y="0"/>
                </a:lnTo>
                <a:lnTo>
                  <a:pt x="31457" y="4064"/>
                </a:lnTo>
                <a:lnTo>
                  <a:pt x="15087" y="15163"/>
                </a:lnTo>
                <a:lnTo>
                  <a:pt x="4051" y="31610"/>
                </a:lnTo>
                <a:lnTo>
                  <a:pt x="0" y="51765"/>
                </a:lnTo>
                <a:lnTo>
                  <a:pt x="0" y="465886"/>
                </a:lnTo>
                <a:lnTo>
                  <a:pt x="4051" y="486029"/>
                </a:lnTo>
                <a:lnTo>
                  <a:pt x="15087" y="502488"/>
                </a:lnTo>
                <a:lnTo>
                  <a:pt x="31457" y="513575"/>
                </a:lnTo>
                <a:lnTo>
                  <a:pt x="51511" y="517652"/>
                </a:lnTo>
                <a:lnTo>
                  <a:pt x="759142" y="517652"/>
                </a:lnTo>
                <a:lnTo>
                  <a:pt x="779183" y="513575"/>
                </a:lnTo>
                <a:lnTo>
                  <a:pt x="795566" y="502488"/>
                </a:lnTo>
                <a:lnTo>
                  <a:pt x="806602" y="486029"/>
                </a:lnTo>
                <a:lnTo>
                  <a:pt x="810640" y="465886"/>
                </a:lnTo>
                <a:lnTo>
                  <a:pt x="810640" y="51765"/>
                </a:lnTo>
                <a:lnTo>
                  <a:pt x="806602" y="31610"/>
                </a:lnTo>
                <a:lnTo>
                  <a:pt x="795566" y="15163"/>
                </a:lnTo>
                <a:lnTo>
                  <a:pt x="779183" y="4064"/>
                </a:lnTo>
                <a:lnTo>
                  <a:pt x="759142" y="0"/>
                </a:lnTo>
                <a:close/>
              </a:path>
            </a:pathLst>
          </a:custGeom>
          <a:solidFill>
            <a:srgbClr val="FFFFFF">
              <a:alpha val="90194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59" name="object 59"/>
          <p:cNvSpPr/>
          <p:nvPr/>
        </p:nvSpPr>
        <p:spPr>
          <a:xfrm>
            <a:off x="4536947" y="5058155"/>
            <a:ext cx="810895" cy="518159"/>
          </a:xfrm>
          <a:custGeom>
            <a:avLst/>
            <a:gdLst/>
            <a:ahLst/>
            <a:cxnLst/>
            <a:rect l="l" t="t" r="r" b="b"/>
            <a:pathLst>
              <a:path w="810895" h="518160">
                <a:moveTo>
                  <a:pt x="0" y="51765"/>
                </a:moveTo>
                <a:lnTo>
                  <a:pt x="4051" y="31610"/>
                </a:lnTo>
                <a:lnTo>
                  <a:pt x="15087" y="15163"/>
                </a:lnTo>
                <a:lnTo>
                  <a:pt x="31457" y="4064"/>
                </a:lnTo>
                <a:lnTo>
                  <a:pt x="51498" y="0"/>
                </a:lnTo>
                <a:lnTo>
                  <a:pt x="759142" y="0"/>
                </a:lnTo>
                <a:lnTo>
                  <a:pt x="779183" y="4064"/>
                </a:lnTo>
                <a:lnTo>
                  <a:pt x="795553" y="15163"/>
                </a:lnTo>
                <a:lnTo>
                  <a:pt x="806589" y="31610"/>
                </a:lnTo>
                <a:lnTo>
                  <a:pt x="810641" y="51765"/>
                </a:lnTo>
                <a:lnTo>
                  <a:pt x="810641" y="465886"/>
                </a:lnTo>
                <a:lnTo>
                  <a:pt x="806589" y="486029"/>
                </a:lnTo>
                <a:lnTo>
                  <a:pt x="795553" y="502488"/>
                </a:lnTo>
                <a:lnTo>
                  <a:pt x="779183" y="513575"/>
                </a:lnTo>
                <a:lnTo>
                  <a:pt x="759142" y="517652"/>
                </a:lnTo>
                <a:lnTo>
                  <a:pt x="51498" y="517652"/>
                </a:lnTo>
                <a:lnTo>
                  <a:pt x="31457" y="513575"/>
                </a:lnTo>
                <a:lnTo>
                  <a:pt x="15087" y="502488"/>
                </a:lnTo>
                <a:lnTo>
                  <a:pt x="4051" y="486029"/>
                </a:lnTo>
                <a:lnTo>
                  <a:pt x="0" y="465886"/>
                </a:lnTo>
                <a:lnTo>
                  <a:pt x="0" y="51765"/>
                </a:lnTo>
                <a:close/>
              </a:path>
            </a:pathLst>
          </a:custGeom>
          <a:ln w="9144">
            <a:solidFill>
              <a:srgbClr val="F79646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0" name="object 60"/>
          <p:cNvSpPr txBox="1"/>
          <p:nvPr/>
        </p:nvSpPr>
        <p:spPr>
          <a:xfrm>
            <a:off x="4702832" y="5237891"/>
            <a:ext cx="451484" cy="13208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700" spc="-5">
                <a:solidFill>
                  <a:srgbClr val="3A3A3A"/>
                </a:solidFill>
                <a:latin typeface="Arial"/>
                <a:cs typeface="Arial"/>
              </a:rPr>
              <a:t>caused</a:t>
            </a:r>
            <a:r>
              <a:rPr dirty="0" sz="700" spc="-114">
                <a:solidFill>
                  <a:srgbClr val="3A3A3A"/>
                </a:solidFill>
                <a:latin typeface="Arial"/>
                <a:cs typeface="Arial"/>
              </a:rPr>
              <a:t> </a:t>
            </a:r>
            <a:r>
              <a:rPr dirty="0" sz="700" spc="-55">
                <a:solidFill>
                  <a:srgbClr val="3A3A3A"/>
                </a:solidFill>
                <a:latin typeface="Arial"/>
                <a:cs typeface="Arial"/>
              </a:rPr>
              <a:t>by?</a:t>
            </a:r>
            <a:endParaRPr sz="700">
              <a:latin typeface="Arial"/>
              <a:cs typeface="Arial"/>
            </a:endParaRPr>
          </a:p>
        </p:txBody>
      </p:sp>
      <p:sp>
        <p:nvSpPr>
          <p:cNvPr id="61" name="object 61"/>
          <p:cNvSpPr/>
          <p:nvPr/>
        </p:nvSpPr>
        <p:spPr>
          <a:xfrm>
            <a:off x="4440936" y="5718047"/>
            <a:ext cx="816863" cy="521207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2" name="object 62"/>
          <p:cNvSpPr/>
          <p:nvPr/>
        </p:nvSpPr>
        <p:spPr>
          <a:xfrm>
            <a:off x="4535418" y="5809488"/>
            <a:ext cx="810895" cy="514984"/>
          </a:xfrm>
          <a:custGeom>
            <a:avLst/>
            <a:gdLst/>
            <a:ahLst/>
            <a:cxnLst/>
            <a:rect l="l" t="t" r="r" b="b"/>
            <a:pathLst>
              <a:path w="810895" h="514985">
                <a:moveTo>
                  <a:pt x="759142" y="0"/>
                </a:moveTo>
                <a:lnTo>
                  <a:pt x="51511" y="0"/>
                </a:lnTo>
                <a:lnTo>
                  <a:pt x="31457" y="4038"/>
                </a:lnTo>
                <a:lnTo>
                  <a:pt x="15087" y="15074"/>
                </a:lnTo>
                <a:lnTo>
                  <a:pt x="4051" y="31432"/>
                </a:lnTo>
                <a:lnTo>
                  <a:pt x="0" y="51460"/>
                </a:lnTo>
                <a:lnTo>
                  <a:pt x="0" y="463143"/>
                </a:lnTo>
                <a:lnTo>
                  <a:pt x="4051" y="483171"/>
                </a:lnTo>
                <a:lnTo>
                  <a:pt x="15087" y="499529"/>
                </a:lnTo>
                <a:lnTo>
                  <a:pt x="31457" y="510565"/>
                </a:lnTo>
                <a:lnTo>
                  <a:pt x="51511" y="514604"/>
                </a:lnTo>
                <a:lnTo>
                  <a:pt x="759142" y="514604"/>
                </a:lnTo>
                <a:lnTo>
                  <a:pt x="779183" y="510565"/>
                </a:lnTo>
                <a:lnTo>
                  <a:pt x="795566" y="499529"/>
                </a:lnTo>
                <a:lnTo>
                  <a:pt x="806602" y="483171"/>
                </a:lnTo>
                <a:lnTo>
                  <a:pt x="810640" y="463143"/>
                </a:lnTo>
                <a:lnTo>
                  <a:pt x="810640" y="51460"/>
                </a:lnTo>
                <a:lnTo>
                  <a:pt x="806602" y="31432"/>
                </a:lnTo>
                <a:lnTo>
                  <a:pt x="795566" y="15074"/>
                </a:lnTo>
                <a:lnTo>
                  <a:pt x="779183" y="4038"/>
                </a:lnTo>
                <a:lnTo>
                  <a:pt x="759142" y="0"/>
                </a:lnTo>
                <a:close/>
              </a:path>
            </a:pathLst>
          </a:custGeom>
          <a:solidFill>
            <a:srgbClr val="FFFFFF">
              <a:alpha val="90194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63" name="object 63"/>
          <p:cNvSpPr/>
          <p:nvPr/>
        </p:nvSpPr>
        <p:spPr>
          <a:xfrm>
            <a:off x="4536947" y="5811011"/>
            <a:ext cx="810895" cy="514984"/>
          </a:xfrm>
          <a:custGeom>
            <a:avLst/>
            <a:gdLst/>
            <a:ahLst/>
            <a:cxnLst/>
            <a:rect l="l" t="t" r="r" b="b"/>
            <a:pathLst>
              <a:path w="810895" h="514985">
                <a:moveTo>
                  <a:pt x="0" y="51460"/>
                </a:moveTo>
                <a:lnTo>
                  <a:pt x="4051" y="31432"/>
                </a:lnTo>
                <a:lnTo>
                  <a:pt x="15087" y="15074"/>
                </a:lnTo>
                <a:lnTo>
                  <a:pt x="31457" y="4038"/>
                </a:lnTo>
                <a:lnTo>
                  <a:pt x="51498" y="0"/>
                </a:lnTo>
                <a:lnTo>
                  <a:pt x="759142" y="0"/>
                </a:lnTo>
                <a:lnTo>
                  <a:pt x="779183" y="4038"/>
                </a:lnTo>
                <a:lnTo>
                  <a:pt x="795553" y="15074"/>
                </a:lnTo>
                <a:lnTo>
                  <a:pt x="806589" y="31432"/>
                </a:lnTo>
                <a:lnTo>
                  <a:pt x="810641" y="51460"/>
                </a:lnTo>
                <a:lnTo>
                  <a:pt x="810641" y="463143"/>
                </a:lnTo>
                <a:lnTo>
                  <a:pt x="806589" y="483171"/>
                </a:lnTo>
                <a:lnTo>
                  <a:pt x="795553" y="499529"/>
                </a:lnTo>
                <a:lnTo>
                  <a:pt x="779183" y="510565"/>
                </a:lnTo>
                <a:lnTo>
                  <a:pt x="759142" y="514603"/>
                </a:lnTo>
                <a:lnTo>
                  <a:pt x="51498" y="514603"/>
                </a:lnTo>
                <a:lnTo>
                  <a:pt x="31457" y="510565"/>
                </a:lnTo>
                <a:lnTo>
                  <a:pt x="15087" y="499529"/>
                </a:lnTo>
                <a:lnTo>
                  <a:pt x="4051" y="483171"/>
                </a:lnTo>
                <a:lnTo>
                  <a:pt x="0" y="463143"/>
                </a:lnTo>
                <a:lnTo>
                  <a:pt x="0" y="51460"/>
                </a:lnTo>
                <a:close/>
              </a:path>
            </a:pathLst>
          </a:custGeom>
          <a:ln w="9144">
            <a:solidFill>
              <a:srgbClr val="F79646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4" name="object 64"/>
          <p:cNvSpPr txBox="1"/>
          <p:nvPr/>
        </p:nvSpPr>
        <p:spPr>
          <a:xfrm>
            <a:off x="4702832" y="5988314"/>
            <a:ext cx="451484" cy="13208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700" spc="-5">
                <a:solidFill>
                  <a:srgbClr val="3A3A3A"/>
                </a:solidFill>
                <a:latin typeface="Arial"/>
                <a:cs typeface="Arial"/>
              </a:rPr>
              <a:t>caused</a:t>
            </a:r>
            <a:r>
              <a:rPr dirty="0" sz="700" spc="-114">
                <a:solidFill>
                  <a:srgbClr val="3A3A3A"/>
                </a:solidFill>
                <a:latin typeface="Arial"/>
                <a:cs typeface="Arial"/>
              </a:rPr>
              <a:t> </a:t>
            </a:r>
            <a:r>
              <a:rPr dirty="0" sz="700" spc="-55">
                <a:solidFill>
                  <a:srgbClr val="3A3A3A"/>
                </a:solidFill>
                <a:latin typeface="Arial"/>
                <a:cs typeface="Arial"/>
              </a:rPr>
              <a:t>by?</a:t>
            </a:r>
            <a:endParaRPr sz="700">
              <a:latin typeface="Arial"/>
              <a:cs typeface="Arial"/>
            </a:endParaRPr>
          </a:p>
        </p:txBody>
      </p:sp>
      <p:sp>
        <p:nvSpPr>
          <p:cNvPr id="65" name="object 65"/>
          <p:cNvSpPr/>
          <p:nvPr/>
        </p:nvSpPr>
        <p:spPr>
          <a:xfrm>
            <a:off x="5431536" y="1965960"/>
            <a:ext cx="816863" cy="521207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6" name="object 66"/>
          <p:cNvSpPr/>
          <p:nvPr/>
        </p:nvSpPr>
        <p:spPr>
          <a:xfrm>
            <a:off x="5526018" y="2057400"/>
            <a:ext cx="810895" cy="514984"/>
          </a:xfrm>
          <a:custGeom>
            <a:avLst/>
            <a:gdLst/>
            <a:ahLst/>
            <a:cxnLst/>
            <a:rect l="l" t="t" r="r" b="b"/>
            <a:pathLst>
              <a:path w="810895" h="514985">
                <a:moveTo>
                  <a:pt x="759142" y="0"/>
                </a:moveTo>
                <a:lnTo>
                  <a:pt x="51511" y="0"/>
                </a:lnTo>
                <a:lnTo>
                  <a:pt x="31457" y="4038"/>
                </a:lnTo>
                <a:lnTo>
                  <a:pt x="15087" y="15074"/>
                </a:lnTo>
                <a:lnTo>
                  <a:pt x="4051" y="31432"/>
                </a:lnTo>
                <a:lnTo>
                  <a:pt x="0" y="51460"/>
                </a:lnTo>
                <a:lnTo>
                  <a:pt x="0" y="463143"/>
                </a:lnTo>
                <a:lnTo>
                  <a:pt x="4051" y="483171"/>
                </a:lnTo>
                <a:lnTo>
                  <a:pt x="15087" y="499529"/>
                </a:lnTo>
                <a:lnTo>
                  <a:pt x="31457" y="510565"/>
                </a:lnTo>
                <a:lnTo>
                  <a:pt x="51511" y="514604"/>
                </a:lnTo>
                <a:lnTo>
                  <a:pt x="759142" y="514604"/>
                </a:lnTo>
                <a:lnTo>
                  <a:pt x="779183" y="510565"/>
                </a:lnTo>
                <a:lnTo>
                  <a:pt x="795566" y="499529"/>
                </a:lnTo>
                <a:lnTo>
                  <a:pt x="806602" y="483171"/>
                </a:lnTo>
                <a:lnTo>
                  <a:pt x="810640" y="463143"/>
                </a:lnTo>
                <a:lnTo>
                  <a:pt x="810640" y="51460"/>
                </a:lnTo>
                <a:lnTo>
                  <a:pt x="806602" y="31432"/>
                </a:lnTo>
                <a:lnTo>
                  <a:pt x="795566" y="15074"/>
                </a:lnTo>
                <a:lnTo>
                  <a:pt x="779183" y="4038"/>
                </a:lnTo>
                <a:lnTo>
                  <a:pt x="759142" y="0"/>
                </a:lnTo>
                <a:close/>
              </a:path>
            </a:pathLst>
          </a:custGeom>
          <a:solidFill>
            <a:srgbClr val="FFFFFF">
              <a:alpha val="90194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67" name="object 67"/>
          <p:cNvSpPr/>
          <p:nvPr/>
        </p:nvSpPr>
        <p:spPr>
          <a:xfrm>
            <a:off x="5527547" y="2058923"/>
            <a:ext cx="810895" cy="514984"/>
          </a:xfrm>
          <a:custGeom>
            <a:avLst/>
            <a:gdLst/>
            <a:ahLst/>
            <a:cxnLst/>
            <a:rect l="l" t="t" r="r" b="b"/>
            <a:pathLst>
              <a:path w="810895" h="514985">
                <a:moveTo>
                  <a:pt x="0" y="51460"/>
                </a:moveTo>
                <a:lnTo>
                  <a:pt x="4051" y="31432"/>
                </a:lnTo>
                <a:lnTo>
                  <a:pt x="15087" y="15074"/>
                </a:lnTo>
                <a:lnTo>
                  <a:pt x="31457" y="4038"/>
                </a:lnTo>
                <a:lnTo>
                  <a:pt x="51498" y="0"/>
                </a:lnTo>
                <a:lnTo>
                  <a:pt x="759142" y="0"/>
                </a:lnTo>
                <a:lnTo>
                  <a:pt x="779183" y="4038"/>
                </a:lnTo>
                <a:lnTo>
                  <a:pt x="795553" y="15074"/>
                </a:lnTo>
                <a:lnTo>
                  <a:pt x="806589" y="31432"/>
                </a:lnTo>
                <a:lnTo>
                  <a:pt x="810641" y="51460"/>
                </a:lnTo>
                <a:lnTo>
                  <a:pt x="810641" y="463143"/>
                </a:lnTo>
                <a:lnTo>
                  <a:pt x="806589" y="483171"/>
                </a:lnTo>
                <a:lnTo>
                  <a:pt x="795553" y="499529"/>
                </a:lnTo>
                <a:lnTo>
                  <a:pt x="779183" y="510565"/>
                </a:lnTo>
                <a:lnTo>
                  <a:pt x="759142" y="514604"/>
                </a:lnTo>
                <a:lnTo>
                  <a:pt x="51498" y="514604"/>
                </a:lnTo>
                <a:lnTo>
                  <a:pt x="31457" y="510565"/>
                </a:lnTo>
                <a:lnTo>
                  <a:pt x="15087" y="499529"/>
                </a:lnTo>
                <a:lnTo>
                  <a:pt x="4051" y="483171"/>
                </a:lnTo>
                <a:lnTo>
                  <a:pt x="0" y="463143"/>
                </a:lnTo>
                <a:lnTo>
                  <a:pt x="0" y="51460"/>
                </a:lnTo>
                <a:close/>
              </a:path>
            </a:pathLst>
          </a:custGeom>
          <a:ln w="9144">
            <a:solidFill>
              <a:srgbClr val="8064A2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8" name="object 68"/>
          <p:cNvSpPr txBox="1"/>
          <p:nvPr/>
        </p:nvSpPr>
        <p:spPr>
          <a:xfrm>
            <a:off x="5587357" y="2077362"/>
            <a:ext cx="685800" cy="42481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ctr" marL="134620" marR="120650" indent="-2540">
              <a:lnSpc>
                <a:spcPct val="120000"/>
              </a:lnSpc>
              <a:spcBef>
                <a:spcPts val="100"/>
              </a:spcBef>
            </a:pPr>
            <a:r>
              <a:rPr dirty="0" sz="700" spc="-5">
                <a:solidFill>
                  <a:srgbClr val="3A3A3A"/>
                </a:solidFill>
                <a:latin typeface="Arial"/>
                <a:cs typeface="Arial"/>
              </a:rPr>
              <a:t>[W </a:t>
            </a:r>
            <a:r>
              <a:rPr dirty="0" sz="700" spc="-10">
                <a:solidFill>
                  <a:srgbClr val="3A3A3A"/>
                </a:solidFill>
                <a:latin typeface="Arial"/>
                <a:cs typeface="Arial"/>
              </a:rPr>
              <a:t>hen]  </a:t>
            </a:r>
            <a:r>
              <a:rPr dirty="0" sz="700" spc="5">
                <a:solidFill>
                  <a:srgbClr val="3A3A3A"/>
                </a:solidFill>
                <a:latin typeface="Arial"/>
                <a:cs typeface="Arial"/>
              </a:rPr>
              <a:t>c</a:t>
            </a:r>
            <a:r>
              <a:rPr dirty="0" sz="700" spc="-10">
                <a:solidFill>
                  <a:srgbClr val="3A3A3A"/>
                </a:solidFill>
                <a:latin typeface="Arial"/>
                <a:cs typeface="Arial"/>
              </a:rPr>
              <a:t>au</a:t>
            </a:r>
            <a:r>
              <a:rPr dirty="0" sz="700" spc="5">
                <a:solidFill>
                  <a:srgbClr val="3A3A3A"/>
                </a:solidFill>
                <a:latin typeface="Arial"/>
                <a:cs typeface="Arial"/>
              </a:rPr>
              <a:t>s</a:t>
            </a:r>
            <a:r>
              <a:rPr dirty="0" sz="700" spc="-10">
                <a:solidFill>
                  <a:srgbClr val="3A3A3A"/>
                </a:solidFill>
                <a:latin typeface="Arial"/>
                <a:cs typeface="Arial"/>
              </a:rPr>
              <a:t>e</a:t>
            </a:r>
            <a:r>
              <a:rPr dirty="0" sz="700" spc="-5">
                <a:solidFill>
                  <a:srgbClr val="3A3A3A"/>
                </a:solidFill>
                <a:latin typeface="Arial"/>
                <a:cs typeface="Arial"/>
              </a:rPr>
              <a:t>d</a:t>
            </a:r>
            <a:r>
              <a:rPr dirty="0" sz="700" spc="-105">
                <a:solidFill>
                  <a:srgbClr val="3A3A3A"/>
                </a:solidFill>
                <a:latin typeface="Arial"/>
                <a:cs typeface="Arial"/>
              </a:rPr>
              <a:t> </a:t>
            </a:r>
            <a:r>
              <a:rPr dirty="0" sz="700" spc="-35">
                <a:solidFill>
                  <a:srgbClr val="3A3A3A"/>
                </a:solidFill>
                <a:latin typeface="Arial"/>
                <a:cs typeface="Arial"/>
              </a:rPr>
              <a:t>b</a:t>
            </a:r>
            <a:r>
              <a:rPr dirty="0" sz="700" spc="-65">
                <a:solidFill>
                  <a:srgbClr val="3A3A3A"/>
                </a:solidFill>
                <a:latin typeface="Arial"/>
                <a:cs typeface="Arial"/>
              </a:rPr>
              <a:t>y?</a:t>
            </a:r>
            <a:endParaRPr sz="700">
              <a:latin typeface="Arial"/>
              <a:cs typeface="Arial"/>
            </a:endParaRPr>
          </a:p>
          <a:p>
            <a:pPr algn="ctr">
              <a:lnSpc>
                <a:spcPct val="100000"/>
              </a:lnSpc>
              <a:spcBef>
                <a:spcPts val="285"/>
              </a:spcBef>
            </a:pPr>
            <a:r>
              <a:rPr dirty="0" sz="700" spc="10">
                <a:solidFill>
                  <a:srgbClr val="3A3A3A"/>
                </a:solidFill>
                <a:latin typeface="Arial"/>
                <a:cs typeface="Arial"/>
              </a:rPr>
              <a:t>(Why</a:t>
            </a:r>
            <a:r>
              <a:rPr dirty="0" sz="700" spc="-150">
                <a:solidFill>
                  <a:srgbClr val="3A3A3A"/>
                </a:solidFill>
                <a:latin typeface="Arial"/>
                <a:cs typeface="Arial"/>
              </a:rPr>
              <a:t> </a:t>
            </a:r>
            <a:r>
              <a:rPr dirty="0" sz="700" spc="-10">
                <a:solidFill>
                  <a:srgbClr val="3A3A3A"/>
                </a:solidFill>
                <a:latin typeface="Arial"/>
                <a:cs typeface="Arial"/>
              </a:rPr>
              <a:t>the when?)</a:t>
            </a:r>
            <a:endParaRPr sz="700">
              <a:latin typeface="Arial"/>
              <a:cs typeface="Arial"/>
            </a:endParaRPr>
          </a:p>
        </p:txBody>
      </p:sp>
      <p:sp>
        <p:nvSpPr>
          <p:cNvPr id="69" name="object 69"/>
          <p:cNvSpPr/>
          <p:nvPr/>
        </p:nvSpPr>
        <p:spPr>
          <a:xfrm>
            <a:off x="4937759" y="2715767"/>
            <a:ext cx="816863" cy="524255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0" name="object 70"/>
          <p:cNvSpPr/>
          <p:nvPr/>
        </p:nvSpPr>
        <p:spPr>
          <a:xfrm>
            <a:off x="5029203" y="2807207"/>
            <a:ext cx="814069" cy="514984"/>
          </a:xfrm>
          <a:custGeom>
            <a:avLst/>
            <a:gdLst/>
            <a:ahLst/>
            <a:cxnLst/>
            <a:rect l="l" t="t" r="r" b="b"/>
            <a:pathLst>
              <a:path w="814070" h="514985">
                <a:moveTo>
                  <a:pt x="761987" y="0"/>
                </a:moveTo>
                <a:lnTo>
                  <a:pt x="51689" y="0"/>
                </a:lnTo>
                <a:lnTo>
                  <a:pt x="31572" y="4038"/>
                </a:lnTo>
                <a:lnTo>
                  <a:pt x="15138" y="15074"/>
                </a:lnTo>
                <a:lnTo>
                  <a:pt x="4064" y="31432"/>
                </a:lnTo>
                <a:lnTo>
                  <a:pt x="0" y="51460"/>
                </a:lnTo>
                <a:lnTo>
                  <a:pt x="0" y="463143"/>
                </a:lnTo>
                <a:lnTo>
                  <a:pt x="4064" y="483171"/>
                </a:lnTo>
                <a:lnTo>
                  <a:pt x="15138" y="499529"/>
                </a:lnTo>
                <a:lnTo>
                  <a:pt x="31572" y="510565"/>
                </a:lnTo>
                <a:lnTo>
                  <a:pt x="51689" y="514604"/>
                </a:lnTo>
                <a:lnTo>
                  <a:pt x="761987" y="514604"/>
                </a:lnTo>
                <a:lnTo>
                  <a:pt x="782104" y="510565"/>
                </a:lnTo>
                <a:lnTo>
                  <a:pt x="798537" y="499529"/>
                </a:lnTo>
                <a:lnTo>
                  <a:pt x="809625" y="483171"/>
                </a:lnTo>
                <a:lnTo>
                  <a:pt x="813689" y="463143"/>
                </a:lnTo>
                <a:lnTo>
                  <a:pt x="813689" y="51460"/>
                </a:lnTo>
                <a:lnTo>
                  <a:pt x="809625" y="31432"/>
                </a:lnTo>
                <a:lnTo>
                  <a:pt x="798537" y="15074"/>
                </a:lnTo>
                <a:lnTo>
                  <a:pt x="782104" y="4038"/>
                </a:lnTo>
                <a:lnTo>
                  <a:pt x="761987" y="0"/>
                </a:lnTo>
                <a:close/>
              </a:path>
            </a:pathLst>
          </a:custGeom>
          <a:solidFill>
            <a:srgbClr val="FFFFFF">
              <a:alpha val="90194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71" name="object 71"/>
          <p:cNvSpPr/>
          <p:nvPr/>
        </p:nvSpPr>
        <p:spPr>
          <a:xfrm>
            <a:off x="5030723" y="2808732"/>
            <a:ext cx="814069" cy="514984"/>
          </a:xfrm>
          <a:custGeom>
            <a:avLst/>
            <a:gdLst/>
            <a:ahLst/>
            <a:cxnLst/>
            <a:rect l="l" t="t" r="r" b="b"/>
            <a:pathLst>
              <a:path w="814070" h="514985">
                <a:moveTo>
                  <a:pt x="0" y="51460"/>
                </a:moveTo>
                <a:lnTo>
                  <a:pt x="4064" y="31432"/>
                </a:lnTo>
                <a:lnTo>
                  <a:pt x="15138" y="15074"/>
                </a:lnTo>
                <a:lnTo>
                  <a:pt x="31572" y="4038"/>
                </a:lnTo>
                <a:lnTo>
                  <a:pt x="51701" y="0"/>
                </a:lnTo>
                <a:lnTo>
                  <a:pt x="761987" y="0"/>
                </a:lnTo>
                <a:lnTo>
                  <a:pt x="782116" y="4038"/>
                </a:lnTo>
                <a:lnTo>
                  <a:pt x="798550" y="15074"/>
                </a:lnTo>
                <a:lnTo>
                  <a:pt x="809625" y="31432"/>
                </a:lnTo>
                <a:lnTo>
                  <a:pt x="813688" y="51460"/>
                </a:lnTo>
                <a:lnTo>
                  <a:pt x="813688" y="463143"/>
                </a:lnTo>
                <a:lnTo>
                  <a:pt x="809625" y="483171"/>
                </a:lnTo>
                <a:lnTo>
                  <a:pt x="798550" y="499529"/>
                </a:lnTo>
                <a:lnTo>
                  <a:pt x="782116" y="510565"/>
                </a:lnTo>
                <a:lnTo>
                  <a:pt x="761987" y="514604"/>
                </a:lnTo>
                <a:lnTo>
                  <a:pt x="51701" y="514604"/>
                </a:lnTo>
                <a:lnTo>
                  <a:pt x="31572" y="510565"/>
                </a:lnTo>
                <a:lnTo>
                  <a:pt x="15138" y="499529"/>
                </a:lnTo>
                <a:lnTo>
                  <a:pt x="4064" y="483171"/>
                </a:lnTo>
                <a:lnTo>
                  <a:pt x="0" y="463143"/>
                </a:lnTo>
                <a:lnTo>
                  <a:pt x="0" y="51460"/>
                </a:lnTo>
                <a:close/>
              </a:path>
            </a:pathLst>
          </a:custGeom>
          <a:ln w="9144">
            <a:solidFill>
              <a:srgbClr val="4BACC6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72" name="object 72"/>
          <p:cNvSpPr txBox="1"/>
          <p:nvPr/>
        </p:nvSpPr>
        <p:spPr>
          <a:xfrm>
            <a:off x="5187462" y="2986627"/>
            <a:ext cx="469900" cy="13208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700" spc="-5">
                <a:solidFill>
                  <a:srgbClr val="3A3A3A"/>
                </a:solidFill>
                <a:latin typeface="Arial"/>
                <a:cs typeface="Arial"/>
              </a:rPr>
              <a:t>Caused</a:t>
            </a:r>
            <a:r>
              <a:rPr dirty="0" sz="700" spc="-120">
                <a:solidFill>
                  <a:srgbClr val="3A3A3A"/>
                </a:solidFill>
                <a:latin typeface="Arial"/>
                <a:cs typeface="Arial"/>
              </a:rPr>
              <a:t> </a:t>
            </a:r>
            <a:r>
              <a:rPr dirty="0" sz="700" spc="-55">
                <a:solidFill>
                  <a:srgbClr val="3A3A3A"/>
                </a:solidFill>
                <a:latin typeface="Arial"/>
                <a:cs typeface="Arial"/>
              </a:rPr>
              <a:t>by?</a:t>
            </a:r>
            <a:endParaRPr sz="700">
              <a:latin typeface="Arial"/>
              <a:cs typeface="Arial"/>
            </a:endParaRPr>
          </a:p>
        </p:txBody>
      </p:sp>
      <p:sp>
        <p:nvSpPr>
          <p:cNvPr id="73" name="object 73"/>
          <p:cNvSpPr/>
          <p:nvPr/>
        </p:nvSpPr>
        <p:spPr>
          <a:xfrm>
            <a:off x="5928359" y="2715767"/>
            <a:ext cx="816851" cy="524255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4" name="object 74"/>
          <p:cNvSpPr/>
          <p:nvPr/>
        </p:nvSpPr>
        <p:spPr>
          <a:xfrm>
            <a:off x="6019803" y="2807207"/>
            <a:ext cx="814069" cy="514984"/>
          </a:xfrm>
          <a:custGeom>
            <a:avLst/>
            <a:gdLst/>
            <a:ahLst/>
            <a:cxnLst/>
            <a:rect l="l" t="t" r="r" b="b"/>
            <a:pathLst>
              <a:path w="814070" h="514985">
                <a:moveTo>
                  <a:pt x="761987" y="0"/>
                </a:moveTo>
                <a:lnTo>
                  <a:pt x="51689" y="0"/>
                </a:lnTo>
                <a:lnTo>
                  <a:pt x="31572" y="4038"/>
                </a:lnTo>
                <a:lnTo>
                  <a:pt x="15138" y="15074"/>
                </a:lnTo>
                <a:lnTo>
                  <a:pt x="4064" y="31432"/>
                </a:lnTo>
                <a:lnTo>
                  <a:pt x="0" y="51460"/>
                </a:lnTo>
                <a:lnTo>
                  <a:pt x="0" y="463143"/>
                </a:lnTo>
                <a:lnTo>
                  <a:pt x="4064" y="483171"/>
                </a:lnTo>
                <a:lnTo>
                  <a:pt x="15138" y="499529"/>
                </a:lnTo>
                <a:lnTo>
                  <a:pt x="31572" y="510565"/>
                </a:lnTo>
                <a:lnTo>
                  <a:pt x="51689" y="514604"/>
                </a:lnTo>
                <a:lnTo>
                  <a:pt x="761987" y="514604"/>
                </a:lnTo>
                <a:lnTo>
                  <a:pt x="782104" y="510565"/>
                </a:lnTo>
                <a:lnTo>
                  <a:pt x="798537" y="499529"/>
                </a:lnTo>
                <a:lnTo>
                  <a:pt x="809625" y="483171"/>
                </a:lnTo>
                <a:lnTo>
                  <a:pt x="813689" y="463143"/>
                </a:lnTo>
                <a:lnTo>
                  <a:pt x="813689" y="51460"/>
                </a:lnTo>
                <a:lnTo>
                  <a:pt x="809625" y="31432"/>
                </a:lnTo>
                <a:lnTo>
                  <a:pt x="798537" y="15074"/>
                </a:lnTo>
                <a:lnTo>
                  <a:pt x="782104" y="4038"/>
                </a:lnTo>
                <a:lnTo>
                  <a:pt x="761987" y="0"/>
                </a:lnTo>
                <a:close/>
              </a:path>
            </a:pathLst>
          </a:custGeom>
          <a:solidFill>
            <a:srgbClr val="FFFFFF">
              <a:alpha val="90194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75" name="object 75"/>
          <p:cNvSpPr/>
          <p:nvPr/>
        </p:nvSpPr>
        <p:spPr>
          <a:xfrm>
            <a:off x="6021323" y="2808732"/>
            <a:ext cx="814069" cy="514984"/>
          </a:xfrm>
          <a:custGeom>
            <a:avLst/>
            <a:gdLst/>
            <a:ahLst/>
            <a:cxnLst/>
            <a:rect l="l" t="t" r="r" b="b"/>
            <a:pathLst>
              <a:path w="814070" h="514985">
                <a:moveTo>
                  <a:pt x="0" y="51460"/>
                </a:moveTo>
                <a:lnTo>
                  <a:pt x="4064" y="31432"/>
                </a:lnTo>
                <a:lnTo>
                  <a:pt x="15138" y="15074"/>
                </a:lnTo>
                <a:lnTo>
                  <a:pt x="31572" y="4038"/>
                </a:lnTo>
                <a:lnTo>
                  <a:pt x="51701" y="0"/>
                </a:lnTo>
                <a:lnTo>
                  <a:pt x="761987" y="0"/>
                </a:lnTo>
                <a:lnTo>
                  <a:pt x="782116" y="4038"/>
                </a:lnTo>
                <a:lnTo>
                  <a:pt x="798550" y="15074"/>
                </a:lnTo>
                <a:lnTo>
                  <a:pt x="809625" y="31432"/>
                </a:lnTo>
                <a:lnTo>
                  <a:pt x="813688" y="51460"/>
                </a:lnTo>
                <a:lnTo>
                  <a:pt x="813688" y="463143"/>
                </a:lnTo>
                <a:lnTo>
                  <a:pt x="809625" y="483171"/>
                </a:lnTo>
                <a:lnTo>
                  <a:pt x="798550" y="499529"/>
                </a:lnTo>
                <a:lnTo>
                  <a:pt x="782116" y="510565"/>
                </a:lnTo>
                <a:lnTo>
                  <a:pt x="761987" y="514604"/>
                </a:lnTo>
                <a:lnTo>
                  <a:pt x="51701" y="514604"/>
                </a:lnTo>
                <a:lnTo>
                  <a:pt x="31572" y="510565"/>
                </a:lnTo>
                <a:lnTo>
                  <a:pt x="15138" y="499529"/>
                </a:lnTo>
                <a:lnTo>
                  <a:pt x="4064" y="483171"/>
                </a:lnTo>
                <a:lnTo>
                  <a:pt x="0" y="463143"/>
                </a:lnTo>
                <a:lnTo>
                  <a:pt x="0" y="51460"/>
                </a:lnTo>
                <a:close/>
              </a:path>
            </a:pathLst>
          </a:custGeom>
          <a:ln w="9144">
            <a:solidFill>
              <a:srgbClr val="4BACC6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76" name="object 76"/>
          <p:cNvSpPr txBox="1"/>
          <p:nvPr/>
        </p:nvSpPr>
        <p:spPr>
          <a:xfrm>
            <a:off x="6178119" y="2986627"/>
            <a:ext cx="469900" cy="13208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700" spc="-5">
                <a:solidFill>
                  <a:srgbClr val="3A3A3A"/>
                </a:solidFill>
                <a:latin typeface="Arial"/>
                <a:cs typeface="Arial"/>
              </a:rPr>
              <a:t>Caused</a:t>
            </a:r>
            <a:r>
              <a:rPr dirty="0" sz="700" spc="-120">
                <a:solidFill>
                  <a:srgbClr val="3A3A3A"/>
                </a:solidFill>
                <a:latin typeface="Arial"/>
                <a:cs typeface="Arial"/>
              </a:rPr>
              <a:t> </a:t>
            </a:r>
            <a:r>
              <a:rPr dirty="0" sz="700" spc="-55">
                <a:solidFill>
                  <a:srgbClr val="3A3A3A"/>
                </a:solidFill>
                <a:latin typeface="Arial"/>
                <a:cs typeface="Arial"/>
              </a:rPr>
              <a:t>by?</a:t>
            </a:r>
            <a:endParaRPr sz="700">
              <a:latin typeface="Arial"/>
              <a:cs typeface="Arial"/>
            </a:endParaRPr>
          </a:p>
        </p:txBody>
      </p:sp>
      <p:sp>
        <p:nvSpPr>
          <p:cNvPr id="77" name="object 77"/>
          <p:cNvSpPr/>
          <p:nvPr/>
        </p:nvSpPr>
        <p:spPr>
          <a:xfrm>
            <a:off x="7412736" y="1965960"/>
            <a:ext cx="816863" cy="521207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8" name="object 78"/>
          <p:cNvSpPr/>
          <p:nvPr/>
        </p:nvSpPr>
        <p:spPr>
          <a:xfrm>
            <a:off x="7507219" y="2057400"/>
            <a:ext cx="810895" cy="514984"/>
          </a:xfrm>
          <a:custGeom>
            <a:avLst/>
            <a:gdLst/>
            <a:ahLst/>
            <a:cxnLst/>
            <a:rect l="l" t="t" r="r" b="b"/>
            <a:pathLst>
              <a:path w="810895" h="514985">
                <a:moveTo>
                  <a:pt x="759142" y="0"/>
                </a:moveTo>
                <a:lnTo>
                  <a:pt x="51511" y="0"/>
                </a:lnTo>
                <a:lnTo>
                  <a:pt x="31457" y="4038"/>
                </a:lnTo>
                <a:lnTo>
                  <a:pt x="15087" y="15074"/>
                </a:lnTo>
                <a:lnTo>
                  <a:pt x="4051" y="31432"/>
                </a:lnTo>
                <a:lnTo>
                  <a:pt x="0" y="51460"/>
                </a:lnTo>
                <a:lnTo>
                  <a:pt x="0" y="463143"/>
                </a:lnTo>
                <a:lnTo>
                  <a:pt x="4051" y="483171"/>
                </a:lnTo>
                <a:lnTo>
                  <a:pt x="15087" y="499529"/>
                </a:lnTo>
                <a:lnTo>
                  <a:pt x="31457" y="510565"/>
                </a:lnTo>
                <a:lnTo>
                  <a:pt x="51511" y="514604"/>
                </a:lnTo>
                <a:lnTo>
                  <a:pt x="759142" y="514604"/>
                </a:lnTo>
                <a:lnTo>
                  <a:pt x="779183" y="510565"/>
                </a:lnTo>
                <a:lnTo>
                  <a:pt x="795566" y="499529"/>
                </a:lnTo>
                <a:lnTo>
                  <a:pt x="806602" y="483171"/>
                </a:lnTo>
                <a:lnTo>
                  <a:pt x="810640" y="463143"/>
                </a:lnTo>
                <a:lnTo>
                  <a:pt x="810640" y="51460"/>
                </a:lnTo>
                <a:lnTo>
                  <a:pt x="806602" y="31432"/>
                </a:lnTo>
                <a:lnTo>
                  <a:pt x="795566" y="15074"/>
                </a:lnTo>
                <a:lnTo>
                  <a:pt x="779183" y="4038"/>
                </a:lnTo>
                <a:lnTo>
                  <a:pt x="759142" y="0"/>
                </a:lnTo>
                <a:close/>
              </a:path>
            </a:pathLst>
          </a:custGeom>
          <a:solidFill>
            <a:srgbClr val="FFFFFF">
              <a:alpha val="90194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79" name="object 79"/>
          <p:cNvSpPr/>
          <p:nvPr/>
        </p:nvSpPr>
        <p:spPr>
          <a:xfrm>
            <a:off x="7508747" y="2058923"/>
            <a:ext cx="810895" cy="514984"/>
          </a:xfrm>
          <a:custGeom>
            <a:avLst/>
            <a:gdLst/>
            <a:ahLst/>
            <a:cxnLst/>
            <a:rect l="l" t="t" r="r" b="b"/>
            <a:pathLst>
              <a:path w="810895" h="514985">
                <a:moveTo>
                  <a:pt x="0" y="51460"/>
                </a:moveTo>
                <a:lnTo>
                  <a:pt x="4051" y="31432"/>
                </a:lnTo>
                <a:lnTo>
                  <a:pt x="15087" y="15074"/>
                </a:lnTo>
                <a:lnTo>
                  <a:pt x="31457" y="4038"/>
                </a:lnTo>
                <a:lnTo>
                  <a:pt x="51498" y="0"/>
                </a:lnTo>
                <a:lnTo>
                  <a:pt x="759142" y="0"/>
                </a:lnTo>
                <a:lnTo>
                  <a:pt x="779183" y="4038"/>
                </a:lnTo>
                <a:lnTo>
                  <a:pt x="795553" y="15074"/>
                </a:lnTo>
                <a:lnTo>
                  <a:pt x="806589" y="31432"/>
                </a:lnTo>
                <a:lnTo>
                  <a:pt x="810641" y="51460"/>
                </a:lnTo>
                <a:lnTo>
                  <a:pt x="810641" y="463143"/>
                </a:lnTo>
                <a:lnTo>
                  <a:pt x="806589" y="483171"/>
                </a:lnTo>
                <a:lnTo>
                  <a:pt x="795553" y="499529"/>
                </a:lnTo>
                <a:lnTo>
                  <a:pt x="779183" y="510565"/>
                </a:lnTo>
                <a:lnTo>
                  <a:pt x="759142" y="514604"/>
                </a:lnTo>
                <a:lnTo>
                  <a:pt x="51498" y="514604"/>
                </a:lnTo>
                <a:lnTo>
                  <a:pt x="31457" y="510565"/>
                </a:lnTo>
                <a:lnTo>
                  <a:pt x="15087" y="499529"/>
                </a:lnTo>
                <a:lnTo>
                  <a:pt x="4051" y="483171"/>
                </a:lnTo>
                <a:lnTo>
                  <a:pt x="0" y="463143"/>
                </a:lnTo>
                <a:lnTo>
                  <a:pt x="0" y="51460"/>
                </a:lnTo>
                <a:close/>
              </a:path>
            </a:pathLst>
          </a:custGeom>
          <a:ln w="9144">
            <a:solidFill>
              <a:srgbClr val="8064A2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80" name="object 80"/>
          <p:cNvSpPr txBox="1"/>
          <p:nvPr/>
        </p:nvSpPr>
        <p:spPr>
          <a:xfrm>
            <a:off x="7554506" y="2077362"/>
            <a:ext cx="716280" cy="42481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ctr" marL="149860" marR="135890" indent="-2540">
              <a:lnSpc>
                <a:spcPct val="120000"/>
              </a:lnSpc>
              <a:spcBef>
                <a:spcPts val="100"/>
              </a:spcBef>
            </a:pPr>
            <a:r>
              <a:rPr dirty="0" sz="700" spc="-5">
                <a:solidFill>
                  <a:srgbClr val="3A3A3A"/>
                </a:solidFill>
                <a:latin typeface="Arial"/>
                <a:cs typeface="Arial"/>
              </a:rPr>
              <a:t>[W here]  </a:t>
            </a:r>
            <a:r>
              <a:rPr dirty="0" sz="700" spc="5">
                <a:solidFill>
                  <a:srgbClr val="3A3A3A"/>
                </a:solidFill>
                <a:latin typeface="Arial"/>
                <a:cs typeface="Arial"/>
              </a:rPr>
              <a:t>c</a:t>
            </a:r>
            <a:r>
              <a:rPr dirty="0" sz="700" spc="-10">
                <a:solidFill>
                  <a:srgbClr val="3A3A3A"/>
                </a:solidFill>
                <a:latin typeface="Arial"/>
                <a:cs typeface="Arial"/>
              </a:rPr>
              <a:t>au</a:t>
            </a:r>
            <a:r>
              <a:rPr dirty="0" sz="700" spc="5">
                <a:solidFill>
                  <a:srgbClr val="3A3A3A"/>
                </a:solidFill>
                <a:latin typeface="Arial"/>
                <a:cs typeface="Arial"/>
              </a:rPr>
              <a:t>s</a:t>
            </a:r>
            <a:r>
              <a:rPr dirty="0" sz="700" spc="-10">
                <a:solidFill>
                  <a:srgbClr val="3A3A3A"/>
                </a:solidFill>
                <a:latin typeface="Arial"/>
                <a:cs typeface="Arial"/>
              </a:rPr>
              <a:t>e</a:t>
            </a:r>
            <a:r>
              <a:rPr dirty="0" sz="700" spc="-5">
                <a:solidFill>
                  <a:srgbClr val="3A3A3A"/>
                </a:solidFill>
                <a:latin typeface="Arial"/>
                <a:cs typeface="Arial"/>
              </a:rPr>
              <a:t>d</a:t>
            </a:r>
            <a:r>
              <a:rPr dirty="0" sz="700" spc="-105">
                <a:solidFill>
                  <a:srgbClr val="3A3A3A"/>
                </a:solidFill>
                <a:latin typeface="Arial"/>
                <a:cs typeface="Arial"/>
              </a:rPr>
              <a:t> </a:t>
            </a:r>
            <a:r>
              <a:rPr dirty="0" sz="700" spc="-35">
                <a:solidFill>
                  <a:srgbClr val="3A3A3A"/>
                </a:solidFill>
                <a:latin typeface="Arial"/>
                <a:cs typeface="Arial"/>
              </a:rPr>
              <a:t>b</a:t>
            </a:r>
            <a:r>
              <a:rPr dirty="0" sz="700" spc="-65">
                <a:solidFill>
                  <a:srgbClr val="3A3A3A"/>
                </a:solidFill>
                <a:latin typeface="Arial"/>
                <a:cs typeface="Arial"/>
              </a:rPr>
              <a:t>y?</a:t>
            </a:r>
            <a:endParaRPr sz="700">
              <a:latin typeface="Arial"/>
              <a:cs typeface="Arial"/>
            </a:endParaRPr>
          </a:p>
          <a:p>
            <a:pPr algn="ctr">
              <a:lnSpc>
                <a:spcPct val="100000"/>
              </a:lnSpc>
              <a:spcBef>
                <a:spcPts val="285"/>
              </a:spcBef>
            </a:pPr>
            <a:r>
              <a:rPr dirty="0" sz="700" spc="10">
                <a:solidFill>
                  <a:srgbClr val="3A3A3A"/>
                </a:solidFill>
                <a:latin typeface="Arial"/>
                <a:cs typeface="Arial"/>
              </a:rPr>
              <a:t>(Why</a:t>
            </a:r>
            <a:r>
              <a:rPr dirty="0" sz="700" spc="-70">
                <a:solidFill>
                  <a:srgbClr val="3A3A3A"/>
                </a:solidFill>
                <a:latin typeface="Arial"/>
                <a:cs typeface="Arial"/>
              </a:rPr>
              <a:t> </a:t>
            </a:r>
            <a:r>
              <a:rPr dirty="0" sz="700" spc="-10">
                <a:solidFill>
                  <a:srgbClr val="3A3A3A"/>
                </a:solidFill>
                <a:latin typeface="Arial"/>
                <a:cs typeface="Arial"/>
              </a:rPr>
              <a:t>the</a:t>
            </a:r>
            <a:r>
              <a:rPr dirty="0" sz="700" spc="-105">
                <a:solidFill>
                  <a:srgbClr val="3A3A3A"/>
                </a:solidFill>
                <a:latin typeface="Arial"/>
                <a:cs typeface="Arial"/>
              </a:rPr>
              <a:t> </a:t>
            </a:r>
            <a:r>
              <a:rPr dirty="0" sz="700" spc="-5">
                <a:solidFill>
                  <a:srgbClr val="3A3A3A"/>
                </a:solidFill>
                <a:latin typeface="Arial"/>
                <a:cs typeface="Arial"/>
              </a:rPr>
              <a:t>where?)</a:t>
            </a:r>
            <a:endParaRPr sz="700">
              <a:latin typeface="Arial"/>
              <a:cs typeface="Arial"/>
            </a:endParaRPr>
          </a:p>
        </p:txBody>
      </p:sp>
      <p:sp>
        <p:nvSpPr>
          <p:cNvPr id="81" name="object 81"/>
          <p:cNvSpPr/>
          <p:nvPr/>
        </p:nvSpPr>
        <p:spPr>
          <a:xfrm>
            <a:off x="6918959" y="2715767"/>
            <a:ext cx="816863" cy="524255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2" name="object 82"/>
          <p:cNvSpPr/>
          <p:nvPr/>
        </p:nvSpPr>
        <p:spPr>
          <a:xfrm>
            <a:off x="7010403" y="2807207"/>
            <a:ext cx="814069" cy="514984"/>
          </a:xfrm>
          <a:custGeom>
            <a:avLst/>
            <a:gdLst/>
            <a:ahLst/>
            <a:cxnLst/>
            <a:rect l="l" t="t" r="r" b="b"/>
            <a:pathLst>
              <a:path w="814070" h="514985">
                <a:moveTo>
                  <a:pt x="761987" y="0"/>
                </a:moveTo>
                <a:lnTo>
                  <a:pt x="51689" y="0"/>
                </a:lnTo>
                <a:lnTo>
                  <a:pt x="31572" y="4038"/>
                </a:lnTo>
                <a:lnTo>
                  <a:pt x="15138" y="15074"/>
                </a:lnTo>
                <a:lnTo>
                  <a:pt x="4064" y="31432"/>
                </a:lnTo>
                <a:lnTo>
                  <a:pt x="0" y="51460"/>
                </a:lnTo>
                <a:lnTo>
                  <a:pt x="0" y="463143"/>
                </a:lnTo>
                <a:lnTo>
                  <a:pt x="4064" y="483171"/>
                </a:lnTo>
                <a:lnTo>
                  <a:pt x="15138" y="499529"/>
                </a:lnTo>
                <a:lnTo>
                  <a:pt x="31572" y="510565"/>
                </a:lnTo>
                <a:lnTo>
                  <a:pt x="51689" y="514604"/>
                </a:lnTo>
                <a:lnTo>
                  <a:pt x="761987" y="514604"/>
                </a:lnTo>
                <a:lnTo>
                  <a:pt x="782104" y="510565"/>
                </a:lnTo>
                <a:lnTo>
                  <a:pt x="798537" y="499529"/>
                </a:lnTo>
                <a:lnTo>
                  <a:pt x="809625" y="483171"/>
                </a:lnTo>
                <a:lnTo>
                  <a:pt x="813689" y="463143"/>
                </a:lnTo>
                <a:lnTo>
                  <a:pt x="813689" y="51460"/>
                </a:lnTo>
                <a:lnTo>
                  <a:pt x="809625" y="31432"/>
                </a:lnTo>
                <a:lnTo>
                  <a:pt x="798537" y="15074"/>
                </a:lnTo>
                <a:lnTo>
                  <a:pt x="782104" y="4038"/>
                </a:lnTo>
                <a:lnTo>
                  <a:pt x="761987" y="0"/>
                </a:lnTo>
                <a:close/>
              </a:path>
            </a:pathLst>
          </a:custGeom>
          <a:solidFill>
            <a:srgbClr val="FFFFFF">
              <a:alpha val="90194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83" name="object 83"/>
          <p:cNvSpPr/>
          <p:nvPr/>
        </p:nvSpPr>
        <p:spPr>
          <a:xfrm>
            <a:off x="7011923" y="2808732"/>
            <a:ext cx="814069" cy="514984"/>
          </a:xfrm>
          <a:custGeom>
            <a:avLst/>
            <a:gdLst/>
            <a:ahLst/>
            <a:cxnLst/>
            <a:rect l="l" t="t" r="r" b="b"/>
            <a:pathLst>
              <a:path w="814070" h="514985">
                <a:moveTo>
                  <a:pt x="0" y="51460"/>
                </a:moveTo>
                <a:lnTo>
                  <a:pt x="4064" y="31432"/>
                </a:lnTo>
                <a:lnTo>
                  <a:pt x="15138" y="15074"/>
                </a:lnTo>
                <a:lnTo>
                  <a:pt x="31572" y="4038"/>
                </a:lnTo>
                <a:lnTo>
                  <a:pt x="51701" y="0"/>
                </a:lnTo>
                <a:lnTo>
                  <a:pt x="761987" y="0"/>
                </a:lnTo>
                <a:lnTo>
                  <a:pt x="782116" y="4038"/>
                </a:lnTo>
                <a:lnTo>
                  <a:pt x="798550" y="15074"/>
                </a:lnTo>
                <a:lnTo>
                  <a:pt x="809625" y="31432"/>
                </a:lnTo>
                <a:lnTo>
                  <a:pt x="813688" y="51460"/>
                </a:lnTo>
                <a:lnTo>
                  <a:pt x="813688" y="463143"/>
                </a:lnTo>
                <a:lnTo>
                  <a:pt x="809625" y="483171"/>
                </a:lnTo>
                <a:lnTo>
                  <a:pt x="798550" y="499529"/>
                </a:lnTo>
                <a:lnTo>
                  <a:pt x="782116" y="510565"/>
                </a:lnTo>
                <a:lnTo>
                  <a:pt x="761987" y="514604"/>
                </a:lnTo>
                <a:lnTo>
                  <a:pt x="51701" y="514604"/>
                </a:lnTo>
                <a:lnTo>
                  <a:pt x="31572" y="510565"/>
                </a:lnTo>
                <a:lnTo>
                  <a:pt x="15138" y="499529"/>
                </a:lnTo>
                <a:lnTo>
                  <a:pt x="4064" y="483171"/>
                </a:lnTo>
                <a:lnTo>
                  <a:pt x="0" y="463143"/>
                </a:lnTo>
                <a:lnTo>
                  <a:pt x="0" y="51460"/>
                </a:lnTo>
                <a:close/>
              </a:path>
            </a:pathLst>
          </a:custGeom>
          <a:ln w="9144">
            <a:solidFill>
              <a:srgbClr val="4BACC6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84" name="object 84"/>
          <p:cNvSpPr txBox="1"/>
          <p:nvPr/>
        </p:nvSpPr>
        <p:spPr>
          <a:xfrm>
            <a:off x="7168775" y="2986627"/>
            <a:ext cx="469900" cy="13208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700" spc="-5">
                <a:solidFill>
                  <a:srgbClr val="3A3A3A"/>
                </a:solidFill>
                <a:latin typeface="Arial"/>
                <a:cs typeface="Arial"/>
              </a:rPr>
              <a:t>Caused</a:t>
            </a:r>
            <a:r>
              <a:rPr dirty="0" sz="700" spc="-120">
                <a:solidFill>
                  <a:srgbClr val="3A3A3A"/>
                </a:solidFill>
                <a:latin typeface="Arial"/>
                <a:cs typeface="Arial"/>
              </a:rPr>
              <a:t> </a:t>
            </a:r>
            <a:r>
              <a:rPr dirty="0" sz="700" spc="-55">
                <a:solidFill>
                  <a:srgbClr val="3A3A3A"/>
                </a:solidFill>
                <a:latin typeface="Arial"/>
                <a:cs typeface="Arial"/>
              </a:rPr>
              <a:t>by?</a:t>
            </a:r>
            <a:endParaRPr sz="700">
              <a:latin typeface="Arial"/>
              <a:cs typeface="Arial"/>
            </a:endParaRPr>
          </a:p>
        </p:txBody>
      </p:sp>
      <p:sp>
        <p:nvSpPr>
          <p:cNvPr id="85" name="object 85"/>
          <p:cNvSpPr/>
          <p:nvPr/>
        </p:nvSpPr>
        <p:spPr>
          <a:xfrm>
            <a:off x="6918960" y="3468623"/>
            <a:ext cx="816863" cy="521207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6" name="object 86"/>
          <p:cNvSpPr/>
          <p:nvPr/>
        </p:nvSpPr>
        <p:spPr>
          <a:xfrm>
            <a:off x="7010403" y="3557015"/>
            <a:ext cx="814069" cy="514984"/>
          </a:xfrm>
          <a:custGeom>
            <a:avLst/>
            <a:gdLst/>
            <a:ahLst/>
            <a:cxnLst/>
            <a:rect l="l" t="t" r="r" b="b"/>
            <a:pathLst>
              <a:path w="814070" h="514985">
                <a:moveTo>
                  <a:pt x="761987" y="0"/>
                </a:moveTo>
                <a:lnTo>
                  <a:pt x="51689" y="0"/>
                </a:lnTo>
                <a:lnTo>
                  <a:pt x="31572" y="4038"/>
                </a:lnTo>
                <a:lnTo>
                  <a:pt x="15138" y="15074"/>
                </a:lnTo>
                <a:lnTo>
                  <a:pt x="4064" y="31432"/>
                </a:lnTo>
                <a:lnTo>
                  <a:pt x="0" y="51460"/>
                </a:lnTo>
                <a:lnTo>
                  <a:pt x="0" y="463143"/>
                </a:lnTo>
                <a:lnTo>
                  <a:pt x="4064" y="483171"/>
                </a:lnTo>
                <a:lnTo>
                  <a:pt x="15138" y="499529"/>
                </a:lnTo>
                <a:lnTo>
                  <a:pt x="31572" y="510565"/>
                </a:lnTo>
                <a:lnTo>
                  <a:pt x="51689" y="514604"/>
                </a:lnTo>
                <a:lnTo>
                  <a:pt x="761987" y="514604"/>
                </a:lnTo>
                <a:lnTo>
                  <a:pt x="782104" y="510565"/>
                </a:lnTo>
                <a:lnTo>
                  <a:pt x="798537" y="499529"/>
                </a:lnTo>
                <a:lnTo>
                  <a:pt x="809625" y="483171"/>
                </a:lnTo>
                <a:lnTo>
                  <a:pt x="813689" y="463143"/>
                </a:lnTo>
                <a:lnTo>
                  <a:pt x="813689" y="51460"/>
                </a:lnTo>
                <a:lnTo>
                  <a:pt x="809625" y="31432"/>
                </a:lnTo>
                <a:lnTo>
                  <a:pt x="798537" y="15074"/>
                </a:lnTo>
                <a:lnTo>
                  <a:pt x="782104" y="4038"/>
                </a:lnTo>
                <a:lnTo>
                  <a:pt x="761987" y="0"/>
                </a:lnTo>
                <a:close/>
              </a:path>
            </a:pathLst>
          </a:custGeom>
          <a:solidFill>
            <a:srgbClr val="FFFFFF">
              <a:alpha val="90194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87" name="object 87"/>
          <p:cNvSpPr/>
          <p:nvPr/>
        </p:nvSpPr>
        <p:spPr>
          <a:xfrm>
            <a:off x="7011923" y="3558540"/>
            <a:ext cx="814069" cy="514984"/>
          </a:xfrm>
          <a:custGeom>
            <a:avLst/>
            <a:gdLst/>
            <a:ahLst/>
            <a:cxnLst/>
            <a:rect l="l" t="t" r="r" b="b"/>
            <a:pathLst>
              <a:path w="814070" h="514985">
                <a:moveTo>
                  <a:pt x="0" y="51460"/>
                </a:moveTo>
                <a:lnTo>
                  <a:pt x="4064" y="31432"/>
                </a:lnTo>
                <a:lnTo>
                  <a:pt x="15138" y="15074"/>
                </a:lnTo>
                <a:lnTo>
                  <a:pt x="31572" y="4038"/>
                </a:lnTo>
                <a:lnTo>
                  <a:pt x="51701" y="0"/>
                </a:lnTo>
                <a:lnTo>
                  <a:pt x="761987" y="0"/>
                </a:lnTo>
                <a:lnTo>
                  <a:pt x="782116" y="4038"/>
                </a:lnTo>
                <a:lnTo>
                  <a:pt x="798550" y="15074"/>
                </a:lnTo>
                <a:lnTo>
                  <a:pt x="809625" y="31432"/>
                </a:lnTo>
                <a:lnTo>
                  <a:pt x="813688" y="51460"/>
                </a:lnTo>
                <a:lnTo>
                  <a:pt x="813688" y="463143"/>
                </a:lnTo>
                <a:lnTo>
                  <a:pt x="809625" y="483171"/>
                </a:lnTo>
                <a:lnTo>
                  <a:pt x="798550" y="499529"/>
                </a:lnTo>
                <a:lnTo>
                  <a:pt x="782116" y="510565"/>
                </a:lnTo>
                <a:lnTo>
                  <a:pt x="761987" y="514604"/>
                </a:lnTo>
                <a:lnTo>
                  <a:pt x="51701" y="514604"/>
                </a:lnTo>
                <a:lnTo>
                  <a:pt x="31572" y="510565"/>
                </a:lnTo>
                <a:lnTo>
                  <a:pt x="15138" y="499529"/>
                </a:lnTo>
                <a:lnTo>
                  <a:pt x="4064" y="483171"/>
                </a:lnTo>
                <a:lnTo>
                  <a:pt x="0" y="463143"/>
                </a:lnTo>
                <a:lnTo>
                  <a:pt x="0" y="51460"/>
                </a:lnTo>
                <a:close/>
              </a:path>
            </a:pathLst>
          </a:custGeom>
          <a:ln w="9144">
            <a:solidFill>
              <a:srgbClr val="F79646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88" name="object 88"/>
          <p:cNvSpPr txBox="1"/>
          <p:nvPr/>
        </p:nvSpPr>
        <p:spPr>
          <a:xfrm>
            <a:off x="7179474" y="3737047"/>
            <a:ext cx="451484" cy="13208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700" spc="-5">
                <a:solidFill>
                  <a:srgbClr val="3A3A3A"/>
                </a:solidFill>
                <a:latin typeface="Arial"/>
                <a:cs typeface="Arial"/>
              </a:rPr>
              <a:t>caused</a:t>
            </a:r>
            <a:r>
              <a:rPr dirty="0" sz="700" spc="-114">
                <a:solidFill>
                  <a:srgbClr val="3A3A3A"/>
                </a:solidFill>
                <a:latin typeface="Arial"/>
                <a:cs typeface="Arial"/>
              </a:rPr>
              <a:t> </a:t>
            </a:r>
            <a:r>
              <a:rPr dirty="0" sz="700" spc="-55">
                <a:solidFill>
                  <a:srgbClr val="3A3A3A"/>
                </a:solidFill>
                <a:latin typeface="Arial"/>
                <a:cs typeface="Arial"/>
              </a:rPr>
              <a:t>by?</a:t>
            </a:r>
            <a:endParaRPr sz="700">
              <a:latin typeface="Arial"/>
              <a:cs typeface="Arial"/>
            </a:endParaRPr>
          </a:p>
        </p:txBody>
      </p:sp>
      <p:sp>
        <p:nvSpPr>
          <p:cNvPr id="89" name="object 89"/>
          <p:cNvSpPr/>
          <p:nvPr/>
        </p:nvSpPr>
        <p:spPr>
          <a:xfrm>
            <a:off x="6918960" y="4218432"/>
            <a:ext cx="816863" cy="521207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0" name="object 90"/>
          <p:cNvSpPr/>
          <p:nvPr/>
        </p:nvSpPr>
        <p:spPr>
          <a:xfrm>
            <a:off x="7010405" y="4306823"/>
            <a:ext cx="814069" cy="514984"/>
          </a:xfrm>
          <a:custGeom>
            <a:avLst/>
            <a:gdLst/>
            <a:ahLst/>
            <a:cxnLst/>
            <a:rect l="l" t="t" r="r" b="b"/>
            <a:pathLst>
              <a:path w="814070" h="514985">
                <a:moveTo>
                  <a:pt x="762139" y="0"/>
                </a:moveTo>
                <a:lnTo>
                  <a:pt x="51536" y="0"/>
                </a:lnTo>
                <a:lnTo>
                  <a:pt x="31483" y="4051"/>
                </a:lnTo>
                <a:lnTo>
                  <a:pt x="15087" y="15087"/>
                </a:lnTo>
                <a:lnTo>
                  <a:pt x="4051" y="31457"/>
                </a:lnTo>
                <a:lnTo>
                  <a:pt x="0" y="51498"/>
                </a:lnTo>
                <a:lnTo>
                  <a:pt x="0" y="463486"/>
                </a:lnTo>
                <a:lnTo>
                  <a:pt x="4051" y="483527"/>
                </a:lnTo>
                <a:lnTo>
                  <a:pt x="15087" y="499897"/>
                </a:lnTo>
                <a:lnTo>
                  <a:pt x="31483" y="510933"/>
                </a:lnTo>
                <a:lnTo>
                  <a:pt x="51536" y="514984"/>
                </a:lnTo>
                <a:lnTo>
                  <a:pt x="762139" y="514984"/>
                </a:lnTo>
                <a:lnTo>
                  <a:pt x="782205" y="510933"/>
                </a:lnTo>
                <a:lnTo>
                  <a:pt x="798588" y="499897"/>
                </a:lnTo>
                <a:lnTo>
                  <a:pt x="809637" y="483527"/>
                </a:lnTo>
                <a:lnTo>
                  <a:pt x="813688" y="463486"/>
                </a:lnTo>
                <a:lnTo>
                  <a:pt x="813688" y="51498"/>
                </a:lnTo>
                <a:lnTo>
                  <a:pt x="809637" y="31457"/>
                </a:lnTo>
                <a:lnTo>
                  <a:pt x="798588" y="15087"/>
                </a:lnTo>
                <a:lnTo>
                  <a:pt x="782205" y="4051"/>
                </a:lnTo>
                <a:lnTo>
                  <a:pt x="762139" y="0"/>
                </a:lnTo>
                <a:close/>
              </a:path>
            </a:pathLst>
          </a:custGeom>
          <a:solidFill>
            <a:srgbClr val="FFFFFF">
              <a:alpha val="90194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91" name="object 91"/>
          <p:cNvSpPr/>
          <p:nvPr/>
        </p:nvSpPr>
        <p:spPr>
          <a:xfrm>
            <a:off x="7011923" y="4308346"/>
            <a:ext cx="814069" cy="514984"/>
          </a:xfrm>
          <a:custGeom>
            <a:avLst/>
            <a:gdLst/>
            <a:ahLst/>
            <a:cxnLst/>
            <a:rect l="l" t="t" r="r" b="b"/>
            <a:pathLst>
              <a:path w="814070" h="514985">
                <a:moveTo>
                  <a:pt x="0" y="51498"/>
                </a:moveTo>
                <a:lnTo>
                  <a:pt x="4051" y="31457"/>
                </a:lnTo>
                <a:lnTo>
                  <a:pt x="15100" y="15087"/>
                </a:lnTo>
                <a:lnTo>
                  <a:pt x="31483" y="4051"/>
                </a:lnTo>
                <a:lnTo>
                  <a:pt x="51549" y="0"/>
                </a:lnTo>
                <a:lnTo>
                  <a:pt x="762139" y="0"/>
                </a:lnTo>
                <a:lnTo>
                  <a:pt x="782205" y="4051"/>
                </a:lnTo>
                <a:lnTo>
                  <a:pt x="798588" y="15087"/>
                </a:lnTo>
                <a:lnTo>
                  <a:pt x="809637" y="31457"/>
                </a:lnTo>
                <a:lnTo>
                  <a:pt x="813688" y="51498"/>
                </a:lnTo>
                <a:lnTo>
                  <a:pt x="813688" y="463486"/>
                </a:lnTo>
                <a:lnTo>
                  <a:pt x="809637" y="483527"/>
                </a:lnTo>
                <a:lnTo>
                  <a:pt x="798588" y="499897"/>
                </a:lnTo>
                <a:lnTo>
                  <a:pt x="782205" y="510933"/>
                </a:lnTo>
                <a:lnTo>
                  <a:pt x="762139" y="514984"/>
                </a:lnTo>
                <a:lnTo>
                  <a:pt x="51549" y="514984"/>
                </a:lnTo>
                <a:lnTo>
                  <a:pt x="31483" y="510933"/>
                </a:lnTo>
                <a:lnTo>
                  <a:pt x="15100" y="499897"/>
                </a:lnTo>
                <a:lnTo>
                  <a:pt x="4051" y="483527"/>
                </a:lnTo>
                <a:lnTo>
                  <a:pt x="0" y="463486"/>
                </a:lnTo>
                <a:lnTo>
                  <a:pt x="0" y="51498"/>
                </a:lnTo>
                <a:close/>
              </a:path>
            </a:pathLst>
          </a:custGeom>
          <a:ln w="9144">
            <a:solidFill>
              <a:srgbClr val="F79646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92" name="object 92"/>
          <p:cNvSpPr txBox="1"/>
          <p:nvPr/>
        </p:nvSpPr>
        <p:spPr>
          <a:xfrm>
            <a:off x="7179474" y="4487468"/>
            <a:ext cx="451484" cy="13208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700" spc="-5">
                <a:solidFill>
                  <a:srgbClr val="3A3A3A"/>
                </a:solidFill>
                <a:latin typeface="Arial"/>
                <a:cs typeface="Arial"/>
              </a:rPr>
              <a:t>caused</a:t>
            </a:r>
            <a:r>
              <a:rPr dirty="0" sz="700" spc="-114">
                <a:solidFill>
                  <a:srgbClr val="3A3A3A"/>
                </a:solidFill>
                <a:latin typeface="Arial"/>
                <a:cs typeface="Arial"/>
              </a:rPr>
              <a:t> </a:t>
            </a:r>
            <a:r>
              <a:rPr dirty="0" sz="700" spc="-55">
                <a:solidFill>
                  <a:srgbClr val="3A3A3A"/>
                </a:solidFill>
                <a:latin typeface="Arial"/>
                <a:cs typeface="Arial"/>
              </a:rPr>
              <a:t>by?</a:t>
            </a:r>
            <a:endParaRPr sz="700">
              <a:latin typeface="Arial"/>
              <a:cs typeface="Arial"/>
            </a:endParaRPr>
          </a:p>
        </p:txBody>
      </p:sp>
      <p:sp>
        <p:nvSpPr>
          <p:cNvPr id="93" name="object 93"/>
          <p:cNvSpPr/>
          <p:nvPr/>
        </p:nvSpPr>
        <p:spPr>
          <a:xfrm>
            <a:off x="7909559" y="2715767"/>
            <a:ext cx="816863" cy="524255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4" name="object 94"/>
          <p:cNvSpPr/>
          <p:nvPr/>
        </p:nvSpPr>
        <p:spPr>
          <a:xfrm>
            <a:off x="8001003" y="2807207"/>
            <a:ext cx="814069" cy="514984"/>
          </a:xfrm>
          <a:custGeom>
            <a:avLst/>
            <a:gdLst/>
            <a:ahLst/>
            <a:cxnLst/>
            <a:rect l="l" t="t" r="r" b="b"/>
            <a:pathLst>
              <a:path w="814070" h="514985">
                <a:moveTo>
                  <a:pt x="761987" y="0"/>
                </a:moveTo>
                <a:lnTo>
                  <a:pt x="51689" y="0"/>
                </a:lnTo>
                <a:lnTo>
                  <a:pt x="31572" y="4038"/>
                </a:lnTo>
                <a:lnTo>
                  <a:pt x="15138" y="15074"/>
                </a:lnTo>
                <a:lnTo>
                  <a:pt x="4064" y="31432"/>
                </a:lnTo>
                <a:lnTo>
                  <a:pt x="0" y="51460"/>
                </a:lnTo>
                <a:lnTo>
                  <a:pt x="0" y="463143"/>
                </a:lnTo>
                <a:lnTo>
                  <a:pt x="4064" y="483171"/>
                </a:lnTo>
                <a:lnTo>
                  <a:pt x="15138" y="499529"/>
                </a:lnTo>
                <a:lnTo>
                  <a:pt x="31572" y="510565"/>
                </a:lnTo>
                <a:lnTo>
                  <a:pt x="51689" y="514604"/>
                </a:lnTo>
                <a:lnTo>
                  <a:pt x="761987" y="514604"/>
                </a:lnTo>
                <a:lnTo>
                  <a:pt x="782104" y="510565"/>
                </a:lnTo>
                <a:lnTo>
                  <a:pt x="798537" y="499529"/>
                </a:lnTo>
                <a:lnTo>
                  <a:pt x="809625" y="483171"/>
                </a:lnTo>
                <a:lnTo>
                  <a:pt x="813689" y="463143"/>
                </a:lnTo>
                <a:lnTo>
                  <a:pt x="813689" y="51460"/>
                </a:lnTo>
                <a:lnTo>
                  <a:pt x="809625" y="31432"/>
                </a:lnTo>
                <a:lnTo>
                  <a:pt x="798537" y="15074"/>
                </a:lnTo>
                <a:lnTo>
                  <a:pt x="782104" y="4038"/>
                </a:lnTo>
                <a:lnTo>
                  <a:pt x="761987" y="0"/>
                </a:lnTo>
                <a:close/>
              </a:path>
            </a:pathLst>
          </a:custGeom>
          <a:solidFill>
            <a:srgbClr val="FFFFFF">
              <a:alpha val="90194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95" name="object 95"/>
          <p:cNvSpPr/>
          <p:nvPr/>
        </p:nvSpPr>
        <p:spPr>
          <a:xfrm>
            <a:off x="8002523" y="2808732"/>
            <a:ext cx="814069" cy="514984"/>
          </a:xfrm>
          <a:custGeom>
            <a:avLst/>
            <a:gdLst/>
            <a:ahLst/>
            <a:cxnLst/>
            <a:rect l="l" t="t" r="r" b="b"/>
            <a:pathLst>
              <a:path w="814070" h="514985">
                <a:moveTo>
                  <a:pt x="0" y="51460"/>
                </a:moveTo>
                <a:lnTo>
                  <a:pt x="4064" y="31432"/>
                </a:lnTo>
                <a:lnTo>
                  <a:pt x="15138" y="15074"/>
                </a:lnTo>
                <a:lnTo>
                  <a:pt x="31572" y="4038"/>
                </a:lnTo>
                <a:lnTo>
                  <a:pt x="51701" y="0"/>
                </a:lnTo>
                <a:lnTo>
                  <a:pt x="761987" y="0"/>
                </a:lnTo>
                <a:lnTo>
                  <a:pt x="782116" y="4038"/>
                </a:lnTo>
                <a:lnTo>
                  <a:pt x="798550" y="15074"/>
                </a:lnTo>
                <a:lnTo>
                  <a:pt x="809625" y="31432"/>
                </a:lnTo>
                <a:lnTo>
                  <a:pt x="813688" y="51460"/>
                </a:lnTo>
                <a:lnTo>
                  <a:pt x="813688" y="463143"/>
                </a:lnTo>
                <a:lnTo>
                  <a:pt x="809625" y="483171"/>
                </a:lnTo>
                <a:lnTo>
                  <a:pt x="798550" y="499529"/>
                </a:lnTo>
                <a:lnTo>
                  <a:pt x="782116" y="510565"/>
                </a:lnTo>
                <a:lnTo>
                  <a:pt x="761987" y="514604"/>
                </a:lnTo>
                <a:lnTo>
                  <a:pt x="51701" y="514604"/>
                </a:lnTo>
                <a:lnTo>
                  <a:pt x="31572" y="510565"/>
                </a:lnTo>
                <a:lnTo>
                  <a:pt x="15138" y="499529"/>
                </a:lnTo>
                <a:lnTo>
                  <a:pt x="4064" y="483171"/>
                </a:lnTo>
                <a:lnTo>
                  <a:pt x="0" y="463143"/>
                </a:lnTo>
                <a:lnTo>
                  <a:pt x="0" y="51460"/>
                </a:lnTo>
                <a:close/>
              </a:path>
            </a:pathLst>
          </a:custGeom>
          <a:ln w="9144">
            <a:solidFill>
              <a:srgbClr val="4BACC6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96" name="object 96"/>
          <p:cNvSpPr txBox="1"/>
          <p:nvPr/>
        </p:nvSpPr>
        <p:spPr>
          <a:xfrm>
            <a:off x="8159428" y="2986627"/>
            <a:ext cx="469900" cy="13208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700" spc="-5">
                <a:solidFill>
                  <a:srgbClr val="3A3A3A"/>
                </a:solidFill>
                <a:latin typeface="Arial"/>
                <a:cs typeface="Arial"/>
              </a:rPr>
              <a:t>Caused</a:t>
            </a:r>
            <a:r>
              <a:rPr dirty="0" sz="700" spc="-120">
                <a:solidFill>
                  <a:srgbClr val="3A3A3A"/>
                </a:solidFill>
                <a:latin typeface="Arial"/>
                <a:cs typeface="Arial"/>
              </a:rPr>
              <a:t> </a:t>
            </a:r>
            <a:r>
              <a:rPr dirty="0" sz="700" spc="-55">
                <a:solidFill>
                  <a:srgbClr val="3A3A3A"/>
                </a:solidFill>
                <a:latin typeface="Arial"/>
                <a:cs typeface="Arial"/>
              </a:rPr>
              <a:t>by?</a:t>
            </a:r>
            <a:endParaRPr sz="700">
              <a:latin typeface="Arial"/>
              <a:cs typeface="Arial"/>
            </a:endParaRPr>
          </a:p>
        </p:txBody>
      </p:sp>
      <p:sp>
        <p:nvSpPr>
          <p:cNvPr id="97" name="object 97"/>
          <p:cNvSpPr/>
          <p:nvPr/>
        </p:nvSpPr>
        <p:spPr>
          <a:xfrm>
            <a:off x="3544823" y="5687567"/>
            <a:ext cx="859536" cy="896111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8" name="object 98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algn="r" marR="99060">
              <a:lnSpc>
                <a:spcPct val="100000"/>
              </a:lnSpc>
            </a:pPr>
            <a:r>
              <a:rPr dirty="0" spc="-5"/>
              <a:t>QMS Quick Learning</a:t>
            </a:r>
            <a:r>
              <a:rPr dirty="0" spc="-110"/>
              <a:t> </a:t>
            </a:r>
            <a:r>
              <a:rPr dirty="0" spc="-10"/>
              <a:t>Activity</a:t>
            </a:r>
          </a:p>
          <a:p>
            <a:pPr algn="r" marR="93980">
              <a:lnSpc>
                <a:spcPct val="100000"/>
              </a:lnSpc>
              <a:spcBef>
                <a:spcPts val="380"/>
              </a:spcBef>
            </a:pPr>
            <a:fld id="{81D60167-4931-47E6-BA6A-407CBD079E47}" type="slidenum">
              <a:rPr dirty="0" sz="1800" spc="-5">
                <a:solidFill>
                  <a:srgbClr val="3A3A3A"/>
                </a:solidFill>
                <a:latin typeface="Arial"/>
                <a:cs typeface="Arial"/>
              </a:rPr>
              <a:t>10</a:t>
            </a:fld>
            <a:endParaRPr sz="1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43991" y="260985"/>
            <a:ext cx="2415540" cy="636270"/>
          </a:xfrm>
          <a:prstGeom prst="rect"/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4000" spc="-10"/>
              <a:t>Challenges</a:t>
            </a:r>
            <a:endParaRPr sz="4000"/>
          </a:p>
        </p:txBody>
      </p:sp>
      <p:sp>
        <p:nvSpPr>
          <p:cNvPr id="3" name="object 3"/>
          <p:cNvSpPr txBox="1"/>
          <p:nvPr/>
        </p:nvSpPr>
        <p:spPr>
          <a:xfrm>
            <a:off x="548265" y="966405"/>
            <a:ext cx="3801745" cy="4062095"/>
          </a:xfrm>
          <a:prstGeom prst="rect">
            <a:avLst/>
          </a:prstGeom>
        </p:spPr>
        <p:txBody>
          <a:bodyPr wrap="square" lIns="0" tIns="70485" rIns="0" bIns="0" rtlCol="0" vert="horz">
            <a:spAutoFit/>
          </a:bodyPr>
          <a:lstStyle/>
          <a:p>
            <a:pPr marL="356870" marR="221615" indent="-344170">
              <a:lnSpc>
                <a:spcPts val="1920"/>
              </a:lnSpc>
              <a:spcBef>
                <a:spcPts val="555"/>
              </a:spcBef>
              <a:buChar char="•"/>
              <a:tabLst>
                <a:tab pos="356870" algn="l"/>
                <a:tab pos="357505" algn="l"/>
              </a:tabLst>
            </a:pPr>
            <a:r>
              <a:rPr dirty="0" sz="2000" spc="-15">
                <a:solidFill>
                  <a:srgbClr val="3A3A3A"/>
                </a:solidFill>
                <a:latin typeface="Arial"/>
                <a:cs typeface="Arial"/>
              </a:rPr>
              <a:t>Invalid </a:t>
            </a:r>
            <a:r>
              <a:rPr dirty="0" sz="2000" spc="-5">
                <a:solidFill>
                  <a:srgbClr val="3A3A3A"/>
                </a:solidFill>
                <a:latin typeface="Arial"/>
                <a:cs typeface="Arial"/>
              </a:rPr>
              <a:t>cause(s) </a:t>
            </a:r>
            <a:r>
              <a:rPr dirty="0" sz="2000" spc="-10">
                <a:solidFill>
                  <a:srgbClr val="3A3A3A"/>
                </a:solidFill>
                <a:latin typeface="Arial"/>
                <a:cs typeface="Arial"/>
              </a:rPr>
              <a:t>(e.g.,  </a:t>
            </a:r>
            <a:r>
              <a:rPr dirty="0" sz="2000" spc="-5">
                <a:solidFill>
                  <a:srgbClr val="3A3A3A"/>
                </a:solidFill>
                <a:latin typeface="Arial"/>
                <a:cs typeface="Arial"/>
              </a:rPr>
              <a:t>excuses); </a:t>
            </a:r>
            <a:r>
              <a:rPr dirty="0" sz="2000" spc="-15">
                <a:solidFill>
                  <a:srgbClr val="3A3A3A"/>
                </a:solidFill>
                <a:latin typeface="Arial"/>
                <a:cs typeface="Arial"/>
              </a:rPr>
              <a:t>dig </a:t>
            </a:r>
            <a:r>
              <a:rPr dirty="0" sz="2000" spc="-10">
                <a:solidFill>
                  <a:srgbClr val="3A3A3A"/>
                </a:solidFill>
                <a:latin typeface="Arial"/>
                <a:cs typeface="Arial"/>
              </a:rPr>
              <a:t>deeper to </a:t>
            </a:r>
            <a:r>
              <a:rPr dirty="0" sz="2000" spc="-5">
                <a:solidFill>
                  <a:srgbClr val="3A3A3A"/>
                </a:solidFill>
                <a:latin typeface="Arial"/>
                <a:cs typeface="Arial"/>
              </a:rPr>
              <a:t>find  </a:t>
            </a:r>
            <a:r>
              <a:rPr dirty="0" sz="2000" spc="-10">
                <a:solidFill>
                  <a:srgbClr val="3A3A3A"/>
                </a:solidFill>
                <a:latin typeface="Arial"/>
                <a:cs typeface="Arial"/>
              </a:rPr>
              <a:t>out the </a:t>
            </a:r>
            <a:r>
              <a:rPr dirty="0" sz="2000" spc="-25">
                <a:solidFill>
                  <a:srgbClr val="3A3A3A"/>
                </a:solidFill>
                <a:latin typeface="Arial"/>
                <a:cs typeface="Arial"/>
              </a:rPr>
              <a:t>‘why’ </a:t>
            </a:r>
            <a:r>
              <a:rPr dirty="0" sz="2000" spc="-10">
                <a:solidFill>
                  <a:srgbClr val="3A3A3A"/>
                </a:solidFill>
                <a:latin typeface="Arial"/>
                <a:cs typeface="Arial"/>
              </a:rPr>
              <a:t>of the</a:t>
            </a:r>
            <a:r>
              <a:rPr dirty="0" sz="2000" spc="25">
                <a:solidFill>
                  <a:srgbClr val="3A3A3A"/>
                </a:solidFill>
                <a:latin typeface="Arial"/>
                <a:cs typeface="Arial"/>
              </a:rPr>
              <a:t> </a:t>
            </a:r>
            <a:r>
              <a:rPr dirty="0" sz="2000" spc="-15">
                <a:solidFill>
                  <a:srgbClr val="3A3A3A"/>
                </a:solidFill>
                <a:latin typeface="Arial"/>
                <a:cs typeface="Arial"/>
              </a:rPr>
              <a:t>following:</a:t>
            </a:r>
            <a:endParaRPr sz="2000">
              <a:latin typeface="Arial"/>
              <a:cs typeface="Arial"/>
            </a:endParaRPr>
          </a:p>
          <a:p>
            <a:pPr lvl="1" marL="756285" indent="-286385">
              <a:lnSpc>
                <a:spcPct val="100000"/>
              </a:lnSpc>
              <a:spcBef>
                <a:spcPts val="630"/>
              </a:spcBef>
              <a:buChar char="–"/>
              <a:tabLst>
                <a:tab pos="756285" algn="l"/>
                <a:tab pos="756920" algn="l"/>
              </a:tabLst>
            </a:pPr>
            <a:r>
              <a:rPr dirty="0" sz="1700" spc="-10">
                <a:solidFill>
                  <a:srgbClr val="3A3A3A"/>
                </a:solidFill>
                <a:latin typeface="Arial"/>
                <a:cs typeface="Arial"/>
              </a:rPr>
              <a:t>Human</a:t>
            </a:r>
            <a:r>
              <a:rPr dirty="0" sz="1700" spc="15">
                <a:solidFill>
                  <a:srgbClr val="3A3A3A"/>
                </a:solidFill>
                <a:latin typeface="Arial"/>
                <a:cs typeface="Arial"/>
              </a:rPr>
              <a:t> </a:t>
            </a:r>
            <a:r>
              <a:rPr dirty="0" sz="1700" spc="-5">
                <a:solidFill>
                  <a:srgbClr val="3A3A3A"/>
                </a:solidFill>
                <a:latin typeface="Arial"/>
                <a:cs typeface="Arial"/>
              </a:rPr>
              <a:t>Error</a:t>
            </a:r>
            <a:endParaRPr sz="1700">
              <a:latin typeface="Arial"/>
              <a:cs typeface="Arial"/>
            </a:endParaRPr>
          </a:p>
          <a:p>
            <a:pPr lvl="1" marL="756285" indent="-286385">
              <a:lnSpc>
                <a:spcPct val="100000"/>
              </a:lnSpc>
              <a:spcBef>
                <a:spcPts val="600"/>
              </a:spcBef>
              <a:buChar char="–"/>
              <a:tabLst>
                <a:tab pos="756285" algn="l"/>
                <a:tab pos="756920" algn="l"/>
              </a:tabLst>
            </a:pPr>
            <a:r>
              <a:rPr dirty="0" sz="1700">
                <a:solidFill>
                  <a:srgbClr val="3A3A3A"/>
                </a:solidFill>
                <a:latin typeface="Arial"/>
                <a:cs typeface="Arial"/>
              </a:rPr>
              <a:t>Mistake</a:t>
            </a:r>
            <a:endParaRPr sz="1700">
              <a:latin typeface="Arial"/>
              <a:cs typeface="Arial"/>
            </a:endParaRPr>
          </a:p>
          <a:p>
            <a:pPr lvl="1" marL="756285" indent="-286385">
              <a:lnSpc>
                <a:spcPct val="100000"/>
              </a:lnSpc>
              <a:spcBef>
                <a:spcPts val="600"/>
              </a:spcBef>
              <a:buChar char="–"/>
              <a:tabLst>
                <a:tab pos="756285" algn="l"/>
                <a:tab pos="756920" algn="l"/>
              </a:tabLst>
            </a:pPr>
            <a:r>
              <a:rPr dirty="0" sz="1700" spc="-5">
                <a:solidFill>
                  <a:srgbClr val="3A3A3A"/>
                </a:solidFill>
                <a:latin typeface="Arial"/>
                <a:cs typeface="Arial"/>
              </a:rPr>
              <a:t>Distraction</a:t>
            </a:r>
            <a:endParaRPr sz="1700">
              <a:latin typeface="Arial"/>
              <a:cs typeface="Arial"/>
            </a:endParaRPr>
          </a:p>
          <a:p>
            <a:pPr marL="353695" marR="671195" indent="-340995">
              <a:lnSpc>
                <a:spcPts val="1920"/>
              </a:lnSpc>
              <a:spcBef>
                <a:spcPts val="1075"/>
              </a:spcBef>
              <a:buChar char="•"/>
              <a:tabLst>
                <a:tab pos="353695" algn="l"/>
                <a:tab pos="354330" algn="l"/>
              </a:tabLst>
            </a:pPr>
            <a:r>
              <a:rPr dirty="0" sz="2000" spc="-10">
                <a:solidFill>
                  <a:srgbClr val="3A3A3A"/>
                </a:solidFill>
                <a:latin typeface="Arial"/>
                <a:cs typeface="Arial"/>
              </a:rPr>
              <a:t>Unacceptable Corrective  Actions</a:t>
            </a:r>
            <a:endParaRPr sz="2000">
              <a:latin typeface="Arial"/>
              <a:cs typeface="Arial"/>
            </a:endParaRPr>
          </a:p>
          <a:p>
            <a:pPr lvl="1" marL="756285" indent="-286385">
              <a:lnSpc>
                <a:spcPct val="100000"/>
              </a:lnSpc>
              <a:spcBef>
                <a:spcPts val="625"/>
              </a:spcBef>
              <a:buChar char="–"/>
              <a:tabLst>
                <a:tab pos="756285" algn="l"/>
                <a:tab pos="756920" algn="l"/>
              </a:tabLst>
            </a:pPr>
            <a:r>
              <a:rPr dirty="0" sz="1700" spc="-10">
                <a:solidFill>
                  <a:srgbClr val="3A3A3A"/>
                </a:solidFill>
                <a:latin typeface="Arial"/>
                <a:cs typeface="Arial"/>
              </a:rPr>
              <a:t>Reminded</a:t>
            </a:r>
            <a:r>
              <a:rPr dirty="0" sz="1700" spc="15">
                <a:solidFill>
                  <a:srgbClr val="3A3A3A"/>
                </a:solidFill>
                <a:latin typeface="Arial"/>
                <a:cs typeface="Arial"/>
              </a:rPr>
              <a:t> </a:t>
            </a:r>
            <a:r>
              <a:rPr dirty="0" sz="1700" spc="-10">
                <a:solidFill>
                  <a:srgbClr val="3A3A3A"/>
                </a:solidFill>
                <a:latin typeface="Arial"/>
                <a:cs typeface="Arial"/>
              </a:rPr>
              <a:t>employees</a:t>
            </a:r>
            <a:endParaRPr sz="1700">
              <a:latin typeface="Arial"/>
              <a:cs typeface="Arial"/>
            </a:endParaRPr>
          </a:p>
          <a:p>
            <a:pPr lvl="1" marL="756285" marR="127635" indent="-286385">
              <a:lnSpc>
                <a:spcPct val="78500"/>
              </a:lnSpc>
              <a:spcBef>
                <a:spcPts val="990"/>
              </a:spcBef>
              <a:buChar char="–"/>
              <a:tabLst>
                <a:tab pos="756285" algn="l"/>
                <a:tab pos="756920" algn="l"/>
              </a:tabLst>
            </a:pPr>
            <a:r>
              <a:rPr dirty="0" sz="1700" spc="-5">
                <a:solidFill>
                  <a:srgbClr val="3A3A3A"/>
                </a:solidFill>
                <a:latin typeface="Arial"/>
                <a:cs typeface="Arial"/>
              </a:rPr>
              <a:t>Retraining (may </a:t>
            </a:r>
            <a:r>
              <a:rPr dirty="0" sz="1700">
                <a:solidFill>
                  <a:srgbClr val="3A3A3A"/>
                </a:solidFill>
                <a:latin typeface="Arial"/>
                <a:cs typeface="Arial"/>
              </a:rPr>
              <a:t>use if</a:t>
            </a:r>
            <a:r>
              <a:rPr dirty="0" sz="1700" spc="-100">
                <a:solidFill>
                  <a:srgbClr val="3A3A3A"/>
                </a:solidFill>
                <a:latin typeface="Arial"/>
                <a:cs typeface="Arial"/>
              </a:rPr>
              <a:t> </a:t>
            </a:r>
            <a:r>
              <a:rPr dirty="0" sz="1700" spc="-5">
                <a:solidFill>
                  <a:srgbClr val="3A3A3A"/>
                </a:solidFill>
                <a:latin typeface="Arial"/>
                <a:cs typeface="Arial"/>
              </a:rPr>
              <a:t>process  </a:t>
            </a:r>
            <a:r>
              <a:rPr dirty="0" sz="1700" spc="-10">
                <a:solidFill>
                  <a:srgbClr val="3A3A3A"/>
                </a:solidFill>
                <a:latin typeface="Arial"/>
                <a:cs typeface="Arial"/>
              </a:rPr>
              <a:t>has changed or </a:t>
            </a:r>
            <a:r>
              <a:rPr dirty="0" sz="1700" spc="-5">
                <a:solidFill>
                  <a:srgbClr val="3A3A3A"/>
                </a:solidFill>
                <a:latin typeface="Arial"/>
                <a:cs typeface="Arial"/>
              </a:rPr>
              <a:t>SOPs are  </a:t>
            </a:r>
            <a:r>
              <a:rPr dirty="0" sz="1700" spc="-10">
                <a:solidFill>
                  <a:srgbClr val="3A3A3A"/>
                </a:solidFill>
                <a:latin typeface="Arial"/>
                <a:cs typeface="Arial"/>
              </a:rPr>
              <a:t>updated or </a:t>
            </a:r>
            <a:r>
              <a:rPr dirty="0" sz="1700" spc="-5">
                <a:solidFill>
                  <a:srgbClr val="3A3A3A"/>
                </a:solidFill>
                <a:latin typeface="Arial"/>
                <a:cs typeface="Arial"/>
              </a:rPr>
              <a:t>training </a:t>
            </a:r>
            <a:r>
              <a:rPr dirty="0" sz="1700" spc="-15">
                <a:solidFill>
                  <a:srgbClr val="3A3A3A"/>
                </a:solidFill>
                <a:latin typeface="Arial"/>
                <a:cs typeface="Arial"/>
              </a:rPr>
              <a:t>was  </a:t>
            </a:r>
            <a:r>
              <a:rPr dirty="0" sz="1700" spc="-10">
                <a:solidFill>
                  <a:srgbClr val="3A3A3A"/>
                </a:solidFill>
                <a:latin typeface="Arial"/>
                <a:cs typeface="Arial"/>
              </a:rPr>
              <a:t>inadequate)</a:t>
            </a:r>
            <a:endParaRPr sz="1700">
              <a:latin typeface="Arial"/>
              <a:cs typeface="Arial"/>
            </a:endParaRPr>
          </a:p>
          <a:p>
            <a:pPr lvl="1" marL="756285" indent="-286385">
              <a:lnSpc>
                <a:spcPct val="100000"/>
              </a:lnSpc>
              <a:spcBef>
                <a:spcPts val="600"/>
              </a:spcBef>
              <a:buChar char="–"/>
              <a:tabLst>
                <a:tab pos="756285" algn="l"/>
                <a:tab pos="756920" algn="l"/>
              </a:tabLst>
            </a:pPr>
            <a:r>
              <a:rPr dirty="0" sz="1700">
                <a:solidFill>
                  <a:srgbClr val="3A3A3A"/>
                </a:solidFill>
                <a:latin typeface="Arial"/>
                <a:cs typeface="Arial"/>
              </a:rPr>
              <a:t>Instructed to </a:t>
            </a:r>
            <a:r>
              <a:rPr dirty="0" sz="1700" spc="-10">
                <a:solidFill>
                  <a:srgbClr val="3A3A3A"/>
                </a:solidFill>
                <a:latin typeface="Arial"/>
                <a:cs typeface="Arial"/>
              </a:rPr>
              <a:t>pay </a:t>
            </a:r>
            <a:r>
              <a:rPr dirty="0" sz="1700" spc="-5">
                <a:solidFill>
                  <a:srgbClr val="3A3A3A"/>
                </a:solidFill>
                <a:latin typeface="Arial"/>
                <a:cs typeface="Arial"/>
              </a:rPr>
              <a:t>more</a:t>
            </a:r>
            <a:r>
              <a:rPr dirty="0" sz="1700" spc="-90">
                <a:solidFill>
                  <a:srgbClr val="3A3A3A"/>
                </a:solidFill>
                <a:latin typeface="Arial"/>
                <a:cs typeface="Arial"/>
              </a:rPr>
              <a:t> </a:t>
            </a:r>
            <a:r>
              <a:rPr dirty="0" sz="1700" spc="-5">
                <a:solidFill>
                  <a:srgbClr val="3A3A3A"/>
                </a:solidFill>
                <a:latin typeface="Arial"/>
                <a:cs typeface="Arial"/>
              </a:rPr>
              <a:t>attention</a:t>
            </a:r>
            <a:endParaRPr sz="17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707181" y="966405"/>
            <a:ext cx="996950" cy="32956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2000" spc="-10" b="1">
                <a:solidFill>
                  <a:srgbClr val="3A3A3A"/>
                </a:solidFill>
                <a:latin typeface="Arial"/>
                <a:cs typeface="Arial"/>
              </a:rPr>
              <a:t>I</a:t>
            </a:r>
            <a:r>
              <a:rPr dirty="0" sz="2000" b="1">
                <a:solidFill>
                  <a:srgbClr val="3A3A3A"/>
                </a:solidFill>
                <a:latin typeface="Arial"/>
                <a:cs typeface="Arial"/>
              </a:rPr>
              <a:t>n</a:t>
            </a:r>
            <a:r>
              <a:rPr dirty="0" sz="2000" spc="-10" b="1">
                <a:solidFill>
                  <a:srgbClr val="3A3A3A"/>
                </a:solidFill>
                <a:latin typeface="Arial"/>
                <a:cs typeface="Arial"/>
              </a:rPr>
              <a:t>s</a:t>
            </a:r>
            <a:r>
              <a:rPr dirty="0" sz="2000" b="1">
                <a:solidFill>
                  <a:srgbClr val="3A3A3A"/>
                </a:solidFill>
                <a:latin typeface="Arial"/>
                <a:cs typeface="Arial"/>
              </a:rPr>
              <a:t>t</a:t>
            </a:r>
            <a:r>
              <a:rPr dirty="0" sz="2000" spc="-10" b="1">
                <a:solidFill>
                  <a:srgbClr val="3A3A3A"/>
                </a:solidFill>
                <a:latin typeface="Arial"/>
                <a:cs typeface="Arial"/>
              </a:rPr>
              <a:t>ea</a:t>
            </a:r>
            <a:r>
              <a:rPr dirty="0" sz="2000" b="1">
                <a:solidFill>
                  <a:srgbClr val="3A3A3A"/>
                </a:solidFill>
                <a:latin typeface="Arial"/>
                <a:cs typeface="Arial"/>
              </a:rPr>
              <a:t>d</a:t>
            </a:r>
            <a:r>
              <a:rPr dirty="0" sz="2000" spc="-5" b="1">
                <a:solidFill>
                  <a:srgbClr val="3A3A3A"/>
                </a:solidFill>
                <a:latin typeface="Arial"/>
                <a:cs typeface="Arial"/>
              </a:rPr>
              <a:t>:</a:t>
            </a:r>
            <a:endParaRPr sz="2000">
              <a:latin typeface="Arial"/>
              <a:cs typeface="Arial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idx="3" sz="half"/>
          </p:nvPr>
        </p:nvSpPr>
        <p:spPr>
          <a:prstGeom prst="rect"/>
        </p:spPr>
        <p:txBody>
          <a:bodyPr wrap="square" lIns="0" tIns="70485" rIns="0" bIns="0" rtlCol="0" vert="horz">
            <a:spAutoFit/>
          </a:bodyPr>
          <a:lstStyle/>
          <a:p>
            <a:pPr marL="356870" marR="518159" indent="-344170">
              <a:lnSpc>
                <a:spcPts val="1920"/>
              </a:lnSpc>
              <a:spcBef>
                <a:spcPts val="555"/>
              </a:spcBef>
              <a:buChar char="•"/>
              <a:tabLst>
                <a:tab pos="356870" algn="l"/>
                <a:tab pos="357505" algn="l"/>
              </a:tabLst>
            </a:pPr>
            <a:r>
              <a:rPr dirty="0" spc="-5"/>
              <a:t>Improve processes</a:t>
            </a:r>
            <a:r>
              <a:rPr dirty="0" spc="-235"/>
              <a:t> </a:t>
            </a:r>
            <a:r>
              <a:rPr dirty="0" spc="-10"/>
              <a:t>and/or  procedures</a:t>
            </a:r>
          </a:p>
          <a:p>
            <a:pPr marL="356870" marR="104775" indent="-344170">
              <a:lnSpc>
                <a:spcPts val="1920"/>
              </a:lnSpc>
              <a:spcBef>
                <a:spcPts val="1105"/>
              </a:spcBef>
              <a:buChar char="•"/>
              <a:tabLst>
                <a:tab pos="356870" algn="l"/>
                <a:tab pos="357505" algn="l"/>
              </a:tabLst>
            </a:pPr>
            <a:r>
              <a:rPr dirty="0" spc="-15"/>
              <a:t>Utilize </a:t>
            </a:r>
            <a:r>
              <a:rPr dirty="0" spc="-10"/>
              <a:t>engineering controls to  </a:t>
            </a:r>
            <a:r>
              <a:rPr dirty="0" spc="-5"/>
              <a:t>minimize human </a:t>
            </a:r>
            <a:r>
              <a:rPr dirty="0" spc="-45"/>
              <a:t>error,  </a:t>
            </a:r>
            <a:r>
              <a:rPr dirty="0"/>
              <a:t>mistakes, </a:t>
            </a:r>
            <a:r>
              <a:rPr dirty="0" spc="-10"/>
              <a:t>distractions,</a:t>
            </a:r>
            <a:r>
              <a:rPr dirty="0" spc="-240"/>
              <a:t> </a:t>
            </a:r>
            <a:r>
              <a:rPr dirty="0" spc="-5"/>
              <a:t>etc.</a:t>
            </a:r>
          </a:p>
          <a:p>
            <a:pPr marL="356870" marR="5080" indent="-344170">
              <a:lnSpc>
                <a:spcPts val="1920"/>
              </a:lnSpc>
              <a:spcBef>
                <a:spcPts val="1100"/>
              </a:spcBef>
              <a:buChar char="•"/>
              <a:tabLst>
                <a:tab pos="356870" algn="l"/>
                <a:tab pos="357505" algn="l"/>
              </a:tabLst>
            </a:pPr>
            <a:r>
              <a:rPr dirty="0" spc="-5"/>
              <a:t>Use checklists </a:t>
            </a:r>
            <a:r>
              <a:rPr dirty="0" spc="-10"/>
              <a:t>as </a:t>
            </a:r>
            <a:r>
              <a:rPr dirty="0" spc="-5"/>
              <a:t>reminders</a:t>
            </a:r>
            <a:r>
              <a:rPr dirty="0" spc="-185"/>
              <a:t> </a:t>
            </a:r>
            <a:r>
              <a:rPr dirty="0" spc="-10"/>
              <a:t>of  </a:t>
            </a:r>
            <a:r>
              <a:rPr dirty="0"/>
              <a:t>tasks</a:t>
            </a:r>
          </a:p>
          <a:p>
            <a:pPr marL="356870" marR="109855" indent="-344170">
              <a:lnSpc>
                <a:spcPts val="1920"/>
              </a:lnSpc>
              <a:spcBef>
                <a:spcPts val="1105"/>
              </a:spcBef>
              <a:buChar char="•"/>
              <a:tabLst>
                <a:tab pos="356870" algn="l"/>
                <a:tab pos="357505" algn="l"/>
              </a:tabLst>
            </a:pPr>
            <a:r>
              <a:rPr dirty="0" spc="-5"/>
              <a:t>Communicate </a:t>
            </a:r>
            <a:r>
              <a:rPr dirty="0" spc="-10"/>
              <a:t>new</a:t>
            </a:r>
            <a:r>
              <a:rPr dirty="0" spc="-150"/>
              <a:t> </a:t>
            </a:r>
            <a:r>
              <a:rPr dirty="0" spc="-5"/>
              <a:t>processes  </a:t>
            </a:r>
            <a:r>
              <a:rPr dirty="0" spc="-15"/>
              <a:t>with </a:t>
            </a:r>
            <a:r>
              <a:rPr dirty="0" spc="-10"/>
              <a:t>training and </a:t>
            </a:r>
            <a:r>
              <a:rPr dirty="0" spc="-5"/>
              <a:t>ensure </a:t>
            </a:r>
            <a:r>
              <a:rPr dirty="0" spc="-10"/>
              <a:t>it </a:t>
            </a:r>
            <a:r>
              <a:rPr dirty="0" spc="-15"/>
              <a:t>is  </a:t>
            </a:r>
            <a:r>
              <a:rPr dirty="0" spc="-10"/>
              <a:t>conducted and </a:t>
            </a:r>
            <a:r>
              <a:rPr dirty="0" spc="-5"/>
              <a:t>documented  </a:t>
            </a:r>
            <a:r>
              <a:rPr dirty="0" spc="-10"/>
              <a:t>prior to </a:t>
            </a:r>
            <a:r>
              <a:rPr dirty="0" spc="-15"/>
              <a:t>employee </a:t>
            </a:r>
            <a:r>
              <a:rPr dirty="0" spc="-5"/>
              <a:t>performing  </a:t>
            </a:r>
            <a:r>
              <a:rPr dirty="0" spc="-15"/>
              <a:t>work</a:t>
            </a:r>
          </a:p>
          <a:p>
            <a:pPr marL="356870" marR="412115" indent="-344170">
              <a:lnSpc>
                <a:spcPts val="1920"/>
              </a:lnSpc>
              <a:spcBef>
                <a:spcPts val="1080"/>
              </a:spcBef>
              <a:buChar char="•"/>
              <a:tabLst>
                <a:tab pos="356870" algn="l"/>
                <a:tab pos="357505" algn="l"/>
              </a:tabLst>
            </a:pPr>
            <a:r>
              <a:rPr dirty="0" spc="-15"/>
              <a:t>Evaluate </a:t>
            </a:r>
            <a:r>
              <a:rPr dirty="0" spc="-10"/>
              <a:t>new </a:t>
            </a:r>
            <a:r>
              <a:rPr dirty="0" spc="-5"/>
              <a:t>processes</a:t>
            </a:r>
            <a:r>
              <a:rPr dirty="0" spc="-90"/>
              <a:t> </a:t>
            </a:r>
            <a:r>
              <a:rPr dirty="0" spc="-10"/>
              <a:t>to  </a:t>
            </a:r>
            <a:r>
              <a:rPr dirty="0" spc="-5"/>
              <a:t>ensure</a:t>
            </a:r>
            <a:r>
              <a:rPr dirty="0" spc="-40"/>
              <a:t> </a:t>
            </a:r>
            <a:r>
              <a:rPr dirty="0"/>
              <a:t>success</a:t>
            </a:r>
          </a:p>
        </p:txBody>
      </p:sp>
      <p:sp>
        <p:nvSpPr>
          <p:cNvPr id="6" name="object 6"/>
          <p:cNvSpPr/>
          <p:nvPr/>
        </p:nvSpPr>
        <p:spPr>
          <a:xfrm>
            <a:off x="3544823" y="5687567"/>
            <a:ext cx="859536" cy="89611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algn="r" marR="99060">
              <a:lnSpc>
                <a:spcPct val="100000"/>
              </a:lnSpc>
            </a:pPr>
            <a:r>
              <a:rPr dirty="0" spc="-5"/>
              <a:t>QMS Quick Learning</a:t>
            </a:r>
            <a:r>
              <a:rPr dirty="0" spc="-110"/>
              <a:t> </a:t>
            </a:r>
            <a:r>
              <a:rPr dirty="0" spc="-10"/>
              <a:t>Activity</a:t>
            </a:r>
          </a:p>
          <a:p>
            <a:pPr algn="r" marR="93980">
              <a:lnSpc>
                <a:spcPct val="100000"/>
              </a:lnSpc>
              <a:spcBef>
                <a:spcPts val="380"/>
              </a:spcBef>
            </a:pPr>
            <a:fld id="{81D60167-4931-47E6-BA6A-407CBD079E47}" type="slidenum">
              <a:rPr dirty="0" sz="1800" spc="-5">
                <a:solidFill>
                  <a:srgbClr val="3A3A3A"/>
                </a:solidFill>
                <a:latin typeface="Arial"/>
                <a:cs typeface="Arial"/>
              </a:rPr>
              <a:t>10</a:t>
            </a:fld>
            <a:endParaRPr sz="1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312920" y="1411224"/>
            <a:ext cx="4404359" cy="366674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43991" y="260985"/>
            <a:ext cx="6251575" cy="636270"/>
          </a:xfrm>
          <a:prstGeom prst="rect"/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4000" spc="5"/>
              <a:t>What </a:t>
            </a:r>
            <a:r>
              <a:rPr dirty="0" sz="4000"/>
              <a:t>is </a:t>
            </a:r>
            <a:r>
              <a:rPr dirty="0" sz="4000" spc="-5"/>
              <a:t>Quality </a:t>
            </a:r>
            <a:r>
              <a:rPr dirty="0" sz="4000" spc="-25"/>
              <a:t>Control</a:t>
            </a:r>
            <a:r>
              <a:rPr dirty="0" sz="4000" spc="-254"/>
              <a:t> </a:t>
            </a:r>
            <a:r>
              <a:rPr dirty="0" sz="4000" spc="-20"/>
              <a:t>(QC)?</a:t>
            </a:r>
            <a:endParaRPr sz="4000"/>
          </a:p>
        </p:txBody>
      </p:sp>
      <p:sp>
        <p:nvSpPr>
          <p:cNvPr id="4" name="object 4"/>
          <p:cNvSpPr txBox="1"/>
          <p:nvPr/>
        </p:nvSpPr>
        <p:spPr>
          <a:xfrm>
            <a:off x="306831" y="1560955"/>
            <a:ext cx="3792220" cy="4158615"/>
          </a:xfrm>
          <a:prstGeom prst="rect">
            <a:avLst/>
          </a:prstGeom>
        </p:spPr>
        <p:txBody>
          <a:bodyPr wrap="square" lIns="0" tIns="71120" rIns="0" bIns="0" rtlCol="0" vert="horz">
            <a:spAutoFit/>
          </a:bodyPr>
          <a:lstStyle/>
          <a:p>
            <a:pPr marL="356870" marR="5080" indent="-344170">
              <a:lnSpc>
                <a:spcPct val="78700"/>
              </a:lnSpc>
              <a:spcBef>
                <a:spcPts val="560"/>
              </a:spcBef>
              <a:buChar char="•"/>
              <a:tabLst>
                <a:tab pos="356870" algn="l"/>
                <a:tab pos="357505" algn="l"/>
              </a:tabLst>
            </a:pPr>
            <a:r>
              <a:rPr dirty="0" sz="1800">
                <a:solidFill>
                  <a:srgbClr val="3A3A3A"/>
                </a:solidFill>
                <a:latin typeface="Arial"/>
                <a:cs typeface="Arial"/>
              </a:rPr>
              <a:t>A </a:t>
            </a:r>
            <a:r>
              <a:rPr dirty="0" sz="1800" spc="5">
                <a:solidFill>
                  <a:srgbClr val="3A3A3A"/>
                </a:solidFill>
                <a:latin typeface="Arial"/>
                <a:cs typeface="Arial"/>
              </a:rPr>
              <a:t>set </a:t>
            </a:r>
            <a:r>
              <a:rPr dirty="0" sz="1800">
                <a:solidFill>
                  <a:srgbClr val="3A3A3A"/>
                </a:solidFill>
                <a:latin typeface="Arial"/>
                <a:cs typeface="Arial"/>
              </a:rPr>
              <a:t>of </a:t>
            </a:r>
            <a:r>
              <a:rPr dirty="0" sz="1800" spc="-5">
                <a:solidFill>
                  <a:srgbClr val="3A3A3A"/>
                </a:solidFill>
                <a:latin typeface="Arial"/>
                <a:cs typeface="Arial"/>
              </a:rPr>
              <a:t>procedures </a:t>
            </a:r>
            <a:r>
              <a:rPr dirty="0" sz="1800" spc="-10">
                <a:solidFill>
                  <a:srgbClr val="3A3A3A"/>
                </a:solidFill>
                <a:latin typeface="Arial"/>
                <a:cs typeface="Arial"/>
              </a:rPr>
              <a:t>laboratories  </a:t>
            </a:r>
            <a:r>
              <a:rPr dirty="0" sz="1800" spc="-5">
                <a:solidFill>
                  <a:srgbClr val="3A3A3A"/>
                </a:solidFill>
                <a:latin typeface="Arial"/>
                <a:cs typeface="Arial"/>
              </a:rPr>
              <a:t>follow </a:t>
            </a:r>
            <a:r>
              <a:rPr dirty="0" sz="1800">
                <a:solidFill>
                  <a:srgbClr val="3A3A3A"/>
                </a:solidFill>
                <a:latin typeface="Arial"/>
                <a:cs typeface="Arial"/>
              </a:rPr>
              <a:t>that </a:t>
            </a:r>
            <a:r>
              <a:rPr dirty="0" sz="1800" spc="-5">
                <a:solidFill>
                  <a:srgbClr val="3A3A3A"/>
                </a:solidFill>
                <a:latin typeface="Arial"/>
                <a:cs typeface="Arial"/>
              </a:rPr>
              <a:t>compares</a:t>
            </a:r>
            <a:r>
              <a:rPr dirty="0" sz="1800" spc="-210">
                <a:solidFill>
                  <a:srgbClr val="3A3A3A"/>
                </a:solidFill>
                <a:latin typeface="Arial"/>
                <a:cs typeface="Arial"/>
              </a:rPr>
              <a:t> </a:t>
            </a:r>
            <a:r>
              <a:rPr dirty="0" sz="1800" spc="-5">
                <a:solidFill>
                  <a:srgbClr val="3A3A3A"/>
                </a:solidFill>
                <a:latin typeface="Arial"/>
                <a:cs typeface="Arial"/>
              </a:rPr>
              <a:t>performance  against </a:t>
            </a:r>
            <a:r>
              <a:rPr dirty="0" sz="1800">
                <a:solidFill>
                  <a:srgbClr val="3A3A3A"/>
                </a:solidFill>
                <a:latin typeface="Arial"/>
                <a:cs typeface="Arial"/>
              </a:rPr>
              <a:t>specific </a:t>
            </a:r>
            <a:r>
              <a:rPr dirty="0" sz="1800" spc="-5">
                <a:solidFill>
                  <a:srgbClr val="3A3A3A"/>
                </a:solidFill>
                <a:latin typeface="Arial"/>
                <a:cs typeface="Arial"/>
              </a:rPr>
              <a:t>requirements </a:t>
            </a:r>
            <a:r>
              <a:rPr dirty="0" sz="1800" spc="-25">
                <a:solidFill>
                  <a:srgbClr val="3A3A3A"/>
                </a:solidFill>
                <a:latin typeface="Arial"/>
                <a:cs typeface="Arial"/>
              </a:rPr>
              <a:t>and  </a:t>
            </a:r>
            <a:r>
              <a:rPr dirty="0" sz="1800" spc="-5">
                <a:solidFill>
                  <a:srgbClr val="3A3A3A"/>
                </a:solidFill>
                <a:latin typeface="Arial"/>
                <a:cs typeface="Arial"/>
              </a:rPr>
              <a:t>defined standards </a:t>
            </a:r>
            <a:r>
              <a:rPr dirty="0" sz="1800">
                <a:solidFill>
                  <a:srgbClr val="3A3A3A"/>
                </a:solidFill>
                <a:latin typeface="Arial"/>
                <a:cs typeface="Arial"/>
              </a:rPr>
              <a:t>(e.g., </a:t>
            </a:r>
            <a:r>
              <a:rPr dirty="0" sz="1800" spc="-10">
                <a:solidFill>
                  <a:srgbClr val="3A3A3A"/>
                </a:solidFill>
                <a:latin typeface="Arial"/>
                <a:cs typeface="Arial"/>
              </a:rPr>
              <a:t>positive,  </a:t>
            </a:r>
            <a:r>
              <a:rPr dirty="0" sz="1800" spc="-5">
                <a:solidFill>
                  <a:srgbClr val="3A3A3A"/>
                </a:solidFill>
                <a:latin typeface="Arial"/>
                <a:cs typeface="Arial"/>
              </a:rPr>
              <a:t>negative, </a:t>
            </a:r>
            <a:r>
              <a:rPr dirty="0" sz="1800" spc="-10">
                <a:solidFill>
                  <a:srgbClr val="3A3A3A"/>
                </a:solidFill>
                <a:latin typeface="Arial"/>
                <a:cs typeface="Arial"/>
              </a:rPr>
              <a:t>duplicates, </a:t>
            </a:r>
            <a:r>
              <a:rPr dirty="0" sz="1800">
                <a:solidFill>
                  <a:srgbClr val="3A3A3A"/>
                </a:solidFill>
                <a:latin typeface="Arial"/>
                <a:cs typeface="Arial"/>
              </a:rPr>
              <a:t>spikes,  </a:t>
            </a:r>
            <a:r>
              <a:rPr dirty="0" sz="1800" spc="-5">
                <a:solidFill>
                  <a:srgbClr val="3A3A3A"/>
                </a:solidFill>
                <a:latin typeface="Arial"/>
                <a:cs typeface="Arial"/>
              </a:rPr>
              <a:t>blanks).</a:t>
            </a:r>
            <a:endParaRPr sz="1800">
              <a:latin typeface="Arial"/>
              <a:cs typeface="Arial"/>
            </a:endParaRPr>
          </a:p>
          <a:p>
            <a:pPr marL="356870" marR="40005" indent="-344170">
              <a:lnSpc>
                <a:spcPct val="78900"/>
              </a:lnSpc>
              <a:spcBef>
                <a:spcPts val="980"/>
              </a:spcBef>
              <a:buChar char="•"/>
              <a:tabLst>
                <a:tab pos="356870" algn="l"/>
                <a:tab pos="357505" algn="l"/>
              </a:tabLst>
            </a:pPr>
            <a:r>
              <a:rPr dirty="0" sz="1800" spc="-5">
                <a:solidFill>
                  <a:srgbClr val="3A3A3A"/>
                </a:solidFill>
                <a:latin typeface="Arial"/>
                <a:cs typeface="Arial"/>
              </a:rPr>
              <a:t>QC </a:t>
            </a:r>
            <a:r>
              <a:rPr dirty="0" sz="1800" spc="5">
                <a:solidFill>
                  <a:srgbClr val="3A3A3A"/>
                </a:solidFill>
                <a:latin typeface="Arial"/>
                <a:cs typeface="Arial"/>
              </a:rPr>
              <a:t>must </a:t>
            </a:r>
            <a:r>
              <a:rPr dirty="0" sz="1800">
                <a:solidFill>
                  <a:srgbClr val="3A3A3A"/>
                </a:solidFill>
                <a:latin typeface="Arial"/>
                <a:cs typeface="Arial"/>
              </a:rPr>
              <a:t>be </a:t>
            </a:r>
            <a:r>
              <a:rPr dirty="0" sz="1800" spc="-10">
                <a:solidFill>
                  <a:srgbClr val="3A3A3A"/>
                </a:solidFill>
                <a:latin typeface="Arial"/>
                <a:cs typeface="Arial"/>
              </a:rPr>
              <a:t>continuously  </a:t>
            </a:r>
            <a:r>
              <a:rPr dirty="0" sz="1800" spc="-5">
                <a:solidFill>
                  <a:srgbClr val="3A3A3A"/>
                </a:solidFill>
                <a:latin typeface="Arial"/>
                <a:cs typeface="Arial"/>
              </a:rPr>
              <a:t>monitored </a:t>
            </a:r>
            <a:r>
              <a:rPr dirty="0" sz="1800">
                <a:solidFill>
                  <a:srgbClr val="3A3A3A"/>
                </a:solidFill>
                <a:latin typeface="Arial"/>
                <a:cs typeface="Arial"/>
              </a:rPr>
              <a:t>to ensure </a:t>
            </a:r>
            <a:r>
              <a:rPr dirty="0" sz="1800" spc="-10">
                <a:solidFill>
                  <a:srgbClr val="3A3A3A"/>
                </a:solidFill>
                <a:latin typeface="Arial"/>
                <a:cs typeface="Arial"/>
              </a:rPr>
              <a:t>reliability</a:t>
            </a:r>
            <a:r>
              <a:rPr dirty="0" sz="1800" spc="-300">
                <a:solidFill>
                  <a:srgbClr val="3A3A3A"/>
                </a:solidFill>
                <a:latin typeface="Arial"/>
                <a:cs typeface="Arial"/>
              </a:rPr>
              <a:t> </a:t>
            </a:r>
            <a:r>
              <a:rPr dirty="0" sz="1800" spc="-25">
                <a:solidFill>
                  <a:srgbClr val="3A3A3A"/>
                </a:solidFill>
                <a:latin typeface="Arial"/>
                <a:cs typeface="Arial"/>
              </a:rPr>
              <a:t>and  </a:t>
            </a:r>
            <a:r>
              <a:rPr dirty="0" sz="1800">
                <a:solidFill>
                  <a:srgbClr val="3A3A3A"/>
                </a:solidFill>
                <a:latin typeface="Arial"/>
                <a:cs typeface="Arial"/>
              </a:rPr>
              <a:t>to study how </a:t>
            </a:r>
            <a:r>
              <a:rPr dirty="0" sz="1800" spc="-5">
                <a:solidFill>
                  <a:srgbClr val="3A3A3A"/>
                </a:solidFill>
                <a:latin typeface="Arial"/>
                <a:cs typeface="Arial"/>
              </a:rPr>
              <a:t>a </a:t>
            </a:r>
            <a:r>
              <a:rPr dirty="0" sz="1800">
                <a:solidFill>
                  <a:srgbClr val="3A3A3A"/>
                </a:solidFill>
                <a:latin typeface="Arial"/>
                <a:cs typeface="Arial"/>
              </a:rPr>
              <a:t>process </a:t>
            </a:r>
            <a:r>
              <a:rPr dirty="0" sz="1800" spc="-5">
                <a:solidFill>
                  <a:srgbClr val="3A3A3A"/>
                </a:solidFill>
                <a:latin typeface="Arial"/>
                <a:cs typeface="Arial"/>
              </a:rPr>
              <a:t>changes  over</a:t>
            </a:r>
            <a:r>
              <a:rPr dirty="0" sz="1800" spc="-50">
                <a:solidFill>
                  <a:srgbClr val="3A3A3A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3A3A3A"/>
                </a:solidFill>
                <a:latin typeface="Arial"/>
                <a:cs typeface="Arial"/>
              </a:rPr>
              <a:t>time.</a:t>
            </a:r>
            <a:endParaRPr sz="1800">
              <a:latin typeface="Arial"/>
              <a:cs typeface="Arial"/>
            </a:endParaRPr>
          </a:p>
          <a:p>
            <a:pPr marL="356870" marR="396875" indent="-344170">
              <a:lnSpc>
                <a:spcPct val="80000"/>
              </a:lnSpc>
              <a:spcBef>
                <a:spcPts val="1005"/>
              </a:spcBef>
              <a:buChar char="•"/>
              <a:tabLst>
                <a:tab pos="356870" algn="l"/>
                <a:tab pos="357505" algn="l"/>
              </a:tabLst>
            </a:pPr>
            <a:r>
              <a:rPr dirty="0" sz="1800" spc="-5">
                <a:solidFill>
                  <a:srgbClr val="3A3A3A"/>
                </a:solidFill>
                <a:latin typeface="Arial"/>
                <a:cs typeface="Arial"/>
              </a:rPr>
              <a:t>QC </a:t>
            </a:r>
            <a:r>
              <a:rPr dirty="0" sz="1800">
                <a:solidFill>
                  <a:srgbClr val="3A3A3A"/>
                </a:solidFill>
                <a:latin typeface="Arial"/>
                <a:cs typeface="Arial"/>
              </a:rPr>
              <a:t>is </a:t>
            </a:r>
            <a:r>
              <a:rPr dirty="0" sz="1800" spc="-5">
                <a:solidFill>
                  <a:srgbClr val="3A3A3A"/>
                </a:solidFill>
                <a:latin typeface="Arial"/>
                <a:cs typeface="Arial"/>
              </a:rPr>
              <a:t>designed </a:t>
            </a:r>
            <a:r>
              <a:rPr dirty="0" sz="1800">
                <a:solidFill>
                  <a:srgbClr val="3A3A3A"/>
                </a:solidFill>
                <a:latin typeface="Arial"/>
                <a:cs typeface="Arial"/>
              </a:rPr>
              <a:t>to show that  </a:t>
            </a:r>
            <a:r>
              <a:rPr dirty="0" sz="1800" spc="-5">
                <a:solidFill>
                  <a:srgbClr val="3A3A3A"/>
                </a:solidFill>
                <a:latin typeface="Arial"/>
                <a:cs typeface="Arial"/>
              </a:rPr>
              <a:t>nothing </a:t>
            </a:r>
            <a:r>
              <a:rPr dirty="0" sz="1800">
                <a:solidFill>
                  <a:srgbClr val="3A3A3A"/>
                </a:solidFill>
                <a:latin typeface="Arial"/>
                <a:cs typeface="Arial"/>
              </a:rPr>
              <a:t>has gone </a:t>
            </a:r>
            <a:r>
              <a:rPr dirty="0" sz="1800" spc="-25">
                <a:solidFill>
                  <a:srgbClr val="3A3A3A"/>
                </a:solidFill>
                <a:latin typeface="Arial"/>
                <a:cs typeface="Arial"/>
              </a:rPr>
              <a:t>wrong </a:t>
            </a:r>
            <a:r>
              <a:rPr dirty="0" sz="1800">
                <a:solidFill>
                  <a:srgbClr val="3A3A3A"/>
                </a:solidFill>
                <a:latin typeface="Arial"/>
                <a:cs typeface="Arial"/>
              </a:rPr>
              <a:t>in</a:t>
            </a:r>
            <a:r>
              <a:rPr dirty="0" sz="1800" spc="-235">
                <a:solidFill>
                  <a:srgbClr val="3A3A3A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3A3A3A"/>
                </a:solidFill>
                <a:latin typeface="Arial"/>
                <a:cs typeface="Arial"/>
              </a:rPr>
              <a:t>the  testing process (error  </a:t>
            </a:r>
            <a:r>
              <a:rPr dirty="0" sz="1800" spc="-10">
                <a:solidFill>
                  <a:srgbClr val="3A3A3A"/>
                </a:solidFill>
                <a:latin typeface="Arial"/>
                <a:cs typeface="Arial"/>
              </a:rPr>
              <a:t>detection).</a:t>
            </a:r>
            <a:endParaRPr sz="1800">
              <a:latin typeface="Arial"/>
              <a:cs typeface="Arial"/>
            </a:endParaRPr>
          </a:p>
          <a:p>
            <a:pPr marL="356870" marR="369570" indent="-344170">
              <a:lnSpc>
                <a:spcPts val="1730"/>
              </a:lnSpc>
              <a:spcBef>
                <a:spcPts val="969"/>
              </a:spcBef>
              <a:buChar char="•"/>
              <a:tabLst>
                <a:tab pos="356870" algn="l"/>
                <a:tab pos="357505" algn="l"/>
              </a:tabLst>
            </a:pPr>
            <a:r>
              <a:rPr dirty="0" sz="1800" spc="-5">
                <a:solidFill>
                  <a:srgbClr val="3A3A3A"/>
                </a:solidFill>
                <a:latin typeface="Arial"/>
                <a:cs typeface="Arial"/>
              </a:rPr>
              <a:t>QC </a:t>
            </a:r>
            <a:r>
              <a:rPr dirty="0" sz="1800">
                <a:solidFill>
                  <a:srgbClr val="3A3A3A"/>
                </a:solidFill>
                <a:latin typeface="Arial"/>
                <a:cs typeface="Arial"/>
              </a:rPr>
              <a:t>is </a:t>
            </a:r>
            <a:r>
              <a:rPr dirty="0" sz="1800" spc="-5">
                <a:solidFill>
                  <a:srgbClr val="3A3A3A"/>
                </a:solidFill>
                <a:latin typeface="Arial"/>
                <a:cs typeface="Arial"/>
              </a:rPr>
              <a:t>designed </a:t>
            </a:r>
            <a:r>
              <a:rPr dirty="0" sz="1800">
                <a:solidFill>
                  <a:srgbClr val="3A3A3A"/>
                </a:solidFill>
                <a:latin typeface="Arial"/>
                <a:cs typeface="Arial"/>
              </a:rPr>
              <a:t>to monitor</a:t>
            </a:r>
            <a:r>
              <a:rPr dirty="0" sz="1800" spc="-345">
                <a:solidFill>
                  <a:srgbClr val="3A3A3A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3A3A3A"/>
                </a:solidFill>
                <a:latin typeface="Arial"/>
                <a:cs typeface="Arial"/>
              </a:rPr>
              <a:t>and  </a:t>
            </a:r>
            <a:r>
              <a:rPr dirty="0" sz="1800" spc="-5">
                <a:solidFill>
                  <a:srgbClr val="3A3A3A"/>
                </a:solidFill>
                <a:latin typeface="Arial"/>
                <a:cs typeface="Arial"/>
              </a:rPr>
              <a:t>document, </a:t>
            </a:r>
            <a:r>
              <a:rPr dirty="0" sz="1800">
                <a:solidFill>
                  <a:srgbClr val="3A3A3A"/>
                </a:solidFill>
                <a:latin typeface="Arial"/>
                <a:cs typeface="Arial"/>
              </a:rPr>
              <a:t>track and trend  </a:t>
            </a:r>
            <a:r>
              <a:rPr dirty="0" sz="1800" spc="-5">
                <a:solidFill>
                  <a:srgbClr val="3A3A3A"/>
                </a:solidFill>
                <a:latin typeface="Arial"/>
                <a:cs typeface="Arial"/>
              </a:rPr>
              <a:t>method</a:t>
            </a:r>
            <a:r>
              <a:rPr dirty="0" sz="1800" spc="-90">
                <a:solidFill>
                  <a:srgbClr val="3A3A3A"/>
                </a:solidFill>
                <a:latin typeface="Arial"/>
                <a:cs typeface="Arial"/>
              </a:rPr>
              <a:t> </a:t>
            </a:r>
            <a:r>
              <a:rPr dirty="0" sz="1800" spc="-10">
                <a:solidFill>
                  <a:srgbClr val="3A3A3A"/>
                </a:solidFill>
                <a:latin typeface="Arial"/>
                <a:cs typeface="Arial"/>
              </a:rPr>
              <a:t>performance.</a:t>
            </a:r>
            <a:endParaRPr sz="180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3544823" y="5687567"/>
            <a:ext cx="859536" cy="89611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algn="r" marR="99060">
              <a:lnSpc>
                <a:spcPct val="100000"/>
              </a:lnSpc>
            </a:pPr>
            <a:r>
              <a:rPr dirty="0" spc="-5"/>
              <a:t>QMS Quick Learning</a:t>
            </a:r>
            <a:r>
              <a:rPr dirty="0" spc="-110"/>
              <a:t> </a:t>
            </a:r>
            <a:r>
              <a:rPr dirty="0" spc="-10"/>
              <a:t>Activity</a:t>
            </a:r>
          </a:p>
          <a:p>
            <a:pPr algn="r" marR="93980">
              <a:lnSpc>
                <a:spcPct val="100000"/>
              </a:lnSpc>
              <a:spcBef>
                <a:spcPts val="380"/>
              </a:spcBef>
            </a:pPr>
            <a:fld id="{81D60167-4931-47E6-BA6A-407CBD079E47}" type="slidenum">
              <a:rPr dirty="0" sz="1800" spc="-5">
                <a:solidFill>
                  <a:srgbClr val="3A3A3A"/>
                </a:solidFill>
                <a:latin typeface="Arial"/>
                <a:cs typeface="Arial"/>
              </a:rPr>
              <a:t>10</a:t>
            </a:fld>
            <a:endParaRPr sz="1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43990" y="260985"/>
            <a:ext cx="8127365" cy="106616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4000" spc="-5">
                <a:solidFill>
                  <a:srgbClr val="00A0AF"/>
                </a:solidFill>
                <a:latin typeface="Franklin Gothic Medium"/>
                <a:cs typeface="Franklin Gothic Medium"/>
              </a:rPr>
              <a:t>Checklists/Check </a:t>
            </a:r>
            <a:r>
              <a:rPr dirty="0" sz="4000">
                <a:solidFill>
                  <a:srgbClr val="00A0AF"/>
                </a:solidFill>
                <a:latin typeface="Franklin Gothic Medium"/>
                <a:cs typeface="Franklin Gothic Medium"/>
              </a:rPr>
              <a:t>Sheets </a:t>
            </a:r>
            <a:r>
              <a:rPr dirty="0" sz="4000" spc="-5">
                <a:solidFill>
                  <a:srgbClr val="00A0AF"/>
                </a:solidFill>
                <a:latin typeface="Franklin Gothic Medium"/>
                <a:cs typeface="Franklin Gothic Medium"/>
              </a:rPr>
              <a:t>are </a:t>
            </a:r>
            <a:r>
              <a:rPr dirty="0" sz="4000">
                <a:solidFill>
                  <a:srgbClr val="00A0AF"/>
                </a:solidFill>
                <a:latin typeface="Franklin Gothic Medium"/>
                <a:cs typeface="Franklin Gothic Medium"/>
              </a:rPr>
              <a:t>Used</a:t>
            </a:r>
            <a:r>
              <a:rPr dirty="0" sz="4000" spc="-290">
                <a:solidFill>
                  <a:srgbClr val="00A0AF"/>
                </a:solidFill>
                <a:latin typeface="Franklin Gothic Medium"/>
                <a:cs typeface="Franklin Gothic Medium"/>
              </a:rPr>
              <a:t> </a:t>
            </a:r>
            <a:r>
              <a:rPr dirty="0" sz="4000" spc="-30">
                <a:solidFill>
                  <a:srgbClr val="00A0AF"/>
                </a:solidFill>
                <a:latin typeface="Franklin Gothic Medium"/>
                <a:cs typeface="Franklin Gothic Medium"/>
              </a:rPr>
              <a:t>to:</a:t>
            </a:r>
            <a:endParaRPr sz="4000">
              <a:latin typeface="Franklin Gothic Medium"/>
              <a:cs typeface="Franklin Gothic Medium"/>
            </a:endParaRPr>
          </a:p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 sz="2800">
                <a:solidFill>
                  <a:srgbClr val="00A0AF"/>
                </a:solidFill>
                <a:latin typeface="Franklin Gothic Medium"/>
                <a:cs typeface="Franklin Gothic Medium"/>
              </a:rPr>
              <a:t>Collect </a:t>
            </a:r>
            <a:r>
              <a:rPr dirty="0" sz="2800" spc="-5">
                <a:solidFill>
                  <a:srgbClr val="00A0AF"/>
                </a:solidFill>
                <a:latin typeface="Franklin Gothic Medium"/>
                <a:cs typeface="Franklin Gothic Medium"/>
              </a:rPr>
              <a:t>and </a:t>
            </a:r>
            <a:r>
              <a:rPr dirty="0" sz="2800">
                <a:solidFill>
                  <a:srgbClr val="00A0AF"/>
                </a:solidFill>
                <a:latin typeface="Franklin Gothic Medium"/>
                <a:cs typeface="Franklin Gothic Medium"/>
              </a:rPr>
              <a:t>analyze data using a structured</a:t>
            </a:r>
            <a:r>
              <a:rPr dirty="0" sz="2800" spc="-370">
                <a:solidFill>
                  <a:srgbClr val="00A0AF"/>
                </a:solidFill>
                <a:latin typeface="Franklin Gothic Medium"/>
                <a:cs typeface="Franklin Gothic Medium"/>
              </a:rPr>
              <a:t> </a:t>
            </a:r>
            <a:r>
              <a:rPr dirty="0" sz="2800">
                <a:solidFill>
                  <a:srgbClr val="00A0AF"/>
                </a:solidFill>
                <a:latin typeface="Franklin Gothic Medium"/>
                <a:cs typeface="Franklin Gothic Medium"/>
              </a:rPr>
              <a:t>form</a:t>
            </a:r>
            <a:endParaRPr sz="2800">
              <a:latin typeface="Franklin Gothic Medium"/>
              <a:cs typeface="Franklin Gothic Medium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228600" y="2517648"/>
            <a:ext cx="8546591" cy="270357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3544823" y="5687567"/>
            <a:ext cx="859536" cy="89611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 txBox="1"/>
          <p:nvPr/>
        </p:nvSpPr>
        <p:spPr>
          <a:xfrm>
            <a:off x="307978" y="1883469"/>
            <a:ext cx="3354704" cy="32956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2000" spc="-15">
                <a:latin typeface="Calibri"/>
                <a:cs typeface="Calibri"/>
              </a:rPr>
              <a:t>Example </a:t>
            </a:r>
            <a:r>
              <a:rPr dirty="0" sz="2000" spc="-10">
                <a:latin typeface="Calibri"/>
                <a:cs typeface="Calibri"/>
              </a:rPr>
              <a:t>Maintenance</a:t>
            </a:r>
            <a:r>
              <a:rPr dirty="0" sz="2000" spc="45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Checklist: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algn="r" marR="99060">
              <a:lnSpc>
                <a:spcPct val="100000"/>
              </a:lnSpc>
            </a:pPr>
            <a:r>
              <a:rPr dirty="0" spc="-5"/>
              <a:t>QMS Quick Learning</a:t>
            </a:r>
            <a:r>
              <a:rPr dirty="0" spc="-110"/>
              <a:t> </a:t>
            </a:r>
            <a:r>
              <a:rPr dirty="0" spc="-10"/>
              <a:t>Activity</a:t>
            </a:r>
          </a:p>
          <a:p>
            <a:pPr algn="r" marR="93980">
              <a:lnSpc>
                <a:spcPct val="100000"/>
              </a:lnSpc>
              <a:spcBef>
                <a:spcPts val="380"/>
              </a:spcBef>
            </a:pPr>
            <a:fld id="{81D60167-4931-47E6-BA6A-407CBD079E47}" type="slidenum">
              <a:rPr dirty="0" sz="1800" spc="-5">
                <a:solidFill>
                  <a:srgbClr val="3A3A3A"/>
                </a:solidFill>
                <a:latin typeface="Arial"/>
                <a:cs typeface="Arial"/>
              </a:rPr>
              <a:t>10</a:t>
            </a:fld>
            <a:endParaRPr sz="1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406153" y="379841"/>
            <a:ext cx="4247029" cy="523626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91591" y="1640041"/>
            <a:ext cx="3171825" cy="1920239"/>
          </a:xfrm>
          <a:prstGeom prst="rect"/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4000" spc="-20"/>
              <a:t>Flow</a:t>
            </a:r>
            <a:r>
              <a:rPr dirty="0" sz="4000" spc="-40"/>
              <a:t> </a:t>
            </a:r>
            <a:r>
              <a:rPr dirty="0" sz="4000"/>
              <a:t>charts</a:t>
            </a:r>
            <a:endParaRPr sz="4000"/>
          </a:p>
          <a:p>
            <a:pPr marL="12700" marR="5080">
              <a:lnSpc>
                <a:spcPct val="100000"/>
              </a:lnSpc>
              <a:spcBef>
                <a:spcPts val="25"/>
              </a:spcBef>
            </a:pPr>
            <a:r>
              <a:rPr dirty="0"/>
              <a:t>Visualize a </a:t>
            </a:r>
            <a:r>
              <a:rPr dirty="0" spc="-5"/>
              <a:t>process;  </a:t>
            </a:r>
            <a:r>
              <a:rPr dirty="0"/>
              <a:t>Can contain</a:t>
            </a:r>
            <a:r>
              <a:rPr dirty="0" spc="-180"/>
              <a:t> </a:t>
            </a:r>
            <a:r>
              <a:rPr dirty="0" spc="-10"/>
              <a:t>decision  </a:t>
            </a:r>
            <a:r>
              <a:rPr dirty="0"/>
              <a:t>points along the</a:t>
            </a:r>
            <a:r>
              <a:rPr dirty="0" spc="-290"/>
              <a:t> </a:t>
            </a:r>
            <a:r>
              <a:rPr dirty="0" spc="-25"/>
              <a:t>way</a:t>
            </a:r>
          </a:p>
        </p:txBody>
      </p:sp>
      <p:sp>
        <p:nvSpPr>
          <p:cNvPr id="4" name="object 4"/>
          <p:cNvSpPr/>
          <p:nvPr/>
        </p:nvSpPr>
        <p:spPr>
          <a:xfrm>
            <a:off x="3544823" y="5687567"/>
            <a:ext cx="859536" cy="89611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algn="r" marR="99060">
              <a:lnSpc>
                <a:spcPct val="100000"/>
              </a:lnSpc>
            </a:pPr>
            <a:r>
              <a:rPr dirty="0" spc="-5"/>
              <a:t>QMS Quick Learning</a:t>
            </a:r>
            <a:r>
              <a:rPr dirty="0" spc="-110"/>
              <a:t> </a:t>
            </a:r>
            <a:r>
              <a:rPr dirty="0" spc="-10"/>
              <a:t>Activity</a:t>
            </a:r>
          </a:p>
          <a:p>
            <a:pPr algn="r" marR="93980">
              <a:lnSpc>
                <a:spcPct val="100000"/>
              </a:lnSpc>
              <a:spcBef>
                <a:spcPts val="380"/>
              </a:spcBef>
            </a:pPr>
            <a:fld id="{81D60167-4931-47E6-BA6A-407CBD079E47}" type="slidenum">
              <a:rPr dirty="0" sz="1800" spc="-5">
                <a:solidFill>
                  <a:srgbClr val="3A3A3A"/>
                </a:solidFill>
                <a:latin typeface="Arial"/>
                <a:cs typeface="Arial"/>
              </a:rPr>
              <a:t>10</a:t>
            </a:fld>
            <a:endParaRPr sz="1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43991" y="2942628"/>
            <a:ext cx="6973570" cy="189738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dirty="0" sz="3600" spc="-10" b="1">
                <a:solidFill>
                  <a:srgbClr val="B42E34"/>
                </a:solidFill>
                <a:latin typeface="Franklin Gothic Demi"/>
                <a:cs typeface="Franklin Gothic Demi"/>
              </a:rPr>
              <a:t>BEFORE </a:t>
            </a:r>
            <a:r>
              <a:rPr dirty="0" sz="3600" spc="10" b="1">
                <a:solidFill>
                  <a:srgbClr val="B42E34"/>
                </a:solidFill>
                <a:latin typeface="Franklin Gothic Demi"/>
                <a:cs typeface="Franklin Gothic Demi"/>
              </a:rPr>
              <a:t>WE </a:t>
            </a:r>
            <a:r>
              <a:rPr dirty="0" sz="3600" b="1">
                <a:solidFill>
                  <a:srgbClr val="B42E34"/>
                </a:solidFill>
                <a:latin typeface="Franklin Gothic Demi"/>
                <a:cs typeface="Franklin Gothic Demi"/>
              </a:rPr>
              <a:t>CONTINUE, </a:t>
            </a:r>
            <a:r>
              <a:rPr dirty="0" sz="3600" spc="-40" b="1">
                <a:solidFill>
                  <a:srgbClr val="B42E34"/>
                </a:solidFill>
                <a:latin typeface="Franklin Gothic Demi"/>
                <a:cs typeface="Franklin Gothic Demi"/>
              </a:rPr>
              <a:t>YOU</a:t>
            </a:r>
            <a:r>
              <a:rPr dirty="0" sz="3600" spc="-445" b="1">
                <a:solidFill>
                  <a:srgbClr val="B42E34"/>
                </a:solidFill>
                <a:latin typeface="Franklin Gothic Demi"/>
                <a:cs typeface="Franklin Gothic Demi"/>
              </a:rPr>
              <a:t> </a:t>
            </a:r>
            <a:r>
              <a:rPr dirty="0" sz="3600" spc="15" b="1">
                <a:solidFill>
                  <a:srgbClr val="B42E34"/>
                </a:solidFill>
                <a:latin typeface="Franklin Gothic Demi"/>
                <a:cs typeface="Franklin Gothic Demi"/>
              </a:rPr>
              <a:t>MUST  </a:t>
            </a:r>
            <a:r>
              <a:rPr dirty="0" sz="3600" b="1">
                <a:solidFill>
                  <a:srgbClr val="B42E34"/>
                </a:solidFill>
                <a:latin typeface="Franklin Gothic Demi"/>
                <a:cs typeface="Franklin Gothic Demi"/>
              </a:rPr>
              <a:t>ALSO </a:t>
            </a:r>
            <a:r>
              <a:rPr dirty="0" sz="3600" spc="-15" b="1">
                <a:solidFill>
                  <a:srgbClr val="B42E34"/>
                </a:solidFill>
                <a:latin typeface="Franklin Gothic Demi"/>
                <a:cs typeface="Franklin Gothic Demi"/>
              </a:rPr>
              <a:t>KNOW</a:t>
            </a:r>
            <a:r>
              <a:rPr dirty="0" sz="3600" spc="-200" b="1">
                <a:solidFill>
                  <a:srgbClr val="B42E34"/>
                </a:solidFill>
                <a:latin typeface="Franklin Gothic Demi"/>
                <a:cs typeface="Franklin Gothic Demi"/>
              </a:rPr>
              <a:t> </a:t>
            </a:r>
            <a:r>
              <a:rPr dirty="0" sz="3600" spc="5" b="1">
                <a:solidFill>
                  <a:srgbClr val="B42E34"/>
                </a:solidFill>
                <a:latin typeface="Franklin Gothic Demi"/>
                <a:cs typeface="Franklin Gothic Demi"/>
              </a:rPr>
              <a:t>THIS…</a:t>
            </a:r>
            <a:endParaRPr sz="3600">
              <a:latin typeface="Franklin Gothic Demi"/>
              <a:cs typeface="Franklin Gothic Demi"/>
            </a:endParaRPr>
          </a:p>
          <a:p>
            <a:pPr marL="27940" marR="844550">
              <a:lnSpc>
                <a:spcPct val="100000"/>
              </a:lnSpc>
              <a:spcBef>
                <a:spcPts val="335"/>
              </a:spcBef>
            </a:pPr>
            <a:r>
              <a:rPr dirty="0" sz="2400">
                <a:solidFill>
                  <a:srgbClr val="3A3A3A"/>
                </a:solidFill>
                <a:latin typeface="Arial"/>
                <a:cs typeface="Arial"/>
              </a:rPr>
              <a:t>For any </a:t>
            </a:r>
            <a:r>
              <a:rPr dirty="0" sz="2400" spc="-5">
                <a:solidFill>
                  <a:srgbClr val="3A3A3A"/>
                </a:solidFill>
                <a:latin typeface="Arial"/>
                <a:cs typeface="Arial"/>
              </a:rPr>
              <a:t>result, </a:t>
            </a:r>
            <a:r>
              <a:rPr dirty="0" sz="2400">
                <a:solidFill>
                  <a:srgbClr val="3A3A3A"/>
                </a:solidFill>
                <a:latin typeface="Arial"/>
                <a:cs typeface="Arial"/>
              </a:rPr>
              <a:t>do </a:t>
            </a:r>
            <a:r>
              <a:rPr dirty="0" sz="2400" spc="-10">
                <a:solidFill>
                  <a:srgbClr val="3A3A3A"/>
                </a:solidFill>
                <a:latin typeface="Arial"/>
                <a:cs typeface="Arial"/>
              </a:rPr>
              <a:t>you </a:t>
            </a:r>
            <a:r>
              <a:rPr dirty="0" sz="2400" spc="-5">
                <a:solidFill>
                  <a:srgbClr val="3A3A3A"/>
                </a:solidFill>
                <a:latin typeface="Arial"/>
                <a:cs typeface="Arial"/>
              </a:rPr>
              <a:t>have documentation</a:t>
            </a:r>
            <a:r>
              <a:rPr dirty="0" sz="2400" spc="-235">
                <a:solidFill>
                  <a:srgbClr val="3A3A3A"/>
                </a:solidFill>
                <a:latin typeface="Arial"/>
                <a:cs typeface="Arial"/>
              </a:rPr>
              <a:t> </a:t>
            </a:r>
            <a:r>
              <a:rPr dirty="0" sz="2400">
                <a:solidFill>
                  <a:srgbClr val="3A3A3A"/>
                </a:solidFill>
                <a:latin typeface="Arial"/>
                <a:cs typeface="Arial"/>
              </a:rPr>
              <a:t>to  </a:t>
            </a:r>
            <a:r>
              <a:rPr dirty="0" sz="2400" spc="-5">
                <a:solidFill>
                  <a:srgbClr val="3A3A3A"/>
                </a:solidFill>
                <a:latin typeface="Arial"/>
                <a:cs typeface="Arial"/>
              </a:rPr>
              <a:t>demonstrate </a:t>
            </a:r>
            <a:r>
              <a:rPr dirty="0" sz="2400">
                <a:solidFill>
                  <a:srgbClr val="3A3A3A"/>
                </a:solidFill>
                <a:latin typeface="Arial"/>
                <a:cs typeface="Arial"/>
              </a:rPr>
              <a:t>the</a:t>
            </a:r>
            <a:r>
              <a:rPr dirty="0" sz="2400" spc="-120">
                <a:solidFill>
                  <a:srgbClr val="3A3A3A"/>
                </a:solidFill>
                <a:latin typeface="Arial"/>
                <a:cs typeface="Arial"/>
              </a:rPr>
              <a:t> </a:t>
            </a:r>
            <a:r>
              <a:rPr dirty="0" sz="2400" spc="-5">
                <a:solidFill>
                  <a:srgbClr val="3A3A3A"/>
                </a:solidFill>
                <a:latin typeface="Arial"/>
                <a:cs typeface="Arial"/>
              </a:rPr>
              <a:t>following?</a:t>
            </a:r>
            <a:endParaRPr sz="24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3544823" y="5687567"/>
            <a:ext cx="859536" cy="89611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algn="r" marR="99060">
              <a:lnSpc>
                <a:spcPct val="100000"/>
              </a:lnSpc>
            </a:pPr>
            <a:r>
              <a:rPr dirty="0" spc="-5"/>
              <a:t>QMS Quick Learning</a:t>
            </a:r>
            <a:r>
              <a:rPr dirty="0" spc="-110"/>
              <a:t> </a:t>
            </a:r>
            <a:r>
              <a:rPr dirty="0" spc="-10"/>
              <a:t>Activity</a:t>
            </a:r>
          </a:p>
          <a:p>
            <a:pPr algn="r" marR="93980">
              <a:lnSpc>
                <a:spcPct val="100000"/>
              </a:lnSpc>
              <a:spcBef>
                <a:spcPts val="380"/>
              </a:spcBef>
            </a:pPr>
            <a:fld id="{81D60167-4931-47E6-BA6A-407CBD079E47}" type="slidenum">
              <a:rPr dirty="0" sz="1800" spc="-5">
                <a:solidFill>
                  <a:srgbClr val="3A3A3A"/>
                </a:solidFill>
                <a:latin typeface="Arial"/>
                <a:cs typeface="Arial"/>
              </a:rPr>
              <a:t>10</a:t>
            </a:fld>
            <a:endParaRPr sz="1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43991" y="267714"/>
            <a:ext cx="7368540" cy="512445"/>
          </a:xfrm>
          <a:prstGeom prst="rect"/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3200" spc="-25"/>
              <a:t>Training </a:t>
            </a:r>
            <a:r>
              <a:rPr dirty="0" sz="3200" spc="-5"/>
              <a:t>Documentation </a:t>
            </a:r>
            <a:r>
              <a:rPr dirty="0" sz="3200" spc="-10"/>
              <a:t>and</a:t>
            </a:r>
            <a:r>
              <a:rPr dirty="0" sz="3200" spc="-45"/>
              <a:t> </a:t>
            </a:r>
            <a:r>
              <a:rPr dirty="0" sz="3200" spc="-5"/>
              <a:t>Authorization</a:t>
            </a:r>
            <a:endParaRPr sz="3200"/>
          </a:p>
        </p:txBody>
      </p:sp>
      <p:sp>
        <p:nvSpPr>
          <p:cNvPr id="3" name="object 3"/>
          <p:cNvSpPr txBox="1">
            <a:spLocks noGrp="1"/>
          </p:cNvSpPr>
          <p:nvPr>
            <p:ph idx="2" sz="half"/>
          </p:nvPr>
        </p:nvSpPr>
        <p:spPr>
          <a:prstGeom prst="rect"/>
        </p:spPr>
        <p:txBody>
          <a:bodyPr wrap="square" lIns="0" tIns="48260" rIns="0" bIns="0" rtlCol="0" vert="horz">
            <a:spAutoFit/>
          </a:bodyPr>
          <a:lstStyle/>
          <a:p>
            <a:pPr marL="356870" marR="5080" indent="-344170">
              <a:lnSpc>
                <a:spcPct val="90300"/>
              </a:lnSpc>
              <a:spcBef>
                <a:spcPts val="380"/>
              </a:spcBef>
              <a:buChar char="•"/>
              <a:tabLst>
                <a:tab pos="356870" algn="l"/>
                <a:tab pos="357505" algn="l"/>
              </a:tabLst>
            </a:pPr>
            <a:r>
              <a:rPr dirty="0" spc="5"/>
              <a:t>Was </a:t>
            </a:r>
            <a:r>
              <a:rPr dirty="0"/>
              <a:t>the </a:t>
            </a:r>
            <a:r>
              <a:rPr dirty="0" spc="-10"/>
              <a:t>work </a:t>
            </a:r>
            <a:r>
              <a:rPr dirty="0"/>
              <a:t>performed  by </a:t>
            </a:r>
            <a:r>
              <a:rPr dirty="0" spc="-5"/>
              <a:t>a </a:t>
            </a:r>
            <a:r>
              <a:rPr dirty="0"/>
              <a:t>qualified person</a:t>
            </a:r>
            <a:r>
              <a:rPr dirty="0" spc="-215"/>
              <a:t> </a:t>
            </a:r>
            <a:r>
              <a:rPr dirty="0" spc="-10"/>
              <a:t>who  was </a:t>
            </a:r>
            <a:r>
              <a:rPr dirty="0" spc="-5"/>
              <a:t>trained in </a:t>
            </a:r>
            <a:r>
              <a:rPr dirty="0"/>
              <a:t>the  </a:t>
            </a:r>
            <a:r>
              <a:rPr dirty="0" spc="-5"/>
              <a:t>relevant </a:t>
            </a:r>
            <a:r>
              <a:rPr dirty="0"/>
              <a:t>technical  operations and had  access to </a:t>
            </a:r>
            <a:r>
              <a:rPr dirty="0" spc="-5"/>
              <a:t>all </a:t>
            </a:r>
            <a:r>
              <a:rPr dirty="0"/>
              <a:t>necessary  information?</a:t>
            </a:r>
          </a:p>
          <a:p>
            <a:pPr marL="356870" marR="231140" indent="-344170">
              <a:lnSpc>
                <a:spcPts val="2590"/>
              </a:lnSpc>
              <a:spcBef>
                <a:spcPts val="1240"/>
              </a:spcBef>
              <a:buChar char="•"/>
              <a:tabLst>
                <a:tab pos="356870" algn="l"/>
                <a:tab pos="357505" algn="l"/>
              </a:tabLst>
            </a:pPr>
            <a:r>
              <a:rPr dirty="0"/>
              <a:t>Were they </a:t>
            </a:r>
            <a:r>
              <a:rPr dirty="0" spc="-5"/>
              <a:t>authorized</a:t>
            </a:r>
            <a:r>
              <a:rPr dirty="0" spc="-265"/>
              <a:t> </a:t>
            </a:r>
            <a:r>
              <a:rPr dirty="0"/>
              <a:t>to  perform that</a:t>
            </a:r>
            <a:r>
              <a:rPr dirty="0" spc="-180"/>
              <a:t> </a:t>
            </a:r>
            <a:r>
              <a:rPr dirty="0"/>
              <a:t>task?</a:t>
            </a:r>
          </a:p>
          <a:p>
            <a:pPr marL="755650" marR="366395" indent="-286385">
              <a:lnSpc>
                <a:spcPct val="91500"/>
              </a:lnSpc>
              <a:spcBef>
                <a:spcPts val="1095"/>
              </a:spcBef>
              <a:tabLst>
                <a:tab pos="756285" algn="l"/>
              </a:tabLst>
            </a:pPr>
            <a:r>
              <a:rPr dirty="0" sz="2000" spc="-5"/>
              <a:t>–		</a:t>
            </a:r>
            <a:r>
              <a:rPr dirty="0" sz="2000" spc="-10"/>
              <a:t>Per </a:t>
            </a:r>
            <a:r>
              <a:rPr dirty="0" sz="2000" spc="-5"/>
              <a:t>method </a:t>
            </a:r>
            <a:r>
              <a:rPr dirty="0" sz="2000" spc="-10"/>
              <a:t>and/or</a:t>
            </a:r>
            <a:r>
              <a:rPr dirty="0" sz="2000" spc="-180"/>
              <a:t> </a:t>
            </a:r>
            <a:r>
              <a:rPr dirty="0" sz="2000" spc="-10"/>
              <a:t>SOP  </a:t>
            </a:r>
            <a:r>
              <a:rPr dirty="0" sz="2000" spc="-15"/>
              <a:t>with </a:t>
            </a:r>
            <a:r>
              <a:rPr dirty="0" sz="2000" spc="-5"/>
              <a:t>Documentation </a:t>
            </a:r>
            <a:r>
              <a:rPr dirty="0" sz="2000" spc="-10"/>
              <a:t>of  Capability/Competence</a:t>
            </a:r>
            <a:endParaRPr sz="2000"/>
          </a:p>
        </p:txBody>
      </p:sp>
      <p:sp>
        <p:nvSpPr>
          <p:cNvPr id="4" name="object 4"/>
          <p:cNvSpPr txBox="1"/>
          <p:nvPr/>
        </p:nvSpPr>
        <p:spPr>
          <a:xfrm>
            <a:off x="4726432" y="1311657"/>
            <a:ext cx="3267075" cy="19538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356870" marR="438784" indent="-344170">
              <a:lnSpc>
                <a:spcPct val="100000"/>
              </a:lnSpc>
              <a:spcBef>
                <a:spcPts val="100"/>
              </a:spcBef>
              <a:buChar char="•"/>
              <a:tabLst>
                <a:tab pos="356870" algn="l"/>
                <a:tab pos="357505" algn="l"/>
              </a:tabLst>
            </a:pPr>
            <a:r>
              <a:rPr dirty="0" sz="2400" spc="-10">
                <a:solidFill>
                  <a:srgbClr val="3A3A3A"/>
                </a:solidFill>
                <a:latin typeface="Arial"/>
                <a:cs typeface="Arial"/>
              </a:rPr>
              <a:t>Have </a:t>
            </a:r>
            <a:r>
              <a:rPr dirty="0" sz="2400">
                <a:solidFill>
                  <a:srgbClr val="3A3A3A"/>
                </a:solidFill>
                <a:latin typeface="Arial"/>
                <a:cs typeface="Arial"/>
              </a:rPr>
              <a:t>they had</a:t>
            </a:r>
            <a:r>
              <a:rPr dirty="0" sz="2400" spc="-190">
                <a:solidFill>
                  <a:srgbClr val="3A3A3A"/>
                </a:solidFill>
                <a:latin typeface="Arial"/>
                <a:cs typeface="Arial"/>
              </a:rPr>
              <a:t> </a:t>
            </a:r>
            <a:r>
              <a:rPr dirty="0" sz="2400">
                <a:solidFill>
                  <a:srgbClr val="3A3A3A"/>
                </a:solidFill>
                <a:latin typeface="Arial"/>
                <a:cs typeface="Arial"/>
              </a:rPr>
              <a:t>the  </a:t>
            </a:r>
            <a:r>
              <a:rPr dirty="0" sz="2400" spc="-5">
                <a:solidFill>
                  <a:srgbClr val="3A3A3A"/>
                </a:solidFill>
                <a:latin typeface="Arial"/>
                <a:cs typeface="Arial"/>
              </a:rPr>
              <a:t>proper:</a:t>
            </a:r>
            <a:endParaRPr sz="2400">
              <a:latin typeface="Arial"/>
              <a:cs typeface="Arial"/>
            </a:endParaRPr>
          </a:p>
          <a:p>
            <a:pPr lvl="1" marL="756285" indent="-286385">
              <a:lnSpc>
                <a:spcPct val="100000"/>
              </a:lnSpc>
              <a:spcBef>
                <a:spcPts val="1120"/>
              </a:spcBef>
              <a:buChar char="–"/>
              <a:tabLst>
                <a:tab pos="756285" algn="l"/>
                <a:tab pos="756920" algn="l"/>
              </a:tabLst>
            </a:pPr>
            <a:r>
              <a:rPr dirty="0" sz="2000" spc="-5">
                <a:solidFill>
                  <a:srgbClr val="3A3A3A"/>
                </a:solidFill>
                <a:latin typeface="Arial"/>
                <a:cs typeface="Arial"/>
              </a:rPr>
              <a:t>Safety</a:t>
            </a:r>
            <a:r>
              <a:rPr dirty="0" sz="2000" spc="-50">
                <a:solidFill>
                  <a:srgbClr val="3A3A3A"/>
                </a:solidFill>
                <a:latin typeface="Arial"/>
                <a:cs typeface="Arial"/>
              </a:rPr>
              <a:t> </a:t>
            </a:r>
            <a:r>
              <a:rPr dirty="0" sz="2000" spc="-10">
                <a:solidFill>
                  <a:srgbClr val="3A3A3A"/>
                </a:solidFill>
                <a:latin typeface="Arial"/>
                <a:cs typeface="Arial"/>
              </a:rPr>
              <a:t>training?</a:t>
            </a:r>
            <a:endParaRPr sz="2000">
              <a:latin typeface="Arial"/>
              <a:cs typeface="Arial"/>
            </a:endParaRPr>
          </a:p>
          <a:p>
            <a:pPr lvl="1" marL="756285" marR="5080" indent="-286385">
              <a:lnSpc>
                <a:spcPct val="100000"/>
              </a:lnSpc>
              <a:spcBef>
                <a:spcPts val="1100"/>
              </a:spcBef>
              <a:buChar char="–"/>
              <a:tabLst>
                <a:tab pos="756285" algn="l"/>
                <a:tab pos="756920" algn="l"/>
              </a:tabLst>
            </a:pPr>
            <a:r>
              <a:rPr dirty="0" sz="2000" spc="-10">
                <a:solidFill>
                  <a:srgbClr val="3A3A3A"/>
                </a:solidFill>
                <a:latin typeface="Arial"/>
                <a:cs typeface="Arial"/>
              </a:rPr>
              <a:t>Ethics &amp; Data Integrity  training?</a:t>
            </a:r>
            <a:endParaRPr sz="200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5230367" y="3733800"/>
            <a:ext cx="2663951" cy="177698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3544823" y="5687567"/>
            <a:ext cx="859536" cy="89611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 txBox="1"/>
          <p:nvPr/>
        </p:nvSpPr>
        <p:spPr>
          <a:xfrm>
            <a:off x="6767669" y="6279678"/>
            <a:ext cx="1876425" cy="46355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algn="r" marR="38100">
              <a:lnSpc>
                <a:spcPts val="1405"/>
              </a:lnSpc>
            </a:pPr>
            <a:r>
              <a:rPr dirty="0" sz="1200" spc="-5">
                <a:solidFill>
                  <a:srgbClr val="00A0AF"/>
                </a:solidFill>
                <a:latin typeface="Franklin Gothic Medium"/>
                <a:cs typeface="Franklin Gothic Medium"/>
              </a:rPr>
              <a:t>QMS Quick Learning</a:t>
            </a:r>
            <a:r>
              <a:rPr dirty="0" sz="1200" spc="-110">
                <a:solidFill>
                  <a:srgbClr val="00A0AF"/>
                </a:solidFill>
                <a:latin typeface="Franklin Gothic Medium"/>
                <a:cs typeface="Franklin Gothic Medium"/>
              </a:rPr>
              <a:t> </a:t>
            </a:r>
            <a:r>
              <a:rPr dirty="0" sz="1200" spc="-10">
                <a:solidFill>
                  <a:srgbClr val="00A0AF"/>
                </a:solidFill>
                <a:latin typeface="Franklin Gothic Medium"/>
                <a:cs typeface="Franklin Gothic Medium"/>
              </a:rPr>
              <a:t>Activity</a:t>
            </a:r>
            <a:endParaRPr sz="1200">
              <a:latin typeface="Franklin Gothic Medium"/>
              <a:cs typeface="Franklin Gothic Medium"/>
            </a:endParaRPr>
          </a:p>
          <a:p>
            <a:pPr algn="r" marR="17780">
              <a:lnSpc>
                <a:spcPts val="2125"/>
              </a:lnSpc>
            </a:pPr>
            <a:fld id="{81D60167-4931-47E6-BA6A-407CBD079E47}" type="slidenum">
              <a:rPr dirty="0" sz="1800" spc="-5">
                <a:solidFill>
                  <a:srgbClr val="3A3A3A"/>
                </a:solidFill>
                <a:latin typeface="Arial"/>
                <a:cs typeface="Arial"/>
              </a:rPr>
              <a:t>43</a:t>
            </a:fld>
            <a:endParaRPr sz="1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43991" y="260985"/>
            <a:ext cx="4872355" cy="636270"/>
          </a:xfrm>
          <a:prstGeom prst="rect"/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4000" spc="-5"/>
              <a:t>Methods </a:t>
            </a:r>
            <a:r>
              <a:rPr dirty="0" sz="4000" spc="5"/>
              <a:t>&amp;</a:t>
            </a:r>
            <a:r>
              <a:rPr dirty="0" sz="4000" spc="-195"/>
              <a:t> </a:t>
            </a:r>
            <a:r>
              <a:rPr dirty="0" sz="4000" spc="-10"/>
              <a:t>Equipment</a:t>
            </a:r>
            <a:endParaRPr sz="4000"/>
          </a:p>
        </p:txBody>
      </p:sp>
      <p:sp>
        <p:nvSpPr>
          <p:cNvPr id="3" name="object 3"/>
          <p:cNvSpPr txBox="1"/>
          <p:nvPr/>
        </p:nvSpPr>
        <p:spPr>
          <a:xfrm>
            <a:off x="3812032" y="1079520"/>
            <a:ext cx="4754880" cy="440753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356870" marR="323215" indent="-344170">
              <a:lnSpc>
                <a:spcPct val="100000"/>
              </a:lnSpc>
              <a:spcBef>
                <a:spcPts val="90"/>
              </a:spcBef>
              <a:buChar char="•"/>
              <a:tabLst>
                <a:tab pos="356870" algn="l"/>
                <a:tab pos="357505" algn="l"/>
              </a:tabLst>
            </a:pPr>
            <a:r>
              <a:rPr dirty="0" sz="2000">
                <a:solidFill>
                  <a:srgbClr val="3A3A3A"/>
                </a:solidFill>
                <a:latin typeface="Arial"/>
                <a:cs typeface="Arial"/>
              </a:rPr>
              <a:t>The </a:t>
            </a:r>
            <a:r>
              <a:rPr dirty="0" sz="2000" spc="-5">
                <a:solidFill>
                  <a:srgbClr val="3A3A3A"/>
                </a:solidFill>
                <a:latin typeface="Arial"/>
                <a:cs typeface="Arial"/>
              </a:rPr>
              <a:t>method </a:t>
            </a:r>
            <a:r>
              <a:rPr dirty="0" sz="2000" spc="5">
                <a:solidFill>
                  <a:srgbClr val="3A3A3A"/>
                </a:solidFill>
                <a:latin typeface="Arial"/>
                <a:cs typeface="Arial"/>
              </a:rPr>
              <a:t>must </a:t>
            </a:r>
            <a:r>
              <a:rPr dirty="0" sz="2000" spc="-10">
                <a:solidFill>
                  <a:srgbClr val="3A3A3A"/>
                </a:solidFill>
                <a:latin typeface="Arial"/>
                <a:cs typeface="Arial"/>
              </a:rPr>
              <a:t>be approved,  </a:t>
            </a:r>
            <a:r>
              <a:rPr dirty="0" sz="2000" spc="-15">
                <a:solidFill>
                  <a:srgbClr val="3A3A3A"/>
                </a:solidFill>
                <a:latin typeface="Arial"/>
                <a:cs typeface="Arial"/>
              </a:rPr>
              <a:t>validated </a:t>
            </a:r>
            <a:r>
              <a:rPr dirty="0" sz="2000" spc="-10">
                <a:solidFill>
                  <a:srgbClr val="3A3A3A"/>
                </a:solidFill>
                <a:latin typeface="Arial"/>
                <a:cs typeface="Arial"/>
              </a:rPr>
              <a:t>or verified, </a:t>
            </a:r>
            <a:r>
              <a:rPr dirty="0" sz="2000" spc="-15">
                <a:solidFill>
                  <a:srgbClr val="3A3A3A"/>
                </a:solidFill>
                <a:latin typeface="Arial"/>
                <a:cs typeface="Arial"/>
              </a:rPr>
              <a:t>authorized, </a:t>
            </a:r>
            <a:r>
              <a:rPr dirty="0" sz="2000" spc="-10">
                <a:solidFill>
                  <a:srgbClr val="3A3A3A"/>
                </a:solidFill>
                <a:latin typeface="Arial"/>
                <a:cs typeface="Arial"/>
              </a:rPr>
              <a:t>and  appropriate to the </a:t>
            </a:r>
            <a:r>
              <a:rPr dirty="0" sz="2000" spc="-5">
                <a:solidFill>
                  <a:srgbClr val="3A3A3A"/>
                </a:solidFill>
                <a:latin typeface="Arial"/>
                <a:cs typeface="Arial"/>
              </a:rPr>
              <a:t>sample </a:t>
            </a:r>
            <a:r>
              <a:rPr dirty="0" sz="2000" spc="-10">
                <a:solidFill>
                  <a:srgbClr val="3A3A3A"/>
                </a:solidFill>
                <a:latin typeface="Arial"/>
                <a:cs typeface="Arial"/>
              </a:rPr>
              <a:t>and the  </a:t>
            </a:r>
            <a:r>
              <a:rPr dirty="0" sz="2000" spc="-5">
                <a:solidFill>
                  <a:srgbClr val="3A3A3A"/>
                </a:solidFill>
                <a:latin typeface="Arial"/>
                <a:cs typeface="Arial"/>
              </a:rPr>
              <a:t>requirements </a:t>
            </a:r>
            <a:r>
              <a:rPr dirty="0" sz="2000" spc="-10">
                <a:solidFill>
                  <a:srgbClr val="3A3A3A"/>
                </a:solidFill>
                <a:latin typeface="Arial"/>
                <a:cs typeface="Arial"/>
              </a:rPr>
              <a:t>of the</a:t>
            </a:r>
            <a:r>
              <a:rPr dirty="0" sz="2000" spc="-195">
                <a:solidFill>
                  <a:srgbClr val="3A3A3A"/>
                </a:solidFill>
                <a:latin typeface="Arial"/>
                <a:cs typeface="Arial"/>
              </a:rPr>
              <a:t> </a:t>
            </a:r>
            <a:r>
              <a:rPr dirty="0" sz="2000" spc="-15">
                <a:solidFill>
                  <a:srgbClr val="3A3A3A"/>
                </a:solidFill>
                <a:latin typeface="Arial"/>
                <a:cs typeface="Arial"/>
              </a:rPr>
              <a:t>customer.</a:t>
            </a:r>
            <a:endParaRPr sz="2000">
              <a:latin typeface="Arial"/>
              <a:cs typeface="Arial"/>
            </a:endParaRPr>
          </a:p>
          <a:p>
            <a:pPr marL="356870" marR="5080" indent="-344170">
              <a:lnSpc>
                <a:spcPct val="100000"/>
              </a:lnSpc>
              <a:spcBef>
                <a:spcPts val="1105"/>
              </a:spcBef>
              <a:buChar char="•"/>
              <a:tabLst>
                <a:tab pos="356870" algn="l"/>
                <a:tab pos="357505" algn="l"/>
              </a:tabLst>
            </a:pPr>
            <a:r>
              <a:rPr dirty="0" sz="2000">
                <a:solidFill>
                  <a:srgbClr val="3A3A3A"/>
                </a:solidFill>
                <a:latin typeface="Arial"/>
                <a:cs typeface="Arial"/>
              </a:rPr>
              <a:t>The </a:t>
            </a:r>
            <a:r>
              <a:rPr dirty="0" sz="2000" spc="-5">
                <a:solidFill>
                  <a:srgbClr val="3A3A3A"/>
                </a:solidFill>
                <a:latin typeface="Arial"/>
                <a:cs typeface="Arial"/>
              </a:rPr>
              <a:t>equipment </a:t>
            </a:r>
            <a:r>
              <a:rPr dirty="0" sz="2000" spc="5">
                <a:solidFill>
                  <a:srgbClr val="3A3A3A"/>
                </a:solidFill>
                <a:latin typeface="Arial"/>
                <a:cs typeface="Arial"/>
              </a:rPr>
              <a:t>must </a:t>
            </a:r>
            <a:r>
              <a:rPr dirty="0" sz="2000" spc="-10">
                <a:solidFill>
                  <a:srgbClr val="3A3A3A"/>
                </a:solidFill>
                <a:latin typeface="Arial"/>
                <a:cs typeface="Arial"/>
              </a:rPr>
              <a:t>be properly  maintained and calibrated </a:t>
            </a:r>
            <a:r>
              <a:rPr dirty="0" sz="2000" spc="-15">
                <a:solidFill>
                  <a:srgbClr val="3A3A3A"/>
                </a:solidFill>
                <a:latin typeface="Arial"/>
                <a:cs typeface="Arial"/>
              </a:rPr>
              <a:t>when </a:t>
            </a:r>
            <a:r>
              <a:rPr dirty="0" sz="2000" spc="-10">
                <a:solidFill>
                  <a:srgbClr val="3A3A3A"/>
                </a:solidFill>
                <a:latin typeface="Arial"/>
                <a:cs typeface="Arial"/>
              </a:rPr>
              <a:t>data </a:t>
            </a:r>
            <a:r>
              <a:rPr dirty="0" sz="2000" spc="-15">
                <a:solidFill>
                  <a:srgbClr val="3A3A3A"/>
                </a:solidFill>
                <a:latin typeface="Arial"/>
                <a:cs typeface="Arial"/>
              </a:rPr>
              <a:t>is  </a:t>
            </a:r>
            <a:r>
              <a:rPr dirty="0" sz="2000" spc="-10">
                <a:solidFill>
                  <a:srgbClr val="3A3A3A"/>
                </a:solidFill>
                <a:latin typeface="Arial"/>
                <a:cs typeface="Arial"/>
              </a:rPr>
              <a:t>generated.</a:t>
            </a:r>
            <a:endParaRPr sz="2000">
              <a:latin typeface="Arial"/>
              <a:cs typeface="Arial"/>
            </a:endParaRPr>
          </a:p>
          <a:p>
            <a:pPr marL="353695" marR="362585" indent="-340995">
              <a:lnSpc>
                <a:spcPct val="100000"/>
              </a:lnSpc>
              <a:spcBef>
                <a:spcPts val="1105"/>
              </a:spcBef>
              <a:buChar char="•"/>
              <a:tabLst>
                <a:tab pos="353695" algn="l"/>
                <a:tab pos="354330" algn="l"/>
                <a:tab pos="2865120" algn="l"/>
                <a:tab pos="3056890" algn="l"/>
              </a:tabLst>
            </a:pPr>
            <a:r>
              <a:rPr dirty="0" sz="2000" spc="-10">
                <a:solidFill>
                  <a:srgbClr val="3A3A3A"/>
                </a:solidFill>
                <a:latin typeface="Arial"/>
                <a:cs typeface="Arial"/>
              </a:rPr>
              <a:t>All </a:t>
            </a:r>
            <a:r>
              <a:rPr dirty="0" sz="2000" spc="-5">
                <a:solidFill>
                  <a:srgbClr val="3A3A3A"/>
                </a:solidFill>
                <a:latin typeface="Arial"/>
                <a:cs typeface="Arial"/>
              </a:rPr>
              <a:t>QC </a:t>
            </a:r>
            <a:r>
              <a:rPr dirty="0" sz="2000">
                <a:solidFill>
                  <a:srgbClr val="3A3A3A"/>
                </a:solidFill>
                <a:latin typeface="Arial"/>
                <a:cs typeface="Arial"/>
              </a:rPr>
              <a:t>checks </a:t>
            </a:r>
            <a:r>
              <a:rPr dirty="0" sz="2000" spc="5">
                <a:solidFill>
                  <a:srgbClr val="3A3A3A"/>
                </a:solidFill>
                <a:latin typeface="Arial"/>
                <a:cs typeface="Arial"/>
              </a:rPr>
              <a:t>must</a:t>
            </a:r>
            <a:r>
              <a:rPr dirty="0" sz="2000" spc="-50">
                <a:solidFill>
                  <a:srgbClr val="3A3A3A"/>
                </a:solidFill>
                <a:latin typeface="Arial"/>
                <a:cs typeface="Arial"/>
              </a:rPr>
              <a:t> </a:t>
            </a:r>
            <a:r>
              <a:rPr dirty="0" sz="2000" spc="-10">
                <a:solidFill>
                  <a:srgbClr val="3A3A3A"/>
                </a:solidFill>
                <a:latin typeface="Arial"/>
                <a:cs typeface="Arial"/>
              </a:rPr>
              <a:t>be	</a:t>
            </a:r>
            <a:r>
              <a:rPr dirty="0" sz="2000" spc="-5">
                <a:solidFill>
                  <a:srgbClr val="3A3A3A"/>
                </a:solidFill>
                <a:latin typeface="Arial"/>
                <a:cs typeface="Arial"/>
              </a:rPr>
              <a:t>carried </a:t>
            </a:r>
            <a:r>
              <a:rPr dirty="0" sz="2000" spc="-10">
                <a:solidFill>
                  <a:srgbClr val="3A3A3A"/>
                </a:solidFill>
                <a:latin typeface="Arial"/>
                <a:cs typeface="Arial"/>
              </a:rPr>
              <a:t>out  </a:t>
            </a:r>
            <a:r>
              <a:rPr dirty="0" sz="2000" spc="-10">
                <a:solidFill>
                  <a:srgbClr val="3A3A3A"/>
                </a:solidFill>
                <a:latin typeface="Arial"/>
                <a:cs typeface="Arial"/>
              </a:rPr>
              <a:t>an</a:t>
            </a:r>
            <a:r>
              <a:rPr dirty="0" sz="2000" spc="-5">
                <a:solidFill>
                  <a:srgbClr val="3A3A3A"/>
                </a:solidFill>
                <a:latin typeface="Arial"/>
                <a:cs typeface="Arial"/>
              </a:rPr>
              <a:t>d</a:t>
            </a:r>
            <a:r>
              <a:rPr dirty="0" sz="2000" spc="15">
                <a:solidFill>
                  <a:srgbClr val="3A3A3A"/>
                </a:solidFill>
                <a:latin typeface="Arial"/>
                <a:cs typeface="Arial"/>
              </a:rPr>
              <a:t> </a:t>
            </a:r>
            <a:r>
              <a:rPr dirty="0" sz="2000" spc="-10">
                <a:solidFill>
                  <a:srgbClr val="3A3A3A"/>
                </a:solidFill>
                <a:latin typeface="Arial"/>
                <a:cs typeface="Arial"/>
              </a:rPr>
              <a:t>t</a:t>
            </a:r>
            <a:r>
              <a:rPr dirty="0" sz="2000" spc="-10">
                <a:solidFill>
                  <a:srgbClr val="3A3A3A"/>
                </a:solidFill>
                <a:latin typeface="Arial"/>
                <a:cs typeface="Arial"/>
              </a:rPr>
              <a:t>h</a:t>
            </a:r>
            <a:r>
              <a:rPr dirty="0" sz="2000" spc="-5">
                <a:solidFill>
                  <a:srgbClr val="3A3A3A"/>
                </a:solidFill>
                <a:latin typeface="Arial"/>
                <a:cs typeface="Arial"/>
              </a:rPr>
              <a:t>e</a:t>
            </a:r>
            <a:r>
              <a:rPr dirty="0" sz="2000" spc="-10">
                <a:solidFill>
                  <a:srgbClr val="3A3A3A"/>
                </a:solidFill>
                <a:latin typeface="Arial"/>
                <a:cs typeface="Arial"/>
              </a:rPr>
              <a:t> </a:t>
            </a:r>
            <a:r>
              <a:rPr dirty="0" sz="2000">
                <a:solidFill>
                  <a:srgbClr val="3A3A3A"/>
                </a:solidFill>
                <a:latin typeface="Arial"/>
                <a:cs typeface="Arial"/>
              </a:rPr>
              <a:t>r</a:t>
            </a:r>
            <a:r>
              <a:rPr dirty="0" sz="2000" spc="-10">
                <a:solidFill>
                  <a:srgbClr val="3A3A3A"/>
                </a:solidFill>
                <a:latin typeface="Arial"/>
                <a:cs typeface="Arial"/>
              </a:rPr>
              <a:t>e</a:t>
            </a:r>
            <a:r>
              <a:rPr dirty="0" sz="2000" spc="5">
                <a:solidFill>
                  <a:srgbClr val="3A3A3A"/>
                </a:solidFill>
                <a:latin typeface="Arial"/>
                <a:cs typeface="Arial"/>
              </a:rPr>
              <a:t>s</a:t>
            </a:r>
            <a:r>
              <a:rPr dirty="0" sz="2000" spc="-10">
                <a:solidFill>
                  <a:srgbClr val="3A3A3A"/>
                </a:solidFill>
                <a:latin typeface="Arial"/>
                <a:cs typeface="Arial"/>
              </a:rPr>
              <a:t>u</a:t>
            </a:r>
            <a:r>
              <a:rPr dirty="0" sz="2000" spc="-20">
                <a:solidFill>
                  <a:srgbClr val="3A3A3A"/>
                </a:solidFill>
                <a:latin typeface="Arial"/>
                <a:cs typeface="Arial"/>
              </a:rPr>
              <a:t>l</a:t>
            </a:r>
            <a:r>
              <a:rPr dirty="0" sz="2000" spc="-10">
                <a:solidFill>
                  <a:srgbClr val="3A3A3A"/>
                </a:solidFill>
                <a:latin typeface="Arial"/>
                <a:cs typeface="Arial"/>
              </a:rPr>
              <a:t>t</a:t>
            </a:r>
            <a:r>
              <a:rPr dirty="0" sz="2000" spc="-5">
                <a:solidFill>
                  <a:srgbClr val="3A3A3A"/>
                </a:solidFill>
                <a:latin typeface="Arial"/>
                <a:cs typeface="Arial"/>
              </a:rPr>
              <a:t>s</a:t>
            </a:r>
            <a:r>
              <a:rPr dirty="0" sz="2000" spc="-40">
                <a:solidFill>
                  <a:srgbClr val="3A3A3A"/>
                </a:solidFill>
                <a:latin typeface="Arial"/>
                <a:cs typeface="Arial"/>
              </a:rPr>
              <a:t> </a:t>
            </a:r>
            <a:r>
              <a:rPr dirty="0" sz="2000" spc="-35">
                <a:solidFill>
                  <a:srgbClr val="3A3A3A"/>
                </a:solidFill>
                <a:latin typeface="Arial"/>
                <a:cs typeface="Arial"/>
              </a:rPr>
              <a:t>w</a:t>
            </a:r>
            <a:r>
              <a:rPr dirty="0" sz="2000" spc="-20">
                <a:solidFill>
                  <a:srgbClr val="3A3A3A"/>
                </a:solidFill>
                <a:latin typeface="Arial"/>
                <a:cs typeface="Arial"/>
              </a:rPr>
              <a:t>i</a:t>
            </a:r>
            <a:r>
              <a:rPr dirty="0" sz="2000" spc="-10">
                <a:solidFill>
                  <a:srgbClr val="3A3A3A"/>
                </a:solidFill>
                <a:latin typeface="Arial"/>
                <a:cs typeface="Arial"/>
              </a:rPr>
              <a:t>t</a:t>
            </a:r>
            <a:r>
              <a:rPr dirty="0" sz="2000" spc="-10">
                <a:solidFill>
                  <a:srgbClr val="3A3A3A"/>
                </a:solidFill>
                <a:latin typeface="Arial"/>
                <a:cs typeface="Arial"/>
              </a:rPr>
              <a:t>h</a:t>
            </a:r>
            <a:r>
              <a:rPr dirty="0" sz="2000" spc="-20">
                <a:solidFill>
                  <a:srgbClr val="3A3A3A"/>
                </a:solidFill>
                <a:latin typeface="Arial"/>
                <a:cs typeface="Arial"/>
              </a:rPr>
              <a:t>i</a:t>
            </a:r>
            <a:r>
              <a:rPr dirty="0" sz="2000" spc="-5">
                <a:solidFill>
                  <a:srgbClr val="3A3A3A"/>
                </a:solidFill>
                <a:latin typeface="Arial"/>
                <a:cs typeface="Arial"/>
              </a:rPr>
              <a:t>n</a:t>
            </a:r>
            <a:r>
              <a:rPr dirty="0" sz="2000">
                <a:solidFill>
                  <a:srgbClr val="3A3A3A"/>
                </a:solidFill>
                <a:latin typeface="Arial"/>
                <a:cs typeface="Arial"/>
              </a:rPr>
              <a:t>	</a:t>
            </a:r>
            <a:r>
              <a:rPr dirty="0" sz="2000" spc="5">
                <a:solidFill>
                  <a:srgbClr val="3A3A3A"/>
                </a:solidFill>
                <a:latin typeface="Arial"/>
                <a:cs typeface="Arial"/>
              </a:rPr>
              <a:t>s</a:t>
            </a:r>
            <a:r>
              <a:rPr dirty="0" sz="2000" spc="-10">
                <a:solidFill>
                  <a:srgbClr val="3A3A3A"/>
                </a:solidFill>
                <a:latin typeface="Arial"/>
                <a:cs typeface="Arial"/>
              </a:rPr>
              <a:t>pe</a:t>
            </a:r>
            <a:r>
              <a:rPr dirty="0" sz="2000" spc="5">
                <a:solidFill>
                  <a:srgbClr val="3A3A3A"/>
                </a:solidFill>
                <a:latin typeface="Arial"/>
                <a:cs typeface="Arial"/>
              </a:rPr>
              <a:t>c</a:t>
            </a:r>
            <a:r>
              <a:rPr dirty="0" sz="2000" spc="-20">
                <a:solidFill>
                  <a:srgbClr val="3A3A3A"/>
                </a:solidFill>
                <a:latin typeface="Arial"/>
                <a:cs typeface="Arial"/>
              </a:rPr>
              <a:t>i</a:t>
            </a:r>
            <a:r>
              <a:rPr dirty="0" sz="2000" spc="15">
                <a:solidFill>
                  <a:srgbClr val="3A3A3A"/>
                </a:solidFill>
                <a:latin typeface="Arial"/>
                <a:cs typeface="Arial"/>
              </a:rPr>
              <a:t>f</a:t>
            </a:r>
            <a:r>
              <a:rPr dirty="0" sz="2000" spc="-20">
                <a:solidFill>
                  <a:srgbClr val="3A3A3A"/>
                </a:solidFill>
                <a:latin typeface="Arial"/>
                <a:cs typeface="Arial"/>
              </a:rPr>
              <a:t>i</a:t>
            </a:r>
            <a:r>
              <a:rPr dirty="0" sz="2000" spc="5">
                <a:solidFill>
                  <a:srgbClr val="3A3A3A"/>
                </a:solidFill>
                <a:latin typeface="Arial"/>
                <a:cs typeface="Arial"/>
              </a:rPr>
              <a:t>c</a:t>
            </a:r>
            <a:r>
              <a:rPr dirty="0" sz="2000" spc="-10">
                <a:solidFill>
                  <a:srgbClr val="3A3A3A"/>
                </a:solidFill>
                <a:latin typeface="Arial"/>
                <a:cs typeface="Arial"/>
              </a:rPr>
              <a:t>at</a:t>
            </a:r>
            <a:r>
              <a:rPr dirty="0" sz="2000" spc="-20">
                <a:solidFill>
                  <a:srgbClr val="3A3A3A"/>
                </a:solidFill>
                <a:latin typeface="Arial"/>
                <a:cs typeface="Arial"/>
              </a:rPr>
              <a:t>i</a:t>
            </a:r>
            <a:r>
              <a:rPr dirty="0" sz="2000" spc="-10">
                <a:solidFill>
                  <a:srgbClr val="3A3A3A"/>
                </a:solidFill>
                <a:latin typeface="Arial"/>
                <a:cs typeface="Arial"/>
              </a:rPr>
              <a:t>ons  </a:t>
            </a:r>
            <a:r>
              <a:rPr dirty="0" sz="2000" spc="-10">
                <a:solidFill>
                  <a:srgbClr val="3A3A3A"/>
                </a:solidFill>
                <a:latin typeface="Arial"/>
                <a:cs typeface="Arial"/>
              </a:rPr>
              <a:t>of the </a:t>
            </a:r>
            <a:r>
              <a:rPr dirty="0" sz="2000" spc="-5">
                <a:solidFill>
                  <a:srgbClr val="3A3A3A"/>
                </a:solidFill>
                <a:latin typeface="Arial"/>
                <a:cs typeface="Arial"/>
              </a:rPr>
              <a:t>method </a:t>
            </a:r>
            <a:r>
              <a:rPr dirty="0" sz="2000" spc="-10">
                <a:solidFill>
                  <a:srgbClr val="3A3A3A"/>
                </a:solidFill>
                <a:latin typeface="Arial"/>
                <a:cs typeface="Arial"/>
              </a:rPr>
              <a:t>or</a:t>
            </a:r>
            <a:r>
              <a:rPr dirty="0" sz="2000" spc="-155">
                <a:solidFill>
                  <a:srgbClr val="3A3A3A"/>
                </a:solidFill>
                <a:latin typeface="Arial"/>
                <a:cs typeface="Arial"/>
              </a:rPr>
              <a:t> </a:t>
            </a:r>
            <a:r>
              <a:rPr dirty="0" sz="2000" spc="-75">
                <a:solidFill>
                  <a:srgbClr val="3A3A3A"/>
                </a:solidFill>
                <a:latin typeface="Arial"/>
                <a:cs typeface="Arial"/>
              </a:rPr>
              <a:t>SOP.</a:t>
            </a:r>
            <a:endParaRPr sz="2000">
              <a:latin typeface="Arial"/>
              <a:cs typeface="Arial"/>
            </a:endParaRPr>
          </a:p>
          <a:p>
            <a:pPr marL="356870" marR="182880" indent="-344170">
              <a:lnSpc>
                <a:spcPct val="100000"/>
              </a:lnSpc>
              <a:spcBef>
                <a:spcPts val="1100"/>
              </a:spcBef>
              <a:buChar char="•"/>
              <a:tabLst>
                <a:tab pos="356870" algn="l"/>
                <a:tab pos="357505" algn="l"/>
              </a:tabLst>
            </a:pPr>
            <a:r>
              <a:rPr dirty="0" sz="2000" spc="-10">
                <a:solidFill>
                  <a:srgbClr val="3A3A3A"/>
                </a:solidFill>
                <a:latin typeface="Arial"/>
                <a:cs typeface="Arial"/>
              </a:rPr>
              <a:t>All staff </a:t>
            </a:r>
            <a:r>
              <a:rPr dirty="0" sz="2000" spc="5">
                <a:solidFill>
                  <a:srgbClr val="3A3A3A"/>
                </a:solidFill>
                <a:latin typeface="Arial"/>
                <a:cs typeface="Arial"/>
              </a:rPr>
              <a:t>must </a:t>
            </a:r>
            <a:r>
              <a:rPr dirty="0" sz="2000" spc="-10">
                <a:solidFill>
                  <a:srgbClr val="3A3A3A"/>
                </a:solidFill>
                <a:latin typeface="Arial"/>
                <a:cs typeface="Arial"/>
              </a:rPr>
              <a:t>be adequately trained</a:t>
            </a:r>
            <a:r>
              <a:rPr dirty="0" sz="2000" spc="-200">
                <a:solidFill>
                  <a:srgbClr val="3A3A3A"/>
                </a:solidFill>
                <a:latin typeface="Arial"/>
                <a:cs typeface="Arial"/>
              </a:rPr>
              <a:t> </a:t>
            </a:r>
            <a:r>
              <a:rPr dirty="0" sz="2000" spc="-10">
                <a:solidFill>
                  <a:srgbClr val="3A3A3A"/>
                </a:solidFill>
                <a:latin typeface="Arial"/>
                <a:cs typeface="Arial"/>
              </a:rPr>
              <a:t>to  </a:t>
            </a:r>
            <a:r>
              <a:rPr dirty="0" sz="2000" spc="-5">
                <a:solidFill>
                  <a:srgbClr val="3A3A3A"/>
                </a:solidFill>
                <a:latin typeface="Arial"/>
                <a:cs typeface="Arial"/>
              </a:rPr>
              <a:t>use, </a:t>
            </a:r>
            <a:r>
              <a:rPr dirty="0" sz="2000" spc="-10">
                <a:solidFill>
                  <a:srgbClr val="3A3A3A"/>
                </a:solidFill>
                <a:latin typeface="Arial"/>
                <a:cs typeface="Arial"/>
              </a:rPr>
              <a:t>calibrate, and maintain  </a:t>
            </a:r>
            <a:r>
              <a:rPr dirty="0" sz="2000" spc="-5">
                <a:solidFill>
                  <a:srgbClr val="3A3A3A"/>
                </a:solidFill>
                <a:latin typeface="Arial"/>
                <a:cs typeface="Arial"/>
              </a:rPr>
              <a:t>equipment.</a:t>
            </a:r>
            <a:endParaRPr sz="200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762000" y="1447800"/>
            <a:ext cx="2618231" cy="392277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3544823" y="5687567"/>
            <a:ext cx="859536" cy="89611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 txBox="1"/>
          <p:nvPr/>
        </p:nvSpPr>
        <p:spPr>
          <a:xfrm>
            <a:off x="6767669" y="6279678"/>
            <a:ext cx="1876425" cy="46355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algn="r" marR="38100">
              <a:lnSpc>
                <a:spcPts val="1405"/>
              </a:lnSpc>
            </a:pPr>
            <a:r>
              <a:rPr dirty="0" sz="1200" spc="-5">
                <a:solidFill>
                  <a:srgbClr val="00A0AF"/>
                </a:solidFill>
                <a:latin typeface="Franklin Gothic Medium"/>
                <a:cs typeface="Franklin Gothic Medium"/>
              </a:rPr>
              <a:t>QMS Quick Learning</a:t>
            </a:r>
            <a:r>
              <a:rPr dirty="0" sz="1200" spc="-110">
                <a:solidFill>
                  <a:srgbClr val="00A0AF"/>
                </a:solidFill>
                <a:latin typeface="Franklin Gothic Medium"/>
                <a:cs typeface="Franklin Gothic Medium"/>
              </a:rPr>
              <a:t> </a:t>
            </a:r>
            <a:r>
              <a:rPr dirty="0" sz="1200" spc="-10">
                <a:solidFill>
                  <a:srgbClr val="00A0AF"/>
                </a:solidFill>
                <a:latin typeface="Franklin Gothic Medium"/>
                <a:cs typeface="Franklin Gothic Medium"/>
              </a:rPr>
              <a:t>Activity</a:t>
            </a:r>
            <a:endParaRPr sz="1200">
              <a:latin typeface="Franklin Gothic Medium"/>
              <a:cs typeface="Franklin Gothic Medium"/>
            </a:endParaRPr>
          </a:p>
          <a:p>
            <a:pPr algn="r" marR="17780">
              <a:lnSpc>
                <a:spcPts val="2125"/>
              </a:lnSpc>
            </a:pPr>
            <a:fld id="{81D60167-4931-47E6-BA6A-407CBD079E47}" type="slidenum">
              <a:rPr dirty="0" sz="1800" spc="-5">
                <a:solidFill>
                  <a:srgbClr val="3A3A3A"/>
                </a:solidFill>
                <a:latin typeface="Arial"/>
                <a:cs typeface="Arial"/>
              </a:rPr>
              <a:t>43</a:t>
            </a:fld>
            <a:endParaRPr sz="1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43991" y="2942628"/>
            <a:ext cx="2187575" cy="57404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600" spc="15" b="1">
                <a:solidFill>
                  <a:srgbClr val="B42E34"/>
                </a:solidFill>
                <a:latin typeface="Franklin Gothic Demi"/>
                <a:cs typeface="Franklin Gothic Demi"/>
              </a:rPr>
              <a:t>S</a:t>
            </a:r>
            <a:r>
              <a:rPr dirty="0" sz="3600" spc="5" b="1">
                <a:solidFill>
                  <a:srgbClr val="B42E34"/>
                </a:solidFill>
                <a:latin typeface="Franklin Gothic Demi"/>
                <a:cs typeface="Franklin Gothic Demi"/>
              </a:rPr>
              <a:t>U</a:t>
            </a:r>
            <a:r>
              <a:rPr dirty="0" sz="3600" spc="20" b="1">
                <a:solidFill>
                  <a:srgbClr val="B42E34"/>
                </a:solidFill>
                <a:latin typeface="Franklin Gothic Demi"/>
                <a:cs typeface="Franklin Gothic Demi"/>
              </a:rPr>
              <a:t>M</a:t>
            </a:r>
            <a:r>
              <a:rPr dirty="0" sz="3600" spc="-10" b="1">
                <a:solidFill>
                  <a:srgbClr val="B42E34"/>
                </a:solidFill>
                <a:latin typeface="Franklin Gothic Demi"/>
                <a:cs typeface="Franklin Gothic Demi"/>
              </a:rPr>
              <a:t>M</a:t>
            </a:r>
            <a:r>
              <a:rPr dirty="0" sz="3600" spc="-10" b="1">
                <a:solidFill>
                  <a:srgbClr val="B42E34"/>
                </a:solidFill>
                <a:latin typeface="Franklin Gothic Demi"/>
                <a:cs typeface="Franklin Gothic Demi"/>
              </a:rPr>
              <a:t>A</a:t>
            </a:r>
            <a:r>
              <a:rPr dirty="0" sz="3600" spc="-95" b="1">
                <a:solidFill>
                  <a:srgbClr val="B42E34"/>
                </a:solidFill>
                <a:latin typeface="Franklin Gothic Demi"/>
                <a:cs typeface="Franklin Gothic Demi"/>
              </a:rPr>
              <a:t>R</a:t>
            </a:r>
            <a:r>
              <a:rPr dirty="0" sz="3600" spc="-5" b="1">
                <a:solidFill>
                  <a:srgbClr val="B42E34"/>
                </a:solidFill>
                <a:latin typeface="Franklin Gothic Demi"/>
                <a:cs typeface="Franklin Gothic Demi"/>
              </a:rPr>
              <a:t>Y</a:t>
            </a:r>
            <a:endParaRPr sz="3600">
              <a:latin typeface="Franklin Gothic Demi"/>
              <a:cs typeface="Franklin Gothic Demi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4212336" y="2002535"/>
            <a:ext cx="4297679" cy="295351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4343400" y="2133600"/>
            <a:ext cx="4038599" cy="269138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3544823" y="5687567"/>
            <a:ext cx="859536" cy="896111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 txBox="1"/>
          <p:nvPr/>
        </p:nvSpPr>
        <p:spPr>
          <a:xfrm>
            <a:off x="6767669" y="6279678"/>
            <a:ext cx="1876425" cy="46355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algn="r" marR="38100">
              <a:lnSpc>
                <a:spcPts val="1405"/>
              </a:lnSpc>
            </a:pPr>
            <a:r>
              <a:rPr dirty="0" sz="1200" spc="-5">
                <a:solidFill>
                  <a:srgbClr val="00A0AF"/>
                </a:solidFill>
                <a:latin typeface="Franklin Gothic Medium"/>
                <a:cs typeface="Franklin Gothic Medium"/>
              </a:rPr>
              <a:t>QMS Quick Learning</a:t>
            </a:r>
            <a:r>
              <a:rPr dirty="0" sz="1200" spc="-110">
                <a:solidFill>
                  <a:srgbClr val="00A0AF"/>
                </a:solidFill>
                <a:latin typeface="Franklin Gothic Medium"/>
                <a:cs typeface="Franklin Gothic Medium"/>
              </a:rPr>
              <a:t> </a:t>
            </a:r>
            <a:r>
              <a:rPr dirty="0" sz="1200" spc="-10">
                <a:solidFill>
                  <a:srgbClr val="00A0AF"/>
                </a:solidFill>
                <a:latin typeface="Franklin Gothic Medium"/>
                <a:cs typeface="Franklin Gothic Medium"/>
              </a:rPr>
              <a:t>Activity</a:t>
            </a:r>
            <a:endParaRPr sz="1200">
              <a:latin typeface="Franklin Gothic Medium"/>
              <a:cs typeface="Franklin Gothic Medium"/>
            </a:endParaRPr>
          </a:p>
          <a:p>
            <a:pPr algn="r" marR="17780">
              <a:lnSpc>
                <a:spcPts val="2125"/>
              </a:lnSpc>
            </a:pPr>
            <a:fld id="{81D60167-4931-47E6-BA6A-407CBD079E47}" type="slidenum">
              <a:rPr dirty="0" sz="1800" spc="-5">
                <a:solidFill>
                  <a:srgbClr val="3A3A3A"/>
                </a:solidFill>
                <a:latin typeface="Arial"/>
                <a:cs typeface="Arial"/>
              </a:rPr>
              <a:t>43</a:t>
            </a:fld>
            <a:endParaRPr sz="1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43991" y="266192"/>
            <a:ext cx="6779259" cy="1000125"/>
          </a:xfrm>
          <a:prstGeom prst="rect"/>
        </p:spPr>
        <p:txBody>
          <a:bodyPr wrap="square" lIns="0" tIns="11430" rIns="0" bIns="0" rtlCol="0" vert="horz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0"/>
              </a:spcBef>
            </a:pPr>
            <a:r>
              <a:rPr dirty="0" sz="3200" spc="-10"/>
              <a:t>ISO/IEC 17025:2017-Internationally  </a:t>
            </a:r>
            <a:r>
              <a:rPr dirty="0" sz="3200" spc="-5"/>
              <a:t>Accepted Standard </a:t>
            </a:r>
            <a:r>
              <a:rPr dirty="0" sz="3200" spc="-25"/>
              <a:t>for </a:t>
            </a:r>
            <a:r>
              <a:rPr dirty="0" sz="3200"/>
              <a:t>Quality</a:t>
            </a:r>
            <a:r>
              <a:rPr dirty="0" sz="3200" spc="-200"/>
              <a:t> </a:t>
            </a:r>
            <a:r>
              <a:rPr dirty="0" sz="3200" spc="-5"/>
              <a:t>Systems</a:t>
            </a:r>
            <a:endParaRPr sz="3200"/>
          </a:p>
        </p:txBody>
      </p:sp>
      <p:sp>
        <p:nvSpPr>
          <p:cNvPr id="3" name="object 3"/>
          <p:cNvSpPr txBox="1"/>
          <p:nvPr/>
        </p:nvSpPr>
        <p:spPr>
          <a:xfrm>
            <a:off x="535431" y="1740025"/>
            <a:ext cx="7959090" cy="3806825"/>
          </a:xfrm>
          <a:prstGeom prst="rect">
            <a:avLst/>
          </a:prstGeom>
        </p:spPr>
        <p:txBody>
          <a:bodyPr wrap="square" lIns="0" tIns="53975" rIns="0" bIns="0" rtlCol="0" vert="horz">
            <a:spAutoFit/>
          </a:bodyPr>
          <a:lstStyle/>
          <a:p>
            <a:pPr marL="356870" marR="311785" indent="-344170">
              <a:lnSpc>
                <a:spcPts val="2590"/>
              </a:lnSpc>
              <a:spcBef>
                <a:spcPts val="425"/>
              </a:spcBef>
              <a:buChar char="•"/>
              <a:tabLst>
                <a:tab pos="356870" algn="l"/>
                <a:tab pos="357505" algn="l"/>
              </a:tabLst>
            </a:pPr>
            <a:r>
              <a:rPr dirty="0" sz="2400">
                <a:solidFill>
                  <a:srgbClr val="3A3A3A"/>
                </a:solidFill>
                <a:latin typeface="Arial"/>
                <a:cs typeface="Arial"/>
              </a:rPr>
              <a:t>Launched </a:t>
            </a:r>
            <a:r>
              <a:rPr dirty="0" sz="2400" spc="-5">
                <a:solidFill>
                  <a:srgbClr val="3A3A3A"/>
                </a:solidFill>
                <a:latin typeface="Arial"/>
                <a:cs typeface="Arial"/>
              </a:rPr>
              <a:t>in </a:t>
            </a:r>
            <a:r>
              <a:rPr dirty="0" sz="2400">
                <a:solidFill>
                  <a:srgbClr val="3A3A3A"/>
                </a:solidFill>
                <a:latin typeface="Arial"/>
                <a:cs typeface="Arial"/>
              </a:rPr>
              <a:t>1988 to </a:t>
            </a:r>
            <a:r>
              <a:rPr dirty="0" sz="2400" spc="-5">
                <a:solidFill>
                  <a:srgbClr val="3A3A3A"/>
                </a:solidFill>
                <a:latin typeface="Arial"/>
                <a:cs typeface="Arial"/>
              </a:rPr>
              <a:t>improve Quality </a:t>
            </a:r>
            <a:r>
              <a:rPr dirty="0" sz="2400">
                <a:solidFill>
                  <a:srgbClr val="3A3A3A"/>
                </a:solidFill>
                <a:latin typeface="Arial"/>
                <a:cs typeface="Arial"/>
              </a:rPr>
              <a:t>Management  Systems </a:t>
            </a:r>
            <a:r>
              <a:rPr dirty="0" sz="2400" spc="-5">
                <a:solidFill>
                  <a:srgbClr val="3A3A3A"/>
                </a:solidFill>
                <a:latin typeface="Arial"/>
                <a:cs typeface="Arial"/>
              </a:rPr>
              <a:t>(QMS) </a:t>
            </a:r>
            <a:r>
              <a:rPr dirty="0" sz="2400">
                <a:solidFill>
                  <a:srgbClr val="3A3A3A"/>
                </a:solidFill>
                <a:latin typeface="Arial"/>
                <a:cs typeface="Arial"/>
              </a:rPr>
              <a:t>and updated </a:t>
            </a:r>
            <a:r>
              <a:rPr dirty="0" sz="2400" spc="-5">
                <a:solidFill>
                  <a:srgbClr val="3A3A3A"/>
                </a:solidFill>
                <a:latin typeface="Arial"/>
                <a:cs typeface="Arial"/>
              </a:rPr>
              <a:t>in </a:t>
            </a:r>
            <a:r>
              <a:rPr dirty="0" sz="2400">
                <a:solidFill>
                  <a:srgbClr val="3A3A3A"/>
                </a:solidFill>
                <a:latin typeface="Arial"/>
                <a:cs typeface="Arial"/>
              </a:rPr>
              <a:t>1999, 2005, and</a:t>
            </a:r>
            <a:r>
              <a:rPr dirty="0" sz="2400" spc="-375">
                <a:solidFill>
                  <a:srgbClr val="3A3A3A"/>
                </a:solidFill>
                <a:latin typeface="Arial"/>
                <a:cs typeface="Arial"/>
              </a:rPr>
              <a:t> </a:t>
            </a:r>
            <a:r>
              <a:rPr dirty="0" sz="2400">
                <a:solidFill>
                  <a:srgbClr val="3A3A3A"/>
                </a:solidFill>
                <a:latin typeface="Arial"/>
                <a:cs typeface="Arial"/>
              </a:rPr>
              <a:t>2017</a:t>
            </a:r>
            <a:endParaRPr sz="2400">
              <a:latin typeface="Arial"/>
              <a:cs typeface="Arial"/>
            </a:endParaRPr>
          </a:p>
          <a:p>
            <a:pPr marL="356870" marR="528320" indent="-344170">
              <a:lnSpc>
                <a:spcPts val="2590"/>
              </a:lnSpc>
              <a:spcBef>
                <a:spcPts val="1015"/>
              </a:spcBef>
              <a:buChar char="•"/>
              <a:tabLst>
                <a:tab pos="356870" algn="l"/>
                <a:tab pos="357505" algn="l"/>
              </a:tabLst>
            </a:pPr>
            <a:r>
              <a:rPr dirty="0" sz="2400">
                <a:solidFill>
                  <a:srgbClr val="3A3A3A"/>
                </a:solidFill>
                <a:latin typeface="Arial"/>
                <a:cs typeface="Arial"/>
              </a:rPr>
              <a:t>Compliance </a:t>
            </a:r>
            <a:r>
              <a:rPr dirty="0" sz="2400" spc="-10">
                <a:solidFill>
                  <a:srgbClr val="3A3A3A"/>
                </a:solidFill>
                <a:latin typeface="Arial"/>
                <a:cs typeface="Arial"/>
              </a:rPr>
              <a:t>with </a:t>
            </a:r>
            <a:r>
              <a:rPr dirty="0" sz="2400">
                <a:solidFill>
                  <a:srgbClr val="3A3A3A"/>
                </a:solidFill>
                <a:latin typeface="Arial"/>
                <a:cs typeface="Arial"/>
              </a:rPr>
              <a:t>these standards aids the</a:t>
            </a:r>
            <a:r>
              <a:rPr dirty="0" sz="2400" spc="-270">
                <a:solidFill>
                  <a:srgbClr val="3A3A3A"/>
                </a:solidFill>
                <a:latin typeface="Arial"/>
                <a:cs typeface="Arial"/>
              </a:rPr>
              <a:t> </a:t>
            </a:r>
            <a:r>
              <a:rPr dirty="0" sz="2400" spc="-5">
                <a:solidFill>
                  <a:srgbClr val="3A3A3A"/>
                </a:solidFill>
                <a:latin typeface="Arial"/>
                <a:cs typeface="Arial"/>
              </a:rPr>
              <a:t>laboratory  </a:t>
            </a:r>
            <a:r>
              <a:rPr dirty="0" sz="2400">
                <a:solidFill>
                  <a:srgbClr val="3A3A3A"/>
                </a:solidFill>
                <a:latin typeface="Arial"/>
                <a:cs typeface="Arial"/>
              </a:rPr>
              <a:t>to:</a:t>
            </a:r>
            <a:endParaRPr sz="2400">
              <a:latin typeface="Arial"/>
              <a:cs typeface="Arial"/>
            </a:endParaRPr>
          </a:p>
          <a:p>
            <a:pPr lvl="1" marL="756285" marR="771525" indent="-286385">
              <a:lnSpc>
                <a:spcPts val="2210"/>
              </a:lnSpc>
              <a:spcBef>
                <a:spcPts val="905"/>
              </a:spcBef>
              <a:buChar char="–"/>
              <a:tabLst>
                <a:tab pos="756285" algn="l"/>
                <a:tab pos="756920" algn="l"/>
              </a:tabLst>
            </a:pPr>
            <a:r>
              <a:rPr dirty="0" sz="2000" spc="-10">
                <a:solidFill>
                  <a:srgbClr val="3A3A3A"/>
                </a:solidFill>
                <a:latin typeface="Arial"/>
                <a:cs typeface="Arial"/>
              </a:rPr>
              <a:t>Identify </a:t>
            </a:r>
            <a:r>
              <a:rPr dirty="0" sz="2000">
                <a:solidFill>
                  <a:srgbClr val="3A3A3A"/>
                </a:solidFill>
                <a:latin typeface="Arial"/>
                <a:cs typeface="Arial"/>
              </a:rPr>
              <a:t>mechanisms </a:t>
            </a:r>
            <a:r>
              <a:rPr dirty="0" sz="2000" spc="-10">
                <a:solidFill>
                  <a:srgbClr val="3A3A3A"/>
                </a:solidFill>
                <a:latin typeface="Arial"/>
                <a:cs typeface="Arial"/>
              </a:rPr>
              <a:t>to </a:t>
            </a:r>
            <a:r>
              <a:rPr dirty="0" sz="2000" spc="-15">
                <a:solidFill>
                  <a:srgbClr val="3A3A3A"/>
                </a:solidFill>
                <a:latin typeface="Arial"/>
                <a:cs typeface="Arial"/>
              </a:rPr>
              <a:t>develop </a:t>
            </a:r>
            <a:r>
              <a:rPr dirty="0" sz="2000" spc="-10">
                <a:solidFill>
                  <a:srgbClr val="3A3A3A"/>
                </a:solidFill>
                <a:latin typeface="Arial"/>
                <a:cs typeface="Arial"/>
              </a:rPr>
              <a:t>and </a:t>
            </a:r>
            <a:r>
              <a:rPr dirty="0" sz="2000" spc="-5">
                <a:solidFill>
                  <a:srgbClr val="3A3A3A"/>
                </a:solidFill>
                <a:latin typeface="Arial"/>
                <a:cs typeface="Arial"/>
              </a:rPr>
              <a:t>show commitment </a:t>
            </a:r>
            <a:r>
              <a:rPr dirty="0" sz="2000" spc="-10">
                <a:solidFill>
                  <a:srgbClr val="3A3A3A"/>
                </a:solidFill>
                <a:latin typeface="Arial"/>
                <a:cs typeface="Arial"/>
              </a:rPr>
              <a:t>to  continually improving the</a:t>
            </a:r>
            <a:r>
              <a:rPr dirty="0" sz="2000" spc="-45">
                <a:solidFill>
                  <a:srgbClr val="3A3A3A"/>
                </a:solidFill>
                <a:latin typeface="Arial"/>
                <a:cs typeface="Arial"/>
              </a:rPr>
              <a:t> </a:t>
            </a:r>
            <a:r>
              <a:rPr dirty="0" sz="2000" spc="-10">
                <a:solidFill>
                  <a:srgbClr val="3A3A3A"/>
                </a:solidFill>
                <a:latin typeface="Arial"/>
                <a:cs typeface="Arial"/>
              </a:rPr>
              <a:t>QMS</a:t>
            </a:r>
            <a:endParaRPr sz="2000">
              <a:latin typeface="Arial"/>
              <a:cs typeface="Arial"/>
            </a:endParaRPr>
          </a:p>
          <a:p>
            <a:pPr lvl="1" marL="755650" marR="5080" indent="-285750">
              <a:lnSpc>
                <a:spcPts val="2210"/>
              </a:lnSpc>
              <a:spcBef>
                <a:spcPts val="885"/>
              </a:spcBef>
              <a:buChar char="–"/>
              <a:tabLst>
                <a:tab pos="756285" algn="l"/>
                <a:tab pos="756920" algn="l"/>
              </a:tabLst>
            </a:pPr>
            <a:r>
              <a:rPr dirty="0" sz="2000" spc="-5">
                <a:solidFill>
                  <a:srgbClr val="3A3A3A"/>
                </a:solidFill>
                <a:latin typeface="Arial"/>
                <a:cs typeface="Arial"/>
              </a:rPr>
              <a:t>Communicate </a:t>
            </a:r>
            <a:r>
              <a:rPr dirty="0" sz="2000" spc="-15">
                <a:solidFill>
                  <a:srgbClr val="3A3A3A"/>
                </a:solidFill>
                <a:latin typeface="Arial"/>
                <a:cs typeface="Arial"/>
              </a:rPr>
              <a:t>with </a:t>
            </a:r>
            <a:r>
              <a:rPr dirty="0" sz="2000" spc="-5">
                <a:solidFill>
                  <a:srgbClr val="3A3A3A"/>
                </a:solidFill>
                <a:latin typeface="Arial"/>
                <a:cs typeface="Arial"/>
              </a:rPr>
              <a:t>customers </a:t>
            </a:r>
            <a:r>
              <a:rPr dirty="0" sz="2000" spc="-10">
                <a:solidFill>
                  <a:srgbClr val="3A3A3A"/>
                </a:solidFill>
                <a:latin typeface="Arial"/>
                <a:cs typeface="Arial"/>
              </a:rPr>
              <a:t>by actively soliciting </a:t>
            </a:r>
            <a:r>
              <a:rPr dirty="0" sz="2000" spc="-5">
                <a:solidFill>
                  <a:srgbClr val="3A3A3A"/>
                </a:solidFill>
                <a:latin typeface="Arial"/>
                <a:cs typeface="Arial"/>
              </a:rPr>
              <a:t>feedback </a:t>
            </a:r>
            <a:r>
              <a:rPr dirty="0" sz="2000" spc="-10">
                <a:solidFill>
                  <a:srgbClr val="3A3A3A"/>
                </a:solidFill>
                <a:latin typeface="Arial"/>
                <a:cs typeface="Arial"/>
              </a:rPr>
              <a:t>and  using the </a:t>
            </a:r>
            <a:r>
              <a:rPr dirty="0" sz="2000" spc="-5">
                <a:solidFill>
                  <a:srgbClr val="3A3A3A"/>
                </a:solidFill>
                <a:latin typeface="Arial"/>
                <a:cs typeface="Arial"/>
              </a:rPr>
              <a:t>information </a:t>
            </a:r>
            <a:r>
              <a:rPr dirty="0" sz="2000" spc="-10">
                <a:solidFill>
                  <a:srgbClr val="3A3A3A"/>
                </a:solidFill>
                <a:latin typeface="Arial"/>
                <a:cs typeface="Arial"/>
              </a:rPr>
              <a:t>to </a:t>
            </a:r>
            <a:r>
              <a:rPr dirty="0" sz="2000" spc="-5">
                <a:solidFill>
                  <a:srgbClr val="3A3A3A"/>
                </a:solidFill>
                <a:latin typeface="Arial"/>
                <a:cs typeface="Arial"/>
              </a:rPr>
              <a:t>improve </a:t>
            </a:r>
            <a:r>
              <a:rPr dirty="0" sz="2000" spc="-10">
                <a:solidFill>
                  <a:srgbClr val="3A3A3A"/>
                </a:solidFill>
                <a:latin typeface="Arial"/>
                <a:cs typeface="Arial"/>
              </a:rPr>
              <a:t>the</a:t>
            </a:r>
            <a:r>
              <a:rPr dirty="0" sz="2000" spc="-190">
                <a:solidFill>
                  <a:srgbClr val="3A3A3A"/>
                </a:solidFill>
                <a:latin typeface="Arial"/>
                <a:cs typeface="Arial"/>
              </a:rPr>
              <a:t> </a:t>
            </a:r>
            <a:r>
              <a:rPr dirty="0" sz="2000" spc="-10">
                <a:solidFill>
                  <a:srgbClr val="3A3A3A"/>
                </a:solidFill>
                <a:latin typeface="Arial"/>
                <a:cs typeface="Arial"/>
              </a:rPr>
              <a:t>QMS</a:t>
            </a:r>
            <a:endParaRPr sz="2000">
              <a:latin typeface="Arial"/>
              <a:cs typeface="Arial"/>
            </a:endParaRPr>
          </a:p>
          <a:p>
            <a:pPr lvl="1" marL="756285" marR="81280" indent="-286385">
              <a:lnSpc>
                <a:spcPct val="91500"/>
              </a:lnSpc>
              <a:spcBef>
                <a:spcPts val="855"/>
              </a:spcBef>
              <a:buChar char="–"/>
              <a:tabLst>
                <a:tab pos="756285" algn="l"/>
                <a:tab pos="756920" algn="l"/>
              </a:tabLst>
            </a:pPr>
            <a:r>
              <a:rPr dirty="0" sz="2000" spc="-5">
                <a:solidFill>
                  <a:srgbClr val="3A3A3A"/>
                </a:solidFill>
                <a:latin typeface="Arial"/>
                <a:cs typeface="Arial"/>
              </a:rPr>
              <a:t>Use </a:t>
            </a:r>
            <a:r>
              <a:rPr dirty="0" sz="2000" spc="-10">
                <a:solidFill>
                  <a:srgbClr val="3A3A3A"/>
                </a:solidFill>
                <a:latin typeface="Arial"/>
                <a:cs typeface="Arial"/>
              </a:rPr>
              <a:t>the </a:t>
            </a:r>
            <a:r>
              <a:rPr dirty="0" sz="2000" spc="-5">
                <a:solidFill>
                  <a:srgbClr val="3A3A3A"/>
                </a:solidFill>
                <a:latin typeface="Arial"/>
                <a:cs typeface="Arial"/>
              </a:rPr>
              <a:t>information </a:t>
            </a:r>
            <a:r>
              <a:rPr dirty="0" sz="2000">
                <a:solidFill>
                  <a:srgbClr val="3A3A3A"/>
                </a:solidFill>
                <a:latin typeface="Arial"/>
                <a:cs typeface="Arial"/>
              </a:rPr>
              <a:t>from measurement </a:t>
            </a:r>
            <a:r>
              <a:rPr dirty="0" sz="2000" spc="-10">
                <a:solidFill>
                  <a:srgbClr val="3A3A3A"/>
                </a:solidFill>
                <a:latin typeface="Arial"/>
                <a:cs typeface="Arial"/>
              </a:rPr>
              <a:t>and </a:t>
            </a:r>
            <a:r>
              <a:rPr dirty="0" sz="2000" spc="-15">
                <a:solidFill>
                  <a:srgbClr val="3A3A3A"/>
                </a:solidFill>
                <a:latin typeface="Arial"/>
                <a:cs typeface="Arial"/>
              </a:rPr>
              <a:t>quality </a:t>
            </a:r>
            <a:r>
              <a:rPr dirty="0" sz="2000" spc="-5">
                <a:solidFill>
                  <a:srgbClr val="3A3A3A"/>
                </a:solidFill>
                <a:latin typeface="Arial"/>
                <a:cs typeface="Arial"/>
              </a:rPr>
              <a:t>control</a:t>
            </a:r>
            <a:r>
              <a:rPr dirty="0" sz="2000" spc="-240">
                <a:solidFill>
                  <a:srgbClr val="3A3A3A"/>
                </a:solidFill>
                <a:latin typeface="Arial"/>
                <a:cs typeface="Arial"/>
              </a:rPr>
              <a:t> </a:t>
            </a:r>
            <a:r>
              <a:rPr dirty="0" sz="2000" spc="-5">
                <a:solidFill>
                  <a:srgbClr val="3A3A3A"/>
                </a:solidFill>
                <a:latin typeface="Arial"/>
                <a:cs typeface="Arial"/>
              </a:rPr>
              <a:t>(QC)  </a:t>
            </a:r>
            <a:r>
              <a:rPr dirty="0" sz="2000" spc="-10">
                <a:solidFill>
                  <a:srgbClr val="3A3A3A"/>
                </a:solidFill>
                <a:latin typeface="Arial"/>
                <a:cs typeface="Arial"/>
              </a:rPr>
              <a:t>data to </a:t>
            </a:r>
            <a:r>
              <a:rPr dirty="0" sz="2000" spc="-15">
                <a:solidFill>
                  <a:srgbClr val="3A3A3A"/>
                </a:solidFill>
                <a:latin typeface="Arial"/>
                <a:cs typeface="Arial"/>
              </a:rPr>
              <a:t>evaluate </a:t>
            </a:r>
            <a:r>
              <a:rPr dirty="0" sz="2000" spc="-10">
                <a:solidFill>
                  <a:srgbClr val="3A3A3A"/>
                </a:solidFill>
                <a:latin typeface="Arial"/>
                <a:cs typeface="Arial"/>
              </a:rPr>
              <a:t>the </a:t>
            </a:r>
            <a:r>
              <a:rPr dirty="0" sz="2000" spc="-5">
                <a:solidFill>
                  <a:srgbClr val="3A3A3A"/>
                </a:solidFill>
                <a:latin typeface="Arial"/>
                <a:cs typeface="Arial"/>
              </a:rPr>
              <a:t>performance </a:t>
            </a:r>
            <a:r>
              <a:rPr dirty="0" sz="2000" spc="-10">
                <a:solidFill>
                  <a:srgbClr val="3A3A3A"/>
                </a:solidFill>
                <a:latin typeface="Arial"/>
                <a:cs typeface="Arial"/>
              </a:rPr>
              <a:t>of the </a:t>
            </a:r>
            <a:r>
              <a:rPr dirty="0" sz="2000" spc="-5">
                <a:solidFill>
                  <a:srgbClr val="3A3A3A"/>
                </a:solidFill>
                <a:latin typeface="Arial"/>
                <a:cs typeface="Arial"/>
              </a:rPr>
              <a:t>QMS </a:t>
            </a:r>
            <a:r>
              <a:rPr dirty="0" sz="2000" spc="-10">
                <a:solidFill>
                  <a:srgbClr val="3A3A3A"/>
                </a:solidFill>
                <a:latin typeface="Arial"/>
                <a:cs typeface="Arial"/>
              </a:rPr>
              <a:t>and identify  opportunities </a:t>
            </a:r>
            <a:r>
              <a:rPr dirty="0" sz="2000">
                <a:solidFill>
                  <a:srgbClr val="3A3A3A"/>
                </a:solidFill>
                <a:latin typeface="Arial"/>
                <a:cs typeface="Arial"/>
              </a:rPr>
              <a:t>for</a:t>
            </a:r>
            <a:r>
              <a:rPr dirty="0" sz="2000" spc="-80">
                <a:solidFill>
                  <a:srgbClr val="3A3A3A"/>
                </a:solidFill>
                <a:latin typeface="Arial"/>
                <a:cs typeface="Arial"/>
              </a:rPr>
              <a:t> </a:t>
            </a:r>
            <a:r>
              <a:rPr dirty="0" sz="2000" spc="-5">
                <a:solidFill>
                  <a:srgbClr val="3A3A3A"/>
                </a:solidFill>
                <a:latin typeface="Arial"/>
                <a:cs typeface="Arial"/>
              </a:rPr>
              <a:t>improvement</a:t>
            </a:r>
            <a:endParaRPr sz="200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3544823" y="5687567"/>
            <a:ext cx="859536" cy="89611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 txBox="1"/>
          <p:nvPr/>
        </p:nvSpPr>
        <p:spPr>
          <a:xfrm>
            <a:off x="6789004" y="6285774"/>
            <a:ext cx="1859914" cy="52197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algn="r" marR="22225">
              <a:lnSpc>
                <a:spcPct val="100000"/>
              </a:lnSpc>
            </a:pPr>
            <a:r>
              <a:rPr dirty="0" sz="1200" spc="-5">
                <a:solidFill>
                  <a:srgbClr val="00A0AF"/>
                </a:solidFill>
                <a:latin typeface="Franklin Gothic Medium"/>
                <a:cs typeface="Franklin Gothic Medium"/>
              </a:rPr>
              <a:t>QMS Quick Learning</a:t>
            </a:r>
            <a:r>
              <a:rPr dirty="0" sz="1200" spc="-110">
                <a:solidFill>
                  <a:srgbClr val="00A0AF"/>
                </a:solidFill>
                <a:latin typeface="Franklin Gothic Medium"/>
                <a:cs typeface="Franklin Gothic Medium"/>
              </a:rPr>
              <a:t> </a:t>
            </a:r>
            <a:r>
              <a:rPr dirty="0" sz="1200" spc="-10">
                <a:solidFill>
                  <a:srgbClr val="00A0AF"/>
                </a:solidFill>
                <a:latin typeface="Franklin Gothic Medium"/>
                <a:cs typeface="Franklin Gothic Medium"/>
              </a:rPr>
              <a:t>Activity</a:t>
            </a:r>
            <a:endParaRPr sz="1200">
              <a:latin typeface="Franklin Gothic Medium"/>
              <a:cs typeface="Franklin Gothic Medium"/>
            </a:endParaRPr>
          </a:p>
          <a:p>
            <a:pPr algn="r" marR="17780">
              <a:lnSpc>
                <a:spcPct val="100000"/>
              </a:lnSpc>
              <a:spcBef>
                <a:spcPts val="380"/>
              </a:spcBef>
            </a:pPr>
            <a:fld id="{81D60167-4931-47E6-BA6A-407CBD079E47}" type="slidenum">
              <a:rPr dirty="0" sz="1800" spc="-5">
                <a:solidFill>
                  <a:srgbClr val="3A3A3A"/>
                </a:solidFill>
                <a:latin typeface="Arial"/>
                <a:cs typeface="Arial"/>
              </a:rPr>
              <a:t>2</a:t>
            </a:fld>
            <a:endParaRPr sz="1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43991" y="260985"/>
            <a:ext cx="3416935" cy="636270"/>
          </a:xfrm>
          <a:prstGeom prst="rect"/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4000" spc="-25"/>
              <a:t>Responsibilities</a:t>
            </a:r>
            <a:endParaRPr sz="4000"/>
          </a:p>
        </p:txBody>
      </p:sp>
      <p:sp>
        <p:nvSpPr>
          <p:cNvPr id="3" name="object 3"/>
          <p:cNvSpPr txBox="1"/>
          <p:nvPr/>
        </p:nvSpPr>
        <p:spPr>
          <a:xfrm>
            <a:off x="4902518" y="908176"/>
            <a:ext cx="3804920" cy="4809490"/>
          </a:xfrm>
          <a:prstGeom prst="rect">
            <a:avLst/>
          </a:prstGeom>
        </p:spPr>
        <p:txBody>
          <a:bodyPr wrap="square" lIns="0" tIns="52705" rIns="0" bIns="0" rtlCol="0" vert="horz">
            <a:spAutoFit/>
          </a:bodyPr>
          <a:lstStyle/>
          <a:p>
            <a:pPr marL="356870" marR="165735" indent="-344170">
              <a:lnSpc>
                <a:spcPct val="89600"/>
              </a:lnSpc>
              <a:spcBef>
                <a:spcPts val="415"/>
              </a:spcBef>
              <a:buChar char="•"/>
              <a:tabLst>
                <a:tab pos="356870" algn="l"/>
                <a:tab pos="357505" algn="l"/>
              </a:tabLst>
            </a:pPr>
            <a:r>
              <a:rPr dirty="0" sz="2600" spc="-5">
                <a:solidFill>
                  <a:srgbClr val="3A3A3A"/>
                </a:solidFill>
                <a:latin typeface="Arial"/>
                <a:cs typeface="Arial"/>
              </a:rPr>
              <a:t>Quality</a:t>
            </a:r>
            <a:r>
              <a:rPr dirty="0" sz="2600" spc="-95">
                <a:solidFill>
                  <a:srgbClr val="3A3A3A"/>
                </a:solidFill>
                <a:latin typeface="Arial"/>
                <a:cs typeface="Arial"/>
              </a:rPr>
              <a:t> </a:t>
            </a:r>
            <a:r>
              <a:rPr dirty="0" sz="2600" spc="-5">
                <a:solidFill>
                  <a:srgbClr val="3A3A3A"/>
                </a:solidFill>
                <a:latin typeface="Arial"/>
                <a:cs typeface="Arial"/>
              </a:rPr>
              <a:t>responsibilities  </a:t>
            </a:r>
            <a:r>
              <a:rPr dirty="0" sz="2600" spc="-10">
                <a:solidFill>
                  <a:srgbClr val="3A3A3A"/>
                </a:solidFill>
                <a:latin typeface="Arial"/>
                <a:cs typeface="Arial"/>
              </a:rPr>
              <a:t>must be </a:t>
            </a:r>
            <a:r>
              <a:rPr dirty="0" sz="2600" spc="-5">
                <a:solidFill>
                  <a:srgbClr val="3A3A3A"/>
                </a:solidFill>
                <a:latin typeface="Arial"/>
                <a:cs typeface="Arial"/>
              </a:rPr>
              <a:t>clearly  </a:t>
            </a:r>
            <a:r>
              <a:rPr dirty="0" sz="2600" spc="-10">
                <a:solidFill>
                  <a:srgbClr val="3A3A3A"/>
                </a:solidFill>
                <a:latin typeface="Arial"/>
                <a:cs typeface="Arial"/>
              </a:rPr>
              <a:t>assigned.</a:t>
            </a:r>
            <a:endParaRPr sz="2600">
              <a:latin typeface="Arial"/>
              <a:cs typeface="Arial"/>
            </a:endParaRPr>
          </a:p>
          <a:p>
            <a:pPr marL="356870" marR="339725" indent="-344170">
              <a:lnSpc>
                <a:spcPts val="2810"/>
              </a:lnSpc>
              <a:spcBef>
                <a:spcPts val="1240"/>
              </a:spcBef>
              <a:buChar char="•"/>
              <a:tabLst>
                <a:tab pos="356870" algn="l"/>
                <a:tab pos="357505" algn="l"/>
              </a:tabLst>
            </a:pPr>
            <a:r>
              <a:rPr dirty="0" sz="2600" spc="-40">
                <a:solidFill>
                  <a:srgbClr val="3A3A3A"/>
                </a:solidFill>
                <a:latin typeface="Arial"/>
                <a:cs typeface="Arial"/>
              </a:rPr>
              <a:t>Staff </a:t>
            </a:r>
            <a:r>
              <a:rPr dirty="0" sz="2600" spc="-10">
                <a:solidFill>
                  <a:srgbClr val="3A3A3A"/>
                </a:solidFill>
                <a:latin typeface="Arial"/>
                <a:cs typeface="Arial"/>
              </a:rPr>
              <a:t>training must be  documented.</a:t>
            </a:r>
            <a:endParaRPr sz="2600">
              <a:latin typeface="Arial"/>
              <a:cs typeface="Arial"/>
            </a:endParaRPr>
          </a:p>
          <a:p>
            <a:pPr marL="356870" marR="205740" indent="-344170">
              <a:lnSpc>
                <a:spcPts val="2810"/>
              </a:lnSpc>
              <a:spcBef>
                <a:spcPts val="1175"/>
              </a:spcBef>
              <a:buChar char="•"/>
              <a:tabLst>
                <a:tab pos="356870" algn="l"/>
                <a:tab pos="357505" algn="l"/>
              </a:tabLst>
            </a:pPr>
            <a:r>
              <a:rPr dirty="0" sz="2600" spc="-40">
                <a:solidFill>
                  <a:srgbClr val="3A3A3A"/>
                </a:solidFill>
                <a:latin typeface="Arial"/>
                <a:cs typeface="Arial"/>
              </a:rPr>
              <a:t>Staff </a:t>
            </a:r>
            <a:r>
              <a:rPr dirty="0" sz="2600" spc="-10">
                <a:solidFill>
                  <a:srgbClr val="3A3A3A"/>
                </a:solidFill>
                <a:latin typeface="Arial"/>
                <a:cs typeface="Arial"/>
              </a:rPr>
              <a:t>should know and  use quality</a:t>
            </a:r>
            <a:r>
              <a:rPr dirty="0" sz="2600" spc="15">
                <a:solidFill>
                  <a:srgbClr val="3A3A3A"/>
                </a:solidFill>
                <a:latin typeface="Arial"/>
                <a:cs typeface="Arial"/>
              </a:rPr>
              <a:t> </a:t>
            </a:r>
            <a:r>
              <a:rPr dirty="0" sz="2600" spc="-10">
                <a:solidFill>
                  <a:srgbClr val="3A3A3A"/>
                </a:solidFill>
                <a:latin typeface="Arial"/>
                <a:cs typeface="Arial"/>
              </a:rPr>
              <a:t>tools.</a:t>
            </a:r>
            <a:endParaRPr sz="2600">
              <a:latin typeface="Arial"/>
              <a:cs typeface="Arial"/>
            </a:endParaRPr>
          </a:p>
          <a:p>
            <a:pPr lvl="1" marL="756285" indent="-286385">
              <a:lnSpc>
                <a:spcPct val="100000"/>
              </a:lnSpc>
              <a:spcBef>
                <a:spcPts val="760"/>
              </a:spcBef>
              <a:buChar char="–"/>
              <a:tabLst>
                <a:tab pos="756285" algn="l"/>
                <a:tab pos="756920" algn="l"/>
              </a:tabLst>
            </a:pPr>
            <a:r>
              <a:rPr dirty="0" sz="2200">
                <a:solidFill>
                  <a:srgbClr val="3A3A3A"/>
                </a:solidFill>
                <a:latin typeface="Arial"/>
                <a:cs typeface="Arial"/>
              </a:rPr>
              <a:t>Quality Control </a:t>
            </a:r>
            <a:r>
              <a:rPr dirty="0" sz="2200" spc="-5">
                <a:solidFill>
                  <a:srgbClr val="3A3A3A"/>
                </a:solidFill>
                <a:latin typeface="Arial"/>
                <a:cs typeface="Arial"/>
              </a:rPr>
              <a:t>in</a:t>
            </a:r>
            <a:r>
              <a:rPr dirty="0" sz="2200" spc="-195">
                <a:solidFill>
                  <a:srgbClr val="3A3A3A"/>
                </a:solidFill>
                <a:latin typeface="Arial"/>
                <a:cs typeface="Arial"/>
              </a:rPr>
              <a:t> </a:t>
            </a:r>
            <a:r>
              <a:rPr dirty="0" sz="2200">
                <a:solidFill>
                  <a:srgbClr val="3A3A3A"/>
                </a:solidFill>
                <a:latin typeface="Arial"/>
                <a:cs typeface="Arial"/>
              </a:rPr>
              <a:t>testing</a:t>
            </a:r>
            <a:endParaRPr sz="2200">
              <a:latin typeface="Arial"/>
              <a:cs typeface="Arial"/>
            </a:endParaRPr>
          </a:p>
          <a:p>
            <a:pPr lvl="1" marL="756285" marR="812800" indent="-286385">
              <a:lnSpc>
                <a:spcPts val="2400"/>
              </a:lnSpc>
              <a:spcBef>
                <a:spcPts val="1240"/>
              </a:spcBef>
              <a:buChar char="–"/>
              <a:tabLst>
                <a:tab pos="756285" algn="l"/>
                <a:tab pos="756920" algn="l"/>
              </a:tabLst>
            </a:pPr>
            <a:r>
              <a:rPr dirty="0" sz="2200" spc="-5">
                <a:solidFill>
                  <a:srgbClr val="3A3A3A"/>
                </a:solidFill>
                <a:latin typeface="Arial"/>
                <a:cs typeface="Arial"/>
              </a:rPr>
              <a:t>How </a:t>
            </a:r>
            <a:r>
              <a:rPr dirty="0" sz="2200" spc="5">
                <a:solidFill>
                  <a:srgbClr val="3A3A3A"/>
                </a:solidFill>
                <a:latin typeface="Arial"/>
                <a:cs typeface="Arial"/>
              </a:rPr>
              <a:t>to perform  </a:t>
            </a:r>
            <a:r>
              <a:rPr dirty="0" sz="2200" spc="-5">
                <a:solidFill>
                  <a:srgbClr val="3A3A3A"/>
                </a:solidFill>
                <a:latin typeface="Arial"/>
                <a:cs typeface="Arial"/>
              </a:rPr>
              <a:t>Corrective</a:t>
            </a:r>
            <a:r>
              <a:rPr dirty="0" sz="2200" spc="-355">
                <a:solidFill>
                  <a:srgbClr val="3A3A3A"/>
                </a:solidFill>
                <a:latin typeface="Arial"/>
                <a:cs typeface="Arial"/>
              </a:rPr>
              <a:t> </a:t>
            </a:r>
            <a:r>
              <a:rPr dirty="0" sz="2200" spc="-5">
                <a:solidFill>
                  <a:srgbClr val="3A3A3A"/>
                </a:solidFill>
                <a:latin typeface="Arial"/>
                <a:cs typeface="Arial"/>
              </a:rPr>
              <a:t>Actions</a:t>
            </a:r>
            <a:endParaRPr sz="2200">
              <a:latin typeface="Arial"/>
              <a:cs typeface="Arial"/>
            </a:endParaRPr>
          </a:p>
          <a:p>
            <a:pPr lvl="1" marL="756285" marR="495300" indent="-286385">
              <a:lnSpc>
                <a:spcPts val="2400"/>
              </a:lnSpc>
              <a:spcBef>
                <a:spcPts val="1105"/>
              </a:spcBef>
              <a:buChar char="–"/>
              <a:tabLst>
                <a:tab pos="756285" algn="l"/>
                <a:tab pos="756920" algn="l"/>
              </a:tabLst>
            </a:pPr>
            <a:r>
              <a:rPr dirty="0" sz="2200" spc="-5">
                <a:solidFill>
                  <a:srgbClr val="3A3A3A"/>
                </a:solidFill>
                <a:latin typeface="Arial"/>
                <a:cs typeface="Arial"/>
              </a:rPr>
              <a:t>Use Critical</a:t>
            </a:r>
            <a:r>
              <a:rPr dirty="0" sz="2200" spc="-220">
                <a:solidFill>
                  <a:srgbClr val="3A3A3A"/>
                </a:solidFill>
                <a:latin typeface="Arial"/>
                <a:cs typeface="Arial"/>
              </a:rPr>
              <a:t> </a:t>
            </a:r>
            <a:r>
              <a:rPr dirty="0" sz="2200">
                <a:solidFill>
                  <a:srgbClr val="3A3A3A"/>
                </a:solidFill>
                <a:latin typeface="Arial"/>
                <a:cs typeface="Arial"/>
              </a:rPr>
              <a:t>Thinking  </a:t>
            </a:r>
            <a:r>
              <a:rPr dirty="0" sz="2200" spc="-10">
                <a:solidFill>
                  <a:srgbClr val="3A3A3A"/>
                </a:solidFill>
                <a:latin typeface="Arial"/>
                <a:cs typeface="Arial"/>
              </a:rPr>
              <a:t>Skills</a:t>
            </a:r>
            <a:endParaRPr sz="220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033272" y="1569719"/>
            <a:ext cx="1517903" cy="95402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801623" y="2441448"/>
            <a:ext cx="374903" cy="174650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1033272" y="4102608"/>
            <a:ext cx="3026663" cy="957071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3916679" y="2441448"/>
            <a:ext cx="374903" cy="1746503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2542032" y="1569719"/>
            <a:ext cx="1517903" cy="954023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1508760" y="2532888"/>
            <a:ext cx="2075687" cy="1563623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 txBox="1"/>
          <p:nvPr/>
        </p:nvSpPr>
        <p:spPr>
          <a:xfrm>
            <a:off x="1836489" y="2897059"/>
            <a:ext cx="1424305" cy="772795"/>
          </a:xfrm>
          <a:prstGeom prst="rect">
            <a:avLst/>
          </a:prstGeom>
        </p:spPr>
        <p:txBody>
          <a:bodyPr wrap="square" lIns="0" tIns="50800" rIns="0" bIns="0" rtlCol="0" vert="horz">
            <a:spAutoFit/>
          </a:bodyPr>
          <a:lstStyle/>
          <a:p>
            <a:pPr algn="ctr" marL="12700" marR="5080" indent="-635">
              <a:lnSpc>
                <a:spcPct val="86100"/>
              </a:lnSpc>
              <a:spcBef>
                <a:spcPts val="400"/>
              </a:spcBef>
            </a:pPr>
            <a:r>
              <a:rPr dirty="0" sz="1800" spc="-5" b="1">
                <a:solidFill>
                  <a:srgbClr val="3A3A3A"/>
                </a:solidFill>
                <a:latin typeface="Arial"/>
                <a:cs typeface="Arial"/>
              </a:rPr>
              <a:t>Leadership  </a:t>
            </a:r>
            <a:r>
              <a:rPr dirty="0" sz="1800" b="1">
                <a:solidFill>
                  <a:srgbClr val="3A3A3A"/>
                </a:solidFill>
                <a:latin typeface="Arial"/>
                <a:cs typeface="Arial"/>
              </a:rPr>
              <a:t>and   </a:t>
            </a:r>
            <a:r>
              <a:rPr dirty="0" sz="1800" spc="-10" b="1">
                <a:solidFill>
                  <a:srgbClr val="3A3A3A"/>
                </a:solidFill>
                <a:latin typeface="Arial"/>
                <a:cs typeface="Arial"/>
              </a:rPr>
              <a:t>C</a:t>
            </a:r>
            <a:r>
              <a:rPr dirty="0" sz="1800" b="1">
                <a:solidFill>
                  <a:srgbClr val="3A3A3A"/>
                </a:solidFill>
                <a:latin typeface="Arial"/>
                <a:cs typeface="Arial"/>
              </a:rPr>
              <a:t>o</a:t>
            </a:r>
            <a:r>
              <a:rPr dirty="0" sz="1800" b="1">
                <a:solidFill>
                  <a:srgbClr val="3A3A3A"/>
                </a:solidFill>
                <a:latin typeface="Arial"/>
                <a:cs typeface="Arial"/>
              </a:rPr>
              <a:t>mm</a:t>
            </a:r>
            <a:r>
              <a:rPr dirty="0" sz="1800" b="1">
                <a:solidFill>
                  <a:srgbClr val="3A3A3A"/>
                </a:solidFill>
                <a:latin typeface="Arial"/>
                <a:cs typeface="Arial"/>
              </a:rPr>
              <a:t>it</a:t>
            </a:r>
            <a:r>
              <a:rPr dirty="0" sz="1800" b="1">
                <a:solidFill>
                  <a:srgbClr val="3A3A3A"/>
                </a:solidFill>
                <a:latin typeface="Arial"/>
                <a:cs typeface="Arial"/>
              </a:rPr>
              <a:t>m</a:t>
            </a:r>
            <a:r>
              <a:rPr dirty="0" sz="1800" spc="-25" b="1">
                <a:solidFill>
                  <a:srgbClr val="3A3A3A"/>
                </a:solidFill>
                <a:latin typeface="Arial"/>
                <a:cs typeface="Arial"/>
              </a:rPr>
              <a:t>e</a:t>
            </a:r>
            <a:r>
              <a:rPr dirty="0" sz="1800" b="1">
                <a:solidFill>
                  <a:srgbClr val="3A3A3A"/>
                </a:solidFill>
                <a:latin typeface="Arial"/>
                <a:cs typeface="Arial"/>
              </a:rPr>
              <a:t>n</a:t>
            </a:r>
            <a:r>
              <a:rPr dirty="0" sz="1800" b="1">
                <a:solidFill>
                  <a:srgbClr val="3A3A3A"/>
                </a:solidFill>
                <a:latin typeface="Arial"/>
                <a:cs typeface="Arial"/>
              </a:rPr>
              <a:t>t</a:t>
            </a:r>
            <a:endParaRPr sz="1800">
              <a:latin typeface="Arial"/>
              <a:cs typeface="Arial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1737360" y="1063752"/>
            <a:ext cx="1618487" cy="1097279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 txBox="1"/>
          <p:nvPr/>
        </p:nvSpPr>
        <p:spPr>
          <a:xfrm>
            <a:off x="2219184" y="1371832"/>
            <a:ext cx="666115" cy="435609"/>
          </a:xfrm>
          <a:prstGeom prst="rect">
            <a:avLst/>
          </a:prstGeom>
        </p:spPr>
        <p:txBody>
          <a:bodyPr wrap="square" lIns="0" tIns="38100" rIns="0" bIns="0" rtlCol="0" vert="horz">
            <a:spAutoFit/>
          </a:bodyPr>
          <a:lstStyle/>
          <a:p>
            <a:pPr algn="just" marL="12700" marR="5080" indent="5715">
              <a:lnSpc>
                <a:spcPts val="1010"/>
              </a:lnSpc>
              <a:spcBef>
                <a:spcPts val="300"/>
              </a:spcBef>
            </a:pPr>
            <a:r>
              <a:rPr dirty="0" sz="1000" spc="-5" b="1">
                <a:solidFill>
                  <a:srgbClr val="3A3A3A"/>
                </a:solidFill>
                <a:latin typeface="Arial"/>
                <a:cs typeface="Arial"/>
              </a:rPr>
              <a:t>Policy</a:t>
            </a:r>
            <a:r>
              <a:rPr dirty="0" sz="1000" spc="-175" b="1">
                <a:solidFill>
                  <a:srgbClr val="3A3A3A"/>
                </a:solidFill>
                <a:latin typeface="Arial"/>
                <a:cs typeface="Arial"/>
              </a:rPr>
              <a:t> </a:t>
            </a:r>
            <a:r>
              <a:rPr dirty="0" sz="1000" b="1">
                <a:solidFill>
                  <a:srgbClr val="3A3A3A"/>
                </a:solidFill>
                <a:latin typeface="Arial"/>
                <a:cs typeface="Arial"/>
              </a:rPr>
              <a:t>and  Strategic  </a:t>
            </a:r>
            <a:r>
              <a:rPr dirty="0" sz="1000" spc="10" b="1">
                <a:solidFill>
                  <a:srgbClr val="3A3A3A"/>
                </a:solidFill>
                <a:latin typeface="Arial"/>
                <a:cs typeface="Arial"/>
              </a:rPr>
              <a:t>Ob</a:t>
            </a:r>
            <a:r>
              <a:rPr dirty="0" sz="1000" spc="5" b="1">
                <a:solidFill>
                  <a:srgbClr val="3A3A3A"/>
                </a:solidFill>
                <a:latin typeface="Arial"/>
                <a:cs typeface="Arial"/>
              </a:rPr>
              <a:t>j</a:t>
            </a:r>
            <a:r>
              <a:rPr dirty="0" sz="1000" spc="-10" b="1">
                <a:solidFill>
                  <a:srgbClr val="3A3A3A"/>
                </a:solidFill>
                <a:latin typeface="Arial"/>
                <a:cs typeface="Arial"/>
              </a:rPr>
              <a:t>ec</a:t>
            </a:r>
            <a:r>
              <a:rPr dirty="0" sz="1000" b="1">
                <a:solidFill>
                  <a:srgbClr val="3A3A3A"/>
                </a:solidFill>
                <a:latin typeface="Arial"/>
                <a:cs typeface="Arial"/>
              </a:rPr>
              <a:t>t</a:t>
            </a:r>
            <a:r>
              <a:rPr dirty="0" sz="1000" spc="-20" b="1">
                <a:solidFill>
                  <a:srgbClr val="3A3A3A"/>
                </a:solidFill>
                <a:latin typeface="Arial"/>
                <a:cs typeface="Arial"/>
              </a:rPr>
              <a:t>i</a:t>
            </a:r>
            <a:r>
              <a:rPr dirty="0" sz="1000" spc="-35" b="1">
                <a:solidFill>
                  <a:srgbClr val="3A3A3A"/>
                </a:solidFill>
                <a:latin typeface="Arial"/>
                <a:cs typeface="Arial"/>
              </a:rPr>
              <a:t>v</a:t>
            </a:r>
            <a:r>
              <a:rPr dirty="0" sz="1000" spc="-10" b="1">
                <a:solidFill>
                  <a:srgbClr val="3A3A3A"/>
                </a:solidFill>
                <a:latin typeface="Arial"/>
                <a:cs typeface="Arial"/>
              </a:rPr>
              <a:t>es</a:t>
            </a:r>
            <a:endParaRPr sz="1000">
              <a:latin typeface="Arial"/>
              <a:cs typeface="Arial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3236976" y="1914144"/>
            <a:ext cx="1569719" cy="1097279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 txBox="1"/>
          <p:nvPr/>
        </p:nvSpPr>
        <p:spPr>
          <a:xfrm>
            <a:off x="3552812" y="2223219"/>
            <a:ext cx="937260" cy="435609"/>
          </a:xfrm>
          <a:prstGeom prst="rect">
            <a:avLst/>
          </a:prstGeom>
        </p:spPr>
        <p:txBody>
          <a:bodyPr wrap="square" lIns="0" tIns="38100" rIns="0" bIns="0" rtlCol="0" vert="horz">
            <a:spAutoFit/>
          </a:bodyPr>
          <a:lstStyle/>
          <a:p>
            <a:pPr algn="just" marL="12700" marR="5080" indent="51435">
              <a:lnSpc>
                <a:spcPts val="1010"/>
              </a:lnSpc>
              <a:spcBef>
                <a:spcPts val="300"/>
              </a:spcBef>
            </a:pPr>
            <a:r>
              <a:rPr dirty="0" sz="1000" spc="-5" b="1">
                <a:solidFill>
                  <a:srgbClr val="3A3A3A"/>
                </a:solidFill>
                <a:latin typeface="Arial"/>
                <a:cs typeface="Arial"/>
              </a:rPr>
              <a:t>Organization,  </a:t>
            </a:r>
            <a:r>
              <a:rPr dirty="0" sz="1000" spc="-10" b="1">
                <a:solidFill>
                  <a:srgbClr val="3A3A3A"/>
                </a:solidFill>
                <a:latin typeface="Arial"/>
                <a:cs typeface="Arial"/>
              </a:rPr>
              <a:t>resources, </a:t>
            </a:r>
            <a:r>
              <a:rPr dirty="0" sz="1000" b="1">
                <a:solidFill>
                  <a:srgbClr val="3A3A3A"/>
                </a:solidFill>
                <a:latin typeface="Arial"/>
                <a:cs typeface="Arial"/>
              </a:rPr>
              <a:t>and  </a:t>
            </a:r>
            <a:r>
              <a:rPr dirty="0" sz="1000" spc="10" b="1">
                <a:solidFill>
                  <a:srgbClr val="3A3A3A"/>
                </a:solidFill>
                <a:latin typeface="Arial"/>
                <a:cs typeface="Arial"/>
              </a:rPr>
              <a:t>do</a:t>
            </a:r>
            <a:r>
              <a:rPr dirty="0" sz="1000" spc="-10" b="1">
                <a:solidFill>
                  <a:srgbClr val="3A3A3A"/>
                </a:solidFill>
                <a:latin typeface="Arial"/>
                <a:cs typeface="Arial"/>
              </a:rPr>
              <a:t>c</a:t>
            </a:r>
            <a:r>
              <a:rPr dirty="0" sz="1000" spc="5" b="1">
                <a:solidFill>
                  <a:srgbClr val="3A3A3A"/>
                </a:solidFill>
                <a:latin typeface="Arial"/>
                <a:cs typeface="Arial"/>
              </a:rPr>
              <a:t>u</a:t>
            </a:r>
            <a:r>
              <a:rPr dirty="0" sz="1000" spc="-5" b="1">
                <a:solidFill>
                  <a:srgbClr val="3A3A3A"/>
                </a:solidFill>
                <a:latin typeface="Arial"/>
                <a:cs typeface="Arial"/>
              </a:rPr>
              <a:t>m</a:t>
            </a:r>
            <a:r>
              <a:rPr dirty="0" sz="1000" spc="-10" b="1">
                <a:solidFill>
                  <a:srgbClr val="3A3A3A"/>
                </a:solidFill>
                <a:latin typeface="Arial"/>
                <a:cs typeface="Arial"/>
              </a:rPr>
              <a:t>e</a:t>
            </a:r>
            <a:r>
              <a:rPr dirty="0" sz="1000" spc="-15" b="1">
                <a:solidFill>
                  <a:srgbClr val="3A3A3A"/>
                </a:solidFill>
                <a:latin typeface="Arial"/>
                <a:cs typeface="Arial"/>
              </a:rPr>
              <a:t>n</a:t>
            </a:r>
            <a:r>
              <a:rPr dirty="0" sz="1000" b="1">
                <a:solidFill>
                  <a:srgbClr val="3A3A3A"/>
                </a:solidFill>
                <a:latin typeface="Arial"/>
                <a:cs typeface="Arial"/>
              </a:rPr>
              <a:t>t</a:t>
            </a:r>
            <a:r>
              <a:rPr dirty="0" sz="1000" spc="-35" b="1">
                <a:solidFill>
                  <a:srgbClr val="3A3A3A"/>
                </a:solidFill>
                <a:latin typeface="Arial"/>
                <a:cs typeface="Arial"/>
              </a:rPr>
              <a:t>a</a:t>
            </a:r>
            <a:r>
              <a:rPr dirty="0" sz="1000" b="1">
                <a:solidFill>
                  <a:srgbClr val="3A3A3A"/>
                </a:solidFill>
                <a:latin typeface="Arial"/>
                <a:cs typeface="Arial"/>
              </a:rPr>
              <a:t>t</a:t>
            </a:r>
            <a:r>
              <a:rPr dirty="0" sz="1000" spc="-20" b="1">
                <a:solidFill>
                  <a:srgbClr val="3A3A3A"/>
                </a:solidFill>
                <a:latin typeface="Arial"/>
                <a:cs typeface="Arial"/>
              </a:rPr>
              <a:t>i</a:t>
            </a:r>
            <a:r>
              <a:rPr dirty="0" sz="1000" spc="10" b="1">
                <a:solidFill>
                  <a:srgbClr val="3A3A3A"/>
                </a:solidFill>
                <a:latin typeface="Arial"/>
                <a:cs typeface="Arial"/>
              </a:rPr>
              <a:t>on</a:t>
            </a:r>
            <a:endParaRPr sz="1000">
              <a:latin typeface="Arial"/>
              <a:cs typeface="Arial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3243072" y="3617976"/>
            <a:ext cx="1557527" cy="1097279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 txBox="1"/>
          <p:nvPr/>
        </p:nvSpPr>
        <p:spPr>
          <a:xfrm>
            <a:off x="3486980" y="3991711"/>
            <a:ext cx="1056005" cy="307340"/>
          </a:xfrm>
          <a:prstGeom prst="rect">
            <a:avLst/>
          </a:prstGeom>
        </p:spPr>
        <p:txBody>
          <a:bodyPr wrap="square" lIns="0" tIns="38100" rIns="0" bIns="0" rtlCol="0" vert="horz">
            <a:spAutoFit/>
          </a:bodyPr>
          <a:lstStyle/>
          <a:p>
            <a:pPr marL="12700" marR="5080" indent="66675">
              <a:lnSpc>
                <a:spcPts val="1010"/>
              </a:lnSpc>
              <a:spcBef>
                <a:spcPts val="300"/>
              </a:spcBef>
            </a:pPr>
            <a:r>
              <a:rPr dirty="0" sz="1000" b="1">
                <a:solidFill>
                  <a:srgbClr val="3A3A3A"/>
                </a:solidFill>
                <a:latin typeface="Arial"/>
                <a:cs typeface="Arial"/>
              </a:rPr>
              <a:t>Evaluation and  </a:t>
            </a:r>
            <a:r>
              <a:rPr dirty="0" sz="1000" spc="-5" b="1">
                <a:solidFill>
                  <a:srgbClr val="3A3A3A"/>
                </a:solidFill>
                <a:latin typeface="Arial"/>
                <a:cs typeface="Arial"/>
              </a:rPr>
              <a:t>risk</a:t>
            </a:r>
            <a:r>
              <a:rPr dirty="0" sz="1000" spc="-165" b="1">
                <a:solidFill>
                  <a:srgbClr val="3A3A3A"/>
                </a:solidFill>
                <a:latin typeface="Arial"/>
                <a:cs typeface="Arial"/>
              </a:rPr>
              <a:t> </a:t>
            </a:r>
            <a:r>
              <a:rPr dirty="0" sz="1000" spc="-5" b="1">
                <a:solidFill>
                  <a:srgbClr val="3A3A3A"/>
                </a:solidFill>
                <a:latin typeface="Arial"/>
                <a:cs typeface="Arial"/>
              </a:rPr>
              <a:t>management</a:t>
            </a:r>
            <a:endParaRPr sz="1000">
              <a:latin typeface="Arial"/>
              <a:cs typeface="Arial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1661160" y="4468367"/>
            <a:ext cx="1767839" cy="1097279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 txBox="1"/>
          <p:nvPr/>
        </p:nvSpPr>
        <p:spPr>
          <a:xfrm>
            <a:off x="2265640" y="4914028"/>
            <a:ext cx="565150" cy="17907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000" spc="5" b="1">
                <a:solidFill>
                  <a:srgbClr val="3A3A3A"/>
                </a:solidFill>
                <a:latin typeface="Arial"/>
                <a:cs typeface="Arial"/>
              </a:rPr>
              <a:t>P</a:t>
            </a:r>
            <a:r>
              <a:rPr dirty="0" sz="1000" spc="5" b="1">
                <a:solidFill>
                  <a:srgbClr val="3A3A3A"/>
                </a:solidFill>
                <a:latin typeface="Arial"/>
                <a:cs typeface="Arial"/>
              </a:rPr>
              <a:t>l</a:t>
            </a:r>
            <a:r>
              <a:rPr dirty="0" sz="1000" spc="-10" b="1">
                <a:solidFill>
                  <a:srgbClr val="3A3A3A"/>
                </a:solidFill>
                <a:latin typeface="Arial"/>
                <a:cs typeface="Arial"/>
              </a:rPr>
              <a:t>a</a:t>
            </a:r>
            <a:r>
              <a:rPr dirty="0" sz="1000" spc="10" b="1">
                <a:solidFill>
                  <a:srgbClr val="3A3A3A"/>
                </a:solidFill>
                <a:latin typeface="Arial"/>
                <a:cs typeface="Arial"/>
              </a:rPr>
              <a:t>n</a:t>
            </a:r>
            <a:r>
              <a:rPr dirty="0" sz="1000" spc="-15" b="1">
                <a:solidFill>
                  <a:srgbClr val="3A3A3A"/>
                </a:solidFill>
                <a:latin typeface="Arial"/>
                <a:cs typeface="Arial"/>
              </a:rPr>
              <a:t>n</a:t>
            </a:r>
            <a:r>
              <a:rPr dirty="0" sz="1000" spc="-20" b="1">
                <a:solidFill>
                  <a:srgbClr val="3A3A3A"/>
                </a:solidFill>
                <a:latin typeface="Arial"/>
                <a:cs typeface="Arial"/>
              </a:rPr>
              <a:t>i</a:t>
            </a:r>
            <a:r>
              <a:rPr dirty="0" sz="1000" spc="10" b="1">
                <a:solidFill>
                  <a:srgbClr val="3A3A3A"/>
                </a:solidFill>
                <a:latin typeface="Arial"/>
                <a:cs typeface="Arial"/>
              </a:rPr>
              <a:t>ng</a:t>
            </a:r>
            <a:endParaRPr sz="1000">
              <a:latin typeface="Arial"/>
              <a:cs typeface="Arial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222504" y="3617976"/>
            <a:ext cx="1697735" cy="1097279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 txBox="1"/>
          <p:nvPr/>
        </p:nvSpPr>
        <p:spPr>
          <a:xfrm>
            <a:off x="589639" y="3991711"/>
            <a:ext cx="958850" cy="307340"/>
          </a:xfrm>
          <a:prstGeom prst="rect">
            <a:avLst/>
          </a:prstGeom>
        </p:spPr>
        <p:txBody>
          <a:bodyPr wrap="square" lIns="0" tIns="38100" rIns="0" bIns="0" rtlCol="0" vert="horz">
            <a:spAutoFit/>
          </a:bodyPr>
          <a:lstStyle/>
          <a:p>
            <a:pPr marL="21590" marR="5080" indent="-9525">
              <a:lnSpc>
                <a:spcPts val="1010"/>
              </a:lnSpc>
              <a:spcBef>
                <a:spcPts val="300"/>
              </a:spcBef>
            </a:pPr>
            <a:r>
              <a:rPr dirty="0" sz="1000" spc="5" b="1">
                <a:solidFill>
                  <a:srgbClr val="3A3A3A"/>
                </a:solidFill>
                <a:latin typeface="Arial"/>
                <a:cs typeface="Arial"/>
              </a:rPr>
              <a:t>I</a:t>
            </a:r>
            <a:r>
              <a:rPr dirty="0" sz="1000" spc="-5" b="1">
                <a:solidFill>
                  <a:srgbClr val="3A3A3A"/>
                </a:solidFill>
                <a:latin typeface="Arial"/>
                <a:cs typeface="Arial"/>
              </a:rPr>
              <a:t>m</a:t>
            </a:r>
            <a:r>
              <a:rPr dirty="0" sz="1000" spc="5" b="1">
                <a:solidFill>
                  <a:srgbClr val="3A3A3A"/>
                </a:solidFill>
                <a:latin typeface="Arial"/>
                <a:cs typeface="Arial"/>
              </a:rPr>
              <a:t>pl</a:t>
            </a:r>
            <a:r>
              <a:rPr dirty="0" sz="1000" spc="-10" b="1">
                <a:solidFill>
                  <a:srgbClr val="3A3A3A"/>
                </a:solidFill>
                <a:latin typeface="Arial"/>
                <a:cs typeface="Arial"/>
              </a:rPr>
              <a:t>e</a:t>
            </a:r>
            <a:r>
              <a:rPr dirty="0" sz="1000" spc="-30" b="1">
                <a:solidFill>
                  <a:srgbClr val="3A3A3A"/>
                </a:solidFill>
                <a:latin typeface="Arial"/>
                <a:cs typeface="Arial"/>
              </a:rPr>
              <a:t>m</a:t>
            </a:r>
            <a:r>
              <a:rPr dirty="0" sz="1000" spc="-10" b="1">
                <a:solidFill>
                  <a:srgbClr val="3A3A3A"/>
                </a:solidFill>
                <a:latin typeface="Arial"/>
                <a:cs typeface="Arial"/>
              </a:rPr>
              <a:t>e</a:t>
            </a:r>
            <a:r>
              <a:rPr dirty="0" sz="1000" spc="-15" b="1">
                <a:solidFill>
                  <a:srgbClr val="3A3A3A"/>
                </a:solidFill>
                <a:latin typeface="Arial"/>
                <a:cs typeface="Arial"/>
              </a:rPr>
              <a:t>n</a:t>
            </a:r>
            <a:r>
              <a:rPr dirty="0" sz="1000" b="1">
                <a:solidFill>
                  <a:srgbClr val="3A3A3A"/>
                </a:solidFill>
                <a:latin typeface="Arial"/>
                <a:cs typeface="Arial"/>
              </a:rPr>
              <a:t>t</a:t>
            </a:r>
            <a:r>
              <a:rPr dirty="0" sz="1000" spc="-10" b="1">
                <a:solidFill>
                  <a:srgbClr val="3A3A3A"/>
                </a:solidFill>
                <a:latin typeface="Arial"/>
                <a:cs typeface="Arial"/>
              </a:rPr>
              <a:t>a</a:t>
            </a:r>
            <a:r>
              <a:rPr dirty="0" sz="1000" spc="-25" b="1">
                <a:solidFill>
                  <a:srgbClr val="3A3A3A"/>
                </a:solidFill>
                <a:latin typeface="Arial"/>
                <a:cs typeface="Arial"/>
              </a:rPr>
              <a:t>t</a:t>
            </a:r>
            <a:r>
              <a:rPr dirty="0" sz="1000" spc="5" b="1">
                <a:solidFill>
                  <a:srgbClr val="3A3A3A"/>
                </a:solidFill>
                <a:latin typeface="Arial"/>
                <a:cs typeface="Arial"/>
              </a:rPr>
              <a:t>i</a:t>
            </a:r>
            <a:r>
              <a:rPr dirty="0" sz="1000" spc="-20" b="1">
                <a:solidFill>
                  <a:srgbClr val="3A3A3A"/>
                </a:solidFill>
                <a:latin typeface="Arial"/>
                <a:cs typeface="Arial"/>
              </a:rPr>
              <a:t>on  </a:t>
            </a:r>
            <a:r>
              <a:rPr dirty="0" sz="1000" b="1">
                <a:solidFill>
                  <a:srgbClr val="3A3A3A"/>
                </a:solidFill>
                <a:latin typeface="Arial"/>
                <a:cs typeface="Arial"/>
              </a:rPr>
              <a:t>and</a:t>
            </a:r>
            <a:r>
              <a:rPr dirty="0" sz="1000" spc="-130" b="1">
                <a:solidFill>
                  <a:srgbClr val="3A3A3A"/>
                </a:solidFill>
                <a:latin typeface="Arial"/>
                <a:cs typeface="Arial"/>
              </a:rPr>
              <a:t> </a:t>
            </a:r>
            <a:r>
              <a:rPr dirty="0" sz="1000" b="1">
                <a:solidFill>
                  <a:srgbClr val="3A3A3A"/>
                </a:solidFill>
                <a:latin typeface="Arial"/>
                <a:cs typeface="Arial"/>
              </a:rPr>
              <a:t>Monitoring</a:t>
            </a:r>
            <a:endParaRPr sz="1000">
              <a:latin typeface="Arial"/>
              <a:cs typeface="Arial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225552" y="1914144"/>
            <a:ext cx="1694687" cy="1097279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2" name="object 22"/>
          <p:cNvSpPr txBox="1"/>
          <p:nvPr/>
        </p:nvSpPr>
        <p:spPr>
          <a:xfrm>
            <a:off x="839448" y="2359872"/>
            <a:ext cx="462915" cy="17907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000" spc="-10" b="1">
                <a:solidFill>
                  <a:srgbClr val="3A3A3A"/>
                </a:solidFill>
                <a:latin typeface="Arial"/>
                <a:cs typeface="Arial"/>
              </a:rPr>
              <a:t>Rev</a:t>
            </a:r>
            <a:r>
              <a:rPr dirty="0" sz="1000" spc="5" b="1">
                <a:solidFill>
                  <a:srgbClr val="3A3A3A"/>
                </a:solidFill>
                <a:latin typeface="Arial"/>
                <a:cs typeface="Arial"/>
              </a:rPr>
              <a:t>i</a:t>
            </a:r>
            <a:r>
              <a:rPr dirty="0" sz="1000" spc="-5" b="1">
                <a:solidFill>
                  <a:srgbClr val="3A3A3A"/>
                </a:solidFill>
                <a:latin typeface="Arial"/>
                <a:cs typeface="Arial"/>
              </a:rPr>
              <a:t>ew</a:t>
            </a:r>
            <a:endParaRPr sz="1000">
              <a:latin typeface="Arial"/>
              <a:cs typeface="Arial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3544823" y="5687567"/>
            <a:ext cx="859536" cy="896111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4" name="object 24"/>
          <p:cNvSpPr txBox="1"/>
          <p:nvPr/>
        </p:nvSpPr>
        <p:spPr>
          <a:xfrm>
            <a:off x="6767669" y="6279678"/>
            <a:ext cx="1876425" cy="46355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algn="r" marR="38100">
              <a:lnSpc>
                <a:spcPts val="1405"/>
              </a:lnSpc>
            </a:pPr>
            <a:r>
              <a:rPr dirty="0" sz="1200" spc="-5">
                <a:solidFill>
                  <a:srgbClr val="00A0AF"/>
                </a:solidFill>
                <a:latin typeface="Franklin Gothic Medium"/>
                <a:cs typeface="Franklin Gothic Medium"/>
              </a:rPr>
              <a:t>QMS Quick Learning</a:t>
            </a:r>
            <a:r>
              <a:rPr dirty="0" sz="1200" spc="-110">
                <a:solidFill>
                  <a:srgbClr val="00A0AF"/>
                </a:solidFill>
                <a:latin typeface="Franklin Gothic Medium"/>
                <a:cs typeface="Franklin Gothic Medium"/>
              </a:rPr>
              <a:t> </a:t>
            </a:r>
            <a:r>
              <a:rPr dirty="0" sz="1200" spc="-10">
                <a:solidFill>
                  <a:srgbClr val="00A0AF"/>
                </a:solidFill>
                <a:latin typeface="Franklin Gothic Medium"/>
                <a:cs typeface="Franklin Gothic Medium"/>
              </a:rPr>
              <a:t>Activity</a:t>
            </a:r>
            <a:endParaRPr sz="1200">
              <a:latin typeface="Franklin Gothic Medium"/>
              <a:cs typeface="Franklin Gothic Medium"/>
            </a:endParaRPr>
          </a:p>
          <a:p>
            <a:pPr algn="r" marR="17780">
              <a:lnSpc>
                <a:spcPts val="2125"/>
              </a:lnSpc>
            </a:pPr>
            <a:fld id="{81D60167-4931-47E6-BA6A-407CBD079E47}" type="slidenum">
              <a:rPr dirty="0" sz="1800" spc="-5">
                <a:solidFill>
                  <a:srgbClr val="3A3A3A"/>
                </a:solidFill>
                <a:latin typeface="Arial"/>
                <a:cs typeface="Arial"/>
              </a:rPr>
              <a:t>43</a:t>
            </a:fld>
            <a:endParaRPr sz="1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43991" y="260985"/>
            <a:ext cx="6465570" cy="636270"/>
          </a:xfrm>
          <a:prstGeom prst="rect"/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4000"/>
              <a:t>Implement </a:t>
            </a:r>
            <a:r>
              <a:rPr dirty="0" sz="4000" spc="-5"/>
              <a:t>Document</a:t>
            </a:r>
            <a:r>
              <a:rPr dirty="0" sz="4000" spc="-250"/>
              <a:t> </a:t>
            </a:r>
            <a:r>
              <a:rPr dirty="0" sz="4000" spc="-10"/>
              <a:t>Control</a:t>
            </a:r>
            <a:endParaRPr sz="4000"/>
          </a:p>
        </p:txBody>
      </p:sp>
      <p:sp>
        <p:nvSpPr>
          <p:cNvPr id="3" name="object 3"/>
          <p:cNvSpPr txBox="1"/>
          <p:nvPr/>
        </p:nvSpPr>
        <p:spPr>
          <a:xfrm>
            <a:off x="535431" y="1387855"/>
            <a:ext cx="4656455" cy="398907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356870" marR="104139" indent="-344170">
              <a:lnSpc>
                <a:spcPct val="100000"/>
              </a:lnSpc>
              <a:spcBef>
                <a:spcPts val="100"/>
              </a:spcBef>
              <a:buChar char="•"/>
              <a:tabLst>
                <a:tab pos="356870" algn="l"/>
                <a:tab pos="357505" algn="l"/>
              </a:tabLst>
            </a:pPr>
            <a:r>
              <a:rPr dirty="0" sz="2400">
                <a:solidFill>
                  <a:srgbClr val="3A3A3A"/>
                </a:solidFill>
                <a:latin typeface="Arial"/>
                <a:cs typeface="Arial"/>
              </a:rPr>
              <a:t>Procedures </a:t>
            </a:r>
            <a:r>
              <a:rPr dirty="0" sz="2400" spc="5">
                <a:solidFill>
                  <a:srgbClr val="3A3A3A"/>
                </a:solidFill>
                <a:latin typeface="Arial"/>
                <a:cs typeface="Arial"/>
              </a:rPr>
              <a:t>must </a:t>
            </a:r>
            <a:r>
              <a:rPr dirty="0" sz="2400">
                <a:solidFill>
                  <a:srgbClr val="3A3A3A"/>
                </a:solidFill>
                <a:latin typeface="Arial"/>
                <a:cs typeface="Arial"/>
              </a:rPr>
              <a:t>be </a:t>
            </a:r>
            <a:r>
              <a:rPr dirty="0" sz="2400" spc="-5">
                <a:solidFill>
                  <a:srgbClr val="3A3A3A"/>
                </a:solidFill>
                <a:latin typeface="Arial"/>
                <a:cs typeface="Arial"/>
              </a:rPr>
              <a:t>in </a:t>
            </a:r>
            <a:r>
              <a:rPr dirty="0" sz="2400">
                <a:solidFill>
                  <a:srgbClr val="3A3A3A"/>
                </a:solidFill>
                <a:latin typeface="Arial"/>
                <a:cs typeface="Arial"/>
              </a:rPr>
              <a:t>place</a:t>
            </a:r>
            <a:r>
              <a:rPr dirty="0" sz="2400" spc="-295">
                <a:solidFill>
                  <a:srgbClr val="3A3A3A"/>
                </a:solidFill>
                <a:latin typeface="Arial"/>
                <a:cs typeface="Arial"/>
              </a:rPr>
              <a:t> </a:t>
            </a:r>
            <a:r>
              <a:rPr dirty="0" sz="2400">
                <a:solidFill>
                  <a:srgbClr val="3A3A3A"/>
                </a:solidFill>
                <a:latin typeface="Arial"/>
                <a:cs typeface="Arial"/>
              </a:rPr>
              <a:t>to  ensure </a:t>
            </a:r>
            <a:r>
              <a:rPr dirty="0" sz="2400" spc="-5">
                <a:solidFill>
                  <a:srgbClr val="3A3A3A"/>
                </a:solidFill>
                <a:latin typeface="Arial"/>
                <a:cs typeface="Arial"/>
              </a:rPr>
              <a:t>quality is</a:t>
            </a:r>
            <a:r>
              <a:rPr dirty="0" sz="2400" spc="-100">
                <a:solidFill>
                  <a:srgbClr val="3A3A3A"/>
                </a:solidFill>
                <a:latin typeface="Arial"/>
                <a:cs typeface="Arial"/>
              </a:rPr>
              <a:t> </a:t>
            </a:r>
            <a:r>
              <a:rPr dirty="0" sz="2400">
                <a:solidFill>
                  <a:srgbClr val="3A3A3A"/>
                </a:solidFill>
                <a:latin typeface="Arial"/>
                <a:cs typeface="Arial"/>
              </a:rPr>
              <a:t>maintained.</a:t>
            </a:r>
            <a:endParaRPr sz="2400">
              <a:latin typeface="Arial"/>
              <a:cs typeface="Arial"/>
            </a:endParaRPr>
          </a:p>
          <a:p>
            <a:pPr lvl="1" marL="756285" marR="18415" indent="-286385">
              <a:lnSpc>
                <a:spcPct val="100000"/>
              </a:lnSpc>
              <a:spcBef>
                <a:spcPts val="1120"/>
              </a:spcBef>
              <a:buChar char="–"/>
              <a:tabLst>
                <a:tab pos="756285" algn="l"/>
                <a:tab pos="756920" algn="l"/>
              </a:tabLst>
            </a:pPr>
            <a:r>
              <a:rPr dirty="0" sz="2000" spc="-10">
                <a:solidFill>
                  <a:srgbClr val="3A3A3A"/>
                </a:solidFill>
                <a:latin typeface="Arial"/>
                <a:cs typeface="Arial"/>
              </a:rPr>
              <a:t>Are </a:t>
            </a:r>
            <a:r>
              <a:rPr dirty="0" sz="2000" spc="-5">
                <a:solidFill>
                  <a:srgbClr val="3A3A3A"/>
                </a:solidFill>
                <a:latin typeface="Arial"/>
                <a:cs typeface="Arial"/>
              </a:rPr>
              <a:t>these </a:t>
            </a:r>
            <a:r>
              <a:rPr dirty="0" sz="2000" spc="-10">
                <a:solidFill>
                  <a:srgbClr val="3A3A3A"/>
                </a:solidFill>
                <a:latin typeface="Arial"/>
                <a:cs typeface="Arial"/>
              </a:rPr>
              <a:t>procedures</a:t>
            </a:r>
            <a:r>
              <a:rPr dirty="0" sz="2000" spc="-114">
                <a:solidFill>
                  <a:srgbClr val="3A3A3A"/>
                </a:solidFill>
                <a:latin typeface="Arial"/>
                <a:cs typeface="Arial"/>
              </a:rPr>
              <a:t> </a:t>
            </a:r>
            <a:r>
              <a:rPr dirty="0" sz="2000" spc="-5">
                <a:solidFill>
                  <a:srgbClr val="3A3A3A"/>
                </a:solidFill>
                <a:latin typeface="Arial"/>
                <a:cs typeface="Arial"/>
              </a:rPr>
              <a:t>documented  </a:t>
            </a:r>
            <a:r>
              <a:rPr dirty="0" sz="2000" spc="-10">
                <a:solidFill>
                  <a:srgbClr val="3A3A3A"/>
                </a:solidFill>
                <a:latin typeface="Arial"/>
                <a:cs typeface="Arial"/>
              </a:rPr>
              <a:t>and</a:t>
            </a:r>
            <a:r>
              <a:rPr dirty="0" sz="2000" spc="-15">
                <a:solidFill>
                  <a:srgbClr val="3A3A3A"/>
                </a:solidFill>
                <a:latin typeface="Arial"/>
                <a:cs typeface="Arial"/>
              </a:rPr>
              <a:t> </a:t>
            </a:r>
            <a:r>
              <a:rPr dirty="0" sz="2000" spc="-10">
                <a:solidFill>
                  <a:srgbClr val="3A3A3A"/>
                </a:solidFill>
                <a:latin typeface="Arial"/>
                <a:cs typeface="Arial"/>
              </a:rPr>
              <a:t>controlled?</a:t>
            </a:r>
            <a:endParaRPr sz="2000">
              <a:latin typeface="Arial"/>
              <a:cs typeface="Arial"/>
            </a:endParaRPr>
          </a:p>
          <a:p>
            <a:pPr lvl="1" marL="755650" marR="5080" indent="-285750">
              <a:lnSpc>
                <a:spcPct val="100000"/>
              </a:lnSpc>
              <a:spcBef>
                <a:spcPts val="1100"/>
              </a:spcBef>
              <a:buChar char="–"/>
              <a:tabLst>
                <a:tab pos="756285" algn="l"/>
                <a:tab pos="756920" algn="l"/>
              </a:tabLst>
            </a:pPr>
            <a:r>
              <a:rPr dirty="0" sz="2000" spc="-10">
                <a:solidFill>
                  <a:srgbClr val="3A3A3A"/>
                </a:solidFill>
                <a:latin typeface="Arial"/>
                <a:cs typeface="Arial"/>
              </a:rPr>
              <a:t>Do </a:t>
            </a:r>
            <a:r>
              <a:rPr dirty="0" sz="2000" spc="-30">
                <a:solidFill>
                  <a:srgbClr val="3A3A3A"/>
                </a:solidFill>
                <a:latin typeface="Arial"/>
                <a:cs typeface="Arial"/>
              </a:rPr>
              <a:t>you </a:t>
            </a:r>
            <a:r>
              <a:rPr dirty="0" sz="2000" spc="-15">
                <a:solidFill>
                  <a:srgbClr val="3A3A3A"/>
                </a:solidFill>
                <a:latin typeface="Arial"/>
                <a:cs typeface="Arial"/>
              </a:rPr>
              <a:t>have </a:t>
            </a:r>
            <a:r>
              <a:rPr dirty="0" sz="2000" spc="-10">
                <a:solidFill>
                  <a:srgbClr val="3A3A3A"/>
                </a:solidFill>
                <a:latin typeface="Arial"/>
                <a:cs typeface="Arial"/>
              </a:rPr>
              <a:t>(and follow) </a:t>
            </a:r>
            <a:r>
              <a:rPr dirty="0" sz="2000" spc="-5">
                <a:solidFill>
                  <a:srgbClr val="3A3A3A"/>
                </a:solidFill>
                <a:latin typeface="Arial"/>
                <a:cs typeface="Arial"/>
              </a:rPr>
              <a:t>a  procedure </a:t>
            </a:r>
            <a:r>
              <a:rPr dirty="0" sz="2000" spc="-10">
                <a:solidFill>
                  <a:srgbClr val="3A3A3A"/>
                </a:solidFill>
                <a:latin typeface="Arial"/>
                <a:cs typeface="Arial"/>
              </a:rPr>
              <a:t>to </a:t>
            </a:r>
            <a:r>
              <a:rPr dirty="0" sz="2000" spc="-5">
                <a:solidFill>
                  <a:srgbClr val="3A3A3A"/>
                </a:solidFill>
                <a:latin typeface="Arial"/>
                <a:cs typeface="Arial"/>
              </a:rPr>
              <a:t>ensure </a:t>
            </a:r>
            <a:r>
              <a:rPr dirty="0" sz="2000" spc="-10">
                <a:solidFill>
                  <a:srgbClr val="3A3A3A"/>
                </a:solidFill>
                <a:latin typeface="Arial"/>
                <a:cs typeface="Arial"/>
              </a:rPr>
              <a:t>all</a:t>
            </a:r>
            <a:r>
              <a:rPr dirty="0" sz="2000" spc="-150">
                <a:solidFill>
                  <a:srgbClr val="3A3A3A"/>
                </a:solidFill>
                <a:latin typeface="Arial"/>
                <a:cs typeface="Arial"/>
              </a:rPr>
              <a:t> </a:t>
            </a:r>
            <a:r>
              <a:rPr dirty="0" sz="2000" spc="-5">
                <a:solidFill>
                  <a:srgbClr val="3A3A3A"/>
                </a:solidFill>
                <a:latin typeface="Arial"/>
                <a:cs typeface="Arial"/>
              </a:rPr>
              <a:t>documents  are </a:t>
            </a:r>
            <a:r>
              <a:rPr dirty="0" sz="2000">
                <a:solidFill>
                  <a:srgbClr val="3A3A3A"/>
                </a:solidFill>
                <a:latin typeface="Arial"/>
                <a:cs typeface="Arial"/>
              </a:rPr>
              <a:t>kept </a:t>
            </a:r>
            <a:r>
              <a:rPr dirty="0" sz="2000" spc="-10">
                <a:solidFill>
                  <a:srgbClr val="3A3A3A"/>
                </a:solidFill>
                <a:latin typeface="Arial"/>
                <a:cs typeface="Arial"/>
              </a:rPr>
              <a:t>up to</a:t>
            </a:r>
            <a:r>
              <a:rPr dirty="0" sz="2000" spc="-125">
                <a:solidFill>
                  <a:srgbClr val="3A3A3A"/>
                </a:solidFill>
                <a:latin typeface="Arial"/>
                <a:cs typeface="Arial"/>
              </a:rPr>
              <a:t> </a:t>
            </a:r>
            <a:r>
              <a:rPr dirty="0" sz="2000" spc="-10">
                <a:solidFill>
                  <a:srgbClr val="3A3A3A"/>
                </a:solidFill>
                <a:latin typeface="Arial"/>
                <a:cs typeface="Arial"/>
              </a:rPr>
              <a:t>date?</a:t>
            </a:r>
            <a:endParaRPr sz="2000">
              <a:latin typeface="Arial"/>
              <a:cs typeface="Arial"/>
            </a:endParaRPr>
          </a:p>
          <a:p>
            <a:pPr algn="just" lvl="1" marL="756285" marR="527050" indent="-286385">
              <a:lnSpc>
                <a:spcPct val="100000"/>
              </a:lnSpc>
              <a:spcBef>
                <a:spcPts val="1105"/>
              </a:spcBef>
              <a:buChar char="–"/>
              <a:tabLst>
                <a:tab pos="756920" algn="l"/>
              </a:tabLst>
            </a:pPr>
            <a:r>
              <a:rPr dirty="0" sz="2000" spc="-30">
                <a:solidFill>
                  <a:srgbClr val="3A3A3A"/>
                </a:solidFill>
                <a:latin typeface="Arial"/>
                <a:cs typeface="Arial"/>
              </a:rPr>
              <a:t>Staff </a:t>
            </a:r>
            <a:r>
              <a:rPr dirty="0" sz="2000" spc="5">
                <a:solidFill>
                  <a:srgbClr val="3A3A3A"/>
                </a:solidFill>
                <a:latin typeface="Arial"/>
                <a:cs typeface="Arial"/>
              </a:rPr>
              <a:t>must </a:t>
            </a:r>
            <a:r>
              <a:rPr dirty="0" sz="2000">
                <a:solidFill>
                  <a:srgbClr val="3A3A3A"/>
                </a:solidFill>
                <a:latin typeface="Arial"/>
                <a:cs typeface="Arial"/>
              </a:rPr>
              <a:t>know and </a:t>
            </a:r>
            <a:r>
              <a:rPr dirty="0" sz="2000" spc="-5">
                <a:solidFill>
                  <a:srgbClr val="3A3A3A"/>
                </a:solidFill>
                <a:latin typeface="Arial"/>
                <a:cs typeface="Arial"/>
              </a:rPr>
              <a:t>follow </a:t>
            </a:r>
            <a:r>
              <a:rPr dirty="0" sz="2000" spc="-15">
                <a:solidFill>
                  <a:srgbClr val="3A3A3A"/>
                </a:solidFill>
                <a:latin typeface="Arial"/>
                <a:cs typeface="Arial"/>
              </a:rPr>
              <a:t>all  </a:t>
            </a:r>
            <a:r>
              <a:rPr dirty="0" sz="2000" spc="-5">
                <a:solidFill>
                  <a:srgbClr val="3A3A3A"/>
                </a:solidFill>
                <a:latin typeface="Arial"/>
                <a:cs typeface="Arial"/>
              </a:rPr>
              <a:t>document control </a:t>
            </a:r>
            <a:r>
              <a:rPr dirty="0" sz="2000" spc="-10">
                <a:solidFill>
                  <a:srgbClr val="3A3A3A"/>
                </a:solidFill>
                <a:latin typeface="Arial"/>
                <a:cs typeface="Arial"/>
              </a:rPr>
              <a:t>policies </a:t>
            </a:r>
            <a:r>
              <a:rPr dirty="0" sz="2000" spc="-5">
                <a:solidFill>
                  <a:srgbClr val="3A3A3A"/>
                </a:solidFill>
                <a:latin typeface="Arial"/>
                <a:cs typeface="Arial"/>
              </a:rPr>
              <a:t>and  procedures.</a:t>
            </a:r>
            <a:endParaRPr sz="2000">
              <a:latin typeface="Arial"/>
              <a:cs typeface="Arial"/>
            </a:endParaRPr>
          </a:p>
          <a:p>
            <a:pPr lvl="2" marL="1155700" indent="-228600">
              <a:lnSpc>
                <a:spcPct val="100000"/>
              </a:lnSpc>
              <a:spcBef>
                <a:spcPts val="1000"/>
              </a:spcBef>
              <a:buChar char="•"/>
              <a:tabLst>
                <a:tab pos="1155065" algn="l"/>
                <a:tab pos="1155700" algn="l"/>
              </a:tabLst>
            </a:pPr>
            <a:r>
              <a:rPr dirty="0" sz="1600">
                <a:solidFill>
                  <a:srgbClr val="3A3A3A"/>
                </a:solidFill>
                <a:latin typeface="Arial"/>
                <a:cs typeface="Arial"/>
              </a:rPr>
              <a:t>This </a:t>
            </a:r>
            <a:r>
              <a:rPr dirty="0" sz="1600" spc="10">
                <a:solidFill>
                  <a:srgbClr val="3A3A3A"/>
                </a:solidFill>
                <a:latin typeface="Arial"/>
                <a:cs typeface="Arial"/>
              </a:rPr>
              <a:t>must </a:t>
            </a:r>
            <a:r>
              <a:rPr dirty="0" sz="1600" spc="-5">
                <a:solidFill>
                  <a:srgbClr val="3A3A3A"/>
                </a:solidFill>
                <a:latin typeface="Arial"/>
                <a:cs typeface="Arial"/>
              </a:rPr>
              <a:t>be documented, as</a:t>
            </a:r>
            <a:r>
              <a:rPr dirty="0" sz="1600" spc="-170">
                <a:solidFill>
                  <a:srgbClr val="3A3A3A"/>
                </a:solidFill>
                <a:latin typeface="Arial"/>
                <a:cs typeface="Arial"/>
              </a:rPr>
              <a:t> </a:t>
            </a:r>
            <a:r>
              <a:rPr dirty="0" sz="1600" spc="-10">
                <a:solidFill>
                  <a:srgbClr val="3A3A3A"/>
                </a:solidFill>
                <a:latin typeface="Arial"/>
                <a:cs typeface="Arial"/>
              </a:rPr>
              <a:t>well.</a:t>
            </a:r>
            <a:endParaRPr sz="160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6144767" y="1438655"/>
            <a:ext cx="1350263" cy="148132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 txBox="1"/>
          <p:nvPr/>
        </p:nvSpPr>
        <p:spPr>
          <a:xfrm>
            <a:off x="6532624" y="2166471"/>
            <a:ext cx="567690" cy="3149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900" spc="-20">
                <a:solidFill>
                  <a:srgbClr val="3A3A3A"/>
                </a:solidFill>
                <a:latin typeface="Arial"/>
                <a:cs typeface="Arial"/>
              </a:rPr>
              <a:t>Q</a:t>
            </a:r>
            <a:r>
              <a:rPr dirty="0" sz="1900" spc="-25">
                <a:solidFill>
                  <a:srgbClr val="3A3A3A"/>
                </a:solidFill>
                <a:latin typeface="Arial"/>
                <a:cs typeface="Arial"/>
              </a:rPr>
              <a:t>MS</a:t>
            </a:r>
            <a:endParaRPr sz="1900"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5468111" y="2913888"/>
            <a:ext cx="2700527" cy="148132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4794503" y="4389120"/>
            <a:ext cx="4047743" cy="148132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 txBox="1"/>
          <p:nvPr/>
        </p:nvSpPr>
        <p:spPr>
          <a:xfrm>
            <a:off x="5955869" y="3739337"/>
            <a:ext cx="1850389" cy="3149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900" spc="-5">
                <a:solidFill>
                  <a:srgbClr val="3A3A3A"/>
                </a:solidFill>
                <a:latin typeface="Arial"/>
                <a:cs typeface="Arial"/>
              </a:rPr>
              <a:t>SOPs/Processes</a:t>
            </a:r>
            <a:endParaRPr sz="190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5791118" y="4641469"/>
            <a:ext cx="2014220" cy="89408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algn="ctr" marL="12700" marR="5080" indent="-7620">
              <a:lnSpc>
                <a:spcPct val="100000"/>
              </a:lnSpc>
              <a:spcBef>
                <a:spcPts val="95"/>
              </a:spcBef>
            </a:pPr>
            <a:r>
              <a:rPr dirty="0" sz="1900">
                <a:solidFill>
                  <a:srgbClr val="3A3A3A"/>
                </a:solidFill>
                <a:latin typeface="Arial"/>
                <a:cs typeface="Arial"/>
              </a:rPr>
              <a:t>Work Instructions,  </a:t>
            </a:r>
            <a:r>
              <a:rPr dirty="0" sz="1900" spc="-10">
                <a:solidFill>
                  <a:srgbClr val="3A3A3A"/>
                </a:solidFill>
                <a:latin typeface="Arial"/>
                <a:cs typeface="Arial"/>
              </a:rPr>
              <a:t>Forms,</a:t>
            </a:r>
            <a:r>
              <a:rPr dirty="0" sz="1900" spc="-40">
                <a:solidFill>
                  <a:srgbClr val="3A3A3A"/>
                </a:solidFill>
                <a:latin typeface="Arial"/>
                <a:cs typeface="Arial"/>
              </a:rPr>
              <a:t> </a:t>
            </a:r>
            <a:r>
              <a:rPr dirty="0" sz="1900">
                <a:solidFill>
                  <a:srgbClr val="3A3A3A"/>
                </a:solidFill>
                <a:latin typeface="Arial"/>
                <a:cs typeface="Arial"/>
              </a:rPr>
              <a:t>Checklists,  </a:t>
            </a:r>
            <a:r>
              <a:rPr dirty="0" sz="1900" spc="-5">
                <a:solidFill>
                  <a:srgbClr val="3A3A3A"/>
                </a:solidFill>
                <a:latin typeface="Arial"/>
                <a:cs typeface="Arial"/>
              </a:rPr>
              <a:t>Flowcharts,</a:t>
            </a:r>
            <a:r>
              <a:rPr dirty="0" sz="1900" spc="-70">
                <a:solidFill>
                  <a:srgbClr val="3A3A3A"/>
                </a:solidFill>
                <a:latin typeface="Arial"/>
                <a:cs typeface="Arial"/>
              </a:rPr>
              <a:t> </a:t>
            </a:r>
            <a:r>
              <a:rPr dirty="0" sz="1900">
                <a:solidFill>
                  <a:srgbClr val="3A3A3A"/>
                </a:solidFill>
                <a:latin typeface="Arial"/>
                <a:cs typeface="Arial"/>
              </a:rPr>
              <a:t>etc.</a:t>
            </a:r>
            <a:endParaRPr sz="1900">
              <a:latin typeface="Arial"/>
              <a:cs typeface="Arial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3544823" y="5687567"/>
            <a:ext cx="859536" cy="896111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 txBox="1"/>
          <p:nvPr/>
        </p:nvSpPr>
        <p:spPr>
          <a:xfrm>
            <a:off x="6767669" y="6279678"/>
            <a:ext cx="1876425" cy="46355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algn="r" marR="38100">
              <a:lnSpc>
                <a:spcPts val="1405"/>
              </a:lnSpc>
            </a:pPr>
            <a:r>
              <a:rPr dirty="0" sz="1200" spc="-5">
                <a:solidFill>
                  <a:srgbClr val="00A0AF"/>
                </a:solidFill>
                <a:latin typeface="Franklin Gothic Medium"/>
                <a:cs typeface="Franklin Gothic Medium"/>
              </a:rPr>
              <a:t>QMS Quick Learning</a:t>
            </a:r>
            <a:r>
              <a:rPr dirty="0" sz="1200" spc="-110">
                <a:solidFill>
                  <a:srgbClr val="00A0AF"/>
                </a:solidFill>
                <a:latin typeface="Franklin Gothic Medium"/>
                <a:cs typeface="Franklin Gothic Medium"/>
              </a:rPr>
              <a:t> </a:t>
            </a:r>
            <a:r>
              <a:rPr dirty="0" sz="1200" spc="-10">
                <a:solidFill>
                  <a:srgbClr val="00A0AF"/>
                </a:solidFill>
                <a:latin typeface="Franklin Gothic Medium"/>
                <a:cs typeface="Franklin Gothic Medium"/>
              </a:rPr>
              <a:t>Activity</a:t>
            </a:r>
            <a:endParaRPr sz="1200">
              <a:latin typeface="Franklin Gothic Medium"/>
              <a:cs typeface="Franklin Gothic Medium"/>
            </a:endParaRPr>
          </a:p>
          <a:p>
            <a:pPr algn="r" marR="17780">
              <a:lnSpc>
                <a:spcPts val="2125"/>
              </a:lnSpc>
            </a:pPr>
            <a:fld id="{81D60167-4931-47E6-BA6A-407CBD079E47}" type="slidenum">
              <a:rPr dirty="0" sz="1800" spc="-5">
                <a:solidFill>
                  <a:srgbClr val="3A3A3A"/>
                </a:solidFill>
                <a:latin typeface="Arial"/>
                <a:cs typeface="Arial"/>
              </a:rPr>
              <a:t>43</a:t>
            </a:fld>
            <a:endParaRPr sz="1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524000" y="1295400"/>
            <a:ext cx="6324600" cy="4203065"/>
          </a:xfrm>
          <a:custGeom>
            <a:avLst/>
            <a:gdLst/>
            <a:ahLst/>
            <a:cxnLst/>
            <a:rect l="l" t="t" r="r" b="b"/>
            <a:pathLst>
              <a:path w="6324600" h="4203065">
                <a:moveTo>
                  <a:pt x="0" y="0"/>
                </a:moveTo>
                <a:lnTo>
                  <a:pt x="6324600" y="0"/>
                </a:lnTo>
                <a:lnTo>
                  <a:pt x="6324600" y="4203065"/>
                </a:lnTo>
                <a:lnTo>
                  <a:pt x="0" y="4203065"/>
                </a:lnTo>
                <a:lnTo>
                  <a:pt x="0" y="0"/>
                </a:lnTo>
                <a:close/>
              </a:path>
            </a:pathLst>
          </a:custGeom>
          <a:solidFill>
            <a:srgbClr val="EAF4FA">
              <a:alpha val="61177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3834384" y="1295400"/>
            <a:ext cx="1706880" cy="1134110"/>
          </a:xfrm>
          <a:custGeom>
            <a:avLst/>
            <a:gdLst/>
            <a:ahLst/>
            <a:cxnLst/>
            <a:rect l="l" t="t" r="r" b="b"/>
            <a:pathLst>
              <a:path w="1706879" h="1134110">
                <a:moveTo>
                  <a:pt x="853439" y="0"/>
                </a:moveTo>
                <a:lnTo>
                  <a:pt x="0" y="1133602"/>
                </a:lnTo>
                <a:lnTo>
                  <a:pt x="1706879" y="1133602"/>
                </a:lnTo>
                <a:lnTo>
                  <a:pt x="853439" y="0"/>
                </a:lnTo>
                <a:close/>
              </a:path>
            </a:pathLst>
          </a:custGeom>
          <a:solidFill>
            <a:srgbClr val="E6E0E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3835908" y="1296924"/>
            <a:ext cx="1706880" cy="1134110"/>
          </a:xfrm>
          <a:custGeom>
            <a:avLst/>
            <a:gdLst/>
            <a:ahLst/>
            <a:cxnLst/>
            <a:rect l="l" t="t" r="r" b="b"/>
            <a:pathLst>
              <a:path w="1706879" h="1134110">
                <a:moveTo>
                  <a:pt x="0" y="1133602"/>
                </a:moveTo>
                <a:lnTo>
                  <a:pt x="853440" y="0"/>
                </a:lnTo>
                <a:lnTo>
                  <a:pt x="1706880" y="1133602"/>
                </a:lnTo>
                <a:lnTo>
                  <a:pt x="0" y="1133602"/>
                </a:lnTo>
                <a:close/>
              </a:path>
            </a:pathLst>
          </a:custGeom>
          <a:ln w="27432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2980944" y="2429255"/>
            <a:ext cx="3413760" cy="1134110"/>
          </a:xfrm>
          <a:custGeom>
            <a:avLst/>
            <a:gdLst/>
            <a:ahLst/>
            <a:cxnLst/>
            <a:rect l="l" t="t" r="r" b="b"/>
            <a:pathLst>
              <a:path w="3413760" h="1134110">
                <a:moveTo>
                  <a:pt x="2560281" y="0"/>
                </a:moveTo>
                <a:lnTo>
                  <a:pt x="853478" y="0"/>
                </a:lnTo>
                <a:lnTo>
                  <a:pt x="0" y="1133602"/>
                </a:lnTo>
                <a:lnTo>
                  <a:pt x="3413760" y="1133602"/>
                </a:lnTo>
                <a:lnTo>
                  <a:pt x="2560281" y="0"/>
                </a:lnTo>
                <a:close/>
              </a:path>
            </a:pathLst>
          </a:custGeom>
          <a:solidFill>
            <a:srgbClr val="DBEEF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2982467" y="2430778"/>
            <a:ext cx="3413760" cy="1134110"/>
          </a:xfrm>
          <a:custGeom>
            <a:avLst/>
            <a:gdLst/>
            <a:ahLst/>
            <a:cxnLst/>
            <a:rect l="l" t="t" r="r" b="b"/>
            <a:pathLst>
              <a:path w="3413760" h="1134110">
                <a:moveTo>
                  <a:pt x="0" y="1133602"/>
                </a:moveTo>
                <a:lnTo>
                  <a:pt x="853478" y="0"/>
                </a:lnTo>
                <a:lnTo>
                  <a:pt x="2560281" y="0"/>
                </a:lnTo>
                <a:lnTo>
                  <a:pt x="3413760" y="1133602"/>
                </a:lnTo>
                <a:lnTo>
                  <a:pt x="0" y="1133602"/>
                </a:lnTo>
                <a:close/>
              </a:path>
            </a:pathLst>
          </a:custGeom>
          <a:ln w="27431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2127502" y="3563111"/>
            <a:ext cx="5120640" cy="1134110"/>
          </a:xfrm>
          <a:custGeom>
            <a:avLst/>
            <a:gdLst/>
            <a:ahLst/>
            <a:cxnLst/>
            <a:rect l="l" t="t" r="r" b="b"/>
            <a:pathLst>
              <a:path w="5120640" h="1134110">
                <a:moveTo>
                  <a:pt x="4267161" y="0"/>
                </a:moveTo>
                <a:lnTo>
                  <a:pt x="853478" y="0"/>
                </a:lnTo>
                <a:lnTo>
                  <a:pt x="0" y="1133602"/>
                </a:lnTo>
                <a:lnTo>
                  <a:pt x="5120640" y="1133602"/>
                </a:lnTo>
                <a:lnTo>
                  <a:pt x="4267161" y="0"/>
                </a:lnTo>
                <a:close/>
              </a:path>
            </a:pathLst>
          </a:custGeom>
          <a:solidFill>
            <a:srgbClr val="FDEAD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2129027" y="3564635"/>
            <a:ext cx="5120640" cy="1134110"/>
          </a:xfrm>
          <a:custGeom>
            <a:avLst/>
            <a:gdLst/>
            <a:ahLst/>
            <a:cxnLst/>
            <a:rect l="l" t="t" r="r" b="b"/>
            <a:pathLst>
              <a:path w="5120640" h="1134110">
                <a:moveTo>
                  <a:pt x="0" y="1133602"/>
                </a:moveTo>
                <a:lnTo>
                  <a:pt x="853478" y="0"/>
                </a:lnTo>
                <a:lnTo>
                  <a:pt x="4267161" y="0"/>
                </a:lnTo>
                <a:lnTo>
                  <a:pt x="5120640" y="1133602"/>
                </a:lnTo>
                <a:lnTo>
                  <a:pt x="0" y="1133602"/>
                </a:lnTo>
                <a:close/>
              </a:path>
            </a:pathLst>
          </a:custGeom>
          <a:ln w="27431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1524000" y="4696967"/>
            <a:ext cx="6324600" cy="802005"/>
          </a:xfrm>
          <a:custGeom>
            <a:avLst/>
            <a:gdLst/>
            <a:ahLst/>
            <a:cxnLst/>
            <a:rect l="l" t="t" r="r" b="b"/>
            <a:pathLst>
              <a:path w="6324600" h="802004">
                <a:moveTo>
                  <a:pt x="5722353" y="0"/>
                </a:moveTo>
                <a:lnTo>
                  <a:pt x="602246" y="0"/>
                </a:lnTo>
                <a:lnTo>
                  <a:pt x="0" y="801623"/>
                </a:lnTo>
                <a:lnTo>
                  <a:pt x="6324600" y="801623"/>
                </a:lnTo>
                <a:lnTo>
                  <a:pt x="5722353" y="0"/>
                </a:lnTo>
                <a:close/>
              </a:path>
            </a:pathLst>
          </a:custGeom>
          <a:solidFill>
            <a:srgbClr val="FCE3D3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1525524" y="4698491"/>
            <a:ext cx="6324600" cy="802005"/>
          </a:xfrm>
          <a:custGeom>
            <a:avLst/>
            <a:gdLst/>
            <a:ahLst/>
            <a:cxnLst/>
            <a:rect l="l" t="t" r="r" b="b"/>
            <a:pathLst>
              <a:path w="6324600" h="802004">
                <a:moveTo>
                  <a:pt x="0" y="801623"/>
                </a:moveTo>
                <a:lnTo>
                  <a:pt x="602246" y="0"/>
                </a:lnTo>
                <a:lnTo>
                  <a:pt x="5722353" y="0"/>
                </a:lnTo>
                <a:lnTo>
                  <a:pt x="6324600" y="801623"/>
                </a:lnTo>
                <a:lnTo>
                  <a:pt x="0" y="801623"/>
                </a:lnTo>
                <a:close/>
              </a:path>
            </a:pathLst>
          </a:custGeom>
          <a:ln w="27432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 txBox="1"/>
          <p:nvPr/>
        </p:nvSpPr>
        <p:spPr>
          <a:xfrm>
            <a:off x="1524000" y="1208491"/>
            <a:ext cx="6324600" cy="4277360"/>
          </a:xfrm>
          <a:prstGeom prst="rect">
            <a:avLst/>
          </a:prstGeom>
        </p:spPr>
        <p:txBody>
          <a:bodyPr wrap="square" lIns="0" tIns="219075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1725"/>
              </a:spcBef>
            </a:pPr>
            <a:r>
              <a:rPr dirty="0" sz="2800">
                <a:solidFill>
                  <a:srgbClr val="3A3A3A"/>
                </a:solidFill>
                <a:latin typeface="Arial"/>
                <a:cs typeface="Arial"/>
              </a:rPr>
              <a:t>Policies</a:t>
            </a:r>
            <a:endParaRPr sz="2800">
              <a:latin typeface="Arial"/>
              <a:cs typeface="Arial"/>
            </a:endParaRPr>
          </a:p>
          <a:p>
            <a:pPr algn="ctr">
              <a:lnSpc>
                <a:spcPct val="100000"/>
              </a:lnSpc>
              <a:spcBef>
                <a:spcPts val="935"/>
              </a:spcBef>
            </a:pPr>
            <a:r>
              <a:rPr dirty="0" sz="1600" spc="10">
                <a:solidFill>
                  <a:srgbClr val="3A3A3A"/>
                </a:solidFill>
                <a:latin typeface="Arial"/>
                <a:cs typeface="Arial"/>
              </a:rPr>
              <a:t>“What </a:t>
            </a:r>
            <a:r>
              <a:rPr dirty="0" sz="1600" spc="-30">
                <a:solidFill>
                  <a:srgbClr val="3A3A3A"/>
                </a:solidFill>
                <a:latin typeface="Arial"/>
                <a:cs typeface="Arial"/>
              </a:rPr>
              <a:t>we</a:t>
            </a:r>
            <a:r>
              <a:rPr dirty="0" sz="1600" spc="-210">
                <a:solidFill>
                  <a:srgbClr val="3A3A3A"/>
                </a:solidFill>
                <a:latin typeface="Arial"/>
                <a:cs typeface="Arial"/>
              </a:rPr>
              <a:t> </a:t>
            </a:r>
            <a:r>
              <a:rPr dirty="0" sz="1600" spc="-10">
                <a:solidFill>
                  <a:srgbClr val="3A3A3A"/>
                </a:solidFill>
                <a:latin typeface="Arial"/>
                <a:cs typeface="Arial"/>
              </a:rPr>
              <a:t>do”</a:t>
            </a:r>
            <a:endParaRPr sz="16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165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</a:pPr>
            <a:r>
              <a:rPr dirty="0" sz="2800">
                <a:solidFill>
                  <a:srgbClr val="3A3A3A"/>
                </a:solidFill>
                <a:latin typeface="Arial"/>
                <a:cs typeface="Arial"/>
              </a:rPr>
              <a:t>Processes</a:t>
            </a:r>
            <a:endParaRPr sz="2800">
              <a:latin typeface="Arial"/>
              <a:cs typeface="Arial"/>
            </a:endParaRPr>
          </a:p>
          <a:p>
            <a:pPr algn="ctr" marL="2160905" marR="2145665">
              <a:lnSpc>
                <a:spcPts val="1700"/>
              </a:lnSpc>
              <a:spcBef>
                <a:spcPts val="1275"/>
              </a:spcBef>
            </a:pPr>
            <a:r>
              <a:rPr dirty="0" sz="1600" spc="-5">
                <a:solidFill>
                  <a:srgbClr val="3A3A3A"/>
                </a:solidFill>
                <a:latin typeface="Arial"/>
                <a:cs typeface="Arial"/>
              </a:rPr>
              <a:t>“How </a:t>
            </a:r>
            <a:r>
              <a:rPr dirty="0" sz="1600">
                <a:solidFill>
                  <a:srgbClr val="3A3A3A"/>
                </a:solidFill>
                <a:latin typeface="Arial"/>
                <a:cs typeface="Arial"/>
              </a:rPr>
              <a:t>it </a:t>
            </a:r>
            <a:r>
              <a:rPr dirty="0" sz="1600" spc="-5">
                <a:solidFill>
                  <a:srgbClr val="3A3A3A"/>
                </a:solidFill>
                <a:latin typeface="Arial"/>
                <a:cs typeface="Arial"/>
              </a:rPr>
              <a:t>happens”</a:t>
            </a:r>
            <a:r>
              <a:rPr dirty="0" sz="1600" spc="-185">
                <a:solidFill>
                  <a:srgbClr val="3A3A3A"/>
                </a:solidFill>
                <a:latin typeface="Arial"/>
                <a:cs typeface="Arial"/>
              </a:rPr>
              <a:t> </a:t>
            </a:r>
            <a:r>
              <a:rPr dirty="0" sz="1600">
                <a:solidFill>
                  <a:srgbClr val="3A3A3A"/>
                </a:solidFill>
                <a:latin typeface="Arial"/>
                <a:cs typeface="Arial"/>
              </a:rPr>
              <a:t>(flow  </a:t>
            </a:r>
            <a:r>
              <a:rPr dirty="0" sz="1600" spc="-5">
                <a:solidFill>
                  <a:srgbClr val="3A3A3A"/>
                </a:solidFill>
                <a:latin typeface="Arial"/>
                <a:cs typeface="Arial"/>
              </a:rPr>
              <a:t>charts/tables)</a:t>
            </a:r>
            <a:endParaRPr sz="1600">
              <a:latin typeface="Arial"/>
              <a:cs typeface="Arial"/>
            </a:endParaRPr>
          </a:p>
          <a:p>
            <a:pPr algn="ctr" marL="1807210" marR="1793239">
              <a:lnSpc>
                <a:spcPts val="2590"/>
              </a:lnSpc>
              <a:spcBef>
                <a:spcPts val="805"/>
              </a:spcBef>
            </a:pPr>
            <a:r>
              <a:rPr dirty="0" sz="2400">
                <a:solidFill>
                  <a:srgbClr val="3A3A3A"/>
                </a:solidFill>
                <a:latin typeface="Arial"/>
                <a:cs typeface="Arial"/>
              </a:rPr>
              <a:t>Procedures and</a:t>
            </a:r>
            <a:r>
              <a:rPr dirty="0" sz="2400" spc="-254">
                <a:solidFill>
                  <a:srgbClr val="3A3A3A"/>
                </a:solidFill>
                <a:latin typeface="Arial"/>
                <a:cs typeface="Arial"/>
              </a:rPr>
              <a:t> </a:t>
            </a:r>
            <a:r>
              <a:rPr dirty="0" sz="2400">
                <a:solidFill>
                  <a:srgbClr val="3A3A3A"/>
                </a:solidFill>
                <a:latin typeface="Arial"/>
                <a:cs typeface="Arial"/>
              </a:rPr>
              <a:t>Job  Aids</a:t>
            </a:r>
            <a:endParaRPr sz="2400">
              <a:latin typeface="Arial"/>
              <a:cs typeface="Arial"/>
            </a:endParaRPr>
          </a:p>
          <a:p>
            <a:pPr algn="ctr">
              <a:lnSpc>
                <a:spcPts val="1490"/>
              </a:lnSpc>
            </a:pPr>
            <a:r>
              <a:rPr dirty="0" sz="1400" spc="-10">
                <a:solidFill>
                  <a:srgbClr val="3A3A3A"/>
                </a:solidFill>
                <a:latin typeface="Arial"/>
                <a:cs typeface="Arial"/>
              </a:rPr>
              <a:t>(assignment</a:t>
            </a:r>
            <a:r>
              <a:rPr dirty="0" sz="1400" spc="-65">
                <a:solidFill>
                  <a:srgbClr val="3A3A3A"/>
                </a:solidFill>
                <a:latin typeface="Arial"/>
                <a:cs typeface="Arial"/>
              </a:rPr>
              <a:t> </a:t>
            </a:r>
            <a:r>
              <a:rPr dirty="0" sz="1400" spc="-10">
                <a:solidFill>
                  <a:srgbClr val="3A3A3A"/>
                </a:solidFill>
                <a:latin typeface="Arial"/>
                <a:cs typeface="Arial"/>
              </a:rPr>
              <a:t>aids)</a:t>
            </a:r>
            <a:endParaRPr sz="1400">
              <a:latin typeface="Arial"/>
              <a:cs typeface="Arial"/>
            </a:endParaRPr>
          </a:p>
          <a:p>
            <a:pPr algn="ctr">
              <a:lnSpc>
                <a:spcPts val="1900"/>
              </a:lnSpc>
              <a:spcBef>
                <a:spcPts val="305"/>
              </a:spcBef>
            </a:pPr>
            <a:r>
              <a:rPr dirty="0" sz="1600" spc="-5">
                <a:solidFill>
                  <a:srgbClr val="3A3A3A"/>
                </a:solidFill>
                <a:latin typeface="Arial"/>
                <a:cs typeface="Arial"/>
              </a:rPr>
              <a:t>“How </a:t>
            </a:r>
            <a:r>
              <a:rPr dirty="0" sz="1600" spc="5">
                <a:solidFill>
                  <a:srgbClr val="3A3A3A"/>
                </a:solidFill>
                <a:latin typeface="Arial"/>
                <a:cs typeface="Arial"/>
              </a:rPr>
              <a:t>to </a:t>
            </a:r>
            <a:r>
              <a:rPr dirty="0" sz="1600" spc="-5">
                <a:solidFill>
                  <a:srgbClr val="3A3A3A"/>
                </a:solidFill>
                <a:latin typeface="Arial"/>
                <a:cs typeface="Arial"/>
              </a:rPr>
              <a:t>do</a:t>
            </a:r>
            <a:r>
              <a:rPr dirty="0" sz="1600" spc="-45">
                <a:solidFill>
                  <a:srgbClr val="3A3A3A"/>
                </a:solidFill>
                <a:latin typeface="Arial"/>
                <a:cs typeface="Arial"/>
              </a:rPr>
              <a:t> </a:t>
            </a:r>
            <a:r>
              <a:rPr dirty="0" sz="1600">
                <a:solidFill>
                  <a:srgbClr val="3A3A3A"/>
                </a:solidFill>
                <a:latin typeface="Arial"/>
                <a:cs typeface="Arial"/>
              </a:rPr>
              <a:t>it”</a:t>
            </a:r>
            <a:endParaRPr sz="1600">
              <a:latin typeface="Arial"/>
              <a:cs typeface="Arial"/>
            </a:endParaRPr>
          </a:p>
          <a:p>
            <a:pPr algn="ctr">
              <a:lnSpc>
                <a:spcPts val="3220"/>
              </a:lnSpc>
            </a:pPr>
            <a:r>
              <a:rPr dirty="0" sz="2700" spc="5">
                <a:solidFill>
                  <a:srgbClr val="3A3A3A"/>
                </a:solidFill>
                <a:latin typeface="Arial"/>
                <a:cs typeface="Arial"/>
              </a:rPr>
              <a:t>Forms &amp;</a:t>
            </a:r>
            <a:r>
              <a:rPr dirty="0" sz="2700" spc="-125">
                <a:solidFill>
                  <a:srgbClr val="3A3A3A"/>
                </a:solidFill>
                <a:latin typeface="Arial"/>
                <a:cs typeface="Arial"/>
              </a:rPr>
              <a:t> </a:t>
            </a:r>
            <a:r>
              <a:rPr dirty="0" sz="2700">
                <a:solidFill>
                  <a:srgbClr val="3A3A3A"/>
                </a:solidFill>
                <a:latin typeface="Arial"/>
                <a:cs typeface="Arial"/>
              </a:rPr>
              <a:t>Records</a:t>
            </a:r>
            <a:endParaRPr sz="2700">
              <a:latin typeface="Arial"/>
              <a:cs typeface="Arial"/>
            </a:endParaRPr>
          </a:p>
          <a:p>
            <a:pPr algn="ctr">
              <a:lnSpc>
                <a:spcPct val="100000"/>
              </a:lnSpc>
              <a:spcBef>
                <a:spcPts val="835"/>
              </a:spcBef>
            </a:pPr>
            <a:r>
              <a:rPr dirty="0" sz="1600" spc="10">
                <a:solidFill>
                  <a:srgbClr val="3A3A3A"/>
                </a:solidFill>
                <a:latin typeface="Arial"/>
                <a:cs typeface="Arial"/>
              </a:rPr>
              <a:t>“What</a:t>
            </a:r>
            <a:r>
              <a:rPr dirty="0" sz="1600" spc="-85">
                <a:solidFill>
                  <a:srgbClr val="3A3A3A"/>
                </a:solidFill>
                <a:latin typeface="Arial"/>
                <a:cs typeface="Arial"/>
              </a:rPr>
              <a:t> </a:t>
            </a:r>
            <a:r>
              <a:rPr dirty="0" sz="1600" spc="-10">
                <a:solidFill>
                  <a:srgbClr val="3A3A3A"/>
                </a:solidFill>
                <a:latin typeface="Arial"/>
                <a:cs typeface="Arial"/>
              </a:rPr>
              <a:t>happened”</a:t>
            </a:r>
            <a:endParaRPr sz="1600">
              <a:latin typeface="Arial"/>
              <a:cs typeface="Arial"/>
            </a:endParaRPr>
          </a:p>
        </p:txBody>
      </p:sp>
      <p:sp>
        <p:nvSpPr>
          <p:cNvPr id="12" name="object 1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3335" rIns="0" bIns="0" rtlCol="0" vert="horz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dirty="0" spc="-20"/>
              <a:t>Know </a:t>
            </a:r>
            <a:r>
              <a:rPr dirty="0"/>
              <a:t>the </a:t>
            </a:r>
            <a:r>
              <a:rPr dirty="0" spc="-5"/>
              <a:t>Difference </a:t>
            </a:r>
            <a:r>
              <a:rPr dirty="0" spc="-20"/>
              <a:t>between </a:t>
            </a:r>
            <a:r>
              <a:rPr dirty="0"/>
              <a:t>a </a:t>
            </a:r>
            <a:r>
              <a:rPr dirty="0" spc="-15"/>
              <a:t>Policy,</a:t>
            </a:r>
            <a:r>
              <a:rPr dirty="0" spc="-330"/>
              <a:t> </a:t>
            </a:r>
            <a:r>
              <a:rPr dirty="0"/>
              <a:t>Process,  </a:t>
            </a:r>
            <a:r>
              <a:rPr dirty="0" spc="-10"/>
              <a:t>Procedure </a:t>
            </a:r>
            <a:r>
              <a:rPr dirty="0" spc="-5"/>
              <a:t>and</a:t>
            </a:r>
            <a:r>
              <a:rPr dirty="0" spc="-105"/>
              <a:t> </a:t>
            </a:r>
            <a:r>
              <a:rPr dirty="0" spc="-20"/>
              <a:t>Records</a:t>
            </a:r>
          </a:p>
        </p:txBody>
      </p:sp>
      <p:sp>
        <p:nvSpPr>
          <p:cNvPr id="13" name="object 13"/>
          <p:cNvSpPr/>
          <p:nvPr/>
        </p:nvSpPr>
        <p:spPr>
          <a:xfrm>
            <a:off x="3544823" y="5687567"/>
            <a:ext cx="859536" cy="89611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 txBox="1"/>
          <p:nvPr/>
        </p:nvSpPr>
        <p:spPr>
          <a:xfrm>
            <a:off x="6767669" y="6279678"/>
            <a:ext cx="1876425" cy="46355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algn="r" marR="38100">
              <a:lnSpc>
                <a:spcPts val="1405"/>
              </a:lnSpc>
            </a:pPr>
            <a:r>
              <a:rPr dirty="0" sz="1200" spc="-5">
                <a:solidFill>
                  <a:srgbClr val="00A0AF"/>
                </a:solidFill>
                <a:latin typeface="Franklin Gothic Medium"/>
                <a:cs typeface="Franklin Gothic Medium"/>
              </a:rPr>
              <a:t>QMS Quick Learning</a:t>
            </a:r>
            <a:r>
              <a:rPr dirty="0" sz="1200" spc="-110">
                <a:solidFill>
                  <a:srgbClr val="00A0AF"/>
                </a:solidFill>
                <a:latin typeface="Franklin Gothic Medium"/>
                <a:cs typeface="Franklin Gothic Medium"/>
              </a:rPr>
              <a:t> </a:t>
            </a:r>
            <a:r>
              <a:rPr dirty="0" sz="1200" spc="-10">
                <a:solidFill>
                  <a:srgbClr val="00A0AF"/>
                </a:solidFill>
                <a:latin typeface="Franklin Gothic Medium"/>
                <a:cs typeface="Franklin Gothic Medium"/>
              </a:rPr>
              <a:t>Activity</a:t>
            </a:r>
            <a:endParaRPr sz="1200">
              <a:latin typeface="Franklin Gothic Medium"/>
              <a:cs typeface="Franklin Gothic Medium"/>
            </a:endParaRPr>
          </a:p>
          <a:p>
            <a:pPr algn="r" marR="17780">
              <a:lnSpc>
                <a:spcPts val="2125"/>
              </a:lnSpc>
            </a:pPr>
            <a:fld id="{81D60167-4931-47E6-BA6A-407CBD079E47}" type="slidenum">
              <a:rPr dirty="0" sz="1800" spc="-5">
                <a:solidFill>
                  <a:srgbClr val="3A3A3A"/>
                </a:solidFill>
                <a:latin typeface="Arial"/>
                <a:cs typeface="Arial"/>
              </a:rPr>
              <a:t>43</a:t>
            </a:fld>
            <a:endParaRPr sz="1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43991" y="260985"/>
            <a:ext cx="6763384" cy="636270"/>
          </a:xfrm>
          <a:prstGeom prst="rect"/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4000" spc="-5"/>
              <a:t>Management </a:t>
            </a:r>
            <a:r>
              <a:rPr dirty="0" sz="4000"/>
              <a:t>must ensure</a:t>
            </a:r>
            <a:r>
              <a:rPr dirty="0" sz="4000" spc="-270"/>
              <a:t> </a:t>
            </a:r>
            <a:r>
              <a:rPr dirty="0" sz="4000"/>
              <a:t>that</a:t>
            </a:r>
            <a:endParaRPr sz="4000"/>
          </a:p>
        </p:txBody>
      </p:sp>
      <p:sp>
        <p:nvSpPr>
          <p:cNvPr id="3" name="object 3"/>
          <p:cNvSpPr/>
          <p:nvPr/>
        </p:nvSpPr>
        <p:spPr>
          <a:xfrm>
            <a:off x="1999488" y="1673352"/>
            <a:ext cx="1106423" cy="110337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/>
          <p:nvPr/>
        </p:nvSpPr>
        <p:spPr>
          <a:xfrm>
            <a:off x="2284760" y="2030344"/>
            <a:ext cx="528955" cy="32956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2000" spc="-15">
                <a:solidFill>
                  <a:srgbClr val="FFFFFF"/>
                </a:solidFill>
                <a:latin typeface="Arial"/>
                <a:cs typeface="Arial"/>
              </a:rPr>
              <a:t>Pl</a:t>
            </a:r>
            <a:r>
              <a:rPr dirty="0" sz="2000" spc="-10">
                <a:solidFill>
                  <a:srgbClr val="FFFFFF"/>
                </a:solidFill>
                <a:latin typeface="Arial"/>
                <a:cs typeface="Arial"/>
              </a:rPr>
              <a:t>an</a:t>
            </a:r>
            <a:endParaRPr sz="200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2889504" y="2563367"/>
            <a:ext cx="478535" cy="47548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3166872" y="2837688"/>
            <a:ext cx="1103375" cy="1106423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 txBox="1"/>
          <p:nvPr/>
        </p:nvSpPr>
        <p:spPr>
          <a:xfrm>
            <a:off x="3541460" y="3195574"/>
            <a:ext cx="349250" cy="32956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2000" spc="-10">
                <a:solidFill>
                  <a:srgbClr val="FFFFFF"/>
                </a:solidFill>
                <a:latin typeface="Arial"/>
                <a:cs typeface="Arial"/>
              </a:rPr>
              <a:t>Do</a:t>
            </a:r>
            <a:endParaRPr sz="2000">
              <a:latin typeface="Arial"/>
              <a:cs typeface="Arial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2901696" y="3730752"/>
            <a:ext cx="475487" cy="475487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1999488" y="4005071"/>
            <a:ext cx="1106423" cy="1103375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 txBox="1"/>
          <p:nvPr/>
        </p:nvSpPr>
        <p:spPr>
          <a:xfrm>
            <a:off x="2176556" y="4360165"/>
            <a:ext cx="743585" cy="32956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2000" spc="-10">
                <a:solidFill>
                  <a:srgbClr val="FFFFFF"/>
                </a:solidFill>
                <a:latin typeface="Arial"/>
                <a:cs typeface="Arial"/>
              </a:rPr>
              <a:t>C</a:t>
            </a:r>
            <a:r>
              <a:rPr dirty="0" sz="2000" spc="-10">
                <a:solidFill>
                  <a:srgbClr val="FFFFFF"/>
                </a:solidFill>
                <a:latin typeface="Arial"/>
                <a:cs typeface="Arial"/>
              </a:rPr>
              <a:t>he</a:t>
            </a:r>
            <a:r>
              <a:rPr dirty="0" sz="2000" spc="5">
                <a:solidFill>
                  <a:srgbClr val="FFFFFF"/>
                </a:solidFill>
                <a:latin typeface="Arial"/>
                <a:cs typeface="Arial"/>
              </a:rPr>
              <a:t>c</a:t>
            </a:r>
            <a:r>
              <a:rPr dirty="0" sz="2000" spc="-5">
                <a:solidFill>
                  <a:srgbClr val="FFFFFF"/>
                </a:solidFill>
                <a:latin typeface="Arial"/>
                <a:cs typeface="Arial"/>
              </a:rPr>
              <a:t>k</a:t>
            </a:r>
            <a:endParaRPr sz="2000">
              <a:latin typeface="Arial"/>
              <a:cs typeface="Arial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1737360" y="3742944"/>
            <a:ext cx="475487" cy="472439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835152" y="2837688"/>
            <a:ext cx="1103375" cy="1106423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 txBox="1"/>
          <p:nvPr/>
        </p:nvSpPr>
        <p:spPr>
          <a:xfrm>
            <a:off x="1189634" y="3195574"/>
            <a:ext cx="391795" cy="32956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2000" spc="-20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dirty="0" sz="2000" spc="5">
                <a:solidFill>
                  <a:srgbClr val="FFFFFF"/>
                </a:solidFill>
                <a:latin typeface="Arial"/>
                <a:cs typeface="Arial"/>
              </a:rPr>
              <a:t>c</a:t>
            </a:r>
            <a:r>
              <a:rPr dirty="0" sz="2000" spc="-5">
                <a:solidFill>
                  <a:srgbClr val="FFFFFF"/>
                </a:solidFill>
                <a:latin typeface="Arial"/>
                <a:cs typeface="Arial"/>
              </a:rPr>
              <a:t>t</a:t>
            </a:r>
            <a:endParaRPr sz="2000">
              <a:latin typeface="Arial"/>
              <a:cs typeface="Arial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1725167" y="2575560"/>
            <a:ext cx="475487" cy="475487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 txBox="1"/>
          <p:nvPr/>
        </p:nvSpPr>
        <p:spPr>
          <a:xfrm>
            <a:off x="4746350" y="1310504"/>
            <a:ext cx="3926840" cy="4149725"/>
          </a:xfrm>
          <a:prstGeom prst="rect">
            <a:avLst/>
          </a:prstGeom>
        </p:spPr>
        <p:txBody>
          <a:bodyPr wrap="square" lIns="0" tIns="67310" rIns="0" bIns="0" rtlCol="0" vert="horz">
            <a:spAutoFit/>
          </a:bodyPr>
          <a:lstStyle/>
          <a:p>
            <a:pPr marL="356870" marR="5080" indent="-344170">
              <a:lnSpc>
                <a:spcPct val="80000"/>
              </a:lnSpc>
              <a:spcBef>
                <a:spcPts val="530"/>
              </a:spcBef>
              <a:buChar char="•"/>
              <a:tabLst>
                <a:tab pos="356870" algn="l"/>
                <a:tab pos="357505" algn="l"/>
              </a:tabLst>
            </a:pPr>
            <a:r>
              <a:rPr dirty="0" sz="1800" spc="-10">
                <a:solidFill>
                  <a:srgbClr val="3A3A3A"/>
                </a:solidFill>
                <a:latin typeface="Arial"/>
                <a:cs typeface="Arial"/>
              </a:rPr>
              <a:t>The </a:t>
            </a:r>
            <a:r>
              <a:rPr dirty="0" sz="1800" spc="-20">
                <a:solidFill>
                  <a:srgbClr val="3A3A3A"/>
                </a:solidFill>
                <a:latin typeface="Arial"/>
                <a:cs typeface="Arial"/>
              </a:rPr>
              <a:t>QMS </a:t>
            </a:r>
            <a:r>
              <a:rPr dirty="0" sz="1800">
                <a:solidFill>
                  <a:srgbClr val="3A3A3A"/>
                </a:solidFill>
                <a:latin typeface="Arial"/>
                <a:cs typeface="Arial"/>
              </a:rPr>
              <a:t>is </a:t>
            </a:r>
            <a:r>
              <a:rPr dirty="0" sz="1800" spc="-5">
                <a:solidFill>
                  <a:srgbClr val="3A3A3A"/>
                </a:solidFill>
                <a:latin typeface="Arial"/>
                <a:cs typeface="Arial"/>
              </a:rPr>
              <a:t>reviewed </a:t>
            </a:r>
            <a:r>
              <a:rPr dirty="0" sz="1800">
                <a:solidFill>
                  <a:srgbClr val="3A3A3A"/>
                </a:solidFill>
                <a:latin typeface="Arial"/>
                <a:cs typeface="Arial"/>
              </a:rPr>
              <a:t>and  monitored and is implemented and  </a:t>
            </a:r>
            <a:r>
              <a:rPr dirty="0" sz="1800" spc="-5">
                <a:solidFill>
                  <a:srgbClr val="3A3A3A"/>
                </a:solidFill>
                <a:latin typeface="Arial"/>
                <a:cs typeface="Arial"/>
              </a:rPr>
              <a:t>followed </a:t>
            </a:r>
            <a:r>
              <a:rPr dirty="0" sz="1800">
                <a:solidFill>
                  <a:srgbClr val="3A3A3A"/>
                </a:solidFill>
                <a:latin typeface="Arial"/>
                <a:cs typeface="Arial"/>
              </a:rPr>
              <a:t>by all</a:t>
            </a:r>
            <a:r>
              <a:rPr dirty="0" sz="1800" spc="-140">
                <a:solidFill>
                  <a:srgbClr val="3A3A3A"/>
                </a:solidFill>
                <a:latin typeface="Arial"/>
                <a:cs typeface="Arial"/>
              </a:rPr>
              <a:t> </a:t>
            </a:r>
            <a:r>
              <a:rPr dirty="0" sz="1800" spc="-5">
                <a:solidFill>
                  <a:srgbClr val="3A3A3A"/>
                </a:solidFill>
                <a:latin typeface="Arial"/>
                <a:cs typeface="Arial"/>
              </a:rPr>
              <a:t>staff.</a:t>
            </a:r>
            <a:endParaRPr sz="1800">
              <a:latin typeface="Arial"/>
              <a:cs typeface="Arial"/>
            </a:endParaRPr>
          </a:p>
          <a:p>
            <a:pPr marL="356870" marR="177800" indent="-344170">
              <a:lnSpc>
                <a:spcPct val="80000"/>
              </a:lnSpc>
              <a:spcBef>
                <a:spcPts val="1105"/>
              </a:spcBef>
              <a:buChar char="•"/>
              <a:tabLst>
                <a:tab pos="356870" algn="l"/>
                <a:tab pos="357505" algn="l"/>
              </a:tabLst>
            </a:pPr>
            <a:r>
              <a:rPr dirty="0" sz="1800" spc="-20">
                <a:solidFill>
                  <a:srgbClr val="3A3A3A"/>
                </a:solidFill>
                <a:latin typeface="Arial"/>
                <a:cs typeface="Arial"/>
              </a:rPr>
              <a:t>Staff </a:t>
            </a:r>
            <a:r>
              <a:rPr dirty="0" sz="1800">
                <a:solidFill>
                  <a:srgbClr val="3A3A3A"/>
                </a:solidFill>
                <a:latin typeface="Arial"/>
                <a:cs typeface="Arial"/>
              </a:rPr>
              <a:t>are trained to identify  departures from the</a:t>
            </a:r>
            <a:r>
              <a:rPr dirty="0" sz="1800" spc="-235">
                <a:solidFill>
                  <a:srgbClr val="3A3A3A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3A3A3A"/>
                </a:solidFill>
                <a:latin typeface="Arial"/>
                <a:cs typeface="Arial"/>
              </a:rPr>
              <a:t>management  system, and take action to  manage</a:t>
            </a:r>
            <a:r>
              <a:rPr dirty="0" sz="1800" spc="-90">
                <a:solidFill>
                  <a:srgbClr val="3A3A3A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3A3A3A"/>
                </a:solidFill>
                <a:latin typeface="Arial"/>
                <a:cs typeface="Arial"/>
              </a:rPr>
              <a:t>them.</a:t>
            </a:r>
            <a:endParaRPr sz="1800">
              <a:latin typeface="Arial"/>
              <a:cs typeface="Arial"/>
            </a:endParaRPr>
          </a:p>
          <a:p>
            <a:pPr marL="356870" marR="356235" indent="-344170">
              <a:lnSpc>
                <a:spcPct val="80000"/>
              </a:lnSpc>
              <a:spcBef>
                <a:spcPts val="1105"/>
              </a:spcBef>
              <a:buChar char="•"/>
              <a:tabLst>
                <a:tab pos="356870" algn="l"/>
                <a:tab pos="357505" algn="l"/>
              </a:tabLst>
            </a:pPr>
            <a:r>
              <a:rPr dirty="0" sz="1800">
                <a:solidFill>
                  <a:srgbClr val="3A3A3A"/>
                </a:solidFill>
                <a:latin typeface="Arial"/>
                <a:cs typeface="Arial"/>
              </a:rPr>
              <a:t>Staff are trained on and follow</a:t>
            </a:r>
            <a:r>
              <a:rPr dirty="0" sz="1800" spc="-340">
                <a:solidFill>
                  <a:srgbClr val="3A3A3A"/>
                </a:solidFill>
                <a:latin typeface="Arial"/>
                <a:cs typeface="Arial"/>
              </a:rPr>
              <a:t> </a:t>
            </a:r>
            <a:r>
              <a:rPr dirty="0" sz="1800" spc="-5">
                <a:solidFill>
                  <a:srgbClr val="3A3A3A"/>
                </a:solidFill>
                <a:latin typeface="Arial"/>
                <a:cs typeface="Arial"/>
              </a:rPr>
              <a:t>a  corrective </a:t>
            </a:r>
            <a:r>
              <a:rPr dirty="0" sz="1800">
                <a:solidFill>
                  <a:srgbClr val="3A3A3A"/>
                </a:solidFill>
                <a:latin typeface="Arial"/>
                <a:cs typeface="Arial"/>
              </a:rPr>
              <a:t>action</a:t>
            </a:r>
            <a:r>
              <a:rPr dirty="0" sz="1800" spc="-150">
                <a:solidFill>
                  <a:srgbClr val="3A3A3A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3A3A3A"/>
                </a:solidFill>
                <a:latin typeface="Arial"/>
                <a:cs typeface="Arial"/>
              </a:rPr>
              <a:t>procedure.</a:t>
            </a:r>
            <a:endParaRPr sz="1800">
              <a:latin typeface="Arial"/>
              <a:cs typeface="Arial"/>
            </a:endParaRPr>
          </a:p>
          <a:p>
            <a:pPr marL="356870" marR="27305" indent="-344170">
              <a:lnSpc>
                <a:spcPts val="1730"/>
              </a:lnSpc>
              <a:spcBef>
                <a:spcPts val="1065"/>
              </a:spcBef>
              <a:buChar char="•"/>
              <a:tabLst>
                <a:tab pos="356870" algn="l"/>
                <a:tab pos="357505" algn="l"/>
              </a:tabLst>
            </a:pPr>
            <a:r>
              <a:rPr dirty="0" sz="1800" spc="-5">
                <a:solidFill>
                  <a:srgbClr val="3A3A3A"/>
                </a:solidFill>
                <a:latin typeface="Arial"/>
                <a:cs typeface="Arial"/>
              </a:rPr>
              <a:t>There </a:t>
            </a:r>
            <a:r>
              <a:rPr dirty="0" sz="1800">
                <a:solidFill>
                  <a:srgbClr val="3A3A3A"/>
                </a:solidFill>
                <a:latin typeface="Arial"/>
                <a:cs typeface="Arial"/>
              </a:rPr>
              <a:t>is </a:t>
            </a:r>
            <a:r>
              <a:rPr dirty="0" sz="1800" spc="-5">
                <a:solidFill>
                  <a:srgbClr val="3A3A3A"/>
                </a:solidFill>
                <a:latin typeface="Arial"/>
                <a:cs typeface="Arial"/>
              </a:rPr>
              <a:t>a </a:t>
            </a:r>
            <a:r>
              <a:rPr dirty="0" sz="1800">
                <a:solidFill>
                  <a:srgbClr val="3A3A3A"/>
                </a:solidFill>
                <a:latin typeface="Arial"/>
                <a:cs typeface="Arial"/>
              </a:rPr>
              <a:t>mechanism to </a:t>
            </a:r>
            <a:r>
              <a:rPr dirty="0" sz="1800" spc="-5">
                <a:solidFill>
                  <a:srgbClr val="3A3A3A"/>
                </a:solidFill>
                <a:latin typeface="Arial"/>
                <a:cs typeface="Arial"/>
              </a:rPr>
              <a:t>identify  </a:t>
            </a:r>
            <a:r>
              <a:rPr dirty="0" sz="1800">
                <a:solidFill>
                  <a:srgbClr val="3A3A3A"/>
                </a:solidFill>
                <a:latin typeface="Arial"/>
                <a:cs typeface="Arial"/>
              </a:rPr>
              <a:t>possible problems </a:t>
            </a:r>
            <a:r>
              <a:rPr dirty="0" sz="1800" spc="5">
                <a:solidFill>
                  <a:srgbClr val="3A3A3A"/>
                </a:solidFill>
                <a:latin typeface="Arial"/>
                <a:cs typeface="Arial"/>
              </a:rPr>
              <a:t>(risks) </a:t>
            </a:r>
            <a:r>
              <a:rPr dirty="0" sz="1800">
                <a:solidFill>
                  <a:srgbClr val="3A3A3A"/>
                </a:solidFill>
                <a:latin typeface="Arial"/>
                <a:cs typeface="Arial"/>
              </a:rPr>
              <a:t>and</a:t>
            </a:r>
            <a:r>
              <a:rPr dirty="0" sz="1800" spc="-330">
                <a:solidFill>
                  <a:srgbClr val="3A3A3A"/>
                </a:solidFill>
                <a:latin typeface="Arial"/>
                <a:cs typeface="Arial"/>
              </a:rPr>
              <a:t> </a:t>
            </a:r>
            <a:r>
              <a:rPr dirty="0" sz="1800" spc="-15">
                <a:solidFill>
                  <a:srgbClr val="3A3A3A"/>
                </a:solidFill>
                <a:latin typeface="Arial"/>
                <a:cs typeface="Arial"/>
              </a:rPr>
              <a:t>ways  </a:t>
            </a:r>
            <a:r>
              <a:rPr dirty="0" sz="1800">
                <a:solidFill>
                  <a:srgbClr val="3A3A3A"/>
                </a:solidFill>
                <a:latin typeface="Arial"/>
                <a:cs typeface="Arial"/>
              </a:rPr>
              <a:t>to take action to prevent them (risk  </a:t>
            </a:r>
            <a:r>
              <a:rPr dirty="0" sz="1800" spc="-5">
                <a:solidFill>
                  <a:srgbClr val="3A3A3A"/>
                </a:solidFill>
                <a:latin typeface="Arial"/>
                <a:cs typeface="Arial"/>
              </a:rPr>
              <a:t>assessment).</a:t>
            </a:r>
            <a:endParaRPr sz="1800">
              <a:latin typeface="Arial"/>
              <a:cs typeface="Arial"/>
            </a:endParaRPr>
          </a:p>
          <a:p>
            <a:pPr marL="356870" marR="96520" indent="-344170">
              <a:lnSpc>
                <a:spcPts val="1730"/>
              </a:lnSpc>
              <a:spcBef>
                <a:spcPts val="1095"/>
              </a:spcBef>
              <a:buChar char="•"/>
              <a:tabLst>
                <a:tab pos="356870" algn="l"/>
                <a:tab pos="357505" algn="l"/>
              </a:tabLst>
            </a:pPr>
            <a:r>
              <a:rPr dirty="0" sz="1800" spc="-5">
                <a:solidFill>
                  <a:srgbClr val="3A3A3A"/>
                </a:solidFill>
                <a:latin typeface="Arial"/>
                <a:cs typeface="Arial"/>
              </a:rPr>
              <a:t>Opportunities </a:t>
            </a:r>
            <a:r>
              <a:rPr dirty="0" sz="1800">
                <a:solidFill>
                  <a:srgbClr val="3A3A3A"/>
                </a:solidFill>
                <a:latin typeface="Arial"/>
                <a:cs typeface="Arial"/>
              </a:rPr>
              <a:t>to improve the  </a:t>
            </a:r>
            <a:r>
              <a:rPr dirty="0" sz="1800" spc="-5">
                <a:solidFill>
                  <a:srgbClr val="3A3A3A"/>
                </a:solidFill>
                <a:latin typeface="Arial"/>
                <a:cs typeface="Arial"/>
              </a:rPr>
              <a:t>effectiveness </a:t>
            </a:r>
            <a:r>
              <a:rPr dirty="0" sz="1800">
                <a:solidFill>
                  <a:srgbClr val="3A3A3A"/>
                </a:solidFill>
                <a:latin typeface="Arial"/>
                <a:cs typeface="Arial"/>
              </a:rPr>
              <a:t>of the quality</a:t>
            </a:r>
            <a:r>
              <a:rPr dirty="0" sz="1800" spc="-245">
                <a:solidFill>
                  <a:srgbClr val="3A3A3A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3A3A3A"/>
                </a:solidFill>
                <a:latin typeface="Arial"/>
                <a:cs typeface="Arial"/>
              </a:rPr>
              <a:t>system  are identified and</a:t>
            </a:r>
            <a:r>
              <a:rPr dirty="0" sz="1800" spc="-180">
                <a:solidFill>
                  <a:srgbClr val="3A3A3A"/>
                </a:solidFill>
                <a:latin typeface="Arial"/>
                <a:cs typeface="Arial"/>
              </a:rPr>
              <a:t> </a:t>
            </a:r>
            <a:r>
              <a:rPr dirty="0" sz="1800" spc="-5">
                <a:solidFill>
                  <a:srgbClr val="3A3A3A"/>
                </a:solidFill>
                <a:latin typeface="Arial"/>
                <a:cs typeface="Arial"/>
              </a:rPr>
              <a:t>implemented.</a:t>
            </a:r>
            <a:endParaRPr sz="1800">
              <a:latin typeface="Arial"/>
              <a:cs typeface="Arial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3544823" y="5687567"/>
            <a:ext cx="859536" cy="896111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 txBox="1"/>
          <p:nvPr/>
        </p:nvSpPr>
        <p:spPr>
          <a:xfrm>
            <a:off x="6767669" y="6279678"/>
            <a:ext cx="1876425" cy="46355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algn="r" marR="38100">
              <a:lnSpc>
                <a:spcPts val="1405"/>
              </a:lnSpc>
            </a:pPr>
            <a:r>
              <a:rPr dirty="0" sz="1200" spc="-5">
                <a:solidFill>
                  <a:srgbClr val="00A0AF"/>
                </a:solidFill>
                <a:latin typeface="Franklin Gothic Medium"/>
                <a:cs typeface="Franklin Gothic Medium"/>
              </a:rPr>
              <a:t>QMS Quick Learning</a:t>
            </a:r>
            <a:r>
              <a:rPr dirty="0" sz="1200" spc="-110">
                <a:solidFill>
                  <a:srgbClr val="00A0AF"/>
                </a:solidFill>
                <a:latin typeface="Franklin Gothic Medium"/>
                <a:cs typeface="Franklin Gothic Medium"/>
              </a:rPr>
              <a:t> </a:t>
            </a:r>
            <a:r>
              <a:rPr dirty="0" sz="1200" spc="-10">
                <a:solidFill>
                  <a:srgbClr val="00A0AF"/>
                </a:solidFill>
                <a:latin typeface="Franklin Gothic Medium"/>
                <a:cs typeface="Franklin Gothic Medium"/>
              </a:rPr>
              <a:t>Activity</a:t>
            </a:r>
            <a:endParaRPr sz="1200">
              <a:latin typeface="Franklin Gothic Medium"/>
              <a:cs typeface="Franklin Gothic Medium"/>
            </a:endParaRPr>
          </a:p>
          <a:p>
            <a:pPr algn="r" marR="17780">
              <a:lnSpc>
                <a:spcPts val="2125"/>
              </a:lnSpc>
            </a:pPr>
            <a:fld id="{81D60167-4931-47E6-BA6A-407CBD079E47}" type="slidenum">
              <a:rPr dirty="0" sz="1800" spc="-5">
                <a:solidFill>
                  <a:srgbClr val="3A3A3A"/>
                </a:solidFill>
                <a:latin typeface="Arial"/>
                <a:cs typeface="Arial"/>
              </a:rPr>
              <a:t>43</a:t>
            </a:fld>
            <a:endParaRPr sz="1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43991" y="260985"/>
            <a:ext cx="4566920" cy="636270"/>
          </a:xfrm>
          <a:prstGeom prst="rect"/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4000" spc="-5"/>
              <a:t>Ensure </a:t>
            </a:r>
            <a:r>
              <a:rPr dirty="0" sz="4000"/>
              <a:t>Data</a:t>
            </a:r>
            <a:r>
              <a:rPr dirty="0" sz="4000" spc="-135"/>
              <a:t> </a:t>
            </a:r>
            <a:r>
              <a:rPr dirty="0" sz="4000" spc="-25"/>
              <a:t>Integrity</a:t>
            </a:r>
            <a:endParaRPr sz="4000"/>
          </a:p>
        </p:txBody>
      </p:sp>
      <p:sp>
        <p:nvSpPr>
          <p:cNvPr id="3" name="object 3"/>
          <p:cNvSpPr txBox="1"/>
          <p:nvPr/>
        </p:nvSpPr>
        <p:spPr>
          <a:xfrm>
            <a:off x="535430" y="1345182"/>
            <a:ext cx="7858759" cy="4030979"/>
          </a:xfrm>
          <a:prstGeom prst="rect">
            <a:avLst/>
          </a:prstGeom>
        </p:spPr>
        <p:txBody>
          <a:bodyPr wrap="square" lIns="0" tIns="62230" rIns="0" bIns="0" rtlCol="0" vert="horz">
            <a:spAutoFit/>
          </a:bodyPr>
          <a:lstStyle/>
          <a:p>
            <a:pPr marL="356870" marR="5080" indent="-344170">
              <a:lnSpc>
                <a:spcPts val="2900"/>
              </a:lnSpc>
              <a:spcBef>
                <a:spcPts val="490"/>
              </a:spcBef>
              <a:buChar char="•"/>
              <a:tabLst>
                <a:tab pos="356870" algn="l"/>
                <a:tab pos="357505" algn="l"/>
              </a:tabLst>
            </a:pPr>
            <a:r>
              <a:rPr dirty="0" sz="2700" spc="15">
                <a:solidFill>
                  <a:srgbClr val="3A3A3A"/>
                </a:solidFill>
                <a:latin typeface="Arial"/>
                <a:cs typeface="Arial"/>
              </a:rPr>
              <a:t>What </a:t>
            </a:r>
            <a:r>
              <a:rPr dirty="0" sz="2700" spc="-5">
                <a:solidFill>
                  <a:srgbClr val="3A3A3A"/>
                </a:solidFill>
                <a:latin typeface="Arial"/>
                <a:cs typeface="Arial"/>
              </a:rPr>
              <a:t>precautions </a:t>
            </a:r>
            <a:r>
              <a:rPr dirty="0" sz="2700" spc="5">
                <a:solidFill>
                  <a:srgbClr val="3A3A3A"/>
                </a:solidFill>
                <a:latin typeface="Arial"/>
                <a:cs typeface="Arial"/>
              </a:rPr>
              <a:t>do </a:t>
            </a:r>
            <a:r>
              <a:rPr dirty="0" sz="2700" spc="-5">
                <a:solidFill>
                  <a:srgbClr val="3A3A3A"/>
                </a:solidFill>
                <a:latin typeface="Arial"/>
                <a:cs typeface="Arial"/>
              </a:rPr>
              <a:t>professionals </a:t>
            </a:r>
            <a:r>
              <a:rPr dirty="0" sz="2700" spc="5">
                <a:solidFill>
                  <a:srgbClr val="3A3A3A"/>
                </a:solidFill>
                <a:latin typeface="Arial"/>
                <a:cs typeface="Arial"/>
              </a:rPr>
              <a:t>take </a:t>
            </a:r>
            <a:r>
              <a:rPr dirty="0" sz="2700">
                <a:solidFill>
                  <a:srgbClr val="3A3A3A"/>
                </a:solidFill>
                <a:latin typeface="Arial"/>
                <a:cs typeface="Arial"/>
              </a:rPr>
              <a:t>to</a:t>
            </a:r>
            <a:r>
              <a:rPr dirty="0" sz="2700" spc="-375">
                <a:solidFill>
                  <a:srgbClr val="3A3A3A"/>
                </a:solidFill>
                <a:latin typeface="Arial"/>
                <a:cs typeface="Arial"/>
              </a:rPr>
              <a:t> </a:t>
            </a:r>
            <a:r>
              <a:rPr dirty="0" sz="2700" spc="5">
                <a:solidFill>
                  <a:srgbClr val="3A3A3A"/>
                </a:solidFill>
                <a:latin typeface="Arial"/>
                <a:cs typeface="Arial"/>
              </a:rPr>
              <a:t>secure  </a:t>
            </a:r>
            <a:r>
              <a:rPr dirty="0" sz="2700">
                <a:solidFill>
                  <a:srgbClr val="3A3A3A"/>
                </a:solidFill>
                <a:latin typeface="Arial"/>
                <a:cs typeface="Arial"/>
              </a:rPr>
              <a:t>the </a:t>
            </a:r>
            <a:r>
              <a:rPr dirty="0" sz="2700" spc="-5">
                <a:solidFill>
                  <a:srgbClr val="3A3A3A"/>
                </a:solidFill>
                <a:latin typeface="Arial"/>
                <a:cs typeface="Arial"/>
              </a:rPr>
              <a:t>integrity </a:t>
            </a:r>
            <a:r>
              <a:rPr dirty="0" sz="2700" spc="5">
                <a:solidFill>
                  <a:srgbClr val="3A3A3A"/>
                </a:solidFill>
                <a:latin typeface="Arial"/>
                <a:cs typeface="Arial"/>
              </a:rPr>
              <a:t>of </a:t>
            </a:r>
            <a:r>
              <a:rPr dirty="0" sz="2700">
                <a:solidFill>
                  <a:srgbClr val="3A3A3A"/>
                </a:solidFill>
                <a:latin typeface="Arial"/>
                <a:cs typeface="Arial"/>
              </a:rPr>
              <a:t>data generated in the</a:t>
            </a:r>
            <a:r>
              <a:rPr dirty="0" sz="2700" spc="-300">
                <a:solidFill>
                  <a:srgbClr val="3A3A3A"/>
                </a:solidFill>
                <a:latin typeface="Arial"/>
                <a:cs typeface="Arial"/>
              </a:rPr>
              <a:t> </a:t>
            </a:r>
            <a:r>
              <a:rPr dirty="0" sz="2700" spc="-10">
                <a:solidFill>
                  <a:srgbClr val="3A3A3A"/>
                </a:solidFill>
                <a:latin typeface="Arial"/>
                <a:cs typeface="Arial"/>
              </a:rPr>
              <a:t>laboratory?</a:t>
            </a:r>
            <a:endParaRPr sz="2700">
              <a:latin typeface="Arial"/>
              <a:cs typeface="Arial"/>
            </a:endParaRPr>
          </a:p>
          <a:p>
            <a:pPr lvl="1" marL="756285" marR="421640" indent="-286385">
              <a:lnSpc>
                <a:spcPts val="2620"/>
              </a:lnSpc>
              <a:spcBef>
                <a:spcPts val="1195"/>
              </a:spcBef>
              <a:buChar char="–"/>
              <a:tabLst>
                <a:tab pos="756920" algn="l"/>
              </a:tabLst>
            </a:pPr>
            <a:r>
              <a:rPr dirty="0" sz="2400">
                <a:solidFill>
                  <a:srgbClr val="3A3A3A"/>
                </a:solidFill>
                <a:latin typeface="Arial"/>
                <a:cs typeface="Arial"/>
              </a:rPr>
              <a:t>Ethics </a:t>
            </a:r>
            <a:r>
              <a:rPr dirty="0" sz="2400" spc="-5">
                <a:solidFill>
                  <a:srgbClr val="3A3A3A"/>
                </a:solidFill>
                <a:latin typeface="Arial"/>
                <a:cs typeface="Arial"/>
              </a:rPr>
              <a:t>trainings are provided, </a:t>
            </a:r>
            <a:r>
              <a:rPr dirty="0" sz="2400">
                <a:solidFill>
                  <a:srgbClr val="3A3A3A"/>
                </a:solidFill>
                <a:latin typeface="Arial"/>
                <a:cs typeface="Arial"/>
              </a:rPr>
              <a:t>and steps </a:t>
            </a:r>
            <a:r>
              <a:rPr dirty="0" sz="2400" spc="-5">
                <a:solidFill>
                  <a:srgbClr val="3A3A3A"/>
                </a:solidFill>
                <a:latin typeface="Arial"/>
                <a:cs typeface="Arial"/>
              </a:rPr>
              <a:t>are</a:t>
            </a:r>
            <a:r>
              <a:rPr dirty="0" sz="2400" spc="-260">
                <a:solidFill>
                  <a:srgbClr val="3A3A3A"/>
                </a:solidFill>
                <a:latin typeface="Arial"/>
                <a:cs typeface="Arial"/>
              </a:rPr>
              <a:t> </a:t>
            </a:r>
            <a:r>
              <a:rPr dirty="0" sz="2400">
                <a:solidFill>
                  <a:srgbClr val="3A3A3A"/>
                </a:solidFill>
                <a:latin typeface="Arial"/>
                <a:cs typeface="Arial"/>
              </a:rPr>
              <a:t>taken  to ensure no conflicts of</a:t>
            </a:r>
            <a:r>
              <a:rPr dirty="0" sz="2400" spc="-250">
                <a:solidFill>
                  <a:srgbClr val="3A3A3A"/>
                </a:solidFill>
                <a:latin typeface="Arial"/>
                <a:cs typeface="Arial"/>
              </a:rPr>
              <a:t> </a:t>
            </a:r>
            <a:r>
              <a:rPr dirty="0" sz="2400">
                <a:solidFill>
                  <a:srgbClr val="3A3A3A"/>
                </a:solidFill>
                <a:latin typeface="Arial"/>
                <a:cs typeface="Arial"/>
              </a:rPr>
              <a:t>interest.</a:t>
            </a:r>
            <a:endParaRPr sz="2400">
              <a:latin typeface="Arial"/>
              <a:cs typeface="Arial"/>
            </a:endParaRPr>
          </a:p>
          <a:p>
            <a:pPr lvl="1" marL="756285" indent="-286385">
              <a:lnSpc>
                <a:spcPct val="100000"/>
              </a:lnSpc>
              <a:spcBef>
                <a:spcPts val="490"/>
              </a:spcBef>
              <a:buChar char="–"/>
              <a:tabLst>
                <a:tab pos="756920" algn="l"/>
              </a:tabLst>
            </a:pPr>
            <a:r>
              <a:rPr dirty="0" sz="2400" spc="-5">
                <a:solidFill>
                  <a:srgbClr val="3A3A3A"/>
                </a:solidFill>
                <a:latin typeface="Arial"/>
                <a:cs typeface="Arial"/>
              </a:rPr>
              <a:t>Instruments </a:t>
            </a:r>
            <a:r>
              <a:rPr dirty="0" sz="2700" spc="5">
                <a:solidFill>
                  <a:srgbClr val="3A3A3A"/>
                </a:solidFill>
                <a:latin typeface="Arial"/>
                <a:cs typeface="Arial"/>
              </a:rPr>
              <a:t>must </a:t>
            </a:r>
            <a:r>
              <a:rPr dirty="0" sz="2400">
                <a:solidFill>
                  <a:srgbClr val="3A3A3A"/>
                </a:solidFill>
                <a:latin typeface="Arial"/>
                <a:cs typeface="Arial"/>
              </a:rPr>
              <a:t>be</a:t>
            </a:r>
            <a:r>
              <a:rPr dirty="0" sz="2400" spc="-275">
                <a:solidFill>
                  <a:srgbClr val="3A3A3A"/>
                </a:solidFill>
                <a:latin typeface="Arial"/>
                <a:cs typeface="Arial"/>
              </a:rPr>
              <a:t> </a:t>
            </a:r>
            <a:r>
              <a:rPr dirty="0" sz="2400">
                <a:solidFill>
                  <a:srgbClr val="3A3A3A"/>
                </a:solidFill>
                <a:latin typeface="Arial"/>
                <a:cs typeface="Arial"/>
              </a:rPr>
              <a:t>calibrated.</a:t>
            </a:r>
            <a:endParaRPr sz="2400">
              <a:latin typeface="Arial"/>
              <a:cs typeface="Arial"/>
            </a:endParaRPr>
          </a:p>
          <a:p>
            <a:pPr lvl="1" marL="756285" indent="-286385">
              <a:lnSpc>
                <a:spcPct val="100000"/>
              </a:lnSpc>
              <a:spcBef>
                <a:spcPts val="925"/>
              </a:spcBef>
              <a:buChar char="–"/>
              <a:tabLst>
                <a:tab pos="756920" algn="l"/>
              </a:tabLst>
            </a:pPr>
            <a:r>
              <a:rPr dirty="0" sz="2400" spc="-5">
                <a:solidFill>
                  <a:srgbClr val="3A3A3A"/>
                </a:solidFill>
                <a:latin typeface="Arial"/>
                <a:cs typeface="Arial"/>
              </a:rPr>
              <a:t>Calibrations </a:t>
            </a:r>
            <a:r>
              <a:rPr dirty="0" sz="2400" spc="5">
                <a:solidFill>
                  <a:srgbClr val="3A3A3A"/>
                </a:solidFill>
                <a:latin typeface="Arial"/>
                <a:cs typeface="Arial"/>
              </a:rPr>
              <a:t>must </a:t>
            </a:r>
            <a:r>
              <a:rPr dirty="0" sz="2400">
                <a:solidFill>
                  <a:srgbClr val="3A3A3A"/>
                </a:solidFill>
                <a:latin typeface="Arial"/>
                <a:cs typeface="Arial"/>
              </a:rPr>
              <a:t>be</a:t>
            </a:r>
            <a:r>
              <a:rPr dirty="0" sz="2400" spc="-150">
                <a:solidFill>
                  <a:srgbClr val="3A3A3A"/>
                </a:solidFill>
                <a:latin typeface="Arial"/>
                <a:cs typeface="Arial"/>
              </a:rPr>
              <a:t> </a:t>
            </a:r>
            <a:r>
              <a:rPr dirty="0" sz="2400">
                <a:solidFill>
                  <a:srgbClr val="3A3A3A"/>
                </a:solidFill>
                <a:latin typeface="Arial"/>
                <a:cs typeface="Arial"/>
              </a:rPr>
              <a:t>checked.</a:t>
            </a:r>
            <a:endParaRPr sz="2400">
              <a:latin typeface="Arial"/>
              <a:cs typeface="Arial"/>
            </a:endParaRPr>
          </a:p>
          <a:p>
            <a:pPr lvl="1" marL="756285" indent="-286385">
              <a:lnSpc>
                <a:spcPct val="100000"/>
              </a:lnSpc>
              <a:spcBef>
                <a:spcPts val="935"/>
              </a:spcBef>
              <a:buChar char="–"/>
              <a:tabLst>
                <a:tab pos="756920" algn="l"/>
              </a:tabLst>
            </a:pPr>
            <a:r>
              <a:rPr dirty="0" sz="2400">
                <a:solidFill>
                  <a:srgbClr val="3A3A3A"/>
                </a:solidFill>
                <a:latin typeface="Arial"/>
                <a:cs typeface="Arial"/>
              </a:rPr>
              <a:t>QC samples </a:t>
            </a:r>
            <a:r>
              <a:rPr dirty="0" sz="2400" spc="5">
                <a:solidFill>
                  <a:srgbClr val="3A3A3A"/>
                </a:solidFill>
                <a:latin typeface="Arial"/>
                <a:cs typeface="Arial"/>
              </a:rPr>
              <a:t>must </a:t>
            </a:r>
            <a:r>
              <a:rPr dirty="0" sz="2400">
                <a:solidFill>
                  <a:srgbClr val="3A3A3A"/>
                </a:solidFill>
                <a:latin typeface="Arial"/>
                <a:cs typeface="Arial"/>
              </a:rPr>
              <a:t>be</a:t>
            </a:r>
            <a:r>
              <a:rPr dirty="0" sz="2400" spc="-180">
                <a:solidFill>
                  <a:srgbClr val="3A3A3A"/>
                </a:solidFill>
                <a:latin typeface="Arial"/>
                <a:cs typeface="Arial"/>
              </a:rPr>
              <a:t> </a:t>
            </a:r>
            <a:r>
              <a:rPr dirty="0" sz="2400">
                <a:solidFill>
                  <a:srgbClr val="3A3A3A"/>
                </a:solidFill>
                <a:latin typeface="Arial"/>
                <a:cs typeface="Arial"/>
              </a:rPr>
              <a:t>used.</a:t>
            </a:r>
            <a:endParaRPr sz="2400">
              <a:latin typeface="Arial"/>
              <a:cs typeface="Arial"/>
            </a:endParaRPr>
          </a:p>
          <a:p>
            <a:pPr lvl="1" marL="756285" indent="-286385">
              <a:lnSpc>
                <a:spcPct val="100000"/>
              </a:lnSpc>
              <a:spcBef>
                <a:spcPts val="910"/>
              </a:spcBef>
              <a:buChar char="–"/>
              <a:tabLst>
                <a:tab pos="756920" algn="l"/>
              </a:tabLst>
            </a:pPr>
            <a:r>
              <a:rPr dirty="0" sz="2400" spc="-5">
                <a:solidFill>
                  <a:srgbClr val="3A3A3A"/>
                </a:solidFill>
                <a:latin typeface="Arial"/>
                <a:cs typeface="Arial"/>
              </a:rPr>
              <a:t>Use Proficiency </a:t>
            </a:r>
            <a:r>
              <a:rPr dirty="0" sz="2400" spc="-80">
                <a:solidFill>
                  <a:srgbClr val="3A3A3A"/>
                </a:solidFill>
                <a:latin typeface="Arial"/>
                <a:cs typeface="Arial"/>
              </a:rPr>
              <a:t>Testing </a:t>
            </a:r>
            <a:r>
              <a:rPr dirty="0" sz="2400">
                <a:solidFill>
                  <a:srgbClr val="3A3A3A"/>
                </a:solidFill>
                <a:latin typeface="Arial"/>
                <a:cs typeface="Arial"/>
              </a:rPr>
              <a:t>as an </a:t>
            </a:r>
            <a:r>
              <a:rPr dirty="0" sz="2400" spc="-5">
                <a:solidFill>
                  <a:srgbClr val="3A3A3A"/>
                </a:solidFill>
                <a:latin typeface="Arial"/>
                <a:cs typeface="Arial"/>
              </a:rPr>
              <a:t>external</a:t>
            </a:r>
            <a:r>
              <a:rPr dirty="0" sz="2400" spc="-185">
                <a:solidFill>
                  <a:srgbClr val="3A3A3A"/>
                </a:solidFill>
                <a:latin typeface="Arial"/>
                <a:cs typeface="Arial"/>
              </a:rPr>
              <a:t> </a:t>
            </a:r>
            <a:r>
              <a:rPr dirty="0" sz="2400">
                <a:solidFill>
                  <a:srgbClr val="3A3A3A"/>
                </a:solidFill>
                <a:latin typeface="Arial"/>
                <a:cs typeface="Arial"/>
              </a:rPr>
              <a:t>check.</a:t>
            </a:r>
            <a:endParaRPr sz="2400">
              <a:latin typeface="Arial"/>
              <a:cs typeface="Arial"/>
            </a:endParaRPr>
          </a:p>
          <a:p>
            <a:pPr lvl="1" marL="756285" indent="-286385">
              <a:lnSpc>
                <a:spcPct val="100000"/>
              </a:lnSpc>
              <a:spcBef>
                <a:spcPts val="890"/>
              </a:spcBef>
              <a:buChar char="–"/>
              <a:tabLst>
                <a:tab pos="756920" algn="l"/>
              </a:tabLst>
            </a:pPr>
            <a:r>
              <a:rPr dirty="0" sz="2400">
                <a:solidFill>
                  <a:srgbClr val="3A3A3A"/>
                </a:solidFill>
                <a:latin typeface="Arial"/>
                <a:cs typeface="Arial"/>
              </a:rPr>
              <a:t>Perform Internal</a:t>
            </a:r>
            <a:r>
              <a:rPr dirty="0" sz="2400" spc="-509">
                <a:solidFill>
                  <a:srgbClr val="3A3A3A"/>
                </a:solidFill>
                <a:latin typeface="Arial"/>
                <a:cs typeface="Arial"/>
              </a:rPr>
              <a:t> </a:t>
            </a:r>
            <a:r>
              <a:rPr dirty="0" sz="2400">
                <a:solidFill>
                  <a:srgbClr val="3A3A3A"/>
                </a:solidFill>
                <a:latin typeface="Arial"/>
                <a:cs typeface="Arial"/>
              </a:rPr>
              <a:t>Audits as scheduled.</a:t>
            </a:r>
            <a:endParaRPr sz="240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3544823" y="5687567"/>
            <a:ext cx="859536" cy="89611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 txBox="1"/>
          <p:nvPr/>
        </p:nvSpPr>
        <p:spPr>
          <a:xfrm>
            <a:off x="6767669" y="6279678"/>
            <a:ext cx="1876425" cy="46355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algn="r" marR="38100">
              <a:lnSpc>
                <a:spcPts val="1405"/>
              </a:lnSpc>
            </a:pPr>
            <a:r>
              <a:rPr dirty="0" sz="1200" spc="-5">
                <a:solidFill>
                  <a:srgbClr val="00A0AF"/>
                </a:solidFill>
                <a:latin typeface="Franklin Gothic Medium"/>
                <a:cs typeface="Franklin Gothic Medium"/>
              </a:rPr>
              <a:t>QMS Quick Learning</a:t>
            </a:r>
            <a:r>
              <a:rPr dirty="0" sz="1200" spc="-110">
                <a:solidFill>
                  <a:srgbClr val="00A0AF"/>
                </a:solidFill>
                <a:latin typeface="Franklin Gothic Medium"/>
                <a:cs typeface="Franklin Gothic Medium"/>
              </a:rPr>
              <a:t> </a:t>
            </a:r>
            <a:r>
              <a:rPr dirty="0" sz="1200" spc="-10">
                <a:solidFill>
                  <a:srgbClr val="00A0AF"/>
                </a:solidFill>
                <a:latin typeface="Franklin Gothic Medium"/>
                <a:cs typeface="Franklin Gothic Medium"/>
              </a:rPr>
              <a:t>Activity</a:t>
            </a:r>
            <a:endParaRPr sz="1200">
              <a:latin typeface="Franklin Gothic Medium"/>
              <a:cs typeface="Franklin Gothic Medium"/>
            </a:endParaRPr>
          </a:p>
          <a:p>
            <a:pPr algn="r" marR="17780">
              <a:lnSpc>
                <a:spcPts val="2125"/>
              </a:lnSpc>
            </a:pPr>
            <a:fld id="{81D60167-4931-47E6-BA6A-407CBD079E47}" type="slidenum">
              <a:rPr dirty="0" sz="1800" spc="-5">
                <a:solidFill>
                  <a:srgbClr val="3A3A3A"/>
                </a:solidFill>
                <a:latin typeface="Arial"/>
                <a:cs typeface="Arial"/>
              </a:rPr>
              <a:t>43</a:t>
            </a:fld>
            <a:endParaRPr sz="1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31800" y="253492"/>
            <a:ext cx="7096125" cy="1000125"/>
          </a:xfrm>
          <a:prstGeom prst="rect"/>
        </p:spPr>
        <p:txBody>
          <a:bodyPr wrap="square" lIns="0" tIns="11430" rIns="0" bIns="0" rtlCol="0" vert="horz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0"/>
              </a:spcBef>
            </a:pPr>
            <a:r>
              <a:rPr dirty="0" sz="3200" spc="-15"/>
              <a:t>How </a:t>
            </a:r>
            <a:r>
              <a:rPr dirty="0" sz="3200" spc="-10"/>
              <a:t>Does the Laboratory Ensure  </a:t>
            </a:r>
            <a:r>
              <a:rPr dirty="0" sz="3200" spc="-5"/>
              <a:t>Confidentiality </a:t>
            </a:r>
            <a:r>
              <a:rPr dirty="0" sz="3200" spc="-10"/>
              <a:t>of Customer</a:t>
            </a:r>
            <a:r>
              <a:rPr dirty="0" sz="3200" spc="-50"/>
              <a:t> </a:t>
            </a:r>
            <a:r>
              <a:rPr dirty="0" sz="3200" spc="-10"/>
              <a:t>Information?</a:t>
            </a:r>
            <a:endParaRPr sz="3200"/>
          </a:p>
        </p:txBody>
      </p:sp>
      <p:sp>
        <p:nvSpPr>
          <p:cNvPr id="3" name="object 3"/>
          <p:cNvSpPr txBox="1"/>
          <p:nvPr/>
        </p:nvSpPr>
        <p:spPr>
          <a:xfrm>
            <a:off x="431800" y="1349755"/>
            <a:ext cx="7798434" cy="22199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356870" marR="5080" indent="-344170">
              <a:lnSpc>
                <a:spcPct val="100000"/>
              </a:lnSpc>
              <a:spcBef>
                <a:spcPts val="100"/>
              </a:spcBef>
              <a:buChar char="•"/>
              <a:tabLst>
                <a:tab pos="356870" algn="l"/>
                <a:tab pos="357505" algn="l"/>
              </a:tabLst>
            </a:pPr>
            <a:r>
              <a:rPr dirty="0" sz="2400" spc="-5">
                <a:solidFill>
                  <a:srgbClr val="3A3A3A"/>
                </a:solidFill>
                <a:latin typeface="Arial"/>
                <a:cs typeface="Arial"/>
              </a:rPr>
              <a:t>Unless otherwise agreed </a:t>
            </a:r>
            <a:r>
              <a:rPr dirty="0" sz="2400" spc="-10">
                <a:solidFill>
                  <a:srgbClr val="3A3A3A"/>
                </a:solidFill>
                <a:latin typeface="Arial"/>
                <a:cs typeface="Arial"/>
              </a:rPr>
              <a:t>with </a:t>
            </a:r>
            <a:r>
              <a:rPr dirty="0" sz="2400">
                <a:solidFill>
                  <a:srgbClr val="3A3A3A"/>
                </a:solidFill>
                <a:latin typeface="Arial"/>
                <a:cs typeface="Arial"/>
              </a:rPr>
              <a:t>the </a:t>
            </a:r>
            <a:r>
              <a:rPr dirty="0" sz="2400" spc="-15">
                <a:solidFill>
                  <a:srgbClr val="3A3A3A"/>
                </a:solidFill>
                <a:latin typeface="Arial"/>
                <a:cs typeface="Arial"/>
              </a:rPr>
              <a:t>customer, </a:t>
            </a:r>
            <a:r>
              <a:rPr dirty="0" sz="2400">
                <a:solidFill>
                  <a:srgbClr val="3A3A3A"/>
                </a:solidFill>
                <a:latin typeface="Arial"/>
                <a:cs typeface="Arial"/>
              </a:rPr>
              <a:t>or</a:t>
            </a:r>
            <a:r>
              <a:rPr dirty="0" sz="2400" spc="-215">
                <a:solidFill>
                  <a:srgbClr val="3A3A3A"/>
                </a:solidFill>
                <a:latin typeface="Arial"/>
                <a:cs typeface="Arial"/>
              </a:rPr>
              <a:t> </a:t>
            </a:r>
            <a:r>
              <a:rPr dirty="0" sz="2400" spc="-5">
                <a:solidFill>
                  <a:srgbClr val="3A3A3A"/>
                </a:solidFill>
                <a:latin typeface="Arial"/>
                <a:cs typeface="Arial"/>
              </a:rPr>
              <a:t>required  </a:t>
            </a:r>
            <a:r>
              <a:rPr dirty="0" sz="2400">
                <a:solidFill>
                  <a:srgbClr val="3A3A3A"/>
                </a:solidFill>
                <a:latin typeface="Arial"/>
                <a:cs typeface="Arial"/>
              </a:rPr>
              <a:t>by </a:t>
            </a:r>
            <a:r>
              <a:rPr dirty="0" sz="2400" spc="-45">
                <a:solidFill>
                  <a:srgbClr val="3A3A3A"/>
                </a:solidFill>
                <a:latin typeface="Arial"/>
                <a:cs typeface="Arial"/>
              </a:rPr>
              <a:t>law, </a:t>
            </a:r>
            <a:r>
              <a:rPr dirty="0" sz="2400">
                <a:solidFill>
                  <a:srgbClr val="3A3A3A"/>
                </a:solidFill>
                <a:latin typeface="Arial"/>
                <a:cs typeface="Arial"/>
              </a:rPr>
              <a:t>customer information </a:t>
            </a:r>
            <a:r>
              <a:rPr dirty="0" sz="2400" spc="-5">
                <a:solidFill>
                  <a:srgbClr val="3A3A3A"/>
                </a:solidFill>
                <a:latin typeface="Arial"/>
                <a:cs typeface="Arial"/>
              </a:rPr>
              <a:t>is </a:t>
            </a:r>
            <a:r>
              <a:rPr dirty="0" sz="2400">
                <a:solidFill>
                  <a:srgbClr val="3A3A3A"/>
                </a:solidFill>
                <a:latin typeface="Arial"/>
                <a:cs typeface="Arial"/>
              </a:rPr>
              <a:t>safeguarded </a:t>
            </a:r>
            <a:r>
              <a:rPr dirty="0" sz="2400" spc="-5">
                <a:solidFill>
                  <a:srgbClr val="3A3A3A"/>
                </a:solidFill>
                <a:latin typeface="Arial"/>
                <a:cs typeface="Arial"/>
              </a:rPr>
              <a:t>against  </a:t>
            </a:r>
            <a:r>
              <a:rPr dirty="0" sz="2400">
                <a:solidFill>
                  <a:srgbClr val="3A3A3A"/>
                </a:solidFill>
                <a:latin typeface="Arial"/>
                <a:cs typeface="Arial"/>
              </a:rPr>
              <a:t>disclosure.</a:t>
            </a:r>
            <a:endParaRPr sz="2400">
              <a:latin typeface="Arial"/>
              <a:cs typeface="Arial"/>
            </a:endParaRPr>
          </a:p>
          <a:p>
            <a:pPr marL="356870" marR="151765" indent="-344170">
              <a:lnSpc>
                <a:spcPct val="100000"/>
              </a:lnSpc>
              <a:buChar char="•"/>
              <a:tabLst>
                <a:tab pos="356870" algn="l"/>
                <a:tab pos="357505" algn="l"/>
              </a:tabLst>
            </a:pPr>
            <a:r>
              <a:rPr dirty="0" sz="2400" spc="5">
                <a:solidFill>
                  <a:srgbClr val="3A3A3A"/>
                </a:solidFill>
                <a:latin typeface="Arial"/>
                <a:cs typeface="Arial"/>
              </a:rPr>
              <a:t>The </a:t>
            </a:r>
            <a:r>
              <a:rPr dirty="0" sz="2400" spc="-5">
                <a:solidFill>
                  <a:srgbClr val="3A3A3A"/>
                </a:solidFill>
                <a:latin typeface="Arial"/>
                <a:cs typeface="Arial"/>
              </a:rPr>
              <a:t>laboratory </a:t>
            </a:r>
            <a:r>
              <a:rPr dirty="0" sz="2400">
                <a:solidFill>
                  <a:srgbClr val="3A3A3A"/>
                </a:solidFill>
                <a:latin typeface="Arial"/>
                <a:cs typeface="Arial"/>
              </a:rPr>
              <a:t>informs customers </a:t>
            </a:r>
            <a:r>
              <a:rPr dirty="0" sz="2400" spc="-5">
                <a:solidFill>
                  <a:srgbClr val="3A3A3A"/>
                </a:solidFill>
                <a:latin typeface="Arial"/>
                <a:cs typeface="Arial"/>
              </a:rPr>
              <a:t>in advance, when  </a:t>
            </a:r>
            <a:r>
              <a:rPr dirty="0" sz="2400">
                <a:solidFill>
                  <a:srgbClr val="3A3A3A"/>
                </a:solidFill>
                <a:latin typeface="Arial"/>
                <a:cs typeface="Arial"/>
              </a:rPr>
              <a:t>confidential </a:t>
            </a:r>
            <a:r>
              <a:rPr dirty="0" sz="2400" spc="-5">
                <a:solidFill>
                  <a:srgbClr val="3A3A3A"/>
                </a:solidFill>
                <a:latin typeface="Arial"/>
                <a:cs typeface="Arial"/>
              </a:rPr>
              <a:t>information </a:t>
            </a:r>
            <a:r>
              <a:rPr dirty="0" sz="2400" spc="5">
                <a:solidFill>
                  <a:srgbClr val="3A3A3A"/>
                </a:solidFill>
                <a:latin typeface="Arial"/>
                <a:cs typeface="Arial"/>
              </a:rPr>
              <a:t>must </a:t>
            </a:r>
            <a:r>
              <a:rPr dirty="0" sz="2400">
                <a:solidFill>
                  <a:srgbClr val="3A3A3A"/>
                </a:solidFill>
                <a:latin typeface="Arial"/>
                <a:cs typeface="Arial"/>
              </a:rPr>
              <a:t>be </a:t>
            </a:r>
            <a:r>
              <a:rPr dirty="0" sz="2400" spc="-5">
                <a:solidFill>
                  <a:srgbClr val="3A3A3A"/>
                </a:solidFill>
                <a:latin typeface="Arial"/>
                <a:cs typeface="Arial"/>
              </a:rPr>
              <a:t>publicly </a:t>
            </a:r>
            <a:r>
              <a:rPr dirty="0" sz="2400">
                <a:solidFill>
                  <a:srgbClr val="3A3A3A"/>
                </a:solidFill>
                <a:latin typeface="Arial"/>
                <a:cs typeface="Arial"/>
              </a:rPr>
              <a:t>disclosed</a:t>
            </a:r>
            <a:r>
              <a:rPr dirty="0" sz="2400" spc="-330">
                <a:solidFill>
                  <a:srgbClr val="3A3A3A"/>
                </a:solidFill>
                <a:latin typeface="Arial"/>
                <a:cs typeface="Arial"/>
              </a:rPr>
              <a:t> </a:t>
            </a:r>
            <a:r>
              <a:rPr dirty="0" sz="2400" spc="5">
                <a:solidFill>
                  <a:srgbClr val="3A3A3A"/>
                </a:solidFill>
                <a:latin typeface="Arial"/>
                <a:cs typeface="Arial"/>
              </a:rPr>
              <a:t>(for  </a:t>
            </a:r>
            <a:r>
              <a:rPr dirty="0" sz="2400">
                <a:solidFill>
                  <a:srgbClr val="3A3A3A"/>
                </a:solidFill>
                <a:latin typeface="Arial"/>
                <a:cs typeface="Arial"/>
              </a:rPr>
              <a:t>example, </a:t>
            </a:r>
            <a:r>
              <a:rPr dirty="0" sz="2400" spc="-10">
                <a:solidFill>
                  <a:srgbClr val="3A3A3A"/>
                </a:solidFill>
                <a:latin typeface="Arial"/>
                <a:cs typeface="Arial"/>
              </a:rPr>
              <a:t>when </a:t>
            </a:r>
            <a:r>
              <a:rPr dirty="0" sz="2400" spc="-5">
                <a:solidFill>
                  <a:srgbClr val="3A3A3A"/>
                </a:solidFill>
                <a:latin typeface="Arial"/>
                <a:cs typeface="Arial"/>
              </a:rPr>
              <a:t>legally</a:t>
            </a:r>
            <a:r>
              <a:rPr dirty="0" sz="2400" spc="-90">
                <a:solidFill>
                  <a:srgbClr val="3A3A3A"/>
                </a:solidFill>
                <a:latin typeface="Arial"/>
                <a:cs typeface="Arial"/>
              </a:rPr>
              <a:t> </a:t>
            </a:r>
            <a:r>
              <a:rPr dirty="0" sz="2400" spc="-5">
                <a:solidFill>
                  <a:srgbClr val="3A3A3A"/>
                </a:solidFill>
                <a:latin typeface="Arial"/>
                <a:cs typeface="Arial"/>
              </a:rPr>
              <a:t>required).</a:t>
            </a:r>
            <a:endParaRPr sz="240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3544823" y="5687567"/>
            <a:ext cx="859536" cy="89611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 txBox="1"/>
          <p:nvPr/>
        </p:nvSpPr>
        <p:spPr>
          <a:xfrm>
            <a:off x="6767669" y="6279678"/>
            <a:ext cx="1876425" cy="46355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algn="r" marR="38100">
              <a:lnSpc>
                <a:spcPts val="1405"/>
              </a:lnSpc>
            </a:pPr>
            <a:r>
              <a:rPr dirty="0" sz="1200" spc="-5">
                <a:solidFill>
                  <a:srgbClr val="00A0AF"/>
                </a:solidFill>
                <a:latin typeface="Franklin Gothic Medium"/>
                <a:cs typeface="Franklin Gothic Medium"/>
              </a:rPr>
              <a:t>QMS Quick Learning</a:t>
            </a:r>
            <a:r>
              <a:rPr dirty="0" sz="1200" spc="-110">
                <a:solidFill>
                  <a:srgbClr val="00A0AF"/>
                </a:solidFill>
                <a:latin typeface="Franklin Gothic Medium"/>
                <a:cs typeface="Franklin Gothic Medium"/>
              </a:rPr>
              <a:t> </a:t>
            </a:r>
            <a:r>
              <a:rPr dirty="0" sz="1200" spc="-10">
                <a:solidFill>
                  <a:srgbClr val="00A0AF"/>
                </a:solidFill>
                <a:latin typeface="Franklin Gothic Medium"/>
                <a:cs typeface="Franklin Gothic Medium"/>
              </a:rPr>
              <a:t>Activity</a:t>
            </a:r>
            <a:endParaRPr sz="1200">
              <a:latin typeface="Franklin Gothic Medium"/>
              <a:cs typeface="Franklin Gothic Medium"/>
            </a:endParaRPr>
          </a:p>
          <a:p>
            <a:pPr algn="r" marR="17780">
              <a:lnSpc>
                <a:spcPts val="2125"/>
              </a:lnSpc>
            </a:pPr>
            <a:fld id="{81D60167-4931-47E6-BA6A-407CBD079E47}" type="slidenum">
              <a:rPr dirty="0" sz="1800" spc="-5">
                <a:solidFill>
                  <a:srgbClr val="3A3A3A"/>
                </a:solidFill>
                <a:latin typeface="Arial"/>
                <a:cs typeface="Arial"/>
              </a:rPr>
              <a:t>43</a:t>
            </a:fld>
            <a:endParaRPr sz="1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43991" y="266191"/>
            <a:ext cx="6087110" cy="57404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600" spc="-5"/>
              <a:t>Ensure </a:t>
            </a:r>
            <a:r>
              <a:rPr dirty="0" sz="3600" spc="-10"/>
              <a:t>the </a:t>
            </a:r>
            <a:r>
              <a:rPr dirty="0" sz="3600" spc="-5"/>
              <a:t>Integrity of </a:t>
            </a:r>
            <a:r>
              <a:rPr dirty="0" sz="3600" spc="-10"/>
              <a:t>the</a:t>
            </a:r>
            <a:r>
              <a:rPr dirty="0" sz="3600" spc="-245"/>
              <a:t> </a:t>
            </a:r>
            <a:r>
              <a:rPr dirty="0" sz="3600"/>
              <a:t>QMS</a:t>
            </a:r>
            <a:endParaRPr sz="3600"/>
          </a:p>
        </p:txBody>
      </p:sp>
      <p:sp>
        <p:nvSpPr>
          <p:cNvPr id="3" name="object 3"/>
          <p:cNvSpPr txBox="1"/>
          <p:nvPr/>
        </p:nvSpPr>
        <p:spPr>
          <a:xfrm>
            <a:off x="535431" y="1308479"/>
            <a:ext cx="7863840" cy="4501515"/>
          </a:xfrm>
          <a:prstGeom prst="rect">
            <a:avLst/>
          </a:prstGeom>
        </p:spPr>
        <p:txBody>
          <a:bodyPr wrap="square" lIns="0" tIns="85725" rIns="0" bIns="0" rtlCol="0" vert="horz">
            <a:spAutoFit/>
          </a:bodyPr>
          <a:lstStyle/>
          <a:p>
            <a:pPr marL="356870" marR="53340" indent="-344170">
              <a:lnSpc>
                <a:spcPts val="2400"/>
              </a:lnSpc>
              <a:spcBef>
                <a:spcPts val="675"/>
              </a:spcBef>
              <a:buChar char="•"/>
              <a:tabLst>
                <a:tab pos="356870" algn="l"/>
                <a:tab pos="357505" algn="l"/>
              </a:tabLst>
            </a:pPr>
            <a:r>
              <a:rPr dirty="0" sz="2500" spc="-160">
                <a:solidFill>
                  <a:srgbClr val="3A3A3A"/>
                </a:solidFill>
                <a:latin typeface="Arial"/>
                <a:cs typeface="Arial"/>
              </a:rPr>
              <a:t>Top </a:t>
            </a:r>
            <a:r>
              <a:rPr dirty="0" sz="2500">
                <a:solidFill>
                  <a:srgbClr val="3A3A3A"/>
                </a:solidFill>
                <a:latin typeface="Arial"/>
                <a:cs typeface="Arial"/>
              </a:rPr>
              <a:t>management must ensure that </a:t>
            </a:r>
            <a:r>
              <a:rPr dirty="0" sz="2500" spc="-5">
                <a:solidFill>
                  <a:srgbClr val="3A3A3A"/>
                </a:solidFill>
                <a:latin typeface="Arial"/>
                <a:cs typeface="Arial"/>
              </a:rPr>
              <a:t>the integrity </a:t>
            </a:r>
            <a:r>
              <a:rPr dirty="0" sz="2500">
                <a:solidFill>
                  <a:srgbClr val="3A3A3A"/>
                </a:solidFill>
                <a:latin typeface="Arial"/>
                <a:cs typeface="Arial"/>
              </a:rPr>
              <a:t>of</a:t>
            </a:r>
            <a:r>
              <a:rPr dirty="0" sz="2500" spc="-310">
                <a:solidFill>
                  <a:srgbClr val="3A3A3A"/>
                </a:solidFill>
                <a:latin typeface="Arial"/>
                <a:cs typeface="Arial"/>
              </a:rPr>
              <a:t> </a:t>
            </a:r>
            <a:r>
              <a:rPr dirty="0" sz="2500">
                <a:solidFill>
                  <a:srgbClr val="3A3A3A"/>
                </a:solidFill>
                <a:latin typeface="Arial"/>
                <a:cs typeface="Arial"/>
              </a:rPr>
              <a:t>the  management </a:t>
            </a:r>
            <a:r>
              <a:rPr dirty="0" sz="2500" spc="-10">
                <a:solidFill>
                  <a:srgbClr val="3A3A3A"/>
                </a:solidFill>
                <a:latin typeface="Arial"/>
                <a:cs typeface="Arial"/>
              </a:rPr>
              <a:t>system </a:t>
            </a:r>
            <a:r>
              <a:rPr dirty="0" sz="2500" spc="-5">
                <a:solidFill>
                  <a:srgbClr val="3A3A3A"/>
                </a:solidFill>
                <a:latin typeface="Arial"/>
                <a:cs typeface="Arial"/>
              </a:rPr>
              <a:t>is maintained when </a:t>
            </a:r>
            <a:r>
              <a:rPr dirty="0" sz="2500">
                <a:solidFill>
                  <a:srgbClr val="3A3A3A"/>
                </a:solidFill>
                <a:latin typeface="Arial"/>
                <a:cs typeface="Arial"/>
              </a:rPr>
              <a:t>changes </a:t>
            </a:r>
            <a:r>
              <a:rPr dirty="0" sz="2500" spc="-5">
                <a:solidFill>
                  <a:srgbClr val="3A3A3A"/>
                </a:solidFill>
                <a:latin typeface="Arial"/>
                <a:cs typeface="Arial"/>
              </a:rPr>
              <a:t>to  the </a:t>
            </a:r>
            <a:r>
              <a:rPr dirty="0" sz="2500">
                <a:solidFill>
                  <a:srgbClr val="3A3A3A"/>
                </a:solidFill>
                <a:latin typeface="Arial"/>
                <a:cs typeface="Arial"/>
              </a:rPr>
              <a:t>management </a:t>
            </a:r>
            <a:r>
              <a:rPr dirty="0" sz="2500" spc="-10">
                <a:solidFill>
                  <a:srgbClr val="3A3A3A"/>
                </a:solidFill>
                <a:latin typeface="Arial"/>
                <a:cs typeface="Arial"/>
              </a:rPr>
              <a:t>system </a:t>
            </a:r>
            <a:r>
              <a:rPr dirty="0" sz="2500">
                <a:solidFill>
                  <a:srgbClr val="3A3A3A"/>
                </a:solidFill>
                <a:latin typeface="Arial"/>
                <a:cs typeface="Arial"/>
              </a:rPr>
              <a:t>are planned and  implemented.</a:t>
            </a:r>
            <a:endParaRPr sz="2500">
              <a:latin typeface="Arial"/>
              <a:cs typeface="Arial"/>
            </a:endParaRPr>
          </a:p>
          <a:p>
            <a:pPr lvl="1" marL="756285" indent="-286385">
              <a:lnSpc>
                <a:spcPct val="100000"/>
              </a:lnSpc>
              <a:spcBef>
                <a:spcPts val="630"/>
              </a:spcBef>
              <a:buChar char="–"/>
              <a:tabLst>
                <a:tab pos="756285" algn="l"/>
                <a:tab pos="756920" algn="l"/>
              </a:tabLst>
            </a:pPr>
            <a:r>
              <a:rPr dirty="0" sz="2200">
                <a:solidFill>
                  <a:srgbClr val="3A3A3A"/>
                </a:solidFill>
                <a:latin typeface="Arial"/>
                <a:cs typeface="Arial"/>
              </a:rPr>
              <a:t>Are changes </a:t>
            </a:r>
            <a:r>
              <a:rPr dirty="0" sz="2200" spc="-5">
                <a:solidFill>
                  <a:srgbClr val="3A3A3A"/>
                </a:solidFill>
                <a:latin typeface="Arial"/>
                <a:cs typeface="Arial"/>
              </a:rPr>
              <a:t>in </a:t>
            </a:r>
            <a:r>
              <a:rPr dirty="0" sz="2200" spc="5">
                <a:solidFill>
                  <a:srgbClr val="3A3A3A"/>
                </a:solidFill>
                <a:latin typeface="Arial"/>
                <a:cs typeface="Arial"/>
              </a:rPr>
              <a:t>the </a:t>
            </a:r>
            <a:r>
              <a:rPr dirty="0" sz="2200" spc="-5">
                <a:solidFill>
                  <a:srgbClr val="3A3A3A"/>
                </a:solidFill>
                <a:latin typeface="Arial"/>
                <a:cs typeface="Arial"/>
              </a:rPr>
              <a:t>QMS </a:t>
            </a:r>
            <a:r>
              <a:rPr dirty="0" sz="2200">
                <a:solidFill>
                  <a:srgbClr val="3A3A3A"/>
                </a:solidFill>
                <a:latin typeface="Arial"/>
                <a:cs typeface="Arial"/>
              </a:rPr>
              <a:t>carefully</a:t>
            </a:r>
            <a:r>
              <a:rPr dirty="0" sz="2200" spc="-190">
                <a:solidFill>
                  <a:srgbClr val="3A3A3A"/>
                </a:solidFill>
                <a:latin typeface="Arial"/>
                <a:cs typeface="Arial"/>
              </a:rPr>
              <a:t> </a:t>
            </a:r>
            <a:r>
              <a:rPr dirty="0" sz="2200" spc="-5">
                <a:solidFill>
                  <a:srgbClr val="3A3A3A"/>
                </a:solidFill>
                <a:latin typeface="Arial"/>
                <a:cs typeface="Arial"/>
              </a:rPr>
              <a:t>planned?</a:t>
            </a:r>
            <a:endParaRPr sz="2200">
              <a:latin typeface="Arial"/>
              <a:cs typeface="Arial"/>
            </a:endParaRPr>
          </a:p>
          <a:p>
            <a:pPr marL="353695" marR="1080135" indent="-340995">
              <a:lnSpc>
                <a:spcPts val="2400"/>
              </a:lnSpc>
              <a:spcBef>
                <a:spcPts val="1170"/>
              </a:spcBef>
              <a:buChar char="•"/>
              <a:tabLst>
                <a:tab pos="353695" algn="l"/>
                <a:tab pos="354330" algn="l"/>
              </a:tabLst>
            </a:pPr>
            <a:r>
              <a:rPr dirty="0" sz="2500" spc="-5">
                <a:solidFill>
                  <a:srgbClr val="3A3A3A"/>
                </a:solidFill>
                <a:latin typeface="Arial"/>
                <a:cs typeface="Arial"/>
              </a:rPr>
              <a:t>Perform an </a:t>
            </a:r>
            <a:r>
              <a:rPr dirty="0" sz="2500">
                <a:solidFill>
                  <a:srgbClr val="3A3A3A"/>
                </a:solidFill>
                <a:latin typeface="Arial"/>
                <a:cs typeface="Arial"/>
              </a:rPr>
              <a:t>annual management </a:t>
            </a:r>
            <a:r>
              <a:rPr dirty="0" sz="2500" spc="-5">
                <a:solidFill>
                  <a:srgbClr val="3A3A3A"/>
                </a:solidFill>
                <a:latin typeface="Arial"/>
                <a:cs typeface="Arial"/>
              </a:rPr>
              <a:t>review </a:t>
            </a:r>
            <a:r>
              <a:rPr dirty="0" sz="2500">
                <a:solidFill>
                  <a:srgbClr val="3A3A3A"/>
                </a:solidFill>
                <a:latin typeface="Arial"/>
                <a:cs typeface="Arial"/>
              </a:rPr>
              <a:t>of</a:t>
            </a:r>
            <a:r>
              <a:rPr dirty="0" sz="2500" spc="-215">
                <a:solidFill>
                  <a:srgbClr val="3A3A3A"/>
                </a:solidFill>
                <a:latin typeface="Arial"/>
                <a:cs typeface="Arial"/>
              </a:rPr>
              <a:t> </a:t>
            </a:r>
            <a:r>
              <a:rPr dirty="0" sz="2500">
                <a:solidFill>
                  <a:srgbClr val="3A3A3A"/>
                </a:solidFill>
                <a:latin typeface="Arial"/>
                <a:cs typeface="Arial"/>
              </a:rPr>
              <a:t>the  </a:t>
            </a:r>
            <a:r>
              <a:rPr dirty="0" sz="2500" spc="-15">
                <a:solidFill>
                  <a:srgbClr val="3A3A3A"/>
                </a:solidFill>
                <a:latin typeface="Arial"/>
                <a:cs typeface="Arial"/>
              </a:rPr>
              <a:t>QMS.</a:t>
            </a:r>
            <a:endParaRPr sz="2500">
              <a:latin typeface="Arial"/>
              <a:cs typeface="Arial"/>
            </a:endParaRPr>
          </a:p>
          <a:p>
            <a:pPr marL="356870" marR="5080" indent="-344170">
              <a:lnSpc>
                <a:spcPts val="2400"/>
              </a:lnSpc>
              <a:spcBef>
                <a:spcPts val="1200"/>
              </a:spcBef>
              <a:buChar char="•"/>
              <a:tabLst>
                <a:tab pos="356870" algn="l"/>
                <a:tab pos="357505" algn="l"/>
              </a:tabLst>
            </a:pPr>
            <a:r>
              <a:rPr dirty="0" sz="2500" spc="-10">
                <a:solidFill>
                  <a:srgbClr val="3A3A3A"/>
                </a:solidFill>
                <a:latin typeface="Arial"/>
                <a:cs typeface="Arial"/>
              </a:rPr>
              <a:t>Review </a:t>
            </a:r>
            <a:r>
              <a:rPr dirty="0" sz="2500" spc="-5">
                <a:solidFill>
                  <a:srgbClr val="3A3A3A"/>
                </a:solidFill>
                <a:latin typeface="Arial"/>
                <a:cs typeface="Arial"/>
              </a:rPr>
              <a:t>training requirements to </a:t>
            </a:r>
            <a:r>
              <a:rPr dirty="0" sz="2500">
                <a:solidFill>
                  <a:srgbClr val="3A3A3A"/>
                </a:solidFill>
                <a:latin typeface="Arial"/>
                <a:cs typeface="Arial"/>
              </a:rPr>
              <a:t>ensure that </a:t>
            </a:r>
            <a:r>
              <a:rPr dirty="0" sz="2500" spc="-30">
                <a:solidFill>
                  <a:srgbClr val="3A3A3A"/>
                </a:solidFill>
                <a:latin typeface="Arial"/>
                <a:cs typeface="Arial"/>
              </a:rPr>
              <a:t>staff  </a:t>
            </a:r>
            <a:r>
              <a:rPr dirty="0" sz="2500">
                <a:solidFill>
                  <a:srgbClr val="3A3A3A"/>
                </a:solidFill>
                <a:latin typeface="Arial"/>
                <a:cs typeface="Arial"/>
              </a:rPr>
              <a:t>understand </a:t>
            </a:r>
            <a:r>
              <a:rPr dirty="0" sz="2500" spc="-5">
                <a:solidFill>
                  <a:srgbClr val="3A3A3A"/>
                </a:solidFill>
                <a:latin typeface="Arial"/>
                <a:cs typeface="Arial"/>
              </a:rPr>
              <a:t>the </a:t>
            </a:r>
            <a:r>
              <a:rPr dirty="0" sz="2500">
                <a:solidFill>
                  <a:srgbClr val="3A3A3A"/>
                </a:solidFill>
                <a:latin typeface="Arial"/>
                <a:cs typeface="Arial"/>
              </a:rPr>
              <a:t>importance of </a:t>
            </a:r>
            <a:r>
              <a:rPr dirty="0" sz="2500" spc="-5">
                <a:solidFill>
                  <a:srgbClr val="3A3A3A"/>
                </a:solidFill>
                <a:latin typeface="Arial"/>
                <a:cs typeface="Arial"/>
              </a:rPr>
              <a:t>the </a:t>
            </a:r>
            <a:r>
              <a:rPr dirty="0" sz="2500" spc="-20">
                <a:solidFill>
                  <a:srgbClr val="3A3A3A"/>
                </a:solidFill>
                <a:latin typeface="Arial"/>
                <a:cs typeface="Arial"/>
              </a:rPr>
              <a:t>QMS </a:t>
            </a:r>
            <a:r>
              <a:rPr dirty="0" sz="2500">
                <a:solidFill>
                  <a:srgbClr val="3A3A3A"/>
                </a:solidFill>
                <a:latin typeface="Arial"/>
                <a:cs typeface="Arial"/>
              </a:rPr>
              <a:t>and adhere</a:t>
            </a:r>
            <a:r>
              <a:rPr dirty="0" sz="2500" spc="-225">
                <a:solidFill>
                  <a:srgbClr val="3A3A3A"/>
                </a:solidFill>
                <a:latin typeface="Arial"/>
                <a:cs typeface="Arial"/>
              </a:rPr>
              <a:t> </a:t>
            </a:r>
            <a:r>
              <a:rPr dirty="0" sz="2500" spc="-5">
                <a:solidFill>
                  <a:srgbClr val="3A3A3A"/>
                </a:solidFill>
                <a:latin typeface="Arial"/>
                <a:cs typeface="Arial"/>
              </a:rPr>
              <a:t>to  ethical practices </a:t>
            </a:r>
            <a:r>
              <a:rPr dirty="0" sz="2500">
                <a:solidFill>
                  <a:srgbClr val="3A3A3A"/>
                </a:solidFill>
                <a:latin typeface="Arial"/>
                <a:cs typeface="Arial"/>
              </a:rPr>
              <a:t>and data</a:t>
            </a:r>
            <a:r>
              <a:rPr dirty="0" sz="2500" spc="-165">
                <a:solidFill>
                  <a:srgbClr val="3A3A3A"/>
                </a:solidFill>
                <a:latin typeface="Arial"/>
                <a:cs typeface="Arial"/>
              </a:rPr>
              <a:t> </a:t>
            </a:r>
            <a:r>
              <a:rPr dirty="0" sz="2500" spc="-25">
                <a:solidFill>
                  <a:srgbClr val="3A3A3A"/>
                </a:solidFill>
                <a:latin typeface="Arial"/>
                <a:cs typeface="Arial"/>
              </a:rPr>
              <a:t>integrity.</a:t>
            </a:r>
            <a:endParaRPr sz="2500">
              <a:latin typeface="Arial"/>
              <a:cs typeface="Arial"/>
            </a:endParaRPr>
          </a:p>
          <a:p>
            <a:pPr lvl="1" marL="756285" marR="541020" indent="-286385">
              <a:lnSpc>
                <a:spcPct val="79600"/>
              </a:lnSpc>
              <a:spcBef>
                <a:spcPts val="1120"/>
              </a:spcBef>
              <a:buChar char="–"/>
              <a:tabLst>
                <a:tab pos="756285" algn="l"/>
                <a:tab pos="756920" algn="l"/>
              </a:tabLst>
            </a:pPr>
            <a:r>
              <a:rPr dirty="0" sz="2200" spc="-5">
                <a:solidFill>
                  <a:srgbClr val="3A3A3A"/>
                </a:solidFill>
                <a:latin typeface="Arial"/>
                <a:cs typeface="Arial"/>
              </a:rPr>
              <a:t>Do all </a:t>
            </a:r>
            <a:r>
              <a:rPr dirty="0" sz="2200">
                <a:solidFill>
                  <a:srgbClr val="3A3A3A"/>
                </a:solidFill>
                <a:latin typeface="Arial"/>
                <a:cs typeface="Arial"/>
              </a:rPr>
              <a:t>understand that ‘management system</a:t>
            </a:r>
            <a:r>
              <a:rPr dirty="0" sz="2200" spc="-275">
                <a:solidFill>
                  <a:srgbClr val="3A3A3A"/>
                </a:solidFill>
                <a:latin typeface="Arial"/>
                <a:cs typeface="Arial"/>
              </a:rPr>
              <a:t> </a:t>
            </a:r>
            <a:r>
              <a:rPr dirty="0" sz="2200">
                <a:solidFill>
                  <a:srgbClr val="3A3A3A"/>
                </a:solidFill>
                <a:latin typeface="Arial"/>
                <a:cs typeface="Arial"/>
              </a:rPr>
              <a:t>integrity'  means that there </a:t>
            </a:r>
            <a:r>
              <a:rPr dirty="0" sz="2200" spc="-5">
                <a:solidFill>
                  <a:srgbClr val="3A3A3A"/>
                </a:solidFill>
                <a:latin typeface="Arial"/>
                <a:cs typeface="Arial"/>
              </a:rPr>
              <a:t>is </a:t>
            </a:r>
            <a:r>
              <a:rPr dirty="0" sz="2200">
                <a:solidFill>
                  <a:srgbClr val="3A3A3A"/>
                </a:solidFill>
                <a:latin typeface="Arial"/>
                <a:cs typeface="Arial"/>
              </a:rPr>
              <a:t>a </a:t>
            </a:r>
            <a:r>
              <a:rPr dirty="0" sz="2200" spc="-5">
                <a:solidFill>
                  <a:srgbClr val="3A3A3A"/>
                </a:solidFill>
                <a:latin typeface="Arial"/>
                <a:cs typeface="Arial"/>
              </a:rPr>
              <a:t>lack </a:t>
            </a:r>
            <a:r>
              <a:rPr dirty="0" sz="2200">
                <a:solidFill>
                  <a:srgbClr val="3A3A3A"/>
                </a:solidFill>
                <a:latin typeface="Arial"/>
                <a:cs typeface="Arial"/>
              </a:rPr>
              <a:t>of contradiction </a:t>
            </a:r>
            <a:r>
              <a:rPr dirty="0" sz="2200" spc="-5">
                <a:solidFill>
                  <a:srgbClr val="3A3A3A"/>
                </a:solidFill>
                <a:latin typeface="Arial"/>
                <a:cs typeface="Arial"/>
              </a:rPr>
              <a:t>between  </a:t>
            </a:r>
            <a:r>
              <a:rPr dirty="0" sz="2200">
                <a:solidFill>
                  <a:srgbClr val="3A3A3A"/>
                </a:solidFill>
                <a:latin typeface="Arial"/>
                <a:cs typeface="Arial"/>
              </a:rPr>
              <a:t>documents?</a:t>
            </a:r>
            <a:endParaRPr sz="220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3544823" y="5687567"/>
            <a:ext cx="859536" cy="89611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 txBox="1"/>
          <p:nvPr/>
        </p:nvSpPr>
        <p:spPr>
          <a:xfrm>
            <a:off x="6767669" y="6279678"/>
            <a:ext cx="1876425" cy="46355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algn="r" marR="38100">
              <a:lnSpc>
                <a:spcPts val="1405"/>
              </a:lnSpc>
            </a:pPr>
            <a:r>
              <a:rPr dirty="0" sz="1200" spc="-5">
                <a:solidFill>
                  <a:srgbClr val="00A0AF"/>
                </a:solidFill>
                <a:latin typeface="Franklin Gothic Medium"/>
                <a:cs typeface="Franklin Gothic Medium"/>
              </a:rPr>
              <a:t>QMS Quick Learning</a:t>
            </a:r>
            <a:r>
              <a:rPr dirty="0" sz="1200" spc="-110">
                <a:solidFill>
                  <a:srgbClr val="00A0AF"/>
                </a:solidFill>
                <a:latin typeface="Franklin Gothic Medium"/>
                <a:cs typeface="Franklin Gothic Medium"/>
              </a:rPr>
              <a:t> </a:t>
            </a:r>
            <a:r>
              <a:rPr dirty="0" sz="1200" spc="-10">
                <a:solidFill>
                  <a:srgbClr val="00A0AF"/>
                </a:solidFill>
                <a:latin typeface="Franklin Gothic Medium"/>
                <a:cs typeface="Franklin Gothic Medium"/>
              </a:rPr>
              <a:t>Activity</a:t>
            </a:r>
            <a:endParaRPr sz="1200">
              <a:latin typeface="Franklin Gothic Medium"/>
              <a:cs typeface="Franklin Gothic Medium"/>
            </a:endParaRPr>
          </a:p>
          <a:p>
            <a:pPr algn="r" marR="17780">
              <a:lnSpc>
                <a:spcPts val="2125"/>
              </a:lnSpc>
            </a:pPr>
            <a:fld id="{81D60167-4931-47E6-BA6A-407CBD079E47}" type="slidenum">
              <a:rPr dirty="0" sz="1800" spc="-5">
                <a:solidFill>
                  <a:srgbClr val="3A3A3A"/>
                </a:solidFill>
                <a:latin typeface="Arial"/>
                <a:cs typeface="Arial"/>
              </a:rPr>
              <a:t>43</a:t>
            </a:fld>
            <a:endParaRPr sz="1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43991" y="260985"/>
            <a:ext cx="2466975" cy="636270"/>
          </a:xfrm>
          <a:prstGeom prst="rect"/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4000" spc="-30"/>
              <a:t>R</a:t>
            </a:r>
            <a:r>
              <a:rPr dirty="0" sz="4000" spc="-15"/>
              <a:t>e</a:t>
            </a:r>
            <a:r>
              <a:rPr dirty="0" sz="4000" spc="-25"/>
              <a:t>f</a:t>
            </a:r>
            <a:r>
              <a:rPr dirty="0" sz="4000" spc="-15"/>
              <a:t>e</a:t>
            </a:r>
            <a:r>
              <a:rPr dirty="0" sz="4000" spc="-40"/>
              <a:t>r</a:t>
            </a:r>
            <a:r>
              <a:rPr dirty="0" sz="4000" spc="-15"/>
              <a:t>e</a:t>
            </a:r>
            <a:r>
              <a:rPr dirty="0" sz="4000" spc="-40"/>
              <a:t>n</a:t>
            </a:r>
            <a:r>
              <a:rPr dirty="0" sz="4000" spc="-20"/>
              <a:t>c</a:t>
            </a:r>
            <a:r>
              <a:rPr dirty="0" sz="4000" spc="-15"/>
              <a:t>es</a:t>
            </a:r>
            <a:endParaRPr sz="4000"/>
          </a:p>
        </p:txBody>
      </p:sp>
      <p:sp>
        <p:nvSpPr>
          <p:cNvPr id="3" name="object 3"/>
          <p:cNvSpPr txBox="1"/>
          <p:nvPr/>
        </p:nvSpPr>
        <p:spPr>
          <a:xfrm>
            <a:off x="535431" y="1377120"/>
            <a:ext cx="7877809" cy="4253230"/>
          </a:xfrm>
          <a:prstGeom prst="rect">
            <a:avLst/>
          </a:prstGeom>
        </p:spPr>
        <p:txBody>
          <a:bodyPr wrap="square" lIns="0" tIns="29845" rIns="0" bIns="0" rtlCol="0" vert="horz">
            <a:spAutoFit/>
          </a:bodyPr>
          <a:lstStyle/>
          <a:p>
            <a:pPr marL="356870" indent="-344170">
              <a:lnSpc>
                <a:spcPct val="100000"/>
              </a:lnSpc>
              <a:spcBef>
                <a:spcPts val="235"/>
              </a:spcBef>
              <a:buChar char="•"/>
              <a:tabLst>
                <a:tab pos="356870" algn="l"/>
                <a:tab pos="357505" algn="l"/>
              </a:tabLst>
            </a:pPr>
            <a:r>
              <a:rPr dirty="0" sz="1600" spc="5">
                <a:solidFill>
                  <a:srgbClr val="3A3A3A"/>
                </a:solidFill>
                <a:latin typeface="Arial"/>
                <a:cs typeface="Arial"/>
              </a:rPr>
              <a:t>ISO/IEC</a:t>
            </a:r>
            <a:r>
              <a:rPr dirty="0" sz="1600" spc="-30">
                <a:solidFill>
                  <a:srgbClr val="3A3A3A"/>
                </a:solidFill>
                <a:latin typeface="Arial"/>
                <a:cs typeface="Arial"/>
              </a:rPr>
              <a:t> </a:t>
            </a:r>
            <a:r>
              <a:rPr dirty="0" sz="1600" spc="-10">
                <a:solidFill>
                  <a:srgbClr val="3A3A3A"/>
                </a:solidFill>
                <a:latin typeface="Arial"/>
                <a:cs typeface="Arial"/>
              </a:rPr>
              <a:t>17025:2017</a:t>
            </a:r>
            <a:endParaRPr sz="1600">
              <a:latin typeface="Arial"/>
              <a:cs typeface="Arial"/>
            </a:endParaRPr>
          </a:p>
          <a:p>
            <a:pPr marL="469900">
              <a:lnSpc>
                <a:spcPct val="100000"/>
              </a:lnSpc>
              <a:spcBef>
                <a:spcPts val="105"/>
              </a:spcBef>
              <a:tabLst>
                <a:tab pos="814069" algn="l"/>
              </a:tabLst>
            </a:pPr>
            <a:r>
              <a:rPr dirty="0" sz="1400" spc="-10">
                <a:latin typeface="Arial"/>
                <a:cs typeface="Arial"/>
                <a:hlinkClick r:id="rId2"/>
              </a:rPr>
              <a:t>—	</a:t>
            </a:r>
            <a:r>
              <a:rPr dirty="0" u="sng" sz="1400" spc="-1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Arial"/>
                <a:cs typeface="Arial"/>
                <a:hlinkClick r:id="rId2"/>
              </a:rPr>
              <a:t>https://www.iso.org/standard/66912.html</a:t>
            </a:r>
            <a:endParaRPr sz="1400">
              <a:latin typeface="Arial"/>
              <a:cs typeface="Arial"/>
            </a:endParaRPr>
          </a:p>
          <a:p>
            <a:pPr algn="just" marL="356870" marR="52069" indent="-344170">
              <a:lnSpc>
                <a:spcPct val="100000"/>
              </a:lnSpc>
              <a:spcBef>
                <a:spcPts val="1000"/>
              </a:spcBef>
              <a:buChar char="•"/>
              <a:tabLst>
                <a:tab pos="357505" algn="l"/>
              </a:tabLst>
            </a:pPr>
            <a:r>
              <a:rPr dirty="0" sz="1600" spc="-10">
                <a:solidFill>
                  <a:srgbClr val="3A3A3A"/>
                </a:solidFill>
                <a:latin typeface="Arial"/>
                <a:cs typeface="Arial"/>
              </a:rPr>
              <a:t>“</a:t>
            </a:r>
            <a:r>
              <a:rPr dirty="0" sz="1600" spc="-10" i="1">
                <a:solidFill>
                  <a:srgbClr val="3A3A3A"/>
                </a:solidFill>
                <a:latin typeface="Arial"/>
                <a:cs typeface="Arial"/>
              </a:rPr>
              <a:t>Complying </a:t>
            </a:r>
            <a:r>
              <a:rPr dirty="0" sz="1600" i="1">
                <a:solidFill>
                  <a:srgbClr val="3A3A3A"/>
                </a:solidFill>
                <a:latin typeface="Arial"/>
                <a:cs typeface="Arial"/>
              </a:rPr>
              <a:t>with ISO </a:t>
            </a:r>
            <a:r>
              <a:rPr dirty="0" sz="1600" spc="-15" i="1">
                <a:solidFill>
                  <a:srgbClr val="3A3A3A"/>
                </a:solidFill>
                <a:latin typeface="Arial"/>
                <a:cs typeface="Arial"/>
              </a:rPr>
              <a:t>17025: </a:t>
            </a:r>
            <a:r>
              <a:rPr dirty="0" sz="1600" spc="5" i="1">
                <a:solidFill>
                  <a:srgbClr val="3A3A3A"/>
                </a:solidFill>
                <a:latin typeface="Arial"/>
                <a:cs typeface="Arial"/>
              </a:rPr>
              <a:t>A </a:t>
            </a:r>
            <a:r>
              <a:rPr dirty="0" sz="1600" spc="-10" i="1">
                <a:solidFill>
                  <a:srgbClr val="3A3A3A"/>
                </a:solidFill>
                <a:latin typeface="Arial"/>
                <a:cs typeface="Arial"/>
              </a:rPr>
              <a:t>practical </a:t>
            </a:r>
            <a:r>
              <a:rPr dirty="0" sz="1600" spc="-15" i="1">
                <a:solidFill>
                  <a:srgbClr val="3A3A3A"/>
                </a:solidFill>
                <a:latin typeface="Arial"/>
                <a:cs typeface="Arial"/>
              </a:rPr>
              <a:t>guidebook </a:t>
            </a:r>
            <a:r>
              <a:rPr dirty="0" sz="1600" spc="-10" i="1">
                <a:solidFill>
                  <a:srgbClr val="3A3A3A"/>
                </a:solidFill>
                <a:latin typeface="Arial"/>
                <a:cs typeface="Arial"/>
              </a:rPr>
              <a:t>for meeting </a:t>
            </a:r>
            <a:r>
              <a:rPr dirty="0" sz="1600" i="1">
                <a:solidFill>
                  <a:srgbClr val="3A3A3A"/>
                </a:solidFill>
                <a:latin typeface="Arial"/>
                <a:cs typeface="Arial"/>
              </a:rPr>
              <a:t>the </a:t>
            </a:r>
            <a:r>
              <a:rPr dirty="0" sz="1600" spc="-10" i="1">
                <a:solidFill>
                  <a:srgbClr val="3A3A3A"/>
                </a:solidFill>
                <a:latin typeface="Arial"/>
                <a:cs typeface="Arial"/>
              </a:rPr>
              <a:t>requirements </a:t>
            </a:r>
            <a:r>
              <a:rPr dirty="0" sz="1600" spc="-35" i="1">
                <a:solidFill>
                  <a:srgbClr val="3A3A3A"/>
                </a:solidFill>
                <a:latin typeface="Arial"/>
                <a:cs typeface="Arial"/>
              </a:rPr>
              <a:t>of  </a:t>
            </a:r>
            <a:r>
              <a:rPr dirty="0" sz="1600" spc="-10" i="1">
                <a:solidFill>
                  <a:srgbClr val="3A3A3A"/>
                </a:solidFill>
                <a:latin typeface="Arial"/>
                <a:cs typeface="Arial"/>
              </a:rPr>
              <a:t>laboratory accreditation schemes </a:t>
            </a:r>
            <a:r>
              <a:rPr dirty="0" sz="1600" spc="-5" i="1">
                <a:solidFill>
                  <a:srgbClr val="3A3A3A"/>
                </a:solidFill>
                <a:latin typeface="Arial"/>
                <a:cs typeface="Arial"/>
              </a:rPr>
              <a:t>based on </a:t>
            </a:r>
            <a:r>
              <a:rPr dirty="0" sz="1600" i="1">
                <a:solidFill>
                  <a:srgbClr val="3A3A3A"/>
                </a:solidFill>
                <a:latin typeface="Arial"/>
                <a:cs typeface="Arial"/>
              </a:rPr>
              <a:t>ISO </a:t>
            </a:r>
            <a:r>
              <a:rPr dirty="0" sz="1600" spc="-15" i="1">
                <a:solidFill>
                  <a:srgbClr val="3A3A3A"/>
                </a:solidFill>
                <a:latin typeface="Arial"/>
                <a:cs typeface="Arial"/>
              </a:rPr>
              <a:t>17025:2005 </a:t>
            </a:r>
            <a:r>
              <a:rPr dirty="0" sz="1600" spc="-5" i="1">
                <a:solidFill>
                  <a:srgbClr val="3A3A3A"/>
                </a:solidFill>
                <a:latin typeface="Arial"/>
                <a:cs typeface="Arial"/>
              </a:rPr>
              <a:t>or </a:t>
            </a:r>
            <a:r>
              <a:rPr dirty="0" sz="1600" spc="-15" i="1">
                <a:solidFill>
                  <a:srgbClr val="3A3A3A"/>
                </a:solidFill>
                <a:latin typeface="Arial"/>
                <a:cs typeface="Arial"/>
              </a:rPr>
              <a:t>equivalent </a:t>
            </a:r>
            <a:r>
              <a:rPr dirty="0" sz="1600" spc="-20" i="1">
                <a:solidFill>
                  <a:srgbClr val="3A3A3A"/>
                </a:solidFill>
                <a:latin typeface="Arial"/>
                <a:cs typeface="Arial"/>
              </a:rPr>
              <a:t>national  </a:t>
            </a:r>
            <a:r>
              <a:rPr dirty="0" sz="1600" spc="-10" i="1">
                <a:solidFill>
                  <a:srgbClr val="3A3A3A"/>
                </a:solidFill>
                <a:latin typeface="Arial"/>
                <a:cs typeface="Arial"/>
              </a:rPr>
              <a:t>standards”</a:t>
            </a:r>
            <a:r>
              <a:rPr dirty="0" sz="1600" spc="-10">
                <a:solidFill>
                  <a:srgbClr val="3A3A3A"/>
                </a:solidFill>
                <a:latin typeface="Arial"/>
                <a:cs typeface="Arial"/>
              </a:rPr>
              <a:t>, United </a:t>
            </a:r>
            <a:r>
              <a:rPr dirty="0" sz="1600" spc="-15">
                <a:solidFill>
                  <a:srgbClr val="3A3A3A"/>
                </a:solidFill>
                <a:latin typeface="Arial"/>
                <a:cs typeface="Arial"/>
              </a:rPr>
              <a:t>Nations </a:t>
            </a:r>
            <a:r>
              <a:rPr dirty="0" sz="1600" spc="-10">
                <a:solidFill>
                  <a:srgbClr val="3A3A3A"/>
                </a:solidFill>
                <a:latin typeface="Arial"/>
                <a:cs typeface="Arial"/>
              </a:rPr>
              <a:t>Industrial </a:t>
            </a:r>
            <a:r>
              <a:rPr dirty="0" sz="1600" spc="-15">
                <a:solidFill>
                  <a:srgbClr val="3A3A3A"/>
                </a:solidFill>
                <a:latin typeface="Arial"/>
                <a:cs typeface="Arial"/>
              </a:rPr>
              <a:t>Development </a:t>
            </a:r>
            <a:r>
              <a:rPr dirty="0" sz="1600" spc="-10">
                <a:solidFill>
                  <a:srgbClr val="3A3A3A"/>
                </a:solidFill>
                <a:latin typeface="Arial"/>
                <a:cs typeface="Arial"/>
              </a:rPr>
              <a:t>Organization, </a:t>
            </a:r>
            <a:r>
              <a:rPr dirty="0" sz="1600" spc="-20">
                <a:solidFill>
                  <a:srgbClr val="3A3A3A"/>
                </a:solidFill>
                <a:latin typeface="Arial"/>
                <a:cs typeface="Arial"/>
              </a:rPr>
              <a:t>Vienna, </a:t>
            </a:r>
            <a:r>
              <a:rPr dirty="0" sz="1600" spc="-10">
                <a:solidFill>
                  <a:srgbClr val="3A3A3A"/>
                </a:solidFill>
                <a:latin typeface="Arial"/>
                <a:cs typeface="Arial"/>
              </a:rPr>
              <a:t>2009 </a:t>
            </a:r>
            <a:r>
              <a:rPr dirty="0" sz="1600" spc="-20">
                <a:solidFill>
                  <a:srgbClr val="3A3A3A"/>
                </a:solidFill>
                <a:latin typeface="Arial"/>
                <a:cs typeface="Arial"/>
              </a:rPr>
              <a:t>(not  </a:t>
            </a:r>
            <a:r>
              <a:rPr dirty="0" sz="1600" spc="-5">
                <a:solidFill>
                  <a:srgbClr val="3A3A3A"/>
                </a:solidFill>
                <a:latin typeface="Arial"/>
                <a:cs typeface="Arial"/>
              </a:rPr>
              <a:t>endorsed by</a:t>
            </a:r>
            <a:r>
              <a:rPr dirty="0" sz="1600" spc="-45">
                <a:solidFill>
                  <a:srgbClr val="3A3A3A"/>
                </a:solidFill>
                <a:latin typeface="Arial"/>
                <a:cs typeface="Arial"/>
              </a:rPr>
              <a:t> </a:t>
            </a:r>
            <a:r>
              <a:rPr dirty="0" sz="1600" spc="-5">
                <a:solidFill>
                  <a:srgbClr val="3A3A3A"/>
                </a:solidFill>
                <a:latin typeface="Arial"/>
                <a:cs typeface="Arial"/>
              </a:rPr>
              <a:t>UNIDO)</a:t>
            </a:r>
            <a:endParaRPr sz="1600">
              <a:latin typeface="Arial"/>
              <a:cs typeface="Arial"/>
            </a:endParaRPr>
          </a:p>
          <a:p>
            <a:pPr lvl="1" marL="756285" marR="10160" indent="-286385">
              <a:lnSpc>
                <a:spcPct val="100000"/>
              </a:lnSpc>
              <a:spcBef>
                <a:spcPts val="894"/>
              </a:spcBef>
              <a:buClr>
                <a:srgbClr val="3A3A3A"/>
              </a:buClr>
              <a:buChar char="–"/>
              <a:tabLst>
                <a:tab pos="756285" algn="l"/>
                <a:tab pos="756920" algn="l"/>
              </a:tabLst>
            </a:pPr>
            <a:r>
              <a:rPr dirty="0" u="sng" sz="1400" spc="-2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Arial"/>
                <a:cs typeface="Arial"/>
                <a:hlinkClick r:id="rId3"/>
              </a:rPr>
              <a:t>https://www.unido.org/fileadmin/user_media/Publications/Pub_free/Complying_with_ISO_17 </a:t>
            </a:r>
            <a:r>
              <a:rPr dirty="0" u="sng" sz="1400" spc="-2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Arial"/>
                <a:cs typeface="Arial"/>
                <a:hlinkClick r:id="rId3"/>
              </a:rPr>
              <a:t> </a:t>
            </a:r>
            <a:r>
              <a:rPr dirty="0" u="sng" sz="1400" spc="-15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Arial"/>
                <a:cs typeface="Arial"/>
                <a:hlinkClick r:id="rId3"/>
              </a:rPr>
              <a:t>025_A_practical_guidebook.pdf</a:t>
            </a:r>
            <a:endParaRPr sz="1400">
              <a:latin typeface="Arial"/>
              <a:cs typeface="Arial"/>
            </a:endParaRPr>
          </a:p>
          <a:p>
            <a:pPr marL="356870" indent="-344170">
              <a:lnSpc>
                <a:spcPct val="100000"/>
              </a:lnSpc>
              <a:spcBef>
                <a:spcPts val="1000"/>
              </a:spcBef>
              <a:buChar char="•"/>
              <a:tabLst>
                <a:tab pos="356870" algn="l"/>
                <a:tab pos="357505" algn="l"/>
              </a:tabLst>
            </a:pPr>
            <a:r>
              <a:rPr dirty="0" sz="1600">
                <a:solidFill>
                  <a:srgbClr val="3A3A3A"/>
                </a:solidFill>
                <a:latin typeface="Arial"/>
                <a:cs typeface="Arial"/>
              </a:rPr>
              <a:t>American</a:t>
            </a:r>
            <a:r>
              <a:rPr dirty="0" sz="1600" spc="-100">
                <a:solidFill>
                  <a:srgbClr val="3A3A3A"/>
                </a:solidFill>
                <a:latin typeface="Arial"/>
                <a:cs typeface="Arial"/>
              </a:rPr>
              <a:t> </a:t>
            </a:r>
            <a:r>
              <a:rPr dirty="0" sz="1600">
                <a:solidFill>
                  <a:srgbClr val="3A3A3A"/>
                </a:solidFill>
                <a:latin typeface="Arial"/>
                <a:cs typeface="Arial"/>
              </a:rPr>
              <a:t>Industrial</a:t>
            </a:r>
            <a:r>
              <a:rPr dirty="0" sz="1600" spc="-80">
                <a:solidFill>
                  <a:srgbClr val="3A3A3A"/>
                </a:solidFill>
                <a:latin typeface="Arial"/>
                <a:cs typeface="Arial"/>
              </a:rPr>
              <a:t> </a:t>
            </a:r>
            <a:r>
              <a:rPr dirty="0" sz="1600" spc="-5">
                <a:solidFill>
                  <a:srgbClr val="3A3A3A"/>
                </a:solidFill>
                <a:latin typeface="Arial"/>
                <a:cs typeface="Arial"/>
              </a:rPr>
              <a:t>Hygiene</a:t>
            </a:r>
            <a:r>
              <a:rPr dirty="0" sz="1600" spc="-190">
                <a:solidFill>
                  <a:srgbClr val="3A3A3A"/>
                </a:solidFill>
                <a:latin typeface="Arial"/>
                <a:cs typeface="Arial"/>
              </a:rPr>
              <a:t> </a:t>
            </a:r>
            <a:r>
              <a:rPr dirty="0" sz="1600" spc="-5">
                <a:solidFill>
                  <a:srgbClr val="3A3A3A"/>
                </a:solidFill>
                <a:latin typeface="Arial"/>
                <a:cs typeface="Arial"/>
              </a:rPr>
              <a:t>Association</a:t>
            </a:r>
            <a:r>
              <a:rPr dirty="0" sz="1600" spc="-70">
                <a:solidFill>
                  <a:srgbClr val="3A3A3A"/>
                </a:solidFill>
                <a:latin typeface="Arial"/>
                <a:cs typeface="Arial"/>
              </a:rPr>
              <a:t> </a:t>
            </a:r>
            <a:r>
              <a:rPr dirty="0" sz="1600">
                <a:solidFill>
                  <a:srgbClr val="3A3A3A"/>
                </a:solidFill>
                <a:latin typeface="Arial"/>
                <a:cs typeface="Arial"/>
              </a:rPr>
              <a:t>Policy</a:t>
            </a:r>
            <a:r>
              <a:rPr dirty="0" sz="1600" spc="-170">
                <a:solidFill>
                  <a:srgbClr val="3A3A3A"/>
                </a:solidFill>
                <a:latin typeface="Arial"/>
                <a:cs typeface="Arial"/>
              </a:rPr>
              <a:t> </a:t>
            </a:r>
            <a:r>
              <a:rPr dirty="0" sz="1600" spc="-10">
                <a:solidFill>
                  <a:srgbClr val="3A3A3A"/>
                </a:solidFill>
                <a:latin typeface="Arial"/>
                <a:cs typeface="Arial"/>
              </a:rPr>
              <a:t>Modules</a:t>
            </a:r>
            <a:endParaRPr sz="1600">
              <a:latin typeface="Arial"/>
              <a:cs typeface="Arial"/>
            </a:endParaRPr>
          </a:p>
          <a:p>
            <a:pPr lvl="1" marL="756285" indent="-286385">
              <a:lnSpc>
                <a:spcPct val="100000"/>
              </a:lnSpc>
              <a:spcBef>
                <a:spcPts val="894"/>
              </a:spcBef>
              <a:buClr>
                <a:srgbClr val="3A3A3A"/>
              </a:buClr>
              <a:buChar char="–"/>
              <a:tabLst>
                <a:tab pos="756285" algn="l"/>
                <a:tab pos="756920" algn="l"/>
              </a:tabLst>
            </a:pPr>
            <a:r>
              <a:rPr dirty="0" u="sng" sz="1400" spc="-15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Arial"/>
                <a:cs typeface="Arial"/>
                <a:hlinkClick r:id="rId4"/>
              </a:rPr>
              <a:t>http://www.aihaaccreditedlabs.org/Policies/Pages/default.aspx</a:t>
            </a:r>
            <a:endParaRPr sz="1400">
              <a:latin typeface="Arial"/>
              <a:cs typeface="Arial"/>
            </a:endParaRPr>
          </a:p>
          <a:p>
            <a:pPr marL="356870" indent="-344170">
              <a:lnSpc>
                <a:spcPct val="100000"/>
              </a:lnSpc>
              <a:spcBef>
                <a:spcPts val="1000"/>
              </a:spcBef>
              <a:buChar char="•"/>
              <a:tabLst>
                <a:tab pos="356870" algn="l"/>
                <a:tab pos="357505" algn="l"/>
              </a:tabLst>
            </a:pPr>
            <a:r>
              <a:rPr dirty="0" sz="1600">
                <a:solidFill>
                  <a:srgbClr val="3A3A3A"/>
                </a:solidFill>
                <a:latin typeface="Arial"/>
                <a:cs typeface="Arial"/>
              </a:rPr>
              <a:t>American Society </a:t>
            </a:r>
            <a:r>
              <a:rPr dirty="0" sz="1600" spc="-5">
                <a:solidFill>
                  <a:srgbClr val="3A3A3A"/>
                </a:solidFill>
                <a:latin typeface="Arial"/>
                <a:cs typeface="Arial"/>
              </a:rPr>
              <a:t>of</a:t>
            </a:r>
            <a:r>
              <a:rPr dirty="0" sz="1600" spc="-180">
                <a:solidFill>
                  <a:srgbClr val="3A3A3A"/>
                </a:solidFill>
                <a:latin typeface="Arial"/>
                <a:cs typeface="Arial"/>
              </a:rPr>
              <a:t> </a:t>
            </a:r>
            <a:r>
              <a:rPr dirty="0" sz="1600">
                <a:solidFill>
                  <a:srgbClr val="3A3A3A"/>
                </a:solidFill>
                <a:latin typeface="Arial"/>
                <a:cs typeface="Arial"/>
              </a:rPr>
              <a:t>Quality</a:t>
            </a:r>
            <a:endParaRPr sz="1600">
              <a:latin typeface="Arial"/>
              <a:cs typeface="Arial"/>
            </a:endParaRPr>
          </a:p>
          <a:p>
            <a:pPr lvl="1" marL="756285" indent="-286385">
              <a:lnSpc>
                <a:spcPct val="100000"/>
              </a:lnSpc>
              <a:spcBef>
                <a:spcPts val="894"/>
              </a:spcBef>
              <a:buClr>
                <a:srgbClr val="3A3A3A"/>
              </a:buClr>
              <a:buChar char="–"/>
              <a:tabLst>
                <a:tab pos="756285" algn="l"/>
                <a:tab pos="756920" algn="l"/>
              </a:tabLst>
            </a:pPr>
            <a:r>
              <a:rPr dirty="0" u="sng" sz="1400" spc="-15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Arial"/>
                <a:cs typeface="Arial"/>
                <a:hlinkClick r:id="rId5"/>
              </a:rPr>
              <a:t>http://asq.org/learn-about-quality/seven-basic-quality-tools/overview/overview.html</a:t>
            </a:r>
            <a:endParaRPr sz="1400">
              <a:latin typeface="Arial"/>
              <a:cs typeface="Arial"/>
            </a:endParaRPr>
          </a:p>
          <a:p>
            <a:pPr marL="356870" indent="-344170">
              <a:lnSpc>
                <a:spcPct val="100000"/>
              </a:lnSpc>
              <a:spcBef>
                <a:spcPts val="1000"/>
              </a:spcBef>
              <a:buChar char="•"/>
              <a:tabLst>
                <a:tab pos="356870" algn="l"/>
                <a:tab pos="357505" algn="l"/>
              </a:tabLst>
            </a:pPr>
            <a:r>
              <a:rPr dirty="0" sz="1600" spc="-65">
                <a:solidFill>
                  <a:srgbClr val="3A3A3A"/>
                </a:solidFill>
                <a:latin typeface="Arial"/>
                <a:cs typeface="Arial"/>
              </a:rPr>
              <a:t>EPA </a:t>
            </a:r>
            <a:r>
              <a:rPr dirty="0" sz="1600" spc="-5">
                <a:solidFill>
                  <a:srgbClr val="3A3A3A"/>
                </a:solidFill>
                <a:latin typeface="Arial"/>
                <a:cs typeface="Arial"/>
              </a:rPr>
              <a:t>online</a:t>
            </a:r>
            <a:r>
              <a:rPr dirty="0" sz="1600" spc="-280">
                <a:solidFill>
                  <a:srgbClr val="3A3A3A"/>
                </a:solidFill>
                <a:latin typeface="Arial"/>
                <a:cs typeface="Arial"/>
              </a:rPr>
              <a:t> </a:t>
            </a:r>
            <a:r>
              <a:rPr dirty="0" sz="1600" spc="-5">
                <a:solidFill>
                  <a:srgbClr val="3A3A3A"/>
                </a:solidFill>
                <a:latin typeface="Arial"/>
                <a:cs typeface="Arial"/>
              </a:rPr>
              <a:t>courses</a:t>
            </a:r>
            <a:endParaRPr sz="1600">
              <a:latin typeface="Arial"/>
              <a:cs typeface="Arial"/>
            </a:endParaRPr>
          </a:p>
          <a:p>
            <a:pPr lvl="1" marL="756285" indent="-286385">
              <a:lnSpc>
                <a:spcPct val="100000"/>
              </a:lnSpc>
              <a:spcBef>
                <a:spcPts val="919"/>
              </a:spcBef>
              <a:buClr>
                <a:srgbClr val="3A3A3A"/>
              </a:buClr>
              <a:buChar char="–"/>
              <a:tabLst>
                <a:tab pos="756285" algn="l"/>
                <a:tab pos="756920" algn="l"/>
              </a:tabLst>
            </a:pPr>
            <a:r>
              <a:rPr dirty="0" u="sng" sz="1400" spc="-15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Arial"/>
                <a:cs typeface="Arial"/>
                <a:hlinkClick r:id="rId6"/>
              </a:rPr>
              <a:t>https://www.epa.gov/sites/production/files/2015-07/documents/2014aphllabethicstraining.pdf</a:t>
            </a:r>
            <a:endParaRPr sz="140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3544823" y="5687567"/>
            <a:ext cx="859536" cy="896111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 txBox="1"/>
          <p:nvPr/>
        </p:nvSpPr>
        <p:spPr>
          <a:xfrm>
            <a:off x="6767669" y="6279678"/>
            <a:ext cx="1876425" cy="46355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algn="r" marR="38100">
              <a:lnSpc>
                <a:spcPts val="1405"/>
              </a:lnSpc>
            </a:pPr>
            <a:r>
              <a:rPr dirty="0" sz="1200" spc="-5">
                <a:solidFill>
                  <a:srgbClr val="00A0AF"/>
                </a:solidFill>
                <a:latin typeface="Franklin Gothic Medium"/>
                <a:cs typeface="Franklin Gothic Medium"/>
              </a:rPr>
              <a:t>QMS Quick Learning</a:t>
            </a:r>
            <a:r>
              <a:rPr dirty="0" sz="1200" spc="-110">
                <a:solidFill>
                  <a:srgbClr val="00A0AF"/>
                </a:solidFill>
                <a:latin typeface="Franklin Gothic Medium"/>
                <a:cs typeface="Franklin Gothic Medium"/>
              </a:rPr>
              <a:t> </a:t>
            </a:r>
            <a:r>
              <a:rPr dirty="0" sz="1200" spc="-10">
                <a:solidFill>
                  <a:srgbClr val="00A0AF"/>
                </a:solidFill>
                <a:latin typeface="Franklin Gothic Medium"/>
                <a:cs typeface="Franklin Gothic Medium"/>
              </a:rPr>
              <a:t>Activity</a:t>
            </a:r>
            <a:endParaRPr sz="1200">
              <a:latin typeface="Franklin Gothic Medium"/>
              <a:cs typeface="Franklin Gothic Medium"/>
            </a:endParaRPr>
          </a:p>
          <a:p>
            <a:pPr algn="r" marR="17780">
              <a:lnSpc>
                <a:spcPts val="2125"/>
              </a:lnSpc>
            </a:pPr>
            <a:fld id="{81D60167-4931-47E6-BA6A-407CBD079E47}" type="slidenum">
              <a:rPr dirty="0" sz="1800" spc="-5">
                <a:solidFill>
                  <a:srgbClr val="3A3A3A"/>
                </a:solidFill>
                <a:latin typeface="Arial"/>
                <a:cs typeface="Arial"/>
              </a:rPr>
              <a:t>43</a:t>
            </a:fld>
            <a:endParaRPr sz="1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43991" y="266191"/>
            <a:ext cx="8052434" cy="57404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600" spc="-25"/>
              <a:t>Why </a:t>
            </a:r>
            <a:r>
              <a:rPr dirty="0" sz="3600"/>
              <a:t>ISO/IEC </a:t>
            </a:r>
            <a:r>
              <a:rPr dirty="0" sz="3600" spc="-25"/>
              <a:t>17025:2017</a:t>
            </a:r>
            <a:r>
              <a:rPr dirty="0" sz="3600" spc="-114"/>
              <a:t> </a:t>
            </a:r>
            <a:r>
              <a:rPr dirty="0" sz="3600" spc="-5"/>
              <a:t>Accreditation?</a:t>
            </a:r>
            <a:endParaRPr sz="3600"/>
          </a:p>
        </p:txBody>
      </p:sp>
      <p:sp>
        <p:nvSpPr>
          <p:cNvPr id="3" name="object 3"/>
          <p:cNvSpPr txBox="1"/>
          <p:nvPr/>
        </p:nvSpPr>
        <p:spPr>
          <a:xfrm>
            <a:off x="535431" y="1178177"/>
            <a:ext cx="3784600" cy="4437380"/>
          </a:xfrm>
          <a:prstGeom prst="rect">
            <a:avLst/>
          </a:prstGeom>
        </p:spPr>
        <p:txBody>
          <a:bodyPr wrap="square" lIns="0" tIns="70485" rIns="0" bIns="0" rtlCol="0" vert="horz">
            <a:spAutoFit/>
          </a:bodyPr>
          <a:lstStyle/>
          <a:p>
            <a:pPr marL="356870" marR="105410" indent="-344170">
              <a:lnSpc>
                <a:spcPts val="1920"/>
              </a:lnSpc>
              <a:spcBef>
                <a:spcPts val="555"/>
              </a:spcBef>
              <a:buChar char="•"/>
              <a:tabLst>
                <a:tab pos="356870" algn="l"/>
                <a:tab pos="357505" algn="l"/>
              </a:tabLst>
            </a:pPr>
            <a:r>
              <a:rPr dirty="0" sz="2000" spc="-10">
                <a:solidFill>
                  <a:srgbClr val="3A3A3A"/>
                </a:solidFill>
                <a:latin typeface="Arial"/>
                <a:cs typeface="Arial"/>
              </a:rPr>
              <a:t>Accreditation provides </a:t>
            </a:r>
            <a:r>
              <a:rPr dirty="0" sz="2000">
                <a:solidFill>
                  <a:srgbClr val="3A3A3A"/>
                </a:solidFill>
                <a:latin typeface="Arial"/>
                <a:cs typeface="Arial"/>
              </a:rPr>
              <a:t>formal  </a:t>
            </a:r>
            <a:r>
              <a:rPr dirty="0" sz="2000" spc="-10">
                <a:solidFill>
                  <a:srgbClr val="3A3A3A"/>
                </a:solidFill>
                <a:latin typeface="Arial"/>
                <a:cs typeface="Arial"/>
              </a:rPr>
              <a:t>recognition that laboratories  </a:t>
            </a:r>
            <a:r>
              <a:rPr dirty="0" sz="2000" spc="-5">
                <a:solidFill>
                  <a:srgbClr val="3A3A3A"/>
                </a:solidFill>
                <a:latin typeface="Arial"/>
                <a:cs typeface="Arial"/>
              </a:rPr>
              <a:t>can </a:t>
            </a:r>
            <a:r>
              <a:rPr dirty="0" sz="2000" spc="-10">
                <a:solidFill>
                  <a:srgbClr val="3A3A3A"/>
                </a:solidFill>
                <a:latin typeface="Arial"/>
                <a:cs typeface="Arial"/>
              </a:rPr>
              <a:t>achieve </a:t>
            </a:r>
            <a:r>
              <a:rPr dirty="0" sz="2000" spc="-5">
                <a:solidFill>
                  <a:srgbClr val="3A3A3A"/>
                </a:solidFill>
                <a:latin typeface="Arial"/>
                <a:cs typeface="Arial"/>
              </a:rPr>
              <a:t>a </a:t>
            </a:r>
            <a:r>
              <a:rPr dirty="0" sz="2000" spc="-15">
                <a:solidFill>
                  <a:srgbClr val="3A3A3A"/>
                </a:solidFill>
                <a:latin typeface="Arial"/>
                <a:cs typeface="Arial"/>
              </a:rPr>
              <a:t>level </a:t>
            </a:r>
            <a:r>
              <a:rPr dirty="0" sz="2000" spc="-10">
                <a:solidFill>
                  <a:srgbClr val="3A3A3A"/>
                </a:solidFill>
                <a:latin typeface="Arial"/>
                <a:cs typeface="Arial"/>
              </a:rPr>
              <a:t>of </a:t>
            </a:r>
            <a:r>
              <a:rPr dirty="0" sz="2000" spc="-15">
                <a:solidFill>
                  <a:srgbClr val="3A3A3A"/>
                </a:solidFill>
                <a:latin typeface="Arial"/>
                <a:cs typeface="Arial"/>
              </a:rPr>
              <a:t>reliable  </a:t>
            </a:r>
            <a:r>
              <a:rPr dirty="0" sz="2000" spc="-10">
                <a:solidFill>
                  <a:srgbClr val="3A3A3A"/>
                </a:solidFill>
                <a:latin typeface="Arial"/>
                <a:cs typeface="Arial"/>
              </a:rPr>
              <a:t>testing and</a:t>
            </a:r>
            <a:r>
              <a:rPr dirty="0" sz="2000" spc="-45">
                <a:solidFill>
                  <a:srgbClr val="3A3A3A"/>
                </a:solidFill>
                <a:latin typeface="Arial"/>
                <a:cs typeface="Arial"/>
              </a:rPr>
              <a:t> </a:t>
            </a:r>
            <a:r>
              <a:rPr dirty="0" sz="2000" spc="-5">
                <a:solidFill>
                  <a:srgbClr val="3A3A3A"/>
                </a:solidFill>
                <a:latin typeface="Arial"/>
                <a:cs typeface="Arial"/>
              </a:rPr>
              <a:t>measurement</a:t>
            </a:r>
            <a:endParaRPr sz="2000">
              <a:latin typeface="Arial"/>
              <a:cs typeface="Arial"/>
            </a:endParaRPr>
          </a:p>
          <a:p>
            <a:pPr marL="356870" marR="5080" indent="-344170">
              <a:lnSpc>
                <a:spcPts val="1920"/>
              </a:lnSpc>
              <a:spcBef>
                <a:spcPts val="1105"/>
              </a:spcBef>
              <a:buChar char="•"/>
              <a:tabLst>
                <a:tab pos="356870" algn="l"/>
                <a:tab pos="357505" algn="l"/>
              </a:tabLst>
            </a:pPr>
            <a:r>
              <a:rPr dirty="0" sz="2000" spc="-5">
                <a:solidFill>
                  <a:srgbClr val="3A3A3A"/>
                </a:solidFill>
                <a:latin typeface="Arial"/>
                <a:cs typeface="Arial"/>
              </a:rPr>
              <a:t>Customers are </a:t>
            </a:r>
            <a:r>
              <a:rPr dirty="0" sz="2000" spc="-10">
                <a:solidFill>
                  <a:srgbClr val="3A3A3A"/>
                </a:solidFill>
                <a:latin typeface="Arial"/>
                <a:cs typeface="Arial"/>
              </a:rPr>
              <a:t>then </a:t>
            </a:r>
            <a:r>
              <a:rPr dirty="0" sz="2000" spc="-15">
                <a:solidFill>
                  <a:srgbClr val="3A3A3A"/>
                </a:solidFill>
                <a:latin typeface="Arial"/>
                <a:cs typeface="Arial"/>
              </a:rPr>
              <a:t>able </a:t>
            </a:r>
            <a:r>
              <a:rPr dirty="0" sz="2000" spc="-10">
                <a:solidFill>
                  <a:srgbClr val="3A3A3A"/>
                </a:solidFill>
                <a:latin typeface="Arial"/>
                <a:cs typeface="Arial"/>
              </a:rPr>
              <a:t>to  identify and </a:t>
            </a:r>
            <a:r>
              <a:rPr dirty="0" sz="2000" spc="-5">
                <a:solidFill>
                  <a:srgbClr val="3A3A3A"/>
                </a:solidFill>
                <a:latin typeface="Arial"/>
                <a:cs typeface="Arial"/>
              </a:rPr>
              <a:t>select </a:t>
            </a:r>
            <a:r>
              <a:rPr dirty="0" sz="2000" spc="-10">
                <a:solidFill>
                  <a:srgbClr val="3A3A3A"/>
                </a:solidFill>
                <a:latin typeface="Arial"/>
                <a:cs typeface="Arial"/>
              </a:rPr>
              <a:t>laboratories  that </a:t>
            </a:r>
            <a:r>
              <a:rPr dirty="0" sz="2000" spc="-5">
                <a:solidFill>
                  <a:srgbClr val="3A3A3A"/>
                </a:solidFill>
                <a:latin typeface="Arial"/>
                <a:cs typeface="Arial"/>
              </a:rPr>
              <a:t>produce </a:t>
            </a:r>
            <a:r>
              <a:rPr dirty="0" sz="2000" spc="-10">
                <a:solidFill>
                  <a:srgbClr val="3A3A3A"/>
                </a:solidFill>
                <a:latin typeface="Arial"/>
                <a:cs typeface="Arial"/>
              </a:rPr>
              <a:t>services to </a:t>
            </a:r>
            <a:r>
              <a:rPr dirty="0" sz="2000">
                <a:solidFill>
                  <a:srgbClr val="3A3A3A"/>
                </a:solidFill>
                <a:latin typeface="Arial"/>
                <a:cs typeface="Arial"/>
              </a:rPr>
              <a:t>meet  </a:t>
            </a:r>
            <a:r>
              <a:rPr dirty="0" sz="2000" spc="-10">
                <a:solidFill>
                  <a:srgbClr val="3A3A3A"/>
                </a:solidFill>
                <a:latin typeface="Arial"/>
                <a:cs typeface="Arial"/>
              </a:rPr>
              <a:t>their</a:t>
            </a:r>
            <a:r>
              <a:rPr dirty="0" sz="2000" spc="-25">
                <a:solidFill>
                  <a:srgbClr val="3A3A3A"/>
                </a:solidFill>
                <a:latin typeface="Arial"/>
                <a:cs typeface="Arial"/>
              </a:rPr>
              <a:t> </a:t>
            </a:r>
            <a:r>
              <a:rPr dirty="0" sz="2000" spc="-10">
                <a:solidFill>
                  <a:srgbClr val="3A3A3A"/>
                </a:solidFill>
                <a:latin typeface="Arial"/>
                <a:cs typeface="Arial"/>
              </a:rPr>
              <a:t>needs</a:t>
            </a:r>
            <a:endParaRPr sz="2000">
              <a:latin typeface="Arial"/>
              <a:cs typeface="Arial"/>
            </a:endParaRPr>
          </a:p>
          <a:p>
            <a:pPr marL="356870" marR="191770" indent="-344170">
              <a:lnSpc>
                <a:spcPts val="1920"/>
              </a:lnSpc>
              <a:spcBef>
                <a:spcPts val="1100"/>
              </a:spcBef>
              <a:buChar char="•"/>
              <a:tabLst>
                <a:tab pos="356870" algn="l"/>
                <a:tab pos="357505" algn="l"/>
              </a:tabLst>
            </a:pPr>
            <a:r>
              <a:rPr dirty="0" sz="2000" spc="-5">
                <a:solidFill>
                  <a:srgbClr val="3A3A3A"/>
                </a:solidFill>
                <a:latin typeface="Arial"/>
                <a:cs typeface="Arial"/>
              </a:rPr>
              <a:t>One element </a:t>
            </a:r>
            <a:r>
              <a:rPr dirty="0" sz="2000" spc="-10">
                <a:solidFill>
                  <a:srgbClr val="3A3A3A"/>
                </a:solidFill>
                <a:latin typeface="Arial"/>
                <a:cs typeface="Arial"/>
              </a:rPr>
              <a:t>to </a:t>
            </a:r>
            <a:r>
              <a:rPr dirty="0" sz="2000">
                <a:solidFill>
                  <a:srgbClr val="3A3A3A"/>
                </a:solidFill>
                <a:latin typeface="Arial"/>
                <a:cs typeface="Arial"/>
              </a:rPr>
              <a:t>take  </a:t>
            </a:r>
            <a:r>
              <a:rPr dirty="0" sz="2000" spc="-10">
                <a:solidFill>
                  <a:srgbClr val="3A3A3A"/>
                </a:solidFill>
                <a:latin typeface="Arial"/>
                <a:cs typeface="Arial"/>
              </a:rPr>
              <a:t>appropriate regulatory action  based on </a:t>
            </a:r>
            <a:r>
              <a:rPr dirty="0" sz="2000" spc="-5">
                <a:solidFill>
                  <a:srgbClr val="3A3A3A"/>
                </a:solidFill>
                <a:latin typeface="Arial"/>
                <a:cs typeface="Arial"/>
              </a:rPr>
              <a:t>human </a:t>
            </a:r>
            <a:r>
              <a:rPr dirty="0" sz="2000" spc="-10">
                <a:solidFill>
                  <a:srgbClr val="3A3A3A"/>
                </a:solidFill>
                <a:latin typeface="Arial"/>
                <a:cs typeface="Arial"/>
              </a:rPr>
              <a:t>and </a:t>
            </a:r>
            <a:r>
              <a:rPr dirty="0" sz="2000" spc="-5">
                <a:solidFill>
                  <a:srgbClr val="3A3A3A"/>
                </a:solidFill>
                <a:latin typeface="Arial"/>
                <a:cs typeface="Arial"/>
              </a:rPr>
              <a:t>animal  food</a:t>
            </a:r>
            <a:r>
              <a:rPr dirty="0" sz="2000" spc="-40">
                <a:solidFill>
                  <a:srgbClr val="3A3A3A"/>
                </a:solidFill>
                <a:latin typeface="Arial"/>
                <a:cs typeface="Arial"/>
              </a:rPr>
              <a:t> </a:t>
            </a:r>
            <a:r>
              <a:rPr dirty="0" sz="2000" spc="-10">
                <a:solidFill>
                  <a:srgbClr val="3A3A3A"/>
                </a:solidFill>
                <a:latin typeface="Arial"/>
                <a:cs typeface="Arial"/>
              </a:rPr>
              <a:t>testing</a:t>
            </a:r>
            <a:endParaRPr sz="2000">
              <a:latin typeface="Arial"/>
              <a:cs typeface="Arial"/>
            </a:endParaRPr>
          </a:p>
          <a:p>
            <a:pPr marL="756285" marR="179070" indent="-287020">
              <a:lnSpc>
                <a:spcPct val="78600"/>
              </a:lnSpc>
              <a:spcBef>
                <a:spcPts val="1019"/>
              </a:spcBef>
              <a:tabLst>
                <a:tab pos="756285" algn="l"/>
              </a:tabLst>
            </a:pPr>
            <a:r>
              <a:rPr dirty="0" sz="1700">
                <a:solidFill>
                  <a:srgbClr val="3A3A3A"/>
                </a:solidFill>
                <a:latin typeface="Arial"/>
                <a:cs typeface="Arial"/>
              </a:rPr>
              <a:t>–	</a:t>
            </a:r>
            <a:r>
              <a:rPr dirty="0" sz="1700" spc="-5">
                <a:solidFill>
                  <a:srgbClr val="3A3A3A"/>
                </a:solidFill>
                <a:latin typeface="Arial"/>
                <a:cs typeface="Arial"/>
              </a:rPr>
              <a:t>Accredited </a:t>
            </a:r>
            <a:r>
              <a:rPr dirty="0" sz="1700" spc="-10">
                <a:solidFill>
                  <a:srgbClr val="3A3A3A"/>
                </a:solidFill>
                <a:latin typeface="Arial"/>
                <a:cs typeface="Arial"/>
              </a:rPr>
              <a:t>by </a:t>
            </a:r>
            <a:r>
              <a:rPr dirty="0" sz="1700" spc="-15">
                <a:solidFill>
                  <a:srgbClr val="3A3A3A"/>
                </a:solidFill>
                <a:latin typeface="Arial"/>
                <a:cs typeface="Arial"/>
              </a:rPr>
              <a:t>an  </a:t>
            </a:r>
            <a:r>
              <a:rPr dirty="0" sz="1700" spc="-5">
                <a:solidFill>
                  <a:srgbClr val="3A3A3A"/>
                </a:solidFill>
                <a:latin typeface="Arial"/>
                <a:cs typeface="Arial"/>
              </a:rPr>
              <a:t>International </a:t>
            </a:r>
            <a:r>
              <a:rPr dirty="0" sz="1700" spc="-10">
                <a:solidFill>
                  <a:srgbClr val="3A3A3A"/>
                </a:solidFill>
                <a:latin typeface="Arial"/>
                <a:cs typeface="Arial"/>
              </a:rPr>
              <a:t>Laboratory  </a:t>
            </a:r>
            <a:r>
              <a:rPr dirty="0" sz="1700" spc="-5">
                <a:solidFill>
                  <a:srgbClr val="3A3A3A"/>
                </a:solidFill>
                <a:latin typeface="Arial"/>
                <a:cs typeface="Arial"/>
              </a:rPr>
              <a:t>Accreditation </a:t>
            </a:r>
            <a:r>
              <a:rPr dirty="0" sz="1700" spc="-10">
                <a:solidFill>
                  <a:srgbClr val="3A3A3A"/>
                </a:solidFill>
                <a:latin typeface="Arial"/>
                <a:cs typeface="Arial"/>
              </a:rPr>
              <a:t>Cooperation  </a:t>
            </a:r>
            <a:r>
              <a:rPr dirty="0" sz="1700" spc="-5">
                <a:solidFill>
                  <a:srgbClr val="3A3A3A"/>
                </a:solidFill>
                <a:latin typeface="Arial"/>
                <a:cs typeface="Arial"/>
              </a:rPr>
              <a:t>(ILAC) </a:t>
            </a:r>
            <a:r>
              <a:rPr dirty="0" sz="1700" spc="-10">
                <a:solidFill>
                  <a:srgbClr val="3A3A3A"/>
                </a:solidFill>
                <a:latin typeface="Arial"/>
                <a:cs typeface="Arial"/>
              </a:rPr>
              <a:t>recognized</a:t>
            </a:r>
            <a:r>
              <a:rPr dirty="0" sz="1700" spc="-195">
                <a:solidFill>
                  <a:srgbClr val="3A3A3A"/>
                </a:solidFill>
                <a:latin typeface="Arial"/>
                <a:cs typeface="Arial"/>
              </a:rPr>
              <a:t> </a:t>
            </a:r>
            <a:r>
              <a:rPr dirty="0" sz="1700" spc="-5">
                <a:solidFill>
                  <a:srgbClr val="3A3A3A"/>
                </a:solidFill>
                <a:latin typeface="Arial"/>
                <a:cs typeface="Arial"/>
              </a:rPr>
              <a:t>Accrediting  </a:t>
            </a:r>
            <a:r>
              <a:rPr dirty="0" sz="1700" spc="-10">
                <a:solidFill>
                  <a:srgbClr val="3A3A3A"/>
                </a:solidFill>
                <a:latin typeface="Arial"/>
                <a:cs typeface="Arial"/>
              </a:rPr>
              <a:t>Body</a:t>
            </a:r>
            <a:r>
              <a:rPr dirty="0" sz="1700" spc="35">
                <a:solidFill>
                  <a:srgbClr val="3A3A3A"/>
                </a:solidFill>
                <a:latin typeface="Arial"/>
                <a:cs typeface="Arial"/>
              </a:rPr>
              <a:t> </a:t>
            </a:r>
            <a:r>
              <a:rPr dirty="0" sz="1700" spc="-5">
                <a:solidFill>
                  <a:srgbClr val="3A3A3A"/>
                </a:solidFill>
                <a:latin typeface="Arial"/>
                <a:cs typeface="Arial"/>
              </a:rPr>
              <a:t>(AB)</a:t>
            </a:r>
            <a:endParaRPr sz="17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726432" y="1094278"/>
            <a:ext cx="3847465" cy="3487420"/>
          </a:xfrm>
          <a:prstGeom prst="rect">
            <a:avLst/>
          </a:prstGeom>
        </p:spPr>
        <p:txBody>
          <a:bodyPr wrap="square" lIns="0" tIns="94615" rIns="0" bIns="0" rtlCol="0" vert="horz">
            <a:spAutoFit/>
          </a:bodyPr>
          <a:lstStyle/>
          <a:p>
            <a:pPr marL="356870" indent="-344170">
              <a:lnSpc>
                <a:spcPct val="100000"/>
              </a:lnSpc>
              <a:spcBef>
                <a:spcPts val="745"/>
              </a:spcBef>
              <a:buChar char="•"/>
              <a:tabLst>
                <a:tab pos="356870" algn="l"/>
                <a:tab pos="357505" algn="l"/>
              </a:tabLst>
            </a:pPr>
            <a:r>
              <a:rPr dirty="0" sz="2000" spc="10">
                <a:solidFill>
                  <a:srgbClr val="3A3A3A"/>
                </a:solidFill>
                <a:latin typeface="Arial"/>
                <a:cs typeface="Arial"/>
              </a:rPr>
              <a:t>What </a:t>
            </a:r>
            <a:r>
              <a:rPr dirty="0" sz="2000" spc="-10">
                <a:solidFill>
                  <a:srgbClr val="3A3A3A"/>
                </a:solidFill>
                <a:latin typeface="Arial"/>
                <a:cs typeface="Arial"/>
              </a:rPr>
              <a:t>is an Accrediting</a:t>
            </a:r>
            <a:r>
              <a:rPr dirty="0" sz="2000" spc="-380">
                <a:solidFill>
                  <a:srgbClr val="3A3A3A"/>
                </a:solidFill>
                <a:latin typeface="Arial"/>
                <a:cs typeface="Arial"/>
              </a:rPr>
              <a:t> </a:t>
            </a:r>
            <a:r>
              <a:rPr dirty="0" sz="2000" spc="-25">
                <a:solidFill>
                  <a:srgbClr val="3A3A3A"/>
                </a:solidFill>
                <a:latin typeface="Arial"/>
                <a:cs typeface="Arial"/>
              </a:rPr>
              <a:t>Body?</a:t>
            </a:r>
            <a:endParaRPr sz="2000">
              <a:latin typeface="Arial"/>
              <a:cs typeface="Arial"/>
            </a:endParaRPr>
          </a:p>
          <a:p>
            <a:pPr lvl="1" marL="756285" marR="320040" indent="-286385">
              <a:lnSpc>
                <a:spcPct val="78500"/>
              </a:lnSpc>
              <a:spcBef>
                <a:spcPts val="1005"/>
              </a:spcBef>
              <a:buChar char="–"/>
              <a:tabLst>
                <a:tab pos="756285" algn="l"/>
                <a:tab pos="756920" algn="l"/>
              </a:tabLst>
            </a:pPr>
            <a:r>
              <a:rPr dirty="0" sz="1700" spc="-5">
                <a:solidFill>
                  <a:srgbClr val="3A3A3A"/>
                </a:solidFill>
                <a:latin typeface="Arial"/>
                <a:cs typeface="Arial"/>
              </a:rPr>
              <a:t>Internationally </a:t>
            </a:r>
            <a:r>
              <a:rPr dirty="0" sz="1700" spc="-10">
                <a:solidFill>
                  <a:srgbClr val="3A3A3A"/>
                </a:solidFill>
                <a:latin typeface="Arial"/>
                <a:cs typeface="Arial"/>
              </a:rPr>
              <a:t>recognized </a:t>
            </a:r>
            <a:r>
              <a:rPr dirty="0" sz="1700">
                <a:solidFill>
                  <a:srgbClr val="3A3A3A"/>
                </a:solidFill>
                <a:latin typeface="Arial"/>
                <a:cs typeface="Arial"/>
              </a:rPr>
              <a:t>to  carry </a:t>
            </a:r>
            <a:r>
              <a:rPr dirty="0" sz="1700" spc="-10">
                <a:solidFill>
                  <a:srgbClr val="3A3A3A"/>
                </a:solidFill>
                <a:latin typeface="Arial"/>
                <a:cs typeface="Arial"/>
              </a:rPr>
              <a:t>out </a:t>
            </a:r>
            <a:r>
              <a:rPr dirty="0" sz="1700" spc="-5">
                <a:solidFill>
                  <a:srgbClr val="3A3A3A"/>
                </a:solidFill>
                <a:latin typeface="Arial"/>
                <a:cs typeface="Arial"/>
              </a:rPr>
              <a:t>quality system  </a:t>
            </a:r>
            <a:r>
              <a:rPr dirty="0" sz="1700">
                <a:solidFill>
                  <a:srgbClr val="3A3A3A"/>
                </a:solidFill>
                <a:latin typeface="Arial"/>
                <a:cs typeface="Arial"/>
              </a:rPr>
              <a:t>assessments </a:t>
            </a:r>
            <a:r>
              <a:rPr dirty="0" sz="1700" spc="-10">
                <a:solidFill>
                  <a:srgbClr val="3A3A3A"/>
                </a:solidFill>
                <a:latin typeface="Arial"/>
                <a:cs typeface="Arial"/>
              </a:rPr>
              <a:t>of </a:t>
            </a:r>
            <a:r>
              <a:rPr dirty="0" sz="1700">
                <a:solidFill>
                  <a:srgbClr val="3A3A3A"/>
                </a:solidFill>
                <a:latin typeface="Arial"/>
                <a:cs typeface="Arial"/>
              </a:rPr>
              <a:t>a </a:t>
            </a:r>
            <a:r>
              <a:rPr dirty="0" sz="1700" spc="-5">
                <a:solidFill>
                  <a:srgbClr val="3A3A3A"/>
                </a:solidFill>
                <a:latin typeface="Arial"/>
                <a:cs typeface="Arial"/>
              </a:rPr>
              <a:t>laboratory  </a:t>
            </a:r>
            <a:r>
              <a:rPr dirty="0" sz="1700">
                <a:solidFill>
                  <a:srgbClr val="3A3A3A"/>
                </a:solidFill>
                <a:latin typeface="Arial"/>
                <a:cs typeface="Arial"/>
              </a:rPr>
              <a:t>(for ISO/IEC</a:t>
            </a:r>
            <a:r>
              <a:rPr dirty="0" sz="1700" spc="395">
                <a:solidFill>
                  <a:srgbClr val="3A3A3A"/>
                </a:solidFill>
                <a:latin typeface="Arial"/>
                <a:cs typeface="Arial"/>
              </a:rPr>
              <a:t> </a:t>
            </a:r>
            <a:r>
              <a:rPr dirty="0" sz="1700" spc="-15">
                <a:solidFill>
                  <a:srgbClr val="3A3A3A"/>
                </a:solidFill>
                <a:latin typeface="Arial"/>
                <a:cs typeface="Arial"/>
              </a:rPr>
              <a:t>17025:2017</a:t>
            </a:r>
            <a:endParaRPr sz="1700">
              <a:latin typeface="Arial"/>
              <a:cs typeface="Arial"/>
            </a:endParaRPr>
          </a:p>
          <a:p>
            <a:pPr marL="756285">
              <a:lnSpc>
                <a:spcPts val="1610"/>
              </a:lnSpc>
            </a:pPr>
            <a:r>
              <a:rPr dirty="0" sz="1700" spc="-5">
                <a:solidFill>
                  <a:srgbClr val="3A3A3A"/>
                </a:solidFill>
                <a:latin typeface="Arial"/>
                <a:cs typeface="Arial"/>
              </a:rPr>
              <a:t>accreditation)</a:t>
            </a:r>
            <a:endParaRPr sz="1700">
              <a:latin typeface="Arial"/>
              <a:cs typeface="Arial"/>
            </a:endParaRPr>
          </a:p>
          <a:p>
            <a:pPr marL="356870" indent="-344170">
              <a:lnSpc>
                <a:spcPct val="100000"/>
              </a:lnSpc>
              <a:spcBef>
                <a:spcPts val="585"/>
              </a:spcBef>
              <a:buChar char="•"/>
              <a:tabLst>
                <a:tab pos="356870" algn="l"/>
                <a:tab pos="357505" algn="l"/>
              </a:tabLst>
            </a:pPr>
            <a:r>
              <a:rPr dirty="0" sz="2000">
                <a:solidFill>
                  <a:srgbClr val="3A3A3A"/>
                </a:solidFill>
                <a:latin typeface="Arial"/>
                <a:cs typeface="Arial"/>
              </a:rPr>
              <a:t>They </a:t>
            </a:r>
            <a:r>
              <a:rPr dirty="0" sz="2000" spc="-10">
                <a:solidFill>
                  <a:srgbClr val="3A3A3A"/>
                </a:solidFill>
                <a:latin typeface="Arial"/>
                <a:cs typeface="Arial"/>
              </a:rPr>
              <a:t>also </a:t>
            </a:r>
            <a:r>
              <a:rPr dirty="0" sz="2000" spc="5">
                <a:solidFill>
                  <a:srgbClr val="3A3A3A"/>
                </a:solidFill>
                <a:latin typeface="Arial"/>
                <a:cs typeface="Arial"/>
              </a:rPr>
              <a:t>must </a:t>
            </a:r>
            <a:r>
              <a:rPr dirty="0" sz="2000" spc="-10">
                <a:solidFill>
                  <a:srgbClr val="3A3A3A"/>
                </a:solidFill>
                <a:latin typeface="Arial"/>
                <a:cs typeface="Arial"/>
              </a:rPr>
              <a:t>be</a:t>
            </a:r>
            <a:r>
              <a:rPr dirty="0" sz="2000" spc="-175">
                <a:solidFill>
                  <a:srgbClr val="3A3A3A"/>
                </a:solidFill>
                <a:latin typeface="Arial"/>
                <a:cs typeface="Arial"/>
              </a:rPr>
              <a:t> </a:t>
            </a:r>
            <a:r>
              <a:rPr dirty="0" sz="2000" spc="-10">
                <a:solidFill>
                  <a:srgbClr val="3A3A3A"/>
                </a:solidFill>
                <a:latin typeface="Arial"/>
                <a:cs typeface="Arial"/>
              </a:rPr>
              <a:t>accredited</a:t>
            </a:r>
            <a:endParaRPr sz="2000">
              <a:latin typeface="Arial"/>
              <a:cs typeface="Arial"/>
            </a:endParaRPr>
          </a:p>
          <a:p>
            <a:pPr lvl="1" marL="756285" marR="107950" indent="-286385">
              <a:lnSpc>
                <a:spcPct val="78900"/>
              </a:lnSpc>
              <a:spcBef>
                <a:spcPts val="994"/>
              </a:spcBef>
              <a:buChar char="–"/>
              <a:tabLst>
                <a:tab pos="756285" algn="l"/>
                <a:tab pos="756920" algn="l"/>
              </a:tabLst>
            </a:pPr>
            <a:r>
              <a:rPr dirty="0" sz="1700" spc="-5">
                <a:solidFill>
                  <a:srgbClr val="3A3A3A"/>
                </a:solidFill>
                <a:latin typeface="Arial"/>
                <a:cs typeface="Arial"/>
              </a:rPr>
              <a:t>Conform </a:t>
            </a:r>
            <a:r>
              <a:rPr dirty="0" sz="1700">
                <a:solidFill>
                  <a:srgbClr val="3A3A3A"/>
                </a:solidFill>
                <a:latin typeface="Arial"/>
                <a:cs typeface="Arial"/>
              </a:rPr>
              <a:t>to </a:t>
            </a:r>
            <a:r>
              <a:rPr dirty="0" sz="1700" spc="-5">
                <a:solidFill>
                  <a:srgbClr val="3A3A3A"/>
                </a:solidFill>
                <a:latin typeface="Arial"/>
                <a:cs typeface="Arial"/>
              </a:rPr>
              <a:t>the requirements</a:t>
            </a:r>
            <a:r>
              <a:rPr dirty="0" sz="1700" spc="-114">
                <a:solidFill>
                  <a:srgbClr val="3A3A3A"/>
                </a:solidFill>
                <a:latin typeface="Arial"/>
                <a:cs typeface="Arial"/>
              </a:rPr>
              <a:t> </a:t>
            </a:r>
            <a:r>
              <a:rPr dirty="0" sz="1700" spc="-15">
                <a:solidFill>
                  <a:srgbClr val="3A3A3A"/>
                </a:solidFill>
                <a:latin typeface="Arial"/>
                <a:cs typeface="Arial"/>
              </a:rPr>
              <a:t>of  </a:t>
            </a:r>
            <a:r>
              <a:rPr dirty="0" sz="1700" spc="-5">
                <a:solidFill>
                  <a:srgbClr val="3A3A3A"/>
                </a:solidFill>
                <a:latin typeface="Arial"/>
                <a:cs typeface="Arial"/>
              </a:rPr>
              <a:t>the </a:t>
            </a:r>
            <a:r>
              <a:rPr dirty="0" sz="1700" i="1">
                <a:solidFill>
                  <a:srgbClr val="3A3A3A"/>
                </a:solidFill>
                <a:latin typeface="Arial"/>
                <a:cs typeface="Arial"/>
              </a:rPr>
              <a:t>ISO/IEC</a:t>
            </a:r>
            <a:r>
              <a:rPr dirty="0" sz="1700" spc="-35" i="1">
                <a:solidFill>
                  <a:srgbClr val="3A3A3A"/>
                </a:solidFill>
                <a:latin typeface="Arial"/>
                <a:cs typeface="Arial"/>
              </a:rPr>
              <a:t> </a:t>
            </a:r>
            <a:r>
              <a:rPr dirty="0" sz="1700" spc="-25" i="1">
                <a:solidFill>
                  <a:srgbClr val="3A3A3A"/>
                </a:solidFill>
                <a:latin typeface="Arial"/>
                <a:cs typeface="Arial"/>
              </a:rPr>
              <a:t>17011:2017,</a:t>
            </a:r>
            <a:endParaRPr sz="1700">
              <a:latin typeface="Arial"/>
              <a:cs typeface="Arial"/>
            </a:endParaRPr>
          </a:p>
          <a:p>
            <a:pPr marL="755650" marR="5080">
              <a:lnSpc>
                <a:spcPct val="78500"/>
              </a:lnSpc>
              <a:spcBef>
                <a:spcPts val="5"/>
              </a:spcBef>
            </a:pPr>
            <a:r>
              <a:rPr dirty="0" sz="1700" spc="-10" i="1">
                <a:solidFill>
                  <a:srgbClr val="3A3A3A"/>
                </a:solidFill>
                <a:latin typeface="Arial"/>
                <a:cs typeface="Arial"/>
              </a:rPr>
              <a:t>“Conformity </a:t>
            </a:r>
            <a:r>
              <a:rPr dirty="0" sz="1700" spc="-5" i="1">
                <a:solidFill>
                  <a:srgbClr val="3A3A3A"/>
                </a:solidFill>
                <a:latin typeface="Arial"/>
                <a:cs typeface="Arial"/>
              </a:rPr>
              <a:t>Assessment </a:t>
            </a:r>
            <a:r>
              <a:rPr dirty="0" sz="1700" i="1">
                <a:solidFill>
                  <a:srgbClr val="3A3A3A"/>
                </a:solidFill>
                <a:latin typeface="Arial"/>
                <a:cs typeface="Arial"/>
              </a:rPr>
              <a:t>–  </a:t>
            </a:r>
            <a:r>
              <a:rPr dirty="0" sz="1700" spc="-10" i="1">
                <a:solidFill>
                  <a:srgbClr val="3A3A3A"/>
                </a:solidFill>
                <a:latin typeface="Arial"/>
                <a:cs typeface="Arial"/>
              </a:rPr>
              <a:t>General Requirements for  </a:t>
            </a:r>
            <a:r>
              <a:rPr dirty="0" sz="1700" spc="-5" i="1">
                <a:solidFill>
                  <a:srgbClr val="3A3A3A"/>
                </a:solidFill>
                <a:latin typeface="Arial"/>
                <a:cs typeface="Arial"/>
              </a:rPr>
              <a:t>Accreditation </a:t>
            </a:r>
            <a:r>
              <a:rPr dirty="0" sz="1700" spc="-10" i="1">
                <a:solidFill>
                  <a:srgbClr val="3A3A3A"/>
                </a:solidFill>
                <a:latin typeface="Arial"/>
                <a:cs typeface="Arial"/>
              </a:rPr>
              <a:t>Bodies</a:t>
            </a:r>
            <a:r>
              <a:rPr dirty="0" sz="1700" spc="-125" i="1">
                <a:solidFill>
                  <a:srgbClr val="3A3A3A"/>
                </a:solidFill>
                <a:latin typeface="Arial"/>
                <a:cs typeface="Arial"/>
              </a:rPr>
              <a:t> </a:t>
            </a:r>
            <a:r>
              <a:rPr dirty="0" sz="1700" spc="-5" i="1">
                <a:solidFill>
                  <a:srgbClr val="3A3A3A"/>
                </a:solidFill>
                <a:latin typeface="Arial"/>
                <a:cs typeface="Arial"/>
              </a:rPr>
              <a:t>Accrediting  </a:t>
            </a:r>
            <a:r>
              <a:rPr dirty="0" sz="1700" spc="-10" i="1">
                <a:solidFill>
                  <a:srgbClr val="3A3A3A"/>
                </a:solidFill>
                <a:latin typeface="Arial"/>
                <a:cs typeface="Arial"/>
              </a:rPr>
              <a:t>Conformity </a:t>
            </a:r>
            <a:r>
              <a:rPr dirty="0" sz="1700" spc="-5" i="1">
                <a:solidFill>
                  <a:srgbClr val="3A3A3A"/>
                </a:solidFill>
                <a:latin typeface="Arial"/>
                <a:cs typeface="Arial"/>
              </a:rPr>
              <a:t>Assessment</a:t>
            </a:r>
            <a:endParaRPr sz="1700">
              <a:latin typeface="Arial"/>
              <a:cs typeface="Arial"/>
            </a:endParaRPr>
          </a:p>
          <a:p>
            <a:pPr marL="756285">
              <a:lnSpc>
                <a:spcPts val="1585"/>
              </a:lnSpc>
            </a:pPr>
            <a:r>
              <a:rPr dirty="0" sz="1700" spc="-5" i="1">
                <a:solidFill>
                  <a:srgbClr val="3A3A3A"/>
                </a:solidFill>
                <a:latin typeface="Arial"/>
                <a:cs typeface="Arial"/>
              </a:rPr>
              <a:t>Bodies”</a:t>
            </a:r>
            <a:endParaRPr sz="170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4876800" y="4648200"/>
            <a:ext cx="1630679" cy="186842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3544823" y="5687567"/>
            <a:ext cx="859536" cy="89611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 txBox="1"/>
          <p:nvPr/>
        </p:nvSpPr>
        <p:spPr>
          <a:xfrm>
            <a:off x="6789004" y="6285774"/>
            <a:ext cx="1859914" cy="52197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algn="r" marR="22225">
              <a:lnSpc>
                <a:spcPct val="100000"/>
              </a:lnSpc>
            </a:pPr>
            <a:r>
              <a:rPr dirty="0" sz="1200" spc="-5">
                <a:solidFill>
                  <a:srgbClr val="00A0AF"/>
                </a:solidFill>
                <a:latin typeface="Franklin Gothic Medium"/>
                <a:cs typeface="Franklin Gothic Medium"/>
              </a:rPr>
              <a:t>QMS Quick Learning</a:t>
            </a:r>
            <a:r>
              <a:rPr dirty="0" sz="1200" spc="-110">
                <a:solidFill>
                  <a:srgbClr val="00A0AF"/>
                </a:solidFill>
                <a:latin typeface="Franklin Gothic Medium"/>
                <a:cs typeface="Franklin Gothic Medium"/>
              </a:rPr>
              <a:t> </a:t>
            </a:r>
            <a:r>
              <a:rPr dirty="0" sz="1200" spc="-10">
                <a:solidFill>
                  <a:srgbClr val="00A0AF"/>
                </a:solidFill>
                <a:latin typeface="Franklin Gothic Medium"/>
                <a:cs typeface="Franklin Gothic Medium"/>
              </a:rPr>
              <a:t>Activity</a:t>
            </a:r>
            <a:endParaRPr sz="1200">
              <a:latin typeface="Franklin Gothic Medium"/>
              <a:cs typeface="Franklin Gothic Medium"/>
            </a:endParaRPr>
          </a:p>
          <a:p>
            <a:pPr algn="r" marR="17780">
              <a:lnSpc>
                <a:spcPct val="100000"/>
              </a:lnSpc>
              <a:spcBef>
                <a:spcPts val="380"/>
              </a:spcBef>
            </a:pPr>
            <a:fld id="{81D60167-4931-47E6-BA6A-407CBD079E47}" type="slidenum">
              <a:rPr dirty="0" sz="1800" spc="-5">
                <a:solidFill>
                  <a:srgbClr val="3A3A3A"/>
                </a:solidFill>
                <a:latin typeface="Arial"/>
                <a:cs typeface="Arial"/>
              </a:rPr>
              <a:t>2</a:t>
            </a:fld>
            <a:endParaRPr sz="1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43991" y="260985"/>
            <a:ext cx="7747634" cy="636270"/>
          </a:xfrm>
          <a:prstGeom prst="rect"/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4000" spc="5"/>
              <a:t>What </a:t>
            </a:r>
            <a:r>
              <a:rPr dirty="0" sz="4000"/>
              <a:t>is </a:t>
            </a:r>
            <a:r>
              <a:rPr dirty="0" sz="4000" spc="5"/>
              <a:t>the </a:t>
            </a:r>
            <a:r>
              <a:rPr dirty="0" sz="4000"/>
              <a:t>Scope </a:t>
            </a:r>
            <a:r>
              <a:rPr dirty="0" sz="4000" spc="-5"/>
              <a:t>of</a:t>
            </a:r>
            <a:r>
              <a:rPr dirty="0" sz="4000" spc="-360"/>
              <a:t> </a:t>
            </a:r>
            <a:r>
              <a:rPr dirty="0" sz="4000" spc="-10"/>
              <a:t>Accreditation?</a:t>
            </a:r>
            <a:endParaRPr sz="4000"/>
          </a:p>
        </p:txBody>
      </p:sp>
      <p:sp>
        <p:nvSpPr>
          <p:cNvPr id="3" name="object 3"/>
          <p:cNvSpPr txBox="1"/>
          <p:nvPr/>
        </p:nvSpPr>
        <p:spPr>
          <a:xfrm>
            <a:off x="535431" y="1338707"/>
            <a:ext cx="7642225" cy="3867785"/>
          </a:xfrm>
          <a:prstGeom prst="rect">
            <a:avLst/>
          </a:prstGeom>
        </p:spPr>
        <p:txBody>
          <a:bodyPr wrap="square" lIns="0" tIns="69215" rIns="0" bIns="0" rtlCol="0" vert="horz">
            <a:spAutoFit/>
          </a:bodyPr>
          <a:lstStyle/>
          <a:p>
            <a:pPr marL="356870" marR="1388110" indent="-344170">
              <a:lnSpc>
                <a:spcPts val="3190"/>
              </a:lnSpc>
              <a:spcBef>
                <a:spcPts val="545"/>
              </a:spcBef>
              <a:buChar char="•"/>
              <a:tabLst>
                <a:tab pos="356870" algn="l"/>
                <a:tab pos="357505" algn="l"/>
              </a:tabLst>
            </a:pPr>
            <a:r>
              <a:rPr dirty="0" sz="3000">
                <a:solidFill>
                  <a:srgbClr val="3A3A3A"/>
                </a:solidFill>
                <a:latin typeface="Arial"/>
                <a:cs typeface="Arial"/>
              </a:rPr>
              <a:t>Methods </a:t>
            </a:r>
            <a:r>
              <a:rPr dirty="0" sz="3000" spc="5">
                <a:solidFill>
                  <a:srgbClr val="3A3A3A"/>
                </a:solidFill>
                <a:latin typeface="Arial"/>
                <a:cs typeface="Arial"/>
              </a:rPr>
              <a:t>and </a:t>
            </a:r>
            <a:r>
              <a:rPr dirty="0" sz="3000" spc="-5">
                <a:solidFill>
                  <a:srgbClr val="3A3A3A"/>
                </a:solidFill>
                <a:latin typeface="Arial"/>
                <a:cs typeface="Arial"/>
              </a:rPr>
              <a:t>technologies</a:t>
            </a:r>
            <a:r>
              <a:rPr dirty="0" sz="3000" spc="-285">
                <a:solidFill>
                  <a:srgbClr val="3A3A3A"/>
                </a:solidFill>
                <a:latin typeface="Arial"/>
                <a:cs typeface="Arial"/>
              </a:rPr>
              <a:t> </a:t>
            </a:r>
            <a:r>
              <a:rPr dirty="0" sz="3000">
                <a:solidFill>
                  <a:srgbClr val="3A3A3A"/>
                </a:solidFill>
                <a:latin typeface="Arial"/>
                <a:cs typeface="Arial"/>
              </a:rPr>
              <a:t>covered  by</a:t>
            </a:r>
            <a:r>
              <a:rPr dirty="0" sz="3000" spc="-35">
                <a:solidFill>
                  <a:srgbClr val="3A3A3A"/>
                </a:solidFill>
                <a:latin typeface="Arial"/>
                <a:cs typeface="Arial"/>
              </a:rPr>
              <a:t> </a:t>
            </a:r>
            <a:r>
              <a:rPr dirty="0" sz="3000" spc="-5">
                <a:solidFill>
                  <a:srgbClr val="3A3A3A"/>
                </a:solidFill>
                <a:latin typeface="Arial"/>
                <a:cs typeface="Arial"/>
              </a:rPr>
              <a:t>assessment</a:t>
            </a:r>
            <a:endParaRPr sz="3000">
              <a:latin typeface="Arial"/>
              <a:cs typeface="Arial"/>
            </a:endParaRPr>
          </a:p>
          <a:p>
            <a:pPr marL="356870" marR="5080" indent="-344170">
              <a:lnSpc>
                <a:spcPts val="3190"/>
              </a:lnSpc>
              <a:spcBef>
                <a:spcPts val="1325"/>
              </a:spcBef>
              <a:buChar char="•"/>
              <a:tabLst>
                <a:tab pos="356870" algn="l"/>
                <a:tab pos="357505" algn="l"/>
              </a:tabLst>
            </a:pPr>
            <a:r>
              <a:rPr dirty="0" sz="3000" spc="-5">
                <a:solidFill>
                  <a:srgbClr val="3A3A3A"/>
                </a:solidFill>
                <a:latin typeface="Arial"/>
                <a:cs typeface="Arial"/>
              </a:rPr>
              <a:t>Laboratory </a:t>
            </a:r>
            <a:r>
              <a:rPr dirty="0" sz="3000">
                <a:solidFill>
                  <a:srgbClr val="3A3A3A"/>
                </a:solidFill>
                <a:latin typeface="Arial"/>
                <a:cs typeface="Arial"/>
              </a:rPr>
              <a:t>is </a:t>
            </a:r>
            <a:r>
              <a:rPr dirty="0" sz="3000" spc="-5">
                <a:solidFill>
                  <a:srgbClr val="3A3A3A"/>
                </a:solidFill>
                <a:latin typeface="Arial"/>
                <a:cs typeface="Arial"/>
              </a:rPr>
              <a:t>accredited </a:t>
            </a:r>
            <a:r>
              <a:rPr dirty="0" sz="3000" spc="5">
                <a:solidFill>
                  <a:srgbClr val="3A3A3A"/>
                </a:solidFill>
                <a:latin typeface="Arial"/>
                <a:cs typeface="Arial"/>
              </a:rPr>
              <a:t>for </a:t>
            </a:r>
            <a:r>
              <a:rPr dirty="0" sz="3000" spc="-5">
                <a:solidFill>
                  <a:srgbClr val="3A3A3A"/>
                </a:solidFill>
                <a:latin typeface="Arial"/>
                <a:cs typeface="Arial"/>
              </a:rPr>
              <a:t>a </a:t>
            </a:r>
            <a:r>
              <a:rPr dirty="0" sz="3000">
                <a:solidFill>
                  <a:srgbClr val="3A3A3A"/>
                </a:solidFill>
                <a:latin typeface="Arial"/>
                <a:cs typeface="Arial"/>
              </a:rPr>
              <a:t>specific list</a:t>
            </a:r>
            <a:r>
              <a:rPr dirty="0" sz="3000" spc="-365">
                <a:solidFill>
                  <a:srgbClr val="3A3A3A"/>
                </a:solidFill>
                <a:latin typeface="Arial"/>
                <a:cs typeface="Arial"/>
              </a:rPr>
              <a:t> </a:t>
            </a:r>
            <a:r>
              <a:rPr dirty="0" sz="3000" spc="5">
                <a:solidFill>
                  <a:srgbClr val="3A3A3A"/>
                </a:solidFill>
                <a:latin typeface="Arial"/>
                <a:cs typeface="Arial"/>
              </a:rPr>
              <a:t>of  </a:t>
            </a:r>
            <a:r>
              <a:rPr dirty="0" sz="3000" spc="-5">
                <a:solidFill>
                  <a:srgbClr val="3A3A3A"/>
                </a:solidFill>
                <a:latin typeface="Arial"/>
                <a:cs typeface="Arial"/>
              </a:rPr>
              <a:t>methods, analytes, matrices, </a:t>
            </a:r>
            <a:r>
              <a:rPr dirty="0" sz="3000">
                <a:solidFill>
                  <a:srgbClr val="3A3A3A"/>
                </a:solidFill>
                <a:latin typeface="Arial"/>
                <a:cs typeface="Arial"/>
              </a:rPr>
              <a:t>and/or  </a:t>
            </a:r>
            <a:r>
              <a:rPr dirty="0" sz="3000" spc="-10">
                <a:solidFill>
                  <a:srgbClr val="3A3A3A"/>
                </a:solidFill>
                <a:latin typeface="Arial"/>
                <a:cs typeface="Arial"/>
              </a:rPr>
              <a:t>technologies</a:t>
            </a:r>
            <a:endParaRPr sz="3000">
              <a:latin typeface="Arial"/>
              <a:cs typeface="Arial"/>
            </a:endParaRPr>
          </a:p>
          <a:p>
            <a:pPr marL="356870" indent="-344170">
              <a:lnSpc>
                <a:spcPct val="100000"/>
              </a:lnSpc>
              <a:spcBef>
                <a:spcPts val="880"/>
              </a:spcBef>
              <a:buChar char="•"/>
              <a:tabLst>
                <a:tab pos="356870" algn="l"/>
                <a:tab pos="357505" algn="l"/>
              </a:tabLst>
            </a:pPr>
            <a:r>
              <a:rPr dirty="0" sz="3000">
                <a:solidFill>
                  <a:srgbClr val="3A3A3A"/>
                </a:solidFill>
                <a:latin typeface="Arial"/>
                <a:cs typeface="Arial"/>
              </a:rPr>
              <a:t>Also</a:t>
            </a:r>
            <a:r>
              <a:rPr dirty="0" sz="3000" spc="-60">
                <a:solidFill>
                  <a:srgbClr val="3A3A3A"/>
                </a:solidFill>
                <a:latin typeface="Arial"/>
                <a:cs typeface="Arial"/>
              </a:rPr>
              <a:t> </a:t>
            </a:r>
            <a:r>
              <a:rPr dirty="0" sz="3000">
                <a:solidFill>
                  <a:srgbClr val="3A3A3A"/>
                </a:solidFill>
                <a:latin typeface="Arial"/>
                <a:cs typeface="Arial"/>
              </a:rPr>
              <a:t>called</a:t>
            </a:r>
            <a:endParaRPr sz="3000">
              <a:latin typeface="Arial"/>
              <a:cs typeface="Arial"/>
            </a:endParaRPr>
          </a:p>
          <a:p>
            <a:pPr lvl="1" marL="756285" indent="-286385">
              <a:lnSpc>
                <a:spcPct val="100000"/>
              </a:lnSpc>
              <a:spcBef>
                <a:spcPts val="900"/>
              </a:spcBef>
              <a:buChar char="–"/>
              <a:tabLst>
                <a:tab pos="756920" algn="l"/>
              </a:tabLst>
            </a:pPr>
            <a:r>
              <a:rPr dirty="0" sz="2600" spc="-5">
                <a:solidFill>
                  <a:srgbClr val="3A3A3A"/>
                </a:solidFill>
                <a:latin typeface="Arial"/>
                <a:cs typeface="Arial"/>
              </a:rPr>
              <a:t>Fields </a:t>
            </a:r>
            <a:r>
              <a:rPr dirty="0" sz="2600" spc="-10">
                <a:solidFill>
                  <a:srgbClr val="3A3A3A"/>
                </a:solidFill>
                <a:latin typeface="Arial"/>
                <a:cs typeface="Arial"/>
              </a:rPr>
              <a:t>of</a:t>
            </a:r>
            <a:r>
              <a:rPr dirty="0" sz="2600" spc="-300">
                <a:solidFill>
                  <a:srgbClr val="3A3A3A"/>
                </a:solidFill>
                <a:latin typeface="Arial"/>
                <a:cs typeface="Arial"/>
              </a:rPr>
              <a:t> </a:t>
            </a:r>
            <a:r>
              <a:rPr dirty="0" sz="2600" spc="-5">
                <a:solidFill>
                  <a:srgbClr val="3A3A3A"/>
                </a:solidFill>
                <a:latin typeface="Arial"/>
                <a:cs typeface="Arial"/>
              </a:rPr>
              <a:t>Accreditation</a:t>
            </a:r>
            <a:endParaRPr sz="2600">
              <a:latin typeface="Arial"/>
              <a:cs typeface="Arial"/>
            </a:endParaRPr>
          </a:p>
          <a:p>
            <a:pPr lvl="1" marL="756285" indent="-286385">
              <a:lnSpc>
                <a:spcPct val="100000"/>
              </a:lnSpc>
              <a:spcBef>
                <a:spcPts val="915"/>
              </a:spcBef>
              <a:buChar char="–"/>
              <a:tabLst>
                <a:tab pos="756920" algn="l"/>
              </a:tabLst>
            </a:pPr>
            <a:r>
              <a:rPr dirty="0" sz="2600" spc="-5">
                <a:solidFill>
                  <a:srgbClr val="3A3A3A"/>
                </a:solidFill>
                <a:latin typeface="Arial"/>
                <a:cs typeface="Arial"/>
              </a:rPr>
              <a:t>Fields </a:t>
            </a:r>
            <a:r>
              <a:rPr dirty="0" sz="2600" spc="-10">
                <a:solidFill>
                  <a:srgbClr val="3A3A3A"/>
                </a:solidFill>
                <a:latin typeface="Arial"/>
                <a:cs typeface="Arial"/>
              </a:rPr>
              <a:t>of</a:t>
            </a:r>
            <a:r>
              <a:rPr dirty="0" sz="2600" spc="-105">
                <a:solidFill>
                  <a:srgbClr val="3A3A3A"/>
                </a:solidFill>
                <a:latin typeface="Arial"/>
                <a:cs typeface="Arial"/>
              </a:rPr>
              <a:t> </a:t>
            </a:r>
            <a:r>
              <a:rPr dirty="0" sz="2600" spc="-95">
                <a:solidFill>
                  <a:srgbClr val="3A3A3A"/>
                </a:solidFill>
                <a:latin typeface="Arial"/>
                <a:cs typeface="Arial"/>
              </a:rPr>
              <a:t>Testing</a:t>
            </a:r>
            <a:endParaRPr sz="260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3544823" y="5687567"/>
            <a:ext cx="859536" cy="89611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 txBox="1"/>
          <p:nvPr/>
        </p:nvSpPr>
        <p:spPr>
          <a:xfrm>
            <a:off x="6789004" y="6285774"/>
            <a:ext cx="1859914" cy="52197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algn="r" marR="22225">
              <a:lnSpc>
                <a:spcPct val="100000"/>
              </a:lnSpc>
            </a:pPr>
            <a:r>
              <a:rPr dirty="0" sz="1200" spc="-5">
                <a:solidFill>
                  <a:srgbClr val="00A0AF"/>
                </a:solidFill>
                <a:latin typeface="Franklin Gothic Medium"/>
                <a:cs typeface="Franklin Gothic Medium"/>
              </a:rPr>
              <a:t>QMS Quick Learning</a:t>
            </a:r>
            <a:r>
              <a:rPr dirty="0" sz="1200" spc="-110">
                <a:solidFill>
                  <a:srgbClr val="00A0AF"/>
                </a:solidFill>
                <a:latin typeface="Franklin Gothic Medium"/>
                <a:cs typeface="Franklin Gothic Medium"/>
              </a:rPr>
              <a:t> </a:t>
            </a:r>
            <a:r>
              <a:rPr dirty="0" sz="1200" spc="-10">
                <a:solidFill>
                  <a:srgbClr val="00A0AF"/>
                </a:solidFill>
                <a:latin typeface="Franklin Gothic Medium"/>
                <a:cs typeface="Franklin Gothic Medium"/>
              </a:rPr>
              <a:t>Activity</a:t>
            </a:r>
            <a:endParaRPr sz="1200">
              <a:latin typeface="Franklin Gothic Medium"/>
              <a:cs typeface="Franklin Gothic Medium"/>
            </a:endParaRPr>
          </a:p>
          <a:p>
            <a:pPr algn="r" marR="17780">
              <a:lnSpc>
                <a:spcPct val="100000"/>
              </a:lnSpc>
              <a:spcBef>
                <a:spcPts val="380"/>
              </a:spcBef>
            </a:pPr>
            <a:fld id="{81D60167-4931-47E6-BA6A-407CBD079E47}" type="slidenum">
              <a:rPr dirty="0" sz="1800" spc="-5">
                <a:solidFill>
                  <a:srgbClr val="3A3A3A"/>
                </a:solidFill>
                <a:latin typeface="Arial"/>
                <a:cs typeface="Arial"/>
              </a:rPr>
              <a:t>2</a:t>
            </a:fld>
            <a:endParaRPr sz="1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617720" y="5081015"/>
            <a:ext cx="1792223" cy="139598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43991" y="260985"/>
            <a:ext cx="6287770" cy="636270"/>
          </a:xfrm>
          <a:prstGeom prst="rect"/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4000" spc="-5"/>
              <a:t>Quality </a:t>
            </a:r>
            <a:r>
              <a:rPr dirty="0" sz="4000"/>
              <a:t>Management</a:t>
            </a:r>
            <a:r>
              <a:rPr dirty="0" sz="4000" spc="-245"/>
              <a:t> </a:t>
            </a:r>
            <a:r>
              <a:rPr dirty="0" sz="4000" spc="-15"/>
              <a:t>System</a:t>
            </a:r>
            <a:endParaRPr sz="4000"/>
          </a:p>
        </p:txBody>
      </p:sp>
      <p:sp>
        <p:nvSpPr>
          <p:cNvPr id="4" name="object 4"/>
          <p:cNvSpPr txBox="1"/>
          <p:nvPr/>
        </p:nvSpPr>
        <p:spPr>
          <a:xfrm>
            <a:off x="535431" y="1312670"/>
            <a:ext cx="7910830" cy="3702685"/>
          </a:xfrm>
          <a:prstGeom prst="rect">
            <a:avLst/>
          </a:prstGeom>
        </p:spPr>
        <p:txBody>
          <a:bodyPr wrap="square" lIns="0" tIns="83820" rIns="0" bIns="0" rtlCol="0" vert="horz">
            <a:spAutoFit/>
          </a:bodyPr>
          <a:lstStyle/>
          <a:p>
            <a:pPr marL="356870" marR="266700" indent="-344170">
              <a:lnSpc>
                <a:spcPts val="2300"/>
              </a:lnSpc>
              <a:spcBef>
                <a:spcPts val="660"/>
              </a:spcBef>
              <a:buChar char="•"/>
              <a:tabLst>
                <a:tab pos="356870" algn="l"/>
                <a:tab pos="357505" algn="l"/>
              </a:tabLst>
            </a:pPr>
            <a:r>
              <a:rPr dirty="0" sz="2400" spc="5">
                <a:solidFill>
                  <a:srgbClr val="3A3A3A"/>
                </a:solidFill>
                <a:latin typeface="Arial"/>
                <a:cs typeface="Arial"/>
              </a:rPr>
              <a:t>The </a:t>
            </a:r>
            <a:r>
              <a:rPr dirty="0" sz="2400" spc="-5">
                <a:solidFill>
                  <a:srgbClr val="3A3A3A"/>
                </a:solidFill>
                <a:latin typeface="Arial"/>
                <a:cs typeface="Arial"/>
              </a:rPr>
              <a:t>term ‘Quality </a:t>
            </a:r>
            <a:r>
              <a:rPr dirty="0" sz="2400">
                <a:solidFill>
                  <a:srgbClr val="3A3A3A"/>
                </a:solidFill>
                <a:latin typeface="Arial"/>
                <a:cs typeface="Arial"/>
              </a:rPr>
              <a:t>Management </a:t>
            </a:r>
            <a:r>
              <a:rPr dirty="0" sz="2400" spc="-5">
                <a:solidFill>
                  <a:srgbClr val="3A3A3A"/>
                </a:solidFill>
                <a:latin typeface="Arial"/>
                <a:cs typeface="Arial"/>
              </a:rPr>
              <a:t>System’ (QMS)</a:t>
            </a:r>
            <a:r>
              <a:rPr dirty="0" sz="2400" spc="-395">
                <a:solidFill>
                  <a:srgbClr val="3A3A3A"/>
                </a:solidFill>
                <a:latin typeface="Arial"/>
                <a:cs typeface="Arial"/>
              </a:rPr>
              <a:t> </a:t>
            </a:r>
            <a:r>
              <a:rPr dirty="0" sz="2400" spc="-5">
                <a:solidFill>
                  <a:srgbClr val="3A3A3A"/>
                </a:solidFill>
                <a:latin typeface="Arial"/>
                <a:cs typeface="Arial"/>
              </a:rPr>
              <a:t>covers  </a:t>
            </a:r>
            <a:r>
              <a:rPr dirty="0" sz="2400">
                <a:solidFill>
                  <a:srgbClr val="3A3A3A"/>
                </a:solidFill>
                <a:latin typeface="Arial"/>
                <a:cs typeface="Arial"/>
              </a:rPr>
              <a:t>the </a:t>
            </a:r>
            <a:r>
              <a:rPr dirty="0" sz="2400" spc="-50">
                <a:solidFill>
                  <a:srgbClr val="3A3A3A"/>
                </a:solidFill>
                <a:latin typeface="Arial"/>
                <a:cs typeface="Arial"/>
              </a:rPr>
              <a:t>quality, </a:t>
            </a:r>
            <a:r>
              <a:rPr dirty="0" sz="2400">
                <a:solidFill>
                  <a:srgbClr val="3A3A3A"/>
                </a:solidFill>
                <a:latin typeface="Arial"/>
                <a:cs typeface="Arial"/>
              </a:rPr>
              <a:t>technical, and </a:t>
            </a:r>
            <a:r>
              <a:rPr dirty="0" sz="2400" spc="-5">
                <a:solidFill>
                  <a:srgbClr val="3A3A3A"/>
                </a:solidFill>
                <a:latin typeface="Arial"/>
                <a:cs typeface="Arial"/>
              </a:rPr>
              <a:t>administrative system </a:t>
            </a:r>
            <a:r>
              <a:rPr dirty="0" sz="2400">
                <a:solidFill>
                  <a:srgbClr val="3A3A3A"/>
                </a:solidFill>
                <a:latin typeface="Arial"/>
                <a:cs typeface="Arial"/>
              </a:rPr>
              <a:t>that  </a:t>
            </a:r>
            <a:r>
              <a:rPr dirty="0" sz="2400" spc="-10">
                <a:solidFill>
                  <a:srgbClr val="3A3A3A"/>
                </a:solidFill>
                <a:latin typeface="Arial"/>
                <a:cs typeface="Arial"/>
              </a:rPr>
              <a:t>governs </a:t>
            </a:r>
            <a:r>
              <a:rPr dirty="0" sz="2400">
                <a:solidFill>
                  <a:srgbClr val="3A3A3A"/>
                </a:solidFill>
                <a:latin typeface="Arial"/>
                <a:cs typeface="Arial"/>
              </a:rPr>
              <a:t>the operations of the</a:t>
            </a:r>
            <a:r>
              <a:rPr dirty="0" sz="2400" spc="-190">
                <a:solidFill>
                  <a:srgbClr val="3A3A3A"/>
                </a:solidFill>
                <a:latin typeface="Arial"/>
                <a:cs typeface="Arial"/>
              </a:rPr>
              <a:t> </a:t>
            </a:r>
            <a:r>
              <a:rPr dirty="0" sz="2400" spc="-5">
                <a:solidFill>
                  <a:srgbClr val="3A3A3A"/>
                </a:solidFill>
                <a:latin typeface="Arial"/>
                <a:cs typeface="Arial"/>
              </a:rPr>
              <a:t>laboratory</a:t>
            </a:r>
            <a:endParaRPr sz="2400">
              <a:latin typeface="Arial"/>
              <a:cs typeface="Arial"/>
            </a:endParaRPr>
          </a:p>
          <a:p>
            <a:pPr marL="356870" indent="-344170">
              <a:lnSpc>
                <a:spcPct val="100000"/>
              </a:lnSpc>
              <a:spcBef>
                <a:spcPts val="625"/>
              </a:spcBef>
              <a:buChar char="•"/>
              <a:tabLst>
                <a:tab pos="356870" algn="l"/>
                <a:tab pos="357505" algn="l"/>
              </a:tabLst>
            </a:pPr>
            <a:r>
              <a:rPr dirty="0" sz="2400" spc="-5">
                <a:solidFill>
                  <a:srgbClr val="3A3A3A"/>
                </a:solidFill>
                <a:latin typeface="Arial"/>
                <a:cs typeface="Arial"/>
              </a:rPr>
              <a:t>Quality: </a:t>
            </a:r>
            <a:r>
              <a:rPr dirty="0" u="heavy" sz="2400" spc="-5">
                <a:solidFill>
                  <a:srgbClr val="3A3A3A"/>
                </a:solidFill>
                <a:uFill>
                  <a:solidFill>
                    <a:srgbClr val="3A3A3A"/>
                  </a:solidFill>
                </a:uFill>
                <a:latin typeface="Arial"/>
                <a:cs typeface="Arial"/>
              </a:rPr>
              <a:t>How </a:t>
            </a:r>
            <a:r>
              <a:rPr dirty="0" u="heavy" sz="2400" spc="-10">
                <a:solidFill>
                  <a:srgbClr val="3A3A3A"/>
                </a:solidFill>
                <a:uFill>
                  <a:solidFill>
                    <a:srgbClr val="3A3A3A"/>
                  </a:solidFill>
                </a:uFill>
                <a:latin typeface="Arial"/>
                <a:cs typeface="Arial"/>
              </a:rPr>
              <a:t>well</a:t>
            </a:r>
            <a:r>
              <a:rPr dirty="0" sz="2400" spc="-10">
                <a:solidFill>
                  <a:srgbClr val="3A3A3A"/>
                </a:solidFill>
                <a:latin typeface="Arial"/>
                <a:cs typeface="Arial"/>
              </a:rPr>
              <a:t> you </a:t>
            </a:r>
            <a:r>
              <a:rPr dirty="0" sz="2400">
                <a:solidFill>
                  <a:srgbClr val="3A3A3A"/>
                </a:solidFill>
                <a:latin typeface="Arial"/>
                <a:cs typeface="Arial"/>
              </a:rPr>
              <a:t>do</a:t>
            </a:r>
            <a:r>
              <a:rPr dirty="0" sz="2400" spc="5">
                <a:solidFill>
                  <a:srgbClr val="3A3A3A"/>
                </a:solidFill>
                <a:latin typeface="Arial"/>
                <a:cs typeface="Arial"/>
              </a:rPr>
              <a:t> </a:t>
            </a:r>
            <a:r>
              <a:rPr dirty="0" sz="2400">
                <a:solidFill>
                  <a:srgbClr val="3A3A3A"/>
                </a:solidFill>
                <a:latin typeface="Arial"/>
                <a:cs typeface="Arial"/>
              </a:rPr>
              <a:t>something</a:t>
            </a:r>
            <a:endParaRPr sz="2400">
              <a:latin typeface="Arial"/>
              <a:cs typeface="Arial"/>
            </a:endParaRPr>
          </a:p>
          <a:p>
            <a:pPr marL="356870" marR="5080" indent="-344170">
              <a:lnSpc>
                <a:spcPct val="80000"/>
              </a:lnSpc>
              <a:spcBef>
                <a:spcPts val="1200"/>
              </a:spcBef>
              <a:buChar char="•"/>
              <a:tabLst>
                <a:tab pos="356870" algn="l"/>
                <a:tab pos="357505" algn="l"/>
              </a:tabLst>
            </a:pPr>
            <a:r>
              <a:rPr dirty="0" sz="2400" spc="-55">
                <a:solidFill>
                  <a:srgbClr val="3A3A3A"/>
                </a:solidFill>
                <a:latin typeface="Arial"/>
                <a:cs typeface="Arial"/>
              </a:rPr>
              <a:t>Technical: </a:t>
            </a:r>
            <a:r>
              <a:rPr dirty="0" u="heavy" sz="2400" spc="-5">
                <a:solidFill>
                  <a:srgbClr val="3A3A3A"/>
                </a:solidFill>
                <a:uFill>
                  <a:solidFill>
                    <a:srgbClr val="3A3A3A"/>
                  </a:solidFill>
                </a:uFill>
                <a:latin typeface="Arial"/>
                <a:cs typeface="Arial"/>
              </a:rPr>
              <a:t>How</a:t>
            </a:r>
            <a:r>
              <a:rPr dirty="0" sz="2400" spc="-5">
                <a:solidFill>
                  <a:srgbClr val="3A3A3A"/>
                </a:solidFill>
                <a:latin typeface="Arial"/>
                <a:cs typeface="Arial"/>
              </a:rPr>
              <a:t> </a:t>
            </a:r>
            <a:r>
              <a:rPr dirty="0" sz="2400" spc="-10">
                <a:solidFill>
                  <a:srgbClr val="3A3A3A"/>
                </a:solidFill>
                <a:latin typeface="Arial"/>
                <a:cs typeface="Arial"/>
              </a:rPr>
              <a:t>you </a:t>
            </a:r>
            <a:r>
              <a:rPr dirty="0" sz="2400">
                <a:solidFill>
                  <a:srgbClr val="3A3A3A"/>
                </a:solidFill>
                <a:latin typeface="Arial"/>
                <a:cs typeface="Arial"/>
              </a:rPr>
              <a:t>do something </a:t>
            </a:r>
            <a:r>
              <a:rPr dirty="0" sz="2400" spc="-10">
                <a:solidFill>
                  <a:srgbClr val="3A3A3A"/>
                </a:solidFill>
                <a:latin typeface="Arial"/>
                <a:cs typeface="Arial"/>
              </a:rPr>
              <a:t>(in </a:t>
            </a:r>
            <a:r>
              <a:rPr dirty="0" sz="2400">
                <a:solidFill>
                  <a:srgbClr val="3A3A3A"/>
                </a:solidFill>
                <a:latin typeface="Arial"/>
                <a:cs typeface="Arial"/>
              </a:rPr>
              <a:t>the </a:t>
            </a:r>
            <a:r>
              <a:rPr dirty="0" sz="2400" spc="-5">
                <a:solidFill>
                  <a:srgbClr val="3A3A3A"/>
                </a:solidFill>
                <a:latin typeface="Arial"/>
                <a:cs typeface="Arial"/>
              </a:rPr>
              <a:t>laboratory</a:t>
            </a:r>
            <a:r>
              <a:rPr dirty="0" sz="2400" spc="-265">
                <a:solidFill>
                  <a:srgbClr val="3A3A3A"/>
                </a:solidFill>
                <a:latin typeface="Arial"/>
                <a:cs typeface="Arial"/>
              </a:rPr>
              <a:t> </a:t>
            </a:r>
            <a:r>
              <a:rPr dirty="0" sz="2400">
                <a:solidFill>
                  <a:srgbClr val="3A3A3A"/>
                </a:solidFill>
                <a:latin typeface="Arial"/>
                <a:cs typeface="Arial"/>
              </a:rPr>
              <a:t>area  as </a:t>
            </a:r>
            <a:r>
              <a:rPr dirty="0" sz="2400" spc="-10">
                <a:solidFill>
                  <a:srgbClr val="3A3A3A"/>
                </a:solidFill>
                <a:latin typeface="Arial"/>
                <a:cs typeface="Arial"/>
              </a:rPr>
              <a:t>well </a:t>
            </a:r>
            <a:r>
              <a:rPr dirty="0" sz="2400">
                <a:solidFill>
                  <a:srgbClr val="3A3A3A"/>
                </a:solidFill>
                <a:latin typeface="Arial"/>
                <a:cs typeface="Arial"/>
              </a:rPr>
              <a:t>as </a:t>
            </a:r>
            <a:r>
              <a:rPr dirty="0" sz="2400" spc="-5">
                <a:solidFill>
                  <a:srgbClr val="3A3A3A"/>
                </a:solidFill>
                <a:latin typeface="Arial"/>
                <a:cs typeface="Arial"/>
              </a:rPr>
              <a:t>in </a:t>
            </a:r>
            <a:r>
              <a:rPr dirty="0" sz="2400">
                <a:solidFill>
                  <a:srgbClr val="3A3A3A"/>
                </a:solidFill>
                <a:latin typeface="Arial"/>
                <a:cs typeface="Arial"/>
              </a:rPr>
              <a:t>the support </a:t>
            </a:r>
            <a:r>
              <a:rPr dirty="0" sz="2400" spc="-5">
                <a:solidFill>
                  <a:srgbClr val="3A3A3A"/>
                </a:solidFill>
                <a:latin typeface="Arial"/>
                <a:cs typeface="Arial"/>
              </a:rPr>
              <a:t>services</a:t>
            </a:r>
            <a:r>
              <a:rPr dirty="0" sz="2400" spc="-120">
                <a:solidFill>
                  <a:srgbClr val="3A3A3A"/>
                </a:solidFill>
                <a:latin typeface="Arial"/>
                <a:cs typeface="Arial"/>
              </a:rPr>
              <a:t> </a:t>
            </a:r>
            <a:r>
              <a:rPr dirty="0" sz="2400">
                <a:solidFill>
                  <a:srgbClr val="3A3A3A"/>
                </a:solidFill>
                <a:latin typeface="Arial"/>
                <a:cs typeface="Arial"/>
              </a:rPr>
              <a:t>area)</a:t>
            </a:r>
            <a:endParaRPr sz="2400">
              <a:latin typeface="Arial"/>
              <a:cs typeface="Arial"/>
            </a:endParaRPr>
          </a:p>
          <a:p>
            <a:pPr marL="356870" indent="-344170">
              <a:lnSpc>
                <a:spcPct val="100000"/>
              </a:lnSpc>
              <a:spcBef>
                <a:spcPts val="600"/>
              </a:spcBef>
              <a:buChar char="•"/>
              <a:tabLst>
                <a:tab pos="356870" algn="l"/>
                <a:tab pos="357505" algn="l"/>
              </a:tabLst>
            </a:pPr>
            <a:r>
              <a:rPr dirty="0" sz="2400" spc="-5">
                <a:solidFill>
                  <a:srgbClr val="3A3A3A"/>
                </a:solidFill>
                <a:latin typeface="Arial"/>
                <a:cs typeface="Arial"/>
              </a:rPr>
              <a:t>Administrative: How it all </a:t>
            </a:r>
            <a:r>
              <a:rPr dirty="0" u="heavy" sz="2400">
                <a:solidFill>
                  <a:srgbClr val="3A3A3A"/>
                </a:solidFill>
                <a:uFill>
                  <a:solidFill>
                    <a:srgbClr val="3A3A3A"/>
                  </a:solidFill>
                </a:uFill>
                <a:latin typeface="Arial"/>
                <a:cs typeface="Arial"/>
              </a:rPr>
              <a:t>comes</a:t>
            </a:r>
            <a:r>
              <a:rPr dirty="0" u="heavy" sz="2400" spc="-105">
                <a:solidFill>
                  <a:srgbClr val="3A3A3A"/>
                </a:solidFill>
                <a:uFill>
                  <a:solidFill>
                    <a:srgbClr val="3A3A3A"/>
                  </a:solidFill>
                </a:uFill>
                <a:latin typeface="Arial"/>
                <a:cs typeface="Arial"/>
              </a:rPr>
              <a:t> </a:t>
            </a:r>
            <a:r>
              <a:rPr dirty="0" u="heavy" sz="2400">
                <a:solidFill>
                  <a:srgbClr val="3A3A3A"/>
                </a:solidFill>
                <a:uFill>
                  <a:solidFill>
                    <a:srgbClr val="3A3A3A"/>
                  </a:solidFill>
                </a:uFill>
                <a:latin typeface="Arial"/>
                <a:cs typeface="Arial"/>
              </a:rPr>
              <a:t>together</a:t>
            </a:r>
            <a:endParaRPr sz="2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3900">
              <a:latin typeface="Times New Roman"/>
              <a:cs typeface="Times New Roman"/>
            </a:endParaRPr>
          </a:p>
          <a:p>
            <a:pPr marL="12700" marR="1279525">
              <a:lnSpc>
                <a:spcPct val="79100"/>
              </a:lnSpc>
            </a:pPr>
            <a:r>
              <a:rPr dirty="0" sz="2200" spc="5">
                <a:solidFill>
                  <a:srgbClr val="3A3A3A"/>
                </a:solidFill>
                <a:latin typeface="Arial"/>
                <a:cs typeface="Arial"/>
              </a:rPr>
              <a:t>ISO/IEC </a:t>
            </a:r>
            <a:r>
              <a:rPr dirty="0" sz="2200">
                <a:solidFill>
                  <a:srgbClr val="3A3A3A"/>
                </a:solidFill>
                <a:latin typeface="Arial"/>
                <a:cs typeface="Arial"/>
              </a:rPr>
              <a:t>17025:2017: </a:t>
            </a:r>
            <a:r>
              <a:rPr dirty="0" sz="2200" spc="5">
                <a:solidFill>
                  <a:srgbClr val="3A3A3A"/>
                </a:solidFill>
                <a:latin typeface="Arial"/>
                <a:cs typeface="Arial"/>
              </a:rPr>
              <a:t>“The </a:t>
            </a:r>
            <a:r>
              <a:rPr dirty="0" sz="2200">
                <a:solidFill>
                  <a:srgbClr val="3A3A3A"/>
                </a:solidFill>
                <a:latin typeface="Arial"/>
                <a:cs typeface="Arial"/>
              </a:rPr>
              <a:t>Laboratory </a:t>
            </a:r>
            <a:r>
              <a:rPr dirty="0" sz="2200" spc="-5">
                <a:solidFill>
                  <a:srgbClr val="3A3A3A"/>
                </a:solidFill>
                <a:latin typeface="Arial"/>
                <a:cs typeface="Arial"/>
              </a:rPr>
              <a:t>shall</a:t>
            </a:r>
            <a:r>
              <a:rPr dirty="0" sz="2200" spc="-315">
                <a:solidFill>
                  <a:srgbClr val="3A3A3A"/>
                </a:solidFill>
                <a:latin typeface="Arial"/>
                <a:cs typeface="Arial"/>
              </a:rPr>
              <a:t> </a:t>
            </a:r>
            <a:r>
              <a:rPr dirty="0" sz="2200" spc="-5">
                <a:solidFill>
                  <a:srgbClr val="3A3A3A"/>
                </a:solidFill>
                <a:latin typeface="Arial"/>
                <a:cs typeface="Arial"/>
              </a:rPr>
              <a:t>establish,  </a:t>
            </a:r>
            <a:r>
              <a:rPr dirty="0" sz="2200">
                <a:solidFill>
                  <a:srgbClr val="3A3A3A"/>
                </a:solidFill>
                <a:latin typeface="Arial"/>
                <a:cs typeface="Arial"/>
              </a:rPr>
              <a:t>document, implement, and </a:t>
            </a:r>
            <a:r>
              <a:rPr dirty="0" sz="2200" spc="-5">
                <a:solidFill>
                  <a:srgbClr val="3A3A3A"/>
                </a:solidFill>
                <a:latin typeface="Arial"/>
                <a:cs typeface="Arial"/>
              </a:rPr>
              <a:t>maintain </a:t>
            </a:r>
            <a:r>
              <a:rPr dirty="0" sz="2200">
                <a:solidFill>
                  <a:srgbClr val="3A3A3A"/>
                </a:solidFill>
                <a:latin typeface="Arial"/>
                <a:cs typeface="Arial"/>
              </a:rPr>
              <a:t>a</a:t>
            </a:r>
            <a:r>
              <a:rPr dirty="0" sz="2200" spc="-220">
                <a:solidFill>
                  <a:srgbClr val="3A3A3A"/>
                </a:solidFill>
                <a:latin typeface="Arial"/>
                <a:cs typeface="Arial"/>
              </a:rPr>
              <a:t> </a:t>
            </a:r>
            <a:r>
              <a:rPr dirty="0" sz="2200">
                <a:solidFill>
                  <a:srgbClr val="3A3A3A"/>
                </a:solidFill>
                <a:latin typeface="Arial"/>
                <a:cs typeface="Arial"/>
              </a:rPr>
              <a:t>QMS.”</a:t>
            </a:r>
            <a:endParaRPr sz="220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3544823" y="5687567"/>
            <a:ext cx="859536" cy="89611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 txBox="1"/>
          <p:nvPr/>
        </p:nvSpPr>
        <p:spPr>
          <a:xfrm>
            <a:off x="6789004" y="6285774"/>
            <a:ext cx="1859914" cy="52197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algn="r" marR="22225">
              <a:lnSpc>
                <a:spcPct val="100000"/>
              </a:lnSpc>
            </a:pPr>
            <a:r>
              <a:rPr dirty="0" sz="1200" spc="-5">
                <a:solidFill>
                  <a:srgbClr val="00A0AF"/>
                </a:solidFill>
                <a:latin typeface="Franklin Gothic Medium"/>
                <a:cs typeface="Franklin Gothic Medium"/>
              </a:rPr>
              <a:t>QMS Quick Learning</a:t>
            </a:r>
            <a:r>
              <a:rPr dirty="0" sz="1200" spc="-110">
                <a:solidFill>
                  <a:srgbClr val="00A0AF"/>
                </a:solidFill>
                <a:latin typeface="Franklin Gothic Medium"/>
                <a:cs typeface="Franklin Gothic Medium"/>
              </a:rPr>
              <a:t> </a:t>
            </a:r>
            <a:r>
              <a:rPr dirty="0" sz="1200" spc="-10">
                <a:solidFill>
                  <a:srgbClr val="00A0AF"/>
                </a:solidFill>
                <a:latin typeface="Franklin Gothic Medium"/>
                <a:cs typeface="Franklin Gothic Medium"/>
              </a:rPr>
              <a:t>Activity</a:t>
            </a:r>
            <a:endParaRPr sz="1200">
              <a:latin typeface="Franklin Gothic Medium"/>
              <a:cs typeface="Franklin Gothic Medium"/>
            </a:endParaRPr>
          </a:p>
          <a:p>
            <a:pPr algn="r" marR="17780">
              <a:lnSpc>
                <a:spcPct val="100000"/>
              </a:lnSpc>
              <a:spcBef>
                <a:spcPts val="380"/>
              </a:spcBef>
            </a:pPr>
            <a:fld id="{81D60167-4931-47E6-BA6A-407CBD079E47}" type="slidenum">
              <a:rPr dirty="0" sz="1800" spc="-5">
                <a:solidFill>
                  <a:srgbClr val="3A3A3A"/>
                </a:solidFill>
                <a:latin typeface="Arial"/>
                <a:cs typeface="Arial"/>
              </a:rPr>
              <a:t>2</a:t>
            </a:fld>
            <a:endParaRPr sz="1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43991" y="260985"/>
            <a:ext cx="6287770" cy="636270"/>
          </a:xfrm>
          <a:prstGeom prst="rect"/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4000" spc="-5"/>
              <a:t>Quality </a:t>
            </a:r>
            <a:r>
              <a:rPr dirty="0" sz="4000"/>
              <a:t>Management</a:t>
            </a:r>
            <a:r>
              <a:rPr dirty="0" sz="4000" spc="-245"/>
              <a:t> </a:t>
            </a:r>
            <a:r>
              <a:rPr dirty="0" sz="4000" spc="-15"/>
              <a:t>System</a:t>
            </a:r>
            <a:endParaRPr sz="4000"/>
          </a:p>
        </p:txBody>
      </p:sp>
      <p:sp>
        <p:nvSpPr>
          <p:cNvPr id="3" name="object 3"/>
          <p:cNvSpPr txBox="1"/>
          <p:nvPr/>
        </p:nvSpPr>
        <p:spPr>
          <a:xfrm>
            <a:off x="535431" y="1315496"/>
            <a:ext cx="3802379" cy="2419985"/>
          </a:xfrm>
          <a:prstGeom prst="rect">
            <a:avLst/>
          </a:prstGeom>
        </p:spPr>
        <p:txBody>
          <a:bodyPr wrap="square" lIns="0" tIns="70485" rIns="0" bIns="0" rtlCol="0" vert="horz">
            <a:spAutoFit/>
          </a:bodyPr>
          <a:lstStyle/>
          <a:p>
            <a:pPr marL="356870" marR="5080" indent="-344170">
              <a:lnSpc>
                <a:spcPts val="1920"/>
              </a:lnSpc>
              <a:spcBef>
                <a:spcPts val="555"/>
              </a:spcBef>
              <a:buChar char="•"/>
              <a:tabLst>
                <a:tab pos="356870" algn="l"/>
                <a:tab pos="357505" algn="l"/>
              </a:tabLst>
            </a:pPr>
            <a:r>
              <a:rPr dirty="0" sz="2000">
                <a:solidFill>
                  <a:srgbClr val="3A3A3A"/>
                </a:solidFill>
                <a:latin typeface="Arial"/>
                <a:cs typeface="Arial"/>
              </a:rPr>
              <a:t>The </a:t>
            </a:r>
            <a:r>
              <a:rPr dirty="0" sz="2000" spc="-10">
                <a:solidFill>
                  <a:srgbClr val="3A3A3A"/>
                </a:solidFill>
                <a:latin typeface="Arial"/>
                <a:cs typeface="Arial"/>
              </a:rPr>
              <a:t>laboratory shall </a:t>
            </a:r>
            <a:r>
              <a:rPr dirty="0" sz="2000" spc="-5">
                <a:solidFill>
                  <a:srgbClr val="3A3A3A"/>
                </a:solidFill>
                <a:latin typeface="Arial"/>
                <a:cs typeface="Arial"/>
              </a:rPr>
              <a:t>document  </a:t>
            </a:r>
            <a:r>
              <a:rPr dirty="0" sz="2000" spc="-10">
                <a:solidFill>
                  <a:srgbClr val="3A3A3A"/>
                </a:solidFill>
                <a:latin typeface="Arial"/>
                <a:cs typeface="Arial"/>
              </a:rPr>
              <a:t>its policies, </a:t>
            </a:r>
            <a:r>
              <a:rPr dirty="0" sz="2000" spc="-5">
                <a:solidFill>
                  <a:srgbClr val="3A3A3A"/>
                </a:solidFill>
                <a:latin typeface="Arial"/>
                <a:cs typeface="Arial"/>
              </a:rPr>
              <a:t>systems,  </a:t>
            </a:r>
            <a:r>
              <a:rPr dirty="0" sz="2000" spc="-10">
                <a:solidFill>
                  <a:srgbClr val="3A3A3A"/>
                </a:solidFill>
                <a:latin typeface="Arial"/>
                <a:cs typeface="Arial"/>
              </a:rPr>
              <a:t>procedures and instructions to  the extent </a:t>
            </a:r>
            <a:r>
              <a:rPr dirty="0" sz="2000" spc="-5">
                <a:solidFill>
                  <a:srgbClr val="3A3A3A"/>
                </a:solidFill>
                <a:latin typeface="Arial"/>
                <a:cs typeface="Arial"/>
              </a:rPr>
              <a:t>necessary </a:t>
            </a:r>
            <a:r>
              <a:rPr dirty="0" sz="2000" spc="-10">
                <a:solidFill>
                  <a:srgbClr val="3A3A3A"/>
                </a:solidFill>
                <a:latin typeface="Arial"/>
                <a:cs typeface="Arial"/>
              </a:rPr>
              <a:t>to</a:t>
            </a:r>
            <a:r>
              <a:rPr dirty="0" sz="2000" spc="-150">
                <a:solidFill>
                  <a:srgbClr val="3A3A3A"/>
                </a:solidFill>
                <a:latin typeface="Arial"/>
                <a:cs typeface="Arial"/>
              </a:rPr>
              <a:t> </a:t>
            </a:r>
            <a:r>
              <a:rPr dirty="0" sz="2000" spc="-5">
                <a:solidFill>
                  <a:srgbClr val="3A3A3A"/>
                </a:solidFill>
                <a:latin typeface="Arial"/>
                <a:cs typeface="Arial"/>
              </a:rPr>
              <a:t>assure  </a:t>
            </a:r>
            <a:r>
              <a:rPr dirty="0" sz="2000" spc="-15">
                <a:solidFill>
                  <a:srgbClr val="3A3A3A"/>
                </a:solidFill>
                <a:latin typeface="Arial"/>
                <a:cs typeface="Arial"/>
              </a:rPr>
              <a:t>quality </a:t>
            </a:r>
            <a:r>
              <a:rPr dirty="0" sz="2000" spc="-5">
                <a:solidFill>
                  <a:srgbClr val="3A3A3A"/>
                </a:solidFill>
                <a:latin typeface="Arial"/>
                <a:cs typeface="Arial"/>
              </a:rPr>
              <a:t>test</a:t>
            </a:r>
            <a:r>
              <a:rPr dirty="0" sz="2000" spc="-40">
                <a:solidFill>
                  <a:srgbClr val="3A3A3A"/>
                </a:solidFill>
                <a:latin typeface="Arial"/>
                <a:cs typeface="Arial"/>
              </a:rPr>
              <a:t> </a:t>
            </a:r>
            <a:r>
              <a:rPr dirty="0" sz="2000" spc="-10">
                <a:solidFill>
                  <a:srgbClr val="3A3A3A"/>
                </a:solidFill>
                <a:latin typeface="Arial"/>
                <a:cs typeface="Arial"/>
              </a:rPr>
              <a:t>results</a:t>
            </a:r>
            <a:endParaRPr sz="2000">
              <a:latin typeface="Arial"/>
              <a:cs typeface="Arial"/>
            </a:endParaRPr>
          </a:p>
          <a:p>
            <a:pPr marL="356870" marR="121285" indent="-344170">
              <a:lnSpc>
                <a:spcPts val="1920"/>
              </a:lnSpc>
              <a:spcBef>
                <a:spcPts val="1105"/>
              </a:spcBef>
              <a:buChar char="•"/>
              <a:tabLst>
                <a:tab pos="356870" algn="l"/>
                <a:tab pos="357505" algn="l"/>
              </a:tabLst>
            </a:pPr>
            <a:r>
              <a:rPr dirty="0" sz="2000">
                <a:solidFill>
                  <a:srgbClr val="3A3A3A"/>
                </a:solidFill>
                <a:latin typeface="Arial"/>
                <a:cs typeface="Arial"/>
              </a:rPr>
              <a:t>The </a:t>
            </a:r>
            <a:r>
              <a:rPr dirty="0" sz="2000" spc="-5">
                <a:solidFill>
                  <a:srgbClr val="3A3A3A"/>
                </a:solidFill>
                <a:latin typeface="Arial"/>
                <a:cs typeface="Arial"/>
              </a:rPr>
              <a:t>QMS </a:t>
            </a:r>
            <a:r>
              <a:rPr dirty="0" sz="2000" spc="-10">
                <a:solidFill>
                  <a:srgbClr val="3A3A3A"/>
                </a:solidFill>
                <a:latin typeface="Arial"/>
                <a:cs typeface="Arial"/>
              </a:rPr>
              <a:t>shall be  </a:t>
            </a:r>
            <a:r>
              <a:rPr dirty="0" sz="2000" spc="-5">
                <a:solidFill>
                  <a:srgbClr val="3A3A3A"/>
                </a:solidFill>
                <a:latin typeface="Arial"/>
                <a:cs typeface="Arial"/>
              </a:rPr>
              <a:t>communicated </a:t>
            </a:r>
            <a:r>
              <a:rPr dirty="0" sz="2000" spc="-10">
                <a:solidFill>
                  <a:srgbClr val="3A3A3A"/>
                </a:solidFill>
                <a:latin typeface="Arial"/>
                <a:cs typeface="Arial"/>
              </a:rPr>
              <a:t>to,</a:t>
            </a:r>
            <a:r>
              <a:rPr dirty="0" sz="2000" spc="-190">
                <a:solidFill>
                  <a:srgbClr val="3A3A3A"/>
                </a:solidFill>
                <a:latin typeface="Arial"/>
                <a:cs typeface="Arial"/>
              </a:rPr>
              <a:t> </a:t>
            </a:r>
            <a:r>
              <a:rPr dirty="0" sz="2000" spc="-10">
                <a:solidFill>
                  <a:srgbClr val="3A3A3A"/>
                </a:solidFill>
                <a:latin typeface="Arial"/>
                <a:cs typeface="Arial"/>
              </a:rPr>
              <a:t>understood  </a:t>
            </a:r>
            <a:r>
              <a:rPr dirty="0" sz="2000" spc="-110">
                <a:solidFill>
                  <a:srgbClr val="3A3A3A"/>
                </a:solidFill>
                <a:latin typeface="Arial"/>
                <a:cs typeface="Arial"/>
              </a:rPr>
              <a:t>by, </a:t>
            </a:r>
            <a:r>
              <a:rPr dirty="0" sz="2000" spc="-10">
                <a:solidFill>
                  <a:srgbClr val="3A3A3A"/>
                </a:solidFill>
                <a:latin typeface="Arial"/>
                <a:cs typeface="Arial"/>
              </a:rPr>
              <a:t>and </a:t>
            </a:r>
            <a:r>
              <a:rPr dirty="0" sz="2000" spc="-5">
                <a:solidFill>
                  <a:srgbClr val="3A3A3A"/>
                </a:solidFill>
                <a:latin typeface="Arial"/>
                <a:cs typeface="Arial"/>
              </a:rPr>
              <a:t>implemented </a:t>
            </a:r>
            <a:r>
              <a:rPr dirty="0" sz="2000" spc="-10">
                <a:solidFill>
                  <a:srgbClr val="3A3A3A"/>
                </a:solidFill>
                <a:latin typeface="Arial"/>
                <a:cs typeface="Arial"/>
              </a:rPr>
              <a:t>by </a:t>
            </a:r>
            <a:r>
              <a:rPr dirty="0" sz="2000" spc="-10" strike="sngStrike">
                <a:solidFill>
                  <a:srgbClr val="3A3A3A"/>
                </a:solidFill>
                <a:latin typeface="Arial"/>
                <a:cs typeface="Arial"/>
              </a:rPr>
              <a:t>the </a:t>
            </a:r>
            <a:r>
              <a:rPr dirty="0" sz="2000" spc="-10" strike="noStrike">
                <a:solidFill>
                  <a:srgbClr val="3A3A3A"/>
                </a:solidFill>
                <a:latin typeface="Arial"/>
                <a:cs typeface="Arial"/>
              </a:rPr>
              <a:t> appropriate</a:t>
            </a:r>
            <a:r>
              <a:rPr dirty="0" sz="2000" spc="-15" strike="noStrike">
                <a:solidFill>
                  <a:srgbClr val="3A3A3A"/>
                </a:solidFill>
                <a:latin typeface="Arial"/>
                <a:cs typeface="Arial"/>
              </a:rPr>
              <a:t> staff</a:t>
            </a:r>
            <a:endParaRPr sz="20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992630" y="3781201"/>
            <a:ext cx="2921000" cy="821690"/>
          </a:xfrm>
          <a:prstGeom prst="rect">
            <a:avLst/>
          </a:prstGeom>
        </p:spPr>
        <p:txBody>
          <a:bodyPr wrap="square" lIns="0" tIns="70485" rIns="0" bIns="0" rtlCol="0" vert="horz">
            <a:spAutoFit/>
          </a:bodyPr>
          <a:lstStyle/>
          <a:p>
            <a:pPr marL="299085" marR="704850" indent="-286385">
              <a:lnSpc>
                <a:spcPct val="77700"/>
              </a:lnSpc>
              <a:spcBef>
                <a:spcPts val="555"/>
              </a:spcBef>
              <a:buChar char="–"/>
              <a:tabLst>
                <a:tab pos="299085" algn="l"/>
                <a:tab pos="299720" algn="l"/>
              </a:tabLst>
            </a:pPr>
            <a:r>
              <a:rPr dirty="0" sz="1700" spc="-15">
                <a:solidFill>
                  <a:srgbClr val="3A3A3A"/>
                </a:solidFill>
                <a:latin typeface="Arial"/>
                <a:cs typeface="Arial"/>
              </a:rPr>
              <a:t>Training </a:t>
            </a:r>
            <a:r>
              <a:rPr dirty="0" sz="1700" spc="-10">
                <a:solidFill>
                  <a:srgbClr val="3A3A3A"/>
                </a:solidFill>
                <a:latin typeface="Arial"/>
                <a:cs typeface="Arial"/>
              </a:rPr>
              <a:t>on</a:t>
            </a:r>
            <a:r>
              <a:rPr dirty="0" sz="1700" spc="-160">
                <a:solidFill>
                  <a:srgbClr val="3A3A3A"/>
                </a:solidFill>
                <a:latin typeface="Arial"/>
                <a:cs typeface="Arial"/>
              </a:rPr>
              <a:t> </a:t>
            </a:r>
            <a:r>
              <a:rPr dirty="0" sz="1700">
                <a:solidFill>
                  <a:srgbClr val="3A3A3A"/>
                </a:solidFill>
                <a:latin typeface="Arial"/>
                <a:cs typeface="Arial"/>
              </a:rPr>
              <a:t>ISO/IEC  </a:t>
            </a:r>
            <a:r>
              <a:rPr dirty="0" sz="1700" spc="-15">
                <a:solidFill>
                  <a:srgbClr val="3A3A3A"/>
                </a:solidFill>
                <a:latin typeface="Arial"/>
                <a:cs typeface="Arial"/>
              </a:rPr>
              <a:t>17025:2017</a:t>
            </a:r>
            <a:endParaRPr sz="1700">
              <a:latin typeface="Arial"/>
              <a:cs typeface="Arial"/>
            </a:endParaRPr>
          </a:p>
          <a:p>
            <a:pPr marL="299085" indent="-286385">
              <a:lnSpc>
                <a:spcPct val="100000"/>
              </a:lnSpc>
              <a:spcBef>
                <a:spcPts val="600"/>
              </a:spcBef>
              <a:buChar char="–"/>
              <a:tabLst>
                <a:tab pos="299085" algn="l"/>
                <a:tab pos="299720" algn="l"/>
              </a:tabLst>
            </a:pPr>
            <a:r>
              <a:rPr dirty="0" sz="1700" spc="-10">
                <a:solidFill>
                  <a:srgbClr val="3A3A3A"/>
                </a:solidFill>
                <a:latin typeface="Arial"/>
                <a:cs typeface="Arial"/>
              </a:rPr>
              <a:t>Review </a:t>
            </a:r>
            <a:r>
              <a:rPr dirty="0" sz="1700" spc="-5">
                <a:solidFill>
                  <a:srgbClr val="3A3A3A"/>
                </a:solidFill>
                <a:latin typeface="Arial"/>
                <a:cs typeface="Arial"/>
              </a:rPr>
              <a:t>policies </a:t>
            </a:r>
            <a:r>
              <a:rPr dirty="0" sz="1700">
                <a:solidFill>
                  <a:srgbClr val="3A3A3A"/>
                </a:solidFill>
                <a:latin typeface="Arial"/>
                <a:cs typeface="Arial"/>
              </a:rPr>
              <a:t>&amp;</a:t>
            </a:r>
            <a:r>
              <a:rPr dirty="0" sz="1700" spc="-45">
                <a:solidFill>
                  <a:srgbClr val="3A3A3A"/>
                </a:solidFill>
                <a:latin typeface="Arial"/>
                <a:cs typeface="Arial"/>
              </a:rPr>
              <a:t> </a:t>
            </a:r>
            <a:r>
              <a:rPr dirty="0" sz="1700" spc="-80">
                <a:solidFill>
                  <a:srgbClr val="3A3A3A"/>
                </a:solidFill>
                <a:latin typeface="Arial"/>
                <a:cs typeface="Arial"/>
              </a:rPr>
              <a:t>objectives</a:t>
            </a:r>
            <a:endParaRPr sz="170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5544311" y="2496311"/>
            <a:ext cx="2246375" cy="224637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 txBox="1"/>
          <p:nvPr/>
        </p:nvSpPr>
        <p:spPr>
          <a:xfrm>
            <a:off x="5916968" y="2904362"/>
            <a:ext cx="1503680" cy="1396365"/>
          </a:xfrm>
          <a:prstGeom prst="rect">
            <a:avLst/>
          </a:prstGeom>
        </p:spPr>
        <p:txBody>
          <a:bodyPr wrap="square" lIns="0" tIns="53340" rIns="0" bIns="0" rtlCol="0" vert="horz">
            <a:spAutoFit/>
          </a:bodyPr>
          <a:lstStyle/>
          <a:p>
            <a:pPr algn="ctr" marL="85725" marR="78105" indent="-3810">
              <a:lnSpc>
                <a:spcPts val="2090"/>
              </a:lnSpc>
              <a:spcBef>
                <a:spcPts val="420"/>
              </a:spcBef>
            </a:pPr>
            <a:r>
              <a:rPr dirty="0" sz="2000" spc="-10">
                <a:solidFill>
                  <a:srgbClr val="3A3A3A"/>
                </a:solidFill>
                <a:latin typeface="Arial"/>
                <a:cs typeface="Arial"/>
              </a:rPr>
              <a:t>ISO/IEC  </a:t>
            </a:r>
            <a:r>
              <a:rPr dirty="0" sz="2000" spc="-10">
                <a:solidFill>
                  <a:srgbClr val="3A3A3A"/>
                </a:solidFill>
                <a:latin typeface="Arial"/>
                <a:cs typeface="Arial"/>
              </a:rPr>
              <a:t>17025</a:t>
            </a:r>
            <a:r>
              <a:rPr dirty="0" sz="2000" spc="-5">
                <a:solidFill>
                  <a:srgbClr val="3A3A3A"/>
                </a:solidFill>
                <a:latin typeface="Arial"/>
                <a:cs typeface="Arial"/>
              </a:rPr>
              <a:t>:</a:t>
            </a:r>
            <a:r>
              <a:rPr dirty="0" sz="2000" spc="-10">
                <a:solidFill>
                  <a:srgbClr val="3A3A3A"/>
                </a:solidFill>
                <a:latin typeface="Arial"/>
                <a:cs typeface="Arial"/>
              </a:rPr>
              <a:t>2017</a:t>
            </a:r>
            <a:endParaRPr sz="2000">
              <a:latin typeface="Arial"/>
              <a:cs typeface="Arial"/>
            </a:endParaRPr>
          </a:p>
          <a:p>
            <a:pPr marL="353695">
              <a:lnSpc>
                <a:spcPts val="1830"/>
              </a:lnSpc>
            </a:pPr>
            <a:r>
              <a:rPr dirty="0" sz="2000" spc="-10">
                <a:solidFill>
                  <a:srgbClr val="3A3A3A"/>
                </a:solidFill>
                <a:latin typeface="Arial"/>
                <a:cs typeface="Arial"/>
              </a:rPr>
              <a:t>Quality</a:t>
            </a:r>
            <a:endParaRPr sz="2000">
              <a:latin typeface="Arial"/>
              <a:cs typeface="Arial"/>
            </a:endParaRPr>
          </a:p>
          <a:p>
            <a:pPr algn="ctr" marL="12700" marR="5080">
              <a:lnSpc>
                <a:spcPts val="2110"/>
              </a:lnSpc>
              <a:spcBef>
                <a:spcPts val="265"/>
              </a:spcBef>
            </a:pPr>
            <a:r>
              <a:rPr dirty="0" sz="2000" spc="-15">
                <a:solidFill>
                  <a:srgbClr val="3A3A3A"/>
                </a:solidFill>
                <a:latin typeface="Arial"/>
                <a:cs typeface="Arial"/>
              </a:rPr>
              <a:t>M</a:t>
            </a:r>
            <a:r>
              <a:rPr dirty="0" sz="2000" spc="-10">
                <a:solidFill>
                  <a:srgbClr val="3A3A3A"/>
                </a:solidFill>
                <a:latin typeface="Arial"/>
                <a:cs typeface="Arial"/>
              </a:rPr>
              <a:t>anage</a:t>
            </a:r>
            <a:r>
              <a:rPr dirty="0" sz="2000" spc="35">
                <a:solidFill>
                  <a:srgbClr val="3A3A3A"/>
                </a:solidFill>
                <a:latin typeface="Arial"/>
                <a:cs typeface="Arial"/>
              </a:rPr>
              <a:t>m</a:t>
            </a:r>
            <a:r>
              <a:rPr dirty="0" sz="2000" spc="-10">
                <a:solidFill>
                  <a:srgbClr val="3A3A3A"/>
                </a:solidFill>
                <a:latin typeface="Arial"/>
                <a:cs typeface="Arial"/>
              </a:rPr>
              <a:t>ent  </a:t>
            </a:r>
            <a:r>
              <a:rPr dirty="0" sz="2000" spc="-20">
                <a:solidFill>
                  <a:srgbClr val="3A3A3A"/>
                </a:solidFill>
                <a:latin typeface="Arial"/>
                <a:cs typeface="Arial"/>
              </a:rPr>
              <a:t>System</a:t>
            </a:r>
            <a:endParaRPr sz="2000">
              <a:latin typeface="Arial"/>
              <a:cs typeface="Arial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6102096" y="1597152"/>
            <a:ext cx="1127747" cy="112775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 txBox="1"/>
          <p:nvPr/>
        </p:nvSpPr>
        <p:spPr>
          <a:xfrm>
            <a:off x="6319517" y="2047324"/>
            <a:ext cx="697865" cy="19367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100" spc="-10">
                <a:solidFill>
                  <a:srgbClr val="3A3A3A"/>
                </a:solidFill>
                <a:latin typeface="Arial"/>
                <a:cs typeface="Arial"/>
              </a:rPr>
              <a:t>C</a:t>
            </a:r>
            <a:r>
              <a:rPr dirty="0" sz="1100" spc="10">
                <a:solidFill>
                  <a:srgbClr val="3A3A3A"/>
                </a:solidFill>
                <a:latin typeface="Arial"/>
                <a:cs typeface="Arial"/>
              </a:rPr>
              <a:t>a</a:t>
            </a:r>
            <a:r>
              <a:rPr dirty="0" sz="1100" spc="-10">
                <a:solidFill>
                  <a:srgbClr val="3A3A3A"/>
                </a:solidFill>
                <a:latin typeface="Arial"/>
                <a:cs typeface="Arial"/>
              </a:rPr>
              <a:t>li</a:t>
            </a:r>
            <a:r>
              <a:rPr dirty="0" sz="1100" spc="10">
                <a:solidFill>
                  <a:srgbClr val="3A3A3A"/>
                </a:solidFill>
                <a:latin typeface="Arial"/>
                <a:cs typeface="Arial"/>
              </a:rPr>
              <a:t>b</a:t>
            </a:r>
            <a:r>
              <a:rPr dirty="0" sz="1100" spc="-10">
                <a:solidFill>
                  <a:srgbClr val="3A3A3A"/>
                </a:solidFill>
                <a:latin typeface="Arial"/>
                <a:cs typeface="Arial"/>
              </a:rPr>
              <a:t>r</a:t>
            </a:r>
            <a:r>
              <a:rPr dirty="0" sz="1100" spc="10">
                <a:solidFill>
                  <a:srgbClr val="3A3A3A"/>
                </a:solidFill>
                <a:latin typeface="Arial"/>
                <a:cs typeface="Arial"/>
              </a:rPr>
              <a:t>a</a:t>
            </a:r>
            <a:r>
              <a:rPr dirty="0" sz="1100" spc="5">
                <a:solidFill>
                  <a:srgbClr val="3A3A3A"/>
                </a:solidFill>
                <a:latin typeface="Arial"/>
                <a:cs typeface="Arial"/>
              </a:rPr>
              <a:t>t</a:t>
            </a:r>
            <a:r>
              <a:rPr dirty="0" sz="1100" spc="-10">
                <a:solidFill>
                  <a:srgbClr val="3A3A3A"/>
                </a:solidFill>
                <a:latin typeface="Arial"/>
                <a:cs typeface="Arial"/>
              </a:rPr>
              <a:t>i</a:t>
            </a:r>
            <a:r>
              <a:rPr dirty="0" sz="1100" spc="10">
                <a:solidFill>
                  <a:srgbClr val="3A3A3A"/>
                </a:solidFill>
                <a:latin typeface="Arial"/>
                <a:cs typeface="Arial"/>
              </a:rPr>
              <a:t>o</a:t>
            </a:r>
            <a:r>
              <a:rPr dirty="0" sz="1100">
                <a:solidFill>
                  <a:srgbClr val="3A3A3A"/>
                </a:solidFill>
                <a:latin typeface="Arial"/>
                <a:cs typeface="Arial"/>
              </a:rPr>
              <a:t>n</a:t>
            </a:r>
            <a:endParaRPr sz="1100">
              <a:latin typeface="Arial"/>
              <a:cs typeface="Arial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7562088" y="3054095"/>
            <a:ext cx="1127759" cy="112775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 txBox="1"/>
          <p:nvPr/>
        </p:nvSpPr>
        <p:spPr>
          <a:xfrm>
            <a:off x="7805777" y="3506181"/>
            <a:ext cx="641350" cy="19367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100" spc="-5">
                <a:solidFill>
                  <a:srgbClr val="3A3A3A"/>
                </a:solidFill>
                <a:latin typeface="Arial"/>
                <a:cs typeface="Arial"/>
              </a:rPr>
              <a:t>Validation</a:t>
            </a:r>
            <a:endParaRPr sz="1100">
              <a:latin typeface="Arial"/>
              <a:cs typeface="Arial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6102096" y="4514088"/>
            <a:ext cx="1127747" cy="1127759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 txBox="1"/>
          <p:nvPr/>
        </p:nvSpPr>
        <p:spPr>
          <a:xfrm>
            <a:off x="6307293" y="4964408"/>
            <a:ext cx="719455" cy="19367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100" spc="-5">
                <a:solidFill>
                  <a:srgbClr val="3A3A3A"/>
                </a:solidFill>
                <a:latin typeface="Arial"/>
                <a:cs typeface="Arial"/>
              </a:rPr>
              <a:t>Verification</a:t>
            </a:r>
            <a:endParaRPr sz="1100">
              <a:latin typeface="Arial"/>
              <a:cs typeface="Arial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4645151" y="3054095"/>
            <a:ext cx="1127759" cy="1127759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 txBox="1"/>
          <p:nvPr/>
        </p:nvSpPr>
        <p:spPr>
          <a:xfrm>
            <a:off x="4840813" y="3506181"/>
            <a:ext cx="735965" cy="19367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100" spc="-5">
                <a:solidFill>
                  <a:srgbClr val="3A3A3A"/>
                </a:solidFill>
                <a:latin typeface="Arial"/>
                <a:cs typeface="Arial"/>
              </a:rPr>
              <a:t>Uncertainty</a:t>
            </a:r>
            <a:endParaRPr sz="1100">
              <a:latin typeface="Arial"/>
              <a:cs typeface="Arial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3544823" y="5687567"/>
            <a:ext cx="859536" cy="896111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 txBox="1"/>
          <p:nvPr/>
        </p:nvSpPr>
        <p:spPr>
          <a:xfrm>
            <a:off x="6789004" y="6285774"/>
            <a:ext cx="1859914" cy="52197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algn="r" marR="22225">
              <a:lnSpc>
                <a:spcPct val="100000"/>
              </a:lnSpc>
            </a:pPr>
            <a:r>
              <a:rPr dirty="0" sz="1200" spc="-5">
                <a:solidFill>
                  <a:srgbClr val="00A0AF"/>
                </a:solidFill>
                <a:latin typeface="Franklin Gothic Medium"/>
                <a:cs typeface="Franklin Gothic Medium"/>
              </a:rPr>
              <a:t>QMS Quick Learning</a:t>
            </a:r>
            <a:r>
              <a:rPr dirty="0" sz="1200" spc="-110">
                <a:solidFill>
                  <a:srgbClr val="00A0AF"/>
                </a:solidFill>
                <a:latin typeface="Franklin Gothic Medium"/>
                <a:cs typeface="Franklin Gothic Medium"/>
              </a:rPr>
              <a:t> </a:t>
            </a:r>
            <a:r>
              <a:rPr dirty="0" sz="1200" spc="-10">
                <a:solidFill>
                  <a:srgbClr val="00A0AF"/>
                </a:solidFill>
                <a:latin typeface="Franklin Gothic Medium"/>
                <a:cs typeface="Franklin Gothic Medium"/>
              </a:rPr>
              <a:t>Activity</a:t>
            </a:r>
            <a:endParaRPr sz="1200">
              <a:latin typeface="Franklin Gothic Medium"/>
              <a:cs typeface="Franklin Gothic Medium"/>
            </a:endParaRPr>
          </a:p>
          <a:p>
            <a:pPr algn="r" marR="17780">
              <a:lnSpc>
                <a:spcPct val="100000"/>
              </a:lnSpc>
              <a:spcBef>
                <a:spcPts val="380"/>
              </a:spcBef>
            </a:pPr>
            <a:fld id="{81D60167-4931-47E6-BA6A-407CBD079E47}" type="slidenum">
              <a:rPr dirty="0" sz="1800" spc="-5">
                <a:solidFill>
                  <a:srgbClr val="3A3A3A"/>
                </a:solidFill>
                <a:latin typeface="Arial"/>
                <a:cs typeface="Arial"/>
              </a:rPr>
              <a:t>2</a:t>
            </a:fld>
            <a:endParaRPr sz="1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43991" y="260985"/>
            <a:ext cx="6287770" cy="636270"/>
          </a:xfrm>
          <a:prstGeom prst="rect"/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4000" spc="-5"/>
              <a:t>Quality </a:t>
            </a:r>
            <a:r>
              <a:rPr dirty="0" sz="4000"/>
              <a:t>Management</a:t>
            </a:r>
            <a:r>
              <a:rPr dirty="0" sz="4000" spc="-245"/>
              <a:t> </a:t>
            </a:r>
            <a:r>
              <a:rPr dirty="0" sz="4000" spc="-15"/>
              <a:t>System</a:t>
            </a:r>
            <a:endParaRPr sz="4000"/>
          </a:p>
        </p:txBody>
      </p:sp>
      <p:sp>
        <p:nvSpPr>
          <p:cNvPr id="3" name="object 3"/>
          <p:cNvSpPr txBox="1">
            <a:spLocks noGrp="1"/>
          </p:cNvSpPr>
          <p:nvPr>
            <p:ph type="body" idx="1"/>
          </p:nvPr>
        </p:nvSpPr>
        <p:spPr>
          <a:prstGeom prst="rect"/>
        </p:spPr>
        <p:txBody>
          <a:bodyPr wrap="square" lIns="0" tIns="37465" rIns="0" bIns="0" rtlCol="0" vert="horz">
            <a:spAutoFit/>
          </a:bodyPr>
          <a:lstStyle/>
          <a:p>
            <a:pPr algn="just" marL="356870" marR="197485" indent="-344170">
              <a:lnSpc>
                <a:spcPct val="91500"/>
              </a:lnSpc>
              <a:spcBef>
                <a:spcPts val="295"/>
              </a:spcBef>
              <a:buChar char="•"/>
              <a:tabLst>
                <a:tab pos="357505" algn="l"/>
              </a:tabLst>
            </a:pPr>
            <a:r>
              <a:rPr dirty="0" spc="-5"/>
              <a:t>QMS policies </a:t>
            </a:r>
            <a:r>
              <a:rPr dirty="0" spc="-10"/>
              <a:t>and procedures  </a:t>
            </a:r>
            <a:r>
              <a:rPr dirty="0"/>
              <a:t>must </a:t>
            </a:r>
            <a:r>
              <a:rPr dirty="0" spc="-10"/>
              <a:t>be applied </a:t>
            </a:r>
            <a:r>
              <a:rPr dirty="0" spc="-30"/>
              <a:t>comprehensively,  </a:t>
            </a:r>
            <a:r>
              <a:rPr dirty="0" spc="-35"/>
              <a:t>appropriately, </a:t>
            </a:r>
            <a:r>
              <a:rPr dirty="0" spc="-10"/>
              <a:t>and</a:t>
            </a:r>
            <a:r>
              <a:rPr dirty="0" spc="55"/>
              <a:t> </a:t>
            </a:r>
            <a:r>
              <a:rPr dirty="0" spc="-25"/>
              <a:t>consistently.</a:t>
            </a:r>
          </a:p>
          <a:p>
            <a:pPr marL="356870" marR="5080" indent="-344170">
              <a:lnSpc>
                <a:spcPct val="91500"/>
              </a:lnSpc>
              <a:spcBef>
                <a:spcPts val="1115"/>
              </a:spcBef>
              <a:buChar char="•"/>
              <a:tabLst>
                <a:tab pos="356870" algn="l"/>
                <a:tab pos="357505" algn="l"/>
              </a:tabLst>
            </a:pPr>
            <a:r>
              <a:rPr dirty="0" spc="-10"/>
              <a:t>A </a:t>
            </a:r>
            <a:r>
              <a:rPr dirty="0" spc="-5"/>
              <a:t>QMS assures </a:t>
            </a:r>
            <a:r>
              <a:rPr dirty="0" spc="-10"/>
              <a:t>that all testing </a:t>
            </a:r>
            <a:r>
              <a:rPr dirty="0" spc="-15"/>
              <a:t>is  </a:t>
            </a:r>
            <a:r>
              <a:rPr dirty="0"/>
              <a:t>performed </a:t>
            </a:r>
            <a:r>
              <a:rPr dirty="0" spc="-15"/>
              <a:t>with </a:t>
            </a:r>
            <a:r>
              <a:rPr dirty="0" spc="-10"/>
              <a:t>the </a:t>
            </a:r>
            <a:r>
              <a:rPr dirty="0"/>
              <a:t>utmost </a:t>
            </a:r>
            <a:r>
              <a:rPr dirty="0" spc="-15"/>
              <a:t>quality</a:t>
            </a:r>
            <a:r>
              <a:rPr dirty="0" spc="-229"/>
              <a:t> </a:t>
            </a:r>
            <a:r>
              <a:rPr dirty="0" spc="-10"/>
              <a:t>as  described</a:t>
            </a:r>
            <a:r>
              <a:rPr dirty="0" spc="-15"/>
              <a:t> in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992632" y="3065652"/>
            <a:ext cx="4009390" cy="1003935"/>
          </a:xfrm>
          <a:prstGeom prst="rect">
            <a:avLst/>
          </a:prstGeom>
        </p:spPr>
        <p:txBody>
          <a:bodyPr wrap="square" lIns="0" tIns="107315" rIns="0" bIns="0" rtlCol="0" vert="horz">
            <a:spAutoFit/>
          </a:bodyPr>
          <a:lstStyle/>
          <a:p>
            <a:pPr marL="299085" indent="-286385">
              <a:lnSpc>
                <a:spcPct val="100000"/>
              </a:lnSpc>
              <a:spcBef>
                <a:spcPts val="845"/>
              </a:spcBef>
              <a:buChar char="–"/>
              <a:tabLst>
                <a:tab pos="299085" algn="l"/>
                <a:tab pos="299720" algn="l"/>
              </a:tabLst>
            </a:pPr>
            <a:r>
              <a:rPr dirty="0" sz="1800">
                <a:solidFill>
                  <a:srgbClr val="3A3A3A"/>
                </a:solidFill>
                <a:latin typeface="Arial"/>
                <a:cs typeface="Arial"/>
              </a:rPr>
              <a:t>Quality </a:t>
            </a:r>
            <a:r>
              <a:rPr dirty="0" sz="1800" spc="-5">
                <a:solidFill>
                  <a:srgbClr val="3A3A3A"/>
                </a:solidFill>
                <a:latin typeface="Arial"/>
                <a:cs typeface="Arial"/>
              </a:rPr>
              <a:t>Manual </a:t>
            </a:r>
            <a:r>
              <a:rPr dirty="0" sz="1800">
                <a:solidFill>
                  <a:srgbClr val="3A3A3A"/>
                </a:solidFill>
                <a:latin typeface="Arial"/>
                <a:cs typeface="Arial"/>
              </a:rPr>
              <a:t>(or</a:t>
            </a:r>
            <a:r>
              <a:rPr dirty="0" sz="1800" spc="-245">
                <a:solidFill>
                  <a:srgbClr val="3A3A3A"/>
                </a:solidFill>
                <a:latin typeface="Arial"/>
                <a:cs typeface="Arial"/>
              </a:rPr>
              <a:t> </a:t>
            </a:r>
            <a:r>
              <a:rPr dirty="0" sz="1800" spc="-5">
                <a:solidFill>
                  <a:srgbClr val="3A3A3A"/>
                </a:solidFill>
                <a:latin typeface="Arial"/>
                <a:cs typeface="Arial"/>
              </a:rPr>
              <a:t>equivalent)</a:t>
            </a:r>
            <a:endParaRPr sz="1800">
              <a:latin typeface="Arial"/>
              <a:cs typeface="Arial"/>
            </a:endParaRPr>
          </a:p>
          <a:p>
            <a:pPr marL="299085" marR="5080" indent="-286385">
              <a:lnSpc>
                <a:spcPts val="1900"/>
              </a:lnSpc>
              <a:spcBef>
                <a:spcPts val="1019"/>
              </a:spcBef>
              <a:buChar char="–"/>
              <a:tabLst>
                <a:tab pos="299085" algn="l"/>
                <a:tab pos="299720" algn="l"/>
              </a:tabLst>
            </a:pPr>
            <a:r>
              <a:rPr dirty="0" sz="1800" spc="-5">
                <a:solidFill>
                  <a:srgbClr val="3A3A3A"/>
                </a:solidFill>
                <a:latin typeface="Arial"/>
                <a:cs typeface="Arial"/>
              </a:rPr>
              <a:t>Standard operating procedure</a:t>
            </a:r>
            <a:r>
              <a:rPr dirty="0" sz="1800" spc="-305">
                <a:solidFill>
                  <a:srgbClr val="3A3A3A"/>
                </a:solidFill>
                <a:latin typeface="Arial"/>
                <a:cs typeface="Arial"/>
              </a:rPr>
              <a:t> </a:t>
            </a:r>
            <a:r>
              <a:rPr dirty="0" sz="1800" spc="-5">
                <a:solidFill>
                  <a:srgbClr val="3A3A3A"/>
                </a:solidFill>
                <a:latin typeface="Arial"/>
                <a:cs typeface="Arial"/>
              </a:rPr>
              <a:t>(SOP)  manuals, </a:t>
            </a:r>
            <a:r>
              <a:rPr dirty="0" sz="1800">
                <a:solidFill>
                  <a:srgbClr val="3A3A3A"/>
                </a:solidFill>
                <a:latin typeface="Arial"/>
                <a:cs typeface="Arial"/>
              </a:rPr>
              <a:t>or </a:t>
            </a:r>
            <a:r>
              <a:rPr dirty="0" sz="1800" spc="-10">
                <a:solidFill>
                  <a:srgbClr val="3A3A3A"/>
                </a:solidFill>
                <a:latin typeface="Arial"/>
                <a:cs typeface="Arial"/>
              </a:rPr>
              <a:t>documented</a:t>
            </a:r>
            <a:r>
              <a:rPr dirty="0" sz="1800" spc="-229">
                <a:solidFill>
                  <a:srgbClr val="3A3A3A"/>
                </a:solidFill>
                <a:latin typeface="Arial"/>
                <a:cs typeface="Arial"/>
              </a:rPr>
              <a:t> </a:t>
            </a:r>
            <a:r>
              <a:rPr dirty="0" sz="1800" spc="-5">
                <a:solidFill>
                  <a:srgbClr val="3A3A3A"/>
                </a:solidFill>
                <a:latin typeface="Arial"/>
                <a:cs typeface="Arial"/>
              </a:rPr>
              <a:t>processes</a:t>
            </a:r>
            <a:endParaRPr sz="18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35431" y="4159884"/>
            <a:ext cx="4427220" cy="1167130"/>
          </a:xfrm>
          <a:prstGeom prst="rect">
            <a:avLst/>
          </a:prstGeom>
        </p:spPr>
        <p:txBody>
          <a:bodyPr wrap="square" lIns="0" tIns="36830" rIns="0" bIns="0" rtlCol="0" vert="horz">
            <a:spAutoFit/>
          </a:bodyPr>
          <a:lstStyle/>
          <a:p>
            <a:pPr marL="356870" marR="5080" indent="-344170">
              <a:lnSpc>
                <a:spcPct val="91600"/>
              </a:lnSpc>
              <a:spcBef>
                <a:spcPts val="290"/>
              </a:spcBef>
              <a:buChar char="•"/>
              <a:tabLst>
                <a:tab pos="356870" algn="l"/>
                <a:tab pos="357505" algn="l"/>
              </a:tabLst>
            </a:pPr>
            <a:r>
              <a:rPr dirty="0" sz="2000" spc="-35">
                <a:solidFill>
                  <a:srgbClr val="3A3A3A"/>
                </a:solidFill>
                <a:latin typeface="Arial"/>
                <a:cs typeface="Arial"/>
              </a:rPr>
              <a:t>Staff </a:t>
            </a:r>
            <a:r>
              <a:rPr dirty="0" sz="2000" spc="-5">
                <a:solidFill>
                  <a:srgbClr val="3A3A3A"/>
                </a:solidFill>
                <a:latin typeface="Arial"/>
                <a:cs typeface="Arial"/>
              </a:rPr>
              <a:t>use these </a:t>
            </a:r>
            <a:r>
              <a:rPr dirty="0" sz="2000" spc="-10">
                <a:solidFill>
                  <a:srgbClr val="3A3A3A"/>
                </a:solidFill>
                <a:latin typeface="Arial"/>
                <a:cs typeface="Arial"/>
              </a:rPr>
              <a:t>procedures and  </a:t>
            </a:r>
            <a:r>
              <a:rPr dirty="0" sz="2000" spc="-5">
                <a:solidFill>
                  <a:srgbClr val="3A3A3A"/>
                </a:solidFill>
                <a:latin typeface="Arial"/>
                <a:cs typeface="Arial"/>
              </a:rPr>
              <a:t>management processes </a:t>
            </a:r>
            <a:r>
              <a:rPr dirty="0" sz="2000" spc="-10">
                <a:solidFill>
                  <a:srgbClr val="3A3A3A"/>
                </a:solidFill>
                <a:latin typeface="Arial"/>
                <a:cs typeface="Arial"/>
              </a:rPr>
              <a:t>to </a:t>
            </a:r>
            <a:r>
              <a:rPr dirty="0" sz="2000" spc="-5">
                <a:solidFill>
                  <a:srgbClr val="3A3A3A"/>
                </a:solidFill>
                <a:latin typeface="Arial"/>
                <a:cs typeface="Arial"/>
              </a:rPr>
              <a:t>minimize  errors before </a:t>
            </a:r>
            <a:r>
              <a:rPr dirty="0" sz="2000" spc="-10">
                <a:solidFill>
                  <a:srgbClr val="3A3A3A"/>
                </a:solidFill>
                <a:latin typeface="Arial"/>
                <a:cs typeface="Arial"/>
              </a:rPr>
              <a:t>they </a:t>
            </a:r>
            <a:r>
              <a:rPr dirty="0" sz="2000" spc="-5">
                <a:solidFill>
                  <a:srgbClr val="3A3A3A"/>
                </a:solidFill>
                <a:latin typeface="Arial"/>
                <a:cs typeface="Arial"/>
              </a:rPr>
              <a:t>occur (error  </a:t>
            </a:r>
            <a:r>
              <a:rPr dirty="0" sz="2000" spc="-10">
                <a:solidFill>
                  <a:srgbClr val="3A3A3A"/>
                </a:solidFill>
                <a:latin typeface="Arial"/>
                <a:cs typeface="Arial"/>
              </a:rPr>
              <a:t>prevention)</a:t>
            </a:r>
            <a:endParaRPr sz="2000"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6144767" y="1063752"/>
            <a:ext cx="1350263" cy="160629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 txBox="1"/>
          <p:nvPr/>
        </p:nvSpPr>
        <p:spPr>
          <a:xfrm>
            <a:off x="6427119" y="1929470"/>
            <a:ext cx="814069" cy="60452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dirty="0" sz="1900" spc="-5">
                <a:solidFill>
                  <a:srgbClr val="3A3A3A"/>
                </a:solidFill>
                <a:latin typeface="Arial"/>
                <a:cs typeface="Arial"/>
              </a:rPr>
              <a:t>Quality  </a:t>
            </a:r>
            <a:r>
              <a:rPr dirty="0" sz="1900" spc="-25">
                <a:solidFill>
                  <a:srgbClr val="3A3A3A"/>
                </a:solidFill>
                <a:latin typeface="Arial"/>
                <a:cs typeface="Arial"/>
              </a:rPr>
              <a:t>M</a:t>
            </a:r>
            <a:r>
              <a:rPr dirty="0" sz="1900" spc="-5">
                <a:solidFill>
                  <a:srgbClr val="3A3A3A"/>
                </a:solidFill>
                <a:latin typeface="Arial"/>
                <a:cs typeface="Arial"/>
              </a:rPr>
              <a:t>anual</a:t>
            </a:r>
            <a:endParaRPr sz="1900">
              <a:latin typeface="Arial"/>
              <a:cs typeface="Arial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5468111" y="2663952"/>
            <a:ext cx="2700527" cy="160629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4794503" y="4264152"/>
            <a:ext cx="4047743" cy="160629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 txBox="1"/>
          <p:nvPr/>
        </p:nvSpPr>
        <p:spPr>
          <a:xfrm>
            <a:off x="5939726" y="3362549"/>
            <a:ext cx="1844039" cy="3149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900" spc="-10">
                <a:solidFill>
                  <a:srgbClr val="3A3A3A"/>
                </a:solidFill>
                <a:latin typeface="Arial"/>
                <a:cs typeface="Arial"/>
              </a:rPr>
              <a:t>SOPs/Processes</a:t>
            </a:r>
            <a:endParaRPr sz="190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5823034" y="4655760"/>
            <a:ext cx="2000885" cy="89408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algn="ctr" marL="12700" marR="5080" indent="3175">
              <a:lnSpc>
                <a:spcPct val="100000"/>
              </a:lnSpc>
              <a:spcBef>
                <a:spcPts val="95"/>
              </a:spcBef>
            </a:pPr>
            <a:r>
              <a:rPr dirty="0" sz="1900" spc="-5">
                <a:solidFill>
                  <a:srgbClr val="3A3A3A"/>
                </a:solidFill>
                <a:latin typeface="Arial"/>
                <a:cs typeface="Arial"/>
              </a:rPr>
              <a:t>Work Instructions,  </a:t>
            </a:r>
            <a:r>
              <a:rPr dirty="0" sz="1900" spc="-10">
                <a:solidFill>
                  <a:srgbClr val="3A3A3A"/>
                </a:solidFill>
                <a:latin typeface="Arial"/>
                <a:cs typeface="Arial"/>
              </a:rPr>
              <a:t>Forms,</a:t>
            </a:r>
            <a:r>
              <a:rPr dirty="0" sz="1900" spc="-90">
                <a:solidFill>
                  <a:srgbClr val="3A3A3A"/>
                </a:solidFill>
                <a:latin typeface="Arial"/>
                <a:cs typeface="Arial"/>
              </a:rPr>
              <a:t> </a:t>
            </a:r>
            <a:r>
              <a:rPr dirty="0" sz="1900" spc="-5">
                <a:solidFill>
                  <a:srgbClr val="3A3A3A"/>
                </a:solidFill>
                <a:latin typeface="Arial"/>
                <a:cs typeface="Arial"/>
              </a:rPr>
              <a:t>Checklists,  Flowcharts,</a:t>
            </a:r>
            <a:r>
              <a:rPr dirty="0" sz="1900" spc="-114">
                <a:solidFill>
                  <a:srgbClr val="3A3A3A"/>
                </a:solidFill>
                <a:latin typeface="Arial"/>
                <a:cs typeface="Arial"/>
              </a:rPr>
              <a:t> </a:t>
            </a:r>
            <a:r>
              <a:rPr dirty="0" sz="1900">
                <a:solidFill>
                  <a:srgbClr val="3A3A3A"/>
                </a:solidFill>
                <a:latin typeface="Arial"/>
                <a:cs typeface="Arial"/>
              </a:rPr>
              <a:t>etc.</a:t>
            </a:r>
            <a:endParaRPr sz="1900">
              <a:latin typeface="Arial"/>
              <a:cs typeface="Arial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3544823" y="5687567"/>
            <a:ext cx="859536" cy="896111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 txBox="1"/>
          <p:nvPr/>
        </p:nvSpPr>
        <p:spPr>
          <a:xfrm>
            <a:off x="6789004" y="6285774"/>
            <a:ext cx="1859914" cy="52197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algn="r" marR="22225">
              <a:lnSpc>
                <a:spcPct val="100000"/>
              </a:lnSpc>
            </a:pPr>
            <a:r>
              <a:rPr dirty="0" sz="1200" spc="-5">
                <a:solidFill>
                  <a:srgbClr val="00A0AF"/>
                </a:solidFill>
                <a:latin typeface="Franklin Gothic Medium"/>
                <a:cs typeface="Franklin Gothic Medium"/>
              </a:rPr>
              <a:t>QMS Quick Learning</a:t>
            </a:r>
            <a:r>
              <a:rPr dirty="0" sz="1200" spc="-110">
                <a:solidFill>
                  <a:srgbClr val="00A0AF"/>
                </a:solidFill>
                <a:latin typeface="Franklin Gothic Medium"/>
                <a:cs typeface="Franklin Gothic Medium"/>
              </a:rPr>
              <a:t> </a:t>
            </a:r>
            <a:r>
              <a:rPr dirty="0" sz="1200" spc="-10">
                <a:solidFill>
                  <a:srgbClr val="00A0AF"/>
                </a:solidFill>
                <a:latin typeface="Franklin Gothic Medium"/>
                <a:cs typeface="Franklin Gothic Medium"/>
              </a:rPr>
              <a:t>Activity</a:t>
            </a:r>
            <a:endParaRPr sz="1200">
              <a:latin typeface="Franklin Gothic Medium"/>
              <a:cs typeface="Franklin Gothic Medium"/>
            </a:endParaRPr>
          </a:p>
          <a:p>
            <a:pPr algn="r" marR="17780">
              <a:lnSpc>
                <a:spcPct val="100000"/>
              </a:lnSpc>
              <a:spcBef>
                <a:spcPts val="380"/>
              </a:spcBef>
            </a:pPr>
            <a:fld id="{81D60167-4931-47E6-BA6A-407CBD079E47}" type="slidenum">
              <a:rPr dirty="0" sz="1800" spc="-5">
                <a:solidFill>
                  <a:srgbClr val="3A3A3A"/>
                </a:solidFill>
                <a:latin typeface="Arial"/>
                <a:cs typeface="Arial"/>
              </a:rPr>
              <a:t>2</a:t>
            </a:fld>
            <a:endParaRPr sz="1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23A49D5CB2C7542997766C405C38DF7" ma:contentTypeVersion="1" ma:contentTypeDescription="Create a new document." ma:contentTypeScope="" ma:versionID="df78e06e75b3a5453fd7f17a21c20878">
  <xsd:schema xmlns:xsd="http://www.w3.org/2001/XMLSchema" xmlns:xs="http://www.w3.org/2001/XMLSchema" xmlns:p="http://schemas.microsoft.com/office/2006/metadata/properties" xmlns:ns1="http://schemas.microsoft.com/sharepoint/v3" targetNamespace="http://schemas.microsoft.com/office/2006/metadata/properties" ma:root="true" ma:fieldsID="48c5b5cd9b8d25ff6dd15848836f4270" ns1:_="">
    <xsd:import namespace="http://schemas.microsoft.com/sharepoint/v3"/>
    <xsd:element name="properties">
      <xsd:complexType>
        <xsd:sequence>
          <xsd:element name="documentManagement">
            <xsd:complexType>
              <xsd:all>
                <xsd:element ref="ns1:PublishingStartDate" minOccurs="0"/>
                <xsd:element ref="ns1:PublishingExpirationDat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PublishingStartDate" ma:index="8" nillable="true" ma:displayName="Scheduling Start Date" ma:description="Scheduling Start Date is a site column created by the Publishing feature. It is used to specify the date and time on which this page will first appear to site visitors." ma:hidden="true" ma:internalName="PublishingStartDate">
      <xsd:simpleType>
        <xsd:restriction base="dms:Unknown"/>
      </xsd:simpleType>
    </xsd:element>
    <xsd:element name="PublishingExpirationDate" ma:index="9" nillable="true" ma:displayName="Scheduling End Date" ma:description="Scheduling End Date is a site column created by the Publishing feature. It is used to specify the date and time on which this page will no longer appear to site visitors." ma:hidden="true" ma:internalName="PublishingExpirationDat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PublishingExpirationDate xmlns="http://schemas.microsoft.com/sharepoint/v3" xsi:nil="true"/>
    <PublishingStartDate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FD1CD50C-845C-4EAC-8CE5-CB0E66B61E46}"/>
</file>

<file path=customXml/itemProps2.xml><?xml version="1.0" encoding="utf-8"?>
<ds:datastoreItem xmlns:ds="http://schemas.openxmlformats.org/officeDocument/2006/customXml" ds:itemID="{1A8E9B08-D6EA-459D-8BE8-B0D832451695}"/>
</file>

<file path=customXml/itemProps3.xml><?xml version="1.0" encoding="utf-8"?>
<ds:datastoreItem xmlns:ds="http://schemas.openxmlformats.org/officeDocument/2006/customXml" ds:itemID="{5191EAD8-AA05-4FA5-9342-6B2B5E1937BD}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Microsoft Office PowerPoint</Application>
  <PresentationFormat>On-screen Show (4:3)</PresentationFormat>
  <ScaleCrop>false</ScaleCrop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Quality Management System Introduction_updated</dc:title>
  <dc:creator>owner</dc:creator>
  <dcterms:created xsi:type="dcterms:W3CDTF">2019-11-07T14:29:21Z</dcterms:created>
  <dcterms:modified xsi:type="dcterms:W3CDTF">2019-11-07T14:29:21Z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2019-09-24T00:00:00Z</vt:filetime>
  </property>
  <property fmtid="{D5CDD505-2E9C-101B-9397-08002B2CF9AE}" pid="3" name="Creator">
    <vt:lpwstr>Acrobat PDFMaker 11 for PowerPoint</vt:lpwstr>
  </property>
  <property fmtid="{D5CDD505-2E9C-101B-9397-08002B2CF9AE}" pid="4" name="LastSaved">
    <vt:filetime>2019-11-07T00:00:00Z</vt:filetime>
  </property>
  <property fmtid="{D5CDD505-2E9C-101B-9397-08002B2CF9AE}" pid="5" name="ContentTypeId">
    <vt:lpwstr>0x010100E23A49D5CB2C7542997766C405C38DF7</vt:lpwstr>
  </property>
</Properties>
</file>