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57"/>
    <p:sldMasterId id="2147483657" r:id="rId58"/>
  </p:sldMasterIdLst>
  <p:notesMasterIdLst>
    <p:notesMasterId r:id="rId95"/>
  </p:notesMasterIdLst>
  <p:handoutMasterIdLst>
    <p:handoutMasterId r:id="rId96"/>
  </p:handoutMasterIdLst>
  <p:sldIdLst>
    <p:sldId id="268" r:id="rId59"/>
    <p:sldId id="288" r:id="rId60"/>
    <p:sldId id="285" r:id="rId61"/>
    <p:sldId id="264" r:id="rId62"/>
    <p:sldId id="266" r:id="rId63"/>
    <p:sldId id="274" r:id="rId64"/>
    <p:sldId id="277" r:id="rId65"/>
    <p:sldId id="278" r:id="rId66"/>
    <p:sldId id="303" r:id="rId67"/>
    <p:sldId id="290" r:id="rId68"/>
    <p:sldId id="279" r:id="rId69"/>
    <p:sldId id="291" r:id="rId70"/>
    <p:sldId id="280" r:id="rId71"/>
    <p:sldId id="304" r:id="rId72"/>
    <p:sldId id="281" r:id="rId73"/>
    <p:sldId id="282" r:id="rId74"/>
    <p:sldId id="283" r:id="rId75"/>
    <p:sldId id="284" r:id="rId76"/>
    <p:sldId id="299" r:id="rId77"/>
    <p:sldId id="271" r:id="rId78"/>
    <p:sldId id="272" r:id="rId79"/>
    <p:sldId id="275" r:id="rId80"/>
    <p:sldId id="276" r:id="rId81"/>
    <p:sldId id="292" r:id="rId82"/>
    <p:sldId id="293" r:id="rId83"/>
    <p:sldId id="302" r:id="rId84"/>
    <p:sldId id="295" r:id="rId85"/>
    <p:sldId id="297" r:id="rId86"/>
    <p:sldId id="298" r:id="rId87"/>
    <p:sldId id="269" r:id="rId88"/>
    <p:sldId id="270" r:id="rId89"/>
    <p:sldId id="300" r:id="rId90"/>
    <p:sldId id="273" r:id="rId91"/>
    <p:sldId id="301" r:id="rId92"/>
    <p:sldId id="286" r:id="rId93"/>
    <p:sldId id="289" r:id="rId94"/>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4">
          <p15:clr>
            <a:srgbClr val="A4A3A4"/>
          </p15:clr>
        </p15:guide>
        <p15:guide id="2" pos="288">
          <p15:clr>
            <a:srgbClr val="A4A3A4"/>
          </p15:clr>
        </p15:guide>
      </p15:sldGuideLst>
    </p:ext>
    <p:ext uri="{2D200454-40CA-4A62-9FC3-DE9A4176ACB9}">
      <p15:notesGuideLst xmlns:p15="http://schemas.microsoft.com/office/powerpoint/2012/main">
        <p15:guide id="1" orient="horz" pos="2949" userDrawn="1">
          <p15:clr>
            <a:srgbClr val="A4A3A4"/>
          </p15:clr>
        </p15:guide>
        <p15:guide id="2" pos="222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hryn Wangsness" initials="KW" lastIdx="12" clrIdx="0">
    <p:extLst>
      <p:ext uri="{19B8F6BF-5375-455C-9EA6-DF929625EA0E}">
        <p15:presenceInfo xmlns:p15="http://schemas.microsoft.com/office/powerpoint/2012/main" userId="S017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2E34"/>
    <a:srgbClr val="00A0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94660"/>
  </p:normalViewPr>
  <p:slideViewPr>
    <p:cSldViewPr>
      <p:cViewPr varScale="1">
        <p:scale>
          <a:sx n="60" d="100"/>
          <a:sy n="60" d="100"/>
        </p:scale>
        <p:origin x="1300" y="48"/>
      </p:cViewPr>
      <p:guideLst>
        <p:guide orient="horz" pos="864"/>
        <p:guide pos="288"/>
      </p:guideLst>
    </p:cSldViewPr>
  </p:slideViewPr>
  <p:notesTextViewPr>
    <p:cViewPr>
      <p:scale>
        <a:sx n="1" d="1"/>
        <a:sy n="1" d="1"/>
      </p:scale>
      <p:origin x="0" y="0"/>
    </p:cViewPr>
  </p:notesTextViewPr>
  <p:notesViewPr>
    <p:cSldViewPr showGuides="1">
      <p:cViewPr varScale="1">
        <p:scale>
          <a:sx n="98" d="100"/>
          <a:sy n="98" d="100"/>
        </p:scale>
        <p:origin x="-3564" y="-96"/>
      </p:cViewPr>
      <p:guideLst>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customXml" Target="../customXml/item47.xml"/><Relationship Id="rId50" Type="http://schemas.openxmlformats.org/officeDocument/2006/relationships/customXml" Target="../customXml/item50.xml"/><Relationship Id="rId55" Type="http://schemas.openxmlformats.org/officeDocument/2006/relationships/customXml" Target="../customXml/item55.xml"/><Relationship Id="rId63" Type="http://schemas.openxmlformats.org/officeDocument/2006/relationships/slide" Target="slides/slide5.xml"/><Relationship Id="rId68" Type="http://schemas.openxmlformats.org/officeDocument/2006/relationships/slide" Target="slides/slide10.xml"/><Relationship Id="rId76" Type="http://schemas.openxmlformats.org/officeDocument/2006/relationships/slide" Target="slides/slide18.xml"/><Relationship Id="rId84" Type="http://schemas.openxmlformats.org/officeDocument/2006/relationships/slide" Target="slides/slide26.xml"/><Relationship Id="rId89" Type="http://schemas.openxmlformats.org/officeDocument/2006/relationships/slide" Target="slides/slide31.xml"/><Relationship Id="rId97" Type="http://schemas.openxmlformats.org/officeDocument/2006/relationships/commentAuthors" Target="commentAuthors.xml"/><Relationship Id="rId7" Type="http://schemas.openxmlformats.org/officeDocument/2006/relationships/customXml" Target="../customXml/item7.xml"/><Relationship Id="rId71" Type="http://schemas.openxmlformats.org/officeDocument/2006/relationships/slide" Target="slides/slide13.xml"/><Relationship Id="rId92"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customXml" Target="../customXml/item53.xml"/><Relationship Id="rId58" Type="http://schemas.openxmlformats.org/officeDocument/2006/relationships/slideMaster" Target="slideMasters/slideMaster2.xml"/><Relationship Id="rId66" Type="http://schemas.openxmlformats.org/officeDocument/2006/relationships/slide" Target="slides/slide8.xml"/><Relationship Id="rId74" Type="http://schemas.openxmlformats.org/officeDocument/2006/relationships/slide" Target="slides/slide16.xml"/><Relationship Id="rId79" Type="http://schemas.openxmlformats.org/officeDocument/2006/relationships/slide" Target="slides/slide21.xml"/><Relationship Id="rId87" Type="http://schemas.openxmlformats.org/officeDocument/2006/relationships/slide" Target="slides/slide29.xml"/><Relationship Id="rId5" Type="http://schemas.openxmlformats.org/officeDocument/2006/relationships/customXml" Target="../customXml/item5.xml"/><Relationship Id="rId61" Type="http://schemas.openxmlformats.org/officeDocument/2006/relationships/slide" Target="slides/slide3.xml"/><Relationship Id="rId82" Type="http://schemas.openxmlformats.org/officeDocument/2006/relationships/slide" Target="slides/slide24.xml"/><Relationship Id="rId90" Type="http://schemas.openxmlformats.org/officeDocument/2006/relationships/slide" Target="slides/slide32.xml"/><Relationship Id="rId95" Type="http://schemas.openxmlformats.org/officeDocument/2006/relationships/notesMaster" Target="notesMasters/notesMaster1.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slide" Target="slides/slide6.xml"/><Relationship Id="rId69" Type="http://schemas.openxmlformats.org/officeDocument/2006/relationships/slide" Target="slides/slide11.xml"/><Relationship Id="rId77" Type="http://schemas.openxmlformats.org/officeDocument/2006/relationships/slide" Target="slides/slide19.xml"/><Relationship Id="rId100" Type="http://schemas.openxmlformats.org/officeDocument/2006/relationships/theme" Target="theme/theme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4.xml"/><Relationship Id="rId80" Type="http://schemas.openxmlformats.org/officeDocument/2006/relationships/slide" Target="slides/slide22.xml"/><Relationship Id="rId85" Type="http://schemas.openxmlformats.org/officeDocument/2006/relationships/slide" Target="slides/slide27.xml"/><Relationship Id="rId93" Type="http://schemas.openxmlformats.org/officeDocument/2006/relationships/slide" Target="slides/slide35.xml"/><Relationship Id="rId98"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1.xml"/><Relationship Id="rId67" Type="http://schemas.openxmlformats.org/officeDocument/2006/relationships/slide" Target="slides/slide9.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slide" Target="slides/slide4.xml"/><Relationship Id="rId70" Type="http://schemas.openxmlformats.org/officeDocument/2006/relationships/slide" Target="slides/slide12.xml"/><Relationship Id="rId75" Type="http://schemas.openxmlformats.org/officeDocument/2006/relationships/slide" Target="slides/slide17.xml"/><Relationship Id="rId83" Type="http://schemas.openxmlformats.org/officeDocument/2006/relationships/slide" Target="slides/slide25.xml"/><Relationship Id="rId88" Type="http://schemas.openxmlformats.org/officeDocument/2006/relationships/slide" Target="slides/slide30.xml"/><Relationship Id="rId91" Type="http://schemas.openxmlformats.org/officeDocument/2006/relationships/slide" Target="slides/slide33.xml"/><Relationship Id="rId96"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slideMaster" Target="slideMasters/slideMaster1.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slide" Target="slides/slide2.xml"/><Relationship Id="rId65" Type="http://schemas.openxmlformats.org/officeDocument/2006/relationships/slide" Target="slides/slide7.xml"/><Relationship Id="rId73" Type="http://schemas.openxmlformats.org/officeDocument/2006/relationships/slide" Target="slides/slide15.xml"/><Relationship Id="rId78" Type="http://schemas.openxmlformats.org/officeDocument/2006/relationships/slide" Target="slides/slide20.xml"/><Relationship Id="rId81" Type="http://schemas.openxmlformats.org/officeDocument/2006/relationships/slide" Target="slides/slide23.xml"/><Relationship Id="rId86" Type="http://schemas.openxmlformats.org/officeDocument/2006/relationships/slide" Target="slides/slide28.xml"/><Relationship Id="rId94" Type="http://schemas.openxmlformats.org/officeDocument/2006/relationships/slide" Target="slides/slide36.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9A13F4-6B5B-47FF-8C10-FFB66C9BA4A8}" type="doc">
      <dgm:prSet loTypeId="urn:microsoft.com/office/officeart/2005/8/layout/funnel1" loCatId="process" qsTypeId="urn:microsoft.com/office/officeart/2005/8/quickstyle/simple3" qsCatId="simple" csTypeId="urn:microsoft.com/office/officeart/2005/8/colors/colorful5" csCatId="colorful" phldr="1"/>
      <dgm:spPr/>
      <dgm:t>
        <a:bodyPr/>
        <a:lstStyle/>
        <a:p>
          <a:endParaRPr lang="en-US"/>
        </a:p>
      </dgm:t>
    </dgm:pt>
    <dgm:pt modelId="{9AFBC8B2-BB4B-41A5-97A3-342F683AFC5C}">
      <dgm:prSet phldrT="[Text]"/>
      <dgm:spPr/>
      <dgm:t>
        <a:bodyPr/>
        <a:lstStyle/>
        <a:p>
          <a:r>
            <a:rPr lang="en-US" b="1" dirty="0"/>
            <a:t>Customer Focus</a:t>
          </a:r>
        </a:p>
      </dgm:t>
    </dgm:pt>
    <dgm:pt modelId="{BD4AF7E0-3EB0-46B3-A1BB-2BFD39C16FE0}" type="parTrans" cxnId="{7147BE2B-D4A4-4A27-97F2-CF1C5EF80352}">
      <dgm:prSet/>
      <dgm:spPr/>
      <dgm:t>
        <a:bodyPr/>
        <a:lstStyle/>
        <a:p>
          <a:endParaRPr lang="en-US"/>
        </a:p>
      </dgm:t>
    </dgm:pt>
    <dgm:pt modelId="{E0D05AFB-419E-496C-BF18-B6E63B9F8EC2}" type="sibTrans" cxnId="{7147BE2B-D4A4-4A27-97F2-CF1C5EF80352}">
      <dgm:prSet/>
      <dgm:spPr/>
      <dgm:t>
        <a:bodyPr/>
        <a:lstStyle/>
        <a:p>
          <a:endParaRPr lang="en-US"/>
        </a:p>
      </dgm:t>
    </dgm:pt>
    <dgm:pt modelId="{64E23034-DCDE-42F8-BB70-E5F95B848443}">
      <dgm:prSet phldrT="[Text]"/>
      <dgm:spPr/>
      <dgm:t>
        <a:bodyPr/>
        <a:lstStyle/>
        <a:p>
          <a:r>
            <a:rPr lang="en-US" b="1" dirty="0"/>
            <a:t>Process Improvement</a:t>
          </a:r>
        </a:p>
      </dgm:t>
    </dgm:pt>
    <dgm:pt modelId="{8CEFE246-D8BF-4EEE-86EF-E2BA8E051F7D}" type="parTrans" cxnId="{DFEA9F2A-22DB-49E6-B78B-573EAFC16485}">
      <dgm:prSet/>
      <dgm:spPr/>
      <dgm:t>
        <a:bodyPr/>
        <a:lstStyle/>
        <a:p>
          <a:endParaRPr lang="en-US"/>
        </a:p>
      </dgm:t>
    </dgm:pt>
    <dgm:pt modelId="{831B5ABE-8DB7-46E7-B361-6ED39D47CDE8}" type="sibTrans" cxnId="{DFEA9F2A-22DB-49E6-B78B-573EAFC16485}">
      <dgm:prSet/>
      <dgm:spPr/>
      <dgm:t>
        <a:bodyPr/>
        <a:lstStyle/>
        <a:p>
          <a:endParaRPr lang="en-US"/>
        </a:p>
      </dgm:t>
    </dgm:pt>
    <dgm:pt modelId="{9112FC74-0C92-4B77-B7F4-E4330306CF1D}">
      <dgm:prSet phldrT="[Text]"/>
      <dgm:spPr/>
      <dgm:t>
        <a:bodyPr/>
        <a:lstStyle/>
        <a:p>
          <a:r>
            <a:rPr lang="en-US" b="1" dirty="0"/>
            <a:t>Quality System</a:t>
          </a:r>
        </a:p>
      </dgm:t>
    </dgm:pt>
    <dgm:pt modelId="{CCCE4A1B-A843-46A1-BEBC-FACF6A7E36C3}" type="parTrans" cxnId="{191D834D-C184-43A9-95B5-2FB22DFD1D76}">
      <dgm:prSet/>
      <dgm:spPr/>
      <dgm:t>
        <a:bodyPr/>
        <a:lstStyle/>
        <a:p>
          <a:endParaRPr lang="en-US"/>
        </a:p>
      </dgm:t>
    </dgm:pt>
    <dgm:pt modelId="{D4A54DB5-707A-4804-8F3D-42E7D4E589B9}" type="sibTrans" cxnId="{191D834D-C184-43A9-95B5-2FB22DFD1D76}">
      <dgm:prSet/>
      <dgm:spPr/>
      <dgm:t>
        <a:bodyPr/>
        <a:lstStyle/>
        <a:p>
          <a:endParaRPr lang="en-US"/>
        </a:p>
      </dgm:t>
    </dgm:pt>
    <dgm:pt modelId="{EBCE8154-A1A1-4A93-B7A1-FCF65D93DEFF}">
      <dgm:prSet phldrT="[Text]"/>
      <dgm:spPr/>
      <dgm:t>
        <a:bodyPr/>
        <a:lstStyle/>
        <a:p>
          <a:r>
            <a:rPr lang="en-US" b="1">
              <a:solidFill>
                <a:schemeClr val="tx1"/>
              </a:solidFill>
            </a:rPr>
            <a:t>Total Involvement</a:t>
          </a:r>
          <a:endParaRPr lang="en-US" b="1" dirty="0"/>
        </a:p>
      </dgm:t>
    </dgm:pt>
    <dgm:pt modelId="{5BE6B484-9084-45C9-ABA9-BE2E4335287A}" type="parTrans" cxnId="{D7F1D4C2-3B0C-4A1E-9A34-2AFFA3D35440}">
      <dgm:prSet/>
      <dgm:spPr/>
      <dgm:t>
        <a:bodyPr/>
        <a:lstStyle/>
        <a:p>
          <a:endParaRPr lang="en-US"/>
        </a:p>
      </dgm:t>
    </dgm:pt>
    <dgm:pt modelId="{ECEF8CB1-693E-4143-99FB-499FF58B34BF}" type="sibTrans" cxnId="{D7F1D4C2-3B0C-4A1E-9A34-2AFFA3D35440}">
      <dgm:prSet/>
      <dgm:spPr/>
      <dgm:t>
        <a:bodyPr/>
        <a:lstStyle/>
        <a:p>
          <a:endParaRPr lang="en-US"/>
        </a:p>
      </dgm:t>
    </dgm:pt>
    <dgm:pt modelId="{BDD4A6F0-C907-4C5A-ADB3-DCEF2505CF00}" type="pres">
      <dgm:prSet presAssocID="{009A13F4-6B5B-47FF-8C10-FFB66C9BA4A8}" presName="Name0" presStyleCnt="0">
        <dgm:presLayoutVars>
          <dgm:chMax val="4"/>
          <dgm:resizeHandles val="exact"/>
        </dgm:presLayoutVars>
      </dgm:prSet>
      <dgm:spPr/>
      <dgm:t>
        <a:bodyPr/>
        <a:lstStyle/>
        <a:p>
          <a:endParaRPr lang="en-US"/>
        </a:p>
      </dgm:t>
    </dgm:pt>
    <dgm:pt modelId="{8BC4A492-9535-467A-B032-523453BEFBAA}" type="pres">
      <dgm:prSet presAssocID="{009A13F4-6B5B-47FF-8C10-FFB66C9BA4A8}" presName="ellipse" presStyleLbl="trBgShp" presStyleIdx="0" presStyleCnt="1" custLinFactNeighborX="4272" custLinFactNeighborY="72106"/>
      <dgm:spPr/>
    </dgm:pt>
    <dgm:pt modelId="{92D51C8E-5231-4E91-82D7-85D5A66F5A8C}" type="pres">
      <dgm:prSet presAssocID="{009A13F4-6B5B-47FF-8C10-FFB66C9BA4A8}" presName="arrow1" presStyleLbl="fgShp" presStyleIdx="0" presStyleCnt="1" custLinFactY="100000" custLinFactNeighborX="17925" custLinFactNeighborY="191430"/>
      <dgm:spPr/>
    </dgm:pt>
    <dgm:pt modelId="{53B7F876-F2AF-449F-B6B0-FBE5F08EEECB}" type="pres">
      <dgm:prSet presAssocID="{009A13F4-6B5B-47FF-8C10-FFB66C9BA4A8}" presName="rectangle" presStyleLbl="revTx" presStyleIdx="0" presStyleCnt="1" custScaleX="87422" custScaleY="93292" custLinFactY="59723" custLinFactNeighborX="1258" custLinFactNeighborY="100000">
        <dgm:presLayoutVars>
          <dgm:bulletEnabled val="1"/>
        </dgm:presLayoutVars>
      </dgm:prSet>
      <dgm:spPr/>
      <dgm:t>
        <a:bodyPr/>
        <a:lstStyle/>
        <a:p>
          <a:endParaRPr lang="en-US"/>
        </a:p>
      </dgm:t>
    </dgm:pt>
    <dgm:pt modelId="{EE890ECD-BF61-4FA2-BEC3-160BC70C8413}" type="pres">
      <dgm:prSet presAssocID="{EBCE8154-A1A1-4A93-B7A1-FCF65D93DEFF}" presName="item1" presStyleLbl="node1" presStyleIdx="0" presStyleCnt="3" custLinFactY="14367" custLinFactNeighborX="-6566" custLinFactNeighborY="100000">
        <dgm:presLayoutVars>
          <dgm:bulletEnabled val="1"/>
        </dgm:presLayoutVars>
      </dgm:prSet>
      <dgm:spPr/>
      <dgm:t>
        <a:bodyPr/>
        <a:lstStyle/>
        <a:p>
          <a:endParaRPr lang="en-US"/>
        </a:p>
      </dgm:t>
    </dgm:pt>
    <dgm:pt modelId="{85AE7EEC-2943-4705-A4A7-9020DBB9D558}" type="pres">
      <dgm:prSet presAssocID="{64E23034-DCDE-42F8-BB70-E5F95B848443}" presName="item2" presStyleLbl="node1" presStyleIdx="1" presStyleCnt="3" custLinFactNeighborX="14675" custLinFactNeighborY="69228">
        <dgm:presLayoutVars>
          <dgm:bulletEnabled val="1"/>
        </dgm:presLayoutVars>
      </dgm:prSet>
      <dgm:spPr/>
      <dgm:t>
        <a:bodyPr/>
        <a:lstStyle/>
        <a:p>
          <a:endParaRPr lang="en-US"/>
        </a:p>
      </dgm:t>
    </dgm:pt>
    <dgm:pt modelId="{6D958CF8-E0CF-4266-89F8-E29B9280AE1F}" type="pres">
      <dgm:prSet presAssocID="{9112FC74-0C92-4B77-B7F4-E4330306CF1D}" presName="item3" presStyleLbl="node1" presStyleIdx="2" presStyleCnt="3" custLinFactNeighborX="44595" custLinFactNeighborY="93406">
        <dgm:presLayoutVars>
          <dgm:bulletEnabled val="1"/>
        </dgm:presLayoutVars>
      </dgm:prSet>
      <dgm:spPr/>
      <dgm:t>
        <a:bodyPr/>
        <a:lstStyle/>
        <a:p>
          <a:endParaRPr lang="en-US"/>
        </a:p>
      </dgm:t>
    </dgm:pt>
    <dgm:pt modelId="{375150A8-CB75-4A24-B540-AE579D3DB4F8}" type="pres">
      <dgm:prSet presAssocID="{009A13F4-6B5B-47FF-8C10-FFB66C9BA4A8}" presName="funnel" presStyleLbl="trAlignAcc1" presStyleIdx="0" presStyleCnt="1" custScaleX="105121" custScaleY="114493" custLinFactNeighborX="2695" custLinFactNeighborY="33812"/>
      <dgm:spPr/>
    </dgm:pt>
  </dgm:ptLst>
  <dgm:cxnLst>
    <dgm:cxn modelId="{D7F1D4C2-3B0C-4A1E-9A34-2AFFA3D35440}" srcId="{009A13F4-6B5B-47FF-8C10-FFB66C9BA4A8}" destId="{EBCE8154-A1A1-4A93-B7A1-FCF65D93DEFF}" srcOrd="1" destOrd="0" parTransId="{5BE6B484-9084-45C9-ABA9-BE2E4335287A}" sibTransId="{ECEF8CB1-693E-4143-99FB-499FF58B34BF}"/>
    <dgm:cxn modelId="{C4204AE3-DBE5-4D27-A56A-298DA48F25B0}" type="presOf" srcId="{9112FC74-0C92-4B77-B7F4-E4330306CF1D}" destId="{53B7F876-F2AF-449F-B6B0-FBE5F08EEECB}" srcOrd="0" destOrd="0" presId="urn:microsoft.com/office/officeart/2005/8/layout/funnel1"/>
    <dgm:cxn modelId="{B6E72A4F-1A0A-4971-B8B6-157E64D282BD}" type="presOf" srcId="{EBCE8154-A1A1-4A93-B7A1-FCF65D93DEFF}" destId="{85AE7EEC-2943-4705-A4A7-9020DBB9D558}" srcOrd="0" destOrd="0" presId="urn:microsoft.com/office/officeart/2005/8/layout/funnel1"/>
    <dgm:cxn modelId="{3585812E-2A0B-4482-8EE3-F2040DACE7D5}" type="presOf" srcId="{64E23034-DCDE-42F8-BB70-E5F95B848443}" destId="{EE890ECD-BF61-4FA2-BEC3-160BC70C8413}" srcOrd="0" destOrd="0" presId="urn:microsoft.com/office/officeart/2005/8/layout/funnel1"/>
    <dgm:cxn modelId="{8108CC39-40EF-4EDC-9468-B07347795327}" type="presOf" srcId="{9AFBC8B2-BB4B-41A5-97A3-342F683AFC5C}" destId="{6D958CF8-E0CF-4266-89F8-E29B9280AE1F}" srcOrd="0" destOrd="0" presId="urn:microsoft.com/office/officeart/2005/8/layout/funnel1"/>
    <dgm:cxn modelId="{2C73048F-2614-4AC6-8506-FBCA587BA4AF}" type="presOf" srcId="{009A13F4-6B5B-47FF-8C10-FFB66C9BA4A8}" destId="{BDD4A6F0-C907-4C5A-ADB3-DCEF2505CF00}" srcOrd="0" destOrd="0" presId="urn:microsoft.com/office/officeart/2005/8/layout/funnel1"/>
    <dgm:cxn modelId="{191D834D-C184-43A9-95B5-2FB22DFD1D76}" srcId="{009A13F4-6B5B-47FF-8C10-FFB66C9BA4A8}" destId="{9112FC74-0C92-4B77-B7F4-E4330306CF1D}" srcOrd="3" destOrd="0" parTransId="{CCCE4A1B-A843-46A1-BEBC-FACF6A7E36C3}" sibTransId="{D4A54DB5-707A-4804-8F3D-42E7D4E589B9}"/>
    <dgm:cxn modelId="{7147BE2B-D4A4-4A27-97F2-CF1C5EF80352}" srcId="{009A13F4-6B5B-47FF-8C10-FFB66C9BA4A8}" destId="{9AFBC8B2-BB4B-41A5-97A3-342F683AFC5C}" srcOrd="0" destOrd="0" parTransId="{BD4AF7E0-3EB0-46B3-A1BB-2BFD39C16FE0}" sibTransId="{E0D05AFB-419E-496C-BF18-B6E63B9F8EC2}"/>
    <dgm:cxn modelId="{DFEA9F2A-22DB-49E6-B78B-573EAFC16485}" srcId="{009A13F4-6B5B-47FF-8C10-FFB66C9BA4A8}" destId="{64E23034-DCDE-42F8-BB70-E5F95B848443}" srcOrd="2" destOrd="0" parTransId="{8CEFE246-D8BF-4EEE-86EF-E2BA8E051F7D}" sibTransId="{831B5ABE-8DB7-46E7-B361-6ED39D47CDE8}"/>
    <dgm:cxn modelId="{4519AE81-C331-4397-A419-6854C416A2F1}" type="presParOf" srcId="{BDD4A6F0-C907-4C5A-ADB3-DCEF2505CF00}" destId="{8BC4A492-9535-467A-B032-523453BEFBAA}" srcOrd="0" destOrd="0" presId="urn:microsoft.com/office/officeart/2005/8/layout/funnel1"/>
    <dgm:cxn modelId="{F4E8CFB0-F36E-4D72-8B36-A8A3516596E5}" type="presParOf" srcId="{BDD4A6F0-C907-4C5A-ADB3-DCEF2505CF00}" destId="{92D51C8E-5231-4E91-82D7-85D5A66F5A8C}" srcOrd="1" destOrd="0" presId="urn:microsoft.com/office/officeart/2005/8/layout/funnel1"/>
    <dgm:cxn modelId="{32165860-0863-40D7-BC91-A0DBB84FF7A4}" type="presParOf" srcId="{BDD4A6F0-C907-4C5A-ADB3-DCEF2505CF00}" destId="{53B7F876-F2AF-449F-B6B0-FBE5F08EEECB}" srcOrd="2" destOrd="0" presId="urn:microsoft.com/office/officeart/2005/8/layout/funnel1"/>
    <dgm:cxn modelId="{F1CFA6D4-BE34-4B00-8FD1-EC63F7E0C8FE}" type="presParOf" srcId="{BDD4A6F0-C907-4C5A-ADB3-DCEF2505CF00}" destId="{EE890ECD-BF61-4FA2-BEC3-160BC70C8413}" srcOrd="3" destOrd="0" presId="urn:microsoft.com/office/officeart/2005/8/layout/funnel1"/>
    <dgm:cxn modelId="{4EBC9712-2404-4F33-AD14-D8BB5A2AF6AE}" type="presParOf" srcId="{BDD4A6F0-C907-4C5A-ADB3-DCEF2505CF00}" destId="{85AE7EEC-2943-4705-A4A7-9020DBB9D558}" srcOrd="4" destOrd="0" presId="urn:microsoft.com/office/officeart/2005/8/layout/funnel1"/>
    <dgm:cxn modelId="{357C10EC-0E9A-4426-8D05-CD379337210F}" type="presParOf" srcId="{BDD4A6F0-C907-4C5A-ADB3-DCEF2505CF00}" destId="{6D958CF8-E0CF-4266-89F8-E29B9280AE1F}" srcOrd="5" destOrd="0" presId="urn:microsoft.com/office/officeart/2005/8/layout/funnel1"/>
    <dgm:cxn modelId="{8E676DE1-E118-41AA-BE2F-EE73D6D130C0}" type="presParOf" srcId="{BDD4A6F0-C907-4C5A-ADB3-DCEF2505CF00}" destId="{375150A8-CB75-4A24-B540-AE579D3DB4F8}"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2F50518-0B52-4498-8D5E-1A586C45B72C}" type="doc">
      <dgm:prSet loTypeId="urn:microsoft.com/office/officeart/2009/3/layout/DescendingProcess" loCatId="process" qsTypeId="urn:microsoft.com/office/officeart/2005/8/quickstyle/simple3" qsCatId="simple" csTypeId="urn:microsoft.com/office/officeart/2005/8/colors/colorful3" csCatId="colorful" phldr="1"/>
      <dgm:spPr/>
      <dgm:t>
        <a:bodyPr/>
        <a:lstStyle/>
        <a:p>
          <a:endParaRPr lang="en-US"/>
        </a:p>
      </dgm:t>
    </dgm:pt>
    <dgm:pt modelId="{5AFE059B-6874-4D30-9F09-26F9F54A7737}">
      <dgm:prSet phldrT="[Text]"/>
      <dgm:spPr/>
      <dgm:t>
        <a:bodyPr/>
        <a:lstStyle/>
        <a:p>
          <a:r>
            <a:rPr lang="en-US" b="0" dirty="0">
              <a:solidFill>
                <a:schemeClr val="tx1"/>
              </a:solidFill>
            </a:rPr>
            <a:t>Leadership</a:t>
          </a:r>
        </a:p>
      </dgm:t>
    </dgm:pt>
    <dgm:pt modelId="{71F814CC-36A1-4037-BC16-66D28770C552}" type="parTrans" cxnId="{0728F1B7-C807-4AFC-B811-EFE9779942FD}">
      <dgm:prSet/>
      <dgm:spPr/>
      <dgm:t>
        <a:bodyPr/>
        <a:lstStyle/>
        <a:p>
          <a:endParaRPr lang="en-US"/>
        </a:p>
      </dgm:t>
    </dgm:pt>
    <dgm:pt modelId="{DB43BB18-AD49-4A30-810F-1AD7FB5AB98E}" type="sibTrans" cxnId="{0728F1B7-C807-4AFC-B811-EFE9779942FD}">
      <dgm:prSet/>
      <dgm:spPr/>
      <dgm:t>
        <a:bodyPr/>
        <a:lstStyle/>
        <a:p>
          <a:endParaRPr lang="en-US"/>
        </a:p>
      </dgm:t>
    </dgm:pt>
    <dgm:pt modelId="{BC62E0E1-8B64-45D7-8D44-A5CB784CC1BF}">
      <dgm:prSet phldrT="[Text]"/>
      <dgm:spPr/>
      <dgm:t>
        <a:bodyPr/>
        <a:lstStyle/>
        <a:p>
          <a:r>
            <a:rPr lang="en-US" b="0" dirty="0">
              <a:solidFill>
                <a:schemeClr val="tx1"/>
              </a:solidFill>
            </a:rPr>
            <a:t>Strategic Planning</a:t>
          </a:r>
        </a:p>
      </dgm:t>
    </dgm:pt>
    <dgm:pt modelId="{529483DF-5D23-4397-97BD-A8D08C74F571}" type="parTrans" cxnId="{F159685B-0ACF-4093-A7AF-A1AEC2642B15}">
      <dgm:prSet/>
      <dgm:spPr/>
      <dgm:t>
        <a:bodyPr/>
        <a:lstStyle/>
        <a:p>
          <a:endParaRPr lang="en-US"/>
        </a:p>
      </dgm:t>
    </dgm:pt>
    <dgm:pt modelId="{F2CC50EB-F6A5-4485-A2EF-0E4FEA8152EA}" type="sibTrans" cxnId="{F159685B-0ACF-4093-A7AF-A1AEC2642B15}">
      <dgm:prSet/>
      <dgm:spPr/>
      <dgm:t>
        <a:bodyPr/>
        <a:lstStyle/>
        <a:p>
          <a:endParaRPr lang="en-US"/>
        </a:p>
      </dgm:t>
    </dgm:pt>
    <dgm:pt modelId="{2B86DC36-0A47-471F-90AD-2C6E1A7113C2}">
      <dgm:prSet phldrT="[Text]"/>
      <dgm:spPr/>
      <dgm:t>
        <a:bodyPr/>
        <a:lstStyle/>
        <a:p>
          <a:r>
            <a:rPr lang="en-US" b="0" dirty="0">
              <a:solidFill>
                <a:schemeClr val="tx1"/>
              </a:solidFill>
            </a:rPr>
            <a:t>Information and Analysis</a:t>
          </a:r>
        </a:p>
      </dgm:t>
    </dgm:pt>
    <dgm:pt modelId="{4455E1C2-82A3-4599-984D-4FD4955C476B}" type="parTrans" cxnId="{FD670F96-77D8-4F35-87EE-E71C470B0C9B}">
      <dgm:prSet/>
      <dgm:spPr/>
      <dgm:t>
        <a:bodyPr/>
        <a:lstStyle/>
        <a:p>
          <a:endParaRPr lang="en-US"/>
        </a:p>
      </dgm:t>
    </dgm:pt>
    <dgm:pt modelId="{D8C941C8-E3FA-4886-A91E-B8C02678E794}" type="sibTrans" cxnId="{FD670F96-77D8-4F35-87EE-E71C470B0C9B}">
      <dgm:prSet/>
      <dgm:spPr/>
      <dgm:t>
        <a:bodyPr/>
        <a:lstStyle/>
        <a:p>
          <a:endParaRPr lang="en-US"/>
        </a:p>
      </dgm:t>
    </dgm:pt>
    <dgm:pt modelId="{02839823-AFCC-4438-B9C5-D29828A973E1}">
      <dgm:prSet phldrT="[Text]"/>
      <dgm:spPr/>
      <dgm:t>
        <a:bodyPr/>
        <a:lstStyle/>
        <a:p>
          <a:r>
            <a:rPr lang="en-US" b="0" dirty="0">
              <a:solidFill>
                <a:schemeClr val="tx1"/>
              </a:solidFill>
            </a:rPr>
            <a:t>Process Management </a:t>
          </a:r>
        </a:p>
      </dgm:t>
    </dgm:pt>
    <dgm:pt modelId="{442CE907-2D97-42FD-A221-D400C887678E}" type="parTrans" cxnId="{AE4CCE5C-1898-494A-AE54-6B947EF67FD2}">
      <dgm:prSet/>
      <dgm:spPr/>
      <dgm:t>
        <a:bodyPr/>
        <a:lstStyle/>
        <a:p>
          <a:endParaRPr lang="en-US"/>
        </a:p>
      </dgm:t>
    </dgm:pt>
    <dgm:pt modelId="{73F39FEB-24B3-43FA-877F-71AD97CB76DF}" type="sibTrans" cxnId="{AE4CCE5C-1898-494A-AE54-6B947EF67FD2}">
      <dgm:prSet/>
      <dgm:spPr/>
      <dgm:t>
        <a:bodyPr/>
        <a:lstStyle/>
        <a:p>
          <a:endParaRPr lang="en-US"/>
        </a:p>
      </dgm:t>
    </dgm:pt>
    <dgm:pt modelId="{BDD4D86C-ECD0-4CF8-A9AB-2ABB5739F335}">
      <dgm:prSet phldrT="[Text]"/>
      <dgm:spPr/>
      <dgm:t>
        <a:bodyPr/>
        <a:lstStyle/>
        <a:p>
          <a:r>
            <a:rPr lang="en-US" b="0" dirty="0">
              <a:solidFill>
                <a:schemeClr val="tx1"/>
              </a:solidFill>
            </a:rPr>
            <a:t>HR focus</a:t>
          </a:r>
        </a:p>
      </dgm:t>
    </dgm:pt>
    <dgm:pt modelId="{F78E169B-D5BF-4ED5-BAC8-032C218826DE}" type="parTrans" cxnId="{2B02A8C9-B5BA-41E6-ADE4-43142E9B5021}">
      <dgm:prSet/>
      <dgm:spPr/>
      <dgm:t>
        <a:bodyPr/>
        <a:lstStyle/>
        <a:p>
          <a:endParaRPr lang="en-US"/>
        </a:p>
      </dgm:t>
    </dgm:pt>
    <dgm:pt modelId="{6E78AC7F-7672-4431-905D-3368F1094BD1}" type="sibTrans" cxnId="{2B02A8C9-B5BA-41E6-ADE4-43142E9B5021}">
      <dgm:prSet/>
      <dgm:spPr/>
      <dgm:t>
        <a:bodyPr/>
        <a:lstStyle/>
        <a:p>
          <a:endParaRPr lang="en-US"/>
        </a:p>
      </dgm:t>
    </dgm:pt>
    <dgm:pt modelId="{322C4823-B194-4510-BCD4-3A150A3DD267}">
      <dgm:prSet phldrT="[Text]"/>
      <dgm:spPr/>
      <dgm:t>
        <a:bodyPr/>
        <a:lstStyle/>
        <a:p>
          <a:r>
            <a:rPr lang="en-US" b="0" dirty="0">
              <a:solidFill>
                <a:schemeClr val="tx1"/>
              </a:solidFill>
            </a:rPr>
            <a:t>Business results</a:t>
          </a:r>
        </a:p>
      </dgm:t>
    </dgm:pt>
    <dgm:pt modelId="{DF5C296F-B791-4A17-B089-46BDF6AB85BC}" type="parTrans" cxnId="{6ADC2691-8D58-4E2D-8FF4-F425C04D6DFD}">
      <dgm:prSet/>
      <dgm:spPr/>
      <dgm:t>
        <a:bodyPr/>
        <a:lstStyle/>
        <a:p>
          <a:endParaRPr lang="en-US"/>
        </a:p>
      </dgm:t>
    </dgm:pt>
    <dgm:pt modelId="{47FFB9B5-B101-44C2-90B2-C6AE19A558DF}" type="sibTrans" cxnId="{6ADC2691-8D58-4E2D-8FF4-F425C04D6DFD}">
      <dgm:prSet/>
      <dgm:spPr/>
      <dgm:t>
        <a:bodyPr/>
        <a:lstStyle/>
        <a:p>
          <a:endParaRPr lang="en-US"/>
        </a:p>
      </dgm:t>
    </dgm:pt>
    <dgm:pt modelId="{1F4420A1-E8AF-4F0D-B3BB-D1B3BB424ABE}">
      <dgm:prSet phldrT="[Text]"/>
      <dgm:spPr/>
      <dgm:t>
        <a:bodyPr/>
        <a:lstStyle/>
        <a:p>
          <a:r>
            <a:rPr lang="en-US" b="0" dirty="0">
              <a:solidFill>
                <a:schemeClr val="tx1"/>
              </a:solidFill>
            </a:rPr>
            <a:t>Customer and market focus</a:t>
          </a:r>
        </a:p>
      </dgm:t>
    </dgm:pt>
    <dgm:pt modelId="{433DA1E7-967C-4A55-B240-F6AC03FF5737}" type="parTrans" cxnId="{38A72A9A-B2D2-440B-9952-BE9DB4DC37EF}">
      <dgm:prSet/>
      <dgm:spPr/>
      <dgm:t>
        <a:bodyPr/>
        <a:lstStyle/>
        <a:p>
          <a:endParaRPr lang="en-US"/>
        </a:p>
      </dgm:t>
    </dgm:pt>
    <dgm:pt modelId="{F1AA59FF-7577-4A73-AEDF-143943A88F11}" type="sibTrans" cxnId="{38A72A9A-B2D2-440B-9952-BE9DB4DC37EF}">
      <dgm:prSet/>
      <dgm:spPr/>
      <dgm:t>
        <a:bodyPr/>
        <a:lstStyle/>
        <a:p>
          <a:endParaRPr lang="en-US"/>
        </a:p>
      </dgm:t>
    </dgm:pt>
    <dgm:pt modelId="{E6099261-F0BD-4F8B-BBE8-BC6893BD911B}" type="pres">
      <dgm:prSet presAssocID="{72F50518-0B52-4498-8D5E-1A586C45B72C}" presName="Name0" presStyleCnt="0">
        <dgm:presLayoutVars>
          <dgm:chMax val="7"/>
          <dgm:chPref val="5"/>
        </dgm:presLayoutVars>
      </dgm:prSet>
      <dgm:spPr/>
      <dgm:t>
        <a:bodyPr/>
        <a:lstStyle/>
        <a:p>
          <a:endParaRPr lang="en-US"/>
        </a:p>
      </dgm:t>
    </dgm:pt>
    <dgm:pt modelId="{32ACAF2C-92A2-45CE-A531-91782C8154C8}" type="pres">
      <dgm:prSet presAssocID="{72F50518-0B52-4498-8D5E-1A586C45B72C}" presName="arrowNode" presStyleLbl="node1" presStyleIdx="0" presStyleCnt="1" custLinFactNeighborX="-3273" custLinFactNeighborY="0"/>
      <dgm:spPr>
        <a:solidFill>
          <a:schemeClr val="tx2">
            <a:lumMod val="60000"/>
            <a:lumOff val="40000"/>
          </a:schemeClr>
        </a:solidFill>
      </dgm:spPr>
    </dgm:pt>
    <dgm:pt modelId="{964F4CCD-E1D6-439B-B72F-BE684EB084D3}" type="pres">
      <dgm:prSet presAssocID="{5AFE059B-6874-4D30-9F09-26F9F54A7737}" presName="txNode1" presStyleLbl="revTx" presStyleIdx="0" presStyleCnt="7">
        <dgm:presLayoutVars>
          <dgm:bulletEnabled val="1"/>
        </dgm:presLayoutVars>
      </dgm:prSet>
      <dgm:spPr/>
      <dgm:t>
        <a:bodyPr/>
        <a:lstStyle/>
        <a:p>
          <a:endParaRPr lang="en-US"/>
        </a:p>
      </dgm:t>
    </dgm:pt>
    <dgm:pt modelId="{6564455B-41B5-48F1-AE4E-200EA0A37595}" type="pres">
      <dgm:prSet presAssocID="{BC62E0E1-8B64-45D7-8D44-A5CB784CC1BF}" presName="txNode2" presStyleLbl="revTx" presStyleIdx="1" presStyleCnt="7">
        <dgm:presLayoutVars>
          <dgm:bulletEnabled val="1"/>
        </dgm:presLayoutVars>
      </dgm:prSet>
      <dgm:spPr/>
      <dgm:t>
        <a:bodyPr/>
        <a:lstStyle/>
        <a:p>
          <a:endParaRPr lang="en-US"/>
        </a:p>
      </dgm:t>
    </dgm:pt>
    <dgm:pt modelId="{60B5E7F7-4A90-4256-B5C4-D48BD3FE54A0}" type="pres">
      <dgm:prSet presAssocID="{F2CC50EB-F6A5-4485-A2EF-0E4FEA8152EA}" presName="dotNode2" presStyleCnt="0"/>
      <dgm:spPr/>
    </dgm:pt>
    <dgm:pt modelId="{13A230B1-04C4-4A89-A33C-9B3A750C01F8}" type="pres">
      <dgm:prSet presAssocID="{F2CC50EB-F6A5-4485-A2EF-0E4FEA8152EA}" presName="dotRepeatNode" presStyleLbl="fgShp" presStyleIdx="0" presStyleCnt="5"/>
      <dgm:spPr/>
      <dgm:t>
        <a:bodyPr/>
        <a:lstStyle/>
        <a:p>
          <a:endParaRPr lang="en-US"/>
        </a:p>
      </dgm:t>
    </dgm:pt>
    <dgm:pt modelId="{CBEDB469-9A4D-4297-807D-21BD9F842C83}" type="pres">
      <dgm:prSet presAssocID="{2B86DC36-0A47-471F-90AD-2C6E1A7113C2}" presName="txNode3" presStyleLbl="revTx" presStyleIdx="2" presStyleCnt="7">
        <dgm:presLayoutVars>
          <dgm:bulletEnabled val="1"/>
        </dgm:presLayoutVars>
      </dgm:prSet>
      <dgm:spPr/>
      <dgm:t>
        <a:bodyPr/>
        <a:lstStyle/>
        <a:p>
          <a:endParaRPr lang="en-US"/>
        </a:p>
      </dgm:t>
    </dgm:pt>
    <dgm:pt modelId="{FBB9A571-ABD3-47C1-B3FC-C577515F562E}" type="pres">
      <dgm:prSet presAssocID="{D8C941C8-E3FA-4886-A91E-B8C02678E794}" presName="dotNode3" presStyleCnt="0"/>
      <dgm:spPr/>
    </dgm:pt>
    <dgm:pt modelId="{F551127A-DB2D-4FB8-B8C2-CEB22A9FBD61}" type="pres">
      <dgm:prSet presAssocID="{D8C941C8-E3FA-4886-A91E-B8C02678E794}" presName="dotRepeatNode" presStyleLbl="fgShp" presStyleIdx="1" presStyleCnt="5"/>
      <dgm:spPr/>
      <dgm:t>
        <a:bodyPr/>
        <a:lstStyle/>
        <a:p>
          <a:endParaRPr lang="en-US"/>
        </a:p>
      </dgm:t>
    </dgm:pt>
    <dgm:pt modelId="{B6B1FF87-6DE3-44E0-99BF-164A4425354A}" type="pres">
      <dgm:prSet presAssocID="{02839823-AFCC-4438-B9C5-D29828A973E1}" presName="txNode4" presStyleLbl="revTx" presStyleIdx="3" presStyleCnt="7">
        <dgm:presLayoutVars>
          <dgm:bulletEnabled val="1"/>
        </dgm:presLayoutVars>
      </dgm:prSet>
      <dgm:spPr/>
      <dgm:t>
        <a:bodyPr/>
        <a:lstStyle/>
        <a:p>
          <a:endParaRPr lang="en-US"/>
        </a:p>
      </dgm:t>
    </dgm:pt>
    <dgm:pt modelId="{23259116-7C2D-4311-B2D3-F48D168A8DB1}" type="pres">
      <dgm:prSet presAssocID="{73F39FEB-24B3-43FA-877F-71AD97CB76DF}" presName="dotNode4" presStyleCnt="0"/>
      <dgm:spPr/>
    </dgm:pt>
    <dgm:pt modelId="{EA062E3A-AF8E-41AF-84F9-A0FAD7C0EB5D}" type="pres">
      <dgm:prSet presAssocID="{73F39FEB-24B3-43FA-877F-71AD97CB76DF}" presName="dotRepeatNode" presStyleLbl="fgShp" presStyleIdx="2" presStyleCnt="5"/>
      <dgm:spPr/>
      <dgm:t>
        <a:bodyPr/>
        <a:lstStyle/>
        <a:p>
          <a:endParaRPr lang="en-US"/>
        </a:p>
      </dgm:t>
    </dgm:pt>
    <dgm:pt modelId="{7F02FE5E-C26A-48C3-8D9A-DA6DC6EE1DC3}" type="pres">
      <dgm:prSet presAssocID="{BDD4D86C-ECD0-4CF8-A9AB-2ABB5739F335}" presName="txNode5" presStyleLbl="revTx" presStyleIdx="4" presStyleCnt="7">
        <dgm:presLayoutVars>
          <dgm:bulletEnabled val="1"/>
        </dgm:presLayoutVars>
      </dgm:prSet>
      <dgm:spPr/>
      <dgm:t>
        <a:bodyPr/>
        <a:lstStyle/>
        <a:p>
          <a:endParaRPr lang="en-US"/>
        </a:p>
      </dgm:t>
    </dgm:pt>
    <dgm:pt modelId="{9B8CF95B-78B1-4D2D-BF13-B6E901D08C36}" type="pres">
      <dgm:prSet presAssocID="{6E78AC7F-7672-4431-905D-3368F1094BD1}" presName="dotNode5" presStyleCnt="0"/>
      <dgm:spPr/>
    </dgm:pt>
    <dgm:pt modelId="{7177611A-447F-43CF-9AB0-5D7DC6B39D73}" type="pres">
      <dgm:prSet presAssocID="{6E78AC7F-7672-4431-905D-3368F1094BD1}" presName="dotRepeatNode" presStyleLbl="fgShp" presStyleIdx="3" presStyleCnt="5"/>
      <dgm:spPr/>
      <dgm:t>
        <a:bodyPr/>
        <a:lstStyle/>
        <a:p>
          <a:endParaRPr lang="en-US"/>
        </a:p>
      </dgm:t>
    </dgm:pt>
    <dgm:pt modelId="{15D50084-5339-44C3-BABE-4B129654C249}" type="pres">
      <dgm:prSet presAssocID="{322C4823-B194-4510-BCD4-3A150A3DD267}" presName="txNode6" presStyleLbl="revTx" presStyleIdx="5" presStyleCnt="7">
        <dgm:presLayoutVars>
          <dgm:bulletEnabled val="1"/>
        </dgm:presLayoutVars>
      </dgm:prSet>
      <dgm:spPr/>
      <dgm:t>
        <a:bodyPr/>
        <a:lstStyle/>
        <a:p>
          <a:endParaRPr lang="en-US"/>
        </a:p>
      </dgm:t>
    </dgm:pt>
    <dgm:pt modelId="{9DB430A2-8337-4C9F-A0A9-69D8703EC4A8}" type="pres">
      <dgm:prSet presAssocID="{47FFB9B5-B101-44C2-90B2-C6AE19A558DF}" presName="dotNode6" presStyleCnt="0"/>
      <dgm:spPr/>
    </dgm:pt>
    <dgm:pt modelId="{E214FEB3-D71B-43B7-A15C-1F4359C86BA7}" type="pres">
      <dgm:prSet presAssocID="{47FFB9B5-B101-44C2-90B2-C6AE19A558DF}" presName="dotRepeatNode" presStyleLbl="fgShp" presStyleIdx="4" presStyleCnt="5"/>
      <dgm:spPr/>
      <dgm:t>
        <a:bodyPr/>
        <a:lstStyle/>
        <a:p>
          <a:endParaRPr lang="en-US"/>
        </a:p>
      </dgm:t>
    </dgm:pt>
    <dgm:pt modelId="{247C5563-BF66-469E-A581-93D8BE11CDB7}" type="pres">
      <dgm:prSet presAssocID="{1F4420A1-E8AF-4F0D-B3BB-D1B3BB424ABE}" presName="txNode7" presStyleLbl="revTx" presStyleIdx="6" presStyleCnt="7">
        <dgm:presLayoutVars>
          <dgm:bulletEnabled val="1"/>
        </dgm:presLayoutVars>
      </dgm:prSet>
      <dgm:spPr/>
      <dgm:t>
        <a:bodyPr/>
        <a:lstStyle/>
        <a:p>
          <a:endParaRPr lang="en-US"/>
        </a:p>
      </dgm:t>
    </dgm:pt>
  </dgm:ptLst>
  <dgm:cxnLst>
    <dgm:cxn modelId="{F159685B-0ACF-4093-A7AF-A1AEC2642B15}" srcId="{72F50518-0B52-4498-8D5E-1A586C45B72C}" destId="{BC62E0E1-8B64-45D7-8D44-A5CB784CC1BF}" srcOrd="1" destOrd="0" parTransId="{529483DF-5D23-4397-97BD-A8D08C74F571}" sibTransId="{F2CC50EB-F6A5-4485-A2EF-0E4FEA8152EA}"/>
    <dgm:cxn modelId="{AE4CCE5C-1898-494A-AE54-6B947EF67FD2}" srcId="{72F50518-0B52-4498-8D5E-1A586C45B72C}" destId="{02839823-AFCC-4438-B9C5-D29828A973E1}" srcOrd="3" destOrd="0" parTransId="{442CE907-2D97-42FD-A221-D400C887678E}" sibTransId="{73F39FEB-24B3-43FA-877F-71AD97CB76DF}"/>
    <dgm:cxn modelId="{38A72A9A-B2D2-440B-9952-BE9DB4DC37EF}" srcId="{72F50518-0B52-4498-8D5E-1A586C45B72C}" destId="{1F4420A1-E8AF-4F0D-B3BB-D1B3BB424ABE}" srcOrd="6" destOrd="0" parTransId="{433DA1E7-967C-4A55-B240-F6AC03FF5737}" sibTransId="{F1AA59FF-7577-4A73-AEDF-143943A88F11}"/>
    <dgm:cxn modelId="{A2D835B0-9BA8-41ED-9BDB-3B5F10164899}" type="presOf" srcId="{02839823-AFCC-4438-B9C5-D29828A973E1}" destId="{B6B1FF87-6DE3-44E0-99BF-164A4425354A}" srcOrd="0" destOrd="0" presId="urn:microsoft.com/office/officeart/2009/3/layout/DescendingProcess"/>
    <dgm:cxn modelId="{FD670F96-77D8-4F35-87EE-E71C470B0C9B}" srcId="{72F50518-0B52-4498-8D5E-1A586C45B72C}" destId="{2B86DC36-0A47-471F-90AD-2C6E1A7113C2}" srcOrd="2" destOrd="0" parTransId="{4455E1C2-82A3-4599-984D-4FD4955C476B}" sibTransId="{D8C941C8-E3FA-4886-A91E-B8C02678E794}"/>
    <dgm:cxn modelId="{2531D2CE-2CC1-4557-B4C4-DEA2053F7027}" type="presOf" srcId="{BC62E0E1-8B64-45D7-8D44-A5CB784CC1BF}" destId="{6564455B-41B5-48F1-AE4E-200EA0A37595}" srcOrd="0" destOrd="0" presId="urn:microsoft.com/office/officeart/2009/3/layout/DescendingProcess"/>
    <dgm:cxn modelId="{2B02A8C9-B5BA-41E6-ADE4-43142E9B5021}" srcId="{72F50518-0B52-4498-8D5E-1A586C45B72C}" destId="{BDD4D86C-ECD0-4CF8-A9AB-2ABB5739F335}" srcOrd="4" destOrd="0" parTransId="{F78E169B-D5BF-4ED5-BAC8-032C218826DE}" sibTransId="{6E78AC7F-7672-4431-905D-3368F1094BD1}"/>
    <dgm:cxn modelId="{6ADC2691-8D58-4E2D-8FF4-F425C04D6DFD}" srcId="{72F50518-0B52-4498-8D5E-1A586C45B72C}" destId="{322C4823-B194-4510-BCD4-3A150A3DD267}" srcOrd="5" destOrd="0" parTransId="{DF5C296F-B791-4A17-B089-46BDF6AB85BC}" sibTransId="{47FFB9B5-B101-44C2-90B2-C6AE19A558DF}"/>
    <dgm:cxn modelId="{B35F75A2-7846-48B3-B17F-192F88A20AC7}" type="presOf" srcId="{6E78AC7F-7672-4431-905D-3368F1094BD1}" destId="{7177611A-447F-43CF-9AB0-5D7DC6B39D73}" srcOrd="0" destOrd="0" presId="urn:microsoft.com/office/officeart/2009/3/layout/DescendingProcess"/>
    <dgm:cxn modelId="{063CFDD1-109E-48B1-89C5-D3BD0B5B678C}" type="presOf" srcId="{73F39FEB-24B3-43FA-877F-71AD97CB76DF}" destId="{EA062E3A-AF8E-41AF-84F9-A0FAD7C0EB5D}" srcOrd="0" destOrd="0" presId="urn:microsoft.com/office/officeart/2009/3/layout/DescendingProcess"/>
    <dgm:cxn modelId="{02F8AB2F-589F-4C97-AD0C-C8C7B2512488}" type="presOf" srcId="{47FFB9B5-B101-44C2-90B2-C6AE19A558DF}" destId="{E214FEB3-D71B-43B7-A15C-1F4359C86BA7}" srcOrd="0" destOrd="0" presId="urn:microsoft.com/office/officeart/2009/3/layout/DescendingProcess"/>
    <dgm:cxn modelId="{3A3D8471-A261-46B9-9D34-A5CFAAFDA6AF}" type="presOf" srcId="{322C4823-B194-4510-BCD4-3A150A3DD267}" destId="{15D50084-5339-44C3-BABE-4B129654C249}" srcOrd="0" destOrd="0" presId="urn:microsoft.com/office/officeart/2009/3/layout/DescendingProcess"/>
    <dgm:cxn modelId="{7522C6C5-B554-410D-968A-96E2E7CCEB7E}" type="presOf" srcId="{F2CC50EB-F6A5-4485-A2EF-0E4FEA8152EA}" destId="{13A230B1-04C4-4A89-A33C-9B3A750C01F8}" srcOrd="0" destOrd="0" presId="urn:microsoft.com/office/officeart/2009/3/layout/DescendingProcess"/>
    <dgm:cxn modelId="{F8881C29-04E2-444F-8F83-7FE0F0275F83}" type="presOf" srcId="{5AFE059B-6874-4D30-9F09-26F9F54A7737}" destId="{964F4CCD-E1D6-439B-B72F-BE684EB084D3}" srcOrd="0" destOrd="0" presId="urn:microsoft.com/office/officeart/2009/3/layout/DescendingProcess"/>
    <dgm:cxn modelId="{0728F1B7-C807-4AFC-B811-EFE9779942FD}" srcId="{72F50518-0B52-4498-8D5E-1A586C45B72C}" destId="{5AFE059B-6874-4D30-9F09-26F9F54A7737}" srcOrd="0" destOrd="0" parTransId="{71F814CC-36A1-4037-BC16-66D28770C552}" sibTransId="{DB43BB18-AD49-4A30-810F-1AD7FB5AB98E}"/>
    <dgm:cxn modelId="{BE69BE53-1552-426E-BD19-3233B5C9911E}" type="presOf" srcId="{2B86DC36-0A47-471F-90AD-2C6E1A7113C2}" destId="{CBEDB469-9A4D-4297-807D-21BD9F842C83}" srcOrd="0" destOrd="0" presId="urn:microsoft.com/office/officeart/2009/3/layout/DescendingProcess"/>
    <dgm:cxn modelId="{1054EC0C-E545-47F9-BB61-EE0636226D3A}" type="presOf" srcId="{BDD4D86C-ECD0-4CF8-A9AB-2ABB5739F335}" destId="{7F02FE5E-C26A-48C3-8D9A-DA6DC6EE1DC3}" srcOrd="0" destOrd="0" presId="urn:microsoft.com/office/officeart/2009/3/layout/DescendingProcess"/>
    <dgm:cxn modelId="{402328DB-BC4F-4E6B-B88B-459B8A8E520A}" type="presOf" srcId="{72F50518-0B52-4498-8D5E-1A586C45B72C}" destId="{E6099261-F0BD-4F8B-BBE8-BC6893BD911B}" srcOrd="0" destOrd="0" presId="urn:microsoft.com/office/officeart/2009/3/layout/DescendingProcess"/>
    <dgm:cxn modelId="{FD8036E7-1F01-4A08-8B35-6DB17A603C44}" type="presOf" srcId="{1F4420A1-E8AF-4F0D-B3BB-D1B3BB424ABE}" destId="{247C5563-BF66-469E-A581-93D8BE11CDB7}" srcOrd="0" destOrd="0" presId="urn:microsoft.com/office/officeart/2009/3/layout/DescendingProcess"/>
    <dgm:cxn modelId="{A3C45BB9-313D-4331-9F4A-9D0E1CD55EAD}" type="presOf" srcId="{D8C941C8-E3FA-4886-A91E-B8C02678E794}" destId="{F551127A-DB2D-4FB8-B8C2-CEB22A9FBD61}" srcOrd="0" destOrd="0" presId="urn:microsoft.com/office/officeart/2009/3/layout/DescendingProcess"/>
    <dgm:cxn modelId="{FFC63799-0280-4EA5-809F-962DBE88FBEC}" type="presParOf" srcId="{E6099261-F0BD-4F8B-BBE8-BC6893BD911B}" destId="{32ACAF2C-92A2-45CE-A531-91782C8154C8}" srcOrd="0" destOrd="0" presId="urn:microsoft.com/office/officeart/2009/3/layout/DescendingProcess"/>
    <dgm:cxn modelId="{212DC136-D684-4096-83A7-68521E8D60E7}" type="presParOf" srcId="{E6099261-F0BD-4F8B-BBE8-BC6893BD911B}" destId="{964F4CCD-E1D6-439B-B72F-BE684EB084D3}" srcOrd="1" destOrd="0" presId="urn:microsoft.com/office/officeart/2009/3/layout/DescendingProcess"/>
    <dgm:cxn modelId="{ED84C7CA-BB49-4DB3-AF77-F205FC3A246E}" type="presParOf" srcId="{E6099261-F0BD-4F8B-BBE8-BC6893BD911B}" destId="{6564455B-41B5-48F1-AE4E-200EA0A37595}" srcOrd="2" destOrd="0" presId="urn:microsoft.com/office/officeart/2009/3/layout/DescendingProcess"/>
    <dgm:cxn modelId="{414D3979-CD14-4858-AC20-840262E01FB8}" type="presParOf" srcId="{E6099261-F0BD-4F8B-BBE8-BC6893BD911B}" destId="{60B5E7F7-4A90-4256-B5C4-D48BD3FE54A0}" srcOrd="3" destOrd="0" presId="urn:microsoft.com/office/officeart/2009/3/layout/DescendingProcess"/>
    <dgm:cxn modelId="{4AA8EE59-B830-45AE-AA51-5466E7DC439B}" type="presParOf" srcId="{60B5E7F7-4A90-4256-B5C4-D48BD3FE54A0}" destId="{13A230B1-04C4-4A89-A33C-9B3A750C01F8}" srcOrd="0" destOrd="0" presId="urn:microsoft.com/office/officeart/2009/3/layout/DescendingProcess"/>
    <dgm:cxn modelId="{9448A2EF-7457-47B4-9A55-E673E57B8BF0}" type="presParOf" srcId="{E6099261-F0BD-4F8B-BBE8-BC6893BD911B}" destId="{CBEDB469-9A4D-4297-807D-21BD9F842C83}" srcOrd="4" destOrd="0" presId="urn:microsoft.com/office/officeart/2009/3/layout/DescendingProcess"/>
    <dgm:cxn modelId="{964C6C67-38C2-423E-8CFD-4BD5E61FBBA6}" type="presParOf" srcId="{E6099261-F0BD-4F8B-BBE8-BC6893BD911B}" destId="{FBB9A571-ABD3-47C1-B3FC-C577515F562E}" srcOrd="5" destOrd="0" presId="urn:microsoft.com/office/officeart/2009/3/layout/DescendingProcess"/>
    <dgm:cxn modelId="{955F6B41-460C-46C4-8EEE-1A21807E06B0}" type="presParOf" srcId="{FBB9A571-ABD3-47C1-B3FC-C577515F562E}" destId="{F551127A-DB2D-4FB8-B8C2-CEB22A9FBD61}" srcOrd="0" destOrd="0" presId="urn:microsoft.com/office/officeart/2009/3/layout/DescendingProcess"/>
    <dgm:cxn modelId="{A0C8B014-3C43-4257-8307-E861C86A4705}" type="presParOf" srcId="{E6099261-F0BD-4F8B-BBE8-BC6893BD911B}" destId="{B6B1FF87-6DE3-44E0-99BF-164A4425354A}" srcOrd="6" destOrd="0" presId="urn:microsoft.com/office/officeart/2009/3/layout/DescendingProcess"/>
    <dgm:cxn modelId="{995D8721-5AFA-4A5D-816E-D05CF7871825}" type="presParOf" srcId="{E6099261-F0BD-4F8B-BBE8-BC6893BD911B}" destId="{23259116-7C2D-4311-B2D3-F48D168A8DB1}" srcOrd="7" destOrd="0" presId="urn:microsoft.com/office/officeart/2009/3/layout/DescendingProcess"/>
    <dgm:cxn modelId="{761C73A2-284E-4467-A8A2-1D8F98A62AC3}" type="presParOf" srcId="{23259116-7C2D-4311-B2D3-F48D168A8DB1}" destId="{EA062E3A-AF8E-41AF-84F9-A0FAD7C0EB5D}" srcOrd="0" destOrd="0" presId="urn:microsoft.com/office/officeart/2009/3/layout/DescendingProcess"/>
    <dgm:cxn modelId="{21C0F200-5DE5-4471-9338-00C109C640FA}" type="presParOf" srcId="{E6099261-F0BD-4F8B-BBE8-BC6893BD911B}" destId="{7F02FE5E-C26A-48C3-8D9A-DA6DC6EE1DC3}" srcOrd="8" destOrd="0" presId="urn:microsoft.com/office/officeart/2009/3/layout/DescendingProcess"/>
    <dgm:cxn modelId="{FA81DCFC-C8E4-4EB6-ABB1-A2B36237B352}" type="presParOf" srcId="{E6099261-F0BD-4F8B-BBE8-BC6893BD911B}" destId="{9B8CF95B-78B1-4D2D-BF13-B6E901D08C36}" srcOrd="9" destOrd="0" presId="urn:microsoft.com/office/officeart/2009/3/layout/DescendingProcess"/>
    <dgm:cxn modelId="{0F67B277-470F-42F8-A061-BF1101315A7C}" type="presParOf" srcId="{9B8CF95B-78B1-4D2D-BF13-B6E901D08C36}" destId="{7177611A-447F-43CF-9AB0-5D7DC6B39D73}" srcOrd="0" destOrd="0" presId="urn:microsoft.com/office/officeart/2009/3/layout/DescendingProcess"/>
    <dgm:cxn modelId="{1AEE6062-38E9-489D-8F20-FF6A88F8973F}" type="presParOf" srcId="{E6099261-F0BD-4F8B-BBE8-BC6893BD911B}" destId="{15D50084-5339-44C3-BABE-4B129654C249}" srcOrd="10" destOrd="0" presId="urn:microsoft.com/office/officeart/2009/3/layout/DescendingProcess"/>
    <dgm:cxn modelId="{22C52427-66EB-4116-BB41-C5A7BF5B31B2}" type="presParOf" srcId="{E6099261-F0BD-4F8B-BBE8-BC6893BD911B}" destId="{9DB430A2-8337-4C9F-A0A9-69D8703EC4A8}" srcOrd="11" destOrd="0" presId="urn:microsoft.com/office/officeart/2009/3/layout/DescendingProcess"/>
    <dgm:cxn modelId="{A92B22AF-FA2B-4FD9-AF3F-8CAE9060F075}" type="presParOf" srcId="{9DB430A2-8337-4C9F-A0A9-69D8703EC4A8}" destId="{E214FEB3-D71B-43B7-A15C-1F4359C86BA7}" srcOrd="0" destOrd="0" presId="urn:microsoft.com/office/officeart/2009/3/layout/DescendingProcess"/>
    <dgm:cxn modelId="{9AE260F3-56B3-4AE8-9385-AE90920158CE}" type="presParOf" srcId="{E6099261-F0BD-4F8B-BBE8-BC6893BD911B}" destId="{247C5563-BF66-469E-A581-93D8BE11CDB7}" srcOrd="12" destOrd="0" presId="urn:microsoft.com/office/officeart/2009/3/layout/Descending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2D0A16-7B48-4923-90F2-6DF7BC480A28}" type="doc">
      <dgm:prSet loTypeId="urn:microsoft.com/office/officeart/2005/8/layout/cycle2" loCatId="cycle" qsTypeId="urn:microsoft.com/office/officeart/2005/8/quickstyle/3d4" qsCatId="3D" csTypeId="urn:microsoft.com/office/officeart/2005/8/colors/colorful2" csCatId="colorful" phldr="1"/>
      <dgm:spPr/>
      <dgm:t>
        <a:bodyPr/>
        <a:lstStyle/>
        <a:p>
          <a:endParaRPr lang="en-US"/>
        </a:p>
      </dgm:t>
    </dgm:pt>
    <dgm:pt modelId="{9E6A6D80-748A-4CD4-95B9-C59BF18266CC}">
      <dgm:prSet phldrT="[Text]"/>
      <dgm:spPr/>
      <dgm:t>
        <a:bodyPr/>
        <a:lstStyle/>
        <a:p>
          <a:r>
            <a:rPr lang="en-US" dirty="0"/>
            <a:t>Plan</a:t>
          </a:r>
        </a:p>
      </dgm:t>
    </dgm:pt>
    <dgm:pt modelId="{1175C6AA-4ADA-4CCD-B382-4F5E0BE05858}" type="parTrans" cxnId="{306AA905-8CB9-4851-90EC-A35FE86A8CA5}">
      <dgm:prSet/>
      <dgm:spPr/>
      <dgm:t>
        <a:bodyPr/>
        <a:lstStyle/>
        <a:p>
          <a:endParaRPr lang="en-US"/>
        </a:p>
      </dgm:t>
    </dgm:pt>
    <dgm:pt modelId="{31E0D5F7-E05D-44A1-9005-9ACA158707DE}" type="sibTrans" cxnId="{306AA905-8CB9-4851-90EC-A35FE86A8CA5}">
      <dgm:prSet/>
      <dgm:spPr/>
      <dgm:t>
        <a:bodyPr/>
        <a:lstStyle/>
        <a:p>
          <a:endParaRPr lang="en-US"/>
        </a:p>
      </dgm:t>
    </dgm:pt>
    <dgm:pt modelId="{EE448A15-C7CC-443E-ACAB-C18DC0743177}">
      <dgm:prSet phldrT="[Text]"/>
      <dgm:spPr/>
      <dgm:t>
        <a:bodyPr/>
        <a:lstStyle/>
        <a:p>
          <a:r>
            <a:rPr lang="en-US" dirty="0"/>
            <a:t>Do</a:t>
          </a:r>
        </a:p>
      </dgm:t>
    </dgm:pt>
    <dgm:pt modelId="{21CB90A9-CFEE-4D4C-B622-FBD18DE6C69D}" type="parTrans" cxnId="{E5C311E2-CFD7-4D93-B237-2882C7362632}">
      <dgm:prSet/>
      <dgm:spPr/>
      <dgm:t>
        <a:bodyPr/>
        <a:lstStyle/>
        <a:p>
          <a:endParaRPr lang="en-US"/>
        </a:p>
      </dgm:t>
    </dgm:pt>
    <dgm:pt modelId="{36139050-F0F9-44A5-A2B3-9F718F7B226B}" type="sibTrans" cxnId="{E5C311E2-CFD7-4D93-B237-2882C7362632}">
      <dgm:prSet/>
      <dgm:spPr/>
      <dgm:t>
        <a:bodyPr/>
        <a:lstStyle/>
        <a:p>
          <a:endParaRPr lang="en-US"/>
        </a:p>
      </dgm:t>
    </dgm:pt>
    <dgm:pt modelId="{CE75D3D5-5F9E-45F8-8EFB-8549E049A2CA}">
      <dgm:prSet phldrT="[Text]"/>
      <dgm:spPr/>
      <dgm:t>
        <a:bodyPr/>
        <a:lstStyle/>
        <a:p>
          <a:r>
            <a:rPr lang="en-US" dirty="0"/>
            <a:t>Check</a:t>
          </a:r>
        </a:p>
      </dgm:t>
    </dgm:pt>
    <dgm:pt modelId="{571DA33B-F4AE-46C9-8016-5CBE51EFC42C}" type="parTrans" cxnId="{CC2AD1F0-A937-4D15-AF36-3626E29CDF1B}">
      <dgm:prSet/>
      <dgm:spPr/>
      <dgm:t>
        <a:bodyPr/>
        <a:lstStyle/>
        <a:p>
          <a:endParaRPr lang="en-US"/>
        </a:p>
      </dgm:t>
    </dgm:pt>
    <dgm:pt modelId="{183936F0-A0A3-4A66-ACD8-4941AB9BB0EC}" type="sibTrans" cxnId="{CC2AD1F0-A937-4D15-AF36-3626E29CDF1B}">
      <dgm:prSet/>
      <dgm:spPr/>
      <dgm:t>
        <a:bodyPr/>
        <a:lstStyle/>
        <a:p>
          <a:endParaRPr lang="en-US"/>
        </a:p>
      </dgm:t>
    </dgm:pt>
    <dgm:pt modelId="{4399E7FE-B7D6-40DD-9ECF-07AE16C80F8B}">
      <dgm:prSet phldrT="[Text]"/>
      <dgm:spPr/>
      <dgm:t>
        <a:bodyPr/>
        <a:lstStyle/>
        <a:p>
          <a:r>
            <a:rPr lang="en-US" dirty="0"/>
            <a:t>Act</a:t>
          </a:r>
        </a:p>
      </dgm:t>
    </dgm:pt>
    <dgm:pt modelId="{12E26F14-A82F-43A6-AC08-22CFF473F2C1}" type="parTrans" cxnId="{E55D2654-8F02-4333-91A7-958DC548DD4B}">
      <dgm:prSet/>
      <dgm:spPr/>
      <dgm:t>
        <a:bodyPr/>
        <a:lstStyle/>
        <a:p>
          <a:endParaRPr lang="en-US"/>
        </a:p>
      </dgm:t>
    </dgm:pt>
    <dgm:pt modelId="{CA885D2F-F05D-4504-B086-1EB69FCCA4FB}" type="sibTrans" cxnId="{E55D2654-8F02-4333-91A7-958DC548DD4B}">
      <dgm:prSet/>
      <dgm:spPr/>
      <dgm:t>
        <a:bodyPr/>
        <a:lstStyle/>
        <a:p>
          <a:endParaRPr lang="en-US"/>
        </a:p>
      </dgm:t>
    </dgm:pt>
    <dgm:pt modelId="{90908AE5-D921-43D4-B20A-813CD45F9CF3}" type="pres">
      <dgm:prSet presAssocID="{182D0A16-7B48-4923-90F2-6DF7BC480A28}" presName="cycle" presStyleCnt="0">
        <dgm:presLayoutVars>
          <dgm:dir/>
          <dgm:resizeHandles val="exact"/>
        </dgm:presLayoutVars>
      </dgm:prSet>
      <dgm:spPr/>
      <dgm:t>
        <a:bodyPr/>
        <a:lstStyle/>
        <a:p>
          <a:endParaRPr lang="en-US"/>
        </a:p>
      </dgm:t>
    </dgm:pt>
    <dgm:pt modelId="{10CC39E7-5FA7-4EE6-9FAA-E8F1E8B9B402}" type="pres">
      <dgm:prSet presAssocID="{9E6A6D80-748A-4CD4-95B9-C59BF18266CC}" presName="node" presStyleLbl="node1" presStyleIdx="0" presStyleCnt="4">
        <dgm:presLayoutVars>
          <dgm:bulletEnabled val="1"/>
        </dgm:presLayoutVars>
      </dgm:prSet>
      <dgm:spPr/>
      <dgm:t>
        <a:bodyPr/>
        <a:lstStyle/>
        <a:p>
          <a:endParaRPr lang="en-US"/>
        </a:p>
      </dgm:t>
    </dgm:pt>
    <dgm:pt modelId="{6983D5FE-6C86-4357-8E4A-A0118CD4B24B}" type="pres">
      <dgm:prSet presAssocID="{31E0D5F7-E05D-44A1-9005-9ACA158707DE}" presName="sibTrans" presStyleLbl="sibTrans2D1" presStyleIdx="0" presStyleCnt="4"/>
      <dgm:spPr/>
      <dgm:t>
        <a:bodyPr/>
        <a:lstStyle/>
        <a:p>
          <a:endParaRPr lang="en-US"/>
        </a:p>
      </dgm:t>
    </dgm:pt>
    <dgm:pt modelId="{716C9F9F-152E-4EDC-9308-336DAD0DF4FA}" type="pres">
      <dgm:prSet presAssocID="{31E0D5F7-E05D-44A1-9005-9ACA158707DE}" presName="connectorText" presStyleLbl="sibTrans2D1" presStyleIdx="0" presStyleCnt="4"/>
      <dgm:spPr/>
      <dgm:t>
        <a:bodyPr/>
        <a:lstStyle/>
        <a:p>
          <a:endParaRPr lang="en-US"/>
        </a:p>
      </dgm:t>
    </dgm:pt>
    <dgm:pt modelId="{1F35EC68-94A9-47B8-99EC-0D664A36CBCF}" type="pres">
      <dgm:prSet presAssocID="{EE448A15-C7CC-443E-ACAB-C18DC0743177}" presName="node" presStyleLbl="node1" presStyleIdx="1" presStyleCnt="4">
        <dgm:presLayoutVars>
          <dgm:bulletEnabled val="1"/>
        </dgm:presLayoutVars>
      </dgm:prSet>
      <dgm:spPr/>
      <dgm:t>
        <a:bodyPr/>
        <a:lstStyle/>
        <a:p>
          <a:endParaRPr lang="en-US"/>
        </a:p>
      </dgm:t>
    </dgm:pt>
    <dgm:pt modelId="{747B516E-BE7D-4D4C-A5AE-732BF8735827}" type="pres">
      <dgm:prSet presAssocID="{36139050-F0F9-44A5-A2B3-9F718F7B226B}" presName="sibTrans" presStyleLbl="sibTrans2D1" presStyleIdx="1" presStyleCnt="4"/>
      <dgm:spPr/>
      <dgm:t>
        <a:bodyPr/>
        <a:lstStyle/>
        <a:p>
          <a:endParaRPr lang="en-US"/>
        </a:p>
      </dgm:t>
    </dgm:pt>
    <dgm:pt modelId="{C4BE84A1-A601-4741-8B92-A6D7369654A5}" type="pres">
      <dgm:prSet presAssocID="{36139050-F0F9-44A5-A2B3-9F718F7B226B}" presName="connectorText" presStyleLbl="sibTrans2D1" presStyleIdx="1" presStyleCnt="4"/>
      <dgm:spPr/>
      <dgm:t>
        <a:bodyPr/>
        <a:lstStyle/>
        <a:p>
          <a:endParaRPr lang="en-US"/>
        </a:p>
      </dgm:t>
    </dgm:pt>
    <dgm:pt modelId="{F2FADF63-E556-4A84-B191-6C77BC503862}" type="pres">
      <dgm:prSet presAssocID="{CE75D3D5-5F9E-45F8-8EFB-8549E049A2CA}" presName="node" presStyleLbl="node1" presStyleIdx="2" presStyleCnt="4">
        <dgm:presLayoutVars>
          <dgm:bulletEnabled val="1"/>
        </dgm:presLayoutVars>
      </dgm:prSet>
      <dgm:spPr/>
      <dgm:t>
        <a:bodyPr/>
        <a:lstStyle/>
        <a:p>
          <a:endParaRPr lang="en-US"/>
        </a:p>
      </dgm:t>
    </dgm:pt>
    <dgm:pt modelId="{B744A79D-79D6-4B9D-816A-BC4677054ED4}" type="pres">
      <dgm:prSet presAssocID="{183936F0-A0A3-4A66-ACD8-4941AB9BB0EC}" presName="sibTrans" presStyleLbl="sibTrans2D1" presStyleIdx="2" presStyleCnt="4"/>
      <dgm:spPr/>
      <dgm:t>
        <a:bodyPr/>
        <a:lstStyle/>
        <a:p>
          <a:endParaRPr lang="en-US"/>
        </a:p>
      </dgm:t>
    </dgm:pt>
    <dgm:pt modelId="{F0A970DA-D7A0-4456-BD86-6F53A66F7F21}" type="pres">
      <dgm:prSet presAssocID="{183936F0-A0A3-4A66-ACD8-4941AB9BB0EC}" presName="connectorText" presStyleLbl="sibTrans2D1" presStyleIdx="2" presStyleCnt="4"/>
      <dgm:spPr/>
      <dgm:t>
        <a:bodyPr/>
        <a:lstStyle/>
        <a:p>
          <a:endParaRPr lang="en-US"/>
        </a:p>
      </dgm:t>
    </dgm:pt>
    <dgm:pt modelId="{5322226D-9169-4602-B1C6-8BF9BC6D9730}" type="pres">
      <dgm:prSet presAssocID="{4399E7FE-B7D6-40DD-9ECF-07AE16C80F8B}" presName="node" presStyleLbl="node1" presStyleIdx="3" presStyleCnt="4">
        <dgm:presLayoutVars>
          <dgm:bulletEnabled val="1"/>
        </dgm:presLayoutVars>
      </dgm:prSet>
      <dgm:spPr/>
      <dgm:t>
        <a:bodyPr/>
        <a:lstStyle/>
        <a:p>
          <a:endParaRPr lang="en-US"/>
        </a:p>
      </dgm:t>
    </dgm:pt>
    <dgm:pt modelId="{8C836483-59DC-4648-BADB-47582C89D1D0}" type="pres">
      <dgm:prSet presAssocID="{CA885D2F-F05D-4504-B086-1EB69FCCA4FB}" presName="sibTrans" presStyleLbl="sibTrans2D1" presStyleIdx="3" presStyleCnt="4"/>
      <dgm:spPr/>
      <dgm:t>
        <a:bodyPr/>
        <a:lstStyle/>
        <a:p>
          <a:endParaRPr lang="en-US"/>
        </a:p>
      </dgm:t>
    </dgm:pt>
    <dgm:pt modelId="{61A46F6C-2350-4A12-A3FA-99045430C0D2}" type="pres">
      <dgm:prSet presAssocID="{CA885D2F-F05D-4504-B086-1EB69FCCA4FB}" presName="connectorText" presStyleLbl="sibTrans2D1" presStyleIdx="3" presStyleCnt="4"/>
      <dgm:spPr/>
      <dgm:t>
        <a:bodyPr/>
        <a:lstStyle/>
        <a:p>
          <a:endParaRPr lang="en-US"/>
        </a:p>
      </dgm:t>
    </dgm:pt>
  </dgm:ptLst>
  <dgm:cxnLst>
    <dgm:cxn modelId="{E5C311E2-CFD7-4D93-B237-2882C7362632}" srcId="{182D0A16-7B48-4923-90F2-6DF7BC480A28}" destId="{EE448A15-C7CC-443E-ACAB-C18DC0743177}" srcOrd="1" destOrd="0" parTransId="{21CB90A9-CFEE-4D4C-B622-FBD18DE6C69D}" sibTransId="{36139050-F0F9-44A5-A2B3-9F718F7B226B}"/>
    <dgm:cxn modelId="{8451EE33-6B56-4831-B572-B5D0E4FA601D}" type="presOf" srcId="{183936F0-A0A3-4A66-ACD8-4941AB9BB0EC}" destId="{F0A970DA-D7A0-4456-BD86-6F53A66F7F21}" srcOrd="1" destOrd="0" presId="urn:microsoft.com/office/officeart/2005/8/layout/cycle2"/>
    <dgm:cxn modelId="{7D09B7DA-DC2E-43D6-9276-694A5172E5DC}" type="presOf" srcId="{182D0A16-7B48-4923-90F2-6DF7BC480A28}" destId="{90908AE5-D921-43D4-B20A-813CD45F9CF3}" srcOrd="0" destOrd="0" presId="urn:microsoft.com/office/officeart/2005/8/layout/cycle2"/>
    <dgm:cxn modelId="{306AA905-8CB9-4851-90EC-A35FE86A8CA5}" srcId="{182D0A16-7B48-4923-90F2-6DF7BC480A28}" destId="{9E6A6D80-748A-4CD4-95B9-C59BF18266CC}" srcOrd="0" destOrd="0" parTransId="{1175C6AA-4ADA-4CCD-B382-4F5E0BE05858}" sibTransId="{31E0D5F7-E05D-44A1-9005-9ACA158707DE}"/>
    <dgm:cxn modelId="{4958F3A8-A685-4024-818A-23106A9BC4AA}" type="presOf" srcId="{31E0D5F7-E05D-44A1-9005-9ACA158707DE}" destId="{6983D5FE-6C86-4357-8E4A-A0118CD4B24B}" srcOrd="0" destOrd="0" presId="urn:microsoft.com/office/officeart/2005/8/layout/cycle2"/>
    <dgm:cxn modelId="{E55D2654-8F02-4333-91A7-958DC548DD4B}" srcId="{182D0A16-7B48-4923-90F2-6DF7BC480A28}" destId="{4399E7FE-B7D6-40DD-9ECF-07AE16C80F8B}" srcOrd="3" destOrd="0" parTransId="{12E26F14-A82F-43A6-AC08-22CFF473F2C1}" sibTransId="{CA885D2F-F05D-4504-B086-1EB69FCCA4FB}"/>
    <dgm:cxn modelId="{9D5DAB79-241B-461B-B926-04DF04B9E0FD}" type="presOf" srcId="{36139050-F0F9-44A5-A2B3-9F718F7B226B}" destId="{747B516E-BE7D-4D4C-A5AE-732BF8735827}" srcOrd="0" destOrd="0" presId="urn:microsoft.com/office/officeart/2005/8/layout/cycle2"/>
    <dgm:cxn modelId="{D4D5E720-F49E-4A66-AAB5-B34D32A189F6}" type="presOf" srcId="{4399E7FE-B7D6-40DD-9ECF-07AE16C80F8B}" destId="{5322226D-9169-4602-B1C6-8BF9BC6D9730}" srcOrd="0" destOrd="0" presId="urn:microsoft.com/office/officeart/2005/8/layout/cycle2"/>
    <dgm:cxn modelId="{D1B8BE2A-7FFD-484D-809B-5AD50B778EDB}" type="presOf" srcId="{CA885D2F-F05D-4504-B086-1EB69FCCA4FB}" destId="{8C836483-59DC-4648-BADB-47582C89D1D0}" srcOrd="0" destOrd="0" presId="urn:microsoft.com/office/officeart/2005/8/layout/cycle2"/>
    <dgm:cxn modelId="{29598225-93F4-4534-B36C-F77AD3013EC4}" type="presOf" srcId="{CE75D3D5-5F9E-45F8-8EFB-8549E049A2CA}" destId="{F2FADF63-E556-4A84-B191-6C77BC503862}" srcOrd="0" destOrd="0" presId="urn:microsoft.com/office/officeart/2005/8/layout/cycle2"/>
    <dgm:cxn modelId="{346E3842-D4F4-4EB4-B468-D4080B28F45D}" type="presOf" srcId="{CA885D2F-F05D-4504-B086-1EB69FCCA4FB}" destId="{61A46F6C-2350-4A12-A3FA-99045430C0D2}" srcOrd="1" destOrd="0" presId="urn:microsoft.com/office/officeart/2005/8/layout/cycle2"/>
    <dgm:cxn modelId="{54CC086E-071A-4E0D-A9A1-0696906B2CF0}" type="presOf" srcId="{EE448A15-C7CC-443E-ACAB-C18DC0743177}" destId="{1F35EC68-94A9-47B8-99EC-0D664A36CBCF}" srcOrd="0" destOrd="0" presId="urn:microsoft.com/office/officeart/2005/8/layout/cycle2"/>
    <dgm:cxn modelId="{BDB1E52A-A7DE-4F49-8F6F-62341358511A}" type="presOf" srcId="{31E0D5F7-E05D-44A1-9005-9ACA158707DE}" destId="{716C9F9F-152E-4EDC-9308-336DAD0DF4FA}" srcOrd="1" destOrd="0" presId="urn:microsoft.com/office/officeart/2005/8/layout/cycle2"/>
    <dgm:cxn modelId="{F145127E-E954-437D-AA41-1289413A498F}" type="presOf" srcId="{183936F0-A0A3-4A66-ACD8-4941AB9BB0EC}" destId="{B744A79D-79D6-4B9D-816A-BC4677054ED4}" srcOrd="0" destOrd="0" presId="urn:microsoft.com/office/officeart/2005/8/layout/cycle2"/>
    <dgm:cxn modelId="{15418650-A36E-4B30-957F-E5599550DE5B}" type="presOf" srcId="{36139050-F0F9-44A5-A2B3-9F718F7B226B}" destId="{C4BE84A1-A601-4741-8B92-A6D7369654A5}" srcOrd="1" destOrd="0" presId="urn:microsoft.com/office/officeart/2005/8/layout/cycle2"/>
    <dgm:cxn modelId="{37871D4E-0E6E-419D-9CBB-B94B3A0562D2}" type="presOf" srcId="{9E6A6D80-748A-4CD4-95B9-C59BF18266CC}" destId="{10CC39E7-5FA7-4EE6-9FAA-E8F1E8B9B402}" srcOrd="0" destOrd="0" presId="urn:microsoft.com/office/officeart/2005/8/layout/cycle2"/>
    <dgm:cxn modelId="{CC2AD1F0-A937-4D15-AF36-3626E29CDF1B}" srcId="{182D0A16-7B48-4923-90F2-6DF7BC480A28}" destId="{CE75D3D5-5F9E-45F8-8EFB-8549E049A2CA}" srcOrd="2" destOrd="0" parTransId="{571DA33B-F4AE-46C9-8016-5CBE51EFC42C}" sibTransId="{183936F0-A0A3-4A66-ACD8-4941AB9BB0EC}"/>
    <dgm:cxn modelId="{294C5E13-C9E3-43DE-9E26-57F7651D0B39}" type="presParOf" srcId="{90908AE5-D921-43D4-B20A-813CD45F9CF3}" destId="{10CC39E7-5FA7-4EE6-9FAA-E8F1E8B9B402}" srcOrd="0" destOrd="0" presId="urn:microsoft.com/office/officeart/2005/8/layout/cycle2"/>
    <dgm:cxn modelId="{FD9FB476-73C9-487B-AC63-2950208B9EB8}" type="presParOf" srcId="{90908AE5-D921-43D4-B20A-813CD45F9CF3}" destId="{6983D5FE-6C86-4357-8E4A-A0118CD4B24B}" srcOrd="1" destOrd="0" presId="urn:microsoft.com/office/officeart/2005/8/layout/cycle2"/>
    <dgm:cxn modelId="{2BA2071E-AF96-4739-A852-52074E6724E6}" type="presParOf" srcId="{6983D5FE-6C86-4357-8E4A-A0118CD4B24B}" destId="{716C9F9F-152E-4EDC-9308-336DAD0DF4FA}" srcOrd="0" destOrd="0" presId="urn:microsoft.com/office/officeart/2005/8/layout/cycle2"/>
    <dgm:cxn modelId="{45BE2D33-185B-45A6-A6C6-D3292437F17D}" type="presParOf" srcId="{90908AE5-D921-43D4-B20A-813CD45F9CF3}" destId="{1F35EC68-94A9-47B8-99EC-0D664A36CBCF}" srcOrd="2" destOrd="0" presId="urn:microsoft.com/office/officeart/2005/8/layout/cycle2"/>
    <dgm:cxn modelId="{47935ED9-B410-49AF-8CEC-DA0D6B7E0E98}" type="presParOf" srcId="{90908AE5-D921-43D4-B20A-813CD45F9CF3}" destId="{747B516E-BE7D-4D4C-A5AE-732BF8735827}" srcOrd="3" destOrd="0" presId="urn:microsoft.com/office/officeart/2005/8/layout/cycle2"/>
    <dgm:cxn modelId="{E04B4569-F732-4344-8CD9-ACB4F2AFA03D}" type="presParOf" srcId="{747B516E-BE7D-4D4C-A5AE-732BF8735827}" destId="{C4BE84A1-A601-4741-8B92-A6D7369654A5}" srcOrd="0" destOrd="0" presId="urn:microsoft.com/office/officeart/2005/8/layout/cycle2"/>
    <dgm:cxn modelId="{2C066862-0436-42C6-9F25-1AD36167A67A}" type="presParOf" srcId="{90908AE5-D921-43D4-B20A-813CD45F9CF3}" destId="{F2FADF63-E556-4A84-B191-6C77BC503862}" srcOrd="4" destOrd="0" presId="urn:microsoft.com/office/officeart/2005/8/layout/cycle2"/>
    <dgm:cxn modelId="{51D6BFCE-D91D-4D24-A5F0-EB1D9C501627}" type="presParOf" srcId="{90908AE5-D921-43D4-B20A-813CD45F9CF3}" destId="{B744A79D-79D6-4B9D-816A-BC4677054ED4}" srcOrd="5" destOrd="0" presId="urn:microsoft.com/office/officeart/2005/8/layout/cycle2"/>
    <dgm:cxn modelId="{FBB47FC3-AF38-4007-81BA-DF38BEEA4895}" type="presParOf" srcId="{B744A79D-79D6-4B9D-816A-BC4677054ED4}" destId="{F0A970DA-D7A0-4456-BD86-6F53A66F7F21}" srcOrd="0" destOrd="0" presId="urn:microsoft.com/office/officeart/2005/8/layout/cycle2"/>
    <dgm:cxn modelId="{01BE3DE7-FA06-4BD0-AD9D-53648E49FABD}" type="presParOf" srcId="{90908AE5-D921-43D4-B20A-813CD45F9CF3}" destId="{5322226D-9169-4602-B1C6-8BF9BC6D9730}" srcOrd="6" destOrd="0" presId="urn:microsoft.com/office/officeart/2005/8/layout/cycle2"/>
    <dgm:cxn modelId="{B3D523B2-EE88-4284-ACCD-56A84D8E050C}" type="presParOf" srcId="{90908AE5-D921-43D4-B20A-813CD45F9CF3}" destId="{8C836483-59DC-4648-BADB-47582C89D1D0}" srcOrd="7" destOrd="0" presId="urn:microsoft.com/office/officeart/2005/8/layout/cycle2"/>
    <dgm:cxn modelId="{8F220757-9918-4F86-AE42-CC48C08BA1B7}" type="presParOf" srcId="{8C836483-59DC-4648-BADB-47582C89D1D0}" destId="{61A46F6C-2350-4A12-A3FA-99045430C0D2}"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C4A492-9535-467A-B032-523453BEFBAA}">
      <dsp:nvSpPr>
        <dsp:cNvPr id="0" name=""/>
        <dsp:cNvSpPr/>
      </dsp:nvSpPr>
      <dsp:spPr>
        <a:xfrm>
          <a:off x="824094" y="1904996"/>
          <a:ext cx="2604897" cy="904646"/>
        </a:xfrm>
        <a:prstGeom prst="ellipse">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D51C8E-5231-4E91-82D7-85D5A66F5A8C}">
      <dsp:nvSpPr>
        <dsp:cNvPr id="0" name=""/>
        <dsp:cNvSpPr/>
      </dsp:nvSpPr>
      <dsp:spPr>
        <a:xfrm>
          <a:off x="1857377" y="4409440"/>
          <a:ext cx="504825" cy="323088"/>
        </a:xfrm>
        <a:prstGeom prst="downArrow">
          <a:avLst/>
        </a:prstGeom>
        <a:gradFill rotWithShape="0">
          <a:gsLst>
            <a:gs pos="0">
              <a:schemeClr val="accent5">
                <a:tint val="40000"/>
                <a:hueOff val="0"/>
                <a:satOff val="0"/>
                <a:lumOff val="0"/>
                <a:alphaOff val="0"/>
                <a:tint val="50000"/>
                <a:shade val="86000"/>
                <a:satMod val="140000"/>
              </a:schemeClr>
            </a:gs>
            <a:gs pos="45000">
              <a:schemeClr val="accent5">
                <a:tint val="40000"/>
                <a:hueOff val="0"/>
                <a:satOff val="0"/>
                <a:lumOff val="0"/>
                <a:alphaOff val="0"/>
                <a:tint val="48000"/>
                <a:satMod val="150000"/>
              </a:schemeClr>
            </a:gs>
            <a:gs pos="100000">
              <a:schemeClr val="accent5">
                <a:tint val="40000"/>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53B7F876-F2AF-449F-B6B0-FBE5F08EEECB}">
      <dsp:nvSpPr>
        <dsp:cNvPr id="0" name=""/>
        <dsp:cNvSpPr/>
      </dsp:nvSpPr>
      <dsp:spPr>
        <a:xfrm>
          <a:off x="990595" y="4714239"/>
          <a:ext cx="2118374" cy="5651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US" sz="1900" b="1" kern="1200" dirty="0"/>
            <a:t>Quality System</a:t>
          </a:r>
        </a:p>
      </dsp:txBody>
      <dsp:txXfrm>
        <a:off x="990595" y="4714239"/>
        <a:ext cx="2118374" cy="565153"/>
      </dsp:txXfrm>
    </dsp:sp>
    <dsp:sp modelId="{EE890ECD-BF61-4FA2-BEC3-160BC70C8413}">
      <dsp:nvSpPr>
        <dsp:cNvPr id="0" name=""/>
        <dsp:cNvSpPr/>
      </dsp:nvSpPr>
      <dsp:spPr>
        <a:xfrm>
          <a:off x="1600200" y="3266442"/>
          <a:ext cx="908685" cy="908685"/>
        </a:xfrm>
        <a:prstGeom prst="ellipse">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b="1" kern="1200" dirty="0"/>
            <a:t>Process Improvement</a:t>
          </a:r>
        </a:p>
      </dsp:txBody>
      <dsp:txXfrm>
        <a:off x="1733274" y="3399516"/>
        <a:ext cx="642537" cy="642537"/>
      </dsp:txXfrm>
    </dsp:sp>
    <dsp:sp modelId="{85AE7EEC-2943-4705-A4A7-9020DBB9D558}">
      <dsp:nvSpPr>
        <dsp:cNvPr id="0" name=""/>
        <dsp:cNvSpPr/>
      </dsp:nvSpPr>
      <dsp:spPr>
        <a:xfrm>
          <a:off x="1142999" y="2174555"/>
          <a:ext cx="908685" cy="908685"/>
        </a:xfrm>
        <a:prstGeom prst="ellipse">
          <a:avLst/>
        </a:prstGeom>
        <a:gradFill rotWithShape="0">
          <a:gsLst>
            <a:gs pos="0">
              <a:schemeClr val="accent5">
                <a:hueOff val="-4966938"/>
                <a:satOff val="19906"/>
                <a:lumOff val="4314"/>
                <a:alphaOff val="0"/>
                <a:tint val="50000"/>
                <a:shade val="86000"/>
                <a:satMod val="140000"/>
              </a:schemeClr>
            </a:gs>
            <a:gs pos="45000">
              <a:schemeClr val="accent5">
                <a:hueOff val="-4966938"/>
                <a:satOff val="19906"/>
                <a:lumOff val="4314"/>
                <a:alphaOff val="0"/>
                <a:tint val="48000"/>
                <a:satMod val="150000"/>
              </a:schemeClr>
            </a:gs>
            <a:gs pos="100000">
              <a:schemeClr val="accent5">
                <a:hueOff val="-4966938"/>
                <a:satOff val="19906"/>
                <a:lumOff val="4314"/>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b="1" kern="1200">
              <a:solidFill>
                <a:schemeClr val="tx1"/>
              </a:solidFill>
            </a:rPr>
            <a:t>Total Involvement</a:t>
          </a:r>
          <a:endParaRPr lang="en-US" sz="700" b="1" kern="1200" dirty="0"/>
        </a:p>
      </dsp:txBody>
      <dsp:txXfrm>
        <a:off x="1276073" y="2307629"/>
        <a:ext cx="642537" cy="642537"/>
      </dsp:txXfrm>
    </dsp:sp>
    <dsp:sp modelId="{6D958CF8-E0CF-4266-89F8-E29B9280AE1F}">
      <dsp:nvSpPr>
        <dsp:cNvPr id="0" name=""/>
        <dsp:cNvSpPr/>
      </dsp:nvSpPr>
      <dsp:spPr>
        <a:xfrm>
          <a:off x="2343756" y="2174557"/>
          <a:ext cx="908685" cy="908685"/>
        </a:xfrm>
        <a:prstGeom prst="ellipse">
          <a:avLst/>
        </a:prstGeom>
        <a:gradFill rotWithShape="0">
          <a:gsLst>
            <a:gs pos="0">
              <a:schemeClr val="accent5">
                <a:hueOff val="-9933876"/>
                <a:satOff val="39811"/>
                <a:lumOff val="8628"/>
                <a:alphaOff val="0"/>
                <a:tint val="50000"/>
                <a:shade val="86000"/>
                <a:satMod val="140000"/>
              </a:schemeClr>
            </a:gs>
            <a:gs pos="45000">
              <a:schemeClr val="accent5">
                <a:hueOff val="-9933876"/>
                <a:satOff val="39811"/>
                <a:lumOff val="8628"/>
                <a:alphaOff val="0"/>
                <a:tint val="48000"/>
                <a:satMod val="150000"/>
              </a:schemeClr>
            </a:gs>
            <a:gs pos="100000">
              <a:schemeClr val="accent5">
                <a:hueOff val="-9933876"/>
                <a:satOff val="39811"/>
                <a:lumOff val="8628"/>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b="1" kern="1200" dirty="0"/>
            <a:t>Customer Focus</a:t>
          </a:r>
        </a:p>
      </dsp:txBody>
      <dsp:txXfrm>
        <a:off x="2476830" y="2307631"/>
        <a:ext cx="642537" cy="642537"/>
      </dsp:txXfrm>
    </dsp:sp>
    <dsp:sp modelId="{375150A8-CB75-4A24-B540-AE579D3DB4F8}">
      <dsp:nvSpPr>
        <dsp:cNvPr id="0" name=""/>
        <dsp:cNvSpPr/>
      </dsp:nvSpPr>
      <dsp:spPr>
        <a:xfrm>
          <a:off x="609592" y="1742440"/>
          <a:ext cx="2971791" cy="2589392"/>
        </a:xfrm>
        <a:prstGeom prst="funnel">
          <a:avLst/>
        </a:prstGeom>
        <a:solidFill>
          <a:schemeClr val="lt1">
            <a:alpha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CAF2C-92A2-45CE-A531-91782C8154C8}">
      <dsp:nvSpPr>
        <dsp:cNvPr id="0" name=""/>
        <dsp:cNvSpPr/>
      </dsp:nvSpPr>
      <dsp:spPr>
        <a:xfrm rot="4396374">
          <a:off x="564406" y="470059"/>
          <a:ext cx="2039191" cy="1422081"/>
        </a:xfrm>
        <a:prstGeom prst="swooshArrow">
          <a:avLst>
            <a:gd name="adj1" fmla="val 16310"/>
            <a:gd name="adj2" fmla="val 31370"/>
          </a:avLst>
        </a:prstGeom>
        <a:solidFill>
          <a:schemeClr val="tx2">
            <a:lumMod val="60000"/>
            <a:lumOff val="4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3A230B1-04C4-4A89-A33C-9B3A750C01F8}">
      <dsp:nvSpPr>
        <dsp:cNvPr id="0" name=""/>
        <dsp:cNvSpPr/>
      </dsp:nvSpPr>
      <dsp:spPr>
        <a:xfrm>
          <a:off x="1323220" y="610392"/>
          <a:ext cx="51495" cy="51495"/>
        </a:xfrm>
        <a:prstGeom prst="ellipse">
          <a:avLst/>
        </a:prstGeom>
        <a:gradFill rotWithShape="0">
          <a:gsLst>
            <a:gs pos="0">
              <a:schemeClr val="accent3">
                <a:tint val="40000"/>
                <a:hueOff val="0"/>
                <a:satOff val="0"/>
                <a:lumOff val="0"/>
                <a:alphaOff val="0"/>
                <a:tint val="50000"/>
                <a:shade val="86000"/>
                <a:satMod val="140000"/>
              </a:schemeClr>
            </a:gs>
            <a:gs pos="45000">
              <a:schemeClr val="accent3">
                <a:tint val="40000"/>
                <a:hueOff val="0"/>
                <a:satOff val="0"/>
                <a:lumOff val="0"/>
                <a:alphaOff val="0"/>
                <a:tint val="48000"/>
                <a:satMod val="150000"/>
              </a:schemeClr>
            </a:gs>
            <a:gs pos="100000">
              <a:schemeClr val="accent3">
                <a:tint val="40000"/>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F551127A-DB2D-4FB8-B8C2-CEB22A9FBD61}">
      <dsp:nvSpPr>
        <dsp:cNvPr id="0" name=""/>
        <dsp:cNvSpPr/>
      </dsp:nvSpPr>
      <dsp:spPr>
        <a:xfrm>
          <a:off x="1570070" y="783069"/>
          <a:ext cx="51495" cy="51495"/>
        </a:xfrm>
        <a:prstGeom prst="ellipse">
          <a:avLst/>
        </a:prstGeom>
        <a:gradFill rotWithShape="0">
          <a:gsLst>
            <a:gs pos="0">
              <a:schemeClr val="accent3">
                <a:tint val="40000"/>
                <a:hueOff val="0"/>
                <a:satOff val="0"/>
                <a:lumOff val="0"/>
                <a:alphaOff val="0"/>
                <a:tint val="50000"/>
                <a:shade val="86000"/>
                <a:satMod val="140000"/>
              </a:schemeClr>
            </a:gs>
            <a:gs pos="45000">
              <a:schemeClr val="accent3">
                <a:tint val="40000"/>
                <a:hueOff val="0"/>
                <a:satOff val="0"/>
                <a:lumOff val="0"/>
                <a:alphaOff val="0"/>
                <a:tint val="48000"/>
                <a:satMod val="150000"/>
              </a:schemeClr>
            </a:gs>
            <a:gs pos="100000">
              <a:schemeClr val="accent3">
                <a:tint val="40000"/>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EA062E3A-AF8E-41AF-84F9-A0FAD7C0EB5D}">
      <dsp:nvSpPr>
        <dsp:cNvPr id="0" name=""/>
        <dsp:cNvSpPr/>
      </dsp:nvSpPr>
      <dsp:spPr>
        <a:xfrm>
          <a:off x="1777944" y="984328"/>
          <a:ext cx="51495" cy="51495"/>
        </a:xfrm>
        <a:prstGeom prst="ellipse">
          <a:avLst/>
        </a:prstGeom>
        <a:gradFill rotWithShape="0">
          <a:gsLst>
            <a:gs pos="0">
              <a:schemeClr val="accent3">
                <a:tint val="40000"/>
                <a:hueOff val="0"/>
                <a:satOff val="0"/>
                <a:lumOff val="0"/>
                <a:alphaOff val="0"/>
                <a:tint val="50000"/>
                <a:shade val="86000"/>
                <a:satMod val="140000"/>
              </a:schemeClr>
            </a:gs>
            <a:gs pos="45000">
              <a:schemeClr val="accent3">
                <a:tint val="40000"/>
                <a:hueOff val="0"/>
                <a:satOff val="0"/>
                <a:lumOff val="0"/>
                <a:alphaOff val="0"/>
                <a:tint val="48000"/>
                <a:satMod val="150000"/>
              </a:schemeClr>
            </a:gs>
            <a:gs pos="100000">
              <a:schemeClr val="accent3">
                <a:tint val="40000"/>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964F4CCD-E1D6-439B-B72F-BE684EB084D3}">
      <dsp:nvSpPr>
        <dsp:cNvPr id="0" name=""/>
        <dsp:cNvSpPr/>
      </dsp:nvSpPr>
      <dsp:spPr>
        <a:xfrm>
          <a:off x="491490" y="0"/>
          <a:ext cx="961415"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b" anchorCtr="0">
          <a:noAutofit/>
        </a:bodyPr>
        <a:lstStyle/>
        <a:p>
          <a:pPr lvl="0" algn="ctr" defTabSz="488950">
            <a:lnSpc>
              <a:spcPct val="90000"/>
            </a:lnSpc>
            <a:spcBef>
              <a:spcPct val="0"/>
            </a:spcBef>
            <a:spcAft>
              <a:spcPct val="35000"/>
            </a:spcAft>
          </a:pPr>
          <a:r>
            <a:rPr lang="en-US" sz="1100" b="0" kern="1200" dirty="0">
              <a:solidFill>
                <a:schemeClr val="tx1"/>
              </a:solidFill>
            </a:rPr>
            <a:t>Leadership</a:t>
          </a:r>
        </a:p>
      </dsp:txBody>
      <dsp:txXfrm>
        <a:off x="491490" y="0"/>
        <a:ext cx="961415" cy="377952"/>
      </dsp:txXfrm>
    </dsp:sp>
    <dsp:sp modelId="{6564455B-41B5-48F1-AE4E-200EA0A37595}">
      <dsp:nvSpPr>
        <dsp:cNvPr id="0" name=""/>
        <dsp:cNvSpPr/>
      </dsp:nvSpPr>
      <dsp:spPr>
        <a:xfrm>
          <a:off x="1634794" y="447164"/>
          <a:ext cx="1455115"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l" defTabSz="488950">
            <a:lnSpc>
              <a:spcPct val="90000"/>
            </a:lnSpc>
            <a:spcBef>
              <a:spcPct val="0"/>
            </a:spcBef>
            <a:spcAft>
              <a:spcPct val="35000"/>
            </a:spcAft>
          </a:pPr>
          <a:r>
            <a:rPr lang="en-US" sz="1100" b="0" kern="1200" dirty="0">
              <a:solidFill>
                <a:schemeClr val="tx1"/>
              </a:solidFill>
            </a:rPr>
            <a:t>Strategic Planning</a:t>
          </a:r>
        </a:p>
      </dsp:txBody>
      <dsp:txXfrm>
        <a:off x="1634794" y="447164"/>
        <a:ext cx="1455115" cy="377952"/>
      </dsp:txXfrm>
    </dsp:sp>
    <dsp:sp modelId="{CBEDB469-9A4D-4297-807D-21BD9F842C83}">
      <dsp:nvSpPr>
        <dsp:cNvPr id="0" name=""/>
        <dsp:cNvSpPr/>
      </dsp:nvSpPr>
      <dsp:spPr>
        <a:xfrm>
          <a:off x="491490" y="619841"/>
          <a:ext cx="857478"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r" defTabSz="488950">
            <a:lnSpc>
              <a:spcPct val="90000"/>
            </a:lnSpc>
            <a:spcBef>
              <a:spcPct val="0"/>
            </a:spcBef>
            <a:spcAft>
              <a:spcPct val="35000"/>
            </a:spcAft>
          </a:pPr>
          <a:r>
            <a:rPr lang="en-US" sz="1100" b="0" kern="1200" dirty="0">
              <a:solidFill>
                <a:schemeClr val="tx1"/>
              </a:solidFill>
            </a:rPr>
            <a:t>Information and Analysis</a:t>
          </a:r>
        </a:p>
      </dsp:txBody>
      <dsp:txXfrm>
        <a:off x="491490" y="619841"/>
        <a:ext cx="857478" cy="377952"/>
      </dsp:txXfrm>
    </dsp:sp>
    <dsp:sp modelId="{7177611A-447F-43CF-9AB0-5D7DC6B39D73}">
      <dsp:nvSpPr>
        <dsp:cNvPr id="0" name=""/>
        <dsp:cNvSpPr/>
      </dsp:nvSpPr>
      <dsp:spPr>
        <a:xfrm>
          <a:off x="1957754" y="1206847"/>
          <a:ext cx="51495" cy="51495"/>
        </a:xfrm>
        <a:prstGeom prst="ellipse">
          <a:avLst/>
        </a:prstGeom>
        <a:gradFill rotWithShape="0">
          <a:gsLst>
            <a:gs pos="0">
              <a:schemeClr val="accent3">
                <a:tint val="40000"/>
                <a:hueOff val="0"/>
                <a:satOff val="0"/>
                <a:lumOff val="0"/>
                <a:alphaOff val="0"/>
                <a:tint val="50000"/>
                <a:shade val="86000"/>
                <a:satMod val="140000"/>
              </a:schemeClr>
            </a:gs>
            <a:gs pos="45000">
              <a:schemeClr val="accent3">
                <a:tint val="40000"/>
                <a:hueOff val="0"/>
                <a:satOff val="0"/>
                <a:lumOff val="0"/>
                <a:alphaOff val="0"/>
                <a:tint val="48000"/>
                <a:satMod val="150000"/>
              </a:schemeClr>
            </a:gs>
            <a:gs pos="100000">
              <a:schemeClr val="accent3">
                <a:tint val="40000"/>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B6B1FF87-6DE3-44E0-99BF-164A4425354A}">
      <dsp:nvSpPr>
        <dsp:cNvPr id="0" name=""/>
        <dsp:cNvSpPr/>
      </dsp:nvSpPr>
      <dsp:spPr>
        <a:xfrm>
          <a:off x="2076526" y="821100"/>
          <a:ext cx="1013383"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l" defTabSz="488950">
            <a:lnSpc>
              <a:spcPct val="90000"/>
            </a:lnSpc>
            <a:spcBef>
              <a:spcPct val="0"/>
            </a:spcBef>
            <a:spcAft>
              <a:spcPct val="35000"/>
            </a:spcAft>
          </a:pPr>
          <a:r>
            <a:rPr lang="en-US" sz="1100" b="0" kern="1200" dirty="0">
              <a:solidFill>
                <a:schemeClr val="tx1"/>
              </a:solidFill>
            </a:rPr>
            <a:t>Process Management </a:t>
          </a:r>
        </a:p>
      </dsp:txBody>
      <dsp:txXfrm>
        <a:off x="2076526" y="821100"/>
        <a:ext cx="1013383" cy="377952"/>
      </dsp:txXfrm>
    </dsp:sp>
    <dsp:sp modelId="{7F02FE5E-C26A-48C3-8D9A-DA6DC6EE1DC3}">
      <dsp:nvSpPr>
        <dsp:cNvPr id="0" name=""/>
        <dsp:cNvSpPr/>
      </dsp:nvSpPr>
      <dsp:spPr>
        <a:xfrm>
          <a:off x="491490" y="1043619"/>
          <a:ext cx="1299209"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r" defTabSz="488950">
            <a:lnSpc>
              <a:spcPct val="90000"/>
            </a:lnSpc>
            <a:spcBef>
              <a:spcPct val="0"/>
            </a:spcBef>
            <a:spcAft>
              <a:spcPct val="35000"/>
            </a:spcAft>
          </a:pPr>
          <a:r>
            <a:rPr lang="en-US" sz="1100" b="0" kern="1200" dirty="0">
              <a:solidFill>
                <a:schemeClr val="tx1"/>
              </a:solidFill>
            </a:rPr>
            <a:t>HR focus</a:t>
          </a:r>
        </a:p>
      </dsp:txBody>
      <dsp:txXfrm>
        <a:off x="491490" y="1043619"/>
        <a:ext cx="1299209" cy="377952"/>
      </dsp:txXfrm>
    </dsp:sp>
    <dsp:sp modelId="{E214FEB3-D71B-43B7-A15C-1F4359C86BA7}">
      <dsp:nvSpPr>
        <dsp:cNvPr id="0" name=""/>
        <dsp:cNvSpPr/>
      </dsp:nvSpPr>
      <dsp:spPr>
        <a:xfrm>
          <a:off x="2102746" y="1433855"/>
          <a:ext cx="51495" cy="51495"/>
        </a:xfrm>
        <a:prstGeom prst="ellipse">
          <a:avLst/>
        </a:prstGeom>
        <a:gradFill rotWithShape="0">
          <a:gsLst>
            <a:gs pos="0">
              <a:schemeClr val="accent3">
                <a:tint val="40000"/>
                <a:hueOff val="0"/>
                <a:satOff val="0"/>
                <a:lumOff val="0"/>
                <a:alphaOff val="0"/>
                <a:tint val="50000"/>
                <a:shade val="86000"/>
                <a:satMod val="140000"/>
              </a:schemeClr>
            </a:gs>
            <a:gs pos="45000">
              <a:schemeClr val="accent3">
                <a:tint val="40000"/>
                <a:hueOff val="0"/>
                <a:satOff val="0"/>
                <a:lumOff val="0"/>
                <a:alphaOff val="0"/>
                <a:tint val="48000"/>
                <a:satMod val="150000"/>
              </a:schemeClr>
            </a:gs>
            <a:gs pos="100000">
              <a:schemeClr val="accent3">
                <a:tint val="40000"/>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15D50084-5339-44C3-BABE-4B129654C249}">
      <dsp:nvSpPr>
        <dsp:cNvPr id="0" name=""/>
        <dsp:cNvSpPr/>
      </dsp:nvSpPr>
      <dsp:spPr>
        <a:xfrm>
          <a:off x="2336368" y="1270627"/>
          <a:ext cx="753541"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l" defTabSz="488950">
            <a:lnSpc>
              <a:spcPct val="90000"/>
            </a:lnSpc>
            <a:spcBef>
              <a:spcPct val="0"/>
            </a:spcBef>
            <a:spcAft>
              <a:spcPct val="35000"/>
            </a:spcAft>
          </a:pPr>
          <a:r>
            <a:rPr lang="en-US" sz="1100" b="0" kern="1200" dirty="0">
              <a:solidFill>
                <a:schemeClr val="tx1"/>
              </a:solidFill>
            </a:rPr>
            <a:t>Business results</a:t>
          </a:r>
        </a:p>
      </dsp:txBody>
      <dsp:txXfrm>
        <a:off x="2336368" y="1270627"/>
        <a:ext cx="753541" cy="377952"/>
      </dsp:txXfrm>
    </dsp:sp>
    <dsp:sp modelId="{247C5563-BF66-469E-A581-93D8BE11CDB7}">
      <dsp:nvSpPr>
        <dsp:cNvPr id="0" name=""/>
        <dsp:cNvSpPr/>
      </dsp:nvSpPr>
      <dsp:spPr>
        <a:xfrm>
          <a:off x="1790700" y="1984248"/>
          <a:ext cx="1299209" cy="377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t" anchorCtr="0">
          <a:noAutofit/>
        </a:bodyPr>
        <a:lstStyle/>
        <a:p>
          <a:pPr lvl="0" algn="ctr" defTabSz="488950">
            <a:lnSpc>
              <a:spcPct val="90000"/>
            </a:lnSpc>
            <a:spcBef>
              <a:spcPct val="0"/>
            </a:spcBef>
            <a:spcAft>
              <a:spcPct val="35000"/>
            </a:spcAft>
          </a:pPr>
          <a:r>
            <a:rPr lang="en-US" sz="1100" b="0" kern="1200" dirty="0">
              <a:solidFill>
                <a:schemeClr val="tx1"/>
              </a:solidFill>
            </a:rPr>
            <a:t>Customer and market focus</a:t>
          </a:r>
        </a:p>
      </dsp:txBody>
      <dsp:txXfrm>
        <a:off x="1790700" y="1984248"/>
        <a:ext cx="1299209" cy="3779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CC39E7-5FA7-4EE6-9FAA-E8F1E8B9B402}">
      <dsp:nvSpPr>
        <dsp:cNvPr id="0" name=""/>
        <dsp:cNvSpPr/>
      </dsp:nvSpPr>
      <dsp:spPr>
        <a:xfrm>
          <a:off x="1165324" y="152495"/>
          <a:ext cx="1098351" cy="1098351"/>
        </a:xfrm>
        <a:prstGeom prst="ellipse">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a:t>Plan</a:t>
          </a:r>
        </a:p>
      </dsp:txBody>
      <dsp:txXfrm>
        <a:off x="1326174" y="313345"/>
        <a:ext cx="776651" cy="776651"/>
      </dsp:txXfrm>
    </dsp:sp>
    <dsp:sp modelId="{6983D5FE-6C86-4357-8E4A-A0118CD4B24B}">
      <dsp:nvSpPr>
        <dsp:cNvPr id="0" name=""/>
        <dsp:cNvSpPr/>
      </dsp:nvSpPr>
      <dsp:spPr>
        <a:xfrm rot="2700000">
          <a:off x="2145660" y="1093110"/>
          <a:ext cx="291251" cy="370693"/>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2158456" y="1136357"/>
        <a:ext cx="203876" cy="222415"/>
      </dsp:txXfrm>
    </dsp:sp>
    <dsp:sp modelId="{1F35EC68-94A9-47B8-99EC-0D664A36CBCF}">
      <dsp:nvSpPr>
        <dsp:cNvPr id="0" name=""/>
        <dsp:cNvSpPr/>
      </dsp:nvSpPr>
      <dsp:spPr>
        <a:xfrm>
          <a:off x="2330552" y="1317724"/>
          <a:ext cx="1098351" cy="1098351"/>
        </a:xfrm>
        <a:prstGeom prst="ellipse">
          <a:avLst/>
        </a:prstGeom>
        <a:solidFill>
          <a:schemeClr val="accent2">
            <a:hueOff val="5739239"/>
            <a:satOff val="-13466"/>
            <a:lumOff val="-5883"/>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a:t>Do</a:t>
          </a:r>
        </a:p>
      </dsp:txBody>
      <dsp:txXfrm>
        <a:off x="2491402" y="1478574"/>
        <a:ext cx="776651" cy="776651"/>
      </dsp:txXfrm>
    </dsp:sp>
    <dsp:sp modelId="{747B516E-BE7D-4D4C-A5AE-732BF8735827}">
      <dsp:nvSpPr>
        <dsp:cNvPr id="0" name=""/>
        <dsp:cNvSpPr/>
      </dsp:nvSpPr>
      <dsp:spPr>
        <a:xfrm rot="8100000">
          <a:off x="2157317" y="2258338"/>
          <a:ext cx="291251" cy="370693"/>
        </a:xfrm>
        <a:prstGeom prst="rightArrow">
          <a:avLst>
            <a:gd name="adj1" fmla="val 60000"/>
            <a:gd name="adj2" fmla="val 50000"/>
          </a:avLst>
        </a:prstGeom>
        <a:solidFill>
          <a:schemeClr val="accent2">
            <a:hueOff val="5739239"/>
            <a:satOff val="-13466"/>
            <a:lumOff val="-5883"/>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10800000">
        <a:off x="2231896" y="2301585"/>
        <a:ext cx="203876" cy="222415"/>
      </dsp:txXfrm>
    </dsp:sp>
    <dsp:sp modelId="{F2FADF63-E556-4A84-B191-6C77BC503862}">
      <dsp:nvSpPr>
        <dsp:cNvPr id="0" name=""/>
        <dsp:cNvSpPr/>
      </dsp:nvSpPr>
      <dsp:spPr>
        <a:xfrm>
          <a:off x="1165324" y="2482952"/>
          <a:ext cx="1098351" cy="1098351"/>
        </a:xfrm>
        <a:prstGeom prst="ellipse">
          <a:avLst/>
        </a:prstGeom>
        <a:solidFill>
          <a:schemeClr val="accent2">
            <a:hueOff val="11478478"/>
            <a:satOff val="-26933"/>
            <a:lumOff val="-11765"/>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a:t>Check</a:t>
          </a:r>
        </a:p>
      </dsp:txBody>
      <dsp:txXfrm>
        <a:off x="1326174" y="2643802"/>
        <a:ext cx="776651" cy="776651"/>
      </dsp:txXfrm>
    </dsp:sp>
    <dsp:sp modelId="{B744A79D-79D6-4B9D-816A-BC4677054ED4}">
      <dsp:nvSpPr>
        <dsp:cNvPr id="0" name=""/>
        <dsp:cNvSpPr/>
      </dsp:nvSpPr>
      <dsp:spPr>
        <a:xfrm rot="13500000">
          <a:off x="992088" y="2269996"/>
          <a:ext cx="291251" cy="370693"/>
        </a:xfrm>
        <a:prstGeom prst="rightArrow">
          <a:avLst>
            <a:gd name="adj1" fmla="val 60000"/>
            <a:gd name="adj2" fmla="val 50000"/>
          </a:avLst>
        </a:prstGeom>
        <a:solidFill>
          <a:schemeClr val="accent2">
            <a:hueOff val="11478478"/>
            <a:satOff val="-26933"/>
            <a:lumOff val="-11765"/>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10800000">
        <a:off x="1066667" y="2375027"/>
        <a:ext cx="203876" cy="222415"/>
      </dsp:txXfrm>
    </dsp:sp>
    <dsp:sp modelId="{5322226D-9169-4602-B1C6-8BF9BC6D9730}">
      <dsp:nvSpPr>
        <dsp:cNvPr id="0" name=""/>
        <dsp:cNvSpPr/>
      </dsp:nvSpPr>
      <dsp:spPr>
        <a:xfrm>
          <a:off x="95" y="1317724"/>
          <a:ext cx="1098351" cy="1098351"/>
        </a:xfrm>
        <a:prstGeom prst="ellipse">
          <a:avLst/>
        </a:prstGeom>
        <a:solidFill>
          <a:schemeClr val="accent2">
            <a:hueOff val="17217717"/>
            <a:satOff val="-40399"/>
            <a:lumOff val="-17648"/>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a:t>Act</a:t>
          </a:r>
        </a:p>
      </dsp:txBody>
      <dsp:txXfrm>
        <a:off x="160945" y="1478574"/>
        <a:ext cx="776651" cy="776651"/>
      </dsp:txXfrm>
    </dsp:sp>
    <dsp:sp modelId="{8C836483-59DC-4648-BADB-47582C89D1D0}">
      <dsp:nvSpPr>
        <dsp:cNvPr id="0" name=""/>
        <dsp:cNvSpPr/>
      </dsp:nvSpPr>
      <dsp:spPr>
        <a:xfrm rot="18900000">
          <a:off x="980431" y="1104767"/>
          <a:ext cx="291251" cy="370693"/>
        </a:xfrm>
        <a:prstGeom prst="rightArrow">
          <a:avLst>
            <a:gd name="adj1" fmla="val 60000"/>
            <a:gd name="adj2" fmla="val 50000"/>
          </a:avLst>
        </a:prstGeom>
        <a:solidFill>
          <a:schemeClr val="accent2">
            <a:hueOff val="17217717"/>
            <a:satOff val="-40399"/>
            <a:lumOff val="-17648"/>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993227" y="1209798"/>
        <a:ext cx="203876" cy="222415"/>
      </dsp:txXfrm>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2.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66733" cy="468154"/>
          </a:xfrm>
          <a:prstGeom prst="rect">
            <a:avLst/>
          </a:prstGeom>
        </p:spPr>
        <p:txBody>
          <a:bodyPr vert="horz" lIns="92601" tIns="46301" rIns="92601" bIns="46301" rtlCol="0"/>
          <a:lstStyle>
            <a:lvl1pPr algn="l">
              <a:defRPr sz="1200"/>
            </a:lvl1pPr>
          </a:lstStyle>
          <a:p>
            <a:endParaRPr lang="en-US"/>
          </a:p>
        </p:txBody>
      </p:sp>
      <p:sp>
        <p:nvSpPr>
          <p:cNvPr id="3" name="Date Placeholder 2"/>
          <p:cNvSpPr>
            <a:spLocks noGrp="1"/>
          </p:cNvSpPr>
          <p:nvPr>
            <p:ph type="dt" sz="quarter" idx="1"/>
          </p:nvPr>
        </p:nvSpPr>
        <p:spPr>
          <a:xfrm>
            <a:off x="4008705" y="1"/>
            <a:ext cx="3066733" cy="468154"/>
          </a:xfrm>
          <a:prstGeom prst="rect">
            <a:avLst/>
          </a:prstGeom>
        </p:spPr>
        <p:txBody>
          <a:bodyPr vert="horz" lIns="92601" tIns="46301" rIns="92601" bIns="46301" rtlCol="0"/>
          <a:lstStyle>
            <a:lvl1pPr algn="r">
              <a:defRPr sz="1200"/>
            </a:lvl1pPr>
          </a:lstStyle>
          <a:p>
            <a:fld id="{7FBE576A-F7D4-4B29-896E-B1B44478D8C8}" type="datetimeFigureOut">
              <a:rPr lang="en-US" smtClean="0"/>
              <a:t>6/2/2017</a:t>
            </a:fld>
            <a:endParaRPr lang="en-US"/>
          </a:p>
        </p:txBody>
      </p:sp>
      <p:sp>
        <p:nvSpPr>
          <p:cNvPr id="4" name="Footer Placeholder 3"/>
          <p:cNvSpPr>
            <a:spLocks noGrp="1"/>
          </p:cNvSpPr>
          <p:nvPr>
            <p:ph type="ftr" sz="quarter" idx="2"/>
          </p:nvPr>
        </p:nvSpPr>
        <p:spPr>
          <a:xfrm>
            <a:off x="0" y="8893297"/>
            <a:ext cx="3066733" cy="468154"/>
          </a:xfrm>
          <a:prstGeom prst="rect">
            <a:avLst/>
          </a:prstGeom>
        </p:spPr>
        <p:txBody>
          <a:bodyPr vert="horz" lIns="92601" tIns="46301" rIns="92601" bIns="46301" rtlCol="0" anchor="b"/>
          <a:lstStyle>
            <a:lvl1pPr algn="l">
              <a:defRPr sz="1200"/>
            </a:lvl1pPr>
          </a:lstStyle>
          <a:p>
            <a:endParaRPr lang="en-US"/>
          </a:p>
        </p:txBody>
      </p:sp>
      <p:sp>
        <p:nvSpPr>
          <p:cNvPr id="5" name="Slide Number Placeholder 4"/>
          <p:cNvSpPr>
            <a:spLocks noGrp="1"/>
          </p:cNvSpPr>
          <p:nvPr>
            <p:ph type="sldNum" sz="quarter" idx="3"/>
          </p:nvPr>
        </p:nvSpPr>
        <p:spPr>
          <a:xfrm>
            <a:off x="4008705" y="8893297"/>
            <a:ext cx="3066733" cy="468154"/>
          </a:xfrm>
          <a:prstGeom prst="rect">
            <a:avLst/>
          </a:prstGeom>
        </p:spPr>
        <p:txBody>
          <a:bodyPr vert="horz" lIns="92601" tIns="46301" rIns="92601" bIns="46301" rtlCol="0" anchor="b"/>
          <a:lstStyle>
            <a:lvl1pPr algn="r">
              <a:defRPr sz="1200"/>
            </a:lvl1pPr>
          </a:lstStyle>
          <a:p>
            <a:fld id="{C68F926B-BE7F-42A3-B1CF-C7506CF039CD}" type="slidenum">
              <a:rPr lang="en-US" smtClean="0"/>
              <a:t>‹#›</a:t>
            </a:fld>
            <a:endParaRPr lang="en-US"/>
          </a:p>
        </p:txBody>
      </p:sp>
    </p:spTree>
    <p:extLst>
      <p:ext uri="{BB962C8B-B14F-4D97-AF65-F5344CB8AC3E}">
        <p14:creationId xmlns:p14="http://schemas.microsoft.com/office/powerpoint/2010/main" val="20325977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66733" cy="468154"/>
          </a:xfrm>
          <a:prstGeom prst="rect">
            <a:avLst/>
          </a:prstGeom>
        </p:spPr>
        <p:txBody>
          <a:bodyPr vert="horz" lIns="92601" tIns="46301" rIns="92601" bIns="46301" rtlCol="0"/>
          <a:lstStyle>
            <a:lvl1pPr algn="l">
              <a:defRPr sz="1200"/>
            </a:lvl1pPr>
          </a:lstStyle>
          <a:p>
            <a:endParaRPr lang="en-US"/>
          </a:p>
        </p:txBody>
      </p:sp>
      <p:sp>
        <p:nvSpPr>
          <p:cNvPr id="3" name="Date Placeholder 2"/>
          <p:cNvSpPr>
            <a:spLocks noGrp="1"/>
          </p:cNvSpPr>
          <p:nvPr>
            <p:ph type="dt" idx="1"/>
          </p:nvPr>
        </p:nvSpPr>
        <p:spPr>
          <a:xfrm>
            <a:off x="4008705" y="1"/>
            <a:ext cx="3066733" cy="468154"/>
          </a:xfrm>
          <a:prstGeom prst="rect">
            <a:avLst/>
          </a:prstGeom>
        </p:spPr>
        <p:txBody>
          <a:bodyPr vert="horz" lIns="92601" tIns="46301" rIns="92601" bIns="46301" rtlCol="0"/>
          <a:lstStyle>
            <a:lvl1pPr algn="r">
              <a:defRPr sz="1200"/>
            </a:lvl1pPr>
          </a:lstStyle>
          <a:p>
            <a:fld id="{E11D7777-73A5-48F9-AE22-66ABE429695F}" type="datetimeFigureOut">
              <a:rPr lang="en-US" smtClean="0"/>
              <a:t>6/2/2017</a:t>
            </a:fld>
            <a:endParaRPr lang="en-US"/>
          </a:p>
        </p:txBody>
      </p:sp>
      <p:sp>
        <p:nvSpPr>
          <p:cNvPr id="4" name="Slide Image Placeholder 3"/>
          <p:cNvSpPr>
            <a:spLocks noGrp="1" noRot="1" noChangeAspect="1"/>
          </p:cNvSpPr>
          <p:nvPr>
            <p:ph type="sldImg" idx="2"/>
          </p:nvPr>
        </p:nvSpPr>
        <p:spPr>
          <a:xfrm>
            <a:off x="1198563" y="703263"/>
            <a:ext cx="4679950" cy="3509962"/>
          </a:xfrm>
          <a:prstGeom prst="rect">
            <a:avLst/>
          </a:prstGeom>
          <a:noFill/>
          <a:ln w="12700">
            <a:solidFill>
              <a:prstClr val="black"/>
            </a:solidFill>
          </a:ln>
        </p:spPr>
        <p:txBody>
          <a:bodyPr vert="horz" lIns="92601" tIns="46301" rIns="92601" bIns="46301"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2601" tIns="46301" rIns="92601" bIns="4630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8154"/>
          </a:xfrm>
          <a:prstGeom prst="rect">
            <a:avLst/>
          </a:prstGeom>
        </p:spPr>
        <p:txBody>
          <a:bodyPr vert="horz" lIns="92601" tIns="46301" rIns="92601" bIns="46301"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7"/>
            <a:ext cx="3066733" cy="468154"/>
          </a:xfrm>
          <a:prstGeom prst="rect">
            <a:avLst/>
          </a:prstGeom>
        </p:spPr>
        <p:txBody>
          <a:bodyPr vert="horz" lIns="92601" tIns="46301" rIns="92601" bIns="46301" rtlCol="0" anchor="b"/>
          <a:lstStyle>
            <a:lvl1pPr algn="r">
              <a:defRPr sz="1200"/>
            </a:lvl1pPr>
          </a:lstStyle>
          <a:p>
            <a:fld id="{6EF5D2DD-098B-4B74-BABB-171488B36A42}" type="slidenum">
              <a:rPr lang="en-US" smtClean="0"/>
              <a:t>‹#›</a:t>
            </a:fld>
            <a:endParaRPr lang="en-US"/>
          </a:p>
        </p:txBody>
      </p:sp>
    </p:spTree>
    <p:extLst>
      <p:ext uri="{BB962C8B-B14F-4D97-AF65-F5344CB8AC3E}">
        <p14:creationId xmlns:p14="http://schemas.microsoft.com/office/powerpoint/2010/main" val="3053725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a:t>
            </a:fld>
            <a:endParaRPr lang="en-US"/>
          </a:p>
        </p:txBody>
      </p:sp>
    </p:spTree>
    <p:extLst>
      <p:ext uri="{BB962C8B-B14F-4D97-AF65-F5344CB8AC3E}">
        <p14:creationId xmlns:p14="http://schemas.microsoft.com/office/powerpoint/2010/main" val="4176873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11</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12</a:t>
            </a:fld>
            <a:endParaRPr lang="en-US"/>
          </a:p>
        </p:txBody>
      </p:sp>
    </p:spTree>
    <p:extLst>
      <p:ext uri="{BB962C8B-B14F-4D97-AF65-F5344CB8AC3E}">
        <p14:creationId xmlns:p14="http://schemas.microsoft.com/office/powerpoint/2010/main" val="1537986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13</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14</a:t>
            </a:fld>
            <a:endParaRPr lang="en-US"/>
          </a:p>
        </p:txBody>
      </p:sp>
    </p:spTree>
    <p:extLst>
      <p:ext uri="{BB962C8B-B14F-4D97-AF65-F5344CB8AC3E}">
        <p14:creationId xmlns:p14="http://schemas.microsoft.com/office/powerpoint/2010/main" val="24933336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15</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16</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17</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just some examples</a:t>
            </a:r>
          </a:p>
        </p:txBody>
      </p:sp>
      <p:sp>
        <p:nvSpPr>
          <p:cNvPr id="4" name="Slide Number Placeholder 3"/>
          <p:cNvSpPr>
            <a:spLocks noGrp="1"/>
          </p:cNvSpPr>
          <p:nvPr>
            <p:ph type="sldNum" sz="quarter" idx="10"/>
          </p:nvPr>
        </p:nvSpPr>
        <p:spPr/>
        <p:txBody>
          <a:bodyPr/>
          <a:lstStyle/>
          <a:p>
            <a:fld id="{6EF5D2DD-098B-4B74-BABB-171488B36A42}" type="slidenum">
              <a:rPr lang="en-US" smtClean="0"/>
              <a:t>18</a:t>
            </a:fld>
            <a:endParaRPr lang="en-US"/>
          </a:p>
        </p:txBody>
      </p:sp>
    </p:spTree>
    <p:extLst>
      <p:ext uri="{BB962C8B-B14F-4D97-AF65-F5344CB8AC3E}">
        <p14:creationId xmlns:p14="http://schemas.microsoft.com/office/powerpoint/2010/main" val="14043237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just some examples</a:t>
            </a:r>
          </a:p>
        </p:txBody>
      </p:sp>
      <p:sp>
        <p:nvSpPr>
          <p:cNvPr id="4" name="Slide Number Placeholder 3"/>
          <p:cNvSpPr>
            <a:spLocks noGrp="1"/>
          </p:cNvSpPr>
          <p:nvPr>
            <p:ph type="sldNum" sz="quarter" idx="10"/>
          </p:nvPr>
        </p:nvSpPr>
        <p:spPr/>
        <p:txBody>
          <a:bodyPr/>
          <a:lstStyle/>
          <a:p>
            <a:fld id="{6EF5D2DD-098B-4B74-BABB-171488B36A42}" type="slidenum">
              <a:rPr lang="en-US" smtClean="0"/>
              <a:t>19</a:t>
            </a:fld>
            <a:endParaRPr lang="en-US"/>
          </a:p>
        </p:txBody>
      </p:sp>
    </p:spTree>
    <p:extLst>
      <p:ext uri="{BB962C8B-B14F-4D97-AF65-F5344CB8AC3E}">
        <p14:creationId xmlns:p14="http://schemas.microsoft.com/office/powerpoint/2010/main" val="12337059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20</a:t>
            </a:fld>
            <a:endParaRPr lang="en-US"/>
          </a:p>
        </p:txBody>
      </p:sp>
    </p:spTree>
    <p:extLst>
      <p:ext uri="{BB962C8B-B14F-4D97-AF65-F5344CB8AC3E}">
        <p14:creationId xmlns:p14="http://schemas.microsoft.com/office/powerpoint/2010/main" val="3674845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3</a:t>
            </a:fld>
            <a:endParaRPr lang="en-US"/>
          </a:p>
        </p:txBody>
      </p:sp>
    </p:spTree>
    <p:extLst>
      <p:ext uri="{BB962C8B-B14F-4D97-AF65-F5344CB8AC3E}">
        <p14:creationId xmlns:p14="http://schemas.microsoft.com/office/powerpoint/2010/main" val="33338681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4.1.5 covers several</a:t>
            </a:r>
            <a:r>
              <a:rPr lang="en-US" baseline="0" dirty="0"/>
              <a:t> area regarding personnel and ethics.  Some highlights include…</a:t>
            </a:r>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21</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22</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23</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30</a:t>
            </a:fld>
            <a:endParaRPr lang="en-US"/>
          </a:p>
        </p:txBody>
      </p:sp>
    </p:spTree>
    <p:extLst>
      <p:ext uri="{BB962C8B-B14F-4D97-AF65-F5344CB8AC3E}">
        <p14:creationId xmlns:p14="http://schemas.microsoft.com/office/powerpoint/2010/main" val="36748454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31</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32</a:t>
            </a:fld>
            <a:endParaRPr lang="en-US"/>
          </a:p>
        </p:txBody>
      </p:sp>
    </p:spTree>
    <p:extLst>
      <p:ext uri="{BB962C8B-B14F-4D97-AF65-F5344CB8AC3E}">
        <p14:creationId xmlns:p14="http://schemas.microsoft.com/office/powerpoint/2010/main" val="39714324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33</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35</a:t>
            </a:fld>
            <a:endParaRPr lang="en-US"/>
          </a:p>
        </p:txBody>
      </p:sp>
    </p:spTree>
    <p:extLst>
      <p:ext uri="{BB962C8B-B14F-4D97-AF65-F5344CB8AC3E}">
        <p14:creationId xmlns:p14="http://schemas.microsoft.com/office/powerpoint/2010/main" val="3333868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4</a:t>
            </a:fld>
            <a:endParaRPr lang="en-US"/>
          </a:p>
        </p:txBody>
      </p:sp>
    </p:spTree>
    <p:extLst>
      <p:ext uri="{BB962C8B-B14F-4D97-AF65-F5344CB8AC3E}">
        <p14:creationId xmlns:p14="http://schemas.microsoft.com/office/powerpoint/2010/main" val="3674845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r>
            <a:br>
              <a:rPr lang="en-US"/>
            </a:br>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5</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6</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7</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**Very important to designate someone</a:t>
            </a:r>
            <a:r>
              <a:rPr lang="en-US" baseline="0" dirty="0"/>
              <a:t> to act in the place of the TM.  </a:t>
            </a:r>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8</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**Very important to designate someone</a:t>
            </a:r>
            <a:r>
              <a:rPr lang="en-US" baseline="0" dirty="0"/>
              <a:t> to act in the place of the TM.  </a:t>
            </a:r>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9</a:t>
            </a:fld>
            <a:endParaRPr lang="en-US"/>
          </a:p>
        </p:txBody>
      </p:sp>
    </p:spTree>
    <p:extLst>
      <p:ext uri="{BB962C8B-B14F-4D97-AF65-F5344CB8AC3E}">
        <p14:creationId xmlns:p14="http://schemas.microsoft.com/office/powerpoint/2010/main" val="1055529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**Very important to designate someone</a:t>
            </a:r>
            <a:r>
              <a:rPr lang="en-US" baseline="0" dirty="0"/>
              <a:t> to act in the place of the TM.  </a:t>
            </a:r>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10</a:t>
            </a:fld>
            <a:endParaRPr lang="en-US"/>
          </a:p>
        </p:txBody>
      </p:sp>
    </p:spTree>
    <p:extLst>
      <p:ext uri="{BB962C8B-B14F-4D97-AF65-F5344CB8AC3E}">
        <p14:creationId xmlns:p14="http://schemas.microsoft.com/office/powerpoint/2010/main" val="2971693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1647830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3591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8046055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37884701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1676400" y="6264275"/>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944E559-FB9F-45B3-9F57-C4734B5E7B09}" type="slidenum">
              <a:rPr lang="en-US" smtClean="0"/>
              <a:t>‹#›</a:t>
            </a:fld>
            <a:endParaRPr lang="en-US"/>
          </a:p>
        </p:txBody>
      </p:sp>
    </p:spTree>
    <p:extLst>
      <p:ext uri="{BB962C8B-B14F-4D97-AF65-F5344CB8AC3E}">
        <p14:creationId xmlns:p14="http://schemas.microsoft.com/office/powerpoint/2010/main" val="252113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0146182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7152300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wonderful quote to illustrate my point, or a profound statement that should be highlighted. It also serves to break up the monotony of the usual slide progression. Be creative, but don’t clutter the page with too many words and keep roomy margins.</a:t>
            </a:r>
          </a:p>
        </p:txBody>
      </p:sp>
    </p:spTree>
    <p:extLst>
      <p:ext uri="{BB962C8B-B14F-4D97-AF65-F5344CB8AC3E}">
        <p14:creationId xmlns:p14="http://schemas.microsoft.com/office/powerpoint/2010/main" val="4142870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6387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2152584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4018711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249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815893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3886839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118543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sz="1800">
                <a:solidFill>
                  <a:schemeClr val="bg1"/>
                </a:solidFill>
                <a:latin typeface="Franklin Gothic Medium" panose="020B0603020102020204" pitchFamily="34" charset="0"/>
              </a:rPr>
              <a:t>QMS Quick Learning Activity</a:t>
            </a:r>
            <a:endParaRPr lang="en-US" sz="1800" dirty="0">
              <a:solidFill>
                <a:schemeClr val="bg1"/>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2048946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
        <p:nvSpPr>
          <p:cNvPr id="7" name="TextBox 6"/>
          <p:cNvSpPr txBox="1"/>
          <p:nvPr userDrawn="1"/>
        </p:nvSpPr>
        <p:spPr>
          <a:xfrm>
            <a:off x="7391400" y="6502743"/>
            <a:ext cx="762000" cy="307777"/>
          </a:xfrm>
          <a:prstGeom prst="rect">
            <a:avLst/>
          </a:prstGeom>
          <a:noFill/>
        </p:spPr>
        <p:txBody>
          <a:bodyPr wrap="square" rtlCol="0">
            <a:spAutoFit/>
          </a:bodyPr>
          <a:lstStyle/>
          <a:p>
            <a:fld id="{977BE5BB-9540-48D1-9C6A-F55F883B2D03}" type="slidenum">
              <a:rPr lang="en-US" sz="1400" smtClean="0">
                <a:solidFill>
                  <a:schemeClr val="tx1"/>
                </a:solidFill>
              </a:rPr>
              <a:t>‹#›</a:t>
            </a:fld>
            <a:endParaRPr lang="en-US" sz="1400" dirty="0" smtClean="0">
              <a:solidFill>
                <a:schemeClr val="tx1"/>
              </a:solidFill>
            </a:endParaRPr>
          </a:p>
        </p:txBody>
      </p:sp>
    </p:spTree>
    <p:extLst>
      <p:ext uri="{BB962C8B-B14F-4D97-AF65-F5344CB8AC3E}">
        <p14:creationId xmlns:p14="http://schemas.microsoft.com/office/powerpoint/2010/main" val="276301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2" r:id="rId5"/>
    <p:sldLayoutId id="2147483653" r:id="rId6"/>
    <p:sldLayoutId id="2147483655" r:id="rId7"/>
    <p:sldLayoutId id="2147483654" r:id="rId8"/>
    <p:sldLayoutId id="2147483658" r:id="rId9"/>
  </p:sldLayoutIdLst>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456535"/>
          </a:xfrm>
          <a:prstGeom prst="rect">
            <a:avLst/>
          </a:prstGeom>
        </p:spPr>
        <p:txBody>
          <a:bodyPr vert="horz" lIns="0" tIns="0" rIns="0" bIns="45720" rtlCol="0" anchor="t" anchorCtr="0">
            <a:spAutoFit/>
          </a:bodyPr>
          <a:lstStyle/>
          <a:p>
            <a:r>
              <a:rPr lang="en-US" dirty="0"/>
              <a:t>2nd option</a:t>
            </a:r>
          </a:p>
        </p:txBody>
      </p:sp>
      <p:sp>
        <p:nvSpPr>
          <p:cNvPr id="3" name="Text Placeholder 2"/>
          <p:cNvSpPr>
            <a:spLocks noGrp="1"/>
          </p:cNvSpPr>
          <p:nvPr>
            <p:ph type="body" idx="1"/>
          </p:nvPr>
        </p:nvSpPr>
        <p:spPr>
          <a:xfrm>
            <a:off x="457200" y="1219200"/>
            <a:ext cx="8229600" cy="2554545"/>
          </a:xfrm>
          <a:prstGeom prst="rect">
            <a:avLst/>
          </a:prstGeom>
        </p:spPr>
        <p:txBody>
          <a:bodyPr vert="horz" lIns="91440" tIns="45720" rIns="91440" bIns="45720" rtlCol="0">
            <a:spAutoFit/>
          </a:bodyPr>
          <a:lstStyle/>
          <a:p>
            <a:pPr lvl="0"/>
            <a:r>
              <a:rPr lang="en-US" dirty="0"/>
              <a:t>This layout is a second option for placement of the logo block. However, choose either this or the preferred first option for your whole slide deck; do jump back and forth between options in the same deck.</a:t>
            </a:r>
          </a:p>
        </p:txBody>
      </p:sp>
      <p:sp>
        <p:nvSpPr>
          <p:cNvPr id="7" name="Rectangle 6"/>
          <p:cNvSpPr/>
          <p:nvPr/>
        </p:nvSpPr>
        <p:spPr>
          <a:xfrm>
            <a:off x="7541322" y="5467484"/>
            <a:ext cx="1143000" cy="835345"/>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dmin\Logos\APHL Logos\For Electronic\Trademarked Logos (for electronic)\logo_APHL_acro_largeTM_whit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65601" y="5543685"/>
            <a:ext cx="894443" cy="6038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575512" y="4615542"/>
            <a:ext cx="973023" cy="830997"/>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Analysis.</a:t>
            </a:r>
          </a:p>
          <a:p>
            <a:r>
              <a:rPr lang="en-US" sz="1600" dirty="0">
                <a:solidFill>
                  <a:srgbClr val="00A0AF"/>
                </a:solidFill>
                <a:latin typeface="Franklin Gothic Medium" panose="020B0603020102020204" pitchFamily="34" charset="0"/>
              </a:rPr>
              <a:t>Answers.</a:t>
            </a:r>
          </a:p>
          <a:p>
            <a:r>
              <a:rPr lang="en-US" sz="1600" dirty="0">
                <a:solidFill>
                  <a:srgbClr val="00A0AF"/>
                </a:solidFill>
                <a:latin typeface="Franklin Gothic Medium" panose="020B0603020102020204" pitchFamily="34" charset="0"/>
              </a:rPr>
              <a:t>Action.</a:t>
            </a:r>
          </a:p>
        </p:txBody>
      </p:sp>
      <p:sp>
        <p:nvSpPr>
          <p:cNvPr id="9" name="TextBox 8"/>
          <p:cNvSpPr txBox="1"/>
          <p:nvPr/>
        </p:nvSpPr>
        <p:spPr>
          <a:xfrm>
            <a:off x="7484415" y="6324600"/>
            <a:ext cx="1300356" cy="323165"/>
          </a:xfrm>
          <a:prstGeom prst="rect">
            <a:avLst/>
          </a:prstGeom>
          <a:noFill/>
        </p:spPr>
        <p:txBody>
          <a:bodyPr wrap="none" rtlCol="0">
            <a:spAutoFit/>
          </a:bodyPr>
          <a:lstStyle/>
          <a:p>
            <a:r>
              <a:rPr lang="en-US" sz="15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154960886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Lst>
  <p:hf hdr="0" ftr="0" dt="0"/>
  <p:txStyles>
    <p:titleStyle>
      <a:lvl1pPr algn="l" defTabSz="914400" rtl="0" eaLnBrk="1" latinLnBrk="0" hangingPunct="1">
        <a:spcBef>
          <a:spcPct val="0"/>
        </a:spcBef>
        <a:buNone/>
        <a:defRPr sz="4000" kern="1200" baseline="30000">
          <a:solidFill>
            <a:schemeClr val="tx2"/>
          </a:solidFill>
          <a:latin typeface="Franklin Gothic Medium" panose="020B0603020102020204" pitchFamily="34" charset="0"/>
          <a:ea typeface="+mj-ea"/>
          <a:cs typeface="+mj-cs"/>
        </a:defRPr>
      </a:lvl1pPr>
    </p:titleStyle>
    <p:bodyStyle>
      <a:lvl1pPr marL="0" indent="0" algn="l" defTabSz="914400" rtl="0" eaLnBrk="1" latinLnBrk="0" hangingPunct="1">
        <a:spcBef>
          <a:spcPct val="20000"/>
        </a:spcBef>
        <a:buFontTx/>
        <a:buNone/>
        <a:defRPr sz="3200" kern="1200" baseline="0">
          <a:solidFill>
            <a:srgbClr val="FF0000"/>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aspe.hhs.gov/report/health-insurance-portability-and-accountability-act-1996"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hyperlink" Target="http://www.phf.org/resourcestools/Pages/The_ABCs_of_PDCA.aspx" TargetMode="External"/><Relationship Id="rId3" Type="http://schemas.openxmlformats.org/officeDocument/2006/relationships/hyperlink" Target="http://www.qualitydigest.com/inside/metrology-article/isoiec-17025-data-integrity-begins-employee-integrity.html" TargetMode="External"/><Relationship Id="rId7" Type="http://schemas.openxmlformats.org/officeDocument/2006/relationships/hyperlink" Target="http://www.health.state.mn.us/divs/opi/qi/toolbox/docs/leanessentials.pdf" TargetMode="External"/><Relationship Id="rId2" Type="http://schemas.openxmlformats.org/officeDocument/2006/relationships/hyperlink" Target="https://www.iso.org/standard/39883.html" TargetMode="External"/><Relationship Id="rId1" Type="http://schemas.openxmlformats.org/officeDocument/2006/relationships/slideLayout" Target="../slideLayouts/slideLayout2.xml"/><Relationship Id="rId6" Type="http://schemas.openxmlformats.org/officeDocument/2006/relationships/hyperlink" Target="http://www.health.state.mn.us/divs/opi/qi/toolbox/" TargetMode="External"/><Relationship Id="rId5" Type="http://schemas.openxmlformats.org/officeDocument/2006/relationships/hyperlink" Target="http://www.asq.org/" TargetMode="External"/><Relationship Id="rId4" Type="http://schemas.openxmlformats.org/officeDocument/2006/relationships/hyperlink" Target="https://www.aphl.org/training/Pages/default.aspx" TargetMode="External"/><Relationship Id="rId9" Type="http://schemas.openxmlformats.org/officeDocument/2006/relationships/hyperlink" Target="http://www.health.state.mn.us/divs/opi/qi/toolbox/docs/pdsa_flowchart.pdf"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93886"/>
            <a:ext cx="7772400" cy="1277273"/>
          </a:xfrm>
        </p:spPr>
        <p:txBody>
          <a:bodyPr/>
          <a:lstStyle/>
          <a:p>
            <a:r>
              <a:rPr lang="en-US" dirty="0"/>
              <a:t>Personnel Requirements, Ethics, and Continuous Improvement</a:t>
            </a:r>
          </a:p>
        </p:txBody>
      </p:sp>
    </p:spTree>
    <p:extLst>
      <p:ext uri="{BB962C8B-B14F-4D97-AF65-F5344CB8AC3E}">
        <p14:creationId xmlns:p14="http://schemas.microsoft.com/office/powerpoint/2010/main" val="18550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dirty="0"/>
              <a:t>TM and QM Accrediting Body Requirements, continued</a:t>
            </a:r>
          </a:p>
        </p:txBody>
      </p:sp>
      <p:sp>
        <p:nvSpPr>
          <p:cNvPr id="2" name="Text Placeholder 1"/>
          <p:cNvSpPr>
            <a:spLocks noGrp="1"/>
          </p:cNvSpPr>
          <p:nvPr>
            <p:ph type="body" sz="quarter" idx="10"/>
          </p:nvPr>
        </p:nvSpPr>
        <p:spPr>
          <a:xfrm>
            <a:off x="457200" y="1676400"/>
            <a:ext cx="8229600" cy="3711785"/>
          </a:xfrm>
        </p:spPr>
        <p:txBody>
          <a:bodyPr/>
          <a:lstStyle/>
          <a:p>
            <a:r>
              <a:rPr lang="en-US" sz="2000" dirty="0"/>
              <a:t>AIHA specific requirements for QM</a:t>
            </a:r>
          </a:p>
          <a:p>
            <a:pPr lvl="1"/>
            <a:r>
              <a:rPr lang="en-US" sz="2000" dirty="0"/>
              <a:t>Possess a bachelor’s degree in an applicable basic or applied science and have at least one year of nonacademic analytical or quality control experience</a:t>
            </a:r>
          </a:p>
          <a:p>
            <a:pPr lvl="1"/>
            <a:r>
              <a:rPr lang="en-US" sz="2000" dirty="0"/>
              <a:t>Documented training in statistics</a:t>
            </a:r>
          </a:p>
          <a:p>
            <a:pPr lvl="1"/>
            <a:r>
              <a:rPr lang="en-US" sz="2000" dirty="0"/>
              <a:t>May be part time</a:t>
            </a:r>
          </a:p>
          <a:p>
            <a:pPr marL="457200" lvl="1" indent="0">
              <a:buNone/>
            </a:pPr>
            <a:endParaRPr lang="en-US" sz="2000" dirty="0"/>
          </a:p>
          <a:p>
            <a:r>
              <a:rPr lang="en-US" sz="2000" dirty="0"/>
              <a:t>Can have one person act as both if qualifications for both are met</a:t>
            </a:r>
          </a:p>
          <a:p>
            <a:pPr marL="0" indent="0">
              <a:buNone/>
            </a:pPr>
            <a:endParaRPr lang="en-US" sz="1800" dirty="0"/>
          </a:p>
          <a:p>
            <a:pPr marL="57150" indent="0">
              <a:buNone/>
            </a:pPr>
            <a:endParaRPr lang="en-US" sz="1800" dirty="0"/>
          </a:p>
          <a:p>
            <a:pPr marL="914400" lvl="2" indent="0">
              <a:buNone/>
            </a:pPr>
            <a:endParaRPr lang="en-US" sz="1000" dirty="0"/>
          </a:p>
        </p:txBody>
      </p:sp>
    </p:spTree>
    <p:extLst>
      <p:ext uri="{BB962C8B-B14F-4D97-AF65-F5344CB8AC3E}">
        <p14:creationId xmlns:p14="http://schemas.microsoft.com/office/powerpoint/2010/main" val="1832074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Personnel </a:t>
            </a:r>
            <a:r>
              <a:rPr lang="en-US" dirty="0" smtClean="0"/>
              <a:t>Requirements (5.2)</a:t>
            </a:r>
            <a:endParaRPr lang="en-US" dirty="0"/>
          </a:p>
        </p:txBody>
      </p:sp>
      <p:sp>
        <p:nvSpPr>
          <p:cNvPr id="2" name="Text Placeholder 1"/>
          <p:cNvSpPr>
            <a:spLocks noGrp="1"/>
          </p:cNvSpPr>
          <p:nvPr>
            <p:ph type="body" sz="quarter" idx="10"/>
          </p:nvPr>
        </p:nvSpPr>
        <p:spPr>
          <a:xfrm>
            <a:off x="457200" y="1066800"/>
            <a:ext cx="8229600" cy="2431435"/>
          </a:xfrm>
        </p:spPr>
        <p:txBody>
          <a:bodyPr/>
          <a:lstStyle/>
          <a:p>
            <a:pPr marL="57150" indent="0">
              <a:buNone/>
            </a:pPr>
            <a:r>
              <a:rPr lang="en-US" sz="2000" dirty="0" smtClean="0"/>
              <a:t>5.2.1 </a:t>
            </a:r>
            <a:r>
              <a:rPr lang="en-US" sz="2000" dirty="0"/>
              <a:t>The laboratory management </a:t>
            </a:r>
            <a:r>
              <a:rPr lang="en-US" sz="2000" u="sng" dirty="0"/>
              <a:t>shall ensure the competence </a:t>
            </a:r>
            <a:r>
              <a:rPr lang="en-US" sz="2000" dirty="0"/>
              <a:t>of all who operate specific equipment, perform tests and/or calibrations, evaluate results, and sign test reports and calibration certificates.  When using staff who are undergoing training, appropriate supervision shall be provided.  Personnel performing specific tasks shall be qualified on the basis of appropriate education, training, experience and/or demonstrated skills, as required</a:t>
            </a:r>
            <a:r>
              <a:rPr lang="en-US" sz="1400" dirty="0"/>
              <a:t>.  </a:t>
            </a:r>
          </a:p>
          <a:p>
            <a:pPr marL="914400" lvl="2" indent="0">
              <a:buNone/>
            </a:pPr>
            <a:endParaRPr lang="en-US" sz="10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 y="3615951"/>
            <a:ext cx="6705600" cy="62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 y="4306002"/>
            <a:ext cx="6629400" cy="1256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7249885" y="3772602"/>
            <a:ext cx="1524000" cy="1569660"/>
          </a:xfrm>
          <a:prstGeom prst="rect">
            <a:avLst/>
          </a:prstGeom>
          <a:noFill/>
        </p:spPr>
        <p:txBody>
          <a:bodyPr wrap="square" rtlCol="0">
            <a:spAutoFit/>
          </a:bodyPr>
          <a:lstStyle/>
          <a:p>
            <a:pPr marL="285750" indent="-285750">
              <a:buFont typeface="Arial" panose="020B0604020202020204" pitchFamily="34" charset="0"/>
              <a:buChar char="•"/>
            </a:pPr>
            <a:r>
              <a:rPr lang="en-US" sz="1600" b="1" dirty="0"/>
              <a:t>Electronic Training records</a:t>
            </a:r>
          </a:p>
          <a:p>
            <a:pPr marL="285750" indent="-285750">
              <a:buFont typeface="Arial" panose="020B0604020202020204" pitchFamily="34" charset="0"/>
              <a:buChar char="•"/>
            </a:pPr>
            <a:endParaRPr lang="en-US" sz="1600" b="1" dirty="0"/>
          </a:p>
          <a:p>
            <a:pPr marL="285750" indent="-285750">
              <a:buFont typeface="Arial" panose="020B0604020202020204" pitchFamily="34" charset="0"/>
              <a:buChar char="•"/>
            </a:pPr>
            <a:r>
              <a:rPr lang="en-US" sz="1600" b="1" dirty="0"/>
              <a:t>Training Goals</a:t>
            </a:r>
          </a:p>
        </p:txBody>
      </p:sp>
      <p:sp>
        <p:nvSpPr>
          <p:cNvPr id="5" name="Oval 4"/>
          <p:cNvSpPr/>
          <p:nvPr/>
        </p:nvSpPr>
        <p:spPr>
          <a:xfrm>
            <a:off x="3771900" y="3791814"/>
            <a:ext cx="1219200" cy="609600"/>
          </a:xfrm>
          <a:prstGeom prst="ellipse">
            <a:avLst/>
          </a:prstGeom>
          <a:noFill/>
          <a:ln>
            <a:solidFill>
              <a:srgbClr val="B42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5852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Personnel Requirements</a:t>
            </a:r>
          </a:p>
        </p:txBody>
      </p:sp>
      <p:sp>
        <p:nvSpPr>
          <p:cNvPr id="2" name="Text Placeholder 1"/>
          <p:cNvSpPr>
            <a:spLocks noGrp="1"/>
          </p:cNvSpPr>
          <p:nvPr>
            <p:ph type="body" sz="quarter" idx="10"/>
          </p:nvPr>
        </p:nvSpPr>
        <p:spPr>
          <a:xfrm>
            <a:off x="457200" y="1066800"/>
            <a:ext cx="8229600" cy="2739211"/>
          </a:xfrm>
        </p:spPr>
        <p:txBody>
          <a:bodyPr/>
          <a:lstStyle/>
          <a:p>
            <a:pPr marL="57150" indent="0">
              <a:buNone/>
            </a:pPr>
            <a:r>
              <a:rPr lang="en-US" sz="2000" dirty="0" smtClean="0"/>
              <a:t>5.2.2 </a:t>
            </a:r>
            <a:r>
              <a:rPr lang="en-US" sz="2000" dirty="0"/>
              <a:t>The management of the laboratory </a:t>
            </a:r>
            <a:r>
              <a:rPr lang="en-US" sz="2000" u="sng" dirty="0"/>
              <a:t>shall formulate the goals </a:t>
            </a:r>
            <a:r>
              <a:rPr lang="en-US" sz="2000" dirty="0"/>
              <a:t>with respect to the education, training and skills of the laboratory personnel.  The laboratory shall have a policy and procedures for identifying training needs and providing training of personnel.  The training program shall be relevant to the resent and anticipated tasks of the laboratory.  The effectiveness of the training actions taken shall be evaluated.  </a:t>
            </a:r>
            <a:r>
              <a:rPr lang="en-US" sz="2000" dirty="0" smtClean="0"/>
              <a:t>All </a:t>
            </a:r>
            <a:r>
              <a:rPr lang="en-US" sz="2000" dirty="0"/>
              <a:t>staff, </a:t>
            </a:r>
            <a:r>
              <a:rPr lang="en-US" sz="2000" dirty="0" smtClean="0"/>
              <a:t>including </a:t>
            </a:r>
            <a:r>
              <a:rPr lang="en-US" sz="2000" dirty="0"/>
              <a:t>interns, volunteers, and temporary employees should adhere to the personnel </a:t>
            </a:r>
            <a:r>
              <a:rPr lang="en-US" sz="2000" dirty="0" smtClean="0"/>
              <a:t>requirements.</a:t>
            </a:r>
            <a:endParaRPr lang="en-US" sz="2000" dirty="0"/>
          </a:p>
          <a:p>
            <a:pPr marL="914400" lvl="2" indent="0">
              <a:buNone/>
            </a:pPr>
            <a:endParaRPr lang="en-US" sz="10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236" y="3827687"/>
            <a:ext cx="6705600" cy="62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236" y="4534602"/>
            <a:ext cx="6629400" cy="1256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7379154" y="4043749"/>
            <a:ext cx="1524000" cy="1569660"/>
          </a:xfrm>
          <a:prstGeom prst="rect">
            <a:avLst/>
          </a:prstGeom>
          <a:noFill/>
        </p:spPr>
        <p:txBody>
          <a:bodyPr wrap="square" rtlCol="0">
            <a:spAutoFit/>
          </a:bodyPr>
          <a:lstStyle/>
          <a:p>
            <a:r>
              <a:rPr lang="en-US" sz="1600" b="1" dirty="0"/>
              <a:t>Electronic Training records</a:t>
            </a:r>
          </a:p>
          <a:p>
            <a:pPr marL="285750" indent="-285750">
              <a:buFont typeface="Arial" panose="020B0604020202020204" pitchFamily="34" charset="0"/>
              <a:buChar char="•"/>
            </a:pPr>
            <a:endParaRPr lang="en-US" sz="1600" b="1" dirty="0"/>
          </a:p>
          <a:p>
            <a:r>
              <a:rPr lang="en-US" sz="1600" b="1" dirty="0"/>
              <a:t>Training Goals</a:t>
            </a:r>
          </a:p>
        </p:txBody>
      </p:sp>
      <p:sp>
        <p:nvSpPr>
          <p:cNvPr id="5" name="Oval 4"/>
          <p:cNvSpPr/>
          <p:nvPr/>
        </p:nvSpPr>
        <p:spPr>
          <a:xfrm>
            <a:off x="3962400" y="3951165"/>
            <a:ext cx="1219200" cy="609600"/>
          </a:xfrm>
          <a:prstGeom prst="ellipse">
            <a:avLst/>
          </a:prstGeom>
          <a:noFill/>
          <a:ln>
            <a:solidFill>
              <a:srgbClr val="B42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5523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Personnel Requirements</a:t>
            </a:r>
          </a:p>
        </p:txBody>
      </p:sp>
      <p:sp>
        <p:nvSpPr>
          <p:cNvPr id="2" name="Text Placeholder 1"/>
          <p:cNvSpPr>
            <a:spLocks noGrp="1"/>
          </p:cNvSpPr>
          <p:nvPr>
            <p:ph type="body" sz="quarter" idx="10"/>
          </p:nvPr>
        </p:nvSpPr>
        <p:spPr>
          <a:xfrm>
            <a:off x="457200" y="1066800"/>
            <a:ext cx="8229600" cy="2492990"/>
          </a:xfrm>
        </p:spPr>
        <p:txBody>
          <a:bodyPr/>
          <a:lstStyle/>
          <a:p>
            <a:pPr marL="57150" indent="0">
              <a:buNone/>
            </a:pPr>
            <a:r>
              <a:rPr lang="en-US" sz="2400" dirty="0" smtClean="0"/>
              <a:t>5.2.3  </a:t>
            </a:r>
            <a:r>
              <a:rPr lang="en-US" sz="2400" dirty="0"/>
              <a:t>The laboratory </a:t>
            </a:r>
            <a:r>
              <a:rPr lang="en-US" sz="2400" u="sng" dirty="0"/>
              <a:t>shall use personnel who are employed by, or under contract to, the laboratory</a:t>
            </a:r>
            <a:r>
              <a:rPr lang="en-US" sz="2400" dirty="0"/>
              <a:t>.  Where contracted and additional technical and key support person are used, the laboratory shall ensure that such personnel are supervised and competent and that they work in accordance with the laboratory’s management system.  </a:t>
            </a:r>
          </a:p>
          <a:p>
            <a:pPr marL="914400" lvl="2" indent="0">
              <a:buNone/>
            </a:pPr>
            <a:endParaRPr lang="en-US" sz="1000" dirty="0"/>
          </a:p>
        </p:txBody>
      </p:sp>
    </p:spTree>
    <p:extLst>
      <p:ext uri="{BB962C8B-B14F-4D97-AF65-F5344CB8AC3E}">
        <p14:creationId xmlns:p14="http://schemas.microsoft.com/office/powerpoint/2010/main" val="2542471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Personnel Requirements</a:t>
            </a:r>
          </a:p>
        </p:txBody>
      </p:sp>
      <p:sp>
        <p:nvSpPr>
          <p:cNvPr id="2" name="Text Placeholder 1"/>
          <p:cNvSpPr>
            <a:spLocks noGrp="1"/>
          </p:cNvSpPr>
          <p:nvPr>
            <p:ph type="body" sz="quarter" idx="10"/>
          </p:nvPr>
        </p:nvSpPr>
        <p:spPr>
          <a:xfrm>
            <a:off x="457200" y="1066800"/>
            <a:ext cx="8229600" cy="4955203"/>
          </a:xfrm>
        </p:spPr>
        <p:txBody>
          <a:bodyPr/>
          <a:lstStyle/>
          <a:p>
            <a:pPr marL="57150" indent="0">
              <a:buNone/>
            </a:pPr>
            <a:r>
              <a:rPr lang="en-US" sz="2400" dirty="0" smtClean="0"/>
              <a:t>5.2.4 </a:t>
            </a:r>
            <a:r>
              <a:rPr lang="en-US" sz="2400" dirty="0"/>
              <a:t>The laboratory </a:t>
            </a:r>
            <a:r>
              <a:rPr lang="en-US" sz="2400" u="sng" dirty="0"/>
              <a:t>shall maintain current job descriptions </a:t>
            </a:r>
            <a:r>
              <a:rPr lang="en-US" sz="2400" dirty="0"/>
              <a:t>for managerial, technical and key support personnel involved in tests and/or calibrations</a:t>
            </a:r>
          </a:p>
          <a:p>
            <a:pPr lvl="2"/>
            <a:r>
              <a:rPr lang="en-US" sz="2000" dirty="0"/>
              <a:t>Human Resource job descriptions might not be specific enough.  In the notes section, ISO/IEC 17025 suggests defining duties and responsibilities in regards to:</a:t>
            </a:r>
          </a:p>
          <a:p>
            <a:pPr lvl="3"/>
            <a:r>
              <a:rPr lang="en-US" dirty="0"/>
              <a:t>Performing tests</a:t>
            </a:r>
          </a:p>
          <a:p>
            <a:pPr lvl="3"/>
            <a:r>
              <a:rPr lang="en-US" dirty="0"/>
              <a:t>Implementing tests and evaluation of results</a:t>
            </a:r>
          </a:p>
          <a:p>
            <a:pPr lvl="3"/>
            <a:r>
              <a:rPr lang="en-US" dirty="0"/>
              <a:t>Reporting and interpretation</a:t>
            </a:r>
          </a:p>
          <a:p>
            <a:pPr lvl="3"/>
            <a:r>
              <a:rPr lang="en-US" dirty="0"/>
              <a:t>Method modification and development</a:t>
            </a:r>
          </a:p>
          <a:p>
            <a:pPr lvl="3"/>
            <a:r>
              <a:rPr lang="en-US" dirty="0"/>
              <a:t>Expertise and experience</a:t>
            </a:r>
          </a:p>
          <a:p>
            <a:pPr lvl="3"/>
            <a:r>
              <a:rPr lang="en-US" dirty="0"/>
              <a:t>Qualification and training programs</a:t>
            </a:r>
          </a:p>
          <a:p>
            <a:pPr lvl="3"/>
            <a:r>
              <a:rPr lang="en-US" dirty="0"/>
              <a:t>Managerial duties</a:t>
            </a:r>
          </a:p>
          <a:p>
            <a:pPr marL="914400" lvl="2" indent="0">
              <a:buNone/>
            </a:pPr>
            <a:endParaRPr lang="en-US" sz="1000" dirty="0"/>
          </a:p>
        </p:txBody>
      </p:sp>
    </p:spTree>
    <p:extLst>
      <p:ext uri="{BB962C8B-B14F-4D97-AF65-F5344CB8AC3E}">
        <p14:creationId xmlns:p14="http://schemas.microsoft.com/office/powerpoint/2010/main" val="20557460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Personnel Requirements</a:t>
            </a:r>
          </a:p>
        </p:txBody>
      </p:sp>
      <p:sp>
        <p:nvSpPr>
          <p:cNvPr id="2" name="Text Placeholder 1"/>
          <p:cNvSpPr>
            <a:spLocks noGrp="1"/>
          </p:cNvSpPr>
          <p:nvPr>
            <p:ph type="body" sz="quarter" idx="10"/>
          </p:nvPr>
        </p:nvSpPr>
        <p:spPr>
          <a:xfrm>
            <a:off x="457200" y="1066800"/>
            <a:ext cx="8382000" cy="5182957"/>
          </a:xfrm>
        </p:spPr>
        <p:txBody>
          <a:bodyPr/>
          <a:lstStyle/>
          <a:p>
            <a:pPr marL="57150" indent="0">
              <a:buNone/>
            </a:pPr>
            <a:r>
              <a:rPr lang="en-US" sz="2200" dirty="0" smtClean="0"/>
              <a:t>5.2.5  </a:t>
            </a:r>
            <a:r>
              <a:rPr lang="en-US" sz="2200" dirty="0"/>
              <a:t>The management </a:t>
            </a:r>
            <a:r>
              <a:rPr lang="en-US" sz="2200" u="sng" dirty="0"/>
              <a:t>shall authorize specific personnel</a:t>
            </a:r>
            <a:r>
              <a:rPr lang="en-US" sz="2200" dirty="0"/>
              <a:t> to perform particular types of sampling, test and/or calibration, to issues test reports and calibration certificates, to give opinions and interpretations and to operate particular types of equipment.  The laboratory shall maintain records of relevant authorization(s), competency, educational and professional qualifications, training, skills and experience of all technical personnel, including contracted personnel.  This information shall be readily available and shall include date of which authorization and/or competence is confirmed.  </a:t>
            </a:r>
          </a:p>
          <a:p>
            <a:pPr lvl="1"/>
            <a:r>
              <a:rPr lang="en-US" sz="2200" dirty="0"/>
              <a:t>Be careful with wording; do not use the word “certify” unless a certificate is produced</a:t>
            </a:r>
          </a:p>
          <a:p>
            <a:pPr lvl="2"/>
            <a:endParaRPr lang="en-US" sz="1100" dirty="0"/>
          </a:p>
          <a:p>
            <a:pPr marL="0" indent="0">
              <a:buNone/>
            </a:pPr>
            <a:r>
              <a:rPr lang="en-US" sz="2400" dirty="0"/>
              <a:t>A work authorization form might be used for documentation</a:t>
            </a:r>
          </a:p>
          <a:p>
            <a:pPr marL="914400" lvl="2" indent="0">
              <a:buNone/>
            </a:pPr>
            <a:endParaRPr lang="en-US" sz="1000" dirty="0"/>
          </a:p>
        </p:txBody>
      </p:sp>
    </p:spTree>
    <p:extLst>
      <p:ext uri="{BB962C8B-B14F-4D97-AF65-F5344CB8AC3E}">
        <p14:creationId xmlns:p14="http://schemas.microsoft.com/office/powerpoint/2010/main" val="1231017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dirty="0"/>
              <a:t>Personnel Training and Authorization Requirements</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582" y="1600200"/>
            <a:ext cx="7627734" cy="4257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val 1"/>
          <p:cNvSpPr/>
          <p:nvPr/>
        </p:nvSpPr>
        <p:spPr>
          <a:xfrm>
            <a:off x="2362200" y="2819400"/>
            <a:ext cx="609600" cy="304800"/>
          </a:xfrm>
          <a:prstGeom prst="ellipse">
            <a:avLst/>
          </a:prstGeom>
          <a:noFill/>
          <a:ln>
            <a:solidFill>
              <a:srgbClr val="B42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609600" y="3124200"/>
            <a:ext cx="4800600" cy="2590800"/>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638800" y="3276600"/>
            <a:ext cx="2438400" cy="2246769"/>
          </a:xfrm>
          <a:prstGeom prst="rect">
            <a:avLst/>
          </a:prstGeom>
          <a:noFill/>
        </p:spPr>
        <p:txBody>
          <a:bodyPr wrap="square" rtlCol="0">
            <a:spAutoFit/>
          </a:bodyPr>
          <a:lstStyle/>
          <a:p>
            <a:r>
              <a:rPr lang="en-US" sz="2000" dirty="0">
                <a:solidFill>
                  <a:schemeClr val="accent3"/>
                </a:solidFill>
              </a:rPr>
              <a:t>Depending on the accrediting body, different authorization requirements are needed.  This is for AIHA ELLAP</a:t>
            </a:r>
          </a:p>
        </p:txBody>
      </p:sp>
    </p:spTree>
    <p:extLst>
      <p:ext uri="{BB962C8B-B14F-4D97-AF65-F5344CB8AC3E}">
        <p14:creationId xmlns:p14="http://schemas.microsoft.com/office/powerpoint/2010/main" val="29174845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t>Personnel Training and Authorization Requirements</a:t>
            </a:r>
          </a:p>
        </p:txBody>
      </p:sp>
      <p:sp>
        <p:nvSpPr>
          <p:cNvPr id="2" name="Text Placeholder 1"/>
          <p:cNvSpPr>
            <a:spLocks noGrp="1"/>
          </p:cNvSpPr>
          <p:nvPr>
            <p:ph type="body" sz="quarter" idx="10"/>
          </p:nvPr>
        </p:nvSpPr>
        <p:spPr>
          <a:xfrm>
            <a:off x="459846" y="1219200"/>
            <a:ext cx="8418106" cy="1200329"/>
          </a:xfrm>
        </p:spPr>
        <p:txBody>
          <a:bodyPr/>
          <a:lstStyle/>
          <a:p>
            <a:pPr marL="0" indent="0">
              <a:buNone/>
            </a:pPr>
            <a:r>
              <a:rPr lang="en-US" sz="1800" dirty="0">
                <a:solidFill>
                  <a:schemeClr val="accent3"/>
                </a:solidFill>
              </a:rPr>
              <a:t>Example Training Record for an Analyst who was “Grandfathered”, i.e. an analyst that has been doing the method for a long period of time prior to ISO </a:t>
            </a:r>
            <a:r>
              <a:rPr lang="en-US" sz="1800" dirty="0" smtClean="0">
                <a:solidFill>
                  <a:schemeClr val="accent3"/>
                </a:solidFill>
              </a:rPr>
              <a:t>accreditation. Could </a:t>
            </a:r>
            <a:r>
              <a:rPr lang="en-US" sz="1800" dirty="0">
                <a:solidFill>
                  <a:schemeClr val="accent3"/>
                </a:solidFill>
              </a:rPr>
              <a:t>also attach an updated copy of a CV for documentation of experience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427" y="2626284"/>
            <a:ext cx="8391525"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32568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54162"/>
          </a:xfrm>
        </p:spPr>
        <p:txBody>
          <a:bodyPr/>
          <a:lstStyle/>
          <a:p>
            <a:r>
              <a:rPr lang="en-US" sz="3600" dirty="0"/>
              <a:t>Accrediting Body Personnel Requirements</a:t>
            </a:r>
            <a:br>
              <a:rPr lang="en-US" sz="3600" dirty="0"/>
            </a:br>
            <a:endParaRPr lang="en-US" sz="3600" dirty="0"/>
          </a:p>
        </p:txBody>
      </p:sp>
      <p:sp>
        <p:nvSpPr>
          <p:cNvPr id="3" name="Text Placeholder 2"/>
          <p:cNvSpPr>
            <a:spLocks noGrp="1"/>
          </p:cNvSpPr>
          <p:nvPr>
            <p:ph type="body" sz="quarter" idx="10"/>
          </p:nvPr>
        </p:nvSpPr>
        <p:spPr>
          <a:xfrm>
            <a:off x="457200" y="1066800"/>
            <a:ext cx="8229600" cy="4007251"/>
          </a:xfrm>
        </p:spPr>
        <p:txBody>
          <a:bodyPr/>
          <a:lstStyle/>
          <a:p>
            <a:pPr marL="0" indent="0">
              <a:buNone/>
            </a:pPr>
            <a:r>
              <a:rPr lang="en-US" sz="2400" dirty="0"/>
              <a:t>Review accrediting body-specific requirements for personnel, training, authorization and </a:t>
            </a:r>
            <a:r>
              <a:rPr lang="en-US" sz="2400" dirty="0" smtClean="0"/>
              <a:t>competence, </a:t>
            </a:r>
            <a:r>
              <a:rPr lang="en-US" sz="2400" dirty="0"/>
              <a:t>if applicable</a:t>
            </a:r>
            <a:r>
              <a:rPr lang="en-US" sz="2400" dirty="0">
                <a:solidFill>
                  <a:srgbClr val="C00000"/>
                </a:solidFill>
              </a:rPr>
              <a:t>.  </a:t>
            </a:r>
            <a:r>
              <a:rPr lang="en-US" sz="2400" dirty="0"/>
              <a:t>Some examples of specific requirements include but not limited to:</a:t>
            </a:r>
          </a:p>
          <a:p>
            <a:pPr lvl="1"/>
            <a:r>
              <a:rPr lang="en-US" sz="2400" dirty="0"/>
              <a:t>Personnel must show ability to produce reliable results through accurate analysis of Certified Reference Materials, proficiency testing samples or in-house quality control samples</a:t>
            </a:r>
          </a:p>
          <a:p>
            <a:pPr lvl="1"/>
            <a:r>
              <a:rPr lang="en-US" sz="2400" dirty="0"/>
              <a:t>Demonstrate </a:t>
            </a:r>
            <a:r>
              <a:rPr lang="en-US" sz="2400" dirty="0" smtClean="0"/>
              <a:t>competence </a:t>
            </a:r>
            <a:r>
              <a:rPr lang="en-US" sz="2400" dirty="0"/>
              <a:t>every 6 months</a:t>
            </a:r>
          </a:p>
          <a:p>
            <a:pPr lvl="1"/>
            <a:r>
              <a:rPr lang="en-US" sz="2400" dirty="0"/>
              <a:t>Minimum time of hands on experience</a:t>
            </a:r>
          </a:p>
        </p:txBody>
      </p:sp>
    </p:spTree>
    <p:extLst>
      <p:ext uri="{BB962C8B-B14F-4D97-AF65-F5344CB8AC3E}">
        <p14:creationId xmlns:p14="http://schemas.microsoft.com/office/powerpoint/2010/main" val="2389796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54162"/>
          </a:xfrm>
        </p:spPr>
        <p:txBody>
          <a:bodyPr/>
          <a:lstStyle/>
          <a:p>
            <a:r>
              <a:rPr lang="en-US" sz="3600" dirty="0"/>
              <a:t>Other Personnel Requirements</a:t>
            </a:r>
            <a:br>
              <a:rPr lang="en-US" sz="3600" dirty="0"/>
            </a:br>
            <a:endParaRPr lang="en-US" sz="3600" dirty="0"/>
          </a:p>
        </p:txBody>
      </p:sp>
      <p:sp>
        <p:nvSpPr>
          <p:cNvPr id="3" name="Text Placeholder 2"/>
          <p:cNvSpPr>
            <a:spLocks noGrp="1"/>
          </p:cNvSpPr>
          <p:nvPr>
            <p:ph type="body" sz="quarter" idx="10"/>
          </p:nvPr>
        </p:nvSpPr>
        <p:spPr>
          <a:xfrm>
            <a:off x="457200" y="1066800"/>
            <a:ext cx="8229600" cy="4081117"/>
          </a:xfrm>
        </p:spPr>
        <p:txBody>
          <a:bodyPr/>
          <a:lstStyle/>
          <a:p>
            <a:pPr marL="0" indent="0">
              <a:buNone/>
            </a:pPr>
            <a:r>
              <a:rPr lang="en-US" sz="2400" dirty="0"/>
              <a:t>Review agency requirements and professional requirements</a:t>
            </a:r>
          </a:p>
          <a:p>
            <a:pPr lvl="1"/>
            <a:r>
              <a:rPr lang="en-US" sz="2400" dirty="0"/>
              <a:t>Personnel may be required to be credentialed, i.e. licensed, professional certification, or other deemed essential for the level of the position</a:t>
            </a:r>
          </a:p>
          <a:p>
            <a:pPr lvl="1"/>
            <a:r>
              <a:rPr lang="en-US" sz="2400" dirty="0"/>
              <a:t>The laboratory determines the requirements for a position and also the criteria to determine </a:t>
            </a:r>
            <a:r>
              <a:rPr lang="en-US" sz="2400" dirty="0" smtClean="0"/>
              <a:t>competence </a:t>
            </a:r>
            <a:endParaRPr lang="en-US" sz="2400" dirty="0"/>
          </a:p>
          <a:p>
            <a:pPr lvl="1"/>
            <a:endParaRPr lang="en-US" sz="2400" dirty="0"/>
          </a:p>
          <a:p>
            <a:pPr lvl="1"/>
            <a:endParaRPr lang="en-US" sz="2400" dirty="0"/>
          </a:p>
        </p:txBody>
      </p:sp>
    </p:spTree>
    <p:extLst>
      <p:ext uri="{BB962C8B-B14F-4D97-AF65-F5344CB8AC3E}">
        <p14:creationId xmlns:p14="http://schemas.microsoft.com/office/powerpoint/2010/main" val="3308220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Abbreviations and Acronyms</a:t>
            </a:r>
          </a:p>
        </p:txBody>
      </p:sp>
      <p:sp>
        <p:nvSpPr>
          <p:cNvPr id="3" name="Text Placeholder 2"/>
          <p:cNvSpPr>
            <a:spLocks noGrp="1"/>
          </p:cNvSpPr>
          <p:nvPr>
            <p:ph type="body" sz="quarter" idx="10"/>
          </p:nvPr>
        </p:nvSpPr>
        <p:spPr>
          <a:xfrm>
            <a:off x="457200" y="1371600"/>
            <a:ext cx="8229600" cy="4431983"/>
          </a:xfrm>
        </p:spPr>
        <p:txBody>
          <a:bodyPr/>
          <a:lstStyle/>
          <a:p>
            <a:r>
              <a:rPr lang="en-US" sz="1800" b="1" dirty="0" smtClean="0"/>
              <a:t>TM </a:t>
            </a:r>
            <a:r>
              <a:rPr lang="en-US" sz="1800" dirty="0" smtClean="0"/>
              <a:t>- Technical </a:t>
            </a:r>
            <a:r>
              <a:rPr lang="en-US" sz="1800" dirty="0"/>
              <a:t>Manager-oversees technical aspects of laboratory testing</a:t>
            </a:r>
          </a:p>
          <a:p>
            <a:r>
              <a:rPr lang="en-US" sz="1800" b="1" dirty="0" smtClean="0"/>
              <a:t>QM </a:t>
            </a:r>
            <a:r>
              <a:rPr lang="en-US" sz="1800" dirty="0" smtClean="0"/>
              <a:t>- Quality </a:t>
            </a:r>
            <a:r>
              <a:rPr lang="en-US" sz="1800" dirty="0"/>
              <a:t>Manager-oversees the quality management system</a:t>
            </a:r>
          </a:p>
          <a:p>
            <a:r>
              <a:rPr lang="en-US" sz="1800" b="1" dirty="0" smtClean="0"/>
              <a:t>APHL </a:t>
            </a:r>
            <a:r>
              <a:rPr lang="en-US" sz="1800" dirty="0" smtClean="0"/>
              <a:t>- Association </a:t>
            </a:r>
            <a:r>
              <a:rPr lang="en-US" sz="1800" dirty="0"/>
              <a:t>of Public Health Laboratories</a:t>
            </a:r>
          </a:p>
          <a:p>
            <a:r>
              <a:rPr lang="en-US" sz="1800" b="1" dirty="0" smtClean="0"/>
              <a:t>LIMS </a:t>
            </a:r>
            <a:r>
              <a:rPr lang="en-US" sz="1800" dirty="0" smtClean="0"/>
              <a:t>- Laboratory </a:t>
            </a:r>
            <a:r>
              <a:rPr lang="en-US" sz="1800" dirty="0"/>
              <a:t>Information System</a:t>
            </a:r>
          </a:p>
          <a:p>
            <a:r>
              <a:rPr lang="en-US" sz="1800" b="1" dirty="0" smtClean="0"/>
              <a:t>CFR </a:t>
            </a:r>
            <a:r>
              <a:rPr lang="en-US" sz="1800" dirty="0" smtClean="0"/>
              <a:t>- Code </a:t>
            </a:r>
            <a:r>
              <a:rPr lang="en-US" sz="1800" dirty="0"/>
              <a:t>of Federal Regulation</a:t>
            </a:r>
          </a:p>
          <a:p>
            <a:r>
              <a:rPr lang="en-US" sz="1800" b="1" dirty="0" smtClean="0"/>
              <a:t>HIPAA </a:t>
            </a:r>
            <a:r>
              <a:rPr lang="en-US" sz="1800" dirty="0" smtClean="0"/>
              <a:t>- Health </a:t>
            </a:r>
            <a:r>
              <a:rPr lang="en-US" sz="1800" dirty="0"/>
              <a:t>Insurance Portability Act-covers patient confidentiality</a:t>
            </a:r>
          </a:p>
          <a:p>
            <a:r>
              <a:rPr lang="en-US" sz="1800" b="1" dirty="0"/>
              <a:t>PDSA (</a:t>
            </a:r>
            <a:r>
              <a:rPr lang="en-US" sz="1800" b="1" dirty="0" smtClean="0"/>
              <a:t>PDCA )</a:t>
            </a:r>
            <a:r>
              <a:rPr lang="en-US" sz="1800" dirty="0" smtClean="0"/>
              <a:t>- Plan</a:t>
            </a:r>
            <a:r>
              <a:rPr lang="en-US" sz="1800" dirty="0"/>
              <a:t>, Do, Study (Check), </a:t>
            </a:r>
            <a:r>
              <a:rPr lang="en-US" sz="1800" dirty="0" smtClean="0"/>
              <a:t>Act. A four-stage </a:t>
            </a:r>
            <a:r>
              <a:rPr lang="en-US" sz="1800" dirty="0"/>
              <a:t>problem-solving model used for improving a process or carrying out change</a:t>
            </a:r>
          </a:p>
          <a:p>
            <a:r>
              <a:rPr lang="en-US" sz="1800" b="1" dirty="0" smtClean="0"/>
              <a:t>Lean - </a:t>
            </a:r>
            <a:r>
              <a:rPr lang="en-US" sz="1800" dirty="0" smtClean="0"/>
              <a:t>Customer </a:t>
            </a:r>
            <a:r>
              <a:rPr lang="en-US" sz="1800" dirty="0"/>
              <a:t>focused process improvement methodology used to identify and eliminate waste and to standardize work processes</a:t>
            </a:r>
          </a:p>
          <a:p>
            <a:r>
              <a:rPr lang="en-US" sz="1800" b="1" dirty="0"/>
              <a:t>Six </a:t>
            </a:r>
            <a:r>
              <a:rPr lang="en-US" sz="1800" b="1" dirty="0" smtClean="0"/>
              <a:t>Sigma </a:t>
            </a:r>
            <a:r>
              <a:rPr lang="en-US" sz="1800" dirty="0" smtClean="0"/>
              <a:t>– Problem-focused </a:t>
            </a:r>
            <a:r>
              <a:rPr lang="en-US" sz="1800" dirty="0"/>
              <a:t>process improvement methodology with a view that process variation is waste and that utilizes statistics to understand variation</a:t>
            </a:r>
          </a:p>
          <a:p>
            <a:endParaRPr lang="en-US" sz="1600" dirty="0"/>
          </a:p>
        </p:txBody>
      </p:sp>
    </p:spTree>
    <p:extLst>
      <p:ext uri="{BB962C8B-B14F-4D97-AF65-F5344CB8AC3E}">
        <p14:creationId xmlns:p14="http://schemas.microsoft.com/office/powerpoint/2010/main" val="884016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Ethics Requirements</a:t>
            </a:r>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17453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ISO/IEC 17025 Ethics Requirements</a:t>
            </a:r>
          </a:p>
        </p:txBody>
      </p:sp>
      <p:sp>
        <p:nvSpPr>
          <p:cNvPr id="2" name="Text Placeholder 1"/>
          <p:cNvSpPr>
            <a:spLocks noGrp="1"/>
          </p:cNvSpPr>
          <p:nvPr>
            <p:ph type="body" sz="quarter" idx="10"/>
          </p:nvPr>
        </p:nvSpPr>
        <p:spPr>
          <a:xfrm>
            <a:off x="457200" y="1371600"/>
            <a:ext cx="8229600" cy="5090624"/>
          </a:xfrm>
        </p:spPr>
        <p:txBody>
          <a:bodyPr/>
          <a:lstStyle/>
          <a:p>
            <a:pPr marL="0" indent="0">
              <a:buNone/>
            </a:pPr>
            <a:r>
              <a:rPr lang="en-US" dirty="0"/>
              <a:t>The laboratory shall</a:t>
            </a:r>
          </a:p>
          <a:p>
            <a:r>
              <a:rPr lang="en-US" dirty="0"/>
              <a:t>4.1.5 (a) </a:t>
            </a:r>
          </a:p>
          <a:p>
            <a:pPr lvl="1"/>
            <a:r>
              <a:rPr lang="en-US" sz="2400" dirty="0"/>
              <a:t>Have managerial and technical personnel who, irrespective of other responsibilities, have the authority and resources needed to carry out their duties, including the implementation, maintenance and improvement of the management system, and to identify the occurrence of the departures from the management system or from the procedures for performing tests and/or calibrations, and to initiate action to prevent or minimize such departures  </a:t>
            </a:r>
          </a:p>
          <a:p>
            <a:pPr lvl="1"/>
            <a:endParaRPr lang="en-US" dirty="0"/>
          </a:p>
        </p:txBody>
      </p:sp>
    </p:spTree>
    <p:extLst>
      <p:ext uri="{BB962C8B-B14F-4D97-AF65-F5344CB8AC3E}">
        <p14:creationId xmlns:p14="http://schemas.microsoft.com/office/powerpoint/2010/main" val="35771060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ISO/IEC 17025 Ethics Requirements</a:t>
            </a:r>
          </a:p>
        </p:txBody>
      </p:sp>
      <p:sp>
        <p:nvSpPr>
          <p:cNvPr id="2" name="Text Placeholder 1"/>
          <p:cNvSpPr>
            <a:spLocks noGrp="1"/>
          </p:cNvSpPr>
          <p:nvPr>
            <p:ph type="body" sz="quarter" idx="10"/>
          </p:nvPr>
        </p:nvSpPr>
        <p:spPr>
          <a:xfrm>
            <a:off x="381000" y="1066800"/>
            <a:ext cx="8229600" cy="5398401"/>
          </a:xfrm>
        </p:spPr>
        <p:txBody>
          <a:bodyPr/>
          <a:lstStyle/>
          <a:p>
            <a:r>
              <a:rPr lang="en-US" sz="2800" dirty="0"/>
              <a:t>4.1.5 (b)</a:t>
            </a:r>
          </a:p>
          <a:p>
            <a:pPr lvl="1"/>
            <a:r>
              <a:rPr lang="en-US" sz="2400" dirty="0"/>
              <a:t>Have arrangements to ensure that is management and personnel are free from any undue internal and external commercial, financial, and other pressures and influences that may adversely affect the quality of their work</a:t>
            </a:r>
          </a:p>
          <a:p>
            <a:r>
              <a:rPr lang="en-US" sz="2800" dirty="0"/>
              <a:t>4.1.5 (c)</a:t>
            </a:r>
          </a:p>
          <a:p>
            <a:pPr lvl="1"/>
            <a:r>
              <a:rPr lang="en-US" sz="2400" dirty="0"/>
              <a:t>Have policies and procedures to ensure the protection of its customers’ confidential information and proprietary rights, including procedures for protecting the electronic storage and transmission of results</a:t>
            </a:r>
          </a:p>
          <a:p>
            <a:pPr marL="0" indent="0">
              <a:buNone/>
            </a:pPr>
            <a:endParaRPr lang="en-US" sz="2800" dirty="0"/>
          </a:p>
        </p:txBody>
      </p:sp>
    </p:spTree>
    <p:extLst>
      <p:ext uri="{BB962C8B-B14F-4D97-AF65-F5344CB8AC3E}">
        <p14:creationId xmlns:p14="http://schemas.microsoft.com/office/powerpoint/2010/main" val="16345437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ISO/IEC 17025 Ethics Requirements</a:t>
            </a:r>
          </a:p>
        </p:txBody>
      </p:sp>
      <p:sp>
        <p:nvSpPr>
          <p:cNvPr id="2" name="Text Placeholder 1"/>
          <p:cNvSpPr>
            <a:spLocks noGrp="1"/>
          </p:cNvSpPr>
          <p:nvPr>
            <p:ph type="body" sz="quarter" idx="10"/>
          </p:nvPr>
        </p:nvSpPr>
        <p:spPr>
          <a:xfrm>
            <a:off x="457200" y="1371600"/>
            <a:ext cx="8229600" cy="5176802"/>
          </a:xfrm>
        </p:spPr>
        <p:txBody>
          <a:bodyPr/>
          <a:lstStyle/>
          <a:p>
            <a:r>
              <a:rPr lang="en-US" sz="2800" dirty="0"/>
              <a:t>4.1.5 (d)</a:t>
            </a:r>
          </a:p>
          <a:p>
            <a:pPr lvl="1"/>
            <a:r>
              <a:rPr lang="en-US" sz="2400" dirty="0"/>
              <a:t>Have policies and procedures to avoid involvement in any activities that would diminish confidence in its competence, impartiality, judgement or operational integrity</a:t>
            </a:r>
          </a:p>
          <a:p>
            <a:r>
              <a:rPr lang="en-US" sz="2800" dirty="0"/>
              <a:t>4.1.5 (f)</a:t>
            </a:r>
          </a:p>
          <a:p>
            <a:pPr lvl="1"/>
            <a:r>
              <a:rPr lang="en-US" sz="2400" dirty="0"/>
              <a:t>Specify the responsibility, authority and interrelationships of all personnel who manage, perform or verify work affecting the quality of the tests and/or calibrations</a:t>
            </a:r>
          </a:p>
          <a:p>
            <a:pPr lvl="1"/>
            <a:endParaRPr lang="en-US" sz="2400" dirty="0"/>
          </a:p>
          <a:p>
            <a:pPr marL="457200" lvl="1" indent="0">
              <a:buNone/>
            </a:pPr>
            <a:endParaRPr lang="en-US" sz="2400" dirty="0"/>
          </a:p>
        </p:txBody>
      </p:sp>
    </p:spTree>
    <p:extLst>
      <p:ext uri="{BB962C8B-B14F-4D97-AF65-F5344CB8AC3E}">
        <p14:creationId xmlns:p14="http://schemas.microsoft.com/office/powerpoint/2010/main" val="3434512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77273"/>
          </a:xfrm>
        </p:spPr>
        <p:txBody>
          <a:bodyPr/>
          <a:lstStyle/>
          <a:p>
            <a:r>
              <a:rPr lang="en-US" dirty="0"/>
              <a:t>Ethical Considerations in the Laboratory</a:t>
            </a:r>
          </a:p>
        </p:txBody>
      </p:sp>
      <p:sp>
        <p:nvSpPr>
          <p:cNvPr id="3" name="Text Placeholder 2"/>
          <p:cNvSpPr>
            <a:spLocks noGrp="1"/>
          </p:cNvSpPr>
          <p:nvPr>
            <p:ph type="body" sz="quarter" idx="10"/>
          </p:nvPr>
        </p:nvSpPr>
        <p:spPr>
          <a:xfrm>
            <a:off x="457200" y="1752600"/>
            <a:ext cx="8229600" cy="3564053"/>
          </a:xfrm>
        </p:spPr>
        <p:txBody>
          <a:bodyPr/>
          <a:lstStyle/>
          <a:p>
            <a:r>
              <a:rPr lang="en-US" sz="2400" dirty="0"/>
              <a:t>The laboratory should have a policy in place addressing the laboratory’s position on ethics, integrity, and code of conduct. Procedures based on this policy should be put in place that define exactly how the policy will be implemented and ensured. </a:t>
            </a:r>
          </a:p>
          <a:p>
            <a:r>
              <a:rPr lang="en-US" sz="2400" dirty="0"/>
              <a:t>Detecting and deterring testing or actions which are improper, unethical, or even illegal must be the culture established by management. </a:t>
            </a:r>
          </a:p>
          <a:p>
            <a:r>
              <a:rPr lang="en-US" sz="2400" dirty="0"/>
              <a:t>Ensure all employees and non-paid staff are informed!</a:t>
            </a:r>
          </a:p>
        </p:txBody>
      </p:sp>
    </p:spTree>
    <p:extLst>
      <p:ext uri="{BB962C8B-B14F-4D97-AF65-F5344CB8AC3E}">
        <p14:creationId xmlns:p14="http://schemas.microsoft.com/office/powerpoint/2010/main" val="30665936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77273"/>
          </a:xfrm>
        </p:spPr>
        <p:txBody>
          <a:bodyPr/>
          <a:lstStyle/>
          <a:p>
            <a:r>
              <a:rPr lang="en-US" dirty="0"/>
              <a:t>Ethical Considerations in the Laboratory, continued</a:t>
            </a:r>
          </a:p>
        </p:txBody>
      </p:sp>
      <p:sp>
        <p:nvSpPr>
          <p:cNvPr id="3" name="Text Placeholder 2"/>
          <p:cNvSpPr>
            <a:spLocks noGrp="1"/>
          </p:cNvSpPr>
          <p:nvPr>
            <p:ph type="body" sz="quarter" idx="10"/>
          </p:nvPr>
        </p:nvSpPr>
        <p:spPr>
          <a:xfrm>
            <a:off x="457200" y="1587292"/>
            <a:ext cx="8229600" cy="4302716"/>
          </a:xfrm>
        </p:spPr>
        <p:txBody>
          <a:bodyPr/>
          <a:lstStyle/>
          <a:p>
            <a:r>
              <a:rPr lang="en-US" sz="2400" dirty="0"/>
              <a:t>An ethics program should include written ethics agreements, examples of improper practices, examples of improper data manipulations, requirements for an ethics program training, and any resources available to employees. </a:t>
            </a:r>
          </a:p>
          <a:p>
            <a:r>
              <a:rPr lang="en-US" sz="2400" dirty="0"/>
              <a:t>Employees must understand the consequences of unethical behavior </a:t>
            </a:r>
          </a:p>
          <a:p>
            <a:r>
              <a:rPr lang="en-US" sz="2400" dirty="0"/>
              <a:t>APHL is a source of webinars on Ethics and Ethical Practices; internal sources such as Offices of the Inspector General of an agency, for example, may also be a good resource for provision of training.</a:t>
            </a:r>
          </a:p>
        </p:txBody>
      </p:sp>
    </p:spTree>
    <p:extLst>
      <p:ext uri="{BB962C8B-B14F-4D97-AF65-F5344CB8AC3E}">
        <p14:creationId xmlns:p14="http://schemas.microsoft.com/office/powerpoint/2010/main" val="34946440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77273"/>
          </a:xfrm>
        </p:spPr>
        <p:txBody>
          <a:bodyPr/>
          <a:lstStyle/>
          <a:p>
            <a:r>
              <a:rPr lang="en-US" dirty="0"/>
              <a:t>Ethical </a:t>
            </a:r>
            <a:r>
              <a:rPr lang="en-US" dirty="0" smtClean="0"/>
              <a:t>Considerations </a:t>
            </a:r>
            <a:r>
              <a:rPr lang="en-US" dirty="0"/>
              <a:t>in the Laboratory, continues</a:t>
            </a:r>
          </a:p>
        </p:txBody>
      </p:sp>
      <p:sp>
        <p:nvSpPr>
          <p:cNvPr id="3" name="Content Placeholder 2"/>
          <p:cNvSpPr>
            <a:spLocks noGrp="1"/>
          </p:cNvSpPr>
          <p:nvPr>
            <p:ph sz="half" idx="1"/>
          </p:nvPr>
        </p:nvSpPr>
        <p:spPr>
          <a:xfrm>
            <a:off x="457200" y="1600200"/>
            <a:ext cx="4876800" cy="4364272"/>
          </a:xfrm>
        </p:spPr>
        <p:txBody>
          <a:bodyPr/>
          <a:lstStyle/>
          <a:p>
            <a:r>
              <a:rPr lang="en-US" sz="2000" dirty="0"/>
              <a:t>Improper actions include unauthorized intentional or unintentional deviations from analytical practices which are contract-specified or method-specified.</a:t>
            </a:r>
          </a:p>
          <a:p>
            <a:r>
              <a:rPr lang="en-US" sz="2000" dirty="0"/>
              <a:t>Unethical or illegal actions are the deliberate falsification of analytical or quality control results, where failed method or contractual requirements are made to appear acceptable. </a:t>
            </a:r>
          </a:p>
          <a:p>
            <a:endParaRPr lang="en-US" dirty="0"/>
          </a:p>
        </p:txBody>
      </p:sp>
      <p:pic>
        <p:nvPicPr>
          <p:cNvPr id="5" name="Content Placeholder 4"/>
          <p:cNvPicPr>
            <a:picLocks noGrp="1" noChangeAspect="1"/>
          </p:cNvPicPr>
          <p:nvPr>
            <p:ph sz="half" idx="2"/>
          </p:nvPr>
        </p:nvPicPr>
        <p:blipFill>
          <a:blip r:embed="rId2"/>
          <a:stretch>
            <a:fillRect/>
          </a:stretch>
        </p:blipFill>
        <p:spPr>
          <a:xfrm>
            <a:off x="5780442" y="1555492"/>
            <a:ext cx="2906358" cy="3707525"/>
          </a:xfrm>
          <a:prstGeom prst="rect">
            <a:avLst/>
          </a:prstGeom>
        </p:spPr>
      </p:pic>
    </p:spTree>
    <p:extLst>
      <p:ext uri="{BB962C8B-B14F-4D97-AF65-F5344CB8AC3E}">
        <p14:creationId xmlns:p14="http://schemas.microsoft.com/office/powerpoint/2010/main" val="8492814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77273"/>
          </a:xfrm>
        </p:spPr>
        <p:txBody>
          <a:bodyPr/>
          <a:lstStyle/>
          <a:p>
            <a:r>
              <a:rPr lang="en-US" dirty="0"/>
              <a:t>Ethical Considerations in the Laboratory, continued</a:t>
            </a:r>
          </a:p>
        </p:txBody>
      </p:sp>
      <p:sp>
        <p:nvSpPr>
          <p:cNvPr id="3" name="Text Placeholder 2"/>
          <p:cNvSpPr>
            <a:spLocks noGrp="1"/>
          </p:cNvSpPr>
          <p:nvPr>
            <p:ph type="body" sz="quarter" idx="10"/>
          </p:nvPr>
        </p:nvSpPr>
        <p:spPr>
          <a:xfrm>
            <a:off x="457200" y="1752600"/>
            <a:ext cx="8229600" cy="4154984"/>
          </a:xfrm>
        </p:spPr>
        <p:txBody>
          <a:bodyPr/>
          <a:lstStyle/>
          <a:p>
            <a:r>
              <a:rPr lang="en-US" sz="2200" dirty="0"/>
              <a:t>Have in place a “whistle-blower” reporting policy that encourages all personnel to report suspected improper, unethical, or illegal activities without fear of retribution.</a:t>
            </a:r>
          </a:p>
          <a:p>
            <a:r>
              <a:rPr lang="en-US" sz="2200" dirty="0"/>
              <a:t>Investigate any allegations promptly and thoroughly.</a:t>
            </a:r>
          </a:p>
          <a:p>
            <a:r>
              <a:rPr lang="en-US" sz="2200" dirty="0"/>
              <a:t>Require initial and annual ethics training </a:t>
            </a:r>
          </a:p>
          <a:p>
            <a:r>
              <a:rPr lang="en-US" sz="2200" dirty="0"/>
              <a:t>Ensure changes to data (policies and procedures) is reviewed as part of the internal audit program </a:t>
            </a:r>
          </a:p>
          <a:p>
            <a:r>
              <a:rPr lang="en-US" sz="2200" dirty="0"/>
              <a:t>Require an explanation and sign-off on all manual changes to data </a:t>
            </a:r>
          </a:p>
          <a:p>
            <a:r>
              <a:rPr lang="en-US" sz="2200" dirty="0"/>
              <a:t>Where available, in instrument software or LIMS, all electronic tracking and audit functions must be enabled </a:t>
            </a:r>
          </a:p>
        </p:txBody>
      </p:sp>
    </p:spTree>
    <p:extLst>
      <p:ext uri="{BB962C8B-B14F-4D97-AF65-F5344CB8AC3E}">
        <p14:creationId xmlns:p14="http://schemas.microsoft.com/office/powerpoint/2010/main" val="3703132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708160"/>
          </a:xfrm>
        </p:spPr>
        <p:txBody>
          <a:bodyPr/>
          <a:lstStyle/>
          <a:p>
            <a:r>
              <a:rPr lang="en-US" sz="3600" dirty="0"/>
              <a:t>Consider Contract Requirements and Laws When Developing Ethics Policies and Procedures-Examples</a:t>
            </a:r>
          </a:p>
        </p:txBody>
      </p:sp>
      <p:sp>
        <p:nvSpPr>
          <p:cNvPr id="3" name="Text Placeholder 2"/>
          <p:cNvSpPr>
            <a:spLocks noGrp="1"/>
          </p:cNvSpPr>
          <p:nvPr>
            <p:ph type="body" sz="quarter" idx="10"/>
          </p:nvPr>
        </p:nvSpPr>
        <p:spPr>
          <a:xfrm>
            <a:off x="304800" y="1905000"/>
            <a:ext cx="8229600" cy="4388894"/>
          </a:xfrm>
        </p:spPr>
        <p:txBody>
          <a:bodyPr/>
          <a:lstStyle/>
          <a:p>
            <a:r>
              <a:rPr lang="en-US" sz="2000" dirty="0"/>
              <a:t>National Institutes of Health</a:t>
            </a:r>
          </a:p>
          <a:p>
            <a:pPr lvl="1"/>
            <a:r>
              <a:rPr lang="en-US" sz="1600" dirty="0"/>
              <a:t>Title 42 CFR 93, PHS Policies on Research Misconduct, Subpart C, </a:t>
            </a:r>
            <a:br>
              <a:rPr lang="en-US" sz="1600" dirty="0"/>
            </a:br>
            <a:r>
              <a:rPr lang="en-US" sz="1600" dirty="0"/>
              <a:t>“Responsibilities of Institutions”  </a:t>
            </a:r>
          </a:p>
          <a:p>
            <a:pPr lvl="1"/>
            <a:r>
              <a:rPr lang="en-US" sz="1600" dirty="0"/>
              <a:t>Recipient responsibilities are required to have written policies and procedures for addressing allegations of  research misconduct and take all reasonable and practical steps to foster research integrity. </a:t>
            </a:r>
          </a:p>
          <a:p>
            <a:pPr lvl="1"/>
            <a:r>
              <a:rPr lang="en-US" sz="1600" dirty="0"/>
              <a:t>Research misconduct is defined  as the fabrication, falsification, or plagiarism in proposing, performing, or reviewing research, or in  reporting research results. </a:t>
            </a:r>
          </a:p>
          <a:p>
            <a:r>
              <a:rPr lang="en-US" sz="2000" dirty="0"/>
              <a:t>HIPAA Privacy Rule</a:t>
            </a:r>
          </a:p>
          <a:p>
            <a:pPr lvl="1"/>
            <a:r>
              <a:rPr lang="en-US" sz="1600" dirty="0">
                <a:hlinkClick r:id="rId2"/>
              </a:rPr>
              <a:t>Health Insurance Portability and Accountability Act of 1996</a:t>
            </a:r>
            <a:endParaRPr lang="en-US" sz="1600" dirty="0"/>
          </a:p>
          <a:p>
            <a:pPr lvl="1"/>
            <a:r>
              <a:rPr lang="en-US" sz="1600" dirty="0"/>
              <a:t>A set of federal standards to protect the privacy of patients’ medical records and other health information maintained by covered health plans</a:t>
            </a:r>
          </a:p>
          <a:p>
            <a:pPr lvl="1"/>
            <a:r>
              <a:rPr lang="en-US" sz="1600" dirty="0"/>
              <a:t>The HIPAA Security Rule establishes national standards for the security of electronic protected health information. </a:t>
            </a:r>
          </a:p>
          <a:p>
            <a:endParaRPr lang="en-US" sz="2000" dirty="0"/>
          </a:p>
        </p:txBody>
      </p:sp>
    </p:spTree>
    <p:extLst>
      <p:ext uri="{BB962C8B-B14F-4D97-AF65-F5344CB8AC3E}">
        <p14:creationId xmlns:p14="http://schemas.microsoft.com/office/powerpoint/2010/main" val="29163476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0164"/>
          </a:xfrm>
        </p:spPr>
        <p:txBody>
          <a:bodyPr/>
          <a:lstStyle/>
          <a:p>
            <a:r>
              <a:rPr lang="en-US" sz="3600" dirty="0"/>
              <a:t>Codes of Ethics</a:t>
            </a:r>
          </a:p>
        </p:txBody>
      </p:sp>
      <p:sp>
        <p:nvSpPr>
          <p:cNvPr id="3" name="Text Placeholder 2"/>
          <p:cNvSpPr>
            <a:spLocks noGrp="1"/>
          </p:cNvSpPr>
          <p:nvPr>
            <p:ph type="body" sz="quarter" idx="10"/>
          </p:nvPr>
        </p:nvSpPr>
        <p:spPr>
          <a:xfrm>
            <a:off x="304800" y="990600"/>
            <a:ext cx="8229600" cy="4733604"/>
          </a:xfrm>
        </p:spPr>
        <p:txBody>
          <a:bodyPr/>
          <a:lstStyle/>
          <a:p>
            <a:pPr marL="0" indent="0">
              <a:buNone/>
            </a:pPr>
            <a:r>
              <a:rPr lang="en-US" sz="2000" dirty="0"/>
              <a:t> An Example Outline of a Professional Code of Ethics:</a:t>
            </a:r>
          </a:p>
          <a:p>
            <a:pPr marL="0" indent="0">
              <a:buNone/>
            </a:pPr>
            <a:r>
              <a:rPr lang="en-US" sz="2000" dirty="0"/>
              <a:t>American Chemical Society (www.acs.org)</a:t>
            </a:r>
          </a:p>
          <a:p>
            <a:pPr lvl="1"/>
            <a:r>
              <a:rPr lang="en-US" sz="1400" dirty="0"/>
              <a:t>Chemical Professionals acknowledge their responsibilities to:</a:t>
            </a:r>
          </a:p>
          <a:p>
            <a:pPr lvl="2"/>
            <a:r>
              <a:rPr lang="en-US" sz="1400" dirty="0"/>
              <a:t>The Public</a:t>
            </a:r>
          </a:p>
          <a:p>
            <a:pPr lvl="2"/>
            <a:r>
              <a:rPr lang="en-US" sz="1400" dirty="0"/>
              <a:t>To the Science of Chemistry</a:t>
            </a:r>
          </a:p>
          <a:p>
            <a:pPr lvl="2"/>
            <a:r>
              <a:rPr lang="en-US" sz="1400" dirty="0"/>
              <a:t>To Their Profession</a:t>
            </a:r>
          </a:p>
          <a:p>
            <a:pPr marL="1371600" lvl="3" indent="0">
              <a:buNone/>
            </a:pPr>
            <a:r>
              <a:rPr lang="en-US" sz="1400" i="1" dirty="0"/>
              <a:t>Chemical professionals should strive to remain current with developments in their field, share ideas and information, keep accurate and complete laboratory records, maintain integrity in all conduct and publications, and give due credit to the contributions of others. Conflicts of interest and scientific misconduct, such as fabrication, falsification, and plagiarism, are incompatible with this Code.</a:t>
            </a:r>
          </a:p>
          <a:p>
            <a:pPr lvl="2"/>
            <a:r>
              <a:rPr lang="en-US" sz="1400" dirty="0"/>
              <a:t>To Their Employer</a:t>
            </a:r>
          </a:p>
          <a:p>
            <a:pPr lvl="2"/>
            <a:r>
              <a:rPr lang="en-US" sz="1400" dirty="0"/>
              <a:t>To Their Employees or Subordinates</a:t>
            </a:r>
          </a:p>
          <a:p>
            <a:pPr lvl="2"/>
            <a:r>
              <a:rPr lang="en-US" sz="1400" dirty="0"/>
              <a:t>To Students</a:t>
            </a:r>
          </a:p>
          <a:p>
            <a:pPr lvl="2"/>
            <a:r>
              <a:rPr lang="en-US" sz="1400" dirty="0"/>
              <a:t>To Colleagues</a:t>
            </a:r>
          </a:p>
          <a:p>
            <a:pPr lvl="2"/>
            <a:r>
              <a:rPr lang="en-US" sz="1400" dirty="0"/>
              <a:t>To Their Clients</a:t>
            </a:r>
          </a:p>
          <a:p>
            <a:pPr lvl="2"/>
            <a:r>
              <a:rPr lang="en-US" sz="1400" dirty="0"/>
              <a:t>To the Environment</a:t>
            </a:r>
          </a:p>
          <a:p>
            <a:pPr lvl="2"/>
            <a:r>
              <a:rPr lang="en-US" sz="1400" dirty="0"/>
              <a:t>To Temporary Employees</a:t>
            </a:r>
          </a:p>
        </p:txBody>
      </p:sp>
    </p:spTree>
    <p:extLst>
      <p:ext uri="{BB962C8B-B14F-4D97-AF65-F5344CB8AC3E}">
        <p14:creationId xmlns:p14="http://schemas.microsoft.com/office/powerpoint/2010/main" val="2653382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Goal for Module</a:t>
            </a:r>
          </a:p>
        </p:txBody>
      </p:sp>
      <p:sp>
        <p:nvSpPr>
          <p:cNvPr id="3" name="Content Placeholder 2"/>
          <p:cNvSpPr>
            <a:spLocks noGrp="1"/>
          </p:cNvSpPr>
          <p:nvPr>
            <p:ph type="body" sz="quarter" idx="10"/>
          </p:nvPr>
        </p:nvSpPr>
        <p:spPr>
          <a:xfrm>
            <a:off x="471377" y="1378688"/>
            <a:ext cx="8229600" cy="1569660"/>
          </a:xfrm>
        </p:spPr>
        <p:txBody>
          <a:bodyPr/>
          <a:lstStyle/>
          <a:p>
            <a:pPr marL="0" lvl="0" indent="0">
              <a:buNone/>
            </a:pPr>
            <a:r>
              <a:rPr lang="en-US" sz="2400" dirty="0" smtClean="0"/>
              <a:t>The goal of the learning activity is to provide an overview of  </a:t>
            </a:r>
            <a:r>
              <a:rPr lang="en-US" sz="2400" dirty="0"/>
              <a:t>Personnel Requirements, Laboratory Ethics and Continuous Improvement to better meet the ISO/IEC 17025 standard in your </a:t>
            </a:r>
            <a:r>
              <a:rPr lang="en-US" sz="2400" dirty="0" smtClean="0"/>
              <a:t>laboratory.</a:t>
            </a:r>
            <a:endParaRPr lang="en-US" sz="2400" dirty="0"/>
          </a:p>
        </p:txBody>
      </p:sp>
    </p:spTree>
    <p:extLst>
      <p:ext uri="{BB962C8B-B14F-4D97-AF65-F5344CB8AC3E}">
        <p14:creationId xmlns:p14="http://schemas.microsoft.com/office/powerpoint/2010/main" val="8524326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Continuous Improvement</a:t>
            </a:r>
          </a:p>
        </p:txBody>
      </p:sp>
    </p:spTree>
    <p:extLst>
      <p:ext uri="{BB962C8B-B14F-4D97-AF65-F5344CB8AC3E}">
        <p14:creationId xmlns:p14="http://schemas.microsoft.com/office/powerpoint/2010/main" val="27793836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304800"/>
            <a:ext cx="8839200" cy="1277273"/>
          </a:xfrm>
        </p:spPr>
        <p:txBody>
          <a:bodyPr/>
          <a:lstStyle/>
          <a:p>
            <a:r>
              <a:rPr lang="en-US" dirty="0"/>
              <a:t>ISO/IEC 17025 Continuous Improvement</a:t>
            </a:r>
          </a:p>
        </p:txBody>
      </p:sp>
      <p:sp>
        <p:nvSpPr>
          <p:cNvPr id="2" name="Text Placeholder 1"/>
          <p:cNvSpPr>
            <a:spLocks noGrp="1"/>
          </p:cNvSpPr>
          <p:nvPr>
            <p:ph type="body" sz="quarter" idx="10"/>
          </p:nvPr>
        </p:nvSpPr>
        <p:spPr>
          <a:xfrm>
            <a:off x="244929" y="1828800"/>
            <a:ext cx="8229600" cy="3416320"/>
          </a:xfrm>
        </p:spPr>
        <p:txBody>
          <a:bodyPr/>
          <a:lstStyle/>
          <a:p>
            <a:pPr marL="0" indent="0">
              <a:buNone/>
            </a:pPr>
            <a:r>
              <a:rPr lang="en-US" dirty="0"/>
              <a:t>4.10 Improvement</a:t>
            </a:r>
          </a:p>
          <a:p>
            <a:pPr lvl="1"/>
            <a:r>
              <a:rPr lang="en-US" dirty="0"/>
              <a:t>The laboratory shall continually improve the effectiveness of its management system through policy, quality objectives, audit results, analysis of data, corrective and preventative actions and management review</a:t>
            </a:r>
          </a:p>
          <a:p>
            <a:endParaRPr lang="en-US" dirty="0"/>
          </a:p>
        </p:txBody>
      </p:sp>
    </p:spTree>
    <p:extLst>
      <p:ext uri="{BB962C8B-B14F-4D97-AF65-F5344CB8AC3E}">
        <p14:creationId xmlns:p14="http://schemas.microsoft.com/office/powerpoint/2010/main" val="18223244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Contributions to a Quality Culture</a:t>
            </a:r>
            <a:endParaRPr lang="en-US" dirty="0"/>
          </a:p>
        </p:txBody>
      </p:sp>
      <p:sp>
        <p:nvSpPr>
          <p:cNvPr id="3" name="Content Placeholder 2"/>
          <p:cNvSpPr>
            <a:spLocks noGrp="1"/>
          </p:cNvSpPr>
          <p:nvPr>
            <p:ph sz="half" idx="1"/>
          </p:nvPr>
        </p:nvSpPr>
        <p:spPr>
          <a:xfrm>
            <a:off x="439554" y="1371600"/>
            <a:ext cx="4038600" cy="4648200"/>
          </a:xfrm>
        </p:spPr>
        <p:txBody>
          <a:bodyPr>
            <a:normAutofit fontScale="77500" lnSpcReduction="20000"/>
          </a:bodyPr>
          <a:lstStyle/>
          <a:p>
            <a:r>
              <a:rPr lang="en-US" dirty="0"/>
              <a:t>A Quality Culture can only be accomplished when all staff are involved in the following:</a:t>
            </a:r>
          </a:p>
          <a:p>
            <a:pPr lvl="1"/>
            <a:r>
              <a:rPr lang="en-US" dirty="0"/>
              <a:t>Focusing on the Customer</a:t>
            </a:r>
          </a:p>
          <a:p>
            <a:pPr lvl="1"/>
            <a:r>
              <a:rPr lang="en-US" dirty="0"/>
              <a:t>Leading by example</a:t>
            </a:r>
          </a:p>
          <a:p>
            <a:pPr lvl="1"/>
            <a:r>
              <a:rPr lang="en-US" dirty="0"/>
              <a:t>Continually Improving</a:t>
            </a:r>
          </a:p>
          <a:p>
            <a:pPr lvl="1"/>
            <a:r>
              <a:rPr lang="en-US" dirty="0"/>
              <a:t>Using information and analysis when making decisions (Project Planning)</a:t>
            </a:r>
          </a:p>
          <a:p>
            <a:pPr lvl="1"/>
            <a:r>
              <a:rPr lang="en-US" dirty="0"/>
              <a:t>Strategically Planning for the future</a:t>
            </a:r>
          </a:p>
          <a:p>
            <a:pPr lvl="1"/>
            <a:r>
              <a:rPr lang="en-US" dirty="0"/>
              <a:t>Knowing that cost effective quality measures can improve laboratory performance and decrease costs</a:t>
            </a:r>
          </a:p>
        </p:txBody>
      </p:sp>
      <p:graphicFrame>
        <p:nvGraphicFramePr>
          <p:cNvPr id="8" name="Content Placeholder 7"/>
          <p:cNvGraphicFramePr>
            <a:graphicFrameLocks noGrp="1"/>
          </p:cNvGraphicFramePr>
          <p:nvPr>
            <p:ph sz="half" idx="2"/>
            <p:extLst/>
          </p:nvPr>
        </p:nvGraphicFramePr>
        <p:xfrm>
          <a:off x="4648200" y="1066800"/>
          <a:ext cx="4038600" cy="5289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p:cNvGraphicFramePr/>
          <p:nvPr>
            <p:extLst/>
          </p:nvPr>
        </p:nvGraphicFramePr>
        <p:xfrm>
          <a:off x="4374682" y="762000"/>
          <a:ext cx="3581400" cy="2362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5309271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dirty="0"/>
              <a:t>ISO/IEC 17025 Continuous Improvement</a:t>
            </a:r>
          </a:p>
        </p:txBody>
      </p:sp>
      <p:sp>
        <p:nvSpPr>
          <p:cNvPr id="2" name="Text Placeholder 1"/>
          <p:cNvSpPr>
            <a:spLocks noGrp="1"/>
          </p:cNvSpPr>
          <p:nvPr>
            <p:ph type="body" sz="quarter" idx="10"/>
          </p:nvPr>
        </p:nvSpPr>
        <p:spPr>
          <a:xfrm>
            <a:off x="457200" y="1582073"/>
            <a:ext cx="8229600" cy="5115246"/>
          </a:xfrm>
        </p:spPr>
        <p:txBody>
          <a:bodyPr/>
          <a:lstStyle/>
          <a:p>
            <a:r>
              <a:rPr lang="en-US" sz="2400" dirty="0"/>
              <a:t>Sources for continuous Improvement</a:t>
            </a:r>
          </a:p>
          <a:p>
            <a:pPr lvl="1"/>
            <a:r>
              <a:rPr lang="en-US" sz="2400" dirty="0"/>
              <a:t>4.15 Management Review</a:t>
            </a:r>
          </a:p>
          <a:p>
            <a:pPr lvl="2"/>
            <a:r>
              <a:rPr lang="en-US" dirty="0"/>
              <a:t>The Management Review does a good job covering the overall ISO management system</a:t>
            </a:r>
          </a:p>
          <a:p>
            <a:pPr lvl="2"/>
            <a:r>
              <a:rPr lang="en-US" dirty="0"/>
              <a:t>Use the management review for a source to trend corrective action, customer complaints, etc. to identify and implement continuous improvement </a:t>
            </a:r>
            <a:r>
              <a:rPr lang="en-US" dirty="0" err="1"/>
              <a:t>opportunties</a:t>
            </a:r>
            <a:endParaRPr lang="en-US" dirty="0"/>
          </a:p>
          <a:p>
            <a:pPr lvl="1"/>
            <a:r>
              <a:rPr lang="en-US" sz="2400" dirty="0"/>
              <a:t>Staff input</a:t>
            </a:r>
          </a:p>
          <a:p>
            <a:pPr lvl="1"/>
            <a:r>
              <a:rPr lang="en-US" sz="2400" dirty="0"/>
              <a:t>Quality Improvement tools such as PDSA (PDCA), Lean, Six Sigma, etc. </a:t>
            </a:r>
          </a:p>
          <a:p>
            <a:endParaRPr lang="en-US" dirty="0"/>
          </a:p>
        </p:txBody>
      </p:sp>
    </p:spTree>
    <p:extLst>
      <p:ext uri="{BB962C8B-B14F-4D97-AF65-F5344CB8AC3E}">
        <p14:creationId xmlns:p14="http://schemas.microsoft.com/office/powerpoint/2010/main" val="32936663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Management must ensure that</a:t>
            </a:r>
          </a:p>
        </p:txBody>
      </p:sp>
      <p:graphicFrame>
        <p:nvGraphicFramePr>
          <p:cNvPr id="5" name="Content Placeholder 4"/>
          <p:cNvGraphicFramePr>
            <a:graphicFrameLocks noGrp="1"/>
          </p:cNvGraphicFramePr>
          <p:nvPr>
            <p:ph sz="half" idx="1"/>
            <p:extLst/>
          </p:nvPr>
        </p:nvGraphicFramePr>
        <p:xfrm>
          <a:off x="838200" y="1524000"/>
          <a:ext cx="3429000" cy="3733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3"/>
          <p:cNvSpPr>
            <a:spLocks noGrp="1"/>
          </p:cNvSpPr>
          <p:nvPr>
            <p:ph sz="half" idx="2"/>
          </p:nvPr>
        </p:nvSpPr>
        <p:spPr>
          <a:xfrm>
            <a:off x="4684295" y="1524000"/>
            <a:ext cx="4038600" cy="4343400"/>
          </a:xfrm>
        </p:spPr>
        <p:txBody>
          <a:bodyPr>
            <a:normAutofit fontScale="70000" lnSpcReduction="20000"/>
          </a:bodyPr>
          <a:lstStyle/>
          <a:p>
            <a:r>
              <a:rPr lang="en-US" dirty="0"/>
              <a:t>The QMS is reviewed and monitored and is implemented and followed by all staff</a:t>
            </a:r>
          </a:p>
          <a:p>
            <a:r>
              <a:rPr lang="en-US" dirty="0"/>
              <a:t>Staff are trained and follow a corrective action procedure</a:t>
            </a:r>
          </a:p>
          <a:p>
            <a:r>
              <a:rPr lang="en-US" dirty="0"/>
              <a:t>There is a mechanism to identify possible problems and ways to take action to prevent them (preventive action)</a:t>
            </a:r>
          </a:p>
          <a:p>
            <a:r>
              <a:rPr lang="en-US" dirty="0"/>
              <a:t>Opportunities are identified to improve the effectiveness of the quality system and are implemented</a:t>
            </a:r>
          </a:p>
          <a:p>
            <a:endParaRPr lang="en-US" dirty="0"/>
          </a:p>
        </p:txBody>
      </p:sp>
    </p:spTree>
    <p:extLst>
      <p:ext uri="{BB962C8B-B14F-4D97-AF65-F5344CB8AC3E}">
        <p14:creationId xmlns:p14="http://schemas.microsoft.com/office/powerpoint/2010/main" val="26327703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This module was a:</a:t>
            </a:r>
          </a:p>
        </p:txBody>
      </p:sp>
      <p:sp>
        <p:nvSpPr>
          <p:cNvPr id="3" name="Content Placeholder 2"/>
          <p:cNvSpPr>
            <a:spLocks noGrp="1"/>
          </p:cNvSpPr>
          <p:nvPr>
            <p:ph type="body" sz="quarter" idx="10"/>
          </p:nvPr>
        </p:nvSpPr>
        <p:spPr>
          <a:xfrm>
            <a:off x="457200" y="1219200"/>
            <a:ext cx="8229600" cy="2456057"/>
          </a:xfrm>
        </p:spPr>
        <p:txBody>
          <a:bodyPr/>
          <a:lstStyle/>
          <a:p>
            <a:pPr lvl="0"/>
            <a:r>
              <a:rPr lang="en-US" sz="2400" dirty="0"/>
              <a:t>Review of personnel requirements and understanding that accrediting bodies have additional requirements</a:t>
            </a:r>
          </a:p>
          <a:p>
            <a:pPr lvl="0"/>
            <a:r>
              <a:rPr lang="en-US" sz="2400" dirty="0"/>
              <a:t>Review of laboratory ethics and how it is incorporated into ISO/IEC 17025</a:t>
            </a:r>
          </a:p>
          <a:p>
            <a:pPr lvl="0"/>
            <a:r>
              <a:rPr lang="en-US" sz="2400" dirty="0"/>
              <a:t>Continuous improvement was discussed as it related to ISO/IEC 17025 and beyond</a:t>
            </a:r>
          </a:p>
        </p:txBody>
      </p:sp>
    </p:spTree>
    <p:extLst>
      <p:ext uri="{BB962C8B-B14F-4D97-AF65-F5344CB8AC3E}">
        <p14:creationId xmlns:p14="http://schemas.microsoft.com/office/powerpoint/2010/main" val="21323685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025" y="114822"/>
            <a:ext cx="8229600" cy="661720"/>
          </a:xfrm>
        </p:spPr>
        <p:txBody>
          <a:bodyPr/>
          <a:lstStyle/>
          <a:p>
            <a:r>
              <a:rPr lang="en-US" dirty="0"/>
              <a:t>References</a:t>
            </a:r>
          </a:p>
        </p:txBody>
      </p:sp>
      <p:sp>
        <p:nvSpPr>
          <p:cNvPr id="3" name="Text Placeholder 2"/>
          <p:cNvSpPr>
            <a:spLocks noGrp="1"/>
          </p:cNvSpPr>
          <p:nvPr>
            <p:ph type="body" sz="quarter" idx="10"/>
          </p:nvPr>
        </p:nvSpPr>
        <p:spPr>
          <a:xfrm>
            <a:off x="381000" y="609600"/>
            <a:ext cx="8229600" cy="5903154"/>
          </a:xfrm>
        </p:spPr>
        <p:txBody>
          <a:bodyPr/>
          <a:lstStyle/>
          <a:p>
            <a:r>
              <a:rPr lang="en-US" sz="1600" dirty="0"/>
              <a:t>ISO/IEC 17025:2005-</a:t>
            </a:r>
            <a:r>
              <a:rPr lang="en-US" sz="1600" dirty="0">
                <a:hlinkClick r:id="rId2"/>
              </a:rPr>
              <a:t>https://www.iso.org/standard/39883.html</a:t>
            </a:r>
            <a:endParaRPr lang="en-US" sz="1600" dirty="0"/>
          </a:p>
          <a:p>
            <a:r>
              <a:rPr lang="en-US" sz="1600" dirty="0"/>
              <a:t>Stine, J.  August 30, 2010. ISO/IEC 17025: Data Integrity Begins with Employee Integrity, Quality Digest </a:t>
            </a:r>
            <a:r>
              <a:rPr lang="en-US" sz="1600" dirty="0">
                <a:hlinkClick r:id="rId3"/>
              </a:rPr>
              <a:t>http://www.qualitydigest.com/inside/metrology-article/isoiec-17025-data-integrity-begins-employee-integrity.html#</a:t>
            </a:r>
            <a:endParaRPr lang="en-US" sz="1600" dirty="0"/>
          </a:p>
          <a:p>
            <a:r>
              <a:rPr lang="en-US" sz="1600" dirty="0"/>
              <a:t>APHL Training site </a:t>
            </a:r>
            <a:r>
              <a:rPr lang="en-US" sz="1600" dirty="0">
                <a:hlinkClick r:id="rId4"/>
              </a:rPr>
              <a:t>https://www.aphl.org/training/Pages/default.aspx</a:t>
            </a:r>
            <a:endParaRPr lang="en-US" sz="1600" dirty="0"/>
          </a:p>
          <a:p>
            <a:r>
              <a:rPr lang="en-US" sz="1600" dirty="0"/>
              <a:t>National Institutes of Health Research Misconduct-https://grants.nih.gov/grants/</a:t>
            </a:r>
            <a:r>
              <a:rPr lang="en-US" sz="1600" dirty="0" err="1"/>
              <a:t>research_integrity</a:t>
            </a:r>
            <a:r>
              <a:rPr lang="en-US" sz="1600" dirty="0"/>
              <a:t>/research_misconduct.htm</a:t>
            </a:r>
          </a:p>
          <a:p>
            <a:r>
              <a:rPr lang="en-US" sz="1600" dirty="0"/>
              <a:t>HIPAA-https://www.hhs.gov/hipaa/index.html/</a:t>
            </a:r>
          </a:p>
          <a:p>
            <a:r>
              <a:rPr lang="en-US" sz="1600" dirty="0"/>
              <a:t>Environmental Protection Agency-OEI Quality Systems-https://www.epa.gov/quality</a:t>
            </a:r>
          </a:p>
          <a:p>
            <a:r>
              <a:rPr lang="en-US" sz="1600" dirty="0"/>
              <a:t>American Chemical Society-www.acs.org</a:t>
            </a:r>
          </a:p>
          <a:p>
            <a:r>
              <a:rPr lang="en-US" sz="1600" dirty="0"/>
              <a:t>American Society of Quality- </a:t>
            </a:r>
            <a:r>
              <a:rPr lang="en-US" sz="1600" dirty="0">
                <a:hlinkClick r:id="rId5"/>
              </a:rPr>
              <a:t>www.asq.org</a:t>
            </a:r>
            <a:endParaRPr lang="en-US" sz="1600" dirty="0"/>
          </a:p>
          <a:p>
            <a:r>
              <a:rPr lang="en-US" sz="1600" dirty="0"/>
              <a:t>Minnesota Department of Health Public Health and Quality Improvement Resources &amp; Tools </a:t>
            </a:r>
            <a:r>
              <a:rPr lang="en-US" sz="1600" dirty="0">
                <a:hlinkClick r:id="rId6"/>
              </a:rPr>
              <a:t>http://www.health.state.mn.us/divs/opi/qi/toolbox/</a:t>
            </a:r>
            <a:endParaRPr lang="en-US" sz="1600" dirty="0"/>
          </a:p>
          <a:p>
            <a:r>
              <a:rPr lang="en-US" sz="1600" dirty="0"/>
              <a:t>LEAN- Roos, Daniel, Ph.D.; Womack, James P., Ph.D.; Jones, Daniel T.: The Machine That Changed the World : The Story of Lean Production, Harper Perennial (November 1991) ;  One Pager FAQ, Minnesota Department of Health </a:t>
            </a:r>
            <a:r>
              <a:rPr lang="en-US" sz="1600" dirty="0">
                <a:hlinkClick r:id="rId7"/>
              </a:rPr>
              <a:t>http://www.health.state.mn.us/divs/opi/qi/toolbox/docs/leanessentials.pdf</a:t>
            </a:r>
            <a:endParaRPr lang="en-US" sz="1600" dirty="0"/>
          </a:p>
          <a:p>
            <a:r>
              <a:rPr lang="en-US" sz="1600" dirty="0"/>
              <a:t>Six Sigma</a:t>
            </a:r>
          </a:p>
          <a:p>
            <a:r>
              <a:rPr lang="en-US" sz="1600" dirty="0"/>
              <a:t>PSDA </a:t>
            </a:r>
            <a:r>
              <a:rPr lang="en-US" sz="1600" dirty="0">
                <a:hlinkClick r:id="rId8"/>
              </a:rPr>
              <a:t>The ABCs of PDCA</a:t>
            </a:r>
            <a:r>
              <a:rPr lang="en-US" sz="1600" dirty="0"/>
              <a:t> and </a:t>
            </a:r>
            <a:r>
              <a:rPr lang="en-US" sz="1600" dirty="0">
                <a:hlinkClick r:id="rId9"/>
              </a:rPr>
              <a:t>PDSA Flowchart (PDF)</a:t>
            </a:r>
            <a:r>
              <a:rPr lang="en-US" sz="1600" dirty="0"/>
              <a:t> Public Health Foundation</a:t>
            </a:r>
          </a:p>
          <a:p>
            <a:endParaRPr lang="en-US" dirty="0"/>
          </a:p>
        </p:txBody>
      </p:sp>
    </p:spTree>
    <p:extLst>
      <p:ext uri="{BB962C8B-B14F-4D97-AF65-F5344CB8AC3E}">
        <p14:creationId xmlns:p14="http://schemas.microsoft.com/office/powerpoint/2010/main" val="29040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Personnel Requirements</a:t>
            </a:r>
          </a:p>
        </p:txBody>
      </p:sp>
    </p:spTree>
    <p:extLst>
      <p:ext uri="{BB962C8B-B14F-4D97-AF65-F5344CB8AC3E}">
        <p14:creationId xmlns:p14="http://schemas.microsoft.com/office/powerpoint/2010/main" val="613283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610600" cy="1277273"/>
          </a:xfrm>
        </p:spPr>
        <p:txBody>
          <a:bodyPr/>
          <a:lstStyle/>
          <a:p>
            <a:r>
              <a:rPr lang="en-US" dirty="0"/>
              <a:t>ISO/IEC 17025 Personnel Requirements</a:t>
            </a:r>
          </a:p>
        </p:txBody>
      </p:sp>
      <p:sp>
        <p:nvSpPr>
          <p:cNvPr id="2" name="Text Placeholder 1"/>
          <p:cNvSpPr>
            <a:spLocks noGrp="1"/>
          </p:cNvSpPr>
          <p:nvPr>
            <p:ph type="body" sz="quarter" idx="10"/>
          </p:nvPr>
        </p:nvSpPr>
        <p:spPr>
          <a:xfrm>
            <a:off x="457200" y="1676400"/>
            <a:ext cx="8229600" cy="3268587"/>
          </a:xfrm>
        </p:spPr>
        <p:txBody>
          <a:bodyPr/>
          <a:lstStyle/>
          <a:p>
            <a:pPr marL="0" indent="0">
              <a:buNone/>
            </a:pPr>
            <a:r>
              <a:rPr lang="en-US" sz="2400" dirty="0"/>
              <a:t>Personnel requirements can be found in the standard:</a:t>
            </a:r>
          </a:p>
          <a:p>
            <a:r>
              <a:rPr lang="en-US" sz="2400" dirty="0"/>
              <a:t>4.1 Organization</a:t>
            </a:r>
          </a:p>
          <a:p>
            <a:pPr lvl="1"/>
            <a:r>
              <a:rPr lang="en-US" sz="2400" dirty="0"/>
              <a:t>4.1.5</a:t>
            </a:r>
          </a:p>
          <a:p>
            <a:r>
              <a:rPr lang="en-US" sz="2400" dirty="0"/>
              <a:t>4.2 Management System</a:t>
            </a:r>
          </a:p>
          <a:p>
            <a:pPr lvl="1"/>
            <a:r>
              <a:rPr lang="en-US" sz="2400" dirty="0"/>
              <a:t>4.2.6</a:t>
            </a:r>
          </a:p>
          <a:p>
            <a:r>
              <a:rPr lang="en-US" sz="2400" dirty="0"/>
              <a:t>5.2 Personnel</a:t>
            </a:r>
          </a:p>
          <a:p>
            <a:endParaRPr lang="en-US" dirty="0"/>
          </a:p>
        </p:txBody>
      </p:sp>
    </p:spTree>
    <p:extLst>
      <p:ext uri="{BB962C8B-B14F-4D97-AF65-F5344CB8AC3E}">
        <p14:creationId xmlns:p14="http://schemas.microsoft.com/office/powerpoint/2010/main" val="332683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Personnel Requirements 4.1.5</a:t>
            </a:r>
          </a:p>
        </p:txBody>
      </p:sp>
      <p:sp>
        <p:nvSpPr>
          <p:cNvPr id="2" name="Text Placeholder 1"/>
          <p:cNvSpPr>
            <a:spLocks noGrp="1"/>
          </p:cNvSpPr>
          <p:nvPr>
            <p:ph type="body" sz="quarter" idx="10"/>
          </p:nvPr>
        </p:nvSpPr>
        <p:spPr>
          <a:xfrm>
            <a:off x="457200" y="1219200"/>
            <a:ext cx="8229600" cy="4056495"/>
          </a:xfrm>
        </p:spPr>
        <p:txBody>
          <a:bodyPr/>
          <a:lstStyle/>
          <a:p>
            <a:r>
              <a:rPr lang="en-US" sz="2800" dirty="0"/>
              <a:t>4.1.5 covers policy and procedures that include Ethics</a:t>
            </a:r>
          </a:p>
          <a:p>
            <a:pPr lvl="1"/>
            <a:r>
              <a:rPr lang="en-US" sz="2400" dirty="0"/>
              <a:t>Confidentiality</a:t>
            </a:r>
          </a:p>
          <a:p>
            <a:pPr lvl="1"/>
            <a:r>
              <a:rPr lang="en-US" sz="2400" dirty="0"/>
              <a:t>Organization structure</a:t>
            </a:r>
          </a:p>
          <a:p>
            <a:pPr lvl="1"/>
            <a:r>
              <a:rPr lang="en-US" sz="2400" dirty="0"/>
              <a:t>Supervision</a:t>
            </a:r>
          </a:p>
          <a:p>
            <a:pPr lvl="1"/>
            <a:r>
              <a:rPr lang="en-US" sz="2400" dirty="0"/>
              <a:t>Technical manager (TM)</a:t>
            </a:r>
          </a:p>
          <a:p>
            <a:pPr lvl="1"/>
            <a:r>
              <a:rPr lang="en-US" sz="2400" dirty="0"/>
              <a:t>Quality manager (QM)</a:t>
            </a:r>
          </a:p>
          <a:p>
            <a:pPr lvl="1"/>
            <a:r>
              <a:rPr lang="en-US" sz="2400" dirty="0"/>
              <a:t>Duties for key managerial personnel</a:t>
            </a:r>
          </a:p>
          <a:p>
            <a:r>
              <a:rPr lang="en-US" sz="2400" dirty="0"/>
              <a:t>The last three are explained in more detail in 4.2.6</a:t>
            </a:r>
          </a:p>
        </p:txBody>
      </p:sp>
    </p:spTree>
    <p:extLst>
      <p:ext uri="{BB962C8B-B14F-4D97-AF65-F5344CB8AC3E}">
        <p14:creationId xmlns:p14="http://schemas.microsoft.com/office/powerpoint/2010/main" val="632144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Personnel Requirements 4.2.6</a:t>
            </a:r>
          </a:p>
        </p:txBody>
      </p:sp>
      <p:sp>
        <p:nvSpPr>
          <p:cNvPr id="2" name="Text Placeholder 1"/>
          <p:cNvSpPr>
            <a:spLocks noGrp="1"/>
          </p:cNvSpPr>
          <p:nvPr>
            <p:ph type="body" sz="quarter" idx="10"/>
          </p:nvPr>
        </p:nvSpPr>
        <p:spPr>
          <a:xfrm>
            <a:off x="457200" y="1066800"/>
            <a:ext cx="8229600" cy="4136517"/>
          </a:xfrm>
        </p:spPr>
        <p:txBody>
          <a:bodyPr/>
          <a:lstStyle/>
          <a:p>
            <a:r>
              <a:rPr lang="en-US" sz="2400" dirty="0"/>
              <a:t>4.2.6</a:t>
            </a:r>
          </a:p>
          <a:p>
            <a:pPr lvl="1"/>
            <a:r>
              <a:rPr lang="en-US" sz="1800" dirty="0"/>
              <a:t>The roles and responsibilities of technical manager and the quality manager, including their responsibilities for ensuring compliance with ISO/IEC 17025, shall be defined in the quality manual.  </a:t>
            </a:r>
          </a:p>
          <a:p>
            <a:r>
              <a:rPr lang="en-US" sz="2000" dirty="0"/>
              <a:t>Technical Manager (TM)  </a:t>
            </a:r>
          </a:p>
          <a:p>
            <a:pPr lvl="1"/>
            <a:r>
              <a:rPr lang="en-US" sz="1800" dirty="0"/>
              <a:t>Overall responsibility for the technical operations and the provision of resources needed to ensure the required quality of laboratory operations (4.1.5)</a:t>
            </a:r>
          </a:p>
          <a:p>
            <a:r>
              <a:rPr lang="en-US" sz="2000" dirty="0"/>
              <a:t>Quality Manager (QM)</a:t>
            </a:r>
          </a:p>
          <a:p>
            <a:pPr lvl="1"/>
            <a:r>
              <a:rPr lang="en-US" sz="1800" dirty="0"/>
              <a:t>Overall responsibility and authority for ensuring that the management system related to quality is implemented and followed at all times.  Shall have direct access to the highest level of management at which decisions are made on laboratory policy or resources (4.1.6).    </a:t>
            </a:r>
          </a:p>
        </p:txBody>
      </p:sp>
    </p:spTree>
    <p:extLst>
      <p:ext uri="{BB962C8B-B14F-4D97-AF65-F5344CB8AC3E}">
        <p14:creationId xmlns:p14="http://schemas.microsoft.com/office/powerpoint/2010/main" val="2572176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dirty="0"/>
              <a:t>TM and QM Accrediting Body Requirements</a:t>
            </a:r>
          </a:p>
        </p:txBody>
      </p:sp>
      <p:sp>
        <p:nvSpPr>
          <p:cNvPr id="2" name="Text Placeholder 1"/>
          <p:cNvSpPr>
            <a:spLocks noGrp="1"/>
          </p:cNvSpPr>
          <p:nvPr>
            <p:ph type="body" sz="quarter" idx="10"/>
          </p:nvPr>
        </p:nvSpPr>
        <p:spPr>
          <a:xfrm>
            <a:off x="457200" y="1524000"/>
            <a:ext cx="8229600" cy="3724096"/>
          </a:xfrm>
        </p:spPr>
        <p:txBody>
          <a:bodyPr/>
          <a:lstStyle/>
          <a:p>
            <a:r>
              <a:rPr lang="en-US" sz="2000" dirty="0"/>
              <a:t>Review accrediting body requirements and any other standards being utilized for the TM and QM</a:t>
            </a:r>
          </a:p>
          <a:p>
            <a:r>
              <a:rPr lang="en-US" sz="2000" dirty="0"/>
              <a:t>For example, AIHA has additional requirements for TM</a:t>
            </a:r>
          </a:p>
          <a:p>
            <a:pPr lvl="1"/>
            <a:r>
              <a:rPr lang="en-US" sz="2000" dirty="0"/>
              <a:t>Posses a bachelor’s degree in an applicable physical or biological science</a:t>
            </a:r>
          </a:p>
          <a:p>
            <a:pPr lvl="1"/>
            <a:r>
              <a:rPr lang="en-US" sz="2000" dirty="0"/>
              <a:t>TM shall be present on site at least 20 hours per week or 50 percent of the laboratory operating hours (whichever is less) to address technical issues</a:t>
            </a:r>
          </a:p>
          <a:p>
            <a:pPr lvl="1"/>
            <a:r>
              <a:rPr lang="en-US" sz="2000" dirty="0"/>
              <a:t>Authorize and document that all analyses is accredited and completed  by personnel with appropriate education and/or technical </a:t>
            </a:r>
            <a:r>
              <a:rPr lang="en-US" sz="2000" dirty="0" smtClean="0"/>
              <a:t>background</a:t>
            </a:r>
            <a:endParaRPr lang="en-US" sz="2000" dirty="0"/>
          </a:p>
        </p:txBody>
      </p:sp>
    </p:spTree>
    <p:extLst>
      <p:ext uri="{BB962C8B-B14F-4D97-AF65-F5344CB8AC3E}">
        <p14:creationId xmlns:p14="http://schemas.microsoft.com/office/powerpoint/2010/main" val="4208918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dirty="0"/>
              <a:t>TM and QM Accrediting Body </a:t>
            </a:r>
            <a:r>
              <a:rPr lang="en-US" dirty="0"/>
              <a:t>Requirements </a:t>
            </a:r>
            <a:r>
              <a:rPr lang="en-US" dirty="0" smtClean="0"/>
              <a:t>- continued</a:t>
            </a:r>
            <a:endParaRPr lang="en-US" dirty="0"/>
          </a:p>
        </p:txBody>
      </p:sp>
      <p:sp>
        <p:nvSpPr>
          <p:cNvPr id="2" name="Text Placeholder 1"/>
          <p:cNvSpPr>
            <a:spLocks noGrp="1"/>
          </p:cNvSpPr>
          <p:nvPr>
            <p:ph type="body" sz="quarter" idx="10"/>
          </p:nvPr>
        </p:nvSpPr>
        <p:spPr>
          <a:xfrm>
            <a:off x="457200" y="1524000"/>
            <a:ext cx="8229600" cy="2616101"/>
          </a:xfrm>
        </p:spPr>
        <p:txBody>
          <a:bodyPr/>
          <a:lstStyle/>
          <a:p>
            <a:pPr lvl="1"/>
            <a:r>
              <a:rPr lang="en-US" sz="2000" dirty="0" smtClean="0"/>
              <a:t>Ensure </a:t>
            </a:r>
            <a:r>
              <a:rPr lang="en-US" sz="2000" dirty="0"/>
              <a:t>that adequate supervision is provided for all laboratory technical personnel</a:t>
            </a:r>
          </a:p>
          <a:p>
            <a:pPr lvl="1"/>
            <a:r>
              <a:rPr lang="en-US" sz="2000" dirty="0"/>
              <a:t>Shall function as the approved signature though can assign designee</a:t>
            </a:r>
          </a:p>
          <a:p>
            <a:pPr lvl="2"/>
            <a:r>
              <a:rPr lang="en-US" sz="2000" dirty="0"/>
              <a:t>Designee reflected in Quality Assurance manual </a:t>
            </a:r>
          </a:p>
          <a:p>
            <a:pPr lvl="1"/>
            <a:r>
              <a:rPr lang="en-US" sz="2000" dirty="0"/>
              <a:t>The TM could be the laboratory director and/or managers already in place prior to the accreditation</a:t>
            </a:r>
          </a:p>
          <a:p>
            <a:pPr marL="914400" lvl="2" indent="0">
              <a:buNone/>
            </a:pPr>
            <a:endParaRPr lang="en-US" sz="1000" dirty="0"/>
          </a:p>
        </p:txBody>
      </p:sp>
    </p:spTree>
    <p:extLst>
      <p:ext uri="{BB962C8B-B14F-4D97-AF65-F5344CB8AC3E}">
        <p14:creationId xmlns:p14="http://schemas.microsoft.com/office/powerpoint/2010/main" val="1981428332"/>
      </p:ext>
    </p:extLst>
  </p:cSld>
  <p:clrMapOvr>
    <a:masterClrMapping/>
  </p:clrMapOvr>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Office Theme">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B542C3A0-12DD-45C9-A0DB-E862C8E00C8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mso-contentType ?>
<FormTemplates xmlns="http://schemas.microsoft.com/sharepoint/v3/contenttype/forms">
  <Display>DocumentLibraryForm</Display>
  <Edit>DocumentLibraryForm</Edit>
  <New>DocumentLibraryForm</New>
</FormTemplates>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p:properties xmlns:p="http://schemas.microsoft.com/office/2006/metadata/properties" xmlns:xsi="http://www.w3.org/2001/XMLSchema-instance" xmlns:pc="http://schemas.microsoft.com/office/infopath/2007/PartnerControls">
  <documentManagement>
    <Description xmlns="5af08be3-da31-4ed0-bd15-c2f68cc29029" xsi:nil="true"/>
    <_dlc_DocId xmlns="5af08be3-da31-4ed0-bd15-c2f68cc29029">Q77AU6S3KYZS-4287-170</_dlc_DocId>
    <_dlc_DocIdUrl xmlns="5af08be3-da31-4ed0-bd15-c2f68cc29029">
      <Url>https://www.aphlweb.org/aphl_departments/FS/dfsr/iso17025/_layouts/15/DocIdRedir.aspx?ID=Q77AU6S3KYZS-4287-170</Url>
      <Description>Q77AU6S3KYZS-4287-170</Description>
    </_dlc_DocIdUrl>
    <Module xmlns="fa1fb52d-8fe2-4f49-9882-b9b989e07643">03. Personnel, Ethics, Cont Improvement</Module>
    <Final xmlns="fa1fb52d-8fe2-4f49-9882-b9b989e07643">Ready for Production</Final>
  </documentManagement>
</p:properties>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466DEDA0-8176-4123-B8D8-46C15ECA40C3}">
  <ds:schemaRefs>
    <ds:schemaRef ds:uri="ESRI.ArcGIS.Mapping.OfficeIntegration.PowerPointInfo"/>
  </ds:schemaRefs>
</ds:datastoreItem>
</file>

<file path=customXml/itemProps10.xml><?xml version="1.0" encoding="utf-8"?>
<ds:datastoreItem xmlns:ds="http://schemas.openxmlformats.org/officeDocument/2006/customXml" ds:itemID="{548DD95C-E66F-4510-849A-0B00A5CEED56}">
  <ds:schemaRefs>
    <ds:schemaRef ds:uri="http://schemas.microsoft.com/sharepoint/v3/contenttype/forms"/>
  </ds:schemaRefs>
</ds:datastoreItem>
</file>

<file path=customXml/itemProps11.xml><?xml version="1.0" encoding="utf-8"?>
<ds:datastoreItem xmlns:ds="http://schemas.openxmlformats.org/officeDocument/2006/customXml" ds:itemID="{54D4EB55-8D22-409B-A9F4-4C1494405F9F}">
  <ds:schemaRefs>
    <ds:schemaRef ds:uri="ESRI.ArcGIS.Mapping.OfficeIntegration.PowerPointInfo"/>
  </ds:schemaRefs>
</ds:datastoreItem>
</file>

<file path=customXml/itemProps12.xml><?xml version="1.0" encoding="utf-8"?>
<ds:datastoreItem xmlns:ds="http://schemas.openxmlformats.org/officeDocument/2006/customXml" ds:itemID="{03FF03D1-528E-45AF-9922-1A0BBBA909CB}">
  <ds:schemaRefs>
    <ds:schemaRef ds:uri="ESRI.ArcGIS.Mapping.OfficeIntegration.PowerPointInfo"/>
  </ds:schemaRefs>
</ds:datastoreItem>
</file>

<file path=customXml/itemProps13.xml><?xml version="1.0" encoding="utf-8"?>
<ds:datastoreItem xmlns:ds="http://schemas.openxmlformats.org/officeDocument/2006/customXml" ds:itemID="{F188959C-0977-4BAA-A936-57ECB52BB7A1}">
  <ds:schemaRefs>
    <ds:schemaRef ds:uri="ESRI.ArcGIS.Mapping.OfficeIntegration.PowerPointInfo"/>
  </ds:schemaRefs>
</ds:datastoreItem>
</file>

<file path=customXml/itemProps14.xml><?xml version="1.0" encoding="utf-8"?>
<ds:datastoreItem xmlns:ds="http://schemas.openxmlformats.org/officeDocument/2006/customXml" ds:itemID="{9C5C8FE0-9DF5-4A87-84C8-6EA4B11258FD}">
  <ds:schemaRefs>
    <ds:schemaRef ds:uri="ESRI.ArcGIS.Mapping.OfficeIntegration.PowerPointInfo"/>
  </ds:schemaRefs>
</ds:datastoreItem>
</file>

<file path=customXml/itemProps15.xml><?xml version="1.0" encoding="utf-8"?>
<ds:datastoreItem xmlns:ds="http://schemas.openxmlformats.org/officeDocument/2006/customXml" ds:itemID="{4455359C-A82F-4796-BA4B-2B882485F4BC}">
  <ds:schemaRefs>
    <ds:schemaRef ds:uri="ESRI.ArcGIS.Mapping.OfficeIntegration.PowerPointInfo"/>
  </ds:schemaRefs>
</ds:datastoreItem>
</file>

<file path=customXml/itemProps16.xml><?xml version="1.0" encoding="utf-8"?>
<ds:datastoreItem xmlns:ds="http://schemas.openxmlformats.org/officeDocument/2006/customXml" ds:itemID="{C29AAC04-E94B-48E5-817F-6E95EE7A5B76}">
  <ds:schemaRefs>
    <ds:schemaRef ds:uri="ESRI.ArcGIS.Mapping.OfficeIntegration.PowerPointInfo"/>
  </ds:schemaRefs>
</ds:datastoreItem>
</file>

<file path=customXml/itemProps17.xml><?xml version="1.0" encoding="utf-8"?>
<ds:datastoreItem xmlns:ds="http://schemas.openxmlformats.org/officeDocument/2006/customXml" ds:itemID="{7544C62A-92D9-496F-953A-73B578701840}">
  <ds:schemaRefs>
    <ds:schemaRef ds:uri="ESRI.ArcGIS.Mapping.OfficeIntegration.PowerPointInfo"/>
  </ds:schemaRefs>
</ds:datastoreItem>
</file>

<file path=customXml/itemProps18.xml><?xml version="1.0" encoding="utf-8"?>
<ds:datastoreItem xmlns:ds="http://schemas.openxmlformats.org/officeDocument/2006/customXml" ds:itemID="{0321FBFB-25C0-4F68-9578-731F70FC49E6}">
  <ds:schemaRefs>
    <ds:schemaRef ds:uri="http://schemas.microsoft.com/sharepoint/events"/>
  </ds:schemaRefs>
</ds:datastoreItem>
</file>

<file path=customXml/itemProps19.xml><?xml version="1.0" encoding="utf-8"?>
<ds:datastoreItem xmlns:ds="http://schemas.openxmlformats.org/officeDocument/2006/customXml" ds:itemID="{196FA939-82E4-432E-A989-B60D1079997C}">
  <ds:schemaRefs>
    <ds:schemaRef ds:uri="ESRI.ArcGIS.Mapping.OfficeIntegration.PowerPointInfo"/>
  </ds:schemaRefs>
</ds:datastoreItem>
</file>

<file path=customXml/itemProps2.xml><?xml version="1.0" encoding="utf-8"?>
<ds:datastoreItem xmlns:ds="http://schemas.openxmlformats.org/officeDocument/2006/customXml" ds:itemID="{0DBB0A8D-48BF-4250-8ADA-8C4E4DF96553}">
  <ds:schemaRefs>
    <ds:schemaRef ds:uri="ESRI.ArcGIS.Mapping.OfficeIntegration.PowerPointInfo"/>
  </ds:schemaRefs>
</ds:datastoreItem>
</file>

<file path=customXml/itemProps20.xml><?xml version="1.0" encoding="utf-8"?>
<ds:datastoreItem xmlns:ds="http://schemas.openxmlformats.org/officeDocument/2006/customXml" ds:itemID="{5EC94A90-11B6-4B01-85D7-835C3C610EA7}">
  <ds:schemaRefs>
    <ds:schemaRef ds:uri="ESRI.ArcGIS.Mapping.OfficeIntegration.PowerPointInfo"/>
  </ds:schemaRefs>
</ds:datastoreItem>
</file>

<file path=customXml/itemProps21.xml><?xml version="1.0" encoding="utf-8"?>
<ds:datastoreItem xmlns:ds="http://schemas.openxmlformats.org/officeDocument/2006/customXml" ds:itemID="{5826FE81-E538-4589-9520-3E93D2160F89}">
  <ds:schemaRefs>
    <ds:schemaRef ds:uri="ESRI.ArcGIS.Mapping.OfficeIntegration.PowerPointInfo"/>
  </ds:schemaRefs>
</ds:datastoreItem>
</file>

<file path=customXml/itemProps22.xml><?xml version="1.0" encoding="utf-8"?>
<ds:datastoreItem xmlns:ds="http://schemas.openxmlformats.org/officeDocument/2006/customXml" ds:itemID="{3E2B29F9-6B81-4B70-89D0-42AB53245CB6}">
  <ds:schemaRefs>
    <ds:schemaRef ds:uri="ESRI.ArcGIS.Mapping.OfficeIntegration.PowerPointInfo"/>
  </ds:schemaRefs>
</ds:datastoreItem>
</file>

<file path=customXml/itemProps23.xml><?xml version="1.0" encoding="utf-8"?>
<ds:datastoreItem xmlns:ds="http://schemas.openxmlformats.org/officeDocument/2006/customXml" ds:itemID="{5C43F66C-07F1-463A-B875-242A50107928}">
  <ds:schemaRefs>
    <ds:schemaRef ds:uri="ESRI.ArcGIS.Mapping.OfficeIntegration.PowerPointInfo"/>
  </ds:schemaRefs>
</ds:datastoreItem>
</file>

<file path=customXml/itemProps24.xml><?xml version="1.0" encoding="utf-8"?>
<ds:datastoreItem xmlns:ds="http://schemas.openxmlformats.org/officeDocument/2006/customXml" ds:itemID="{FDFFBCD2-D2F7-49AC-9C79-DEF8F80ABD06}">
  <ds:schemaRefs>
    <ds:schemaRef ds:uri="ESRI.ArcGIS.Mapping.OfficeIntegration.PowerPointInfo"/>
  </ds:schemaRefs>
</ds:datastoreItem>
</file>

<file path=customXml/itemProps25.xml><?xml version="1.0" encoding="utf-8"?>
<ds:datastoreItem xmlns:ds="http://schemas.openxmlformats.org/officeDocument/2006/customXml" ds:itemID="{BFA85535-6ABA-417B-96E9-5BC318D0E645}">
  <ds:schemaRefs>
    <ds:schemaRef ds:uri="ESRI.ArcGIS.Mapping.OfficeIntegration.PowerPointInfo"/>
  </ds:schemaRefs>
</ds:datastoreItem>
</file>

<file path=customXml/itemProps26.xml><?xml version="1.0" encoding="utf-8"?>
<ds:datastoreItem xmlns:ds="http://schemas.openxmlformats.org/officeDocument/2006/customXml" ds:itemID="{25D105FC-7D1B-46CB-B0BC-60E30DEFD3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f08be3-da31-4ed0-bd15-c2f68cc29029"/>
    <ds:schemaRef ds:uri="fa1fb52d-8fe2-4f49-9882-b9b989e076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7.xml><?xml version="1.0" encoding="utf-8"?>
<ds:datastoreItem xmlns:ds="http://schemas.openxmlformats.org/officeDocument/2006/customXml" ds:itemID="{FB4A3A52-1DCF-4C99-BC00-3441BEA399AA}">
  <ds:schemaRefs>
    <ds:schemaRef ds:uri="ESRI.ArcGIS.Mapping.OfficeIntegration.PowerPointInfo"/>
  </ds:schemaRefs>
</ds:datastoreItem>
</file>

<file path=customXml/itemProps28.xml><?xml version="1.0" encoding="utf-8"?>
<ds:datastoreItem xmlns:ds="http://schemas.openxmlformats.org/officeDocument/2006/customXml" ds:itemID="{DCFFE37A-0F73-435F-98C3-A5BF08CD7535}">
  <ds:schemaRefs>
    <ds:schemaRef ds:uri="ESRI.ArcGIS.Mapping.OfficeIntegration.PowerPointInfo"/>
  </ds:schemaRefs>
</ds:datastoreItem>
</file>

<file path=customXml/itemProps29.xml><?xml version="1.0" encoding="utf-8"?>
<ds:datastoreItem xmlns:ds="http://schemas.openxmlformats.org/officeDocument/2006/customXml" ds:itemID="{F290B368-66FD-4A15-A16F-8EAB723F7314}">
  <ds:schemaRefs>
    <ds:schemaRef ds:uri="ESRI.ArcGIS.Mapping.OfficeIntegration.PowerPointInfo"/>
  </ds:schemaRefs>
</ds:datastoreItem>
</file>

<file path=customXml/itemProps3.xml><?xml version="1.0" encoding="utf-8"?>
<ds:datastoreItem xmlns:ds="http://schemas.openxmlformats.org/officeDocument/2006/customXml" ds:itemID="{D2E303A4-EB9B-45D4-8040-42CB668899F1}">
  <ds:schemaRefs>
    <ds:schemaRef ds:uri="ESRI.ArcGIS.Mapping.OfficeIntegration.PowerPointInfo"/>
  </ds:schemaRefs>
</ds:datastoreItem>
</file>

<file path=customXml/itemProps30.xml><?xml version="1.0" encoding="utf-8"?>
<ds:datastoreItem xmlns:ds="http://schemas.openxmlformats.org/officeDocument/2006/customXml" ds:itemID="{54227F77-8CE9-4A4F-9AA0-58EE46410DA5}">
  <ds:schemaRefs>
    <ds:schemaRef ds:uri="ESRI.ArcGIS.Mapping.OfficeIntegration.PowerPointInfo"/>
  </ds:schemaRefs>
</ds:datastoreItem>
</file>

<file path=customXml/itemProps31.xml><?xml version="1.0" encoding="utf-8"?>
<ds:datastoreItem xmlns:ds="http://schemas.openxmlformats.org/officeDocument/2006/customXml" ds:itemID="{BD9B836E-7942-4168-84ED-DB04C52DD171}">
  <ds:schemaRefs>
    <ds:schemaRef ds:uri="ESRI.ArcGIS.Mapping.OfficeIntegration.PowerPointInfo"/>
  </ds:schemaRefs>
</ds:datastoreItem>
</file>

<file path=customXml/itemProps32.xml><?xml version="1.0" encoding="utf-8"?>
<ds:datastoreItem xmlns:ds="http://schemas.openxmlformats.org/officeDocument/2006/customXml" ds:itemID="{A2BBC639-DA30-49A7-ADC6-2980953B3F63}">
  <ds:schemaRefs>
    <ds:schemaRef ds:uri="ESRI.ArcGIS.Mapping.OfficeIntegration.PowerPointInfo"/>
  </ds:schemaRefs>
</ds:datastoreItem>
</file>

<file path=customXml/itemProps33.xml><?xml version="1.0" encoding="utf-8"?>
<ds:datastoreItem xmlns:ds="http://schemas.openxmlformats.org/officeDocument/2006/customXml" ds:itemID="{3E902DBD-76DD-4186-AD13-C85D9B7AB902}">
  <ds:schemaRefs>
    <ds:schemaRef ds:uri="ESRI.ArcGIS.Mapping.OfficeIntegration.PowerPointInfo"/>
  </ds:schemaRefs>
</ds:datastoreItem>
</file>

<file path=customXml/itemProps34.xml><?xml version="1.0" encoding="utf-8"?>
<ds:datastoreItem xmlns:ds="http://schemas.openxmlformats.org/officeDocument/2006/customXml" ds:itemID="{915EE810-39ED-415F-B64D-619A22BE726E}">
  <ds:schemaRefs>
    <ds:schemaRef ds:uri="ESRI.ArcGIS.Mapping.OfficeIntegration.PowerPointInfo"/>
  </ds:schemaRefs>
</ds:datastoreItem>
</file>

<file path=customXml/itemProps35.xml><?xml version="1.0" encoding="utf-8"?>
<ds:datastoreItem xmlns:ds="http://schemas.openxmlformats.org/officeDocument/2006/customXml" ds:itemID="{A9BA46EC-EF08-47BD-A556-54312EED9EC1}">
  <ds:schemaRefs>
    <ds:schemaRef ds:uri="http://purl.org/dc/terms/"/>
    <ds:schemaRef ds:uri="http://schemas.openxmlformats.org/package/2006/metadata/core-properties"/>
    <ds:schemaRef ds:uri="http://purl.org/dc/dcmitype/"/>
    <ds:schemaRef ds:uri="http://purl.org/dc/elements/1.1/"/>
    <ds:schemaRef ds:uri="http://schemas.microsoft.com/office/2006/metadata/properties"/>
    <ds:schemaRef ds:uri="http://schemas.microsoft.com/office/2006/documentManagement/types"/>
    <ds:schemaRef ds:uri="http://schemas.microsoft.com/office/infopath/2007/PartnerControls"/>
    <ds:schemaRef ds:uri="5af08be3-da31-4ed0-bd15-c2f68cc29029"/>
    <ds:schemaRef ds:uri="fa1fb52d-8fe2-4f49-9882-b9b989e07643"/>
    <ds:schemaRef ds:uri="http://www.w3.org/XML/1998/namespace"/>
  </ds:schemaRefs>
</ds:datastoreItem>
</file>

<file path=customXml/itemProps36.xml><?xml version="1.0" encoding="utf-8"?>
<ds:datastoreItem xmlns:ds="http://schemas.openxmlformats.org/officeDocument/2006/customXml" ds:itemID="{A9B464D0-39D1-4FDD-B688-D9DCB651DCAD}">
  <ds:schemaRefs>
    <ds:schemaRef ds:uri="ESRI.ArcGIS.Mapping.OfficeIntegration.PowerPointInfo"/>
  </ds:schemaRefs>
</ds:datastoreItem>
</file>

<file path=customXml/itemProps37.xml><?xml version="1.0" encoding="utf-8"?>
<ds:datastoreItem xmlns:ds="http://schemas.openxmlformats.org/officeDocument/2006/customXml" ds:itemID="{EE76ECA5-5EA3-4DDF-8604-A0C5EDCA5D73}">
  <ds:schemaRefs>
    <ds:schemaRef ds:uri="ESRI.ArcGIS.Mapping.OfficeIntegration.PowerPointInfo"/>
  </ds:schemaRefs>
</ds:datastoreItem>
</file>

<file path=customXml/itemProps38.xml><?xml version="1.0" encoding="utf-8"?>
<ds:datastoreItem xmlns:ds="http://schemas.openxmlformats.org/officeDocument/2006/customXml" ds:itemID="{5230ECC0-8BA5-4A0D-A931-8BD398517947}">
  <ds:schemaRefs>
    <ds:schemaRef ds:uri="ESRI.ArcGIS.Mapping.OfficeIntegration.PowerPointInfo"/>
  </ds:schemaRefs>
</ds:datastoreItem>
</file>

<file path=customXml/itemProps39.xml><?xml version="1.0" encoding="utf-8"?>
<ds:datastoreItem xmlns:ds="http://schemas.openxmlformats.org/officeDocument/2006/customXml" ds:itemID="{C98DF059-8A46-41C2-80A2-18A6A24010E6}">
  <ds:schemaRefs>
    <ds:schemaRef ds:uri="ESRI.ArcGIS.Mapping.OfficeIntegration.PowerPointInfo"/>
  </ds:schemaRefs>
</ds:datastoreItem>
</file>

<file path=customXml/itemProps4.xml><?xml version="1.0" encoding="utf-8"?>
<ds:datastoreItem xmlns:ds="http://schemas.openxmlformats.org/officeDocument/2006/customXml" ds:itemID="{3E617227-2BD4-4881-8D44-1187655793C0}">
  <ds:schemaRefs>
    <ds:schemaRef ds:uri="ESRI.ArcGIS.Mapping.OfficeIntegration.PowerPointInfo"/>
  </ds:schemaRefs>
</ds:datastoreItem>
</file>

<file path=customXml/itemProps40.xml><?xml version="1.0" encoding="utf-8"?>
<ds:datastoreItem xmlns:ds="http://schemas.openxmlformats.org/officeDocument/2006/customXml" ds:itemID="{F5272A79-3F55-4CAB-A107-46B417E97E84}">
  <ds:schemaRefs>
    <ds:schemaRef ds:uri="ESRI.ArcGIS.Mapping.OfficeIntegration.PowerPointInfo"/>
  </ds:schemaRefs>
</ds:datastoreItem>
</file>

<file path=customXml/itemProps41.xml><?xml version="1.0" encoding="utf-8"?>
<ds:datastoreItem xmlns:ds="http://schemas.openxmlformats.org/officeDocument/2006/customXml" ds:itemID="{11E68E8E-F173-4F8E-B312-6E3A15FF825E}">
  <ds:schemaRefs>
    <ds:schemaRef ds:uri="ESRI.ArcGIS.Mapping.OfficeIntegration.PowerPointInfo"/>
  </ds:schemaRefs>
</ds:datastoreItem>
</file>

<file path=customXml/itemProps42.xml><?xml version="1.0" encoding="utf-8"?>
<ds:datastoreItem xmlns:ds="http://schemas.openxmlformats.org/officeDocument/2006/customXml" ds:itemID="{4E7AFAD3-A568-4CEF-8A43-ECA5A58E7B69}">
  <ds:schemaRefs>
    <ds:schemaRef ds:uri="ESRI.ArcGIS.Mapping.OfficeIntegration.PowerPointInfo"/>
  </ds:schemaRefs>
</ds:datastoreItem>
</file>

<file path=customXml/itemProps43.xml><?xml version="1.0" encoding="utf-8"?>
<ds:datastoreItem xmlns:ds="http://schemas.openxmlformats.org/officeDocument/2006/customXml" ds:itemID="{5C0B2EBB-69AC-406D-A210-DDACA6AEB0C7}">
  <ds:schemaRefs>
    <ds:schemaRef ds:uri="ESRI.ArcGIS.Mapping.OfficeIntegration.PowerPointInfo"/>
  </ds:schemaRefs>
</ds:datastoreItem>
</file>

<file path=customXml/itemProps44.xml><?xml version="1.0" encoding="utf-8"?>
<ds:datastoreItem xmlns:ds="http://schemas.openxmlformats.org/officeDocument/2006/customXml" ds:itemID="{518F09DD-610E-4075-BC56-B7DF243660DD}">
  <ds:schemaRefs>
    <ds:schemaRef ds:uri="ESRI.ArcGIS.Mapping.OfficeIntegration.PowerPointInfo"/>
  </ds:schemaRefs>
</ds:datastoreItem>
</file>

<file path=customXml/itemProps45.xml><?xml version="1.0" encoding="utf-8"?>
<ds:datastoreItem xmlns:ds="http://schemas.openxmlformats.org/officeDocument/2006/customXml" ds:itemID="{98331C9F-0C9C-4DF9-A2D5-D23182DF5BF1}">
  <ds:schemaRefs>
    <ds:schemaRef ds:uri="ESRI.ArcGIS.Mapping.OfficeIntegration.PowerPointInfo"/>
  </ds:schemaRefs>
</ds:datastoreItem>
</file>

<file path=customXml/itemProps46.xml><?xml version="1.0" encoding="utf-8"?>
<ds:datastoreItem xmlns:ds="http://schemas.openxmlformats.org/officeDocument/2006/customXml" ds:itemID="{9FE70074-89FE-4E5F-9BE6-82EC1B3E3A56}">
  <ds:schemaRefs>
    <ds:schemaRef ds:uri="ESRI.ArcGIS.Mapping.OfficeIntegration.PowerPointInfo"/>
  </ds:schemaRefs>
</ds:datastoreItem>
</file>

<file path=customXml/itemProps47.xml><?xml version="1.0" encoding="utf-8"?>
<ds:datastoreItem xmlns:ds="http://schemas.openxmlformats.org/officeDocument/2006/customXml" ds:itemID="{0B0D479A-D420-44BF-A32E-A7DCD8D7A6C9}">
  <ds:schemaRefs>
    <ds:schemaRef ds:uri="ESRI.ArcGIS.Mapping.OfficeIntegration.PowerPointInfo"/>
  </ds:schemaRefs>
</ds:datastoreItem>
</file>

<file path=customXml/itemProps48.xml><?xml version="1.0" encoding="utf-8"?>
<ds:datastoreItem xmlns:ds="http://schemas.openxmlformats.org/officeDocument/2006/customXml" ds:itemID="{C94CADE6-0054-4362-BA1C-78A07FCA4D23}">
  <ds:schemaRefs>
    <ds:schemaRef ds:uri="ESRI.ArcGIS.Mapping.OfficeIntegration.PowerPointInfo"/>
  </ds:schemaRefs>
</ds:datastoreItem>
</file>

<file path=customXml/itemProps49.xml><?xml version="1.0" encoding="utf-8"?>
<ds:datastoreItem xmlns:ds="http://schemas.openxmlformats.org/officeDocument/2006/customXml" ds:itemID="{3CB14718-F86C-48F9-B5ED-2FF913F5F8EA}">
  <ds:schemaRefs>
    <ds:schemaRef ds:uri="ESRI.ArcGIS.Mapping.OfficeIntegration.PowerPointInfo"/>
  </ds:schemaRefs>
</ds:datastoreItem>
</file>

<file path=customXml/itemProps5.xml><?xml version="1.0" encoding="utf-8"?>
<ds:datastoreItem xmlns:ds="http://schemas.openxmlformats.org/officeDocument/2006/customXml" ds:itemID="{A7A014C6-604F-41C7-8CD6-EFAEC12486BE}">
  <ds:schemaRefs>
    <ds:schemaRef ds:uri="ESRI.ArcGIS.Mapping.OfficeIntegration.PowerPointInfo"/>
  </ds:schemaRefs>
</ds:datastoreItem>
</file>

<file path=customXml/itemProps50.xml><?xml version="1.0" encoding="utf-8"?>
<ds:datastoreItem xmlns:ds="http://schemas.openxmlformats.org/officeDocument/2006/customXml" ds:itemID="{2D3941FC-5EC8-4A52-AB39-876A21E402B2}">
  <ds:schemaRefs>
    <ds:schemaRef ds:uri="ESRI.ArcGIS.Mapping.OfficeIntegration.PowerPointInfo"/>
  </ds:schemaRefs>
</ds:datastoreItem>
</file>

<file path=customXml/itemProps51.xml><?xml version="1.0" encoding="utf-8"?>
<ds:datastoreItem xmlns:ds="http://schemas.openxmlformats.org/officeDocument/2006/customXml" ds:itemID="{CB07F4E0-E5EC-4988-AD39-AD761E4B0FF4}">
  <ds:schemaRefs>
    <ds:schemaRef ds:uri="ESRI.ArcGIS.Mapping.OfficeIntegration.PowerPointInfo"/>
  </ds:schemaRefs>
</ds:datastoreItem>
</file>

<file path=customXml/itemProps52.xml><?xml version="1.0" encoding="utf-8"?>
<ds:datastoreItem xmlns:ds="http://schemas.openxmlformats.org/officeDocument/2006/customXml" ds:itemID="{D149EFD1-3D7E-49DA-88FB-306E508F7142}">
  <ds:schemaRefs>
    <ds:schemaRef ds:uri="ESRI.ArcGIS.Mapping.OfficeIntegration.PowerPointInfo"/>
  </ds:schemaRefs>
</ds:datastoreItem>
</file>

<file path=customXml/itemProps53.xml><?xml version="1.0" encoding="utf-8"?>
<ds:datastoreItem xmlns:ds="http://schemas.openxmlformats.org/officeDocument/2006/customXml" ds:itemID="{5FA0AA7B-E49A-4DB6-B0C4-5318F946CCD8}">
  <ds:schemaRefs>
    <ds:schemaRef ds:uri="ESRI.ArcGIS.Mapping.OfficeIntegration.PowerPointInfo"/>
  </ds:schemaRefs>
</ds:datastoreItem>
</file>

<file path=customXml/itemProps54.xml><?xml version="1.0" encoding="utf-8"?>
<ds:datastoreItem xmlns:ds="http://schemas.openxmlformats.org/officeDocument/2006/customXml" ds:itemID="{6EAB6CF9-6967-427E-B0B8-23EC865871FC}">
  <ds:schemaRefs>
    <ds:schemaRef ds:uri="ESRI.ArcGIS.Mapping.OfficeIntegration.PowerPointInfo"/>
  </ds:schemaRefs>
</ds:datastoreItem>
</file>

<file path=customXml/itemProps55.xml><?xml version="1.0" encoding="utf-8"?>
<ds:datastoreItem xmlns:ds="http://schemas.openxmlformats.org/officeDocument/2006/customXml" ds:itemID="{D0F91A8E-917D-4C48-8932-3E1403E153B8}">
  <ds:schemaRefs>
    <ds:schemaRef ds:uri="ESRI.ArcGIS.Mapping.OfficeIntegration.PowerPointInfo"/>
  </ds:schemaRefs>
</ds:datastoreItem>
</file>

<file path=customXml/itemProps56.xml><?xml version="1.0" encoding="utf-8"?>
<ds:datastoreItem xmlns:ds="http://schemas.openxmlformats.org/officeDocument/2006/customXml" ds:itemID="{EF5FE898-CD85-4A5B-9F20-CEE135BE7203}">
  <ds:schemaRefs>
    <ds:schemaRef ds:uri="ESRI.ArcGIS.Mapping.OfficeIntegration.PowerPointInfo"/>
  </ds:schemaRefs>
</ds:datastoreItem>
</file>

<file path=customXml/itemProps6.xml><?xml version="1.0" encoding="utf-8"?>
<ds:datastoreItem xmlns:ds="http://schemas.openxmlformats.org/officeDocument/2006/customXml" ds:itemID="{5396F036-39EC-4113-AE70-71B49CCB4F26}">
  <ds:schemaRefs>
    <ds:schemaRef ds:uri="ESRI.ArcGIS.Mapping.OfficeIntegration.PowerPointInfo"/>
  </ds:schemaRefs>
</ds:datastoreItem>
</file>

<file path=customXml/itemProps7.xml><?xml version="1.0" encoding="utf-8"?>
<ds:datastoreItem xmlns:ds="http://schemas.openxmlformats.org/officeDocument/2006/customXml" ds:itemID="{9E738231-2982-4EDA-A09B-0758772A5F1D}">
  <ds:schemaRefs>
    <ds:schemaRef ds:uri="ESRI.ArcGIS.Mapping.OfficeIntegration.PowerPointInfo"/>
  </ds:schemaRefs>
</ds:datastoreItem>
</file>

<file path=customXml/itemProps8.xml><?xml version="1.0" encoding="utf-8"?>
<ds:datastoreItem xmlns:ds="http://schemas.openxmlformats.org/officeDocument/2006/customXml" ds:itemID="{A619B994-DBE2-4316-94C7-08C753354DED}">
  <ds:schemaRefs>
    <ds:schemaRef ds:uri="ESRI.ArcGIS.Mapping.OfficeIntegration.PowerPointInfo"/>
  </ds:schemaRefs>
</ds:datastoreItem>
</file>

<file path=customXml/itemProps9.xml><?xml version="1.0" encoding="utf-8"?>
<ds:datastoreItem xmlns:ds="http://schemas.openxmlformats.org/officeDocument/2006/customXml" ds:itemID="{25048C94-B5FB-45DD-8DFC-33F00E6FB842}">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APHL PPT Template_121014</Template>
  <TotalTime>783</TotalTime>
  <Words>2234</Words>
  <Application>Microsoft Office PowerPoint</Application>
  <PresentationFormat>On-screen Show (4:3)</PresentationFormat>
  <Paragraphs>243</Paragraphs>
  <Slides>36</Slides>
  <Notes>27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Calibri</vt:lpstr>
      <vt:lpstr>Franklin Gothic Demi</vt:lpstr>
      <vt:lpstr>Franklin Gothic Medium</vt:lpstr>
      <vt:lpstr>APHL_PPTTemp_120814</vt:lpstr>
      <vt:lpstr>1_Office Theme</vt:lpstr>
      <vt:lpstr>Personnel Requirements, Ethics, and Continuous Improvement</vt:lpstr>
      <vt:lpstr>Abbreviations and Acronyms</vt:lpstr>
      <vt:lpstr>Goal for Module</vt:lpstr>
      <vt:lpstr>Personnel Requirements</vt:lpstr>
      <vt:lpstr>ISO/IEC 17025 Personnel Requirements</vt:lpstr>
      <vt:lpstr>Personnel Requirements 4.1.5</vt:lpstr>
      <vt:lpstr>Personnel Requirements 4.2.6</vt:lpstr>
      <vt:lpstr>TM and QM Accrediting Body Requirements</vt:lpstr>
      <vt:lpstr>TM and QM Accrediting Body Requirements - continued</vt:lpstr>
      <vt:lpstr>TM and QM Accrediting Body Requirements, continued</vt:lpstr>
      <vt:lpstr>Personnel Requirements (5.2)</vt:lpstr>
      <vt:lpstr>Personnel Requirements</vt:lpstr>
      <vt:lpstr>Personnel Requirements</vt:lpstr>
      <vt:lpstr>Personnel Requirements</vt:lpstr>
      <vt:lpstr>Personnel Requirements</vt:lpstr>
      <vt:lpstr>Personnel Training and Authorization Requirements</vt:lpstr>
      <vt:lpstr>Personnel Training and Authorization Requirements</vt:lpstr>
      <vt:lpstr>Accrediting Body Personnel Requirements </vt:lpstr>
      <vt:lpstr>Other Personnel Requirements </vt:lpstr>
      <vt:lpstr>Ethics Requirements</vt:lpstr>
      <vt:lpstr>ISO/IEC 17025 Ethics Requirements</vt:lpstr>
      <vt:lpstr>ISO/IEC 17025 Ethics Requirements</vt:lpstr>
      <vt:lpstr>ISO/IEC 17025 Ethics Requirements</vt:lpstr>
      <vt:lpstr>Ethical Considerations in the Laboratory</vt:lpstr>
      <vt:lpstr>Ethical Considerations in the Laboratory, continued</vt:lpstr>
      <vt:lpstr>Ethical Considerations in the Laboratory, continues</vt:lpstr>
      <vt:lpstr>Ethical Considerations in the Laboratory, continued</vt:lpstr>
      <vt:lpstr>Consider Contract Requirements and Laws When Developing Ethics Policies and Procedures-Examples</vt:lpstr>
      <vt:lpstr>Codes of Ethics</vt:lpstr>
      <vt:lpstr>Continuous Improvement</vt:lpstr>
      <vt:lpstr>ISO/IEC 17025 Continuous Improvement</vt:lpstr>
      <vt:lpstr>Contributions to a Quality Culture</vt:lpstr>
      <vt:lpstr>ISO/IEC 17025 Continuous Improvement</vt:lpstr>
      <vt:lpstr>Management must ensure that</vt:lpstr>
      <vt:lpstr>This module was a:</vt:lpstr>
      <vt:lpstr>References</vt:lpstr>
    </vt:vector>
  </TitlesOfParts>
  <Company>APHLOPS3</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APHL ISO QMS PPT Module 3 - Personnel-Ethics-CI</dc:title>
  <dc:creator>Smith,  Alexandra | APHL</dc:creator>
  <cp:lastModifiedBy>Johnson, Catherine | APHL</cp:lastModifiedBy>
  <cp:revision>58</cp:revision>
  <cp:lastPrinted>2017-03-28T15:11:22Z</cp:lastPrinted>
  <dcterms:created xsi:type="dcterms:W3CDTF">2015-09-04T12:24:31Z</dcterms:created>
  <dcterms:modified xsi:type="dcterms:W3CDTF">2017-06-02T17:57:12Z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0x010100F7BC6C7B60FF484DB3B80FE9E5C87508</vt:lpwstr>
  </property>
  <property fmtid="{D5CDD505-2E9C-101B-9397-08002B2CF9AE}" pid="3" name="_dlc_DocIdItemGuid">
    <vt:lpwstr>5a3e7348-357c-411e-8184-3d0d90b63dee</vt:lpwstr>
  </property>
</Properties>
</file>