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heme/themeOverride1.xml" ContentType="application/vnd.openxmlformats-officedocument.themeOverr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10" r:id="rId4"/>
    <p:sldMasterId id="2147483730" r:id="rId5"/>
  </p:sldMasterIdLst>
  <p:notesMasterIdLst>
    <p:notesMasterId r:id="rId22"/>
  </p:notesMasterIdLst>
  <p:sldIdLst>
    <p:sldId id="315" r:id="rId6"/>
    <p:sldId id="324" r:id="rId7"/>
    <p:sldId id="297" r:id="rId8"/>
    <p:sldId id="259" r:id="rId9"/>
    <p:sldId id="267" r:id="rId10"/>
    <p:sldId id="300" r:id="rId11"/>
    <p:sldId id="273" r:id="rId12"/>
    <p:sldId id="272" r:id="rId13"/>
    <p:sldId id="301" r:id="rId14"/>
    <p:sldId id="266" r:id="rId15"/>
    <p:sldId id="323" r:id="rId16"/>
    <p:sldId id="264" r:id="rId17"/>
    <p:sldId id="311" r:id="rId18"/>
    <p:sldId id="275" r:id="rId19"/>
    <p:sldId id="322" r:id="rId20"/>
    <p:sldId id="325"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niversity Hygienic Lab" initials="UHL" lastIdx="6" clrIdx="0"/>
  <p:cmAuthor id="1" name="State Hygienic Laboratory" initials="SHL" lastIdx="1" clrIdx="1"/>
  <p:cmAuthor id="2" name="State Hygienic Lab" initials="SHL"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16" autoAdjust="0"/>
    <p:restoredTop sz="88402" autoAdjust="0"/>
  </p:normalViewPr>
  <p:slideViewPr>
    <p:cSldViewPr>
      <p:cViewPr varScale="1">
        <p:scale>
          <a:sx n="59" d="100"/>
          <a:sy n="59" d="100"/>
        </p:scale>
        <p:origin x="792" y="78"/>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D3C6B17-1DB3-4273-9489-0CB3E55ABE15}" type="doc">
      <dgm:prSet loTypeId="urn:microsoft.com/office/officeart/2005/8/layout/hierarchy6" loCatId="hierarchy" qsTypeId="urn:microsoft.com/office/officeart/2005/8/quickstyle/3d4" qsCatId="3D" csTypeId="urn:microsoft.com/office/officeart/2005/8/colors/colorful3" csCatId="colorful" phldr="1"/>
      <dgm:spPr/>
      <dgm:t>
        <a:bodyPr/>
        <a:lstStyle/>
        <a:p>
          <a:endParaRPr lang="en-US"/>
        </a:p>
      </dgm:t>
    </dgm:pt>
    <dgm:pt modelId="{7738DEFA-B4EA-4AB1-96FE-A97B700FBA89}">
      <dgm:prSet custT="1"/>
      <dgm:spPr>
        <a:solidFill>
          <a:schemeClr val="accent2">
            <a:lumMod val="40000"/>
            <a:lumOff val="60000"/>
          </a:schemeClr>
        </a:solidFill>
      </dgm:spPr>
      <dgm:t>
        <a:bodyPr/>
        <a:lstStyle/>
        <a:p>
          <a:r>
            <a:rPr lang="en-US" sz="2400" dirty="0">
              <a:solidFill>
                <a:schemeClr val="tx1"/>
              </a:solidFill>
            </a:rPr>
            <a:t>Use empathizing techniques</a:t>
          </a:r>
          <a:r>
            <a:rPr lang="en-US" sz="2400" b="0" dirty="0">
              <a:solidFill>
                <a:schemeClr val="tx1"/>
              </a:solidFill>
            </a:rPr>
            <a:t>:</a:t>
          </a:r>
        </a:p>
      </dgm:t>
    </dgm:pt>
    <dgm:pt modelId="{C6884265-2512-4D19-88E8-FA071D7ABFA3}" type="parTrans" cxnId="{B3126BEB-2E16-4F8D-BA96-A08BB9FB29B3}">
      <dgm:prSet/>
      <dgm:spPr/>
      <dgm:t>
        <a:bodyPr/>
        <a:lstStyle/>
        <a:p>
          <a:endParaRPr lang="en-US"/>
        </a:p>
      </dgm:t>
    </dgm:pt>
    <dgm:pt modelId="{65713B49-DA3C-47FF-AD8B-786AED5AB7D3}" type="sibTrans" cxnId="{B3126BEB-2E16-4F8D-BA96-A08BB9FB29B3}">
      <dgm:prSet/>
      <dgm:spPr/>
      <dgm:t>
        <a:bodyPr/>
        <a:lstStyle/>
        <a:p>
          <a:endParaRPr lang="en-US"/>
        </a:p>
      </dgm:t>
    </dgm:pt>
    <dgm:pt modelId="{C2EFFE80-2C61-437F-B057-DB7B40746459}">
      <dgm:prSet phldrT="[Text]"/>
      <dgm:spPr>
        <a:solidFill>
          <a:schemeClr val="accent4">
            <a:lumMod val="20000"/>
            <a:lumOff val="80000"/>
          </a:schemeClr>
        </a:solidFill>
      </dgm:spPr>
      <dgm:t>
        <a:bodyPr/>
        <a:lstStyle/>
        <a:p>
          <a:r>
            <a:rPr lang="en-US" b="0" dirty="0">
              <a:solidFill>
                <a:schemeClr val="tx1"/>
              </a:solidFill>
            </a:rPr>
            <a:t>Have a sympathetic ear</a:t>
          </a:r>
        </a:p>
      </dgm:t>
    </dgm:pt>
    <dgm:pt modelId="{60F857EB-A59E-4AF1-9E43-96FFA96D5F5C}" type="parTrans" cxnId="{28481B1F-9112-409E-89BD-B9C82A4CA289}">
      <dgm:prSet/>
      <dgm:spPr/>
      <dgm:t>
        <a:bodyPr/>
        <a:lstStyle/>
        <a:p>
          <a:endParaRPr lang="en-US"/>
        </a:p>
      </dgm:t>
    </dgm:pt>
    <dgm:pt modelId="{E37E1D6A-CED6-46F0-A481-B4426ABC8B4B}" type="sibTrans" cxnId="{28481B1F-9112-409E-89BD-B9C82A4CA289}">
      <dgm:prSet/>
      <dgm:spPr/>
      <dgm:t>
        <a:bodyPr/>
        <a:lstStyle/>
        <a:p>
          <a:endParaRPr lang="en-US"/>
        </a:p>
      </dgm:t>
    </dgm:pt>
    <dgm:pt modelId="{68F86C06-4666-4869-9B78-AAF14D46820B}">
      <dgm:prSet/>
      <dgm:spPr>
        <a:solidFill>
          <a:schemeClr val="accent4">
            <a:lumMod val="20000"/>
            <a:lumOff val="80000"/>
          </a:schemeClr>
        </a:solidFill>
      </dgm:spPr>
      <dgm:t>
        <a:bodyPr/>
        <a:lstStyle/>
        <a:p>
          <a:r>
            <a:rPr lang="en-US" b="0">
              <a:solidFill>
                <a:schemeClr val="tx1"/>
              </a:solidFill>
            </a:rPr>
            <a:t>Use the Golden Rule</a:t>
          </a:r>
          <a:endParaRPr lang="en-US" b="0" dirty="0">
            <a:solidFill>
              <a:schemeClr val="tx1"/>
            </a:solidFill>
          </a:endParaRPr>
        </a:p>
      </dgm:t>
    </dgm:pt>
    <dgm:pt modelId="{1A06138B-2925-4E82-B890-A72EFFA9B16B}" type="parTrans" cxnId="{3FD5C2E9-70F1-4D1F-AE4A-2C4555F1C110}">
      <dgm:prSet/>
      <dgm:spPr/>
      <dgm:t>
        <a:bodyPr/>
        <a:lstStyle/>
        <a:p>
          <a:endParaRPr lang="en-US"/>
        </a:p>
      </dgm:t>
    </dgm:pt>
    <dgm:pt modelId="{894AA028-D804-4404-A244-D67ED4073CCD}" type="sibTrans" cxnId="{3FD5C2E9-70F1-4D1F-AE4A-2C4555F1C110}">
      <dgm:prSet/>
      <dgm:spPr/>
      <dgm:t>
        <a:bodyPr/>
        <a:lstStyle/>
        <a:p>
          <a:endParaRPr lang="en-US"/>
        </a:p>
      </dgm:t>
    </dgm:pt>
    <dgm:pt modelId="{A400856F-3A83-4083-9011-BCBD7B9BF47C}">
      <dgm:prSet/>
      <dgm:spPr>
        <a:solidFill>
          <a:schemeClr val="accent4">
            <a:lumMod val="20000"/>
            <a:lumOff val="80000"/>
          </a:schemeClr>
        </a:solidFill>
      </dgm:spPr>
      <dgm:t>
        <a:bodyPr/>
        <a:lstStyle/>
        <a:p>
          <a:r>
            <a:rPr lang="en-US" b="0" dirty="0">
              <a:solidFill>
                <a:schemeClr val="tx1"/>
              </a:solidFill>
            </a:rPr>
            <a:t>“Treat others as you would like to be treated”</a:t>
          </a:r>
        </a:p>
      </dgm:t>
    </dgm:pt>
    <dgm:pt modelId="{E1351DF2-C09F-44A5-A771-7E941DA5A2D9}" type="parTrans" cxnId="{EACA52EF-9CAF-4648-A0E8-ABB66103E11C}">
      <dgm:prSet/>
      <dgm:spPr/>
      <dgm:t>
        <a:bodyPr/>
        <a:lstStyle/>
        <a:p>
          <a:endParaRPr lang="en-US"/>
        </a:p>
      </dgm:t>
    </dgm:pt>
    <dgm:pt modelId="{1EC0DA33-9614-4AB6-B3A4-97D51C5A204D}" type="sibTrans" cxnId="{EACA52EF-9CAF-4648-A0E8-ABB66103E11C}">
      <dgm:prSet/>
      <dgm:spPr/>
      <dgm:t>
        <a:bodyPr/>
        <a:lstStyle/>
        <a:p>
          <a:endParaRPr lang="en-US"/>
        </a:p>
      </dgm:t>
    </dgm:pt>
    <dgm:pt modelId="{0249CB7B-B06C-489A-A611-819B159EEE54}">
      <dgm:prSet/>
      <dgm:spPr>
        <a:solidFill>
          <a:schemeClr val="accent4">
            <a:lumMod val="20000"/>
            <a:lumOff val="80000"/>
          </a:schemeClr>
        </a:solidFill>
      </dgm:spPr>
      <dgm:t>
        <a:bodyPr/>
        <a:lstStyle/>
        <a:p>
          <a:r>
            <a:rPr lang="en-US" b="0">
              <a:solidFill>
                <a:schemeClr val="tx1"/>
              </a:solidFill>
            </a:rPr>
            <a:t>Summarize what the speaker says and the underlying feelings</a:t>
          </a:r>
          <a:endParaRPr lang="en-US" b="0" dirty="0">
            <a:solidFill>
              <a:schemeClr val="tx1"/>
            </a:solidFill>
          </a:endParaRPr>
        </a:p>
      </dgm:t>
    </dgm:pt>
    <dgm:pt modelId="{05ADAF2C-D7CE-4EFD-BE4E-DD45EA64145F}" type="parTrans" cxnId="{8EA4040C-DC9F-4DC1-9F01-642EEE893134}">
      <dgm:prSet/>
      <dgm:spPr/>
      <dgm:t>
        <a:bodyPr/>
        <a:lstStyle/>
        <a:p>
          <a:endParaRPr lang="en-US"/>
        </a:p>
      </dgm:t>
    </dgm:pt>
    <dgm:pt modelId="{00F368BB-6B87-4BA4-8FC3-71592D54592D}" type="sibTrans" cxnId="{8EA4040C-DC9F-4DC1-9F01-642EEE893134}">
      <dgm:prSet/>
      <dgm:spPr/>
      <dgm:t>
        <a:bodyPr/>
        <a:lstStyle/>
        <a:p>
          <a:endParaRPr lang="en-US"/>
        </a:p>
      </dgm:t>
    </dgm:pt>
    <dgm:pt modelId="{0DC8E38A-936B-434E-B665-78229EC4EFB6}">
      <dgm:prSet/>
      <dgm:spPr>
        <a:solidFill>
          <a:schemeClr val="accent4">
            <a:lumMod val="20000"/>
            <a:lumOff val="80000"/>
          </a:schemeClr>
        </a:solidFill>
      </dgm:spPr>
      <dgm:t>
        <a:bodyPr/>
        <a:lstStyle/>
        <a:p>
          <a:r>
            <a:rPr lang="en-US" b="0">
              <a:solidFill>
                <a:schemeClr val="tx1"/>
              </a:solidFill>
            </a:rPr>
            <a:t>Paraphrase the reason for the complaint</a:t>
          </a:r>
          <a:endParaRPr lang="en-US" b="0" dirty="0">
            <a:solidFill>
              <a:schemeClr val="tx1"/>
            </a:solidFill>
          </a:endParaRPr>
        </a:p>
      </dgm:t>
    </dgm:pt>
    <dgm:pt modelId="{CCE7CEE2-7D89-4DAE-AB27-319F3AD7FABA}" type="parTrans" cxnId="{3EDDABCA-CB37-48B5-849C-5C035A947E11}">
      <dgm:prSet/>
      <dgm:spPr/>
      <dgm:t>
        <a:bodyPr/>
        <a:lstStyle/>
        <a:p>
          <a:endParaRPr lang="en-US"/>
        </a:p>
      </dgm:t>
    </dgm:pt>
    <dgm:pt modelId="{04120EC4-A070-4048-9C0B-B46300BFB87E}" type="sibTrans" cxnId="{3EDDABCA-CB37-48B5-849C-5C035A947E11}">
      <dgm:prSet/>
      <dgm:spPr/>
      <dgm:t>
        <a:bodyPr/>
        <a:lstStyle/>
        <a:p>
          <a:endParaRPr lang="en-US"/>
        </a:p>
      </dgm:t>
    </dgm:pt>
    <dgm:pt modelId="{33605E39-ADDB-4C5D-A986-DAA0C43ADADA}">
      <dgm:prSet/>
      <dgm:spPr>
        <a:solidFill>
          <a:schemeClr val="accent4">
            <a:lumMod val="20000"/>
            <a:lumOff val="80000"/>
          </a:schemeClr>
        </a:solidFill>
      </dgm:spPr>
      <dgm:t>
        <a:bodyPr/>
        <a:lstStyle/>
        <a:p>
          <a:r>
            <a:rPr lang="en-US" b="0">
              <a:solidFill>
                <a:schemeClr val="tx1"/>
              </a:solidFill>
            </a:rPr>
            <a:t>Acknowledge feelings</a:t>
          </a:r>
          <a:endParaRPr lang="en-US" b="0" dirty="0">
            <a:solidFill>
              <a:schemeClr val="tx1"/>
            </a:solidFill>
          </a:endParaRPr>
        </a:p>
      </dgm:t>
    </dgm:pt>
    <dgm:pt modelId="{E00FA2AB-87EE-4F89-87D9-531FA1674F04}" type="parTrans" cxnId="{56E6400E-F2CF-4276-8B23-7C18A4CE34C2}">
      <dgm:prSet/>
      <dgm:spPr/>
      <dgm:t>
        <a:bodyPr/>
        <a:lstStyle/>
        <a:p>
          <a:endParaRPr lang="en-US"/>
        </a:p>
      </dgm:t>
    </dgm:pt>
    <dgm:pt modelId="{09D23DA6-A862-4146-B3FB-C50DF9419EC8}" type="sibTrans" cxnId="{56E6400E-F2CF-4276-8B23-7C18A4CE34C2}">
      <dgm:prSet/>
      <dgm:spPr/>
      <dgm:t>
        <a:bodyPr/>
        <a:lstStyle/>
        <a:p>
          <a:endParaRPr lang="en-US"/>
        </a:p>
      </dgm:t>
    </dgm:pt>
    <dgm:pt modelId="{80244EB8-0608-48C3-9E82-E8F570ACAEE2}">
      <dgm:prSet/>
      <dgm:spPr>
        <a:solidFill>
          <a:schemeClr val="accent4">
            <a:lumMod val="20000"/>
            <a:lumOff val="80000"/>
          </a:schemeClr>
        </a:solidFill>
      </dgm:spPr>
      <dgm:t>
        <a:bodyPr/>
        <a:lstStyle/>
        <a:p>
          <a:r>
            <a:rPr lang="en-US" b="0">
              <a:solidFill>
                <a:schemeClr val="tx1"/>
              </a:solidFill>
            </a:rPr>
            <a:t>Ignore the excessive and erroneous</a:t>
          </a:r>
          <a:endParaRPr lang="en-US" b="0" dirty="0">
            <a:solidFill>
              <a:schemeClr val="tx1"/>
            </a:solidFill>
          </a:endParaRPr>
        </a:p>
      </dgm:t>
    </dgm:pt>
    <dgm:pt modelId="{B484D27E-F25B-4F99-A392-5D3FD25842B5}" type="parTrans" cxnId="{6787305C-2E83-4C78-9B5B-53A5CD184900}">
      <dgm:prSet/>
      <dgm:spPr/>
      <dgm:t>
        <a:bodyPr/>
        <a:lstStyle/>
        <a:p>
          <a:endParaRPr lang="en-US"/>
        </a:p>
      </dgm:t>
    </dgm:pt>
    <dgm:pt modelId="{742780C2-6BB8-4087-AFEC-1DA83AD6E88C}" type="sibTrans" cxnId="{6787305C-2E83-4C78-9B5B-53A5CD184900}">
      <dgm:prSet/>
      <dgm:spPr/>
      <dgm:t>
        <a:bodyPr/>
        <a:lstStyle/>
        <a:p>
          <a:endParaRPr lang="en-US"/>
        </a:p>
      </dgm:t>
    </dgm:pt>
    <dgm:pt modelId="{1AFA20B7-F468-4C05-B971-B8C42B214D07}">
      <dgm:prSet/>
      <dgm:spPr>
        <a:solidFill>
          <a:schemeClr val="accent4">
            <a:lumMod val="20000"/>
            <a:lumOff val="80000"/>
          </a:schemeClr>
        </a:solidFill>
      </dgm:spPr>
      <dgm:t>
        <a:bodyPr/>
        <a:lstStyle/>
        <a:p>
          <a:r>
            <a:rPr lang="en-US" b="0" dirty="0">
              <a:solidFill>
                <a:schemeClr val="tx1"/>
              </a:solidFill>
            </a:rPr>
            <a:t>Example: insults</a:t>
          </a:r>
        </a:p>
      </dgm:t>
    </dgm:pt>
    <dgm:pt modelId="{94D71B65-B7D0-4829-80BF-B2F38443C906}" type="parTrans" cxnId="{D27A2A8E-BBC3-4664-BC38-BB784DAD5F23}">
      <dgm:prSet/>
      <dgm:spPr/>
      <dgm:t>
        <a:bodyPr/>
        <a:lstStyle/>
        <a:p>
          <a:endParaRPr lang="en-US"/>
        </a:p>
      </dgm:t>
    </dgm:pt>
    <dgm:pt modelId="{726C4FC6-6764-460B-AA7B-BBF52E85DA3B}" type="sibTrans" cxnId="{D27A2A8E-BBC3-4664-BC38-BB784DAD5F23}">
      <dgm:prSet/>
      <dgm:spPr/>
      <dgm:t>
        <a:bodyPr/>
        <a:lstStyle/>
        <a:p>
          <a:endParaRPr lang="en-US"/>
        </a:p>
      </dgm:t>
    </dgm:pt>
    <dgm:pt modelId="{92511470-8D94-443B-9D31-2813C629F6D4}">
      <dgm:prSet/>
      <dgm:spPr>
        <a:solidFill>
          <a:schemeClr val="accent4">
            <a:lumMod val="20000"/>
            <a:lumOff val="80000"/>
          </a:schemeClr>
        </a:solidFill>
      </dgm:spPr>
      <dgm:t>
        <a:bodyPr/>
        <a:lstStyle/>
        <a:p>
          <a:r>
            <a:rPr lang="en-US" b="0" dirty="0">
              <a:solidFill>
                <a:schemeClr val="tx1"/>
              </a:solidFill>
            </a:rPr>
            <a:t>For example, say “You must be very upset about this”</a:t>
          </a:r>
        </a:p>
      </dgm:t>
    </dgm:pt>
    <dgm:pt modelId="{0DE3A4F6-2C15-4000-9483-73D57F61A37D}" type="parTrans" cxnId="{EE9E7D9C-4C60-410C-BA3E-89718B84F2D4}">
      <dgm:prSet/>
      <dgm:spPr/>
      <dgm:t>
        <a:bodyPr/>
        <a:lstStyle/>
        <a:p>
          <a:endParaRPr lang="en-US"/>
        </a:p>
      </dgm:t>
    </dgm:pt>
    <dgm:pt modelId="{3768DA75-AD25-4316-A9EE-FF2FC0EDF1A9}" type="sibTrans" cxnId="{EE9E7D9C-4C60-410C-BA3E-89718B84F2D4}">
      <dgm:prSet/>
      <dgm:spPr/>
      <dgm:t>
        <a:bodyPr/>
        <a:lstStyle/>
        <a:p>
          <a:endParaRPr lang="en-US"/>
        </a:p>
      </dgm:t>
    </dgm:pt>
    <dgm:pt modelId="{37F5E1BA-317D-4376-87C0-DE2074E822B4}" type="pres">
      <dgm:prSet presAssocID="{1D3C6B17-1DB3-4273-9489-0CB3E55ABE15}" presName="mainComposite" presStyleCnt="0">
        <dgm:presLayoutVars>
          <dgm:chPref val="1"/>
          <dgm:dir/>
          <dgm:animOne val="branch"/>
          <dgm:animLvl val="lvl"/>
          <dgm:resizeHandles val="exact"/>
        </dgm:presLayoutVars>
      </dgm:prSet>
      <dgm:spPr/>
      <dgm:t>
        <a:bodyPr/>
        <a:lstStyle/>
        <a:p>
          <a:endParaRPr lang="en-US"/>
        </a:p>
      </dgm:t>
    </dgm:pt>
    <dgm:pt modelId="{A10F01C3-21D1-44E3-B0D2-67F3468F1624}" type="pres">
      <dgm:prSet presAssocID="{1D3C6B17-1DB3-4273-9489-0CB3E55ABE15}" presName="hierFlow" presStyleCnt="0"/>
      <dgm:spPr/>
    </dgm:pt>
    <dgm:pt modelId="{97191462-5773-4AE3-AD9E-8B57F2A4D1DD}" type="pres">
      <dgm:prSet presAssocID="{1D3C6B17-1DB3-4273-9489-0CB3E55ABE15}" presName="hierChild1" presStyleCnt="0">
        <dgm:presLayoutVars>
          <dgm:chPref val="1"/>
          <dgm:animOne val="branch"/>
          <dgm:animLvl val="lvl"/>
        </dgm:presLayoutVars>
      </dgm:prSet>
      <dgm:spPr/>
    </dgm:pt>
    <dgm:pt modelId="{1893B7C1-AE50-4BD3-B546-044C46103232}" type="pres">
      <dgm:prSet presAssocID="{7738DEFA-B4EA-4AB1-96FE-A97B700FBA89}" presName="Name14" presStyleCnt="0"/>
      <dgm:spPr/>
    </dgm:pt>
    <dgm:pt modelId="{14D59B16-5348-4315-B5B7-B3C4CC59B5A4}" type="pres">
      <dgm:prSet presAssocID="{7738DEFA-B4EA-4AB1-96FE-A97B700FBA89}" presName="level1Shape" presStyleLbl="node0" presStyleIdx="0" presStyleCnt="1" custScaleX="275002" custScaleY="96901">
        <dgm:presLayoutVars>
          <dgm:chPref val="3"/>
        </dgm:presLayoutVars>
      </dgm:prSet>
      <dgm:spPr/>
      <dgm:t>
        <a:bodyPr/>
        <a:lstStyle/>
        <a:p>
          <a:endParaRPr lang="en-US"/>
        </a:p>
      </dgm:t>
    </dgm:pt>
    <dgm:pt modelId="{D4156121-C575-4E9C-9F6E-4EC7CDEBF816}" type="pres">
      <dgm:prSet presAssocID="{7738DEFA-B4EA-4AB1-96FE-A97B700FBA89}" presName="hierChild2" presStyleCnt="0"/>
      <dgm:spPr/>
    </dgm:pt>
    <dgm:pt modelId="{6F816BAE-3215-434E-B696-3A3BF5A6F825}" type="pres">
      <dgm:prSet presAssocID="{60F857EB-A59E-4AF1-9E43-96FFA96D5F5C}" presName="Name19" presStyleLbl="parChTrans1D2" presStyleIdx="0" presStyleCnt="3"/>
      <dgm:spPr/>
      <dgm:t>
        <a:bodyPr/>
        <a:lstStyle/>
        <a:p>
          <a:endParaRPr lang="en-US"/>
        </a:p>
      </dgm:t>
    </dgm:pt>
    <dgm:pt modelId="{589B6004-B3A5-4077-8CED-684EEB9F0395}" type="pres">
      <dgm:prSet presAssocID="{C2EFFE80-2C61-437F-B057-DB7B40746459}" presName="Name21" presStyleCnt="0"/>
      <dgm:spPr/>
    </dgm:pt>
    <dgm:pt modelId="{42554EF1-B238-4666-8FB5-FC9388A15FBF}" type="pres">
      <dgm:prSet presAssocID="{C2EFFE80-2C61-437F-B057-DB7B40746459}" presName="level2Shape" presStyleLbl="node2" presStyleIdx="0" presStyleCnt="3"/>
      <dgm:spPr/>
      <dgm:t>
        <a:bodyPr/>
        <a:lstStyle/>
        <a:p>
          <a:endParaRPr lang="en-US"/>
        </a:p>
      </dgm:t>
    </dgm:pt>
    <dgm:pt modelId="{6F208C9C-B161-4B38-91D7-E2E408202C62}" type="pres">
      <dgm:prSet presAssocID="{C2EFFE80-2C61-437F-B057-DB7B40746459}" presName="hierChild3" presStyleCnt="0"/>
      <dgm:spPr/>
    </dgm:pt>
    <dgm:pt modelId="{8A3BD998-0508-4D77-ADAB-29E3ED8659AE}" type="pres">
      <dgm:prSet presAssocID="{1A06138B-2925-4E82-B890-A72EFFA9B16B}" presName="Name19" presStyleLbl="parChTrans1D2" presStyleIdx="1" presStyleCnt="3"/>
      <dgm:spPr/>
      <dgm:t>
        <a:bodyPr/>
        <a:lstStyle/>
        <a:p>
          <a:endParaRPr lang="en-US"/>
        </a:p>
      </dgm:t>
    </dgm:pt>
    <dgm:pt modelId="{025B6A32-D021-41D4-A313-50790FBF85DD}" type="pres">
      <dgm:prSet presAssocID="{68F86C06-4666-4869-9B78-AAF14D46820B}" presName="Name21" presStyleCnt="0"/>
      <dgm:spPr/>
    </dgm:pt>
    <dgm:pt modelId="{EDD3E3D6-DAF8-4D2F-97DF-00FDA4D5B4BF}" type="pres">
      <dgm:prSet presAssocID="{68F86C06-4666-4869-9B78-AAF14D46820B}" presName="level2Shape" presStyleLbl="node2" presStyleIdx="1" presStyleCnt="3"/>
      <dgm:spPr/>
      <dgm:t>
        <a:bodyPr/>
        <a:lstStyle/>
        <a:p>
          <a:endParaRPr lang="en-US"/>
        </a:p>
      </dgm:t>
    </dgm:pt>
    <dgm:pt modelId="{4EBBA338-835F-47E3-9655-4FB3C7308818}" type="pres">
      <dgm:prSet presAssocID="{68F86C06-4666-4869-9B78-AAF14D46820B}" presName="hierChild3" presStyleCnt="0"/>
      <dgm:spPr/>
    </dgm:pt>
    <dgm:pt modelId="{DB3FC084-41C1-4E51-B44D-E81E0DE57F52}" type="pres">
      <dgm:prSet presAssocID="{E1351DF2-C09F-44A5-A771-7E941DA5A2D9}" presName="Name19" presStyleLbl="parChTrans1D3" presStyleIdx="0" presStyleCnt="4"/>
      <dgm:spPr/>
      <dgm:t>
        <a:bodyPr/>
        <a:lstStyle/>
        <a:p>
          <a:endParaRPr lang="en-US"/>
        </a:p>
      </dgm:t>
    </dgm:pt>
    <dgm:pt modelId="{54EFFBC0-DC3F-4904-93CD-C1A52DFAC609}" type="pres">
      <dgm:prSet presAssocID="{A400856F-3A83-4083-9011-BCBD7B9BF47C}" presName="Name21" presStyleCnt="0"/>
      <dgm:spPr/>
    </dgm:pt>
    <dgm:pt modelId="{3DB51F17-40CA-494C-849A-3607BD7D54CB}" type="pres">
      <dgm:prSet presAssocID="{A400856F-3A83-4083-9011-BCBD7B9BF47C}" presName="level2Shape" presStyleLbl="node3" presStyleIdx="0" presStyleCnt="4"/>
      <dgm:spPr/>
      <dgm:t>
        <a:bodyPr/>
        <a:lstStyle/>
        <a:p>
          <a:endParaRPr lang="en-US"/>
        </a:p>
      </dgm:t>
    </dgm:pt>
    <dgm:pt modelId="{81AB87A5-01BA-459A-89CF-8E022DD1D48E}" type="pres">
      <dgm:prSet presAssocID="{A400856F-3A83-4083-9011-BCBD7B9BF47C}" presName="hierChild3" presStyleCnt="0"/>
      <dgm:spPr/>
    </dgm:pt>
    <dgm:pt modelId="{B96EC9FB-5E44-41EF-BE53-160C8E50CEBF}" type="pres">
      <dgm:prSet presAssocID="{05ADAF2C-D7CE-4EFD-BE4E-DD45EA64145F}" presName="Name19" presStyleLbl="parChTrans1D2" presStyleIdx="2" presStyleCnt="3"/>
      <dgm:spPr/>
      <dgm:t>
        <a:bodyPr/>
        <a:lstStyle/>
        <a:p>
          <a:endParaRPr lang="en-US"/>
        </a:p>
      </dgm:t>
    </dgm:pt>
    <dgm:pt modelId="{F0CE4A8E-A901-4A18-BAF5-66C7247387CB}" type="pres">
      <dgm:prSet presAssocID="{0249CB7B-B06C-489A-A611-819B159EEE54}" presName="Name21" presStyleCnt="0"/>
      <dgm:spPr/>
    </dgm:pt>
    <dgm:pt modelId="{131B302C-90F1-4834-A53B-7770FC449324}" type="pres">
      <dgm:prSet presAssocID="{0249CB7B-B06C-489A-A611-819B159EEE54}" presName="level2Shape" presStyleLbl="node2" presStyleIdx="2" presStyleCnt="3"/>
      <dgm:spPr/>
      <dgm:t>
        <a:bodyPr/>
        <a:lstStyle/>
        <a:p>
          <a:endParaRPr lang="en-US"/>
        </a:p>
      </dgm:t>
    </dgm:pt>
    <dgm:pt modelId="{C6C3B8DF-CEED-417C-9951-A6DDEC8704B6}" type="pres">
      <dgm:prSet presAssocID="{0249CB7B-B06C-489A-A611-819B159EEE54}" presName="hierChild3" presStyleCnt="0"/>
      <dgm:spPr/>
    </dgm:pt>
    <dgm:pt modelId="{8926D6C4-F7A4-46A7-8273-BC900526B074}" type="pres">
      <dgm:prSet presAssocID="{CCE7CEE2-7D89-4DAE-AB27-319F3AD7FABA}" presName="Name19" presStyleLbl="parChTrans1D3" presStyleIdx="1" presStyleCnt="4"/>
      <dgm:spPr/>
      <dgm:t>
        <a:bodyPr/>
        <a:lstStyle/>
        <a:p>
          <a:endParaRPr lang="en-US"/>
        </a:p>
      </dgm:t>
    </dgm:pt>
    <dgm:pt modelId="{F0C00EB1-8900-4025-9290-8F7B4BE70D0B}" type="pres">
      <dgm:prSet presAssocID="{0DC8E38A-936B-434E-B665-78229EC4EFB6}" presName="Name21" presStyleCnt="0"/>
      <dgm:spPr/>
    </dgm:pt>
    <dgm:pt modelId="{0B3E08FF-04D2-48CE-8B90-88CB53F4BF78}" type="pres">
      <dgm:prSet presAssocID="{0DC8E38A-936B-434E-B665-78229EC4EFB6}" presName="level2Shape" presStyleLbl="node3" presStyleIdx="1" presStyleCnt="4"/>
      <dgm:spPr/>
      <dgm:t>
        <a:bodyPr/>
        <a:lstStyle/>
        <a:p>
          <a:endParaRPr lang="en-US"/>
        </a:p>
      </dgm:t>
    </dgm:pt>
    <dgm:pt modelId="{B0AF16E5-A8F5-43D5-AE22-E6D8717F979B}" type="pres">
      <dgm:prSet presAssocID="{0DC8E38A-936B-434E-B665-78229EC4EFB6}" presName="hierChild3" presStyleCnt="0"/>
      <dgm:spPr/>
    </dgm:pt>
    <dgm:pt modelId="{48AF3801-9974-4B24-92D7-8C2F8F4EDE56}" type="pres">
      <dgm:prSet presAssocID="{E00FA2AB-87EE-4F89-87D9-531FA1674F04}" presName="Name19" presStyleLbl="parChTrans1D3" presStyleIdx="2" presStyleCnt="4"/>
      <dgm:spPr/>
      <dgm:t>
        <a:bodyPr/>
        <a:lstStyle/>
        <a:p>
          <a:endParaRPr lang="en-US"/>
        </a:p>
      </dgm:t>
    </dgm:pt>
    <dgm:pt modelId="{74081320-00B0-4E07-8C48-CB0BEA60D2B8}" type="pres">
      <dgm:prSet presAssocID="{33605E39-ADDB-4C5D-A986-DAA0C43ADADA}" presName="Name21" presStyleCnt="0"/>
      <dgm:spPr/>
    </dgm:pt>
    <dgm:pt modelId="{26E205D9-3EEA-4B06-A20D-59D7283B5BBA}" type="pres">
      <dgm:prSet presAssocID="{33605E39-ADDB-4C5D-A986-DAA0C43ADADA}" presName="level2Shape" presStyleLbl="node3" presStyleIdx="2" presStyleCnt="4"/>
      <dgm:spPr/>
      <dgm:t>
        <a:bodyPr/>
        <a:lstStyle/>
        <a:p>
          <a:endParaRPr lang="en-US"/>
        </a:p>
      </dgm:t>
    </dgm:pt>
    <dgm:pt modelId="{3795A8EA-1F68-4533-8204-52393592DAE8}" type="pres">
      <dgm:prSet presAssocID="{33605E39-ADDB-4C5D-A986-DAA0C43ADADA}" presName="hierChild3" presStyleCnt="0"/>
      <dgm:spPr/>
    </dgm:pt>
    <dgm:pt modelId="{12DFFD91-8823-476D-AAA1-41184C3B9106}" type="pres">
      <dgm:prSet presAssocID="{0DE3A4F6-2C15-4000-9483-73D57F61A37D}" presName="Name19" presStyleLbl="parChTrans1D4" presStyleIdx="0" presStyleCnt="2"/>
      <dgm:spPr/>
      <dgm:t>
        <a:bodyPr/>
        <a:lstStyle/>
        <a:p>
          <a:endParaRPr lang="en-US"/>
        </a:p>
      </dgm:t>
    </dgm:pt>
    <dgm:pt modelId="{ED424567-2B95-480E-BDAC-C71A2721FF73}" type="pres">
      <dgm:prSet presAssocID="{92511470-8D94-443B-9D31-2813C629F6D4}" presName="Name21" presStyleCnt="0"/>
      <dgm:spPr/>
    </dgm:pt>
    <dgm:pt modelId="{B90DCD6E-EA84-4DAD-A1B2-06EB28FA5545}" type="pres">
      <dgm:prSet presAssocID="{92511470-8D94-443B-9D31-2813C629F6D4}" presName="level2Shape" presStyleLbl="node4" presStyleIdx="0" presStyleCnt="2"/>
      <dgm:spPr/>
      <dgm:t>
        <a:bodyPr/>
        <a:lstStyle/>
        <a:p>
          <a:endParaRPr lang="en-US"/>
        </a:p>
      </dgm:t>
    </dgm:pt>
    <dgm:pt modelId="{B0455274-1C1E-41AE-A23A-02B426ED9E63}" type="pres">
      <dgm:prSet presAssocID="{92511470-8D94-443B-9D31-2813C629F6D4}" presName="hierChild3" presStyleCnt="0"/>
      <dgm:spPr/>
    </dgm:pt>
    <dgm:pt modelId="{C95ACA2D-1C0C-498B-8182-66E964ACD7E0}" type="pres">
      <dgm:prSet presAssocID="{B484D27E-F25B-4F99-A392-5D3FD25842B5}" presName="Name19" presStyleLbl="parChTrans1D3" presStyleIdx="3" presStyleCnt="4"/>
      <dgm:spPr/>
      <dgm:t>
        <a:bodyPr/>
        <a:lstStyle/>
        <a:p>
          <a:endParaRPr lang="en-US"/>
        </a:p>
      </dgm:t>
    </dgm:pt>
    <dgm:pt modelId="{58C57915-44ED-4712-AFE2-C773EDC50945}" type="pres">
      <dgm:prSet presAssocID="{80244EB8-0608-48C3-9E82-E8F570ACAEE2}" presName="Name21" presStyleCnt="0"/>
      <dgm:spPr/>
    </dgm:pt>
    <dgm:pt modelId="{BCD60259-D0E0-43CA-85A3-BD256C6FC1D7}" type="pres">
      <dgm:prSet presAssocID="{80244EB8-0608-48C3-9E82-E8F570ACAEE2}" presName="level2Shape" presStyleLbl="node3" presStyleIdx="3" presStyleCnt="4"/>
      <dgm:spPr/>
      <dgm:t>
        <a:bodyPr/>
        <a:lstStyle/>
        <a:p>
          <a:endParaRPr lang="en-US"/>
        </a:p>
      </dgm:t>
    </dgm:pt>
    <dgm:pt modelId="{F5DB6C8C-8F98-49CF-9690-3A7B180CC122}" type="pres">
      <dgm:prSet presAssocID="{80244EB8-0608-48C3-9E82-E8F570ACAEE2}" presName="hierChild3" presStyleCnt="0"/>
      <dgm:spPr/>
    </dgm:pt>
    <dgm:pt modelId="{AA42C14A-5604-4291-B636-42F6DDA7C0B1}" type="pres">
      <dgm:prSet presAssocID="{94D71B65-B7D0-4829-80BF-B2F38443C906}" presName="Name19" presStyleLbl="parChTrans1D4" presStyleIdx="1" presStyleCnt="2"/>
      <dgm:spPr/>
      <dgm:t>
        <a:bodyPr/>
        <a:lstStyle/>
        <a:p>
          <a:endParaRPr lang="en-US"/>
        </a:p>
      </dgm:t>
    </dgm:pt>
    <dgm:pt modelId="{89AAEE32-1539-4664-BB12-1121325C2516}" type="pres">
      <dgm:prSet presAssocID="{1AFA20B7-F468-4C05-B971-B8C42B214D07}" presName="Name21" presStyleCnt="0"/>
      <dgm:spPr/>
    </dgm:pt>
    <dgm:pt modelId="{825571A0-708D-4A9E-BA67-55C617F5F6C7}" type="pres">
      <dgm:prSet presAssocID="{1AFA20B7-F468-4C05-B971-B8C42B214D07}" presName="level2Shape" presStyleLbl="node4" presStyleIdx="1" presStyleCnt="2"/>
      <dgm:spPr/>
      <dgm:t>
        <a:bodyPr/>
        <a:lstStyle/>
        <a:p>
          <a:endParaRPr lang="en-US"/>
        </a:p>
      </dgm:t>
    </dgm:pt>
    <dgm:pt modelId="{F3AD3F83-500F-4B92-9B8F-7DAA62B80A7A}" type="pres">
      <dgm:prSet presAssocID="{1AFA20B7-F468-4C05-B971-B8C42B214D07}" presName="hierChild3" presStyleCnt="0"/>
      <dgm:spPr/>
    </dgm:pt>
    <dgm:pt modelId="{46FA890F-B054-46FB-87C7-B4607D468A8F}" type="pres">
      <dgm:prSet presAssocID="{1D3C6B17-1DB3-4273-9489-0CB3E55ABE15}" presName="bgShapesFlow" presStyleCnt="0"/>
      <dgm:spPr/>
    </dgm:pt>
  </dgm:ptLst>
  <dgm:cxnLst>
    <dgm:cxn modelId="{6827B732-77A8-4D79-8095-1B10AA48CA42}" type="presOf" srcId="{CCE7CEE2-7D89-4DAE-AB27-319F3AD7FABA}" destId="{8926D6C4-F7A4-46A7-8273-BC900526B074}" srcOrd="0" destOrd="0" presId="urn:microsoft.com/office/officeart/2005/8/layout/hierarchy6"/>
    <dgm:cxn modelId="{A80063E2-3AB8-4DCF-9B92-FAD35F08A80B}" type="presOf" srcId="{92511470-8D94-443B-9D31-2813C629F6D4}" destId="{B90DCD6E-EA84-4DAD-A1B2-06EB28FA5545}" srcOrd="0" destOrd="0" presId="urn:microsoft.com/office/officeart/2005/8/layout/hierarchy6"/>
    <dgm:cxn modelId="{3F9017ED-8C91-454B-BCDF-3442760AFFF4}" type="presOf" srcId="{0DC8E38A-936B-434E-B665-78229EC4EFB6}" destId="{0B3E08FF-04D2-48CE-8B90-88CB53F4BF78}" srcOrd="0" destOrd="0" presId="urn:microsoft.com/office/officeart/2005/8/layout/hierarchy6"/>
    <dgm:cxn modelId="{EE9E7D9C-4C60-410C-BA3E-89718B84F2D4}" srcId="{33605E39-ADDB-4C5D-A986-DAA0C43ADADA}" destId="{92511470-8D94-443B-9D31-2813C629F6D4}" srcOrd="0" destOrd="0" parTransId="{0DE3A4F6-2C15-4000-9483-73D57F61A37D}" sibTransId="{3768DA75-AD25-4316-A9EE-FF2FC0EDF1A9}"/>
    <dgm:cxn modelId="{0BB7CB79-072A-4848-BCD7-C2290BB5F907}" type="presOf" srcId="{A400856F-3A83-4083-9011-BCBD7B9BF47C}" destId="{3DB51F17-40CA-494C-849A-3607BD7D54CB}" srcOrd="0" destOrd="0" presId="urn:microsoft.com/office/officeart/2005/8/layout/hierarchy6"/>
    <dgm:cxn modelId="{4D838D45-CB22-403D-8DFF-A8824D3F7834}" type="presOf" srcId="{C2EFFE80-2C61-437F-B057-DB7B40746459}" destId="{42554EF1-B238-4666-8FB5-FC9388A15FBF}" srcOrd="0" destOrd="0" presId="urn:microsoft.com/office/officeart/2005/8/layout/hierarchy6"/>
    <dgm:cxn modelId="{28481B1F-9112-409E-89BD-B9C82A4CA289}" srcId="{7738DEFA-B4EA-4AB1-96FE-A97B700FBA89}" destId="{C2EFFE80-2C61-437F-B057-DB7B40746459}" srcOrd="0" destOrd="0" parTransId="{60F857EB-A59E-4AF1-9E43-96FFA96D5F5C}" sibTransId="{E37E1D6A-CED6-46F0-A481-B4426ABC8B4B}"/>
    <dgm:cxn modelId="{81301D40-0303-433D-8623-9C6F82A3B6B0}" type="presOf" srcId="{1D3C6B17-1DB3-4273-9489-0CB3E55ABE15}" destId="{37F5E1BA-317D-4376-87C0-DE2074E822B4}" srcOrd="0" destOrd="0" presId="urn:microsoft.com/office/officeart/2005/8/layout/hierarchy6"/>
    <dgm:cxn modelId="{3CC69066-B892-4C5C-BC98-4D207A0D4614}" type="presOf" srcId="{B484D27E-F25B-4F99-A392-5D3FD25842B5}" destId="{C95ACA2D-1C0C-498B-8182-66E964ACD7E0}" srcOrd="0" destOrd="0" presId="urn:microsoft.com/office/officeart/2005/8/layout/hierarchy6"/>
    <dgm:cxn modelId="{57059188-B2AB-4222-B7B3-863EBF32FDF2}" type="presOf" srcId="{60F857EB-A59E-4AF1-9E43-96FFA96D5F5C}" destId="{6F816BAE-3215-434E-B696-3A3BF5A6F825}" srcOrd="0" destOrd="0" presId="urn:microsoft.com/office/officeart/2005/8/layout/hierarchy6"/>
    <dgm:cxn modelId="{56E6400E-F2CF-4276-8B23-7C18A4CE34C2}" srcId="{0249CB7B-B06C-489A-A611-819B159EEE54}" destId="{33605E39-ADDB-4C5D-A986-DAA0C43ADADA}" srcOrd="1" destOrd="0" parTransId="{E00FA2AB-87EE-4F89-87D9-531FA1674F04}" sibTransId="{09D23DA6-A862-4146-B3FB-C50DF9419EC8}"/>
    <dgm:cxn modelId="{DB3F160D-B8A4-4CEB-AFA7-7B0CA883AF1A}" type="presOf" srcId="{E1351DF2-C09F-44A5-A771-7E941DA5A2D9}" destId="{DB3FC084-41C1-4E51-B44D-E81E0DE57F52}" srcOrd="0" destOrd="0" presId="urn:microsoft.com/office/officeart/2005/8/layout/hierarchy6"/>
    <dgm:cxn modelId="{D27A2A8E-BBC3-4664-BC38-BB784DAD5F23}" srcId="{80244EB8-0608-48C3-9E82-E8F570ACAEE2}" destId="{1AFA20B7-F468-4C05-B971-B8C42B214D07}" srcOrd="0" destOrd="0" parTransId="{94D71B65-B7D0-4829-80BF-B2F38443C906}" sibTransId="{726C4FC6-6764-460B-AA7B-BBF52E85DA3B}"/>
    <dgm:cxn modelId="{6B62EF6D-FB55-41FF-8547-A503C96B723A}" type="presOf" srcId="{05ADAF2C-D7CE-4EFD-BE4E-DD45EA64145F}" destId="{B96EC9FB-5E44-41EF-BE53-160C8E50CEBF}" srcOrd="0" destOrd="0" presId="urn:microsoft.com/office/officeart/2005/8/layout/hierarchy6"/>
    <dgm:cxn modelId="{D4FF8C9F-7745-4240-8111-BB6282023493}" type="presOf" srcId="{94D71B65-B7D0-4829-80BF-B2F38443C906}" destId="{AA42C14A-5604-4291-B636-42F6DDA7C0B1}" srcOrd="0" destOrd="0" presId="urn:microsoft.com/office/officeart/2005/8/layout/hierarchy6"/>
    <dgm:cxn modelId="{FAE594FD-9156-4490-A476-67959410838F}" type="presOf" srcId="{68F86C06-4666-4869-9B78-AAF14D46820B}" destId="{EDD3E3D6-DAF8-4D2F-97DF-00FDA4D5B4BF}" srcOrd="0" destOrd="0" presId="urn:microsoft.com/office/officeart/2005/8/layout/hierarchy6"/>
    <dgm:cxn modelId="{B3126BEB-2E16-4F8D-BA96-A08BB9FB29B3}" srcId="{1D3C6B17-1DB3-4273-9489-0CB3E55ABE15}" destId="{7738DEFA-B4EA-4AB1-96FE-A97B700FBA89}" srcOrd="0" destOrd="0" parTransId="{C6884265-2512-4D19-88E8-FA071D7ABFA3}" sibTransId="{65713B49-DA3C-47FF-AD8B-786AED5AB7D3}"/>
    <dgm:cxn modelId="{134A95F9-A47F-40C6-AABD-F36FF0EDDC02}" type="presOf" srcId="{0249CB7B-B06C-489A-A611-819B159EEE54}" destId="{131B302C-90F1-4834-A53B-7770FC449324}" srcOrd="0" destOrd="0" presId="urn:microsoft.com/office/officeart/2005/8/layout/hierarchy6"/>
    <dgm:cxn modelId="{C0C03E01-AB46-423C-9BAD-C5CD21A3B038}" type="presOf" srcId="{80244EB8-0608-48C3-9E82-E8F570ACAEE2}" destId="{BCD60259-D0E0-43CA-85A3-BD256C6FC1D7}" srcOrd="0" destOrd="0" presId="urn:microsoft.com/office/officeart/2005/8/layout/hierarchy6"/>
    <dgm:cxn modelId="{16913AFB-757D-4175-B0FC-62C035EDDD4F}" type="presOf" srcId="{1AFA20B7-F468-4C05-B971-B8C42B214D07}" destId="{825571A0-708D-4A9E-BA67-55C617F5F6C7}" srcOrd="0" destOrd="0" presId="urn:microsoft.com/office/officeart/2005/8/layout/hierarchy6"/>
    <dgm:cxn modelId="{5BAC19C2-852E-4665-95A4-7BF125031ACC}" type="presOf" srcId="{E00FA2AB-87EE-4F89-87D9-531FA1674F04}" destId="{48AF3801-9974-4B24-92D7-8C2F8F4EDE56}" srcOrd="0" destOrd="0" presId="urn:microsoft.com/office/officeart/2005/8/layout/hierarchy6"/>
    <dgm:cxn modelId="{6787305C-2E83-4C78-9B5B-53A5CD184900}" srcId="{0249CB7B-B06C-489A-A611-819B159EEE54}" destId="{80244EB8-0608-48C3-9E82-E8F570ACAEE2}" srcOrd="2" destOrd="0" parTransId="{B484D27E-F25B-4F99-A392-5D3FD25842B5}" sibTransId="{742780C2-6BB8-4087-AFEC-1DA83AD6E88C}"/>
    <dgm:cxn modelId="{AE95F5A7-9D42-48A4-9D37-DDD62F84496E}" type="presOf" srcId="{33605E39-ADDB-4C5D-A986-DAA0C43ADADA}" destId="{26E205D9-3EEA-4B06-A20D-59D7283B5BBA}" srcOrd="0" destOrd="0" presId="urn:microsoft.com/office/officeart/2005/8/layout/hierarchy6"/>
    <dgm:cxn modelId="{DB97F28A-C9AA-4EAE-9208-4D45F87A1CCA}" type="presOf" srcId="{1A06138B-2925-4E82-B890-A72EFFA9B16B}" destId="{8A3BD998-0508-4D77-ADAB-29E3ED8659AE}" srcOrd="0" destOrd="0" presId="urn:microsoft.com/office/officeart/2005/8/layout/hierarchy6"/>
    <dgm:cxn modelId="{E622B5A8-EC74-4497-A102-DAD6D5C74773}" type="presOf" srcId="{7738DEFA-B4EA-4AB1-96FE-A97B700FBA89}" destId="{14D59B16-5348-4315-B5B7-B3C4CC59B5A4}" srcOrd="0" destOrd="0" presId="urn:microsoft.com/office/officeart/2005/8/layout/hierarchy6"/>
    <dgm:cxn modelId="{3FD5C2E9-70F1-4D1F-AE4A-2C4555F1C110}" srcId="{7738DEFA-B4EA-4AB1-96FE-A97B700FBA89}" destId="{68F86C06-4666-4869-9B78-AAF14D46820B}" srcOrd="1" destOrd="0" parTransId="{1A06138B-2925-4E82-B890-A72EFFA9B16B}" sibTransId="{894AA028-D804-4404-A244-D67ED4073CCD}"/>
    <dgm:cxn modelId="{8EA4040C-DC9F-4DC1-9F01-642EEE893134}" srcId="{7738DEFA-B4EA-4AB1-96FE-A97B700FBA89}" destId="{0249CB7B-B06C-489A-A611-819B159EEE54}" srcOrd="2" destOrd="0" parTransId="{05ADAF2C-D7CE-4EFD-BE4E-DD45EA64145F}" sibTransId="{00F368BB-6B87-4BA4-8FC3-71592D54592D}"/>
    <dgm:cxn modelId="{EACA52EF-9CAF-4648-A0E8-ABB66103E11C}" srcId="{68F86C06-4666-4869-9B78-AAF14D46820B}" destId="{A400856F-3A83-4083-9011-BCBD7B9BF47C}" srcOrd="0" destOrd="0" parTransId="{E1351DF2-C09F-44A5-A771-7E941DA5A2D9}" sibTransId="{1EC0DA33-9614-4AB6-B3A4-97D51C5A204D}"/>
    <dgm:cxn modelId="{3EDDABCA-CB37-48B5-849C-5C035A947E11}" srcId="{0249CB7B-B06C-489A-A611-819B159EEE54}" destId="{0DC8E38A-936B-434E-B665-78229EC4EFB6}" srcOrd="0" destOrd="0" parTransId="{CCE7CEE2-7D89-4DAE-AB27-319F3AD7FABA}" sibTransId="{04120EC4-A070-4048-9C0B-B46300BFB87E}"/>
    <dgm:cxn modelId="{BF24FB94-62F5-4F15-9138-BF94F245DEF3}" type="presOf" srcId="{0DE3A4F6-2C15-4000-9483-73D57F61A37D}" destId="{12DFFD91-8823-476D-AAA1-41184C3B9106}" srcOrd="0" destOrd="0" presId="urn:microsoft.com/office/officeart/2005/8/layout/hierarchy6"/>
    <dgm:cxn modelId="{1115BCD9-5D8D-4ED1-ABFA-F515E4544410}" type="presParOf" srcId="{37F5E1BA-317D-4376-87C0-DE2074E822B4}" destId="{A10F01C3-21D1-44E3-B0D2-67F3468F1624}" srcOrd="0" destOrd="0" presId="urn:microsoft.com/office/officeart/2005/8/layout/hierarchy6"/>
    <dgm:cxn modelId="{76C680C5-5AA8-47CC-924B-B4ECE1F403A9}" type="presParOf" srcId="{A10F01C3-21D1-44E3-B0D2-67F3468F1624}" destId="{97191462-5773-4AE3-AD9E-8B57F2A4D1DD}" srcOrd="0" destOrd="0" presId="urn:microsoft.com/office/officeart/2005/8/layout/hierarchy6"/>
    <dgm:cxn modelId="{AA1943FC-2471-48D8-950A-F392487B0786}" type="presParOf" srcId="{97191462-5773-4AE3-AD9E-8B57F2A4D1DD}" destId="{1893B7C1-AE50-4BD3-B546-044C46103232}" srcOrd="0" destOrd="0" presId="urn:microsoft.com/office/officeart/2005/8/layout/hierarchy6"/>
    <dgm:cxn modelId="{20E07AED-462F-4BDC-9574-9204275865EC}" type="presParOf" srcId="{1893B7C1-AE50-4BD3-B546-044C46103232}" destId="{14D59B16-5348-4315-B5B7-B3C4CC59B5A4}" srcOrd="0" destOrd="0" presId="urn:microsoft.com/office/officeart/2005/8/layout/hierarchy6"/>
    <dgm:cxn modelId="{A6EBFABF-1672-4742-95B1-2904D1392F44}" type="presParOf" srcId="{1893B7C1-AE50-4BD3-B546-044C46103232}" destId="{D4156121-C575-4E9C-9F6E-4EC7CDEBF816}" srcOrd="1" destOrd="0" presId="urn:microsoft.com/office/officeart/2005/8/layout/hierarchy6"/>
    <dgm:cxn modelId="{B9500B5F-60D7-40ED-A379-E74ECD5401FB}" type="presParOf" srcId="{D4156121-C575-4E9C-9F6E-4EC7CDEBF816}" destId="{6F816BAE-3215-434E-B696-3A3BF5A6F825}" srcOrd="0" destOrd="0" presId="urn:microsoft.com/office/officeart/2005/8/layout/hierarchy6"/>
    <dgm:cxn modelId="{DF2DFED0-B285-44B7-AA6D-E39C5F89D62E}" type="presParOf" srcId="{D4156121-C575-4E9C-9F6E-4EC7CDEBF816}" destId="{589B6004-B3A5-4077-8CED-684EEB9F0395}" srcOrd="1" destOrd="0" presId="urn:microsoft.com/office/officeart/2005/8/layout/hierarchy6"/>
    <dgm:cxn modelId="{7B87F7FD-77D6-4C1B-938D-49C1AE464260}" type="presParOf" srcId="{589B6004-B3A5-4077-8CED-684EEB9F0395}" destId="{42554EF1-B238-4666-8FB5-FC9388A15FBF}" srcOrd="0" destOrd="0" presId="urn:microsoft.com/office/officeart/2005/8/layout/hierarchy6"/>
    <dgm:cxn modelId="{3106DACE-47A8-4970-BFEE-63DB5D7E8210}" type="presParOf" srcId="{589B6004-B3A5-4077-8CED-684EEB9F0395}" destId="{6F208C9C-B161-4B38-91D7-E2E408202C62}" srcOrd="1" destOrd="0" presId="urn:microsoft.com/office/officeart/2005/8/layout/hierarchy6"/>
    <dgm:cxn modelId="{B82F0082-BB48-4691-A0BB-69B6C5A71ADD}" type="presParOf" srcId="{D4156121-C575-4E9C-9F6E-4EC7CDEBF816}" destId="{8A3BD998-0508-4D77-ADAB-29E3ED8659AE}" srcOrd="2" destOrd="0" presId="urn:microsoft.com/office/officeart/2005/8/layout/hierarchy6"/>
    <dgm:cxn modelId="{E580F97D-9E69-4547-B73B-4023339AB819}" type="presParOf" srcId="{D4156121-C575-4E9C-9F6E-4EC7CDEBF816}" destId="{025B6A32-D021-41D4-A313-50790FBF85DD}" srcOrd="3" destOrd="0" presId="urn:microsoft.com/office/officeart/2005/8/layout/hierarchy6"/>
    <dgm:cxn modelId="{9CE70A5C-C52F-4F0F-8499-6DCAF44164A1}" type="presParOf" srcId="{025B6A32-D021-41D4-A313-50790FBF85DD}" destId="{EDD3E3D6-DAF8-4D2F-97DF-00FDA4D5B4BF}" srcOrd="0" destOrd="0" presId="urn:microsoft.com/office/officeart/2005/8/layout/hierarchy6"/>
    <dgm:cxn modelId="{22468910-98FE-41F1-A668-973EA04B9E00}" type="presParOf" srcId="{025B6A32-D021-41D4-A313-50790FBF85DD}" destId="{4EBBA338-835F-47E3-9655-4FB3C7308818}" srcOrd="1" destOrd="0" presId="urn:microsoft.com/office/officeart/2005/8/layout/hierarchy6"/>
    <dgm:cxn modelId="{682D3C4C-6E80-47FA-BAAA-13BCCBF0740E}" type="presParOf" srcId="{4EBBA338-835F-47E3-9655-4FB3C7308818}" destId="{DB3FC084-41C1-4E51-B44D-E81E0DE57F52}" srcOrd="0" destOrd="0" presId="urn:microsoft.com/office/officeart/2005/8/layout/hierarchy6"/>
    <dgm:cxn modelId="{E5F996CA-2B56-4FFC-A5BA-00DEF961BD73}" type="presParOf" srcId="{4EBBA338-835F-47E3-9655-4FB3C7308818}" destId="{54EFFBC0-DC3F-4904-93CD-C1A52DFAC609}" srcOrd="1" destOrd="0" presId="urn:microsoft.com/office/officeart/2005/8/layout/hierarchy6"/>
    <dgm:cxn modelId="{EFF6102E-386E-4DA4-8D30-60BAB2157F11}" type="presParOf" srcId="{54EFFBC0-DC3F-4904-93CD-C1A52DFAC609}" destId="{3DB51F17-40CA-494C-849A-3607BD7D54CB}" srcOrd="0" destOrd="0" presId="urn:microsoft.com/office/officeart/2005/8/layout/hierarchy6"/>
    <dgm:cxn modelId="{DDC8FE92-0892-493D-A35E-C4F64339FD62}" type="presParOf" srcId="{54EFFBC0-DC3F-4904-93CD-C1A52DFAC609}" destId="{81AB87A5-01BA-459A-89CF-8E022DD1D48E}" srcOrd="1" destOrd="0" presId="urn:microsoft.com/office/officeart/2005/8/layout/hierarchy6"/>
    <dgm:cxn modelId="{2B939C73-6C57-444D-B1EE-23C7076A213A}" type="presParOf" srcId="{D4156121-C575-4E9C-9F6E-4EC7CDEBF816}" destId="{B96EC9FB-5E44-41EF-BE53-160C8E50CEBF}" srcOrd="4" destOrd="0" presId="urn:microsoft.com/office/officeart/2005/8/layout/hierarchy6"/>
    <dgm:cxn modelId="{409D4258-2C4F-4A98-8BCC-9437DF65EA25}" type="presParOf" srcId="{D4156121-C575-4E9C-9F6E-4EC7CDEBF816}" destId="{F0CE4A8E-A901-4A18-BAF5-66C7247387CB}" srcOrd="5" destOrd="0" presId="urn:microsoft.com/office/officeart/2005/8/layout/hierarchy6"/>
    <dgm:cxn modelId="{0D37A8C8-E92A-4AEC-B03E-9293C35BAE8F}" type="presParOf" srcId="{F0CE4A8E-A901-4A18-BAF5-66C7247387CB}" destId="{131B302C-90F1-4834-A53B-7770FC449324}" srcOrd="0" destOrd="0" presId="urn:microsoft.com/office/officeart/2005/8/layout/hierarchy6"/>
    <dgm:cxn modelId="{E7077A81-9ED5-4C13-8236-C5CD85FB8AE0}" type="presParOf" srcId="{F0CE4A8E-A901-4A18-BAF5-66C7247387CB}" destId="{C6C3B8DF-CEED-417C-9951-A6DDEC8704B6}" srcOrd="1" destOrd="0" presId="urn:microsoft.com/office/officeart/2005/8/layout/hierarchy6"/>
    <dgm:cxn modelId="{F57A72EA-DCBF-4E37-9C55-E338C2088F8F}" type="presParOf" srcId="{C6C3B8DF-CEED-417C-9951-A6DDEC8704B6}" destId="{8926D6C4-F7A4-46A7-8273-BC900526B074}" srcOrd="0" destOrd="0" presId="urn:microsoft.com/office/officeart/2005/8/layout/hierarchy6"/>
    <dgm:cxn modelId="{92EED952-7D0F-4074-975C-8336BC27F164}" type="presParOf" srcId="{C6C3B8DF-CEED-417C-9951-A6DDEC8704B6}" destId="{F0C00EB1-8900-4025-9290-8F7B4BE70D0B}" srcOrd="1" destOrd="0" presId="urn:microsoft.com/office/officeart/2005/8/layout/hierarchy6"/>
    <dgm:cxn modelId="{03E3309B-B650-4E20-A37B-7DF17F29B373}" type="presParOf" srcId="{F0C00EB1-8900-4025-9290-8F7B4BE70D0B}" destId="{0B3E08FF-04D2-48CE-8B90-88CB53F4BF78}" srcOrd="0" destOrd="0" presId="urn:microsoft.com/office/officeart/2005/8/layout/hierarchy6"/>
    <dgm:cxn modelId="{1C5321E3-4F15-4060-8EEF-5A3760C1FCF4}" type="presParOf" srcId="{F0C00EB1-8900-4025-9290-8F7B4BE70D0B}" destId="{B0AF16E5-A8F5-43D5-AE22-E6D8717F979B}" srcOrd="1" destOrd="0" presId="urn:microsoft.com/office/officeart/2005/8/layout/hierarchy6"/>
    <dgm:cxn modelId="{A4CAC743-97B1-4034-90FE-D4EC423B14C4}" type="presParOf" srcId="{C6C3B8DF-CEED-417C-9951-A6DDEC8704B6}" destId="{48AF3801-9974-4B24-92D7-8C2F8F4EDE56}" srcOrd="2" destOrd="0" presId="urn:microsoft.com/office/officeart/2005/8/layout/hierarchy6"/>
    <dgm:cxn modelId="{6D743870-FCA4-451F-8537-6BBA3B5FFB96}" type="presParOf" srcId="{C6C3B8DF-CEED-417C-9951-A6DDEC8704B6}" destId="{74081320-00B0-4E07-8C48-CB0BEA60D2B8}" srcOrd="3" destOrd="0" presId="urn:microsoft.com/office/officeart/2005/8/layout/hierarchy6"/>
    <dgm:cxn modelId="{E1820D5F-74C2-4854-B752-F6456E2A7AE3}" type="presParOf" srcId="{74081320-00B0-4E07-8C48-CB0BEA60D2B8}" destId="{26E205D9-3EEA-4B06-A20D-59D7283B5BBA}" srcOrd="0" destOrd="0" presId="urn:microsoft.com/office/officeart/2005/8/layout/hierarchy6"/>
    <dgm:cxn modelId="{43E84D51-CD20-4844-BC20-60D239FE2FD4}" type="presParOf" srcId="{74081320-00B0-4E07-8C48-CB0BEA60D2B8}" destId="{3795A8EA-1F68-4533-8204-52393592DAE8}" srcOrd="1" destOrd="0" presId="urn:microsoft.com/office/officeart/2005/8/layout/hierarchy6"/>
    <dgm:cxn modelId="{D8B06DB1-A1B3-464F-B62F-A8AA8815793D}" type="presParOf" srcId="{3795A8EA-1F68-4533-8204-52393592DAE8}" destId="{12DFFD91-8823-476D-AAA1-41184C3B9106}" srcOrd="0" destOrd="0" presId="urn:microsoft.com/office/officeart/2005/8/layout/hierarchy6"/>
    <dgm:cxn modelId="{AB05BB01-D731-41D6-B9BB-B834329C5752}" type="presParOf" srcId="{3795A8EA-1F68-4533-8204-52393592DAE8}" destId="{ED424567-2B95-480E-BDAC-C71A2721FF73}" srcOrd="1" destOrd="0" presId="urn:microsoft.com/office/officeart/2005/8/layout/hierarchy6"/>
    <dgm:cxn modelId="{D2A11CA1-CC6B-4F9F-BD04-E5E68D563B0F}" type="presParOf" srcId="{ED424567-2B95-480E-BDAC-C71A2721FF73}" destId="{B90DCD6E-EA84-4DAD-A1B2-06EB28FA5545}" srcOrd="0" destOrd="0" presId="urn:microsoft.com/office/officeart/2005/8/layout/hierarchy6"/>
    <dgm:cxn modelId="{F70C2246-AB79-4805-A179-200477A1EE74}" type="presParOf" srcId="{ED424567-2B95-480E-BDAC-C71A2721FF73}" destId="{B0455274-1C1E-41AE-A23A-02B426ED9E63}" srcOrd="1" destOrd="0" presId="urn:microsoft.com/office/officeart/2005/8/layout/hierarchy6"/>
    <dgm:cxn modelId="{2539EA35-DB34-46FC-B869-6133497C4F8C}" type="presParOf" srcId="{C6C3B8DF-CEED-417C-9951-A6DDEC8704B6}" destId="{C95ACA2D-1C0C-498B-8182-66E964ACD7E0}" srcOrd="4" destOrd="0" presId="urn:microsoft.com/office/officeart/2005/8/layout/hierarchy6"/>
    <dgm:cxn modelId="{88C7E1F3-5239-4386-8C04-998DA0DAD2EB}" type="presParOf" srcId="{C6C3B8DF-CEED-417C-9951-A6DDEC8704B6}" destId="{58C57915-44ED-4712-AFE2-C773EDC50945}" srcOrd="5" destOrd="0" presId="urn:microsoft.com/office/officeart/2005/8/layout/hierarchy6"/>
    <dgm:cxn modelId="{E83B2A40-AD50-4DCC-97B0-2F29D13ADF0D}" type="presParOf" srcId="{58C57915-44ED-4712-AFE2-C773EDC50945}" destId="{BCD60259-D0E0-43CA-85A3-BD256C6FC1D7}" srcOrd="0" destOrd="0" presId="urn:microsoft.com/office/officeart/2005/8/layout/hierarchy6"/>
    <dgm:cxn modelId="{6B7625EF-D5ED-42F3-BE45-623F5F86D060}" type="presParOf" srcId="{58C57915-44ED-4712-AFE2-C773EDC50945}" destId="{F5DB6C8C-8F98-49CF-9690-3A7B180CC122}" srcOrd="1" destOrd="0" presId="urn:microsoft.com/office/officeart/2005/8/layout/hierarchy6"/>
    <dgm:cxn modelId="{94BCCBA1-9079-4639-B185-84A8ECDC14A7}" type="presParOf" srcId="{F5DB6C8C-8F98-49CF-9690-3A7B180CC122}" destId="{AA42C14A-5604-4291-B636-42F6DDA7C0B1}" srcOrd="0" destOrd="0" presId="urn:microsoft.com/office/officeart/2005/8/layout/hierarchy6"/>
    <dgm:cxn modelId="{5C222787-CFB9-401E-9B55-4803CC0FF7D8}" type="presParOf" srcId="{F5DB6C8C-8F98-49CF-9690-3A7B180CC122}" destId="{89AAEE32-1539-4664-BB12-1121325C2516}" srcOrd="1" destOrd="0" presId="urn:microsoft.com/office/officeart/2005/8/layout/hierarchy6"/>
    <dgm:cxn modelId="{E9733EDC-F416-4CCD-966D-43146C2A9DD6}" type="presParOf" srcId="{89AAEE32-1539-4664-BB12-1121325C2516}" destId="{825571A0-708D-4A9E-BA67-55C617F5F6C7}" srcOrd="0" destOrd="0" presId="urn:microsoft.com/office/officeart/2005/8/layout/hierarchy6"/>
    <dgm:cxn modelId="{61BC4E6D-9B06-4A1D-8000-89F5E39434DB}" type="presParOf" srcId="{89AAEE32-1539-4664-BB12-1121325C2516}" destId="{F3AD3F83-500F-4B92-9B8F-7DAA62B80A7A}" srcOrd="1" destOrd="0" presId="urn:microsoft.com/office/officeart/2005/8/layout/hierarchy6"/>
    <dgm:cxn modelId="{5914C916-4B51-4D34-88F1-6BB9B68558D6}" type="presParOf" srcId="{37F5E1BA-317D-4376-87C0-DE2074E822B4}" destId="{46FA890F-B054-46FB-87C7-B4607D468A8F}"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B622A2C-7C21-48BC-BEE4-7BAFDC8EA01C}" type="doc">
      <dgm:prSet loTypeId="urn:microsoft.com/office/officeart/2005/8/layout/cycle5" loCatId="cycle" qsTypeId="urn:microsoft.com/office/officeart/2005/8/quickstyle/simple3" qsCatId="simple" csTypeId="urn:microsoft.com/office/officeart/2005/8/colors/colorful2" csCatId="colorful" phldr="1"/>
      <dgm:spPr/>
      <dgm:t>
        <a:bodyPr/>
        <a:lstStyle/>
        <a:p>
          <a:endParaRPr lang="en-US"/>
        </a:p>
      </dgm:t>
    </dgm:pt>
    <dgm:pt modelId="{16C8D3A3-A520-47F2-BB7F-8DE3A5E161CB}">
      <dgm:prSet phldrT="[Text]"/>
      <dgm:spPr/>
      <dgm:t>
        <a:bodyPr/>
        <a:lstStyle/>
        <a:p>
          <a:r>
            <a:rPr lang="en-US" dirty="0"/>
            <a:t>Analyze</a:t>
          </a:r>
        </a:p>
      </dgm:t>
    </dgm:pt>
    <dgm:pt modelId="{8673ACE7-D35C-49FA-8E16-18554EAE4ECA}" type="parTrans" cxnId="{54C8A96F-6CCA-454B-8E32-558660D5BE0C}">
      <dgm:prSet/>
      <dgm:spPr/>
      <dgm:t>
        <a:bodyPr/>
        <a:lstStyle/>
        <a:p>
          <a:endParaRPr lang="en-US"/>
        </a:p>
      </dgm:t>
    </dgm:pt>
    <dgm:pt modelId="{93237382-52CE-432C-8B8D-1EC872B10670}" type="sibTrans" cxnId="{54C8A96F-6CCA-454B-8E32-558660D5BE0C}">
      <dgm:prSet/>
      <dgm:spPr/>
      <dgm:t>
        <a:bodyPr/>
        <a:lstStyle/>
        <a:p>
          <a:endParaRPr lang="en-US"/>
        </a:p>
      </dgm:t>
    </dgm:pt>
    <dgm:pt modelId="{9E2B97F2-DF3E-46B5-88CE-F9006BF6452B}">
      <dgm:prSet phldrT="[Text]"/>
      <dgm:spPr/>
      <dgm:t>
        <a:bodyPr/>
        <a:lstStyle/>
        <a:p>
          <a:r>
            <a:rPr lang="en-US" dirty="0"/>
            <a:t>Improve</a:t>
          </a:r>
        </a:p>
      </dgm:t>
    </dgm:pt>
    <dgm:pt modelId="{4F612785-1A05-43A2-BA2F-12534F1CBFD1}" type="parTrans" cxnId="{75847A8F-2C42-42C0-A93C-C00409D0C306}">
      <dgm:prSet/>
      <dgm:spPr/>
      <dgm:t>
        <a:bodyPr/>
        <a:lstStyle/>
        <a:p>
          <a:endParaRPr lang="en-US"/>
        </a:p>
      </dgm:t>
    </dgm:pt>
    <dgm:pt modelId="{29B13C8F-C7FF-4FA2-AD0A-9F9B46681C2F}" type="sibTrans" cxnId="{75847A8F-2C42-42C0-A93C-C00409D0C306}">
      <dgm:prSet/>
      <dgm:spPr/>
      <dgm:t>
        <a:bodyPr/>
        <a:lstStyle/>
        <a:p>
          <a:endParaRPr lang="en-US"/>
        </a:p>
      </dgm:t>
    </dgm:pt>
    <dgm:pt modelId="{F3F2994A-59D2-4D79-A79D-208129BDEC92}">
      <dgm:prSet phldrT="[Text]"/>
      <dgm:spPr/>
      <dgm:t>
        <a:bodyPr/>
        <a:lstStyle/>
        <a:p>
          <a:r>
            <a:rPr lang="en-US" dirty="0"/>
            <a:t>Evaluate</a:t>
          </a:r>
        </a:p>
      </dgm:t>
    </dgm:pt>
    <dgm:pt modelId="{266AD46A-3541-4BED-9185-B5B375B44511}" type="parTrans" cxnId="{0075D914-C3E8-4DBE-953A-DC51D13609B8}">
      <dgm:prSet/>
      <dgm:spPr/>
      <dgm:t>
        <a:bodyPr/>
        <a:lstStyle/>
        <a:p>
          <a:endParaRPr lang="en-US"/>
        </a:p>
      </dgm:t>
    </dgm:pt>
    <dgm:pt modelId="{319FA8B7-832B-4BE5-AE9A-3A95DFF17798}" type="sibTrans" cxnId="{0075D914-C3E8-4DBE-953A-DC51D13609B8}">
      <dgm:prSet/>
      <dgm:spPr/>
      <dgm:t>
        <a:bodyPr/>
        <a:lstStyle/>
        <a:p>
          <a:endParaRPr lang="en-US"/>
        </a:p>
      </dgm:t>
    </dgm:pt>
    <dgm:pt modelId="{9F007220-298C-471D-BDB0-23FFA307C035}">
      <dgm:prSet phldrT="[Text]"/>
      <dgm:spPr/>
      <dgm:t>
        <a:bodyPr/>
        <a:lstStyle/>
        <a:p>
          <a:r>
            <a:rPr lang="en-US" dirty="0"/>
            <a:t>Define</a:t>
          </a:r>
        </a:p>
      </dgm:t>
    </dgm:pt>
    <dgm:pt modelId="{1EB5BBAC-FEBB-4329-A222-426D8FB2FB56}" type="sibTrans" cxnId="{D902FF7B-B87E-42BD-A24A-4BA5F20D7BE3}">
      <dgm:prSet/>
      <dgm:spPr/>
      <dgm:t>
        <a:bodyPr/>
        <a:lstStyle/>
        <a:p>
          <a:endParaRPr lang="en-US"/>
        </a:p>
      </dgm:t>
    </dgm:pt>
    <dgm:pt modelId="{96494567-9262-457C-A878-76FA80EE7239}" type="parTrans" cxnId="{D902FF7B-B87E-42BD-A24A-4BA5F20D7BE3}">
      <dgm:prSet/>
      <dgm:spPr/>
      <dgm:t>
        <a:bodyPr/>
        <a:lstStyle/>
        <a:p>
          <a:endParaRPr lang="en-US"/>
        </a:p>
      </dgm:t>
    </dgm:pt>
    <dgm:pt modelId="{73D8C425-477F-411F-9279-A235AFC752A8}">
      <dgm:prSet phldrT="[Text]"/>
      <dgm:spPr/>
      <dgm:t>
        <a:bodyPr/>
        <a:lstStyle/>
        <a:p>
          <a:r>
            <a:rPr lang="en-US" dirty="0"/>
            <a:t>Measure</a:t>
          </a:r>
        </a:p>
      </dgm:t>
    </dgm:pt>
    <dgm:pt modelId="{538B08E0-EEC1-4A74-A0B7-31F1BAFAF31A}" type="parTrans" cxnId="{54FDC934-D27D-4933-A743-E2CB2548C6E4}">
      <dgm:prSet/>
      <dgm:spPr/>
      <dgm:t>
        <a:bodyPr/>
        <a:lstStyle/>
        <a:p>
          <a:endParaRPr lang="en-US"/>
        </a:p>
      </dgm:t>
    </dgm:pt>
    <dgm:pt modelId="{DBB12347-E351-4067-9FC2-CB27A32152BB}" type="sibTrans" cxnId="{54FDC934-D27D-4933-A743-E2CB2548C6E4}">
      <dgm:prSet/>
      <dgm:spPr/>
      <dgm:t>
        <a:bodyPr/>
        <a:lstStyle/>
        <a:p>
          <a:endParaRPr lang="en-US"/>
        </a:p>
      </dgm:t>
    </dgm:pt>
    <dgm:pt modelId="{0BFB3CFD-BA5A-4873-865A-777A7CD2F651}" type="pres">
      <dgm:prSet presAssocID="{5B622A2C-7C21-48BC-BEE4-7BAFDC8EA01C}" presName="cycle" presStyleCnt="0">
        <dgm:presLayoutVars>
          <dgm:dir/>
          <dgm:resizeHandles val="exact"/>
        </dgm:presLayoutVars>
      </dgm:prSet>
      <dgm:spPr/>
      <dgm:t>
        <a:bodyPr/>
        <a:lstStyle/>
        <a:p>
          <a:endParaRPr lang="en-US"/>
        </a:p>
      </dgm:t>
    </dgm:pt>
    <dgm:pt modelId="{4CACFAA2-5A7A-408B-86E8-F168899715B3}" type="pres">
      <dgm:prSet presAssocID="{9F007220-298C-471D-BDB0-23FFA307C035}" presName="node" presStyleLbl="node1" presStyleIdx="0" presStyleCnt="5">
        <dgm:presLayoutVars>
          <dgm:bulletEnabled val="1"/>
        </dgm:presLayoutVars>
      </dgm:prSet>
      <dgm:spPr/>
      <dgm:t>
        <a:bodyPr/>
        <a:lstStyle/>
        <a:p>
          <a:endParaRPr lang="en-US"/>
        </a:p>
      </dgm:t>
    </dgm:pt>
    <dgm:pt modelId="{29B97E8F-5209-4F1E-8AA5-4572174B02E7}" type="pres">
      <dgm:prSet presAssocID="{9F007220-298C-471D-BDB0-23FFA307C035}" presName="spNode" presStyleCnt="0"/>
      <dgm:spPr/>
    </dgm:pt>
    <dgm:pt modelId="{C821D8E1-C843-4154-883A-F693F838C478}" type="pres">
      <dgm:prSet presAssocID="{1EB5BBAC-FEBB-4329-A222-426D8FB2FB56}" presName="sibTrans" presStyleLbl="sibTrans1D1" presStyleIdx="0" presStyleCnt="5"/>
      <dgm:spPr/>
      <dgm:t>
        <a:bodyPr/>
        <a:lstStyle/>
        <a:p>
          <a:endParaRPr lang="en-US"/>
        </a:p>
      </dgm:t>
    </dgm:pt>
    <dgm:pt modelId="{E87C1D3D-5576-4BCF-AE62-2B477584EDE8}" type="pres">
      <dgm:prSet presAssocID="{73D8C425-477F-411F-9279-A235AFC752A8}" presName="node" presStyleLbl="node1" presStyleIdx="1" presStyleCnt="5">
        <dgm:presLayoutVars>
          <dgm:bulletEnabled val="1"/>
        </dgm:presLayoutVars>
      </dgm:prSet>
      <dgm:spPr/>
      <dgm:t>
        <a:bodyPr/>
        <a:lstStyle/>
        <a:p>
          <a:endParaRPr lang="en-US"/>
        </a:p>
      </dgm:t>
    </dgm:pt>
    <dgm:pt modelId="{7FA431BE-6540-4E34-BFB5-03DFB52708C7}" type="pres">
      <dgm:prSet presAssocID="{73D8C425-477F-411F-9279-A235AFC752A8}" presName="spNode" presStyleCnt="0"/>
      <dgm:spPr/>
    </dgm:pt>
    <dgm:pt modelId="{275B98FB-8DFE-43A5-88BC-71CC0C05163B}" type="pres">
      <dgm:prSet presAssocID="{DBB12347-E351-4067-9FC2-CB27A32152BB}" presName="sibTrans" presStyleLbl="sibTrans1D1" presStyleIdx="1" presStyleCnt="5"/>
      <dgm:spPr/>
      <dgm:t>
        <a:bodyPr/>
        <a:lstStyle/>
        <a:p>
          <a:endParaRPr lang="en-US"/>
        </a:p>
      </dgm:t>
    </dgm:pt>
    <dgm:pt modelId="{DCFF81FE-EA3E-4E2D-8595-52820BF6044C}" type="pres">
      <dgm:prSet presAssocID="{16C8D3A3-A520-47F2-BB7F-8DE3A5E161CB}" presName="node" presStyleLbl="node1" presStyleIdx="2" presStyleCnt="5">
        <dgm:presLayoutVars>
          <dgm:bulletEnabled val="1"/>
        </dgm:presLayoutVars>
      </dgm:prSet>
      <dgm:spPr/>
      <dgm:t>
        <a:bodyPr/>
        <a:lstStyle/>
        <a:p>
          <a:endParaRPr lang="en-US"/>
        </a:p>
      </dgm:t>
    </dgm:pt>
    <dgm:pt modelId="{B6069F82-703C-493D-BC7B-806AD1C462E5}" type="pres">
      <dgm:prSet presAssocID="{16C8D3A3-A520-47F2-BB7F-8DE3A5E161CB}" presName="spNode" presStyleCnt="0"/>
      <dgm:spPr/>
    </dgm:pt>
    <dgm:pt modelId="{EA0C107A-F29B-4082-95BF-153D348A433D}" type="pres">
      <dgm:prSet presAssocID="{93237382-52CE-432C-8B8D-1EC872B10670}" presName="sibTrans" presStyleLbl="sibTrans1D1" presStyleIdx="2" presStyleCnt="5"/>
      <dgm:spPr/>
      <dgm:t>
        <a:bodyPr/>
        <a:lstStyle/>
        <a:p>
          <a:endParaRPr lang="en-US"/>
        </a:p>
      </dgm:t>
    </dgm:pt>
    <dgm:pt modelId="{CDDA70A1-BC42-4988-85D7-5D60D044A8EC}" type="pres">
      <dgm:prSet presAssocID="{9E2B97F2-DF3E-46B5-88CE-F9006BF6452B}" presName="node" presStyleLbl="node1" presStyleIdx="3" presStyleCnt="5">
        <dgm:presLayoutVars>
          <dgm:bulletEnabled val="1"/>
        </dgm:presLayoutVars>
      </dgm:prSet>
      <dgm:spPr/>
      <dgm:t>
        <a:bodyPr/>
        <a:lstStyle/>
        <a:p>
          <a:endParaRPr lang="en-US"/>
        </a:p>
      </dgm:t>
    </dgm:pt>
    <dgm:pt modelId="{F209D206-0F40-4FEF-A8F1-786FA92EC29F}" type="pres">
      <dgm:prSet presAssocID="{9E2B97F2-DF3E-46B5-88CE-F9006BF6452B}" presName="spNode" presStyleCnt="0"/>
      <dgm:spPr/>
    </dgm:pt>
    <dgm:pt modelId="{927A4757-32A0-4150-99A5-D7EE4FCAAA05}" type="pres">
      <dgm:prSet presAssocID="{29B13C8F-C7FF-4FA2-AD0A-9F9B46681C2F}" presName="sibTrans" presStyleLbl="sibTrans1D1" presStyleIdx="3" presStyleCnt="5"/>
      <dgm:spPr/>
      <dgm:t>
        <a:bodyPr/>
        <a:lstStyle/>
        <a:p>
          <a:endParaRPr lang="en-US"/>
        </a:p>
      </dgm:t>
    </dgm:pt>
    <dgm:pt modelId="{143EDC63-688F-4899-B711-D3FC1146E069}" type="pres">
      <dgm:prSet presAssocID="{F3F2994A-59D2-4D79-A79D-208129BDEC92}" presName="node" presStyleLbl="node1" presStyleIdx="4" presStyleCnt="5">
        <dgm:presLayoutVars>
          <dgm:bulletEnabled val="1"/>
        </dgm:presLayoutVars>
      </dgm:prSet>
      <dgm:spPr/>
      <dgm:t>
        <a:bodyPr/>
        <a:lstStyle/>
        <a:p>
          <a:endParaRPr lang="en-US"/>
        </a:p>
      </dgm:t>
    </dgm:pt>
    <dgm:pt modelId="{BFC625A3-283E-4E1F-A781-CB6A7B78F43A}" type="pres">
      <dgm:prSet presAssocID="{F3F2994A-59D2-4D79-A79D-208129BDEC92}" presName="spNode" presStyleCnt="0"/>
      <dgm:spPr/>
    </dgm:pt>
    <dgm:pt modelId="{500D04B6-158C-4FF4-BB44-30214C69F4C3}" type="pres">
      <dgm:prSet presAssocID="{319FA8B7-832B-4BE5-AE9A-3A95DFF17798}" presName="sibTrans" presStyleLbl="sibTrans1D1" presStyleIdx="4" presStyleCnt="5"/>
      <dgm:spPr/>
      <dgm:t>
        <a:bodyPr/>
        <a:lstStyle/>
        <a:p>
          <a:endParaRPr lang="en-US"/>
        </a:p>
      </dgm:t>
    </dgm:pt>
  </dgm:ptLst>
  <dgm:cxnLst>
    <dgm:cxn modelId="{BEB3F254-3D7D-42FF-A554-9D7DF8A80C48}" type="presOf" srcId="{319FA8B7-832B-4BE5-AE9A-3A95DFF17798}" destId="{500D04B6-158C-4FF4-BB44-30214C69F4C3}" srcOrd="0" destOrd="0" presId="urn:microsoft.com/office/officeart/2005/8/layout/cycle5"/>
    <dgm:cxn modelId="{D5A384CA-755D-4E54-A681-178655D82386}" type="presOf" srcId="{73D8C425-477F-411F-9279-A235AFC752A8}" destId="{E87C1D3D-5576-4BCF-AE62-2B477584EDE8}" srcOrd="0" destOrd="0" presId="urn:microsoft.com/office/officeart/2005/8/layout/cycle5"/>
    <dgm:cxn modelId="{6067B4A2-DACD-4FE6-95A7-D1813E5E7904}" type="presOf" srcId="{DBB12347-E351-4067-9FC2-CB27A32152BB}" destId="{275B98FB-8DFE-43A5-88BC-71CC0C05163B}" srcOrd="0" destOrd="0" presId="urn:microsoft.com/office/officeart/2005/8/layout/cycle5"/>
    <dgm:cxn modelId="{45787E48-9B77-42EF-B1C4-207A78AA5073}" type="presOf" srcId="{93237382-52CE-432C-8B8D-1EC872B10670}" destId="{EA0C107A-F29B-4082-95BF-153D348A433D}" srcOrd="0" destOrd="0" presId="urn:microsoft.com/office/officeart/2005/8/layout/cycle5"/>
    <dgm:cxn modelId="{75847A8F-2C42-42C0-A93C-C00409D0C306}" srcId="{5B622A2C-7C21-48BC-BEE4-7BAFDC8EA01C}" destId="{9E2B97F2-DF3E-46B5-88CE-F9006BF6452B}" srcOrd="3" destOrd="0" parTransId="{4F612785-1A05-43A2-BA2F-12534F1CBFD1}" sibTransId="{29B13C8F-C7FF-4FA2-AD0A-9F9B46681C2F}"/>
    <dgm:cxn modelId="{CCD731BE-7BE1-4950-9CB2-A43253511B33}" type="presOf" srcId="{F3F2994A-59D2-4D79-A79D-208129BDEC92}" destId="{143EDC63-688F-4899-B711-D3FC1146E069}" srcOrd="0" destOrd="0" presId="urn:microsoft.com/office/officeart/2005/8/layout/cycle5"/>
    <dgm:cxn modelId="{0075D914-C3E8-4DBE-953A-DC51D13609B8}" srcId="{5B622A2C-7C21-48BC-BEE4-7BAFDC8EA01C}" destId="{F3F2994A-59D2-4D79-A79D-208129BDEC92}" srcOrd="4" destOrd="0" parTransId="{266AD46A-3541-4BED-9185-B5B375B44511}" sibTransId="{319FA8B7-832B-4BE5-AE9A-3A95DFF17798}"/>
    <dgm:cxn modelId="{F4D78CB4-AEC1-4378-93F4-B6647184AF1B}" type="presOf" srcId="{16C8D3A3-A520-47F2-BB7F-8DE3A5E161CB}" destId="{DCFF81FE-EA3E-4E2D-8595-52820BF6044C}" srcOrd="0" destOrd="0" presId="urn:microsoft.com/office/officeart/2005/8/layout/cycle5"/>
    <dgm:cxn modelId="{C03FAE90-E015-4468-93CE-9A9674952AC9}" type="presOf" srcId="{9F007220-298C-471D-BDB0-23FFA307C035}" destId="{4CACFAA2-5A7A-408B-86E8-F168899715B3}" srcOrd="0" destOrd="0" presId="urn:microsoft.com/office/officeart/2005/8/layout/cycle5"/>
    <dgm:cxn modelId="{51D2A297-96A7-46E9-B8D9-38E48E38555D}" type="presOf" srcId="{1EB5BBAC-FEBB-4329-A222-426D8FB2FB56}" destId="{C821D8E1-C843-4154-883A-F693F838C478}" srcOrd="0" destOrd="0" presId="urn:microsoft.com/office/officeart/2005/8/layout/cycle5"/>
    <dgm:cxn modelId="{54C8A96F-6CCA-454B-8E32-558660D5BE0C}" srcId="{5B622A2C-7C21-48BC-BEE4-7BAFDC8EA01C}" destId="{16C8D3A3-A520-47F2-BB7F-8DE3A5E161CB}" srcOrd="2" destOrd="0" parTransId="{8673ACE7-D35C-49FA-8E16-18554EAE4ECA}" sibTransId="{93237382-52CE-432C-8B8D-1EC872B10670}"/>
    <dgm:cxn modelId="{54FDC934-D27D-4933-A743-E2CB2548C6E4}" srcId="{5B622A2C-7C21-48BC-BEE4-7BAFDC8EA01C}" destId="{73D8C425-477F-411F-9279-A235AFC752A8}" srcOrd="1" destOrd="0" parTransId="{538B08E0-EEC1-4A74-A0B7-31F1BAFAF31A}" sibTransId="{DBB12347-E351-4067-9FC2-CB27A32152BB}"/>
    <dgm:cxn modelId="{741CB07F-29DB-4C7D-9391-2D6F8C0AA5F5}" type="presOf" srcId="{29B13C8F-C7FF-4FA2-AD0A-9F9B46681C2F}" destId="{927A4757-32A0-4150-99A5-D7EE4FCAAA05}" srcOrd="0" destOrd="0" presId="urn:microsoft.com/office/officeart/2005/8/layout/cycle5"/>
    <dgm:cxn modelId="{8E220B43-0E7C-490E-BF17-63252EBF6532}" type="presOf" srcId="{5B622A2C-7C21-48BC-BEE4-7BAFDC8EA01C}" destId="{0BFB3CFD-BA5A-4873-865A-777A7CD2F651}" srcOrd="0" destOrd="0" presId="urn:microsoft.com/office/officeart/2005/8/layout/cycle5"/>
    <dgm:cxn modelId="{D902FF7B-B87E-42BD-A24A-4BA5F20D7BE3}" srcId="{5B622A2C-7C21-48BC-BEE4-7BAFDC8EA01C}" destId="{9F007220-298C-471D-BDB0-23FFA307C035}" srcOrd="0" destOrd="0" parTransId="{96494567-9262-457C-A878-76FA80EE7239}" sibTransId="{1EB5BBAC-FEBB-4329-A222-426D8FB2FB56}"/>
    <dgm:cxn modelId="{C505C7E7-5DE6-4C17-9F7E-5D64B90AD3C4}" type="presOf" srcId="{9E2B97F2-DF3E-46B5-88CE-F9006BF6452B}" destId="{CDDA70A1-BC42-4988-85D7-5D60D044A8EC}" srcOrd="0" destOrd="0" presId="urn:microsoft.com/office/officeart/2005/8/layout/cycle5"/>
    <dgm:cxn modelId="{B05EE818-7279-498A-BAA3-3FBFF9A5A4FF}" type="presParOf" srcId="{0BFB3CFD-BA5A-4873-865A-777A7CD2F651}" destId="{4CACFAA2-5A7A-408B-86E8-F168899715B3}" srcOrd="0" destOrd="0" presId="urn:microsoft.com/office/officeart/2005/8/layout/cycle5"/>
    <dgm:cxn modelId="{19F21EE2-9B6D-4884-BE40-F6BDE4046CAB}" type="presParOf" srcId="{0BFB3CFD-BA5A-4873-865A-777A7CD2F651}" destId="{29B97E8F-5209-4F1E-8AA5-4572174B02E7}" srcOrd="1" destOrd="0" presId="urn:microsoft.com/office/officeart/2005/8/layout/cycle5"/>
    <dgm:cxn modelId="{1A53D13F-9C91-4BC9-8562-B12FC2E4A37A}" type="presParOf" srcId="{0BFB3CFD-BA5A-4873-865A-777A7CD2F651}" destId="{C821D8E1-C843-4154-883A-F693F838C478}" srcOrd="2" destOrd="0" presId="urn:microsoft.com/office/officeart/2005/8/layout/cycle5"/>
    <dgm:cxn modelId="{DE4850D6-C2BF-43C6-BACC-AD1C79FBFACD}" type="presParOf" srcId="{0BFB3CFD-BA5A-4873-865A-777A7CD2F651}" destId="{E87C1D3D-5576-4BCF-AE62-2B477584EDE8}" srcOrd="3" destOrd="0" presId="urn:microsoft.com/office/officeart/2005/8/layout/cycle5"/>
    <dgm:cxn modelId="{8B845587-2265-4642-9622-012349BBAF51}" type="presParOf" srcId="{0BFB3CFD-BA5A-4873-865A-777A7CD2F651}" destId="{7FA431BE-6540-4E34-BFB5-03DFB52708C7}" srcOrd="4" destOrd="0" presId="urn:microsoft.com/office/officeart/2005/8/layout/cycle5"/>
    <dgm:cxn modelId="{53EFCB62-35E3-4604-9555-1F77B4400C62}" type="presParOf" srcId="{0BFB3CFD-BA5A-4873-865A-777A7CD2F651}" destId="{275B98FB-8DFE-43A5-88BC-71CC0C05163B}" srcOrd="5" destOrd="0" presId="urn:microsoft.com/office/officeart/2005/8/layout/cycle5"/>
    <dgm:cxn modelId="{B3897D61-D121-4232-9CCF-F43EB33BDAA3}" type="presParOf" srcId="{0BFB3CFD-BA5A-4873-865A-777A7CD2F651}" destId="{DCFF81FE-EA3E-4E2D-8595-52820BF6044C}" srcOrd="6" destOrd="0" presId="urn:microsoft.com/office/officeart/2005/8/layout/cycle5"/>
    <dgm:cxn modelId="{91799EB2-EF2D-4A7A-B734-466789FEAA59}" type="presParOf" srcId="{0BFB3CFD-BA5A-4873-865A-777A7CD2F651}" destId="{B6069F82-703C-493D-BC7B-806AD1C462E5}" srcOrd="7" destOrd="0" presId="urn:microsoft.com/office/officeart/2005/8/layout/cycle5"/>
    <dgm:cxn modelId="{83D053F5-1196-434A-BCFA-C4C3458CA098}" type="presParOf" srcId="{0BFB3CFD-BA5A-4873-865A-777A7CD2F651}" destId="{EA0C107A-F29B-4082-95BF-153D348A433D}" srcOrd="8" destOrd="0" presId="urn:microsoft.com/office/officeart/2005/8/layout/cycle5"/>
    <dgm:cxn modelId="{1AA9518C-BE5E-40BE-BE74-CCC6B6E5AC57}" type="presParOf" srcId="{0BFB3CFD-BA5A-4873-865A-777A7CD2F651}" destId="{CDDA70A1-BC42-4988-85D7-5D60D044A8EC}" srcOrd="9" destOrd="0" presId="urn:microsoft.com/office/officeart/2005/8/layout/cycle5"/>
    <dgm:cxn modelId="{2D5BC5C2-2B6C-4B8C-A18E-830BDC4B8A58}" type="presParOf" srcId="{0BFB3CFD-BA5A-4873-865A-777A7CD2F651}" destId="{F209D206-0F40-4FEF-A8F1-786FA92EC29F}" srcOrd="10" destOrd="0" presId="urn:microsoft.com/office/officeart/2005/8/layout/cycle5"/>
    <dgm:cxn modelId="{0C4A4F23-B1D7-4706-8270-DD7C32F62DE3}" type="presParOf" srcId="{0BFB3CFD-BA5A-4873-865A-777A7CD2F651}" destId="{927A4757-32A0-4150-99A5-D7EE4FCAAA05}" srcOrd="11" destOrd="0" presId="urn:microsoft.com/office/officeart/2005/8/layout/cycle5"/>
    <dgm:cxn modelId="{F583C02F-05EA-441B-B547-6A0B158B1067}" type="presParOf" srcId="{0BFB3CFD-BA5A-4873-865A-777A7CD2F651}" destId="{143EDC63-688F-4899-B711-D3FC1146E069}" srcOrd="12" destOrd="0" presId="urn:microsoft.com/office/officeart/2005/8/layout/cycle5"/>
    <dgm:cxn modelId="{23505F3F-3243-404A-A58F-9856878466E9}" type="presParOf" srcId="{0BFB3CFD-BA5A-4873-865A-777A7CD2F651}" destId="{BFC625A3-283E-4E1F-A781-CB6A7B78F43A}" srcOrd="13" destOrd="0" presId="urn:microsoft.com/office/officeart/2005/8/layout/cycle5"/>
    <dgm:cxn modelId="{526650D0-ED3C-41BC-9E97-859778B9D44B}" type="presParOf" srcId="{0BFB3CFD-BA5A-4873-865A-777A7CD2F651}" destId="{500D04B6-158C-4FF4-BB44-30214C69F4C3}" srcOrd="14" destOrd="0" presId="urn:microsoft.com/office/officeart/2005/8/layout/cycle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82D0A16-7B48-4923-90F2-6DF7BC480A28}" type="doc">
      <dgm:prSet loTypeId="urn:microsoft.com/office/officeart/2005/8/layout/cycle2" loCatId="cycle" qsTypeId="urn:microsoft.com/office/officeart/2005/8/quickstyle/3d4" qsCatId="3D" csTypeId="urn:microsoft.com/office/officeart/2005/8/colors/colorful2" csCatId="colorful" phldr="1"/>
      <dgm:spPr/>
      <dgm:t>
        <a:bodyPr/>
        <a:lstStyle/>
        <a:p>
          <a:endParaRPr lang="en-US"/>
        </a:p>
      </dgm:t>
    </dgm:pt>
    <dgm:pt modelId="{9E6A6D80-748A-4CD4-95B9-C59BF18266CC}">
      <dgm:prSet phldrT="[Text]"/>
      <dgm:spPr/>
      <dgm:t>
        <a:bodyPr/>
        <a:lstStyle/>
        <a:p>
          <a:r>
            <a:rPr lang="en-US" dirty="0"/>
            <a:t>Plan</a:t>
          </a:r>
        </a:p>
      </dgm:t>
    </dgm:pt>
    <dgm:pt modelId="{1175C6AA-4ADA-4CCD-B382-4F5E0BE05858}" type="parTrans" cxnId="{306AA905-8CB9-4851-90EC-A35FE86A8CA5}">
      <dgm:prSet/>
      <dgm:spPr/>
      <dgm:t>
        <a:bodyPr/>
        <a:lstStyle/>
        <a:p>
          <a:endParaRPr lang="en-US"/>
        </a:p>
      </dgm:t>
    </dgm:pt>
    <dgm:pt modelId="{31E0D5F7-E05D-44A1-9005-9ACA158707DE}" type="sibTrans" cxnId="{306AA905-8CB9-4851-90EC-A35FE86A8CA5}">
      <dgm:prSet/>
      <dgm:spPr/>
      <dgm:t>
        <a:bodyPr/>
        <a:lstStyle/>
        <a:p>
          <a:endParaRPr lang="en-US"/>
        </a:p>
      </dgm:t>
    </dgm:pt>
    <dgm:pt modelId="{EE448A15-C7CC-443E-ACAB-C18DC0743177}">
      <dgm:prSet phldrT="[Text]"/>
      <dgm:spPr/>
      <dgm:t>
        <a:bodyPr/>
        <a:lstStyle/>
        <a:p>
          <a:r>
            <a:rPr lang="en-US" dirty="0"/>
            <a:t>Do</a:t>
          </a:r>
        </a:p>
      </dgm:t>
    </dgm:pt>
    <dgm:pt modelId="{21CB90A9-CFEE-4D4C-B622-FBD18DE6C69D}" type="parTrans" cxnId="{E5C311E2-CFD7-4D93-B237-2882C7362632}">
      <dgm:prSet/>
      <dgm:spPr/>
      <dgm:t>
        <a:bodyPr/>
        <a:lstStyle/>
        <a:p>
          <a:endParaRPr lang="en-US"/>
        </a:p>
      </dgm:t>
    </dgm:pt>
    <dgm:pt modelId="{36139050-F0F9-44A5-A2B3-9F718F7B226B}" type="sibTrans" cxnId="{E5C311E2-CFD7-4D93-B237-2882C7362632}">
      <dgm:prSet/>
      <dgm:spPr/>
      <dgm:t>
        <a:bodyPr/>
        <a:lstStyle/>
        <a:p>
          <a:endParaRPr lang="en-US"/>
        </a:p>
      </dgm:t>
    </dgm:pt>
    <dgm:pt modelId="{CE75D3D5-5F9E-45F8-8EFB-8549E049A2CA}">
      <dgm:prSet phldrT="[Text]"/>
      <dgm:spPr/>
      <dgm:t>
        <a:bodyPr/>
        <a:lstStyle/>
        <a:p>
          <a:r>
            <a:rPr lang="en-US" dirty="0"/>
            <a:t>Check</a:t>
          </a:r>
        </a:p>
      </dgm:t>
    </dgm:pt>
    <dgm:pt modelId="{571DA33B-F4AE-46C9-8016-5CBE51EFC42C}" type="parTrans" cxnId="{CC2AD1F0-A937-4D15-AF36-3626E29CDF1B}">
      <dgm:prSet/>
      <dgm:spPr/>
      <dgm:t>
        <a:bodyPr/>
        <a:lstStyle/>
        <a:p>
          <a:endParaRPr lang="en-US"/>
        </a:p>
      </dgm:t>
    </dgm:pt>
    <dgm:pt modelId="{183936F0-A0A3-4A66-ACD8-4941AB9BB0EC}" type="sibTrans" cxnId="{CC2AD1F0-A937-4D15-AF36-3626E29CDF1B}">
      <dgm:prSet/>
      <dgm:spPr/>
      <dgm:t>
        <a:bodyPr/>
        <a:lstStyle/>
        <a:p>
          <a:endParaRPr lang="en-US"/>
        </a:p>
      </dgm:t>
    </dgm:pt>
    <dgm:pt modelId="{4399E7FE-B7D6-40DD-9ECF-07AE16C80F8B}">
      <dgm:prSet phldrT="[Text]"/>
      <dgm:spPr/>
      <dgm:t>
        <a:bodyPr/>
        <a:lstStyle/>
        <a:p>
          <a:r>
            <a:rPr lang="en-US" dirty="0"/>
            <a:t>Act</a:t>
          </a:r>
        </a:p>
      </dgm:t>
    </dgm:pt>
    <dgm:pt modelId="{12E26F14-A82F-43A6-AC08-22CFF473F2C1}" type="parTrans" cxnId="{E55D2654-8F02-4333-91A7-958DC548DD4B}">
      <dgm:prSet/>
      <dgm:spPr/>
      <dgm:t>
        <a:bodyPr/>
        <a:lstStyle/>
        <a:p>
          <a:endParaRPr lang="en-US"/>
        </a:p>
      </dgm:t>
    </dgm:pt>
    <dgm:pt modelId="{CA885D2F-F05D-4504-B086-1EB69FCCA4FB}" type="sibTrans" cxnId="{E55D2654-8F02-4333-91A7-958DC548DD4B}">
      <dgm:prSet/>
      <dgm:spPr/>
      <dgm:t>
        <a:bodyPr/>
        <a:lstStyle/>
        <a:p>
          <a:endParaRPr lang="en-US"/>
        </a:p>
      </dgm:t>
    </dgm:pt>
    <dgm:pt modelId="{90908AE5-D921-43D4-B20A-813CD45F9CF3}" type="pres">
      <dgm:prSet presAssocID="{182D0A16-7B48-4923-90F2-6DF7BC480A28}" presName="cycle" presStyleCnt="0">
        <dgm:presLayoutVars>
          <dgm:dir/>
          <dgm:resizeHandles val="exact"/>
        </dgm:presLayoutVars>
      </dgm:prSet>
      <dgm:spPr/>
      <dgm:t>
        <a:bodyPr/>
        <a:lstStyle/>
        <a:p>
          <a:endParaRPr lang="en-US"/>
        </a:p>
      </dgm:t>
    </dgm:pt>
    <dgm:pt modelId="{10CC39E7-5FA7-4EE6-9FAA-E8F1E8B9B402}" type="pres">
      <dgm:prSet presAssocID="{9E6A6D80-748A-4CD4-95B9-C59BF18266CC}" presName="node" presStyleLbl="node1" presStyleIdx="0" presStyleCnt="4">
        <dgm:presLayoutVars>
          <dgm:bulletEnabled val="1"/>
        </dgm:presLayoutVars>
      </dgm:prSet>
      <dgm:spPr/>
      <dgm:t>
        <a:bodyPr/>
        <a:lstStyle/>
        <a:p>
          <a:endParaRPr lang="en-US"/>
        </a:p>
      </dgm:t>
    </dgm:pt>
    <dgm:pt modelId="{6983D5FE-6C86-4357-8E4A-A0118CD4B24B}" type="pres">
      <dgm:prSet presAssocID="{31E0D5F7-E05D-44A1-9005-9ACA158707DE}" presName="sibTrans" presStyleLbl="sibTrans2D1" presStyleIdx="0" presStyleCnt="4"/>
      <dgm:spPr/>
      <dgm:t>
        <a:bodyPr/>
        <a:lstStyle/>
        <a:p>
          <a:endParaRPr lang="en-US"/>
        </a:p>
      </dgm:t>
    </dgm:pt>
    <dgm:pt modelId="{716C9F9F-152E-4EDC-9308-336DAD0DF4FA}" type="pres">
      <dgm:prSet presAssocID="{31E0D5F7-E05D-44A1-9005-9ACA158707DE}" presName="connectorText" presStyleLbl="sibTrans2D1" presStyleIdx="0" presStyleCnt="4"/>
      <dgm:spPr/>
      <dgm:t>
        <a:bodyPr/>
        <a:lstStyle/>
        <a:p>
          <a:endParaRPr lang="en-US"/>
        </a:p>
      </dgm:t>
    </dgm:pt>
    <dgm:pt modelId="{1F35EC68-94A9-47B8-99EC-0D664A36CBCF}" type="pres">
      <dgm:prSet presAssocID="{EE448A15-C7CC-443E-ACAB-C18DC0743177}" presName="node" presStyleLbl="node1" presStyleIdx="1" presStyleCnt="4">
        <dgm:presLayoutVars>
          <dgm:bulletEnabled val="1"/>
        </dgm:presLayoutVars>
      </dgm:prSet>
      <dgm:spPr/>
      <dgm:t>
        <a:bodyPr/>
        <a:lstStyle/>
        <a:p>
          <a:endParaRPr lang="en-US"/>
        </a:p>
      </dgm:t>
    </dgm:pt>
    <dgm:pt modelId="{747B516E-BE7D-4D4C-A5AE-732BF8735827}" type="pres">
      <dgm:prSet presAssocID="{36139050-F0F9-44A5-A2B3-9F718F7B226B}" presName="sibTrans" presStyleLbl="sibTrans2D1" presStyleIdx="1" presStyleCnt="4"/>
      <dgm:spPr/>
      <dgm:t>
        <a:bodyPr/>
        <a:lstStyle/>
        <a:p>
          <a:endParaRPr lang="en-US"/>
        </a:p>
      </dgm:t>
    </dgm:pt>
    <dgm:pt modelId="{C4BE84A1-A601-4741-8B92-A6D7369654A5}" type="pres">
      <dgm:prSet presAssocID="{36139050-F0F9-44A5-A2B3-9F718F7B226B}" presName="connectorText" presStyleLbl="sibTrans2D1" presStyleIdx="1" presStyleCnt="4"/>
      <dgm:spPr/>
      <dgm:t>
        <a:bodyPr/>
        <a:lstStyle/>
        <a:p>
          <a:endParaRPr lang="en-US"/>
        </a:p>
      </dgm:t>
    </dgm:pt>
    <dgm:pt modelId="{F2FADF63-E556-4A84-B191-6C77BC503862}" type="pres">
      <dgm:prSet presAssocID="{CE75D3D5-5F9E-45F8-8EFB-8549E049A2CA}" presName="node" presStyleLbl="node1" presStyleIdx="2" presStyleCnt="4">
        <dgm:presLayoutVars>
          <dgm:bulletEnabled val="1"/>
        </dgm:presLayoutVars>
      </dgm:prSet>
      <dgm:spPr/>
      <dgm:t>
        <a:bodyPr/>
        <a:lstStyle/>
        <a:p>
          <a:endParaRPr lang="en-US"/>
        </a:p>
      </dgm:t>
    </dgm:pt>
    <dgm:pt modelId="{B744A79D-79D6-4B9D-816A-BC4677054ED4}" type="pres">
      <dgm:prSet presAssocID="{183936F0-A0A3-4A66-ACD8-4941AB9BB0EC}" presName="sibTrans" presStyleLbl="sibTrans2D1" presStyleIdx="2" presStyleCnt="4"/>
      <dgm:spPr/>
      <dgm:t>
        <a:bodyPr/>
        <a:lstStyle/>
        <a:p>
          <a:endParaRPr lang="en-US"/>
        </a:p>
      </dgm:t>
    </dgm:pt>
    <dgm:pt modelId="{F0A970DA-D7A0-4456-BD86-6F53A66F7F21}" type="pres">
      <dgm:prSet presAssocID="{183936F0-A0A3-4A66-ACD8-4941AB9BB0EC}" presName="connectorText" presStyleLbl="sibTrans2D1" presStyleIdx="2" presStyleCnt="4"/>
      <dgm:spPr/>
      <dgm:t>
        <a:bodyPr/>
        <a:lstStyle/>
        <a:p>
          <a:endParaRPr lang="en-US"/>
        </a:p>
      </dgm:t>
    </dgm:pt>
    <dgm:pt modelId="{5322226D-9169-4602-B1C6-8BF9BC6D9730}" type="pres">
      <dgm:prSet presAssocID="{4399E7FE-B7D6-40DD-9ECF-07AE16C80F8B}" presName="node" presStyleLbl="node1" presStyleIdx="3" presStyleCnt="4">
        <dgm:presLayoutVars>
          <dgm:bulletEnabled val="1"/>
        </dgm:presLayoutVars>
      </dgm:prSet>
      <dgm:spPr/>
      <dgm:t>
        <a:bodyPr/>
        <a:lstStyle/>
        <a:p>
          <a:endParaRPr lang="en-US"/>
        </a:p>
      </dgm:t>
    </dgm:pt>
    <dgm:pt modelId="{8C836483-59DC-4648-BADB-47582C89D1D0}" type="pres">
      <dgm:prSet presAssocID="{CA885D2F-F05D-4504-B086-1EB69FCCA4FB}" presName="sibTrans" presStyleLbl="sibTrans2D1" presStyleIdx="3" presStyleCnt="4"/>
      <dgm:spPr/>
      <dgm:t>
        <a:bodyPr/>
        <a:lstStyle/>
        <a:p>
          <a:endParaRPr lang="en-US"/>
        </a:p>
      </dgm:t>
    </dgm:pt>
    <dgm:pt modelId="{61A46F6C-2350-4A12-A3FA-99045430C0D2}" type="pres">
      <dgm:prSet presAssocID="{CA885D2F-F05D-4504-B086-1EB69FCCA4FB}" presName="connectorText" presStyleLbl="sibTrans2D1" presStyleIdx="3" presStyleCnt="4"/>
      <dgm:spPr/>
      <dgm:t>
        <a:bodyPr/>
        <a:lstStyle/>
        <a:p>
          <a:endParaRPr lang="en-US"/>
        </a:p>
      </dgm:t>
    </dgm:pt>
  </dgm:ptLst>
  <dgm:cxnLst>
    <dgm:cxn modelId="{E5C311E2-CFD7-4D93-B237-2882C7362632}" srcId="{182D0A16-7B48-4923-90F2-6DF7BC480A28}" destId="{EE448A15-C7CC-443E-ACAB-C18DC0743177}" srcOrd="1" destOrd="0" parTransId="{21CB90A9-CFEE-4D4C-B622-FBD18DE6C69D}" sibTransId="{36139050-F0F9-44A5-A2B3-9F718F7B226B}"/>
    <dgm:cxn modelId="{9D810A4B-38B5-4A76-82A4-755B2DBEAFFB}" type="presOf" srcId="{183936F0-A0A3-4A66-ACD8-4941AB9BB0EC}" destId="{F0A970DA-D7A0-4456-BD86-6F53A66F7F21}" srcOrd="1" destOrd="0" presId="urn:microsoft.com/office/officeart/2005/8/layout/cycle2"/>
    <dgm:cxn modelId="{EC5CE938-EF37-4133-9ACB-8C1811B3DB19}" type="presOf" srcId="{183936F0-A0A3-4A66-ACD8-4941AB9BB0EC}" destId="{B744A79D-79D6-4B9D-816A-BC4677054ED4}" srcOrd="0" destOrd="0" presId="urn:microsoft.com/office/officeart/2005/8/layout/cycle2"/>
    <dgm:cxn modelId="{306AA905-8CB9-4851-90EC-A35FE86A8CA5}" srcId="{182D0A16-7B48-4923-90F2-6DF7BC480A28}" destId="{9E6A6D80-748A-4CD4-95B9-C59BF18266CC}" srcOrd="0" destOrd="0" parTransId="{1175C6AA-4ADA-4CCD-B382-4F5E0BE05858}" sibTransId="{31E0D5F7-E05D-44A1-9005-9ACA158707DE}"/>
    <dgm:cxn modelId="{9C82D328-484B-4D92-8E06-9A20BC8CE5EE}" type="presOf" srcId="{36139050-F0F9-44A5-A2B3-9F718F7B226B}" destId="{747B516E-BE7D-4D4C-A5AE-732BF8735827}" srcOrd="0" destOrd="0" presId="urn:microsoft.com/office/officeart/2005/8/layout/cycle2"/>
    <dgm:cxn modelId="{E55D2654-8F02-4333-91A7-958DC548DD4B}" srcId="{182D0A16-7B48-4923-90F2-6DF7BC480A28}" destId="{4399E7FE-B7D6-40DD-9ECF-07AE16C80F8B}" srcOrd="3" destOrd="0" parTransId="{12E26F14-A82F-43A6-AC08-22CFF473F2C1}" sibTransId="{CA885D2F-F05D-4504-B086-1EB69FCCA4FB}"/>
    <dgm:cxn modelId="{5E3B6CBA-6E5B-4728-8C3A-AEBFA176034A}" type="presOf" srcId="{31E0D5F7-E05D-44A1-9005-9ACA158707DE}" destId="{6983D5FE-6C86-4357-8E4A-A0118CD4B24B}" srcOrd="0" destOrd="0" presId="urn:microsoft.com/office/officeart/2005/8/layout/cycle2"/>
    <dgm:cxn modelId="{ED470B0F-6B35-4265-B0A8-AB86C861B404}" type="presOf" srcId="{9E6A6D80-748A-4CD4-95B9-C59BF18266CC}" destId="{10CC39E7-5FA7-4EE6-9FAA-E8F1E8B9B402}" srcOrd="0" destOrd="0" presId="urn:microsoft.com/office/officeart/2005/8/layout/cycle2"/>
    <dgm:cxn modelId="{FB3B30FC-BFCA-42DA-9F9D-048DCD7E0449}" type="presOf" srcId="{CA885D2F-F05D-4504-B086-1EB69FCCA4FB}" destId="{61A46F6C-2350-4A12-A3FA-99045430C0D2}" srcOrd="1" destOrd="0" presId="urn:microsoft.com/office/officeart/2005/8/layout/cycle2"/>
    <dgm:cxn modelId="{32EB0A69-8D01-4F14-ACE8-79F6BCB84D4D}" type="presOf" srcId="{182D0A16-7B48-4923-90F2-6DF7BC480A28}" destId="{90908AE5-D921-43D4-B20A-813CD45F9CF3}" srcOrd="0" destOrd="0" presId="urn:microsoft.com/office/officeart/2005/8/layout/cycle2"/>
    <dgm:cxn modelId="{94780A11-E1F9-4930-90E3-414E003C7E89}" type="presOf" srcId="{EE448A15-C7CC-443E-ACAB-C18DC0743177}" destId="{1F35EC68-94A9-47B8-99EC-0D664A36CBCF}" srcOrd="0" destOrd="0" presId="urn:microsoft.com/office/officeart/2005/8/layout/cycle2"/>
    <dgm:cxn modelId="{438B4A9A-6AF7-4AFA-A9FA-ABB53CA4532C}" type="presOf" srcId="{36139050-F0F9-44A5-A2B3-9F718F7B226B}" destId="{C4BE84A1-A601-4741-8B92-A6D7369654A5}" srcOrd="1" destOrd="0" presId="urn:microsoft.com/office/officeart/2005/8/layout/cycle2"/>
    <dgm:cxn modelId="{CC2AD1F0-A937-4D15-AF36-3626E29CDF1B}" srcId="{182D0A16-7B48-4923-90F2-6DF7BC480A28}" destId="{CE75D3D5-5F9E-45F8-8EFB-8549E049A2CA}" srcOrd="2" destOrd="0" parTransId="{571DA33B-F4AE-46C9-8016-5CBE51EFC42C}" sibTransId="{183936F0-A0A3-4A66-ACD8-4941AB9BB0EC}"/>
    <dgm:cxn modelId="{139DCA8B-4FF8-4EF2-9A18-DCDA0797CFBE}" type="presOf" srcId="{31E0D5F7-E05D-44A1-9005-9ACA158707DE}" destId="{716C9F9F-152E-4EDC-9308-336DAD0DF4FA}" srcOrd="1" destOrd="0" presId="urn:microsoft.com/office/officeart/2005/8/layout/cycle2"/>
    <dgm:cxn modelId="{22938F5F-963F-456F-9EB1-AD491470644E}" type="presOf" srcId="{CE75D3D5-5F9E-45F8-8EFB-8549E049A2CA}" destId="{F2FADF63-E556-4A84-B191-6C77BC503862}" srcOrd="0" destOrd="0" presId="urn:microsoft.com/office/officeart/2005/8/layout/cycle2"/>
    <dgm:cxn modelId="{5568718E-44C2-4E8D-9AA4-0A2606F1667F}" type="presOf" srcId="{4399E7FE-B7D6-40DD-9ECF-07AE16C80F8B}" destId="{5322226D-9169-4602-B1C6-8BF9BC6D9730}" srcOrd="0" destOrd="0" presId="urn:microsoft.com/office/officeart/2005/8/layout/cycle2"/>
    <dgm:cxn modelId="{F00BE9BF-DDB0-4DED-99D4-DA93DE4D2BAE}" type="presOf" srcId="{CA885D2F-F05D-4504-B086-1EB69FCCA4FB}" destId="{8C836483-59DC-4648-BADB-47582C89D1D0}" srcOrd="0" destOrd="0" presId="urn:microsoft.com/office/officeart/2005/8/layout/cycle2"/>
    <dgm:cxn modelId="{CF0BDB9B-F719-4955-AA8D-4C56F592A187}" type="presParOf" srcId="{90908AE5-D921-43D4-B20A-813CD45F9CF3}" destId="{10CC39E7-5FA7-4EE6-9FAA-E8F1E8B9B402}" srcOrd="0" destOrd="0" presId="urn:microsoft.com/office/officeart/2005/8/layout/cycle2"/>
    <dgm:cxn modelId="{5AF2A189-DE93-4FD6-8205-8E9D870E40FC}" type="presParOf" srcId="{90908AE5-D921-43D4-B20A-813CD45F9CF3}" destId="{6983D5FE-6C86-4357-8E4A-A0118CD4B24B}" srcOrd="1" destOrd="0" presId="urn:microsoft.com/office/officeart/2005/8/layout/cycle2"/>
    <dgm:cxn modelId="{ACE7D1E0-6894-4C48-9334-2D6B9EF02BAB}" type="presParOf" srcId="{6983D5FE-6C86-4357-8E4A-A0118CD4B24B}" destId="{716C9F9F-152E-4EDC-9308-336DAD0DF4FA}" srcOrd="0" destOrd="0" presId="urn:microsoft.com/office/officeart/2005/8/layout/cycle2"/>
    <dgm:cxn modelId="{85622B4B-0314-42B0-BCE3-4DECF2CCF685}" type="presParOf" srcId="{90908AE5-D921-43D4-B20A-813CD45F9CF3}" destId="{1F35EC68-94A9-47B8-99EC-0D664A36CBCF}" srcOrd="2" destOrd="0" presId="urn:microsoft.com/office/officeart/2005/8/layout/cycle2"/>
    <dgm:cxn modelId="{5C6E5305-7A30-4F0E-93B7-4812E5280FD4}" type="presParOf" srcId="{90908AE5-D921-43D4-B20A-813CD45F9CF3}" destId="{747B516E-BE7D-4D4C-A5AE-732BF8735827}" srcOrd="3" destOrd="0" presId="urn:microsoft.com/office/officeart/2005/8/layout/cycle2"/>
    <dgm:cxn modelId="{95243CD9-859F-4D65-9AD9-A38CB27714BA}" type="presParOf" srcId="{747B516E-BE7D-4D4C-A5AE-732BF8735827}" destId="{C4BE84A1-A601-4741-8B92-A6D7369654A5}" srcOrd="0" destOrd="0" presId="urn:microsoft.com/office/officeart/2005/8/layout/cycle2"/>
    <dgm:cxn modelId="{D87CBACA-CA44-4E36-B614-CE63DC8CEF94}" type="presParOf" srcId="{90908AE5-D921-43D4-B20A-813CD45F9CF3}" destId="{F2FADF63-E556-4A84-B191-6C77BC503862}" srcOrd="4" destOrd="0" presId="urn:microsoft.com/office/officeart/2005/8/layout/cycle2"/>
    <dgm:cxn modelId="{36532037-1152-4653-916A-B7DF7D0094B4}" type="presParOf" srcId="{90908AE5-D921-43D4-B20A-813CD45F9CF3}" destId="{B744A79D-79D6-4B9D-816A-BC4677054ED4}" srcOrd="5" destOrd="0" presId="urn:microsoft.com/office/officeart/2005/8/layout/cycle2"/>
    <dgm:cxn modelId="{927CE1A9-1D25-4F71-8646-D34BC44CCDB6}" type="presParOf" srcId="{B744A79D-79D6-4B9D-816A-BC4677054ED4}" destId="{F0A970DA-D7A0-4456-BD86-6F53A66F7F21}" srcOrd="0" destOrd="0" presId="urn:microsoft.com/office/officeart/2005/8/layout/cycle2"/>
    <dgm:cxn modelId="{EEDC3833-E847-4B9B-9C3D-91EB20E4A264}" type="presParOf" srcId="{90908AE5-D921-43D4-B20A-813CD45F9CF3}" destId="{5322226D-9169-4602-B1C6-8BF9BC6D9730}" srcOrd="6" destOrd="0" presId="urn:microsoft.com/office/officeart/2005/8/layout/cycle2"/>
    <dgm:cxn modelId="{90655FB4-0BF2-4BAF-AD7D-8AB1794CA89C}" type="presParOf" srcId="{90908AE5-D921-43D4-B20A-813CD45F9CF3}" destId="{8C836483-59DC-4648-BADB-47582C89D1D0}" srcOrd="7" destOrd="0" presId="urn:microsoft.com/office/officeart/2005/8/layout/cycle2"/>
    <dgm:cxn modelId="{50AD1FCB-5ABC-4585-87B5-7CAFA540CF17}" type="presParOf" srcId="{8C836483-59DC-4648-BADB-47582C89D1D0}" destId="{61A46F6C-2350-4A12-A3FA-99045430C0D2}"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5F9351-2C36-4750-A5B4-4D22CF6DE6CC}" type="datetimeFigureOut">
              <a:rPr lang="en-US" smtClean="0"/>
              <a:pPr/>
              <a:t>7/17/2017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E00CC19-210B-4C87-B918-B831B30B4BA5}" type="slidenum">
              <a:rPr lang="en-US" smtClean="0"/>
              <a:pPr/>
              <a:t>‹#›</a:t>
            </a:fld>
            <a:endParaRPr lang="en-US"/>
          </a:p>
        </p:txBody>
      </p:sp>
    </p:spTree>
    <p:extLst>
      <p:ext uri="{BB962C8B-B14F-4D97-AF65-F5344CB8AC3E}">
        <p14:creationId xmlns:p14="http://schemas.microsoft.com/office/powerpoint/2010/main" val="3465681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3</a:t>
            </a:fld>
            <a:endParaRPr lang="en-US"/>
          </a:p>
        </p:txBody>
      </p:sp>
    </p:spTree>
    <p:extLst>
      <p:ext uri="{BB962C8B-B14F-4D97-AF65-F5344CB8AC3E}">
        <p14:creationId xmlns:p14="http://schemas.microsoft.com/office/powerpoint/2010/main" val="10827681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4</a:t>
            </a:fld>
            <a:endParaRPr lang="en-US"/>
          </a:p>
        </p:txBody>
      </p:sp>
    </p:spTree>
    <p:extLst>
      <p:ext uri="{BB962C8B-B14F-4D97-AF65-F5344CB8AC3E}">
        <p14:creationId xmlns:p14="http://schemas.microsoft.com/office/powerpoint/2010/main" val="31337773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5</a:t>
            </a:fld>
            <a:endParaRPr lang="en-US"/>
          </a:p>
        </p:txBody>
      </p:sp>
    </p:spTree>
    <p:extLst>
      <p:ext uri="{BB962C8B-B14F-4D97-AF65-F5344CB8AC3E}">
        <p14:creationId xmlns:p14="http://schemas.microsoft.com/office/powerpoint/2010/main" val="29597428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6</a:t>
            </a:fld>
            <a:endParaRPr lang="en-US"/>
          </a:p>
        </p:txBody>
      </p:sp>
    </p:spTree>
    <p:extLst>
      <p:ext uri="{BB962C8B-B14F-4D97-AF65-F5344CB8AC3E}">
        <p14:creationId xmlns:p14="http://schemas.microsoft.com/office/powerpoint/2010/main" val="6346632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7</a:t>
            </a:fld>
            <a:endParaRPr lang="en-US"/>
          </a:p>
        </p:txBody>
      </p:sp>
    </p:spTree>
    <p:extLst>
      <p:ext uri="{BB962C8B-B14F-4D97-AF65-F5344CB8AC3E}">
        <p14:creationId xmlns:p14="http://schemas.microsoft.com/office/powerpoint/2010/main" val="35760814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8</a:t>
            </a:fld>
            <a:endParaRPr lang="en-US"/>
          </a:p>
        </p:txBody>
      </p:sp>
    </p:spTree>
    <p:extLst>
      <p:ext uri="{BB962C8B-B14F-4D97-AF65-F5344CB8AC3E}">
        <p14:creationId xmlns:p14="http://schemas.microsoft.com/office/powerpoint/2010/main" val="21326794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1.gi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gi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2184286"/>
            <a:ext cx="7772400" cy="688975"/>
          </a:xfrm>
        </p:spPr>
        <p:txBody>
          <a:bodyPr tIns="0"/>
          <a:lstStyle>
            <a:lvl1pPr marL="0" marR="0" indent="0" algn="l" defTabSz="914400" rtl="0" eaLnBrk="1" fontAlgn="auto" latinLnBrk="0" hangingPunct="1">
              <a:lnSpc>
                <a:spcPct val="100000"/>
              </a:lnSpc>
              <a:spcBef>
                <a:spcPct val="0"/>
              </a:spcBef>
              <a:spcAft>
                <a:spcPts val="0"/>
              </a:spcAft>
              <a:buClrTx/>
              <a:buSzTx/>
              <a:buFontTx/>
              <a:buNone/>
              <a:tabLst/>
              <a:defRPr>
                <a:solidFill>
                  <a:schemeClr val="tx2"/>
                </a:solidFill>
                <a:latin typeface="Franklin Gothic Demi" panose="020B0703020102020204" pitchFamily="34" charset="0"/>
              </a:defRPr>
            </a:lvl1pPr>
          </a:lstStyle>
          <a:p>
            <a:r>
              <a:rPr lang="en-US" dirty="0"/>
              <a:t>Title/Cover Slide</a:t>
            </a:r>
            <a:br>
              <a:rPr lang="en-US" dirty="0"/>
            </a:br>
            <a:r>
              <a:rPr lang="en-US" dirty="0"/>
              <a:t/>
            </a:r>
            <a:br>
              <a:rPr lang="en-US" dirty="0"/>
            </a:br>
            <a:endParaRPr lang="en-US" dirty="0"/>
          </a:p>
        </p:txBody>
      </p:sp>
      <p:sp>
        <p:nvSpPr>
          <p:cNvPr id="6" name="Subtitle 2"/>
          <p:cNvSpPr>
            <a:spLocks noGrp="1"/>
          </p:cNvSpPr>
          <p:nvPr>
            <p:ph type="subTitle" idx="1" hasCustomPrompt="1"/>
          </p:nvPr>
        </p:nvSpPr>
        <p:spPr>
          <a:xfrm>
            <a:off x="457200" y="2890391"/>
            <a:ext cx="6400800" cy="538609"/>
          </a:xfrm>
        </p:spPr>
        <p:txBody>
          <a:bodyPr lIns="0" tIns="0"/>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subtitle</a:t>
            </a:r>
          </a:p>
        </p:txBody>
      </p:sp>
    </p:spTree>
    <p:extLst>
      <p:ext uri="{BB962C8B-B14F-4D97-AF65-F5344CB8AC3E}">
        <p14:creationId xmlns:p14="http://schemas.microsoft.com/office/powerpoint/2010/main" val="38836574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2184286"/>
            <a:ext cx="7772400" cy="688975"/>
          </a:xfrm>
        </p:spPr>
        <p:txBody>
          <a:bodyPr tIns="0"/>
          <a:lstStyle>
            <a:lvl1pPr marL="0" marR="0" indent="0" algn="l" defTabSz="914400" rtl="0" eaLnBrk="1" fontAlgn="auto" latinLnBrk="0" hangingPunct="1">
              <a:lnSpc>
                <a:spcPct val="100000"/>
              </a:lnSpc>
              <a:spcBef>
                <a:spcPct val="0"/>
              </a:spcBef>
              <a:spcAft>
                <a:spcPts val="0"/>
              </a:spcAft>
              <a:buClrTx/>
              <a:buSzTx/>
              <a:buFontTx/>
              <a:buNone/>
              <a:tabLst/>
              <a:defRPr>
                <a:solidFill>
                  <a:schemeClr val="tx2"/>
                </a:solidFill>
                <a:latin typeface="Franklin Gothic Demi" panose="020B0703020102020204" pitchFamily="34" charset="0"/>
              </a:defRPr>
            </a:lvl1pPr>
          </a:lstStyle>
          <a:p>
            <a:r>
              <a:rPr lang="en-US" dirty="0"/>
              <a:t>Title/Cover Slide</a:t>
            </a:r>
            <a:br>
              <a:rPr lang="en-US" dirty="0"/>
            </a:br>
            <a:r>
              <a:rPr lang="en-US" dirty="0"/>
              <a:t/>
            </a:r>
            <a:br>
              <a:rPr lang="en-US" dirty="0"/>
            </a:br>
            <a:endParaRPr lang="en-US" dirty="0"/>
          </a:p>
        </p:txBody>
      </p:sp>
      <p:sp>
        <p:nvSpPr>
          <p:cNvPr id="6" name="Subtitle 2"/>
          <p:cNvSpPr>
            <a:spLocks noGrp="1"/>
          </p:cNvSpPr>
          <p:nvPr>
            <p:ph type="subTitle" idx="1" hasCustomPrompt="1"/>
          </p:nvPr>
        </p:nvSpPr>
        <p:spPr>
          <a:xfrm>
            <a:off x="457200" y="2890391"/>
            <a:ext cx="6400800" cy="538609"/>
          </a:xfrm>
        </p:spPr>
        <p:txBody>
          <a:bodyPr lIns="0" tIns="0"/>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subtitle</a:t>
            </a:r>
          </a:p>
        </p:txBody>
      </p:sp>
    </p:spTree>
    <p:extLst>
      <p:ext uri="{BB962C8B-B14F-4D97-AF65-F5344CB8AC3E}">
        <p14:creationId xmlns:p14="http://schemas.microsoft.com/office/powerpoint/2010/main" val="21809723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Title and Content Slide</a:t>
            </a:r>
          </a:p>
        </p:txBody>
      </p:sp>
      <p:sp>
        <p:nvSpPr>
          <p:cNvPr id="9" name="Text Placeholder 8"/>
          <p:cNvSpPr>
            <a:spLocks noGrp="1"/>
          </p:cNvSpPr>
          <p:nvPr>
            <p:ph type="body" sz="quarter" idx="10"/>
          </p:nvPr>
        </p:nvSpPr>
        <p:spPr>
          <a:xfrm>
            <a:off x="457200" y="1371600"/>
            <a:ext cx="8229600" cy="2667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5953044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04800"/>
            <a:ext cx="8229600" cy="762000"/>
          </a:xfrm>
        </p:spPr>
        <p:txBody>
          <a:bodyPr/>
          <a:lstStyle>
            <a:lvl1pPr>
              <a:defRPr/>
            </a:lvl1pPr>
          </a:lstStyle>
          <a:p>
            <a:r>
              <a:rPr lang="en-US" dirty="0"/>
              <a:t>Title and Content Slide</a:t>
            </a:r>
            <a:br>
              <a:rPr lang="en-US" dirty="0"/>
            </a:br>
            <a:r>
              <a:rPr lang="en-US" dirty="0"/>
              <a:t/>
            </a:r>
            <a:br>
              <a:rPr lang="en-US" dirty="0"/>
            </a:br>
            <a:endParaRPr lang="en-US" dirty="0"/>
          </a:p>
        </p:txBody>
      </p:sp>
      <p:sp>
        <p:nvSpPr>
          <p:cNvPr id="5" name="Text Placeholder 2"/>
          <p:cNvSpPr>
            <a:spLocks noGrp="1"/>
          </p:cNvSpPr>
          <p:nvPr>
            <p:ph idx="1"/>
          </p:nvPr>
        </p:nvSpPr>
        <p:spPr>
          <a:xfrm>
            <a:off x="457200" y="1678698"/>
            <a:ext cx="8229600" cy="2283702"/>
          </a:xfrm>
          <a:prstGeom prst="rect">
            <a:avLst/>
          </a:prstGeom>
        </p:spPr>
        <p:txBody>
          <a:bodyPr vert="horz"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0" hasCustomPrompt="1"/>
          </p:nvPr>
        </p:nvSpPr>
        <p:spPr>
          <a:xfrm>
            <a:off x="457200" y="990600"/>
            <a:ext cx="8077200" cy="533399"/>
          </a:xfrm>
        </p:spPr>
        <p:txBody>
          <a:bodyPr lIns="0" tIns="0"/>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lang="en-US" sz="2800" smtClean="0">
                <a:solidFill>
                  <a:schemeClr val="tx1"/>
                </a:solidFill>
              </a:defRPr>
            </a:lvl1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3200" dirty="0">
                <a:solidFill>
                  <a:schemeClr val="tx1"/>
                </a:solidFill>
                <a:latin typeface="+mj-lt"/>
              </a:rPr>
              <a:t>Subtitle</a:t>
            </a:r>
          </a:p>
        </p:txBody>
      </p:sp>
    </p:spTree>
    <p:extLst>
      <p:ext uri="{BB962C8B-B14F-4D97-AF65-F5344CB8AC3E}">
        <p14:creationId xmlns:p14="http://schemas.microsoft.com/office/powerpoint/2010/main" val="3830908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981236"/>
            <a:ext cx="7772400" cy="600164"/>
          </a:xfrm>
        </p:spPr>
        <p:txBody>
          <a:bodyPr anchor="t"/>
          <a:lstStyle>
            <a:lvl1pPr algn="l">
              <a:defRPr sz="3600" b="0" cap="all">
                <a:solidFill>
                  <a:schemeClr val="accent1"/>
                </a:solidFill>
                <a:latin typeface="Franklin Gothic Demi" panose="020B0703020102020204" pitchFamily="34" charset="0"/>
              </a:defRPr>
            </a:lvl1pPr>
          </a:lstStyle>
          <a:p>
            <a:r>
              <a:rPr lang="en-US" dirty="0"/>
              <a:t>Section slide</a:t>
            </a:r>
          </a:p>
        </p:txBody>
      </p:sp>
      <p:sp>
        <p:nvSpPr>
          <p:cNvPr id="3" name="Text Placeholder 2"/>
          <p:cNvSpPr>
            <a:spLocks noGrp="1"/>
          </p:cNvSpPr>
          <p:nvPr>
            <p:ph type="body" idx="1" hasCustomPrompt="1"/>
          </p:nvPr>
        </p:nvSpPr>
        <p:spPr>
          <a:xfrm>
            <a:off x="457200" y="3546902"/>
            <a:ext cx="7065818" cy="415498"/>
          </a:xfrm>
        </p:spPr>
        <p:txBody>
          <a:bodyPr lIns="0" tIns="0" anchor="t" anchorCtr="0"/>
          <a:lstStyle>
            <a:lvl1pPr marL="0" indent="0">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Subtitle</a:t>
            </a:r>
          </a:p>
        </p:txBody>
      </p:sp>
    </p:spTree>
    <p:extLst>
      <p:ext uri="{BB962C8B-B14F-4D97-AF65-F5344CB8AC3E}">
        <p14:creationId xmlns:p14="http://schemas.microsoft.com/office/powerpoint/2010/main" val="15979760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7200" y="1600200"/>
            <a:ext cx="4038600" cy="2739211"/>
          </a:xfrm>
        </p:spPr>
        <p:txBody>
          <a:bodyPr/>
          <a:lstStyle>
            <a:lvl1pPr>
              <a:spcAft>
                <a:spcPts val="600"/>
              </a:spcAft>
              <a:defRPr sz="2800"/>
            </a:lvl1pPr>
            <a:lvl2pPr>
              <a:spcAft>
                <a:spcPts val="600"/>
              </a:spcAft>
              <a:defRPr sz="2400"/>
            </a:lvl2pPr>
            <a:lvl3pPr>
              <a:spcAft>
                <a:spcPts val="600"/>
              </a:spcAft>
              <a:defRPr sz="2000"/>
            </a:lvl3pPr>
            <a:lvl4pPr>
              <a:spcAft>
                <a:spcPts val="600"/>
              </a:spcAft>
              <a:defRPr sz="1800"/>
            </a:lvl4pPr>
            <a:lvl5pPr>
              <a:spcAft>
                <a:spcPts val="600"/>
              </a:spcAft>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2739211"/>
          </a:xfrm>
        </p:spPr>
        <p:txBody>
          <a:bodyPr/>
          <a:lstStyle>
            <a:lvl1pPr>
              <a:spcAft>
                <a:spcPts val="600"/>
              </a:spcAft>
              <a:defRPr sz="2800"/>
            </a:lvl1pPr>
            <a:lvl2pPr>
              <a:spcAft>
                <a:spcPts val="600"/>
              </a:spcAft>
              <a:defRPr sz="2400"/>
            </a:lvl2pPr>
            <a:lvl3pPr>
              <a:spcAft>
                <a:spcPts val="600"/>
              </a:spcAft>
              <a:defRPr sz="2000"/>
            </a:lvl3pPr>
            <a:lvl4pPr>
              <a:spcAft>
                <a:spcPts val="600"/>
              </a:spcAft>
              <a:defRPr sz="1800"/>
            </a:lvl4pPr>
            <a:lvl5pPr>
              <a:spcAft>
                <a:spcPts val="600"/>
              </a:spcAft>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592870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85800"/>
          </a:xfrm>
        </p:spPr>
        <p:txBody>
          <a:bodyPr/>
          <a:lstStyle>
            <a:lvl1pPr>
              <a:defRPr/>
            </a:lvl1pPr>
          </a:lstStyle>
          <a:p>
            <a:r>
              <a:rPr lang="en-US"/>
              <a:t>Click to edit Master title style</a:t>
            </a:r>
            <a:endParaRPr lang="en-US" dirty="0"/>
          </a:p>
        </p:txBody>
      </p:sp>
    </p:spTree>
    <p:extLst>
      <p:ext uri="{BB962C8B-B14F-4D97-AF65-F5344CB8AC3E}">
        <p14:creationId xmlns:p14="http://schemas.microsoft.com/office/powerpoint/2010/main" val="25191325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Blank">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1" hasCustomPrompt="1"/>
          </p:nvPr>
        </p:nvSpPr>
        <p:spPr>
          <a:xfrm>
            <a:off x="990600" y="2362200"/>
            <a:ext cx="7162800" cy="1031051"/>
          </a:xfrm>
        </p:spPr>
        <p:txBody>
          <a:bodyPr lIns="0" tIns="0"/>
          <a:lstStyle>
            <a:lvl1pPr marL="0" indent="0">
              <a:buNone/>
              <a:defRPr/>
            </a:lvl1pPr>
          </a:lstStyle>
          <a:p>
            <a:pPr lvl="0"/>
            <a:r>
              <a:rPr lang="en-US" dirty="0"/>
              <a:t>Blank slide for complex graphics, large pictures, or multiple picture layouts.</a:t>
            </a:r>
          </a:p>
        </p:txBody>
      </p:sp>
    </p:spTree>
    <p:extLst>
      <p:ext uri="{BB962C8B-B14F-4D97-AF65-F5344CB8AC3E}">
        <p14:creationId xmlns:p14="http://schemas.microsoft.com/office/powerpoint/2010/main" val="9178462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Statement Breaker">
    <p:bg>
      <p:bgPr>
        <a:solidFill>
          <a:srgbClr val="00A0AF"/>
        </a:solidFill>
        <a:effectLst/>
      </p:bgPr>
    </p:bg>
    <p:spTree>
      <p:nvGrpSpPr>
        <p:cNvPr id="1" name=""/>
        <p:cNvGrpSpPr/>
        <p:nvPr/>
      </p:nvGrpSpPr>
      <p:grpSpPr>
        <a:xfrm>
          <a:off x="0" y="0"/>
          <a:ext cx="0" cy="0"/>
          <a:chOff x="0" y="0"/>
          <a:chExt cx="0" cy="0"/>
        </a:xfrm>
      </p:grpSpPr>
      <p:sp>
        <p:nvSpPr>
          <p:cNvPr id="15" name="Text Placeholder 14"/>
          <p:cNvSpPr>
            <a:spLocks noGrp="1"/>
          </p:cNvSpPr>
          <p:nvPr>
            <p:ph type="body" sz="quarter" idx="12" hasCustomPrompt="1"/>
          </p:nvPr>
        </p:nvSpPr>
        <p:spPr>
          <a:xfrm>
            <a:off x="990600" y="1114485"/>
            <a:ext cx="7315200" cy="4524315"/>
          </a:xfrm>
        </p:spPr>
        <p:txBody>
          <a:bodyPr/>
          <a:lstStyle>
            <a:lvl1pPr marL="0" indent="0">
              <a:buNone/>
              <a:defRPr sz="3600" baseline="0">
                <a:solidFill>
                  <a:schemeClr val="bg1"/>
                </a:solidFill>
                <a:latin typeface="Franklin Gothic Medium" panose="020B0603020102020204" pitchFamily="34" charset="0"/>
              </a:defRPr>
            </a:lvl1pPr>
          </a:lstStyle>
          <a:p>
            <a:pPr lvl="0"/>
            <a:r>
              <a:rPr lang="en-US" dirty="0"/>
              <a:t>This is a compelling statement, takeaway or quote to highlight that should be highlighted. It also serves to break up the visual monotony of the usual slide progression. Be creative, but don’t clutter the page with too many words and keep roomy margins.</a:t>
            </a:r>
          </a:p>
        </p:txBody>
      </p:sp>
    </p:spTree>
    <p:extLst>
      <p:ext uri="{BB962C8B-B14F-4D97-AF65-F5344CB8AC3E}">
        <p14:creationId xmlns:p14="http://schemas.microsoft.com/office/powerpoint/2010/main" val="2084407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1_Title Slide">
    <p:spTree>
      <p:nvGrpSpPr>
        <p:cNvPr id="1" name=""/>
        <p:cNvGrpSpPr/>
        <p:nvPr/>
      </p:nvGrpSpPr>
      <p:grpSpPr>
        <a:xfrm>
          <a:off x="0" y="0"/>
          <a:ext cx="0" cy="0"/>
          <a:chOff x="0" y="0"/>
          <a:chExt cx="0" cy="0"/>
        </a:xfrm>
      </p:grpSpPr>
      <p:sp>
        <p:nvSpPr>
          <p:cNvPr id="10" name="Rectangle 9"/>
          <p:cNvSpPr/>
          <p:nvPr/>
        </p:nvSpPr>
        <p:spPr>
          <a:xfrm>
            <a:off x="7062216" y="1575912"/>
            <a:ext cx="2081784"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ctrTitle" hasCustomPrompt="1"/>
          </p:nvPr>
        </p:nvSpPr>
        <p:spPr>
          <a:xfrm>
            <a:off x="457200" y="2793886"/>
            <a:ext cx="7772400" cy="688975"/>
          </a:xfrm>
        </p:spPr>
        <p:txBody>
          <a:bodyPr tIns="0"/>
          <a:lstStyle>
            <a:lvl1pPr marL="0" marR="0" indent="0" algn="l" defTabSz="914400" rtl="0" eaLnBrk="1" fontAlgn="auto" latinLnBrk="0" hangingPunct="1">
              <a:lnSpc>
                <a:spcPct val="100000"/>
              </a:lnSpc>
              <a:spcBef>
                <a:spcPct val="0"/>
              </a:spcBef>
              <a:spcAft>
                <a:spcPts val="0"/>
              </a:spcAft>
              <a:buClrTx/>
              <a:buSzTx/>
              <a:buFontTx/>
              <a:buNone/>
              <a:tabLst/>
              <a:defRPr>
                <a:solidFill>
                  <a:schemeClr val="tx2"/>
                </a:solidFill>
                <a:latin typeface="Franklin Gothic Demi" panose="020B0703020102020204" pitchFamily="34" charset="0"/>
              </a:defRPr>
            </a:lvl1pPr>
          </a:lstStyle>
          <a:p>
            <a:r>
              <a:rPr lang="en-US" dirty="0"/>
              <a:t>Title/Cover Slide</a:t>
            </a:r>
            <a:br>
              <a:rPr lang="en-US" dirty="0"/>
            </a:br>
            <a:r>
              <a:rPr lang="en-US" dirty="0"/>
              <a:t/>
            </a:r>
            <a:br>
              <a:rPr lang="en-US" dirty="0"/>
            </a:br>
            <a:endParaRPr lang="en-US" dirty="0"/>
          </a:p>
        </p:txBody>
      </p:sp>
      <p:sp>
        <p:nvSpPr>
          <p:cNvPr id="6" name="Subtitle 2"/>
          <p:cNvSpPr>
            <a:spLocks noGrp="1"/>
          </p:cNvSpPr>
          <p:nvPr>
            <p:ph type="subTitle" idx="1" hasCustomPrompt="1"/>
          </p:nvPr>
        </p:nvSpPr>
        <p:spPr>
          <a:xfrm>
            <a:off x="457200" y="3499991"/>
            <a:ext cx="6400800" cy="538609"/>
          </a:xfrm>
        </p:spPr>
        <p:txBody>
          <a:bodyPr lIns="0" tIns="0"/>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subtitle</a:t>
            </a:r>
          </a:p>
        </p:txBody>
      </p:sp>
      <p:sp>
        <p:nvSpPr>
          <p:cNvPr id="4" name="Rectangle 3"/>
          <p:cNvSpPr/>
          <p:nvPr/>
        </p:nvSpPr>
        <p:spPr>
          <a:xfrm>
            <a:off x="0" y="1575912"/>
            <a:ext cx="7086600" cy="365760"/>
          </a:xfrm>
          <a:prstGeom prst="rect">
            <a:avLst/>
          </a:prstGeom>
          <a:solidFill>
            <a:srgbClr val="00A0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TextBox 6"/>
          <p:cNvSpPr txBox="1"/>
          <p:nvPr/>
        </p:nvSpPr>
        <p:spPr>
          <a:xfrm>
            <a:off x="304800" y="1561398"/>
            <a:ext cx="3020737" cy="369332"/>
          </a:xfrm>
          <a:prstGeom prst="rect">
            <a:avLst/>
          </a:prstGeom>
          <a:noFill/>
        </p:spPr>
        <p:txBody>
          <a:bodyPr wrap="square" rtlCol="0">
            <a:spAutoFit/>
          </a:bodyPr>
          <a:lstStyle/>
          <a:p>
            <a:r>
              <a:rPr lang="en-US">
                <a:solidFill>
                  <a:prstClr val="white"/>
                </a:solidFill>
                <a:latin typeface="Franklin Gothic Medium" panose="020B0603020102020204" pitchFamily="34" charset="0"/>
              </a:rPr>
              <a:t>QMS Quick Learning Activity</a:t>
            </a:r>
            <a:endParaRPr lang="en-US" dirty="0">
              <a:solidFill>
                <a:prstClr val="white"/>
              </a:solidFill>
              <a:latin typeface="Franklin Gothic Medium" panose="020B0603020102020204" pitchFamily="34" charset="0"/>
            </a:endParaRPr>
          </a:p>
        </p:txBody>
      </p:sp>
      <p:pic>
        <p:nvPicPr>
          <p:cNvPr id="2050" name="Picture 2" descr="S:\Admin\Logos\APHL Logos\For Electronic\Trademarked Logos (for electronic)\logo_APHL_name_TM_PMS_2C.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943" y="457200"/>
            <a:ext cx="2156603" cy="914400"/>
          </a:xfrm>
          <a:prstGeom prst="rect">
            <a:avLst/>
          </a:prstGeom>
          <a:noFill/>
          <a:extLst>
            <a:ext uri="{909E8E84-426E-40DD-AFC4-6F175D3DCCD1}">
              <a14:hiddenFill xmlns:a14="http://schemas.microsoft.com/office/drawing/2010/main">
                <a:solidFill>
                  <a:srgbClr val="FFFFFF"/>
                </a:solidFill>
              </a14:hiddenFill>
            </a:ext>
          </a:extLst>
        </p:spPr>
      </p:pic>
      <p:sp>
        <p:nvSpPr>
          <p:cNvPr id="3" name="Chevron 2"/>
          <p:cNvSpPr/>
          <p:nvPr/>
        </p:nvSpPr>
        <p:spPr>
          <a:xfrm>
            <a:off x="6781800" y="1447800"/>
            <a:ext cx="560832" cy="722472"/>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3F3F3F"/>
              </a:solidFill>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57600" y="150893"/>
            <a:ext cx="1371600" cy="1371600"/>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20913" y="533400"/>
            <a:ext cx="2705100" cy="834073"/>
          </a:xfrm>
          <a:prstGeom prst="rect">
            <a:avLst/>
          </a:prstGeom>
        </p:spPr>
      </p:pic>
      <p:sp>
        <p:nvSpPr>
          <p:cNvPr id="12" name="TextBox 11"/>
          <p:cNvSpPr txBox="1"/>
          <p:nvPr/>
        </p:nvSpPr>
        <p:spPr>
          <a:xfrm>
            <a:off x="7391400" y="6393543"/>
            <a:ext cx="1370568" cy="338554"/>
          </a:xfrm>
          <a:prstGeom prst="rect">
            <a:avLst/>
          </a:prstGeom>
          <a:noFill/>
        </p:spPr>
        <p:txBody>
          <a:bodyPr wrap="none" rtlCol="0">
            <a:spAutoFit/>
          </a:bodyPr>
          <a:lstStyle/>
          <a:p>
            <a:r>
              <a:rPr lang="en-US" sz="1600" dirty="0">
                <a:solidFill>
                  <a:srgbClr val="00A0AF"/>
                </a:solidFill>
                <a:latin typeface="Franklin Gothic Medium" panose="020B0603020102020204" pitchFamily="34" charset="0"/>
              </a:rPr>
              <a:t>www.aphl.org</a:t>
            </a:r>
          </a:p>
        </p:txBody>
      </p:sp>
    </p:spTree>
    <p:extLst>
      <p:ext uri="{BB962C8B-B14F-4D97-AF65-F5344CB8AC3E}">
        <p14:creationId xmlns:p14="http://schemas.microsoft.com/office/powerpoint/2010/main" val="36219296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Title and Content Slide</a:t>
            </a:r>
          </a:p>
        </p:txBody>
      </p:sp>
      <p:sp>
        <p:nvSpPr>
          <p:cNvPr id="9" name="Text Placeholder 8"/>
          <p:cNvSpPr>
            <a:spLocks noGrp="1"/>
          </p:cNvSpPr>
          <p:nvPr>
            <p:ph type="body" sz="quarter" idx="10"/>
          </p:nvPr>
        </p:nvSpPr>
        <p:spPr>
          <a:xfrm>
            <a:off x="457200" y="1371600"/>
            <a:ext cx="8229600" cy="24384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370560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04800"/>
            <a:ext cx="8229600" cy="762000"/>
          </a:xfrm>
        </p:spPr>
        <p:txBody>
          <a:bodyPr/>
          <a:lstStyle>
            <a:lvl1pPr>
              <a:defRPr/>
            </a:lvl1pPr>
          </a:lstStyle>
          <a:p>
            <a:r>
              <a:rPr lang="en-US" dirty="0"/>
              <a:t>Title and Content Slide</a:t>
            </a:r>
            <a:br>
              <a:rPr lang="en-US" dirty="0"/>
            </a:br>
            <a:r>
              <a:rPr lang="en-US" dirty="0"/>
              <a:t/>
            </a:r>
            <a:br>
              <a:rPr lang="en-US" dirty="0"/>
            </a:br>
            <a:endParaRPr lang="en-US" dirty="0"/>
          </a:p>
        </p:txBody>
      </p:sp>
      <p:sp>
        <p:nvSpPr>
          <p:cNvPr id="5" name="Text Placeholder 2"/>
          <p:cNvSpPr>
            <a:spLocks noGrp="1"/>
          </p:cNvSpPr>
          <p:nvPr>
            <p:ph idx="1"/>
          </p:nvPr>
        </p:nvSpPr>
        <p:spPr>
          <a:xfrm>
            <a:off x="457200" y="1678698"/>
            <a:ext cx="8229600" cy="2283702"/>
          </a:xfrm>
          <a:prstGeom prst="rect">
            <a:avLst/>
          </a:prstGeom>
        </p:spPr>
        <p:txBody>
          <a:bodyPr vert="horz"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0" hasCustomPrompt="1"/>
          </p:nvPr>
        </p:nvSpPr>
        <p:spPr>
          <a:xfrm>
            <a:off x="457200" y="990600"/>
            <a:ext cx="8077200" cy="533399"/>
          </a:xfrm>
        </p:spPr>
        <p:txBody>
          <a:bodyPr lIns="0" tIns="0"/>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lang="en-US" sz="2800" smtClean="0">
                <a:solidFill>
                  <a:schemeClr val="tx1"/>
                </a:solidFill>
              </a:defRPr>
            </a:lvl1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3200" dirty="0">
                <a:solidFill>
                  <a:schemeClr val="tx1"/>
                </a:solidFill>
                <a:latin typeface="+mj-lt"/>
              </a:rPr>
              <a:t>Subtitle</a:t>
            </a:r>
          </a:p>
        </p:txBody>
      </p:sp>
    </p:spTree>
    <p:extLst>
      <p:ext uri="{BB962C8B-B14F-4D97-AF65-F5344CB8AC3E}">
        <p14:creationId xmlns:p14="http://schemas.microsoft.com/office/powerpoint/2010/main" val="11501807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981236"/>
            <a:ext cx="7772400" cy="600164"/>
          </a:xfrm>
        </p:spPr>
        <p:txBody>
          <a:bodyPr anchor="t"/>
          <a:lstStyle>
            <a:lvl1pPr algn="l">
              <a:defRPr sz="3600" b="0" cap="all">
                <a:solidFill>
                  <a:schemeClr val="accent1"/>
                </a:solidFill>
                <a:latin typeface="Franklin Gothic Demi" panose="020B0703020102020204" pitchFamily="34" charset="0"/>
              </a:defRPr>
            </a:lvl1pPr>
          </a:lstStyle>
          <a:p>
            <a:r>
              <a:rPr lang="en-US" dirty="0"/>
              <a:t>Section slide</a:t>
            </a:r>
          </a:p>
        </p:txBody>
      </p:sp>
      <p:sp>
        <p:nvSpPr>
          <p:cNvPr id="3" name="Text Placeholder 2"/>
          <p:cNvSpPr>
            <a:spLocks noGrp="1"/>
          </p:cNvSpPr>
          <p:nvPr>
            <p:ph type="body" idx="1" hasCustomPrompt="1"/>
          </p:nvPr>
        </p:nvSpPr>
        <p:spPr>
          <a:xfrm>
            <a:off x="457200" y="3546902"/>
            <a:ext cx="7065818" cy="415498"/>
          </a:xfrm>
        </p:spPr>
        <p:txBody>
          <a:bodyPr lIns="0" tIns="0" anchor="t" anchorCtr="0"/>
          <a:lstStyle>
            <a:lvl1pPr marL="0" indent="0">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Subtitle</a:t>
            </a:r>
          </a:p>
        </p:txBody>
      </p:sp>
    </p:spTree>
    <p:extLst>
      <p:ext uri="{BB962C8B-B14F-4D97-AF65-F5344CB8AC3E}">
        <p14:creationId xmlns:p14="http://schemas.microsoft.com/office/powerpoint/2010/main" val="28475237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425361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85800"/>
          </a:xfrm>
        </p:spPr>
        <p:txBody>
          <a:bodyPr/>
          <a:lstStyle>
            <a:lvl1pPr>
              <a:defRPr/>
            </a:lvl1pPr>
          </a:lstStyle>
          <a:p>
            <a:r>
              <a:rPr lang="en-US"/>
              <a:t>Click to edit Master title style</a:t>
            </a:r>
            <a:endParaRPr lang="en-US" dirty="0"/>
          </a:p>
        </p:txBody>
      </p:sp>
    </p:spTree>
    <p:extLst>
      <p:ext uri="{BB962C8B-B14F-4D97-AF65-F5344CB8AC3E}">
        <p14:creationId xmlns:p14="http://schemas.microsoft.com/office/powerpoint/2010/main" val="6203700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Blank">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1" hasCustomPrompt="1"/>
          </p:nvPr>
        </p:nvSpPr>
        <p:spPr>
          <a:xfrm>
            <a:off x="990600" y="2362200"/>
            <a:ext cx="7162800" cy="1031051"/>
          </a:xfrm>
        </p:spPr>
        <p:txBody>
          <a:bodyPr lIns="0" tIns="0"/>
          <a:lstStyle>
            <a:lvl1pPr marL="0" indent="0">
              <a:buNone/>
              <a:defRPr/>
            </a:lvl1pPr>
          </a:lstStyle>
          <a:p>
            <a:pPr lvl="0"/>
            <a:r>
              <a:rPr lang="en-US" dirty="0"/>
              <a:t>Blank slide for complex graphics, large pictures, or multiple picture layouts.</a:t>
            </a:r>
          </a:p>
        </p:txBody>
      </p:sp>
    </p:spTree>
    <p:extLst>
      <p:ext uri="{BB962C8B-B14F-4D97-AF65-F5344CB8AC3E}">
        <p14:creationId xmlns:p14="http://schemas.microsoft.com/office/powerpoint/2010/main" val="10463295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tatement Breaker">
    <p:bg>
      <p:bgPr>
        <a:solidFill>
          <a:srgbClr val="00A0AF"/>
        </a:solidFill>
        <a:effectLst/>
      </p:bgPr>
    </p:bg>
    <p:spTree>
      <p:nvGrpSpPr>
        <p:cNvPr id="1" name=""/>
        <p:cNvGrpSpPr/>
        <p:nvPr/>
      </p:nvGrpSpPr>
      <p:grpSpPr>
        <a:xfrm>
          <a:off x="0" y="0"/>
          <a:ext cx="0" cy="0"/>
          <a:chOff x="0" y="0"/>
          <a:chExt cx="0" cy="0"/>
        </a:xfrm>
      </p:grpSpPr>
      <p:sp>
        <p:nvSpPr>
          <p:cNvPr id="15" name="Text Placeholder 14"/>
          <p:cNvSpPr>
            <a:spLocks noGrp="1"/>
          </p:cNvSpPr>
          <p:nvPr>
            <p:ph type="body" sz="quarter" idx="12" hasCustomPrompt="1"/>
          </p:nvPr>
        </p:nvSpPr>
        <p:spPr>
          <a:xfrm>
            <a:off x="990600" y="1114485"/>
            <a:ext cx="7315200" cy="4524315"/>
          </a:xfrm>
        </p:spPr>
        <p:txBody>
          <a:bodyPr/>
          <a:lstStyle>
            <a:lvl1pPr marL="0" indent="0">
              <a:buNone/>
              <a:defRPr sz="3600" baseline="0">
                <a:solidFill>
                  <a:schemeClr val="bg1"/>
                </a:solidFill>
                <a:latin typeface="Franklin Gothic Medium" panose="020B0603020102020204" pitchFamily="34" charset="0"/>
              </a:defRPr>
            </a:lvl1pPr>
          </a:lstStyle>
          <a:p>
            <a:pPr lvl="0"/>
            <a:r>
              <a:rPr lang="en-US" dirty="0"/>
              <a:t>This is a compelling statement, takeaway or quote to highlight that should be highlighted. It also serves to break up the visual monotony of the usual slide progression. Be creative, but don’t clutter the page with too many words and keep roomy margins.</a:t>
            </a:r>
          </a:p>
        </p:txBody>
      </p:sp>
    </p:spTree>
    <p:extLst>
      <p:ext uri="{BB962C8B-B14F-4D97-AF65-F5344CB8AC3E}">
        <p14:creationId xmlns:p14="http://schemas.microsoft.com/office/powerpoint/2010/main" val="12212818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10" name="Rectangle 9"/>
          <p:cNvSpPr/>
          <p:nvPr userDrawn="1"/>
        </p:nvSpPr>
        <p:spPr>
          <a:xfrm>
            <a:off x="7062216" y="1575912"/>
            <a:ext cx="2081784"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ctrTitle" hasCustomPrompt="1"/>
          </p:nvPr>
        </p:nvSpPr>
        <p:spPr>
          <a:xfrm>
            <a:off x="457200" y="2793886"/>
            <a:ext cx="7772400" cy="688975"/>
          </a:xfrm>
        </p:spPr>
        <p:txBody>
          <a:bodyPr tIns="0"/>
          <a:lstStyle>
            <a:lvl1pPr marL="0" marR="0" indent="0" algn="l" defTabSz="914400" rtl="0" eaLnBrk="1" fontAlgn="auto" latinLnBrk="0" hangingPunct="1">
              <a:lnSpc>
                <a:spcPct val="100000"/>
              </a:lnSpc>
              <a:spcBef>
                <a:spcPct val="0"/>
              </a:spcBef>
              <a:spcAft>
                <a:spcPts val="0"/>
              </a:spcAft>
              <a:buClrTx/>
              <a:buSzTx/>
              <a:buFontTx/>
              <a:buNone/>
              <a:tabLst/>
              <a:defRPr>
                <a:solidFill>
                  <a:schemeClr val="tx2"/>
                </a:solidFill>
                <a:latin typeface="Franklin Gothic Demi" panose="020B0703020102020204" pitchFamily="34" charset="0"/>
              </a:defRPr>
            </a:lvl1pPr>
          </a:lstStyle>
          <a:p>
            <a:r>
              <a:rPr lang="en-US" dirty="0"/>
              <a:t>Title/Cover Slide</a:t>
            </a:r>
            <a:br>
              <a:rPr lang="en-US" dirty="0"/>
            </a:br>
            <a:r>
              <a:rPr lang="en-US" dirty="0"/>
              <a:t/>
            </a:r>
            <a:br>
              <a:rPr lang="en-US" dirty="0"/>
            </a:br>
            <a:endParaRPr lang="en-US" dirty="0"/>
          </a:p>
        </p:txBody>
      </p:sp>
      <p:sp>
        <p:nvSpPr>
          <p:cNvPr id="6" name="Subtitle 2"/>
          <p:cNvSpPr>
            <a:spLocks noGrp="1"/>
          </p:cNvSpPr>
          <p:nvPr>
            <p:ph type="subTitle" idx="1" hasCustomPrompt="1"/>
          </p:nvPr>
        </p:nvSpPr>
        <p:spPr>
          <a:xfrm>
            <a:off x="457200" y="3499991"/>
            <a:ext cx="6400800" cy="538609"/>
          </a:xfrm>
        </p:spPr>
        <p:txBody>
          <a:bodyPr lIns="0" tIns="0"/>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subtitle</a:t>
            </a:r>
          </a:p>
        </p:txBody>
      </p:sp>
      <p:sp>
        <p:nvSpPr>
          <p:cNvPr id="4" name="Rectangle 3"/>
          <p:cNvSpPr/>
          <p:nvPr userDrawn="1"/>
        </p:nvSpPr>
        <p:spPr>
          <a:xfrm>
            <a:off x="0" y="1575912"/>
            <a:ext cx="7086600" cy="365760"/>
          </a:xfrm>
          <a:prstGeom prst="rect">
            <a:avLst/>
          </a:prstGeom>
          <a:solidFill>
            <a:srgbClr val="00A0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TextBox 6"/>
          <p:cNvSpPr txBox="1"/>
          <p:nvPr userDrawn="1"/>
        </p:nvSpPr>
        <p:spPr>
          <a:xfrm>
            <a:off x="304800" y="1561398"/>
            <a:ext cx="3020737" cy="369332"/>
          </a:xfrm>
          <a:prstGeom prst="rect">
            <a:avLst/>
          </a:prstGeom>
          <a:noFill/>
        </p:spPr>
        <p:txBody>
          <a:bodyPr wrap="square" rtlCol="0">
            <a:spAutoFit/>
          </a:bodyPr>
          <a:lstStyle/>
          <a:p>
            <a:r>
              <a:rPr lang="en-US">
                <a:solidFill>
                  <a:prstClr val="white"/>
                </a:solidFill>
                <a:latin typeface="Franklin Gothic Medium" panose="020B0603020102020204" pitchFamily="34" charset="0"/>
              </a:rPr>
              <a:t>QMS Quick Learning Activity</a:t>
            </a:r>
            <a:endParaRPr lang="en-US" dirty="0">
              <a:solidFill>
                <a:prstClr val="white"/>
              </a:solidFill>
              <a:latin typeface="Franklin Gothic Medium" panose="020B0603020102020204" pitchFamily="34" charset="0"/>
            </a:endParaRPr>
          </a:p>
        </p:txBody>
      </p:sp>
      <p:pic>
        <p:nvPicPr>
          <p:cNvPr id="2050" name="Picture 2" descr="S:\Admin\Logos\APHL Logos\For Electronic\Trademarked Logos (for electronic)\logo_APHL_name_TM_PMS_2C.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72943" y="457200"/>
            <a:ext cx="2156603" cy="914400"/>
          </a:xfrm>
          <a:prstGeom prst="rect">
            <a:avLst/>
          </a:prstGeom>
          <a:noFill/>
          <a:extLst>
            <a:ext uri="{909E8E84-426E-40DD-AFC4-6F175D3DCCD1}">
              <a14:hiddenFill xmlns:a14="http://schemas.microsoft.com/office/drawing/2010/main">
                <a:solidFill>
                  <a:srgbClr val="FFFFFF"/>
                </a:solidFill>
              </a14:hiddenFill>
            </a:ext>
          </a:extLst>
        </p:spPr>
      </p:pic>
      <p:sp>
        <p:nvSpPr>
          <p:cNvPr id="3" name="Chevron 2"/>
          <p:cNvSpPr/>
          <p:nvPr userDrawn="1"/>
        </p:nvSpPr>
        <p:spPr>
          <a:xfrm>
            <a:off x="6781800" y="1447800"/>
            <a:ext cx="560832" cy="722472"/>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3F3F3F"/>
              </a:solidFill>
            </a:endParaRP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657600" y="150893"/>
            <a:ext cx="1371600" cy="1371600"/>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0913" y="533400"/>
            <a:ext cx="2705100" cy="834073"/>
          </a:xfrm>
          <a:prstGeom prst="rect">
            <a:avLst/>
          </a:prstGeom>
        </p:spPr>
      </p:pic>
      <p:sp>
        <p:nvSpPr>
          <p:cNvPr id="12" name="TextBox 11"/>
          <p:cNvSpPr txBox="1"/>
          <p:nvPr userDrawn="1"/>
        </p:nvSpPr>
        <p:spPr>
          <a:xfrm>
            <a:off x="7391400" y="6393543"/>
            <a:ext cx="1370568" cy="338554"/>
          </a:xfrm>
          <a:prstGeom prst="rect">
            <a:avLst/>
          </a:prstGeom>
          <a:noFill/>
        </p:spPr>
        <p:txBody>
          <a:bodyPr wrap="none" rtlCol="0">
            <a:spAutoFit/>
          </a:bodyPr>
          <a:lstStyle/>
          <a:p>
            <a:r>
              <a:rPr lang="en-US" sz="1600" dirty="0">
                <a:solidFill>
                  <a:srgbClr val="00A0AF"/>
                </a:solidFill>
                <a:latin typeface="Franklin Gothic Medium" panose="020B0603020102020204" pitchFamily="34" charset="0"/>
              </a:rPr>
              <a:t>www.aphl.org</a:t>
            </a:r>
          </a:p>
        </p:txBody>
      </p:sp>
    </p:spTree>
    <p:extLst>
      <p:ext uri="{BB962C8B-B14F-4D97-AF65-F5344CB8AC3E}">
        <p14:creationId xmlns:p14="http://schemas.microsoft.com/office/powerpoint/2010/main" val="5887773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gif"/><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image" Target="../media/image3.png"/><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image" Target="../media/image2.jpeg"/><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image" Target="../media/image1.gif"/><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04800"/>
            <a:ext cx="8229600" cy="661720"/>
          </a:xfrm>
          <a:prstGeom prst="rect">
            <a:avLst/>
          </a:prstGeom>
        </p:spPr>
        <p:txBody>
          <a:bodyPr vert="horz" lIns="0" tIns="0" rIns="0" bIns="45720" rtlCol="0" anchor="t" anchorCtr="0">
            <a:spAutoFit/>
          </a:bodyPr>
          <a:lstStyle/>
          <a:p>
            <a:r>
              <a:rPr lang="en-US"/>
              <a:t>Click to edit Master title style</a:t>
            </a:r>
            <a:endParaRPr lang="en-US" dirty="0"/>
          </a:p>
        </p:txBody>
      </p:sp>
      <p:sp>
        <p:nvSpPr>
          <p:cNvPr id="3" name="Text Placeholder 2"/>
          <p:cNvSpPr>
            <a:spLocks noGrp="1"/>
          </p:cNvSpPr>
          <p:nvPr>
            <p:ph type="body" idx="1"/>
          </p:nvPr>
        </p:nvSpPr>
        <p:spPr>
          <a:xfrm>
            <a:off x="457200" y="1219200"/>
            <a:ext cx="8229600" cy="2591479"/>
          </a:xfrm>
          <a:prstGeom prst="rect">
            <a:avLst/>
          </a:prstGeom>
        </p:spPr>
        <p:txBody>
          <a:bodyPr vert="horz"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Box 3"/>
          <p:cNvSpPr txBox="1"/>
          <p:nvPr/>
        </p:nvSpPr>
        <p:spPr>
          <a:xfrm>
            <a:off x="6668102" y="6247626"/>
            <a:ext cx="2018698" cy="276999"/>
          </a:xfrm>
          <a:prstGeom prst="rect">
            <a:avLst/>
          </a:prstGeom>
          <a:noFill/>
        </p:spPr>
        <p:txBody>
          <a:bodyPr wrap="square" rtlCol="0">
            <a:spAutoFit/>
          </a:bodyPr>
          <a:lstStyle/>
          <a:p>
            <a:r>
              <a:rPr lang="en-US" sz="1200" dirty="0">
                <a:solidFill>
                  <a:srgbClr val="00A0AF"/>
                </a:solidFill>
                <a:latin typeface="Franklin Gothic Medium" panose="020B0603020102020204" pitchFamily="34" charset="0"/>
              </a:rPr>
              <a:t>QMS Quick Learning Activity</a:t>
            </a:r>
          </a:p>
        </p:txBody>
      </p:sp>
      <p:pic>
        <p:nvPicPr>
          <p:cNvPr id="5" name="Picture 4"/>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1553109" y="5972492"/>
            <a:ext cx="1790700" cy="552133"/>
          </a:xfrm>
          <a:prstGeom prst="rect">
            <a:avLst/>
          </a:prstGeom>
        </p:spPr>
      </p:pic>
      <p:pic>
        <p:nvPicPr>
          <p:cNvPr id="6" name="Picture 5"/>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3489971" y="5735392"/>
            <a:ext cx="921240" cy="921240"/>
          </a:xfrm>
          <a:prstGeom prst="rect">
            <a:avLst/>
          </a:prstGeom>
        </p:spPr>
      </p:pic>
      <p:pic>
        <p:nvPicPr>
          <p:cNvPr id="8" name="Picture 7"/>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457200" y="5867400"/>
            <a:ext cx="949747" cy="657225"/>
          </a:xfrm>
          <a:prstGeom prst="rect">
            <a:avLst/>
          </a:prstGeom>
        </p:spPr>
      </p:pic>
    </p:spTree>
    <p:extLst>
      <p:ext uri="{BB962C8B-B14F-4D97-AF65-F5344CB8AC3E}">
        <p14:creationId xmlns:p14="http://schemas.microsoft.com/office/powerpoint/2010/main" val="2912121547"/>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Lst>
  <p:hf hdr="0" ftr="0" dt="0"/>
  <p:txStyles>
    <p:titleStyle>
      <a:lvl1pPr algn="l" defTabSz="914400" rtl="0" eaLnBrk="1" latinLnBrk="0" hangingPunct="1">
        <a:spcBef>
          <a:spcPct val="0"/>
        </a:spcBef>
        <a:buNone/>
        <a:defRPr sz="4000" kern="1200">
          <a:solidFill>
            <a:schemeClr val="tx2"/>
          </a:solidFill>
          <a:latin typeface="Franklin Gothic Medium" panose="020B0603020102020204" pitchFamily="34" charset="0"/>
          <a:ea typeface="+mj-ea"/>
          <a:cs typeface="+mj-cs"/>
        </a:defRPr>
      </a:lvl1pPr>
    </p:titleStyle>
    <p:bodyStyle>
      <a:lvl1pPr marL="342900" indent="-342900" algn="l" defTabSz="914400" rtl="0" eaLnBrk="1" latinLnBrk="0" hangingPunct="1">
        <a:spcBef>
          <a:spcPct val="20000"/>
        </a:spcBef>
        <a:spcAft>
          <a:spcPts val="600"/>
        </a:spcAft>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spcAft>
          <a:spcPts val="600"/>
        </a:spcAft>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spcAft>
          <a:spcPts val="600"/>
        </a:spcAft>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04800"/>
            <a:ext cx="8229600" cy="661720"/>
          </a:xfrm>
          <a:prstGeom prst="rect">
            <a:avLst/>
          </a:prstGeom>
        </p:spPr>
        <p:txBody>
          <a:bodyPr vert="horz" lIns="0" tIns="0" rIns="0" bIns="45720" rtlCol="0" anchor="t" anchorCtr="0">
            <a:spAutoFit/>
          </a:bodyPr>
          <a:lstStyle/>
          <a:p>
            <a:r>
              <a:rPr lang="en-US"/>
              <a:t>Click to edit Master title style</a:t>
            </a:r>
            <a:endParaRPr lang="en-US" dirty="0"/>
          </a:p>
        </p:txBody>
      </p:sp>
      <p:sp>
        <p:nvSpPr>
          <p:cNvPr id="3" name="Text Placeholder 2"/>
          <p:cNvSpPr>
            <a:spLocks noGrp="1"/>
          </p:cNvSpPr>
          <p:nvPr>
            <p:ph type="body" idx="1"/>
          </p:nvPr>
        </p:nvSpPr>
        <p:spPr>
          <a:xfrm>
            <a:off x="457200" y="1219200"/>
            <a:ext cx="8229600" cy="2591479"/>
          </a:xfrm>
          <a:prstGeom prst="rect">
            <a:avLst/>
          </a:prstGeom>
        </p:spPr>
        <p:txBody>
          <a:bodyPr vert="horz"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Box 3"/>
          <p:cNvSpPr txBox="1"/>
          <p:nvPr/>
        </p:nvSpPr>
        <p:spPr>
          <a:xfrm>
            <a:off x="6668102" y="6247626"/>
            <a:ext cx="2018698" cy="276999"/>
          </a:xfrm>
          <a:prstGeom prst="rect">
            <a:avLst/>
          </a:prstGeom>
          <a:noFill/>
        </p:spPr>
        <p:txBody>
          <a:bodyPr wrap="square" rtlCol="0">
            <a:spAutoFit/>
          </a:bodyPr>
          <a:lstStyle/>
          <a:p>
            <a:r>
              <a:rPr lang="en-US" sz="1200" dirty="0">
                <a:solidFill>
                  <a:srgbClr val="00A0AF"/>
                </a:solidFill>
                <a:latin typeface="Franklin Gothic Medium" panose="020B0603020102020204" pitchFamily="34" charset="0"/>
              </a:rPr>
              <a:t>QMS Quick Learning Activity</a:t>
            </a:r>
          </a:p>
        </p:txBody>
      </p:sp>
      <p:pic>
        <p:nvPicPr>
          <p:cNvPr id="5" name="Picture 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553109" y="5972492"/>
            <a:ext cx="1790700" cy="552133"/>
          </a:xfrm>
          <a:prstGeom prst="rect">
            <a:avLst/>
          </a:prstGeom>
        </p:spPr>
      </p:pic>
      <p:pic>
        <p:nvPicPr>
          <p:cNvPr id="6" name="Picture 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489971" y="5735392"/>
            <a:ext cx="921240" cy="921240"/>
          </a:xfrm>
          <a:prstGeom prst="rect">
            <a:avLst/>
          </a:prstGeom>
        </p:spPr>
      </p:pic>
      <p:pic>
        <p:nvPicPr>
          <p:cNvPr id="8" name="Picture 7"/>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57200" y="5867400"/>
            <a:ext cx="949747" cy="657225"/>
          </a:xfrm>
          <a:prstGeom prst="rect">
            <a:avLst/>
          </a:prstGeom>
        </p:spPr>
      </p:pic>
    </p:spTree>
    <p:extLst>
      <p:ext uri="{BB962C8B-B14F-4D97-AF65-F5344CB8AC3E}">
        <p14:creationId xmlns:p14="http://schemas.microsoft.com/office/powerpoint/2010/main" val="4160054537"/>
      </p:ext>
    </p:extLst>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Lst>
  <p:hf hdr="0" ftr="0" dt="0"/>
  <p:txStyles>
    <p:titleStyle>
      <a:lvl1pPr algn="l" defTabSz="914400" rtl="0" eaLnBrk="1" latinLnBrk="0" hangingPunct="1">
        <a:spcBef>
          <a:spcPct val="0"/>
        </a:spcBef>
        <a:buNone/>
        <a:defRPr sz="4000" kern="1200">
          <a:solidFill>
            <a:schemeClr val="tx2"/>
          </a:solidFill>
          <a:latin typeface="Franklin Gothic Medium" panose="020B0603020102020204" pitchFamily="34" charset="0"/>
          <a:ea typeface="+mj-ea"/>
          <a:cs typeface="+mj-cs"/>
        </a:defRPr>
      </a:lvl1pPr>
    </p:titleStyle>
    <p:bodyStyle>
      <a:lvl1pPr marL="342900" indent="-342900" algn="l" defTabSz="914400" rtl="0" eaLnBrk="1" latinLnBrk="0" hangingPunct="1">
        <a:spcBef>
          <a:spcPct val="20000"/>
        </a:spcBef>
        <a:spcAft>
          <a:spcPts val="600"/>
        </a:spcAft>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spcAft>
          <a:spcPts val="600"/>
        </a:spcAft>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spcAft>
          <a:spcPts val="600"/>
        </a:spcAft>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iso.org/standard/39883.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6.xml"/><Relationship Id="rId7" Type="http://schemas.openxmlformats.org/officeDocument/2006/relationships/diagramColors" Target="../diagrams/colors1.xml"/><Relationship Id="rId2" Type="http://schemas.openxmlformats.org/officeDocument/2006/relationships/slideLayout" Target="../slideLayouts/slideLayout14.xml"/><Relationship Id="rId1" Type="http://schemas.openxmlformats.org/officeDocument/2006/relationships/themeOverride" Target="../theme/themeOverride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457200" y="2793886"/>
            <a:ext cx="7772400" cy="1277273"/>
          </a:xfrm>
        </p:spPr>
        <p:txBody>
          <a:bodyPr/>
          <a:lstStyle/>
          <a:p>
            <a:r>
              <a:rPr lang="en-US" dirty="0"/>
              <a:t>Customer </a:t>
            </a:r>
            <a:r>
              <a:rPr lang="en-US" dirty="0" smtClean="0"/>
              <a:t>Service-Handling and </a:t>
            </a:r>
            <a:r>
              <a:rPr lang="en-US" dirty="0"/>
              <a:t>Complaints</a:t>
            </a:r>
            <a:endParaRPr lang="en-US" b="1" dirty="0">
              <a:solidFill>
                <a:prstClr val="black"/>
              </a:solidFill>
            </a:endParaRPr>
          </a:p>
        </p:txBody>
      </p:sp>
      <p:sp>
        <p:nvSpPr>
          <p:cNvPr id="4" name="Subtitle 3"/>
          <p:cNvSpPr>
            <a:spLocks noGrp="1"/>
          </p:cNvSpPr>
          <p:nvPr>
            <p:ph type="subTitle" idx="1"/>
          </p:nvPr>
        </p:nvSpPr>
        <p:spPr>
          <a:xfrm>
            <a:off x="457200" y="4114800"/>
            <a:ext cx="6400800" cy="538609"/>
          </a:xfrm>
        </p:spPr>
        <p:txBody>
          <a:bodyPr/>
          <a:lstStyle/>
          <a:p>
            <a:r>
              <a:rPr lang="en-US" dirty="0"/>
              <a:t>ISO/IEC 17025:2005</a:t>
            </a:r>
          </a:p>
        </p:txBody>
      </p:sp>
    </p:spTree>
    <p:extLst>
      <p:ext uri="{BB962C8B-B14F-4D97-AF65-F5344CB8AC3E}">
        <p14:creationId xmlns:p14="http://schemas.microsoft.com/office/powerpoint/2010/main" val="19478053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907941"/>
          </a:xfrm>
        </p:spPr>
        <p:txBody>
          <a:bodyPr/>
          <a:lstStyle/>
          <a:p>
            <a:r>
              <a:rPr lang="en-US" sz="2800" dirty="0"/>
              <a:t>If a root cause analysis is needed to be performed, some ideas to remember include:</a:t>
            </a:r>
          </a:p>
        </p:txBody>
      </p:sp>
      <p:sp>
        <p:nvSpPr>
          <p:cNvPr id="3" name="Content Placeholder 2"/>
          <p:cNvSpPr>
            <a:spLocks noGrp="1"/>
          </p:cNvSpPr>
          <p:nvPr>
            <p:ph sz="half" idx="1"/>
          </p:nvPr>
        </p:nvSpPr>
        <p:spPr>
          <a:xfrm>
            <a:off x="457200" y="1371600"/>
            <a:ext cx="4038600" cy="4264468"/>
          </a:xfrm>
        </p:spPr>
        <p:txBody>
          <a:bodyPr>
            <a:normAutofit fontScale="85000" lnSpcReduction="20000"/>
          </a:bodyPr>
          <a:lstStyle/>
          <a:p>
            <a:r>
              <a:rPr lang="en-US" dirty="0"/>
              <a:t>People are generally not the ultimate cause of problems</a:t>
            </a:r>
          </a:p>
          <a:p>
            <a:r>
              <a:rPr lang="en-US" dirty="0"/>
              <a:t>People implement </a:t>
            </a:r>
            <a:r>
              <a:rPr lang="en-US" u="sng" dirty="0"/>
              <a:t>processes</a:t>
            </a:r>
          </a:p>
          <a:p>
            <a:r>
              <a:rPr lang="en-US" dirty="0"/>
              <a:t>Most people do not come to work planning to sabotage their own work</a:t>
            </a:r>
          </a:p>
          <a:p>
            <a:r>
              <a:rPr lang="en-US" dirty="0"/>
              <a:t>Do not waste time looking at surface issues</a:t>
            </a:r>
          </a:p>
          <a:p>
            <a:pPr lvl="1"/>
            <a:endParaRPr lang="en-US" dirty="0"/>
          </a:p>
        </p:txBody>
      </p:sp>
      <p:sp>
        <p:nvSpPr>
          <p:cNvPr id="4" name="Content Placeholder 3"/>
          <p:cNvSpPr>
            <a:spLocks noGrp="1"/>
          </p:cNvSpPr>
          <p:nvPr>
            <p:ph sz="half" idx="2"/>
          </p:nvPr>
        </p:nvSpPr>
        <p:spPr>
          <a:xfrm>
            <a:off x="4572000" y="1371600"/>
            <a:ext cx="4038600" cy="2895600"/>
          </a:xfrm>
        </p:spPr>
        <p:txBody>
          <a:bodyPr>
            <a:normAutofit fontScale="85000" lnSpcReduction="20000"/>
          </a:bodyPr>
          <a:lstStyle/>
          <a:p>
            <a:r>
              <a:rPr lang="en-US" dirty="0"/>
              <a:t>Use passive voice to avoid “blame game”</a:t>
            </a:r>
          </a:p>
          <a:p>
            <a:r>
              <a:rPr lang="en-US" dirty="0"/>
              <a:t>Examples:</a:t>
            </a:r>
          </a:p>
          <a:p>
            <a:pPr lvl="1"/>
            <a:r>
              <a:rPr lang="en-US" dirty="0"/>
              <a:t>“Bob didn’t complete the form AB correctly” (WRONG)</a:t>
            </a:r>
          </a:p>
          <a:p>
            <a:pPr lvl="1"/>
            <a:r>
              <a:rPr lang="en-US" dirty="0"/>
              <a:t>“Form AB lacked necessary review </a:t>
            </a:r>
            <a:r>
              <a:rPr lang="en-US"/>
              <a:t>and </a:t>
            </a:r>
            <a:r>
              <a:rPr lang="en-US" smtClean="0"/>
              <a:t>approva</a:t>
            </a:r>
            <a:r>
              <a:rPr lang="en-US" smtClean="0"/>
              <a:t>l”</a:t>
            </a:r>
            <a:r>
              <a:rPr lang="en-US" smtClean="0"/>
              <a:t> </a:t>
            </a:r>
            <a:r>
              <a:rPr lang="en-US" dirty="0"/>
              <a:t>(CORRECT)</a:t>
            </a:r>
          </a:p>
        </p:txBody>
      </p:sp>
      <p:sp>
        <p:nvSpPr>
          <p:cNvPr id="6" name="Slide Number Placeholder 5"/>
          <p:cNvSpPr>
            <a:spLocks noGrp="1"/>
          </p:cNvSpPr>
          <p:nvPr>
            <p:ph type="sldNum" sz="quarter" idx="4294967295"/>
          </p:nvPr>
        </p:nvSpPr>
        <p:spPr>
          <a:xfrm>
            <a:off x="7010400" y="6356350"/>
            <a:ext cx="2133600" cy="365125"/>
          </a:xfrm>
          <a:prstGeom prst="rect">
            <a:avLst/>
          </a:prstGeom>
        </p:spPr>
        <p:txBody>
          <a:bodyPr/>
          <a:lstStyle/>
          <a:p>
            <a:fld id="{D3919E41-4D7E-47B2-91BE-EE1EAE241FED}" type="slidenum">
              <a:rPr lang="en-US" smtClean="0"/>
              <a:pPr/>
              <a:t>10</a:t>
            </a:fld>
            <a:endParaRPr lang="en-US" dirty="0"/>
          </a:p>
        </p:txBody>
      </p:sp>
      <p:pic>
        <p:nvPicPr>
          <p:cNvPr id="7" name="Picture 2" descr="http://www.google.com/url?source=imglanding&amp;ct=img&amp;q=http://wakeup-world.com/wp-content/uploads/2011/11/free-your-mind.jpg&amp;sa=X&amp;ei=rE9sUfnHMYS42gWo3oD4Bw&amp;ved=0CAsQ8wc&amp;usg=AFQjCNFfV9fawkSxWWJ5k9B5KkgsnGYzpA"/>
          <p:cNvPicPr>
            <a:picLocks noChangeAspect="1" noChangeArrowheads="1"/>
          </p:cNvPicPr>
          <p:nvPr/>
        </p:nvPicPr>
        <p:blipFill>
          <a:blip r:embed="rId2" cstate="print"/>
          <a:srcRect/>
          <a:stretch>
            <a:fillRect/>
          </a:stretch>
        </p:blipFill>
        <p:spPr bwMode="auto">
          <a:xfrm>
            <a:off x="5257800" y="4137547"/>
            <a:ext cx="2667000" cy="1705131"/>
          </a:xfrm>
          <a:prstGeom prst="rect">
            <a:avLst/>
          </a:prstGeom>
          <a:noFill/>
        </p:spPr>
      </p:pic>
      <p:sp>
        <p:nvSpPr>
          <p:cNvPr id="8" name="TextBox 7"/>
          <p:cNvSpPr txBox="1"/>
          <p:nvPr/>
        </p:nvSpPr>
        <p:spPr>
          <a:xfrm>
            <a:off x="5900245" y="5842678"/>
            <a:ext cx="1382110" cy="215444"/>
          </a:xfrm>
          <a:prstGeom prst="rect">
            <a:avLst/>
          </a:prstGeom>
          <a:noFill/>
        </p:spPr>
        <p:txBody>
          <a:bodyPr wrap="none" rtlCol="0">
            <a:spAutoFit/>
          </a:bodyPr>
          <a:lstStyle/>
          <a:p>
            <a:r>
              <a:rPr lang="en-US" sz="800" dirty="0"/>
              <a:t>Photo credit: medicalsea.org</a:t>
            </a:r>
          </a:p>
        </p:txBody>
      </p:sp>
    </p:spTree>
    <p:extLst>
      <p:ext uri="{BB962C8B-B14F-4D97-AF65-F5344CB8AC3E}">
        <p14:creationId xmlns:p14="http://schemas.microsoft.com/office/powerpoint/2010/main" val="20158665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Correction vs. Corrective Action</a:t>
            </a:r>
          </a:p>
        </p:txBody>
      </p:sp>
      <p:sp>
        <p:nvSpPr>
          <p:cNvPr id="3" name="Content Placeholder 2"/>
          <p:cNvSpPr>
            <a:spLocks noGrp="1"/>
          </p:cNvSpPr>
          <p:nvPr>
            <p:ph sz="half" idx="1"/>
          </p:nvPr>
        </p:nvSpPr>
        <p:spPr>
          <a:xfrm>
            <a:off x="381000" y="1219200"/>
            <a:ext cx="4038600" cy="4038600"/>
          </a:xfrm>
        </p:spPr>
        <p:txBody>
          <a:bodyPr>
            <a:normAutofit fontScale="85000" lnSpcReduction="10000"/>
          </a:bodyPr>
          <a:lstStyle/>
          <a:p>
            <a:r>
              <a:rPr lang="en-US" dirty="0"/>
              <a:t>Correction</a:t>
            </a:r>
          </a:p>
          <a:p>
            <a:pPr lvl="1"/>
            <a:r>
              <a:rPr lang="en-US" dirty="0"/>
              <a:t>Action to eliminate a detected nonconformity </a:t>
            </a:r>
          </a:p>
          <a:p>
            <a:pPr lvl="1"/>
            <a:r>
              <a:rPr lang="en-US" dirty="0"/>
              <a:t>The immediate action taken to correct a problem, usually to allow data to be reported to a customer </a:t>
            </a:r>
          </a:p>
          <a:p>
            <a:pPr lvl="1"/>
            <a:r>
              <a:rPr lang="en-US" dirty="0"/>
              <a:t>Examples include:</a:t>
            </a:r>
          </a:p>
          <a:p>
            <a:pPr lvl="2"/>
            <a:r>
              <a:rPr lang="en-US" sz="2400" dirty="0"/>
              <a:t>making an adjustment</a:t>
            </a:r>
          </a:p>
          <a:p>
            <a:pPr lvl="2"/>
            <a:r>
              <a:rPr lang="en-US" sz="2400" dirty="0"/>
              <a:t>fixing a mistake</a:t>
            </a:r>
          </a:p>
          <a:p>
            <a:pPr lvl="2"/>
            <a:r>
              <a:rPr lang="en-US" sz="2400" dirty="0"/>
              <a:t>repeating analysis</a:t>
            </a:r>
          </a:p>
        </p:txBody>
      </p:sp>
      <p:sp>
        <p:nvSpPr>
          <p:cNvPr id="4" name="Content Placeholder 3"/>
          <p:cNvSpPr>
            <a:spLocks noGrp="1"/>
          </p:cNvSpPr>
          <p:nvPr>
            <p:ph sz="half" idx="2"/>
          </p:nvPr>
        </p:nvSpPr>
        <p:spPr>
          <a:xfrm>
            <a:off x="4616404" y="1191786"/>
            <a:ext cx="4038600" cy="3785652"/>
          </a:xfrm>
        </p:spPr>
        <p:txBody>
          <a:bodyPr/>
          <a:lstStyle/>
          <a:p>
            <a:r>
              <a:rPr lang="en-US" sz="2400" dirty="0"/>
              <a:t>Corrective action</a:t>
            </a:r>
          </a:p>
          <a:p>
            <a:pPr lvl="1"/>
            <a:r>
              <a:rPr lang="en-US" sz="2000" dirty="0"/>
              <a:t>Action to eliminate the cause of a detected nonconformity </a:t>
            </a:r>
          </a:p>
          <a:p>
            <a:pPr lvl="1"/>
            <a:r>
              <a:rPr lang="en-US" sz="2000" dirty="0"/>
              <a:t>Must establish a root cause </a:t>
            </a:r>
          </a:p>
          <a:p>
            <a:pPr lvl="1"/>
            <a:r>
              <a:rPr lang="en-US" sz="2000" dirty="0"/>
              <a:t>Need to dig deeper to find out the “WHY”</a:t>
            </a:r>
          </a:p>
          <a:p>
            <a:pPr lvl="1"/>
            <a:r>
              <a:rPr lang="en-US" sz="2000" dirty="0"/>
              <a:t>Must address the root cause (prevents recurrence)</a:t>
            </a:r>
          </a:p>
        </p:txBody>
      </p:sp>
    </p:spTree>
    <p:extLst>
      <p:ext uri="{BB962C8B-B14F-4D97-AF65-F5344CB8AC3E}">
        <p14:creationId xmlns:p14="http://schemas.microsoft.com/office/powerpoint/2010/main" val="2410514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Determine the Root Cause</a:t>
            </a:r>
          </a:p>
        </p:txBody>
      </p:sp>
      <p:sp>
        <p:nvSpPr>
          <p:cNvPr id="3" name="Content Placeholder 2"/>
          <p:cNvSpPr>
            <a:spLocks noGrp="1"/>
          </p:cNvSpPr>
          <p:nvPr>
            <p:ph sz="half" idx="1"/>
          </p:nvPr>
        </p:nvSpPr>
        <p:spPr>
          <a:xfrm>
            <a:off x="457200" y="966520"/>
            <a:ext cx="8458200" cy="5281880"/>
          </a:xfrm>
        </p:spPr>
        <p:txBody>
          <a:bodyPr>
            <a:noAutofit/>
          </a:bodyPr>
          <a:lstStyle/>
          <a:p>
            <a:r>
              <a:rPr lang="en-US" sz="2000" dirty="0"/>
              <a:t>What’s the problem? (DEFINE &amp; MEASURE)</a:t>
            </a:r>
          </a:p>
          <a:p>
            <a:r>
              <a:rPr lang="en-US" sz="2000" dirty="0"/>
              <a:t>Sometimes “Why” is not the starting question</a:t>
            </a:r>
          </a:p>
          <a:p>
            <a:pPr lvl="1"/>
            <a:r>
              <a:rPr lang="en-US" sz="2000" dirty="0"/>
              <a:t>What is it?</a:t>
            </a:r>
          </a:p>
          <a:p>
            <a:pPr lvl="1"/>
            <a:r>
              <a:rPr lang="en-US" sz="2000" dirty="0"/>
              <a:t>When did it happened?</a:t>
            </a:r>
          </a:p>
          <a:p>
            <a:pPr lvl="1"/>
            <a:r>
              <a:rPr lang="en-US" sz="2000" dirty="0"/>
              <a:t>Where did it happen?</a:t>
            </a:r>
          </a:p>
          <a:p>
            <a:pPr lvl="1"/>
            <a:r>
              <a:rPr lang="en-US" sz="2000" dirty="0"/>
              <a:t>How were overall goals affected?</a:t>
            </a:r>
          </a:p>
          <a:p>
            <a:pPr lvl="1"/>
            <a:r>
              <a:rPr lang="en-US" sz="2000" dirty="0"/>
              <a:t>Keep it simple—make an outline </a:t>
            </a:r>
          </a:p>
          <a:p>
            <a:pPr lvl="1"/>
            <a:r>
              <a:rPr lang="en-US" sz="2000" dirty="0"/>
              <a:t>People see problems differently</a:t>
            </a:r>
          </a:p>
          <a:p>
            <a:pPr marL="0"/>
            <a:r>
              <a:rPr lang="en-US" sz="2000" dirty="0"/>
              <a:t>Why did it happen? (ANALYZE)</a:t>
            </a:r>
          </a:p>
          <a:p>
            <a:pPr marL="0"/>
            <a:r>
              <a:rPr lang="en-US" sz="2000" dirty="0"/>
              <a:t>What will be done? (IMPROVE)</a:t>
            </a:r>
          </a:p>
          <a:p>
            <a:pPr marL="0"/>
            <a:r>
              <a:rPr lang="en-US" sz="2000" dirty="0"/>
              <a:t>EVALUATE to ensure the problem has truly been </a:t>
            </a:r>
            <a:r>
              <a:rPr lang="en-US" sz="2000" dirty="0" smtClean="0"/>
              <a:t>solved (PREVENT</a:t>
            </a:r>
            <a:r>
              <a:rPr lang="en-US" sz="2000" dirty="0"/>
              <a:t>)</a:t>
            </a:r>
          </a:p>
        </p:txBody>
      </p:sp>
      <p:sp>
        <p:nvSpPr>
          <p:cNvPr id="6" name="Slide Number Placeholder 5"/>
          <p:cNvSpPr>
            <a:spLocks noGrp="1"/>
          </p:cNvSpPr>
          <p:nvPr>
            <p:ph type="sldNum" sz="quarter" idx="4294967295"/>
          </p:nvPr>
        </p:nvSpPr>
        <p:spPr>
          <a:xfrm>
            <a:off x="7010400" y="6356350"/>
            <a:ext cx="2133600" cy="365125"/>
          </a:xfrm>
          <a:prstGeom prst="rect">
            <a:avLst/>
          </a:prstGeom>
        </p:spPr>
        <p:txBody>
          <a:bodyPr/>
          <a:lstStyle/>
          <a:p>
            <a:fld id="{D3919E41-4D7E-47B2-91BE-EE1EAE241FED}" type="slidenum">
              <a:rPr lang="en-US" smtClean="0"/>
              <a:pPr/>
              <a:t>12</a:t>
            </a:fld>
            <a:endParaRPr lang="en-US" dirty="0"/>
          </a:p>
        </p:txBody>
      </p:sp>
      <p:graphicFrame>
        <p:nvGraphicFramePr>
          <p:cNvPr id="7" name="Content Placeholder 7"/>
          <p:cNvGraphicFramePr>
            <a:graphicFrameLocks/>
          </p:cNvGraphicFramePr>
          <p:nvPr>
            <p:extLst>
              <p:ext uri="{D42A27DB-BD31-4B8C-83A1-F6EECF244321}">
                <p14:modId xmlns:p14="http://schemas.microsoft.com/office/powerpoint/2010/main" val="2612927731"/>
              </p:ext>
            </p:extLst>
          </p:nvPr>
        </p:nvGraphicFramePr>
        <p:xfrm>
          <a:off x="5486400" y="1219200"/>
          <a:ext cx="3276600" cy="4038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958476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Potential Root Causes of Problems</a:t>
            </a:r>
          </a:p>
        </p:txBody>
      </p:sp>
      <p:sp>
        <p:nvSpPr>
          <p:cNvPr id="12" name="Content Placeholder 11"/>
          <p:cNvSpPr>
            <a:spLocks noGrp="1"/>
          </p:cNvSpPr>
          <p:nvPr>
            <p:ph sz="half" idx="1"/>
          </p:nvPr>
        </p:nvSpPr>
        <p:spPr>
          <a:xfrm>
            <a:off x="535004" y="1143000"/>
            <a:ext cx="4494196" cy="4495799"/>
          </a:xfrm>
        </p:spPr>
        <p:txBody>
          <a:bodyPr>
            <a:normAutofit fontScale="85000" lnSpcReduction="20000"/>
          </a:bodyPr>
          <a:lstStyle/>
          <a:p>
            <a:r>
              <a:rPr lang="en-US" dirty="0"/>
              <a:t>Customer requirements (e.g., delayed delivery of samples-“batching”)</a:t>
            </a:r>
          </a:p>
          <a:p>
            <a:r>
              <a:rPr lang="en-US" dirty="0"/>
              <a:t>The samples (e.g., incorrect collection)</a:t>
            </a:r>
          </a:p>
          <a:p>
            <a:r>
              <a:rPr lang="en-US" dirty="0"/>
              <a:t>Sample specifications </a:t>
            </a:r>
          </a:p>
          <a:p>
            <a:r>
              <a:rPr lang="en-US" dirty="0"/>
              <a:t>Methods &amp; procedures (most correct or most up-to-date utilized for testing?)</a:t>
            </a:r>
          </a:p>
          <a:p>
            <a:r>
              <a:rPr lang="en-US" dirty="0"/>
              <a:t>Consumables not delivered on time </a:t>
            </a:r>
          </a:p>
          <a:p>
            <a:r>
              <a:rPr lang="en-US" dirty="0"/>
              <a:t>Equipment &amp; its calibration</a:t>
            </a:r>
          </a:p>
        </p:txBody>
      </p:sp>
      <p:sp>
        <p:nvSpPr>
          <p:cNvPr id="5" name="Slide Number Placeholder 4"/>
          <p:cNvSpPr>
            <a:spLocks noGrp="1"/>
          </p:cNvSpPr>
          <p:nvPr>
            <p:ph type="sldNum" sz="quarter" idx="4294967295"/>
          </p:nvPr>
        </p:nvSpPr>
        <p:spPr>
          <a:xfrm>
            <a:off x="7010400" y="6356350"/>
            <a:ext cx="2133600" cy="365125"/>
          </a:xfrm>
          <a:prstGeom prst="rect">
            <a:avLst/>
          </a:prstGeom>
        </p:spPr>
        <p:txBody>
          <a:bodyPr/>
          <a:lstStyle/>
          <a:p>
            <a:fld id="{036221B5-AD9B-45B4-8ECA-755ECE6740E1}" type="slidenum">
              <a:rPr lang="en-US" smtClean="0">
                <a:solidFill>
                  <a:prstClr val="black">
                    <a:tint val="75000"/>
                  </a:prstClr>
                </a:solidFill>
              </a:rPr>
              <a:pPr/>
              <a:t>13</a:t>
            </a:fld>
            <a:endParaRPr lang="en-US">
              <a:solidFill>
                <a:prstClr val="black">
                  <a:tint val="75000"/>
                </a:prstClr>
              </a:solidFill>
            </a:endParaRPr>
          </a:p>
        </p:txBody>
      </p:sp>
      <p:pic>
        <p:nvPicPr>
          <p:cNvPr id="7" name="Picture 2"/>
          <p:cNvPicPr>
            <a:picLocks noGrp="1" noChangeAspect="1" noChangeArrowheads="1"/>
          </p:cNvPicPr>
          <p:nvPr>
            <p:ph sz="half" idx="2"/>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bwMode="auto">
          <a:xfrm>
            <a:off x="5334000" y="1905000"/>
            <a:ext cx="3261682" cy="2523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453514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Implement Solution &amp; Monitor</a:t>
            </a:r>
          </a:p>
        </p:txBody>
      </p:sp>
      <p:sp>
        <p:nvSpPr>
          <p:cNvPr id="3" name="Content Placeholder 2"/>
          <p:cNvSpPr>
            <a:spLocks noGrp="1"/>
          </p:cNvSpPr>
          <p:nvPr>
            <p:ph type="body" sz="quarter" idx="10"/>
          </p:nvPr>
        </p:nvSpPr>
        <p:spPr>
          <a:xfrm>
            <a:off x="3962400" y="1371600"/>
            <a:ext cx="4724400" cy="4495800"/>
          </a:xfrm>
        </p:spPr>
        <p:txBody>
          <a:bodyPr>
            <a:normAutofit fontScale="70000" lnSpcReduction="20000"/>
          </a:bodyPr>
          <a:lstStyle/>
          <a:p>
            <a:r>
              <a:rPr lang="en-US" dirty="0"/>
              <a:t>Implement the corrective action (CA)</a:t>
            </a:r>
          </a:p>
          <a:p>
            <a:r>
              <a:rPr lang="en-US" dirty="0"/>
              <a:t>Monitor to ensure CA effective</a:t>
            </a:r>
          </a:p>
          <a:p>
            <a:pPr lvl="1"/>
            <a:r>
              <a:rPr lang="en-US" dirty="0"/>
              <a:t>Record findings and observations to see if the adjustment fixes the problem</a:t>
            </a:r>
          </a:p>
          <a:p>
            <a:pPr lvl="1"/>
            <a:r>
              <a:rPr lang="en-US" dirty="0"/>
              <a:t>If the problem happens again, select another variable from list</a:t>
            </a:r>
          </a:p>
          <a:p>
            <a:r>
              <a:rPr lang="en-US" dirty="0"/>
              <a:t>Audit the area as soon as possible to confirm effectiveness</a:t>
            </a:r>
          </a:p>
          <a:p>
            <a:r>
              <a:rPr lang="en-US" dirty="0"/>
              <a:t>Close the CA</a:t>
            </a:r>
          </a:p>
          <a:p>
            <a:r>
              <a:rPr lang="en-US" dirty="0"/>
              <a:t>Report back to the customer, if applicable</a:t>
            </a:r>
          </a:p>
          <a:p>
            <a:pPr lvl="1"/>
            <a:endParaRPr lang="en-US" dirty="0"/>
          </a:p>
        </p:txBody>
      </p:sp>
      <p:sp>
        <p:nvSpPr>
          <p:cNvPr id="4" name="Slide Number Placeholder 3"/>
          <p:cNvSpPr>
            <a:spLocks noGrp="1"/>
          </p:cNvSpPr>
          <p:nvPr>
            <p:ph type="sldNum" sz="quarter" idx="4294967295"/>
          </p:nvPr>
        </p:nvSpPr>
        <p:spPr>
          <a:xfrm>
            <a:off x="7010400" y="6356350"/>
            <a:ext cx="2133600" cy="365125"/>
          </a:xfrm>
          <a:prstGeom prst="rect">
            <a:avLst/>
          </a:prstGeom>
        </p:spPr>
        <p:txBody>
          <a:bodyPr/>
          <a:lstStyle/>
          <a:p>
            <a:fld id="{D3919E41-4D7E-47B2-91BE-EE1EAE241FED}" type="slidenum">
              <a:rPr lang="en-US" smtClean="0"/>
              <a:pPr/>
              <a:t>14</a:t>
            </a:fld>
            <a:endParaRPr lang="en-US" dirty="0"/>
          </a:p>
        </p:txBody>
      </p:sp>
      <p:graphicFrame>
        <p:nvGraphicFramePr>
          <p:cNvPr id="5" name="Content Placeholder 4"/>
          <p:cNvGraphicFramePr>
            <a:graphicFrameLocks/>
          </p:cNvGraphicFramePr>
          <p:nvPr>
            <p:extLst>
              <p:ext uri="{D42A27DB-BD31-4B8C-83A1-F6EECF244321}">
                <p14:modId xmlns:p14="http://schemas.microsoft.com/office/powerpoint/2010/main" val="970422103"/>
              </p:ext>
            </p:extLst>
          </p:nvPr>
        </p:nvGraphicFramePr>
        <p:xfrm>
          <a:off x="457200" y="1752600"/>
          <a:ext cx="3048000" cy="3276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545882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Conclusion</a:t>
            </a:r>
          </a:p>
        </p:txBody>
      </p:sp>
      <p:sp>
        <p:nvSpPr>
          <p:cNvPr id="6" name="Text Placeholder 5"/>
          <p:cNvSpPr>
            <a:spLocks noGrp="1"/>
          </p:cNvSpPr>
          <p:nvPr>
            <p:ph type="body" sz="quarter" idx="10"/>
          </p:nvPr>
        </p:nvSpPr>
        <p:spPr>
          <a:xfrm>
            <a:off x="422910" y="966520"/>
            <a:ext cx="8229600" cy="4419600"/>
          </a:xfrm>
        </p:spPr>
        <p:txBody>
          <a:bodyPr>
            <a:noAutofit/>
          </a:bodyPr>
          <a:lstStyle/>
          <a:p>
            <a:r>
              <a:rPr lang="en-US" sz="2400" dirty="0"/>
              <a:t>Customers usually only complain when things are very bad</a:t>
            </a:r>
          </a:p>
          <a:p>
            <a:r>
              <a:rPr lang="en-US" sz="2400" dirty="0"/>
              <a:t>Complaints should be addressed immediately</a:t>
            </a:r>
          </a:p>
          <a:p>
            <a:r>
              <a:rPr lang="en-US" sz="2400" dirty="0"/>
              <a:t>Treat customers empathetically</a:t>
            </a:r>
          </a:p>
          <a:p>
            <a:r>
              <a:rPr lang="en-US" sz="2400" dirty="0"/>
              <a:t>Perform root cause analysis to understand the “why” of the problem</a:t>
            </a:r>
          </a:p>
          <a:p>
            <a:r>
              <a:rPr lang="en-US" sz="2400" dirty="0"/>
              <a:t>When things go wrong—look at the system and/or process to see what may have caused the error—do not assign blame to people </a:t>
            </a:r>
          </a:p>
          <a:p>
            <a:pPr marL="0" indent="0" algn="r">
              <a:spcBef>
                <a:spcPts val="0"/>
              </a:spcBef>
              <a:spcAft>
                <a:spcPts val="0"/>
              </a:spcAft>
              <a:buNone/>
            </a:pPr>
            <a:r>
              <a:rPr lang="en-US" sz="2400" dirty="0" smtClean="0"/>
              <a:t>“</a:t>
            </a:r>
            <a:r>
              <a:rPr lang="en-US" sz="2000" i="1" dirty="0"/>
              <a:t>Take time to deliberate; but when the time for action arrives, </a:t>
            </a:r>
            <a:endParaRPr lang="en-US" sz="2000" i="1" dirty="0" smtClean="0"/>
          </a:p>
          <a:p>
            <a:pPr marL="0" indent="0" algn="r">
              <a:spcBef>
                <a:spcPts val="0"/>
              </a:spcBef>
              <a:spcAft>
                <a:spcPts val="0"/>
              </a:spcAft>
              <a:buNone/>
            </a:pPr>
            <a:r>
              <a:rPr lang="en-US" sz="2000" i="1" dirty="0" smtClean="0"/>
              <a:t>stop </a:t>
            </a:r>
            <a:r>
              <a:rPr lang="en-US" sz="2000" i="1" dirty="0"/>
              <a:t>thinking and go in.”  </a:t>
            </a:r>
            <a:r>
              <a:rPr lang="en-US" sz="2000" i="1" dirty="0" smtClean="0"/>
              <a:t>Andrew </a:t>
            </a:r>
            <a:r>
              <a:rPr lang="en-US" sz="2000" i="1" dirty="0"/>
              <a:t>Jackson</a:t>
            </a:r>
          </a:p>
          <a:p>
            <a:endParaRPr lang="en-US" dirty="0"/>
          </a:p>
        </p:txBody>
      </p:sp>
      <p:sp>
        <p:nvSpPr>
          <p:cNvPr id="2" name="Rectangle 1"/>
          <p:cNvSpPr/>
          <p:nvPr/>
        </p:nvSpPr>
        <p:spPr>
          <a:xfrm>
            <a:off x="7086600" y="6400800"/>
            <a:ext cx="441146" cy="369332"/>
          </a:xfrm>
          <a:prstGeom prst="rect">
            <a:avLst/>
          </a:prstGeom>
        </p:spPr>
        <p:txBody>
          <a:bodyPr wrap="none">
            <a:spAutoFit/>
          </a:bodyPr>
          <a:lstStyle/>
          <a:p>
            <a:r>
              <a:rPr lang="en-US" dirty="0" smtClean="0"/>
              <a:t>15</a:t>
            </a:r>
            <a:endParaRPr lang="en-US" dirty="0"/>
          </a:p>
        </p:txBody>
      </p:sp>
    </p:spTree>
    <p:extLst>
      <p:ext uri="{BB962C8B-B14F-4D97-AF65-F5344CB8AC3E}">
        <p14:creationId xmlns:p14="http://schemas.microsoft.com/office/powerpoint/2010/main" val="38747134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References</a:t>
            </a:r>
          </a:p>
        </p:txBody>
      </p:sp>
      <p:sp>
        <p:nvSpPr>
          <p:cNvPr id="3" name="Text Placeholder 2"/>
          <p:cNvSpPr>
            <a:spLocks noGrp="1"/>
          </p:cNvSpPr>
          <p:nvPr>
            <p:ph type="body" sz="quarter" idx="10"/>
          </p:nvPr>
        </p:nvSpPr>
        <p:spPr>
          <a:xfrm>
            <a:off x="457200" y="1371600"/>
            <a:ext cx="8229600" cy="1178784"/>
          </a:xfrm>
        </p:spPr>
        <p:txBody>
          <a:bodyPr/>
          <a:lstStyle/>
          <a:p>
            <a:r>
              <a:rPr lang="en-US" dirty="0"/>
              <a:t>ISO/IEC 17025:2005</a:t>
            </a:r>
          </a:p>
          <a:p>
            <a:pPr lvl="1"/>
            <a:r>
              <a:rPr lang="en-US">
                <a:hlinkClick r:id="rId2"/>
              </a:rPr>
              <a:t>https://www.iso.org/standard/39883.html</a:t>
            </a:r>
            <a:endParaRPr lang="en-US" dirty="0"/>
          </a:p>
        </p:txBody>
      </p:sp>
    </p:spTree>
    <p:extLst>
      <p:ext uri="{BB962C8B-B14F-4D97-AF65-F5344CB8AC3E}">
        <p14:creationId xmlns:p14="http://schemas.microsoft.com/office/powerpoint/2010/main" val="12114707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Abbreviations and Acronyms</a:t>
            </a:r>
          </a:p>
        </p:txBody>
      </p:sp>
      <p:sp>
        <p:nvSpPr>
          <p:cNvPr id="3" name="Text Placeholder 2"/>
          <p:cNvSpPr>
            <a:spLocks noGrp="1"/>
          </p:cNvSpPr>
          <p:nvPr>
            <p:ph type="body" sz="quarter" idx="10"/>
          </p:nvPr>
        </p:nvSpPr>
        <p:spPr>
          <a:xfrm>
            <a:off x="457200" y="1371600"/>
            <a:ext cx="8229600" cy="3597908"/>
          </a:xfrm>
        </p:spPr>
        <p:txBody>
          <a:bodyPr/>
          <a:lstStyle/>
          <a:p>
            <a:r>
              <a:rPr lang="en-US" sz="2800" b="1" dirty="0" smtClean="0"/>
              <a:t>Feedback </a:t>
            </a:r>
            <a:r>
              <a:rPr lang="en-US" sz="2800" dirty="0" smtClean="0"/>
              <a:t>- Information </a:t>
            </a:r>
            <a:r>
              <a:rPr lang="en-US" sz="2800" dirty="0"/>
              <a:t>on performance received from a customer </a:t>
            </a:r>
            <a:endParaRPr lang="en-US" sz="2800" b="1" dirty="0"/>
          </a:p>
          <a:p>
            <a:r>
              <a:rPr lang="en-US" sz="2800" b="1" dirty="0"/>
              <a:t>Customer </a:t>
            </a:r>
            <a:r>
              <a:rPr lang="en-US" sz="2800" b="1" dirty="0" smtClean="0"/>
              <a:t>Service </a:t>
            </a:r>
            <a:r>
              <a:rPr lang="en-US" sz="2800" dirty="0" smtClean="0"/>
              <a:t>- Cooperation </a:t>
            </a:r>
            <a:r>
              <a:rPr lang="en-US" sz="2800" dirty="0"/>
              <a:t>with customer </a:t>
            </a:r>
          </a:p>
          <a:p>
            <a:r>
              <a:rPr lang="en-US" sz="2800" b="1" dirty="0"/>
              <a:t>Root Cause </a:t>
            </a:r>
            <a:r>
              <a:rPr lang="en-US" sz="2800" b="1" dirty="0" smtClean="0"/>
              <a:t>Analysis </a:t>
            </a:r>
            <a:r>
              <a:rPr lang="en-US" sz="2800" dirty="0" smtClean="0"/>
              <a:t>(RCA) - Determination </a:t>
            </a:r>
            <a:r>
              <a:rPr lang="en-US" sz="2800" dirty="0"/>
              <a:t>of the true reason why a problem occurred</a:t>
            </a:r>
          </a:p>
          <a:p>
            <a:r>
              <a:rPr lang="en-US" sz="2800" b="1" dirty="0" smtClean="0"/>
              <a:t>Corrective </a:t>
            </a:r>
            <a:r>
              <a:rPr lang="en-US" sz="2800" b="1" dirty="0"/>
              <a:t>Action </a:t>
            </a:r>
            <a:r>
              <a:rPr lang="en-US" sz="2800" dirty="0"/>
              <a:t>(CA) </a:t>
            </a:r>
            <a:r>
              <a:rPr lang="en-US" sz="2800" dirty="0" smtClean="0"/>
              <a:t>- Action </a:t>
            </a:r>
            <a:r>
              <a:rPr lang="en-US" sz="2800" dirty="0"/>
              <a:t>to eliminate the cause of a detected nonconformity </a:t>
            </a:r>
          </a:p>
        </p:txBody>
      </p:sp>
    </p:spTree>
    <p:extLst>
      <p:ext uri="{BB962C8B-B14F-4D97-AF65-F5344CB8AC3E}">
        <p14:creationId xmlns:p14="http://schemas.microsoft.com/office/powerpoint/2010/main" val="17222792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Feedback</a:t>
            </a:r>
          </a:p>
        </p:txBody>
      </p:sp>
      <p:sp>
        <p:nvSpPr>
          <p:cNvPr id="6" name="Content Placeholder 5"/>
          <p:cNvSpPr>
            <a:spLocks noGrp="1"/>
          </p:cNvSpPr>
          <p:nvPr>
            <p:ph sz="half" idx="1"/>
          </p:nvPr>
        </p:nvSpPr>
        <p:spPr>
          <a:xfrm>
            <a:off x="457200" y="1600200"/>
            <a:ext cx="4038600" cy="4191000"/>
          </a:xfrm>
        </p:spPr>
        <p:txBody>
          <a:bodyPr>
            <a:normAutofit fontScale="85000" lnSpcReduction="20000"/>
          </a:bodyPr>
          <a:lstStyle/>
          <a:p>
            <a:r>
              <a:rPr lang="en-US" dirty="0"/>
              <a:t>The laboratory must seek feedback, both  </a:t>
            </a:r>
          </a:p>
          <a:p>
            <a:pPr lvl="1"/>
            <a:r>
              <a:rPr lang="en-US" dirty="0"/>
              <a:t>Positive</a:t>
            </a:r>
          </a:p>
          <a:p>
            <a:pPr lvl="1"/>
            <a:r>
              <a:rPr lang="en-US" dirty="0"/>
              <a:t>Negative</a:t>
            </a:r>
          </a:p>
          <a:p>
            <a:r>
              <a:rPr lang="en-US" dirty="0"/>
              <a:t>Possible ways include:</a:t>
            </a:r>
          </a:p>
          <a:p>
            <a:pPr lvl="1"/>
            <a:r>
              <a:rPr lang="en-US" dirty="0"/>
              <a:t>Annual customer satisfaction survey</a:t>
            </a:r>
          </a:p>
          <a:p>
            <a:pPr lvl="1"/>
            <a:r>
              <a:rPr lang="en-US" dirty="0"/>
              <a:t>“Tell us what you think” link to email</a:t>
            </a:r>
          </a:p>
          <a:p>
            <a:pPr lvl="1"/>
            <a:r>
              <a:rPr lang="en-US" dirty="0"/>
              <a:t>Talk to customers</a:t>
            </a:r>
          </a:p>
          <a:p>
            <a:pPr lvl="1"/>
            <a:r>
              <a:rPr lang="en-US" dirty="0"/>
              <a:t>Web page link</a:t>
            </a:r>
          </a:p>
        </p:txBody>
      </p:sp>
      <p:sp>
        <p:nvSpPr>
          <p:cNvPr id="7" name="Content Placeholder 6"/>
          <p:cNvSpPr>
            <a:spLocks noGrp="1"/>
          </p:cNvSpPr>
          <p:nvPr>
            <p:ph sz="half" idx="2"/>
          </p:nvPr>
        </p:nvSpPr>
        <p:spPr>
          <a:xfrm>
            <a:off x="4648200" y="1857743"/>
            <a:ext cx="4038600" cy="4007251"/>
          </a:xfrm>
        </p:spPr>
        <p:txBody>
          <a:bodyPr/>
          <a:lstStyle/>
          <a:p>
            <a:r>
              <a:rPr lang="en-US" sz="2400" dirty="0"/>
              <a:t>Why should you seek feedback?</a:t>
            </a:r>
          </a:p>
          <a:p>
            <a:pPr lvl="1"/>
            <a:r>
              <a:rPr lang="en-US" dirty="0"/>
              <a:t>Good customer service</a:t>
            </a:r>
          </a:p>
          <a:p>
            <a:pPr lvl="1"/>
            <a:r>
              <a:rPr lang="en-US" dirty="0"/>
              <a:t>Address complaints</a:t>
            </a:r>
          </a:p>
          <a:p>
            <a:pPr lvl="1"/>
            <a:r>
              <a:rPr lang="en-US" dirty="0"/>
              <a:t>Correct errors, if applicable </a:t>
            </a:r>
          </a:p>
          <a:p>
            <a:pPr lvl="2"/>
            <a:r>
              <a:rPr lang="en-US" dirty="0"/>
              <a:t>If necessary, perform root cause analysis</a:t>
            </a:r>
          </a:p>
        </p:txBody>
      </p:sp>
      <p:sp>
        <p:nvSpPr>
          <p:cNvPr id="5" name="Slide Number Placeholder 4"/>
          <p:cNvSpPr>
            <a:spLocks noGrp="1"/>
          </p:cNvSpPr>
          <p:nvPr>
            <p:ph type="sldNum" sz="quarter" idx="4294967295"/>
          </p:nvPr>
        </p:nvSpPr>
        <p:spPr>
          <a:xfrm>
            <a:off x="7010400" y="6356350"/>
            <a:ext cx="2133600" cy="365125"/>
          </a:xfrm>
          <a:prstGeom prst="rect">
            <a:avLst/>
          </a:prstGeom>
        </p:spPr>
        <p:txBody>
          <a:bodyPr/>
          <a:lstStyle/>
          <a:p>
            <a:fld id="{D3919E41-4D7E-47B2-91BE-EE1EAE241FED}" type="slidenum">
              <a:rPr lang="en-US" smtClean="0"/>
              <a:pPr/>
              <a:t>3</a:t>
            </a:fld>
            <a:endParaRPr lang="en-US" dirty="0"/>
          </a:p>
        </p:txBody>
      </p:sp>
      <p:pic>
        <p:nvPicPr>
          <p:cNvPr id="8" name="Picture 6" descr="http://www.google.com/url?source=imglanding&amp;ct=img&amp;q=http://unbounce.com/photos/user-feedback-im-listening.png&amp;sa=X&amp;ei=RwhsUeyVO4jo2AXyu4CYAg&amp;ved=0CAsQ8wc4TQ&amp;usg=AFQjCNHgXrBOkgE42KNgA9FceNj33XrWOw"/>
          <p:cNvPicPr>
            <a:picLocks noChangeAspect="1" noChangeArrowheads="1"/>
          </p:cNvPicPr>
          <p:nvPr/>
        </p:nvPicPr>
        <p:blipFill>
          <a:blip r:embed="rId3" cstate="print"/>
          <a:srcRect/>
          <a:stretch>
            <a:fillRect/>
          </a:stretch>
        </p:blipFill>
        <p:spPr bwMode="auto">
          <a:xfrm>
            <a:off x="5715000" y="170230"/>
            <a:ext cx="2275114" cy="1592580"/>
          </a:xfrm>
          <a:prstGeom prst="rect">
            <a:avLst/>
          </a:prstGeom>
          <a:noFill/>
        </p:spPr>
      </p:pic>
      <p:sp>
        <p:nvSpPr>
          <p:cNvPr id="9" name="TextBox 8"/>
          <p:cNvSpPr txBox="1"/>
          <p:nvPr/>
        </p:nvSpPr>
        <p:spPr>
          <a:xfrm>
            <a:off x="7463502" y="1864206"/>
            <a:ext cx="1375698" cy="215444"/>
          </a:xfrm>
          <a:prstGeom prst="rect">
            <a:avLst/>
          </a:prstGeom>
          <a:noFill/>
        </p:spPr>
        <p:txBody>
          <a:bodyPr wrap="none" rtlCol="0">
            <a:spAutoFit/>
          </a:bodyPr>
          <a:lstStyle/>
          <a:p>
            <a:r>
              <a:rPr lang="en-US" sz="800" dirty="0"/>
              <a:t>Photo credit: unbounce.com</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Customer Service</a:t>
            </a:r>
          </a:p>
        </p:txBody>
      </p:sp>
      <p:sp>
        <p:nvSpPr>
          <p:cNvPr id="3" name="Content Placeholder 2"/>
          <p:cNvSpPr>
            <a:spLocks noGrp="1"/>
          </p:cNvSpPr>
          <p:nvPr>
            <p:ph sz="half" idx="1"/>
          </p:nvPr>
        </p:nvSpPr>
        <p:spPr>
          <a:xfrm>
            <a:off x="457200" y="1600200"/>
            <a:ext cx="4038600" cy="4038600"/>
          </a:xfrm>
        </p:spPr>
        <p:txBody>
          <a:bodyPr>
            <a:normAutofit fontScale="92500" lnSpcReduction="10000"/>
          </a:bodyPr>
          <a:lstStyle/>
          <a:p>
            <a:r>
              <a:rPr lang="en-US" sz="2600" dirty="0"/>
              <a:t>The laboratory must be willing to cooperate with customers </a:t>
            </a:r>
          </a:p>
          <a:p>
            <a:pPr lvl="1"/>
            <a:r>
              <a:rPr lang="en-US" dirty="0"/>
              <a:t>To clarify requests</a:t>
            </a:r>
          </a:p>
          <a:p>
            <a:pPr lvl="1"/>
            <a:r>
              <a:rPr lang="en-US" dirty="0"/>
              <a:t>To monitor the laboratory’s performance related to the work performed </a:t>
            </a:r>
          </a:p>
          <a:p>
            <a:pPr lvl="1"/>
            <a:r>
              <a:rPr lang="en-US" dirty="0"/>
              <a:t>To ensure confidentiality of customers</a:t>
            </a:r>
          </a:p>
          <a:p>
            <a:endParaRPr lang="en-US" dirty="0"/>
          </a:p>
        </p:txBody>
      </p:sp>
      <p:sp>
        <p:nvSpPr>
          <p:cNvPr id="4" name="Content Placeholder 3"/>
          <p:cNvSpPr>
            <a:spLocks noGrp="1"/>
          </p:cNvSpPr>
          <p:nvPr>
            <p:ph sz="half" idx="2"/>
          </p:nvPr>
        </p:nvSpPr>
        <p:spPr>
          <a:xfrm>
            <a:off x="4648200" y="1600201"/>
            <a:ext cx="4038600" cy="4419600"/>
          </a:xfrm>
        </p:spPr>
        <p:txBody>
          <a:bodyPr>
            <a:normAutofit fontScale="92500" lnSpcReduction="10000"/>
          </a:bodyPr>
          <a:lstStyle/>
          <a:p>
            <a:r>
              <a:rPr lang="en-US" sz="2600" dirty="0"/>
              <a:t>Staff must use good communication skills with customers</a:t>
            </a:r>
          </a:p>
          <a:p>
            <a:pPr lvl="1"/>
            <a:r>
              <a:rPr lang="en-US" dirty="0"/>
              <a:t>Customers may have to be provided a guide in technical matters, such as opinions, results, interpretations, etc.</a:t>
            </a:r>
          </a:p>
          <a:p>
            <a:pPr lvl="1"/>
            <a:r>
              <a:rPr lang="en-US" dirty="0"/>
              <a:t>Inform the customer of delays or major deviations in the performance of tests</a:t>
            </a:r>
          </a:p>
          <a:p>
            <a:endParaRPr lang="en-US" dirty="0"/>
          </a:p>
        </p:txBody>
      </p:sp>
      <p:sp>
        <p:nvSpPr>
          <p:cNvPr id="5" name="Slide Number Placeholder 4"/>
          <p:cNvSpPr>
            <a:spLocks noGrp="1"/>
          </p:cNvSpPr>
          <p:nvPr>
            <p:ph type="sldNum" sz="quarter" idx="4294967295"/>
          </p:nvPr>
        </p:nvSpPr>
        <p:spPr>
          <a:xfrm>
            <a:off x="7010400" y="6356350"/>
            <a:ext cx="2133600" cy="365125"/>
          </a:xfrm>
          <a:prstGeom prst="rect">
            <a:avLst/>
          </a:prstGeom>
        </p:spPr>
        <p:txBody>
          <a:bodyPr/>
          <a:lstStyle/>
          <a:p>
            <a:fld id="{D3919E41-4D7E-47B2-91BE-EE1EAE241FED}" type="slidenum">
              <a:rPr lang="en-US" smtClean="0"/>
              <a:pPr/>
              <a:t>4</a:t>
            </a:fld>
            <a:endParaRPr lang="en-US" dirty="0"/>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59324" y="179579"/>
            <a:ext cx="2132175" cy="14206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830792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Customer Complaints</a:t>
            </a:r>
            <a:br>
              <a:rPr lang="en-US" dirty="0"/>
            </a:br>
            <a:endParaRPr lang="en-US" dirty="0"/>
          </a:p>
        </p:txBody>
      </p:sp>
      <p:sp>
        <p:nvSpPr>
          <p:cNvPr id="5" name="Content Placeholder 4"/>
          <p:cNvSpPr>
            <a:spLocks noGrp="1"/>
          </p:cNvSpPr>
          <p:nvPr>
            <p:ph idx="1"/>
          </p:nvPr>
        </p:nvSpPr>
        <p:spPr>
          <a:xfrm>
            <a:off x="457200" y="1678699"/>
            <a:ext cx="8229600" cy="4341102"/>
          </a:xfrm>
        </p:spPr>
        <p:txBody>
          <a:bodyPr>
            <a:normAutofit fontScale="92500" lnSpcReduction="10000"/>
          </a:bodyPr>
          <a:lstStyle/>
          <a:p>
            <a:pPr marL="0" indent="0">
              <a:buNone/>
            </a:pPr>
            <a:r>
              <a:rPr lang="en-US" sz="2600" dirty="0"/>
              <a:t>The laboratory needs to have a </a:t>
            </a:r>
            <a:r>
              <a:rPr lang="en-US" sz="2600" u="sng" dirty="0"/>
              <a:t>policy &amp; procedure </a:t>
            </a:r>
            <a:r>
              <a:rPr lang="en-US" sz="2600" dirty="0"/>
              <a:t>for resolution of complaints</a:t>
            </a:r>
          </a:p>
          <a:p>
            <a:pPr lvl="1"/>
            <a:r>
              <a:rPr lang="en-US" sz="2600" dirty="0"/>
              <a:t>Does the person who receives the complaint document it?</a:t>
            </a:r>
          </a:p>
          <a:p>
            <a:pPr lvl="1"/>
            <a:r>
              <a:rPr lang="en-US" sz="2600" dirty="0"/>
              <a:t>Management should review complaints and determine if the complaint has merit. </a:t>
            </a:r>
          </a:p>
          <a:p>
            <a:pPr lvl="2"/>
            <a:r>
              <a:rPr lang="en-US" sz="2600" dirty="0"/>
              <a:t>If so, take corrective action</a:t>
            </a:r>
          </a:p>
          <a:p>
            <a:pPr lvl="2"/>
            <a:r>
              <a:rPr lang="en-US" sz="2600" dirty="0"/>
              <a:t>If not, document and contact client</a:t>
            </a:r>
          </a:p>
          <a:p>
            <a:pPr lvl="1"/>
            <a:r>
              <a:rPr lang="en-US" sz="2600" dirty="0"/>
              <a:t>If complaint is repeated, then it should be reviewed for corrective/preventive action.  </a:t>
            </a:r>
          </a:p>
        </p:txBody>
      </p:sp>
      <p:sp>
        <p:nvSpPr>
          <p:cNvPr id="12" name="Content Placeholder 11"/>
          <p:cNvSpPr>
            <a:spLocks noGrp="1"/>
          </p:cNvSpPr>
          <p:nvPr>
            <p:ph type="body" sz="quarter" idx="10"/>
          </p:nvPr>
        </p:nvSpPr>
        <p:spPr>
          <a:xfrm>
            <a:off x="457200" y="990600"/>
            <a:ext cx="8077200" cy="477054"/>
          </a:xfrm>
        </p:spPr>
        <p:txBody>
          <a:bodyPr/>
          <a:lstStyle/>
          <a:p>
            <a:pPr marL="457200" lvl="1" indent="0">
              <a:buNone/>
            </a:pPr>
            <a:r>
              <a:rPr lang="en-US" dirty="0"/>
              <a:t>Internal &amp; External</a:t>
            </a:r>
          </a:p>
        </p:txBody>
      </p:sp>
      <p:sp>
        <p:nvSpPr>
          <p:cNvPr id="7" name="Slide Number Placeholder 6"/>
          <p:cNvSpPr>
            <a:spLocks noGrp="1"/>
          </p:cNvSpPr>
          <p:nvPr>
            <p:ph type="sldNum" sz="quarter" idx="4294967295"/>
          </p:nvPr>
        </p:nvSpPr>
        <p:spPr>
          <a:xfrm>
            <a:off x="7010400" y="6356350"/>
            <a:ext cx="2133600" cy="365125"/>
          </a:xfrm>
          <a:prstGeom prst="rect">
            <a:avLst/>
          </a:prstGeom>
        </p:spPr>
        <p:txBody>
          <a:bodyPr/>
          <a:lstStyle/>
          <a:p>
            <a:fld id="{D3919E41-4D7E-47B2-91BE-EE1EAE241FED}" type="slidenum">
              <a:rPr lang="en-US" smtClean="0"/>
              <a:pPr/>
              <a:t>5</a:t>
            </a:fld>
            <a:endParaRPr lang="en-US" dirty="0"/>
          </a:p>
        </p:txBody>
      </p:sp>
    </p:spTree>
    <p:extLst>
      <p:ext uri="{BB962C8B-B14F-4D97-AF65-F5344CB8AC3E}">
        <p14:creationId xmlns:p14="http://schemas.microsoft.com/office/powerpoint/2010/main" val="2440768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Customer Complaints </a:t>
            </a:r>
          </a:p>
        </p:txBody>
      </p:sp>
      <p:sp>
        <p:nvSpPr>
          <p:cNvPr id="3" name="Content Placeholder 2"/>
          <p:cNvSpPr>
            <a:spLocks noGrp="1"/>
          </p:cNvSpPr>
          <p:nvPr>
            <p:ph sz="half" idx="1"/>
          </p:nvPr>
        </p:nvSpPr>
        <p:spPr>
          <a:xfrm>
            <a:off x="457200" y="1152073"/>
            <a:ext cx="3886200" cy="4486727"/>
          </a:xfrm>
        </p:spPr>
        <p:txBody>
          <a:bodyPr>
            <a:normAutofit lnSpcReduction="10000"/>
          </a:bodyPr>
          <a:lstStyle/>
          <a:p>
            <a:r>
              <a:rPr lang="en-US" sz="2400" dirty="0"/>
              <a:t>Keep records of the investigations and resolutions</a:t>
            </a:r>
          </a:p>
          <a:p>
            <a:pPr lvl="1"/>
            <a:r>
              <a:rPr lang="en-US" dirty="0"/>
              <a:t>Were they addressed? </a:t>
            </a:r>
          </a:p>
          <a:p>
            <a:pPr lvl="1"/>
            <a:r>
              <a:rPr lang="en-US" dirty="0"/>
              <a:t>How were they corrected?</a:t>
            </a:r>
          </a:p>
          <a:p>
            <a:pPr lvl="2"/>
            <a:r>
              <a:rPr lang="en-US" dirty="0"/>
              <a:t>Verify results are correct</a:t>
            </a:r>
          </a:p>
          <a:p>
            <a:pPr lvl="2"/>
            <a:r>
              <a:rPr lang="en-US" dirty="0"/>
              <a:t>Review the analytical data</a:t>
            </a:r>
          </a:p>
          <a:p>
            <a:pPr>
              <a:spcAft>
                <a:spcPts val="600"/>
              </a:spcAft>
            </a:pPr>
            <a:endParaRPr lang="en-US" sz="2000" dirty="0"/>
          </a:p>
        </p:txBody>
      </p:sp>
      <p:sp>
        <p:nvSpPr>
          <p:cNvPr id="5" name="Slide Number Placeholder 4"/>
          <p:cNvSpPr>
            <a:spLocks noGrp="1"/>
          </p:cNvSpPr>
          <p:nvPr>
            <p:ph type="sldNum" sz="quarter" idx="4294967295"/>
          </p:nvPr>
        </p:nvSpPr>
        <p:spPr>
          <a:xfrm>
            <a:off x="7010400" y="6356350"/>
            <a:ext cx="2133600" cy="365125"/>
          </a:xfrm>
          <a:prstGeom prst="rect">
            <a:avLst/>
          </a:prstGeom>
        </p:spPr>
        <p:txBody>
          <a:bodyPr/>
          <a:lstStyle/>
          <a:p>
            <a:fld id="{D3919E41-4D7E-47B2-91BE-EE1EAE241FED}" type="slidenum">
              <a:rPr lang="en-US" smtClean="0"/>
              <a:pPr/>
              <a:t>6</a:t>
            </a:fld>
            <a:endParaRPr lang="en-US" dirty="0"/>
          </a:p>
        </p:txBody>
      </p:sp>
      <p:pic>
        <p:nvPicPr>
          <p:cNvPr id="7" name="Picture 2"/>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889212" y="1783894"/>
            <a:ext cx="2921288" cy="1947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5682045" y="3962400"/>
            <a:ext cx="1335622" cy="215444"/>
          </a:xfrm>
          <a:prstGeom prst="rect">
            <a:avLst/>
          </a:prstGeom>
          <a:noFill/>
        </p:spPr>
        <p:txBody>
          <a:bodyPr wrap="none" rtlCol="0">
            <a:spAutoFit/>
          </a:bodyPr>
          <a:lstStyle/>
          <a:p>
            <a:r>
              <a:rPr lang="en-US" sz="800" dirty="0"/>
              <a:t>Photo credit: shl.uiowa.edu</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00164"/>
          </a:xfrm>
        </p:spPr>
        <p:txBody>
          <a:bodyPr/>
          <a:lstStyle/>
          <a:p>
            <a:r>
              <a:rPr lang="en-US" sz="3600" dirty="0"/>
              <a:t>Why Listen to Customer Complaints?</a:t>
            </a:r>
          </a:p>
        </p:txBody>
      </p:sp>
      <p:sp>
        <p:nvSpPr>
          <p:cNvPr id="3" name="Content Placeholder 2"/>
          <p:cNvSpPr>
            <a:spLocks noGrp="1"/>
          </p:cNvSpPr>
          <p:nvPr>
            <p:ph sz="half" idx="1"/>
          </p:nvPr>
        </p:nvSpPr>
        <p:spPr>
          <a:xfrm>
            <a:off x="457200" y="946966"/>
            <a:ext cx="5181600" cy="4343400"/>
          </a:xfrm>
        </p:spPr>
        <p:txBody>
          <a:bodyPr>
            <a:noAutofit/>
          </a:bodyPr>
          <a:lstStyle/>
          <a:p>
            <a:r>
              <a:rPr lang="en-US" sz="2000" dirty="0"/>
              <a:t>Addressing complaints will help to find and solve any problems</a:t>
            </a:r>
          </a:p>
          <a:p>
            <a:r>
              <a:rPr lang="en-US" sz="2000" dirty="0"/>
              <a:t>When a customer’s complaints are addressed successfully, loyalty and foster goodwill are built; even dissatisfied customers may be able to be won back</a:t>
            </a:r>
          </a:p>
          <a:p>
            <a:r>
              <a:rPr lang="en-US" sz="2000" dirty="0"/>
              <a:t>Research shows that normally only 1 in 26 people are likely to complain and as many customers do not think it is worthwhile</a:t>
            </a:r>
          </a:p>
          <a:p>
            <a:r>
              <a:rPr lang="en-US" sz="2000" dirty="0"/>
              <a:t>Someone who has a good experience is likely to tell 3 other people, but someone who has a bad experience will tell, on average, 11 people</a:t>
            </a:r>
          </a:p>
          <a:p>
            <a:endParaRPr lang="en-US" dirty="0"/>
          </a:p>
          <a:p>
            <a:endParaRPr lang="en-US" dirty="0"/>
          </a:p>
        </p:txBody>
      </p:sp>
      <p:sp>
        <p:nvSpPr>
          <p:cNvPr id="5" name="Slide Number Placeholder 4"/>
          <p:cNvSpPr>
            <a:spLocks noGrp="1"/>
          </p:cNvSpPr>
          <p:nvPr>
            <p:ph type="sldNum" sz="quarter" idx="4294967295"/>
          </p:nvPr>
        </p:nvSpPr>
        <p:spPr>
          <a:xfrm>
            <a:off x="7010400" y="6356350"/>
            <a:ext cx="2133600" cy="365125"/>
          </a:xfrm>
          <a:prstGeom prst="rect">
            <a:avLst/>
          </a:prstGeom>
        </p:spPr>
        <p:txBody>
          <a:bodyPr/>
          <a:lstStyle/>
          <a:p>
            <a:fld id="{D3919E41-4D7E-47B2-91BE-EE1EAE241FED}" type="slidenum">
              <a:rPr lang="en-US" smtClean="0"/>
              <a:pPr/>
              <a:t>7</a:t>
            </a:fld>
            <a:endParaRPr lang="en-US" dirty="0"/>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20346" y="1371601"/>
            <a:ext cx="3143363" cy="365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6477000" y="5074922"/>
            <a:ext cx="1317990" cy="215444"/>
          </a:xfrm>
          <a:prstGeom prst="rect">
            <a:avLst/>
          </a:prstGeom>
          <a:noFill/>
        </p:spPr>
        <p:txBody>
          <a:bodyPr wrap="none" rtlCol="0">
            <a:spAutoFit/>
          </a:bodyPr>
          <a:lstStyle/>
          <a:p>
            <a:r>
              <a:rPr lang="en-US" sz="800" dirty="0"/>
              <a:t>Photo credit: Mike Baldwin</a:t>
            </a:r>
          </a:p>
        </p:txBody>
      </p:sp>
    </p:spTree>
    <p:extLst>
      <p:ext uri="{BB962C8B-B14F-4D97-AF65-F5344CB8AC3E}">
        <p14:creationId xmlns:p14="http://schemas.microsoft.com/office/powerpoint/2010/main" val="34451409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How to Respond to Complaints</a:t>
            </a:r>
          </a:p>
        </p:txBody>
      </p:sp>
      <p:sp>
        <p:nvSpPr>
          <p:cNvPr id="5" name="Slide Number Placeholder 4"/>
          <p:cNvSpPr>
            <a:spLocks noGrp="1"/>
          </p:cNvSpPr>
          <p:nvPr>
            <p:ph type="sldNum" sz="quarter" idx="4294967295"/>
          </p:nvPr>
        </p:nvSpPr>
        <p:spPr>
          <a:xfrm>
            <a:off x="7010400" y="6356350"/>
            <a:ext cx="2133600" cy="365125"/>
          </a:xfrm>
          <a:prstGeom prst="rect">
            <a:avLst/>
          </a:prstGeom>
        </p:spPr>
        <p:txBody>
          <a:bodyPr/>
          <a:lstStyle/>
          <a:p>
            <a:fld id="{D3919E41-4D7E-47B2-91BE-EE1EAE241FED}" type="slidenum">
              <a:rPr lang="en-US" smtClean="0"/>
              <a:pPr/>
              <a:t>8</a:t>
            </a:fld>
            <a:endParaRPr lang="en-US" dirty="0"/>
          </a:p>
        </p:txBody>
      </p:sp>
      <p:graphicFrame>
        <p:nvGraphicFramePr>
          <p:cNvPr id="10" name="Diagram 9"/>
          <p:cNvGraphicFramePr/>
          <p:nvPr>
            <p:extLst>
              <p:ext uri="{D42A27DB-BD31-4B8C-83A1-F6EECF244321}">
                <p14:modId xmlns:p14="http://schemas.microsoft.com/office/powerpoint/2010/main" val="2036610846"/>
              </p:ext>
            </p:extLst>
          </p:nvPr>
        </p:nvGraphicFramePr>
        <p:xfrm>
          <a:off x="533400" y="966520"/>
          <a:ext cx="8153400" cy="505328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897188557"/>
      </p:ext>
    </p:extLst>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How to Respond to Complaints</a:t>
            </a:r>
          </a:p>
        </p:txBody>
      </p:sp>
      <p:pic>
        <p:nvPicPr>
          <p:cNvPr id="7" name="Content Placeholder 4"/>
          <p:cNvPicPr>
            <a:picLocks noGrp="1"/>
          </p:cNvPicPr>
          <p:nvPr>
            <p:ph sz="half" idx="1"/>
          </p:nvPr>
        </p:nvPicPr>
        <p:blipFill>
          <a:blip r:embed="rId2" cstate="print">
            <a:clrChange>
              <a:clrFrom>
                <a:srgbClr val="FFFFFF"/>
              </a:clrFrom>
              <a:clrTo>
                <a:srgbClr val="FFFFFF">
                  <a:alpha val="0"/>
                </a:srgbClr>
              </a:clrTo>
            </a:clrChange>
          </a:blip>
          <a:stretch>
            <a:fillRect/>
          </a:stretch>
        </p:blipFill>
        <p:spPr bwMode="auto">
          <a:xfrm>
            <a:off x="609600" y="1600201"/>
            <a:ext cx="3886200" cy="3010432"/>
          </a:xfrm>
          <a:prstGeom prst="rect">
            <a:avLst/>
          </a:prstGeom>
          <a:noFill/>
          <a:ln w="9525">
            <a:noFill/>
            <a:miter lim="800000"/>
            <a:headEnd/>
            <a:tailEnd/>
          </a:ln>
        </p:spPr>
      </p:pic>
      <p:sp>
        <p:nvSpPr>
          <p:cNvPr id="4" name="Content Placeholder 3"/>
          <p:cNvSpPr>
            <a:spLocks noGrp="1"/>
          </p:cNvSpPr>
          <p:nvPr>
            <p:ph sz="half" idx="2"/>
          </p:nvPr>
        </p:nvSpPr>
        <p:spPr>
          <a:xfrm>
            <a:off x="4343400" y="1295400"/>
            <a:ext cx="4343400" cy="4724400"/>
          </a:xfrm>
        </p:spPr>
        <p:txBody>
          <a:bodyPr>
            <a:normAutofit fontScale="85000" lnSpcReduction="10000"/>
          </a:bodyPr>
          <a:lstStyle/>
          <a:p>
            <a:r>
              <a:rPr lang="en-US" dirty="0"/>
              <a:t>Find solutions to complaints while on the phone</a:t>
            </a:r>
          </a:p>
          <a:p>
            <a:pPr lvl="1"/>
            <a:r>
              <a:rPr lang="en-US" dirty="0"/>
              <a:t>Don’t talk about what </a:t>
            </a:r>
            <a:r>
              <a:rPr lang="en-US" b="1" dirty="0"/>
              <a:t>can’t be done</a:t>
            </a:r>
            <a:r>
              <a:rPr lang="en-US" dirty="0"/>
              <a:t>, but what </a:t>
            </a:r>
            <a:r>
              <a:rPr lang="en-US" b="1" dirty="0"/>
              <a:t>can be done</a:t>
            </a:r>
          </a:p>
          <a:p>
            <a:pPr lvl="1"/>
            <a:r>
              <a:rPr lang="en-US" dirty="0"/>
              <a:t>If possible, offer alternatives</a:t>
            </a:r>
          </a:p>
          <a:p>
            <a:pPr lvl="1"/>
            <a:r>
              <a:rPr lang="en-US" dirty="0"/>
              <a:t>If something has gone wrong, don’t argue about the problem, act to rectify it. Demonstrate to the customer concern about them and the desire to correct the situation as quickly as possible</a:t>
            </a:r>
          </a:p>
        </p:txBody>
      </p:sp>
      <p:sp>
        <p:nvSpPr>
          <p:cNvPr id="6" name="Slide Number Placeholder 5"/>
          <p:cNvSpPr>
            <a:spLocks noGrp="1"/>
          </p:cNvSpPr>
          <p:nvPr>
            <p:ph type="sldNum" sz="quarter" idx="4294967295"/>
          </p:nvPr>
        </p:nvSpPr>
        <p:spPr>
          <a:xfrm>
            <a:off x="7010400" y="6356350"/>
            <a:ext cx="2133600" cy="365125"/>
          </a:xfrm>
          <a:prstGeom prst="rect">
            <a:avLst/>
          </a:prstGeom>
        </p:spPr>
        <p:txBody>
          <a:bodyPr/>
          <a:lstStyle/>
          <a:p>
            <a:fld id="{D3919E41-4D7E-47B2-91BE-EE1EAE241FED}" type="slidenum">
              <a:rPr lang="en-US" smtClean="0"/>
              <a:pPr/>
              <a:t>9</a:t>
            </a:fld>
            <a:endParaRPr lang="en-US" dirty="0"/>
          </a:p>
        </p:txBody>
      </p:sp>
    </p:spTree>
  </p:cSld>
  <p:clrMapOvr>
    <a:masterClrMapping/>
  </p:clrMapOvr>
</p:sld>
</file>

<file path=ppt/theme/theme1.xml><?xml version="1.0" encoding="utf-8"?>
<a:theme xmlns:a="http://schemas.openxmlformats.org/drawingml/2006/main" name="1_APHL_PPTTemp_120814">
  <a:themeElements>
    <a:clrScheme name="APHL PPT">
      <a:dk1>
        <a:srgbClr val="3F3F3F"/>
      </a:dk1>
      <a:lt1>
        <a:sysClr val="window" lastClr="FFFFFF"/>
      </a:lt1>
      <a:dk2>
        <a:srgbClr val="00A0AF"/>
      </a:dk2>
      <a:lt2>
        <a:srgbClr val="EEECE1"/>
      </a:lt2>
      <a:accent1>
        <a:srgbClr val="B42E34"/>
      </a:accent1>
      <a:accent2>
        <a:srgbClr val="EF7521"/>
      </a:accent2>
      <a:accent3>
        <a:srgbClr val="853175"/>
      </a:accent3>
      <a:accent4>
        <a:srgbClr val="8064A2"/>
      </a:accent4>
      <a:accent5>
        <a:srgbClr val="4BACC6"/>
      </a:accent5>
      <a:accent6>
        <a:srgbClr val="F79646"/>
      </a:accent6>
      <a:hlink>
        <a:srgbClr val="0000FF"/>
      </a:hlink>
      <a:folHlink>
        <a:srgbClr val="800080"/>
      </a:folHlink>
    </a:clrScheme>
    <a:fontScheme name="APHL PPT">
      <a:majorFont>
        <a:latin typeface="Franklin Gothic Medium"/>
        <a:ea typeface=""/>
        <a:cs typeface=""/>
      </a:majorFont>
      <a:minorFont>
        <a:latin typeface="Arial"/>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3600" dirty="0" smtClean="0">
            <a:solidFill>
              <a:schemeClr val="bg1"/>
            </a:solidFill>
          </a:defRPr>
        </a:defPPr>
      </a:lstStyle>
    </a:txDef>
  </a:objectDefaults>
  <a:extraClrSchemeLst/>
  <a:extLst>
    <a:ext uri="{05A4C25C-085E-4340-85A3-A5531E510DB2}">
      <thm15:themeFamily xmlns:thm15="http://schemas.microsoft.com/office/thememl/2012/main" name="APHL PPT Template_121014" id="{2490BC46-96F1-4E2C-ADEE-A21D1E31D251}" vid="{8A0E0DAA-FCE9-4396-9885-668F1ECBE4D5}"/>
    </a:ext>
  </a:extLst>
</a:theme>
</file>

<file path=ppt/theme/theme2.xml><?xml version="1.0" encoding="utf-8"?>
<a:theme xmlns:a="http://schemas.openxmlformats.org/drawingml/2006/main" name="APHL_PPTTemp_120814">
  <a:themeElements>
    <a:clrScheme name="APHL PPT">
      <a:dk1>
        <a:srgbClr val="3F3F3F"/>
      </a:dk1>
      <a:lt1>
        <a:sysClr val="window" lastClr="FFFFFF"/>
      </a:lt1>
      <a:dk2>
        <a:srgbClr val="00A0AF"/>
      </a:dk2>
      <a:lt2>
        <a:srgbClr val="EEECE1"/>
      </a:lt2>
      <a:accent1>
        <a:srgbClr val="B42E34"/>
      </a:accent1>
      <a:accent2>
        <a:srgbClr val="EF7521"/>
      </a:accent2>
      <a:accent3>
        <a:srgbClr val="853175"/>
      </a:accent3>
      <a:accent4>
        <a:srgbClr val="8064A2"/>
      </a:accent4>
      <a:accent5>
        <a:srgbClr val="4BACC6"/>
      </a:accent5>
      <a:accent6>
        <a:srgbClr val="F79646"/>
      </a:accent6>
      <a:hlink>
        <a:srgbClr val="0000FF"/>
      </a:hlink>
      <a:folHlink>
        <a:srgbClr val="800080"/>
      </a:folHlink>
    </a:clrScheme>
    <a:fontScheme name="APHL PPT">
      <a:majorFont>
        <a:latin typeface="Franklin Gothic Medium"/>
        <a:ea typeface=""/>
        <a:cs typeface=""/>
      </a:majorFont>
      <a:minorFont>
        <a:latin typeface="Arial"/>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3600" dirty="0" smtClean="0">
            <a:solidFill>
              <a:schemeClr val="bg1"/>
            </a:solidFill>
          </a:defRPr>
        </a:defPPr>
      </a:lstStyle>
    </a:txDef>
  </a:objectDefaults>
  <a:extraClrSchemeLst/>
  <a:extLst>
    <a:ext uri="{05A4C25C-085E-4340-85A3-A5531E510DB2}">
      <thm15:themeFamily xmlns:thm15="http://schemas.microsoft.com/office/thememl/2012/main" name="APHL PPT Template_121014" id="{2490BC46-96F1-4E2C-ADEE-A21D1E31D251}" vid="{8A0E0DAA-FCE9-4396-9885-668F1ECBE4D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APHL PPT">
    <a:dk1>
      <a:srgbClr val="3F3F3F"/>
    </a:dk1>
    <a:lt1>
      <a:sysClr val="window" lastClr="FFFFFF"/>
    </a:lt1>
    <a:dk2>
      <a:srgbClr val="00A0AF"/>
    </a:dk2>
    <a:lt2>
      <a:srgbClr val="EEECE1"/>
    </a:lt2>
    <a:accent1>
      <a:srgbClr val="B42E34"/>
    </a:accent1>
    <a:accent2>
      <a:srgbClr val="EF7521"/>
    </a:accent2>
    <a:accent3>
      <a:srgbClr val="853175"/>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23A49D5CB2C7542997766C405C38DF7" ma:contentTypeVersion="1" ma:contentTypeDescription="Create a new document." ma:contentTypeScope="" ma:versionID="df78e06e75b3a5453fd7f17a21c20878">
  <xsd:schema xmlns:xsd="http://www.w3.org/2001/XMLSchema" xmlns:xs="http://www.w3.org/2001/XMLSchema" xmlns:p="http://schemas.microsoft.com/office/2006/metadata/properties" xmlns:ns1="http://schemas.microsoft.com/sharepoint/v3" targetNamespace="http://schemas.microsoft.com/office/2006/metadata/properties" ma:root="true" ma:fieldsID="48c5b5cd9b8d25ff6dd15848836f4270"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Scheduling Start Date is a site column created by the Publishing feature. It is used to specify the date and time on which this page will first appear to site visitors." ma:hidden="true" ma:internalName="PublishingStartDate">
      <xsd:simpleType>
        <xsd:restriction base="dms:Unknown"/>
      </xsd:simpleType>
    </xsd:element>
    <xsd:element name="PublishingExpirationDate" ma:index="9" nillable="true" ma:displayName="Scheduling End Date" ma:description="Scheduling End Date is a site column created by the Publishing feature. It is used to specify the date and time on which this page will no longer appear to site visitors."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0FAC2E1-8183-4BB4-9388-1BF011229C5E}">
  <ds:schemaRefs>
    <ds:schemaRef ds:uri="http://schemas.microsoft.com/sharepoint/v3/contenttype/forms"/>
  </ds:schemaRefs>
</ds:datastoreItem>
</file>

<file path=customXml/itemProps2.xml><?xml version="1.0" encoding="utf-8"?>
<ds:datastoreItem xmlns:ds="http://schemas.openxmlformats.org/officeDocument/2006/customXml" ds:itemID="{43D53D24-E3F4-4490-B020-AB4411C40D9A}">
  <ds:schemaRef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http://purl.org/dc/elements/1.1/"/>
    <ds:schemaRef ds:uri="http://schemas.microsoft.com/office/2006/metadata/properties"/>
    <ds:schemaRef ds:uri="http://schemas.microsoft.com/sharepoint/v3"/>
    <ds:schemaRef ds:uri="http://purl.org/dc/terms/"/>
    <ds:schemaRef ds:uri="http://www.w3.org/XML/1998/namespace"/>
  </ds:schemaRefs>
</ds:datastoreItem>
</file>

<file path=customXml/itemProps3.xml><?xml version="1.0" encoding="utf-8"?>
<ds:datastoreItem xmlns:ds="http://schemas.openxmlformats.org/officeDocument/2006/customXml" ds:itemID="{D6B03A16-6351-4F59-85B0-B66AE13C91A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8683</TotalTime>
  <Words>978</Words>
  <Application>Microsoft Office PowerPoint</Application>
  <PresentationFormat>On-screen Show (4:3)</PresentationFormat>
  <Paragraphs>155</Paragraphs>
  <Slides>16</Slides>
  <Notes>6</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16</vt:i4>
      </vt:variant>
    </vt:vector>
  </HeadingPairs>
  <TitlesOfParts>
    <vt:vector size="22" baseType="lpstr">
      <vt:lpstr>Arial</vt:lpstr>
      <vt:lpstr>Calibri</vt:lpstr>
      <vt:lpstr>Franklin Gothic Demi</vt:lpstr>
      <vt:lpstr>Franklin Gothic Medium</vt:lpstr>
      <vt:lpstr>1_APHL_PPTTemp_120814</vt:lpstr>
      <vt:lpstr>APHL_PPTTemp_120814</vt:lpstr>
      <vt:lpstr>Customer Service-Handling and Complaints</vt:lpstr>
      <vt:lpstr>Abbreviations and Acronyms</vt:lpstr>
      <vt:lpstr>Feedback</vt:lpstr>
      <vt:lpstr>Customer Service</vt:lpstr>
      <vt:lpstr>Customer Complaints </vt:lpstr>
      <vt:lpstr>Customer Complaints </vt:lpstr>
      <vt:lpstr>Why Listen to Customer Complaints?</vt:lpstr>
      <vt:lpstr>How to Respond to Complaints</vt:lpstr>
      <vt:lpstr>How to Respond to Complaints</vt:lpstr>
      <vt:lpstr>If a root cause analysis is needed to be performed, some ideas to remember include:</vt:lpstr>
      <vt:lpstr>Correction vs. Corrective Action</vt:lpstr>
      <vt:lpstr>Determine the Root Cause</vt:lpstr>
      <vt:lpstr>Potential Root Causes of Problems</vt:lpstr>
      <vt:lpstr>Implement Solution &amp; Monitor</vt:lpstr>
      <vt:lpstr>Conclusion</vt:lpstr>
      <vt:lpstr>References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Customer Service-Handling Complaints</dc:title>
  <dc:creator>owner</dc:creator>
  <cp:lastModifiedBy>Rowland, Joshua | APHL</cp:lastModifiedBy>
  <cp:revision>248</cp:revision>
  <dcterms:created xsi:type="dcterms:W3CDTF">2013-02-22T14:35:12Z</dcterms:created>
  <dcterms:modified xsi:type="dcterms:W3CDTF">2017-07-17T14:38:04Z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0x010100E23A49D5CB2C7542997766C405C38DF7</vt:lpwstr>
  </property>
  <property fmtid="{D5CDD505-2E9C-101B-9397-08002B2CF9AE}" pid="3" name="_dlc_DocIdItemGuid">
    <vt:lpwstr>91349817-514f-43fb-8d7b-c274f699ec39</vt:lpwstr>
  </property>
</Properties>
</file>