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modernComment_3FF_9E1EAA3C.xml" ContentType="application/vnd.ms-powerpoint.comments+xml"/>
  <Override PartName="/ppt/comments/modernComment_401_A08F50C9.xml" ContentType="application/vnd.ms-powerpoint.comments+xml"/>
  <Override PartName="/ppt/comments/modernComment_40C_F1FE074B.xml" ContentType="application/vnd.ms-powerpoint.comments+xml"/>
  <Override PartName="/ppt/comments/modernComment_456_60C14486.xml" ContentType="application/vnd.ms-powerpoint.comments+xml"/>
  <Override PartName="/ppt/comments/modernComment_457_6BB645A2.xml" ContentType="application/vnd.ms-powerpoint.comments+xml"/>
  <Override PartName="/ppt/comments/modernComment_45F_48CCD044.xml" ContentType="application/vnd.ms-powerpoint.comments+xml"/>
  <Override PartName="/ppt/comments/modernComment_45D_ADF18ED4.xml" ContentType="application/vnd.ms-powerpoint.comments+xml"/>
  <Override PartName="/ppt/comments/modernComment_461_88E9D7B1.xml" ContentType="application/vnd.ms-powerpoint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450_FF45532B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1"/>
  </p:notesMasterIdLst>
  <p:handoutMasterIdLst>
    <p:handoutMasterId r:id="rId32"/>
  </p:handoutMasterIdLst>
  <p:sldIdLst>
    <p:sldId id="257" r:id="rId5"/>
    <p:sldId id="1020" r:id="rId6"/>
    <p:sldId id="1018" r:id="rId7"/>
    <p:sldId id="1021" r:id="rId8"/>
    <p:sldId id="1105" r:id="rId9"/>
    <p:sldId id="269" r:id="rId10"/>
    <p:sldId id="1022" r:id="rId11"/>
    <p:sldId id="1023" r:id="rId12"/>
    <p:sldId id="1025" r:id="rId13"/>
    <p:sldId id="272" r:id="rId14"/>
    <p:sldId id="1036" r:id="rId15"/>
    <p:sldId id="1120" r:id="rId16"/>
    <p:sldId id="1033" r:id="rId17"/>
    <p:sldId id="1044" r:id="rId18"/>
    <p:sldId id="1106" r:id="rId19"/>
    <p:sldId id="1110" r:id="rId20"/>
    <p:sldId id="1111" r:id="rId21"/>
    <p:sldId id="1114" r:id="rId22"/>
    <p:sldId id="1115" r:id="rId23"/>
    <p:sldId id="1119" r:id="rId24"/>
    <p:sldId id="1117" r:id="rId25"/>
    <p:sldId id="1121" r:id="rId26"/>
    <p:sldId id="1108" r:id="rId27"/>
    <p:sldId id="1122" r:id="rId28"/>
    <p:sldId id="1045" r:id="rId29"/>
    <p:sldId id="1104" r:id="rId30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B294D2A-56CA-C29B-2CFE-3FA225117316}" name="Pettengill, James" initials="PJ" userId="S::james.pettengill@fda.gov::7d7352b4-70d4-4f25-a8f5-2ef1f592d245" providerId="AD"/>
  <p188:author id="{04DBF1D1-686A-3216-F120-11C7A6FE4044}" name="Literman, Robert" initials="LR" userId="S::Robert.Literman@fda.gov::9b26bcc0-91f8-4b89-a074-ffaa3f6cf708" providerId="AD"/>
  <p188:author id="{DC00D5E5-2F65-D6F4-1495-49B59A0722B3}" name="Pettengill, James" initials="" userId="S::James.Pettengill@fda.gov::7d7352b4-70d4-4f25-a8f5-2ef1f592d24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766D"/>
    <a:srgbClr val="00BFC4"/>
    <a:srgbClr val="394404"/>
    <a:srgbClr val="5F6F0F"/>
    <a:srgbClr val="718412"/>
    <a:srgbClr val="65741A"/>
    <a:srgbClr val="70811D"/>
    <a:srgbClr val="7B8D1F"/>
    <a:srgbClr val="839721"/>
    <a:srgbClr val="95AB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44E5C7-3279-4C19-8CA8-AAD0551EBD91}" v="4543" dt="2024-10-17T13:35:14.7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02" y="21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ngiredla, Jayanthi." userId="S::jayanthi.gangiredla@fda.gov::7ec4a7e5-bb3e-490b-a5da-d0e086e3d13b" providerId="AD" clId="Web-{97DBBD65-5396-C02E-9CDC-46DDD963AB26}"/>
    <pc:docChg chg="modSld">
      <pc:chgData name="Gangiredla, Jayanthi." userId="S::jayanthi.gangiredla@fda.gov::7ec4a7e5-bb3e-490b-a5da-d0e086e3d13b" providerId="AD" clId="Web-{97DBBD65-5396-C02E-9CDC-46DDD963AB26}" dt="2024-10-08T16:57:09.387" v="5" actId="20577"/>
      <pc:docMkLst>
        <pc:docMk/>
      </pc:docMkLst>
      <pc:sldChg chg="modSp">
        <pc:chgData name="Gangiredla, Jayanthi." userId="S::jayanthi.gangiredla@fda.gov::7ec4a7e5-bb3e-490b-a5da-d0e086e3d13b" providerId="AD" clId="Web-{97DBBD65-5396-C02E-9CDC-46DDD963AB26}" dt="2024-10-08T16:57:09.387" v="5" actId="20577"/>
        <pc:sldMkLst>
          <pc:docMk/>
          <pc:sldMk cId="1332291891" sldId="257"/>
        </pc:sldMkLst>
        <pc:spChg chg="mod">
          <ac:chgData name="Gangiredla, Jayanthi." userId="S::jayanthi.gangiredla@fda.gov::7ec4a7e5-bb3e-490b-a5da-d0e086e3d13b" providerId="AD" clId="Web-{97DBBD65-5396-C02E-9CDC-46DDD963AB26}" dt="2024-10-08T16:57:09.387" v="5" actId="20577"/>
          <ac:spMkLst>
            <pc:docMk/>
            <pc:sldMk cId="1332291891" sldId="257"/>
            <ac:spMk id="5" creationId="{00000000-0000-0000-0000-000000000000}"/>
          </ac:spMkLst>
        </pc:spChg>
      </pc:sldChg>
    </pc:docChg>
  </pc:docChgLst>
  <pc:docChgLst>
    <pc:chgData name="Literman, Robert" userId="9b26bcc0-91f8-4b89-a074-ffaa3f6cf708" providerId="ADAL" clId="{1844E5C7-3279-4C19-8CA8-AAD0551EBD91}"/>
    <pc:docChg chg="undo custSel addSld delSld modSld sldOrd">
      <pc:chgData name="Literman, Robert" userId="9b26bcc0-91f8-4b89-a074-ffaa3f6cf708" providerId="ADAL" clId="{1844E5C7-3279-4C19-8CA8-AAD0551EBD91}" dt="2024-10-17T13:35:14.710" v="9087"/>
      <pc:docMkLst>
        <pc:docMk/>
      </pc:docMkLst>
      <pc:sldChg chg="addSp modSp mod">
        <pc:chgData name="Literman, Robert" userId="9b26bcc0-91f8-4b89-a074-ffaa3f6cf708" providerId="ADAL" clId="{1844E5C7-3279-4C19-8CA8-AAD0551EBD91}" dt="2024-10-08T18:52:42.747" v="9042" actId="1076"/>
        <pc:sldMkLst>
          <pc:docMk/>
          <pc:sldMk cId="1332291891" sldId="257"/>
        </pc:sldMkLst>
        <pc:spChg chg="mod">
          <ac:chgData name="Literman, Robert" userId="9b26bcc0-91f8-4b89-a074-ffaa3f6cf708" providerId="ADAL" clId="{1844E5C7-3279-4C19-8CA8-AAD0551EBD91}" dt="2024-10-03T15:06:49.325" v="1898" actId="1076"/>
          <ac:spMkLst>
            <pc:docMk/>
            <pc:sldMk cId="1332291891" sldId="257"/>
            <ac:spMk id="2" creationId="{00000000-0000-0000-0000-000000000000}"/>
          </ac:spMkLst>
        </pc:spChg>
        <pc:spChg chg="mod">
          <ac:chgData name="Literman, Robert" userId="9b26bcc0-91f8-4b89-a074-ffaa3f6cf708" providerId="ADAL" clId="{1844E5C7-3279-4C19-8CA8-AAD0551EBD91}" dt="2024-10-08T18:52:32.049" v="9039" actId="14100"/>
          <ac:spMkLst>
            <pc:docMk/>
            <pc:sldMk cId="1332291891" sldId="257"/>
            <ac:spMk id="5" creationId="{00000000-0000-0000-0000-000000000000}"/>
          </ac:spMkLst>
        </pc:spChg>
        <pc:spChg chg="add mod">
          <ac:chgData name="Literman, Robert" userId="9b26bcc0-91f8-4b89-a074-ffaa3f6cf708" providerId="ADAL" clId="{1844E5C7-3279-4C19-8CA8-AAD0551EBD91}" dt="2024-10-08T18:52:42.747" v="9042" actId="1076"/>
          <ac:spMkLst>
            <pc:docMk/>
            <pc:sldMk cId="1332291891" sldId="257"/>
            <ac:spMk id="6" creationId="{EC68B78F-74EA-8518-189B-CA279EF9B824}"/>
          </ac:spMkLst>
        </pc:spChg>
        <pc:picChg chg="mod">
          <ac:chgData name="Literman, Robert" userId="9b26bcc0-91f8-4b89-a074-ffaa3f6cf708" providerId="ADAL" clId="{1844E5C7-3279-4C19-8CA8-AAD0551EBD91}" dt="2024-10-03T15:06:55.844" v="1900" actId="1076"/>
          <ac:picMkLst>
            <pc:docMk/>
            <pc:sldMk cId="1332291891" sldId="257"/>
            <ac:picMk id="3" creationId="{805FD960-51DC-3D14-CCE6-DFFC34EFF437}"/>
          </ac:picMkLst>
        </pc:picChg>
        <pc:picChg chg="add mod">
          <ac:chgData name="Literman, Robert" userId="9b26bcc0-91f8-4b89-a074-ffaa3f6cf708" providerId="ADAL" clId="{1844E5C7-3279-4C19-8CA8-AAD0551EBD91}" dt="2024-10-08T16:29:07.910" v="8295" actId="1037"/>
          <ac:picMkLst>
            <pc:docMk/>
            <pc:sldMk cId="1332291891" sldId="257"/>
            <ac:picMk id="4" creationId="{6B0F257A-B4BC-4E3F-9854-E0031277D72C}"/>
          </ac:picMkLst>
        </pc:picChg>
      </pc:sldChg>
      <pc:sldChg chg="modSp add del mod ord">
        <pc:chgData name="Literman, Robert" userId="9b26bcc0-91f8-4b89-a074-ffaa3f6cf708" providerId="ADAL" clId="{1844E5C7-3279-4C19-8CA8-AAD0551EBD91}" dt="2024-10-01T16:54:38.328" v="1376" actId="47"/>
        <pc:sldMkLst>
          <pc:docMk/>
          <pc:sldMk cId="3529114326" sldId="268"/>
        </pc:sldMkLst>
        <pc:spChg chg="mod">
          <ac:chgData name="Literman, Robert" userId="9b26bcc0-91f8-4b89-a074-ffaa3f6cf708" providerId="ADAL" clId="{1844E5C7-3279-4C19-8CA8-AAD0551EBD91}" dt="2024-10-01T16:43:38.467" v="165" actId="403"/>
          <ac:spMkLst>
            <pc:docMk/>
            <pc:sldMk cId="3529114326" sldId="268"/>
            <ac:spMk id="13" creationId="{00000000-0000-0000-0000-000000000000}"/>
          </ac:spMkLst>
        </pc:spChg>
        <pc:spChg chg="mod">
          <ac:chgData name="Literman, Robert" userId="9b26bcc0-91f8-4b89-a074-ffaa3f6cf708" providerId="ADAL" clId="{1844E5C7-3279-4C19-8CA8-AAD0551EBD91}" dt="2024-10-01T16:49:33.804" v="872" actId="20577"/>
          <ac:spMkLst>
            <pc:docMk/>
            <pc:sldMk cId="3529114326" sldId="268"/>
            <ac:spMk id="14" creationId="{00000000-0000-0000-0000-000000000000}"/>
          </ac:spMkLst>
        </pc:spChg>
      </pc:sldChg>
      <pc:sldChg chg="modSp mod">
        <pc:chgData name="Literman, Robert" userId="9b26bcc0-91f8-4b89-a074-ffaa3f6cf708" providerId="ADAL" clId="{1844E5C7-3279-4C19-8CA8-AAD0551EBD91}" dt="2024-10-01T16:57:22.613" v="1580" actId="6549"/>
        <pc:sldMkLst>
          <pc:docMk/>
          <pc:sldMk cId="531694337" sldId="1018"/>
        </pc:sldMkLst>
        <pc:spChg chg="mod">
          <ac:chgData name="Literman, Robert" userId="9b26bcc0-91f8-4b89-a074-ffaa3f6cf708" providerId="ADAL" clId="{1844E5C7-3279-4C19-8CA8-AAD0551EBD91}" dt="2024-10-01T16:57:22.613" v="1580" actId="6549"/>
          <ac:spMkLst>
            <pc:docMk/>
            <pc:sldMk cId="531694337" sldId="1018"/>
            <ac:spMk id="2" creationId="{306DB1C5-7535-8295-ACB1-9526FC0BB5F2}"/>
          </ac:spMkLst>
        </pc:spChg>
      </pc:sldChg>
      <pc:sldChg chg="modSp add del mod ord modAnim">
        <pc:chgData name="Literman, Robert" userId="9b26bcc0-91f8-4b89-a074-ffaa3f6cf708" providerId="ADAL" clId="{1844E5C7-3279-4C19-8CA8-AAD0551EBD91}" dt="2024-10-08T14:56:47.963" v="7115" actId="313"/>
        <pc:sldMkLst>
          <pc:docMk/>
          <pc:sldMk cId="880582393" sldId="1020"/>
        </pc:sldMkLst>
        <pc:spChg chg="mod">
          <ac:chgData name="Literman, Robert" userId="9b26bcc0-91f8-4b89-a074-ffaa3f6cf708" providerId="ADAL" clId="{1844E5C7-3279-4C19-8CA8-AAD0551EBD91}" dt="2024-10-08T14:56:47.963" v="7115" actId="313"/>
          <ac:spMkLst>
            <pc:docMk/>
            <pc:sldMk cId="880582393" sldId="1020"/>
            <ac:spMk id="5" creationId="{3E3FF844-7C8B-6A2D-234D-B7B89B7766BB}"/>
          </ac:spMkLst>
        </pc:spChg>
        <pc:spChg chg="mod">
          <ac:chgData name="Literman, Robert" userId="9b26bcc0-91f8-4b89-a074-ffaa3f6cf708" providerId="ADAL" clId="{1844E5C7-3279-4C19-8CA8-AAD0551EBD91}" dt="2024-10-01T16:50:42.746" v="876" actId="14100"/>
          <ac:spMkLst>
            <pc:docMk/>
            <pc:sldMk cId="880582393" sldId="1020"/>
            <ac:spMk id="12" creationId="{3F27E2B5-686F-D19F-AC85-1BD168892E7A}"/>
          </ac:spMkLst>
        </pc:spChg>
      </pc:sldChg>
      <pc:sldChg chg="modSp mod">
        <pc:chgData name="Literman, Robert" userId="9b26bcc0-91f8-4b89-a074-ffaa3f6cf708" providerId="ADAL" clId="{1844E5C7-3279-4C19-8CA8-AAD0551EBD91}" dt="2024-10-01T17:17:05.492" v="1844" actId="1076"/>
        <pc:sldMkLst>
          <pc:docMk/>
          <pc:sldMk cId="1657597499" sldId="1021"/>
        </pc:sldMkLst>
        <pc:spChg chg="mod">
          <ac:chgData name="Literman, Robert" userId="9b26bcc0-91f8-4b89-a074-ffaa3f6cf708" providerId="ADAL" clId="{1844E5C7-3279-4C19-8CA8-AAD0551EBD91}" dt="2024-10-01T17:00:37.898" v="1663" actId="1076"/>
          <ac:spMkLst>
            <pc:docMk/>
            <pc:sldMk cId="1657597499" sldId="1021"/>
            <ac:spMk id="2" creationId="{306DB1C5-7535-8295-ACB1-9526FC0BB5F2}"/>
          </ac:spMkLst>
        </pc:spChg>
        <pc:spChg chg="mod">
          <ac:chgData name="Literman, Robert" userId="9b26bcc0-91f8-4b89-a074-ffaa3f6cf708" providerId="ADAL" clId="{1844E5C7-3279-4C19-8CA8-AAD0551EBD91}" dt="2024-10-01T17:16:59.944" v="1843" actId="14100"/>
          <ac:spMkLst>
            <pc:docMk/>
            <pc:sldMk cId="1657597499" sldId="1021"/>
            <ac:spMk id="3" creationId="{72ED0775-917F-8C6A-299D-5FA56A6EF9E8}"/>
          </ac:spMkLst>
        </pc:spChg>
        <pc:spChg chg="mod">
          <ac:chgData name="Literman, Robert" userId="9b26bcc0-91f8-4b89-a074-ffaa3f6cf708" providerId="ADAL" clId="{1844E5C7-3279-4C19-8CA8-AAD0551EBD91}" dt="2024-10-01T17:17:05.492" v="1844" actId="1076"/>
          <ac:spMkLst>
            <pc:docMk/>
            <pc:sldMk cId="1657597499" sldId="1021"/>
            <ac:spMk id="6" creationId="{D157030D-FB6C-06A4-75C0-A7B3BF72ED64}"/>
          </ac:spMkLst>
        </pc:spChg>
      </pc:sldChg>
      <pc:sldChg chg="modCm">
        <pc:chgData name="Literman, Robert" userId="9b26bcc0-91f8-4b89-a074-ffaa3f6cf708" providerId="ADAL" clId="{1844E5C7-3279-4C19-8CA8-AAD0551EBD91}" dt="2024-10-08T16:19:21.504" v="8281"/>
        <pc:sldMkLst>
          <pc:docMk/>
          <pc:sldMk cId="2652809788" sldId="102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6:19:21.504" v="8281"/>
              <pc2:cmMkLst xmlns:pc2="http://schemas.microsoft.com/office/powerpoint/2019/9/main/command">
                <pc:docMk/>
                <pc:sldMk cId="2652809788" sldId="1023"/>
                <pc2:cmMk id="{5E8053E0-0AE3-B44E-8ABA-33761D002667}"/>
              </pc2:cmMkLst>
              <pc226:cmRplyChg chg="add">
                <pc226:chgData name="Literman, Robert" userId="9b26bcc0-91f8-4b89-a074-ffaa3f6cf708" providerId="ADAL" clId="{1844E5C7-3279-4C19-8CA8-AAD0551EBD91}" dt="2024-10-08T16:16:33.230" v="8276"/>
                <pc2:cmRplyMkLst xmlns:pc2="http://schemas.microsoft.com/office/powerpoint/2019/9/main/command">
                  <pc:docMk/>
                  <pc:sldMk cId="2652809788" sldId="1023"/>
                  <pc2:cmMk id="{5E8053E0-0AE3-B44E-8ABA-33761D002667}"/>
                  <pc2:cmRplyMk id="{17C8F75A-773C-4F51-BD92-968A201CF0BA}"/>
                </pc2:cmRplyMkLst>
              </pc226:cmRplyChg>
            </pc226:cmChg>
          </p:ext>
        </pc:extLst>
      </pc:sldChg>
      <pc:sldChg chg="modSp mod modCm">
        <pc:chgData name="Literman, Robert" userId="9b26bcc0-91f8-4b89-a074-ffaa3f6cf708" providerId="ADAL" clId="{1844E5C7-3279-4C19-8CA8-AAD0551EBD91}" dt="2024-10-08T18:17:43.635" v="9030" actId="20577"/>
        <pc:sldMkLst>
          <pc:docMk/>
          <pc:sldMk cId="2693746889" sldId="1025"/>
        </pc:sldMkLst>
        <pc:spChg chg="mod">
          <ac:chgData name="Literman, Robert" userId="9b26bcc0-91f8-4b89-a074-ffaa3f6cf708" providerId="ADAL" clId="{1844E5C7-3279-4C19-8CA8-AAD0551EBD91}" dt="2024-10-08T18:17:43.635" v="9030" actId="20577"/>
          <ac:spMkLst>
            <pc:docMk/>
            <pc:sldMk cId="2693746889" sldId="1025"/>
            <ac:spMk id="6" creationId="{FBB249CA-73EA-1112-DED2-4F828CE150C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6:48:48.274" v="8469"/>
              <pc2:cmMkLst xmlns:pc2="http://schemas.microsoft.com/office/powerpoint/2019/9/main/command">
                <pc:docMk/>
                <pc:sldMk cId="2693746889" sldId="1025"/>
                <pc2:cmMk id="{B79E1A08-A129-4843-BFE8-0C850B9B23AF}"/>
              </pc2:cmMkLst>
              <pc226:cmRplyChg chg="add">
                <pc226:chgData name="Literman, Robert" userId="9b26bcc0-91f8-4b89-a074-ffaa3f6cf708" providerId="ADAL" clId="{1844E5C7-3279-4C19-8CA8-AAD0551EBD91}" dt="2024-10-08T16:17:22.096" v="8279"/>
                <pc2:cmRplyMkLst xmlns:pc2="http://schemas.microsoft.com/office/powerpoint/2019/9/main/command">
                  <pc:docMk/>
                  <pc:sldMk cId="2693746889" sldId="1025"/>
                  <pc2:cmMk id="{B79E1A08-A129-4843-BFE8-0C850B9B23AF}"/>
                  <pc2:cmRplyMk id="{9BD8FA48-8E99-4AAC-BBB0-6D10AF46499B}"/>
                </pc2:cmRplyMkLst>
              </pc226:cmRplyChg>
            </pc226:cmChg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6:16:51.946" v="8278"/>
              <pc2:cmMkLst xmlns:pc2="http://schemas.microsoft.com/office/powerpoint/2019/9/main/command">
                <pc:docMk/>
                <pc:sldMk cId="2693746889" sldId="1025"/>
                <pc2:cmMk id="{A53641A4-8C63-8A41-9FDB-EF720CA22055}"/>
              </pc2:cmMkLst>
            </pc226:cmChg>
          </p:ext>
        </pc:extLst>
      </pc:sldChg>
      <pc:sldChg chg="addSp modSp mod modAnim modCm">
        <pc:chgData name="Literman, Robert" userId="9b26bcc0-91f8-4b89-a074-ffaa3f6cf708" providerId="ADAL" clId="{1844E5C7-3279-4C19-8CA8-AAD0551EBD91}" dt="2024-10-08T16:46:49.442" v="8354"/>
        <pc:sldMkLst>
          <pc:docMk/>
          <pc:sldMk cId="4059957067" sldId="1036"/>
        </pc:sldMkLst>
        <pc:spChg chg="add mod">
          <ac:chgData name="Literman, Robert" userId="9b26bcc0-91f8-4b89-a074-ffaa3f6cf708" providerId="ADAL" clId="{1844E5C7-3279-4C19-8CA8-AAD0551EBD91}" dt="2024-10-03T14:50:45.508" v="1894" actId="207"/>
          <ac:spMkLst>
            <pc:docMk/>
            <pc:sldMk cId="4059957067" sldId="1036"/>
            <ac:spMk id="5" creationId="{0138442F-9EBC-928A-8BA6-830980CE7FCE}"/>
          </ac:spMkLst>
        </pc:spChg>
        <pc:graphicFrameChg chg="add mod">
          <ac:chgData name="Literman, Robert" userId="9b26bcc0-91f8-4b89-a074-ffaa3f6cf708" providerId="ADAL" clId="{1844E5C7-3279-4C19-8CA8-AAD0551EBD91}" dt="2024-10-08T16:44:15.440" v="8337"/>
          <ac:graphicFrameMkLst>
            <pc:docMk/>
            <pc:sldMk cId="4059957067" sldId="1036"/>
            <ac:graphicFrameMk id="3" creationId="{208B2D03-2AD0-68FE-30FB-F1C209CD8F6C}"/>
          </ac:graphicFrameMkLst>
        </pc:graphicFrameChg>
        <pc:graphicFrameChg chg="add mod">
          <ac:chgData name="Literman, Robert" userId="9b26bcc0-91f8-4b89-a074-ffaa3f6cf708" providerId="ADAL" clId="{1844E5C7-3279-4C19-8CA8-AAD0551EBD91}" dt="2024-10-08T16:44:31.976" v="8340" actId="1076"/>
          <ac:graphicFrameMkLst>
            <pc:docMk/>
            <pc:sldMk cId="4059957067" sldId="1036"/>
            <ac:graphicFrameMk id="6" creationId="{98ECA326-EC49-7CEF-220D-E0FDC35D5D66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6:46:49.442" v="8354"/>
              <pc2:cmMkLst xmlns:pc2="http://schemas.microsoft.com/office/powerpoint/2019/9/main/command">
                <pc:docMk/>
                <pc:sldMk cId="4059957067" sldId="1036"/>
                <pc2:cmMk id="{2E218E79-D247-BF40-B866-E20BC5C947E9}"/>
              </pc2:cmMkLst>
              <pc226:cmRplyChg chg="add">
                <pc226:chgData name="Literman, Robert" userId="9b26bcc0-91f8-4b89-a074-ffaa3f6cf708" providerId="ADAL" clId="{1844E5C7-3279-4C19-8CA8-AAD0551EBD91}" dt="2024-10-08T16:19:02.280" v="8280"/>
                <pc2:cmRplyMkLst xmlns:pc2="http://schemas.microsoft.com/office/powerpoint/2019/9/main/command">
                  <pc:docMk/>
                  <pc:sldMk cId="4059957067" sldId="1036"/>
                  <pc2:cmMk id="{2E218E79-D247-BF40-B866-E20BC5C947E9}"/>
                  <pc2:cmRplyMk id="{38072EFD-44DD-4D87-8294-6772216F4187}"/>
                </pc2:cmRplyMkLst>
              </pc226:cmRplyChg>
            </pc226:cmChg>
          </p:ext>
        </pc:extLst>
      </pc:sldChg>
      <pc:sldChg chg="modSp del mod">
        <pc:chgData name="Literman, Robert" userId="9b26bcc0-91f8-4b89-a074-ffaa3f6cf708" providerId="ADAL" clId="{1844E5C7-3279-4C19-8CA8-AAD0551EBD91}" dt="2024-10-08T14:57:16.209" v="7117" actId="47"/>
        <pc:sldMkLst>
          <pc:docMk/>
          <pc:sldMk cId="1100690465" sldId="1037"/>
        </pc:sldMkLst>
        <pc:spChg chg="mod">
          <ac:chgData name="Literman, Robert" userId="9b26bcc0-91f8-4b89-a074-ffaa3f6cf708" providerId="ADAL" clId="{1844E5C7-3279-4C19-8CA8-AAD0551EBD91}" dt="2024-10-04T14:17:44.842" v="2042" actId="20577"/>
          <ac:spMkLst>
            <pc:docMk/>
            <pc:sldMk cId="1100690465" sldId="1037"/>
            <ac:spMk id="3" creationId="{0B145341-2643-5871-E24D-E959F61B76BA}"/>
          </ac:spMkLst>
        </pc:spChg>
      </pc:sldChg>
      <pc:sldChg chg="del">
        <pc:chgData name="Literman, Robert" userId="9b26bcc0-91f8-4b89-a074-ffaa3f6cf708" providerId="ADAL" clId="{1844E5C7-3279-4C19-8CA8-AAD0551EBD91}" dt="2024-10-08T14:57:12.156" v="7116" actId="47"/>
        <pc:sldMkLst>
          <pc:docMk/>
          <pc:sldMk cId="116676230" sldId="1038"/>
        </pc:sldMkLst>
      </pc:sldChg>
      <pc:sldChg chg="del">
        <pc:chgData name="Literman, Robert" userId="9b26bcc0-91f8-4b89-a074-ffaa3f6cf708" providerId="ADAL" clId="{1844E5C7-3279-4C19-8CA8-AAD0551EBD91}" dt="2024-10-08T14:57:12.156" v="7116" actId="47"/>
        <pc:sldMkLst>
          <pc:docMk/>
          <pc:sldMk cId="1849165325" sldId="1039"/>
        </pc:sldMkLst>
      </pc:sldChg>
      <pc:sldChg chg="del">
        <pc:chgData name="Literman, Robert" userId="9b26bcc0-91f8-4b89-a074-ffaa3f6cf708" providerId="ADAL" clId="{1844E5C7-3279-4C19-8CA8-AAD0551EBD91}" dt="2024-10-08T14:57:12.156" v="7116" actId="47"/>
        <pc:sldMkLst>
          <pc:docMk/>
          <pc:sldMk cId="2732263053" sldId="1040"/>
        </pc:sldMkLst>
      </pc:sldChg>
      <pc:sldChg chg="del">
        <pc:chgData name="Literman, Robert" userId="9b26bcc0-91f8-4b89-a074-ffaa3f6cf708" providerId="ADAL" clId="{1844E5C7-3279-4C19-8CA8-AAD0551EBD91}" dt="2024-10-08T14:57:12.156" v="7116" actId="47"/>
        <pc:sldMkLst>
          <pc:docMk/>
          <pc:sldMk cId="1808684395" sldId="1041"/>
        </pc:sldMkLst>
      </pc:sldChg>
      <pc:sldChg chg="del">
        <pc:chgData name="Literman, Robert" userId="9b26bcc0-91f8-4b89-a074-ffaa3f6cf708" providerId="ADAL" clId="{1844E5C7-3279-4C19-8CA8-AAD0551EBD91}" dt="2024-10-07T14:25:50.375" v="2928" actId="47"/>
        <pc:sldMkLst>
          <pc:docMk/>
          <pc:sldMk cId="3235599865" sldId="1042"/>
        </pc:sldMkLst>
      </pc:sldChg>
      <pc:sldChg chg="del">
        <pc:chgData name="Literman, Robert" userId="9b26bcc0-91f8-4b89-a074-ffaa3f6cf708" providerId="ADAL" clId="{1844E5C7-3279-4C19-8CA8-AAD0551EBD91}" dt="2024-10-07T14:25:50.375" v="2928" actId="47"/>
        <pc:sldMkLst>
          <pc:docMk/>
          <pc:sldMk cId="1924913614" sldId="1043"/>
        </pc:sldMkLst>
      </pc:sldChg>
      <pc:sldChg chg="modSp add del mod modAnim">
        <pc:chgData name="Literman, Robert" userId="9b26bcc0-91f8-4b89-a074-ffaa3f6cf708" providerId="ADAL" clId="{1844E5C7-3279-4C19-8CA8-AAD0551EBD91}" dt="2024-10-08T14:27:02.908" v="7096" actId="20577"/>
        <pc:sldMkLst>
          <pc:docMk/>
          <pc:sldMk cId="3847080079" sldId="1044"/>
        </pc:sldMkLst>
        <pc:spChg chg="mod">
          <ac:chgData name="Literman, Robert" userId="9b26bcc0-91f8-4b89-a074-ffaa3f6cf708" providerId="ADAL" clId="{1844E5C7-3279-4C19-8CA8-AAD0551EBD91}" dt="2024-10-07T15:18:19.960" v="3046" actId="1036"/>
          <ac:spMkLst>
            <pc:docMk/>
            <pc:sldMk cId="3847080079" sldId="1044"/>
            <ac:spMk id="2" creationId="{A5CC13AF-97C5-6940-DD07-0343F40CD523}"/>
          </ac:spMkLst>
        </pc:spChg>
        <pc:spChg chg="mod">
          <ac:chgData name="Literman, Robert" userId="9b26bcc0-91f8-4b89-a074-ffaa3f6cf708" providerId="ADAL" clId="{1844E5C7-3279-4C19-8CA8-AAD0551EBD91}" dt="2024-10-08T14:27:02.908" v="7096" actId="20577"/>
          <ac:spMkLst>
            <pc:docMk/>
            <pc:sldMk cId="3847080079" sldId="1044"/>
            <ac:spMk id="3" creationId="{7925E141-C608-EEEC-20F4-FDEC931B6CE9}"/>
          </ac:spMkLst>
        </pc:spChg>
      </pc:sldChg>
      <pc:sldChg chg="modSp mod modAnim">
        <pc:chgData name="Literman, Robert" userId="9b26bcc0-91f8-4b89-a074-ffaa3f6cf708" providerId="ADAL" clId="{1844E5C7-3279-4C19-8CA8-AAD0551EBD91}" dt="2024-10-08T17:40:36.137" v="9021"/>
        <pc:sldMkLst>
          <pc:docMk/>
          <pc:sldMk cId="1828855512" sldId="1045"/>
        </pc:sldMkLst>
        <pc:spChg chg="mod">
          <ac:chgData name="Literman, Robert" userId="9b26bcc0-91f8-4b89-a074-ffaa3f6cf708" providerId="ADAL" clId="{1844E5C7-3279-4C19-8CA8-AAD0551EBD91}" dt="2024-10-08T15:59:33.304" v="8229" actId="20577"/>
          <ac:spMkLst>
            <pc:docMk/>
            <pc:sldMk cId="1828855512" sldId="1045"/>
            <ac:spMk id="3" creationId="{AB1EE8E3-5B83-7E6F-122D-16F03EF6A358}"/>
          </ac:spMkLst>
        </pc:spChg>
      </pc:sldChg>
      <pc:sldChg chg="add del">
        <pc:chgData name="Literman, Robert" userId="9b26bcc0-91f8-4b89-a074-ffaa3f6cf708" providerId="ADAL" clId="{1844E5C7-3279-4C19-8CA8-AAD0551EBD91}" dt="2024-10-08T14:57:12.156" v="7116" actId="47"/>
        <pc:sldMkLst>
          <pc:docMk/>
          <pc:sldMk cId="3943261113" sldId="1046"/>
        </pc:sldMkLst>
      </pc:sldChg>
      <pc:sldChg chg="del">
        <pc:chgData name="Literman, Robert" userId="9b26bcc0-91f8-4b89-a074-ffaa3f6cf708" providerId="ADAL" clId="{1844E5C7-3279-4C19-8CA8-AAD0551EBD91}" dt="2024-10-03T15:37:43.442" v="1930" actId="47"/>
        <pc:sldMkLst>
          <pc:docMk/>
          <pc:sldMk cId="1475731257" sldId="1047"/>
        </pc:sldMkLst>
      </pc:sldChg>
      <pc:sldChg chg="addSp delSp modSp mod modCm">
        <pc:chgData name="Literman, Robert" userId="9b26bcc0-91f8-4b89-a074-ffaa3f6cf708" providerId="ADAL" clId="{1844E5C7-3279-4C19-8CA8-AAD0551EBD91}" dt="2024-10-08T16:31:00.696" v="8296"/>
        <pc:sldMkLst>
          <pc:docMk/>
          <pc:sldMk cId="4282733355" sldId="1104"/>
        </pc:sldMkLst>
        <pc:spChg chg="del">
          <ac:chgData name="Literman, Robert" userId="9b26bcc0-91f8-4b89-a074-ffaa3f6cf708" providerId="ADAL" clId="{1844E5C7-3279-4C19-8CA8-AAD0551EBD91}" dt="2024-10-08T16:28:36.014" v="8285" actId="478"/>
          <ac:spMkLst>
            <pc:docMk/>
            <pc:sldMk cId="4282733355" sldId="1104"/>
            <ac:spMk id="3" creationId="{AB8125FB-F9FE-C664-56D2-3722479CDF63}"/>
          </ac:spMkLst>
        </pc:spChg>
        <pc:spChg chg="mod">
          <ac:chgData name="Literman, Robert" userId="9b26bcc0-91f8-4b89-a074-ffaa3f6cf708" providerId="ADAL" clId="{1844E5C7-3279-4C19-8CA8-AAD0551EBD91}" dt="2024-10-03T15:52:59.131" v="2000" actId="20577"/>
          <ac:spMkLst>
            <pc:docMk/>
            <pc:sldMk cId="4282733355" sldId="1104"/>
            <ac:spMk id="11" creationId="{0BC09F67-F281-366C-A0DB-60F36579316B}"/>
          </ac:spMkLst>
        </pc:spChg>
        <pc:picChg chg="del">
          <ac:chgData name="Literman, Robert" userId="9b26bcc0-91f8-4b89-a074-ffaa3f6cf708" providerId="ADAL" clId="{1844E5C7-3279-4C19-8CA8-AAD0551EBD91}" dt="2024-10-08T16:28:34.547" v="8283" actId="478"/>
          <ac:picMkLst>
            <pc:docMk/>
            <pc:sldMk cId="4282733355" sldId="1104"/>
            <ac:picMk id="4" creationId="{3330096F-1833-A42C-4B52-F763DE8B9ECD}"/>
          </ac:picMkLst>
        </pc:picChg>
        <pc:picChg chg="add mod">
          <ac:chgData name="Literman, Robert" userId="9b26bcc0-91f8-4b89-a074-ffaa3f6cf708" providerId="ADAL" clId="{1844E5C7-3279-4C19-8CA8-AAD0551EBD91}" dt="2024-10-08T16:28:53.119" v="8291" actId="1076"/>
          <ac:picMkLst>
            <pc:docMk/>
            <pc:sldMk cId="4282733355" sldId="1104"/>
            <ac:picMk id="8" creationId="{67514B0E-22F0-7C36-BD84-C82C19B8F044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6:31:00.696" v="8296"/>
              <pc2:cmMkLst xmlns:pc2="http://schemas.microsoft.com/office/powerpoint/2019/9/main/command">
                <pc:docMk/>
                <pc:sldMk cId="4282733355" sldId="1104"/>
                <pc2:cmMk id="{DB089C8F-1EBF-714A-9967-E2C2C6598017}"/>
              </pc2:cmMkLst>
            </pc226:cmChg>
          </p:ext>
        </pc:extLst>
      </pc:sldChg>
      <pc:sldChg chg="new add del">
        <pc:chgData name="Literman, Robert" userId="9b26bcc0-91f8-4b89-a074-ffaa3f6cf708" providerId="ADAL" clId="{1844E5C7-3279-4C19-8CA8-AAD0551EBD91}" dt="2024-10-01T16:54:38.328" v="1376" actId="47"/>
        <pc:sldMkLst>
          <pc:docMk/>
          <pc:sldMk cId="388323527" sldId="1105"/>
        </pc:sldMkLst>
      </pc:sldChg>
      <pc:sldChg chg="delSp modSp new mod">
        <pc:chgData name="Literman, Robert" userId="9b26bcc0-91f8-4b89-a074-ffaa3f6cf708" providerId="ADAL" clId="{1844E5C7-3279-4C19-8CA8-AAD0551EBD91}" dt="2024-10-03T14:46:07.633" v="1878" actId="1076"/>
        <pc:sldMkLst>
          <pc:docMk/>
          <pc:sldMk cId="1118589378" sldId="1105"/>
        </pc:sldMkLst>
        <pc:spChg chg="mod">
          <ac:chgData name="Literman, Robert" userId="9b26bcc0-91f8-4b89-a074-ffaa3f6cf708" providerId="ADAL" clId="{1844E5C7-3279-4C19-8CA8-AAD0551EBD91}" dt="2024-10-03T14:46:07.633" v="1878" actId="1076"/>
          <ac:spMkLst>
            <pc:docMk/>
            <pc:sldMk cId="1118589378" sldId="1105"/>
            <ac:spMk id="2" creationId="{C42AD31B-78A6-A41D-ECF0-D63C0DF3F52F}"/>
          </ac:spMkLst>
        </pc:spChg>
        <pc:spChg chg="del">
          <ac:chgData name="Literman, Robert" userId="9b26bcc0-91f8-4b89-a074-ffaa3f6cf708" providerId="ADAL" clId="{1844E5C7-3279-4C19-8CA8-AAD0551EBD91}" dt="2024-10-03T14:45:55.668" v="1871" actId="478"/>
          <ac:spMkLst>
            <pc:docMk/>
            <pc:sldMk cId="1118589378" sldId="1105"/>
            <ac:spMk id="3" creationId="{E9029C06-0F89-F90E-48DE-0E679342BA9F}"/>
          </ac:spMkLst>
        </pc:spChg>
      </pc:sldChg>
      <pc:sldChg chg="addSp delSp modSp new mod delAnim modAnim">
        <pc:chgData name="Literman, Robert" userId="9b26bcc0-91f8-4b89-a074-ffaa3f6cf708" providerId="ADAL" clId="{1844E5C7-3279-4C19-8CA8-AAD0551EBD91}" dt="2024-10-07T16:57:04.979" v="4900"/>
        <pc:sldMkLst>
          <pc:docMk/>
          <pc:sldMk cId="1803088821" sldId="1106"/>
        </pc:sldMkLst>
        <pc:spChg chg="mod">
          <ac:chgData name="Literman, Robert" userId="9b26bcc0-91f8-4b89-a074-ffaa3f6cf708" providerId="ADAL" clId="{1844E5C7-3279-4C19-8CA8-AAD0551EBD91}" dt="2024-10-04T16:31:05.663" v="2412" actId="1036"/>
          <ac:spMkLst>
            <pc:docMk/>
            <pc:sldMk cId="1803088821" sldId="1106"/>
            <ac:spMk id="2" creationId="{9044F2BA-1E7F-AC9C-F04D-850D68B4485B}"/>
          </ac:spMkLst>
        </pc:spChg>
        <pc:spChg chg="mod">
          <ac:chgData name="Literman, Robert" userId="9b26bcc0-91f8-4b89-a074-ffaa3f6cf708" providerId="ADAL" clId="{1844E5C7-3279-4C19-8CA8-AAD0551EBD91}" dt="2024-10-07T14:59:04.249" v="2943" actId="20577"/>
          <ac:spMkLst>
            <pc:docMk/>
            <pc:sldMk cId="1803088821" sldId="1106"/>
            <ac:spMk id="3" creationId="{24BE2D4B-8DD1-815B-3777-9320A73B8B18}"/>
          </ac:spMkLst>
        </pc:spChg>
        <pc:spChg chg="add mod">
          <ac:chgData name="Literman, Robert" userId="9b26bcc0-91f8-4b89-a074-ffaa3f6cf708" providerId="ADAL" clId="{1844E5C7-3279-4C19-8CA8-AAD0551EBD91}" dt="2024-10-07T16:41:48.669" v="4728" actId="1076"/>
          <ac:spMkLst>
            <pc:docMk/>
            <pc:sldMk cId="1803088821" sldId="1106"/>
            <ac:spMk id="11" creationId="{4931B59B-F8B7-57E4-06B5-1099EA753166}"/>
          </ac:spMkLst>
        </pc:spChg>
        <pc:spChg chg="add mod">
          <ac:chgData name="Literman, Robert" userId="9b26bcc0-91f8-4b89-a074-ffaa3f6cf708" providerId="ADAL" clId="{1844E5C7-3279-4C19-8CA8-AAD0551EBD91}" dt="2024-10-07T16:42:09.870" v="4729" actId="1076"/>
          <ac:spMkLst>
            <pc:docMk/>
            <pc:sldMk cId="1803088821" sldId="1106"/>
            <ac:spMk id="12" creationId="{932DEB7B-A1E7-0E8B-EDB2-4D0C65E5227F}"/>
          </ac:spMkLst>
        </pc:spChg>
        <pc:spChg chg="add del mod">
          <ac:chgData name="Literman, Robert" userId="9b26bcc0-91f8-4b89-a074-ffaa3f6cf708" providerId="ADAL" clId="{1844E5C7-3279-4C19-8CA8-AAD0551EBD91}" dt="2024-10-07T15:10:20.859" v="3024" actId="478"/>
          <ac:spMkLst>
            <pc:docMk/>
            <pc:sldMk cId="1803088821" sldId="1106"/>
            <ac:spMk id="13" creationId="{DEAF34BD-63EB-8D32-EBC4-4A1EBD65A8D5}"/>
          </ac:spMkLst>
        </pc:spChg>
        <pc:spChg chg="add mod">
          <ac:chgData name="Literman, Robert" userId="9b26bcc0-91f8-4b89-a074-ffaa3f6cf708" providerId="ADAL" clId="{1844E5C7-3279-4C19-8CA8-AAD0551EBD91}" dt="2024-10-07T16:42:09.870" v="4729" actId="1076"/>
          <ac:spMkLst>
            <pc:docMk/>
            <pc:sldMk cId="1803088821" sldId="1106"/>
            <ac:spMk id="14" creationId="{6E78DDFA-0A27-9CE5-7E78-A3CF9A04A85A}"/>
          </ac:spMkLst>
        </pc:spChg>
        <pc:graphicFrameChg chg="add del mod">
          <ac:chgData name="Literman, Robert" userId="9b26bcc0-91f8-4b89-a074-ffaa3f6cf708" providerId="ADAL" clId="{1844E5C7-3279-4C19-8CA8-AAD0551EBD91}" dt="2024-10-04T18:21:37.263" v="2924" actId="478"/>
          <ac:graphicFrameMkLst>
            <pc:docMk/>
            <pc:sldMk cId="1803088821" sldId="1106"/>
            <ac:graphicFrameMk id="10" creationId="{2355ECBF-21FA-205E-8D63-DEA16B78B591}"/>
          </ac:graphicFrameMkLst>
        </pc:graphicFrameChg>
        <pc:picChg chg="add del mod">
          <ac:chgData name="Literman, Robert" userId="9b26bcc0-91f8-4b89-a074-ffaa3f6cf708" providerId="ADAL" clId="{1844E5C7-3279-4C19-8CA8-AAD0551EBD91}" dt="2024-10-07T13:41:12.143" v="2927" actId="478"/>
          <ac:picMkLst>
            <pc:docMk/>
            <pc:sldMk cId="1803088821" sldId="1106"/>
            <ac:picMk id="5" creationId="{304FC0AB-77B3-E61B-8F40-42E6E64AC431}"/>
          </ac:picMkLst>
        </pc:picChg>
        <pc:picChg chg="add mod">
          <ac:chgData name="Literman, Robert" userId="9b26bcc0-91f8-4b89-a074-ffaa3f6cf708" providerId="ADAL" clId="{1844E5C7-3279-4C19-8CA8-AAD0551EBD91}" dt="2024-10-07T16:42:09.870" v="4729" actId="1076"/>
          <ac:picMkLst>
            <pc:docMk/>
            <pc:sldMk cId="1803088821" sldId="1106"/>
            <ac:picMk id="6" creationId="{A3307DC6-9356-9E34-FCA0-FC9A442D7EAD}"/>
          </ac:picMkLst>
        </pc:picChg>
        <pc:picChg chg="add del mod">
          <ac:chgData name="Literman, Robert" userId="9b26bcc0-91f8-4b89-a074-ffaa3f6cf708" providerId="ADAL" clId="{1844E5C7-3279-4C19-8CA8-AAD0551EBD91}" dt="2024-10-07T13:41:06.595" v="2925" actId="478"/>
          <ac:picMkLst>
            <pc:docMk/>
            <pc:sldMk cId="1803088821" sldId="1106"/>
            <ac:picMk id="7" creationId="{BB20027E-0646-6412-CFB7-5D31E89ED477}"/>
          </ac:picMkLst>
        </pc:picChg>
        <pc:picChg chg="add del mod ord modCrop">
          <ac:chgData name="Literman, Robert" userId="9b26bcc0-91f8-4b89-a074-ffaa3f6cf708" providerId="ADAL" clId="{1844E5C7-3279-4C19-8CA8-AAD0551EBD91}" dt="2024-10-07T13:41:10.539" v="2926" actId="478"/>
          <ac:picMkLst>
            <pc:docMk/>
            <pc:sldMk cId="1803088821" sldId="1106"/>
            <ac:picMk id="8" creationId="{81A4A52A-92D1-937C-4CFE-32661B079CEB}"/>
          </ac:picMkLst>
        </pc:picChg>
        <pc:picChg chg="add mod">
          <ac:chgData name="Literman, Robert" userId="9b26bcc0-91f8-4b89-a074-ffaa3f6cf708" providerId="ADAL" clId="{1844E5C7-3279-4C19-8CA8-AAD0551EBD91}" dt="2024-10-07T16:41:48.669" v="4728" actId="1076"/>
          <ac:picMkLst>
            <pc:docMk/>
            <pc:sldMk cId="1803088821" sldId="1106"/>
            <ac:picMk id="9" creationId="{FD54D812-CAA6-278E-DAFF-9A1446BBD097}"/>
          </ac:picMkLst>
        </pc:picChg>
        <pc:picChg chg="add mod modCrop">
          <ac:chgData name="Literman, Robert" userId="9b26bcc0-91f8-4b89-a074-ffaa3f6cf708" providerId="ADAL" clId="{1844E5C7-3279-4C19-8CA8-AAD0551EBD91}" dt="2024-10-07T16:42:09.870" v="4729" actId="1076"/>
          <ac:picMkLst>
            <pc:docMk/>
            <pc:sldMk cId="1803088821" sldId="1106"/>
            <ac:picMk id="10" creationId="{CA679BBF-E041-22EF-0C2D-ED7238F59EAD}"/>
          </ac:picMkLst>
        </pc:picChg>
      </pc:sldChg>
      <pc:sldChg chg="addSp delSp modSp new del mod ord delAnim modAnim chgLayout">
        <pc:chgData name="Literman, Robert" userId="9b26bcc0-91f8-4b89-a074-ffaa3f6cf708" providerId="ADAL" clId="{1844E5C7-3279-4C19-8CA8-AAD0551EBD91}" dt="2024-10-08T15:18:05.138" v="7516" actId="47"/>
        <pc:sldMkLst>
          <pc:docMk/>
          <pc:sldMk cId="3585886159" sldId="1107"/>
        </pc:sldMkLst>
        <pc:spChg chg="mod ord">
          <ac:chgData name="Literman, Robert" userId="9b26bcc0-91f8-4b89-a074-ffaa3f6cf708" providerId="ADAL" clId="{1844E5C7-3279-4C19-8CA8-AAD0551EBD91}" dt="2024-10-07T16:21:36.309" v="3972" actId="700"/>
          <ac:spMkLst>
            <pc:docMk/>
            <pc:sldMk cId="3585886159" sldId="1107"/>
            <ac:spMk id="2" creationId="{2DC99087-C3C1-3C32-CCEB-CC1D06346D9B}"/>
          </ac:spMkLst>
        </pc:spChg>
        <pc:spChg chg="del">
          <ac:chgData name="Literman, Robert" userId="9b26bcc0-91f8-4b89-a074-ffaa3f6cf708" providerId="ADAL" clId="{1844E5C7-3279-4C19-8CA8-AAD0551EBD91}" dt="2024-10-07T15:14:55.245" v="3044" actId="478"/>
          <ac:spMkLst>
            <pc:docMk/>
            <pc:sldMk cId="3585886159" sldId="1107"/>
            <ac:spMk id="3" creationId="{4B025864-F029-6F20-2737-C59FFE2B70D4}"/>
          </ac:spMkLst>
        </pc:spChg>
        <pc:spChg chg="add mod">
          <ac:chgData name="Literman, Robert" userId="9b26bcc0-91f8-4b89-a074-ffaa3f6cf708" providerId="ADAL" clId="{1844E5C7-3279-4C19-8CA8-AAD0551EBD91}" dt="2024-10-07T15:14:44.587" v="3037"/>
          <ac:spMkLst>
            <pc:docMk/>
            <pc:sldMk cId="3585886159" sldId="1107"/>
            <ac:spMk id="4" creationId="{7C024F10-12B2-5A80-8C59-FCAEC3EE713A}"/>
          </ac:spMkLst>
        </pc:spChg>
        <pc:spChg chg="add del mod ord">
          <ac:chgData name="Literman, Robert" userId="9b26bcc0-91f8-4b89-a074-ffaa3f6cf708" providerId="ADAL" clId="{1844E5C7-3279-4C19-8CA8-AAD0551EBD91}" dt="2024-10-07T16:20:32.714" v="3957" actId="478"/>
          <ac:spMkLst>
            <pc:docMk/>
            <pc:sldMk cId="3585886159" sldId="1107"/>
            <ac:spMk id="5" creationId="{94BA6290-B510-A960-240E-AA2FF0479D03}"/>
          </ac:spMkLst>
        </pc:spChg>
        <pc:spChg chg="add del mod">
          <ac:chgData name="Literman, Robert" userId="9b26bcc0-91f8-4b89-a074-ffaa3f6cf708" providerId="ADAL" clId="{1844E5C7-3279-4C19-8CA8-AAD0551EBD91}" dt="2024-10-07T16:20:34.533" v="3958" actId="478"/>
          <ac:spMkLst>
            <pc:docMk/>
            <pc:sldMk cId="3585886159" sldId="1107"/>
            <ac:spMk id="8" creationId="{DC71F88F-81FD-B037-7350-22A82EFAE101}"/>
          </ac:spMkLst>
        </pc:spChg>
        <pc:spChg chg="add mod ord">
          <ac:chgData name="Literman, Robert" userId="9b26bcc0-91f8-4b89-a074-ffaa3f6cf708" providerId="ADAL" clId="{1844E5C7-3279-4C19-8CA8-AAD0551EBD91}" dt="2024-10-07T16:51:52.573" v="4898" actId="113"/>
          <ac:spMkLst>
            <pc:docMk/>
            <pc:sldMk cId="3585886159" sldId="1107"/>
            <ac:spMk id="11" creationId="{929B6EA6-D8BF-4A25-6E4E-F92E78EDBC80}"/>
          </ac:spMkLst>
        </pc:spChg>
        <pc:spChg chg="add mod">
          <ac:chgData name="Literman, Robert" userId="9b26bcc0-91f8-4b89-a074-ffaa3f6cf708" providerId="ADAL" clId="{1844E5C7-3279-4C19-8CA8-AAD0551EBD91}" dt="2024-10-07T16:37:26.742" v="4644" actId="208"/>
          <ac:spMkLst>
            <pc:docMk/>
            <pc:sldMk cId="3585886159" sldId="1107"/>
            <ac:spMk id="12" creationId="{576BF6D8-54F1-C0E9-3D4E-F32EF7D0320F}"/>
          </ac:spMkLst>
        </pc:spChg>
        <pc:spChg chg="add mod">
          <ac:chgData name="Literman, Robert" userId="9b26bcc0-91f8-4b89-a074-ffaa3f6cf708" providerId="ADAL" clId="{1844E5C7-3279-4C19-8CA8-AAD0551EBD91}" dt="2024-10-07T16:37:33.506" v="4648" actId="1038"/>
          <ac:spMkLst>
            <pc:docMk/>
            <pc:sldMk cId="3585886159" sldId="1107"/>
            <ac:spMk id="13" creationId="{9E6BCB45-F216-698A-30EB-E3A6521A0B46}"/>
          </ac:spMkLst>
        </pc:spChg>
        <pc:spChg chg="add mod">
          <ac:chgData name="Literman, Robert" userId="9b26bcc0-91f8-4b89-a074-ffaa3f6cf708" providerId="ADAL" clId="{1844E5C7-3279-4C19-8CA8-AAD0551EBD91}" dt="2024-10-07T16:38:41.551" v="4660" actId="1036"/>
          <ac:spMkLst>
            <pc:docMk/>
            <pc:sldMk cId="3585886159" sldId="1107"/>
            <ac:spMk id="14" creationId="{17BE31AD-AEF6-C115-7D9C-B29A4DDDECF2}"/>
          </ac:spMkLst>
        </pc:spChg>
        <pc:spChg chg="add mod">
          <ac:chgData name="Literman, Robert" userId="9b26bcc0-91f8-4b89-a074-ffaa3f6cf708" providerId="ADAL" clId="{1844E5C7-3279-4C19-8CA8-AAD0551EBD91}" dt="2024-10-07T16:48:42.610" v="4877" actId="1038"/>
          <ac:spMkLst>
            <pc:docMk/>
            <pc:sldMk cId="3585886159" sldId="1107"/>
            <ac:spMk id="15" creationId="{ADC4EBC7-48CA-EFF5-BE98-1623F9D27448}"/>
          </ac:spMkLst>
        </pc:spChg>
        <pc:graphicFrameChg chg="add del mod modGraphic">
          <ac:chgData name="Literman, Robert" userId="9b26bcc0-91f8-4b89-a074-ffaa3f6cf708" providerId="ADAL" clId="{1844E5C7-3279-4C19-8CA8-AAD0551EBD91}" dt="2024-10-07T16:17:21.005" v="3797" actId="478"/>
          <ac:graphicFrameMkLst>
            <pc:docMk/>
            <pc:sldMk cId="3585886159" sldId="1107"/>
            <ac:graphicFrameMk id="6" creationId="{8B690C66-7C26-9234-6635-B027D08A13F6}"/>
          </ac:graphicFrameMkLst>
        </pc:graphicFrameChg>
        <pc:picChg chg="add mod modCrop">
          <ac:chgData name="Literman, Robert" userId="9b26bcc0-91f8-4b89-a074-ffaa3f6cf708" providerId="ADAL" clId="{1844E5C7-3279-4C19-8CA8-AAD0551EBD91}" dt="2024-10-07T16:36:59.641" v="4639" actId="1037"/>
          <ac:picMkLst>
            <pc:docMk/>
            <pc:sldMk cId="3585886159" sldId="1107"/>
            <ac:picMk id="10" creationId="{1D97D590-9A01-B69C-6BB9-A4309911E9FC}"/>
          </ac:picMkLst>
        </pc:picChg>
      </pc:sldChg>
      <pc:sldChg chg="addSp delSp modSp add mod delAnim modAnim">
        <pc:chgData name="Literman, Robert" userId="9b26bcc0-91f8-4b89-a074-ffaa3f6cf708" providerId="ADAL" clId="{1844E5C7-3279-4C19-8CA8-AAD0551EBD91}" dt="2024-10-08T17:40:14.410" v="9015"/>
        <pc:sldMkLst>
          <pc:docMk/>
          <pc:sldMk cId="2229616533" sldId="1108"/>
        </pc:sldMkLst>
        <pc:spChg chg="add mod">
          <ac:chgData name="Literman, Robert" userId="9b26bcc0-91f8-4b89-a074-ffaa3f6cf708" providerId="ADAL" clId="{1844E5C7-3279-4C19-8CA8-AAD0551EBD91}" dt="2024-10-08T17:09:54.569" v="8729" actId="20577"/>
          <ac:spMkLst>
            <pc:docMk/>
            <pc:sldMk cId="2229616533" sldId="1108"/>
            <ac:spMk id="4" creationId="{AFE645F6-8BE4-3C71-09C5-D900E27511B5}"/>
          </ac:spMkLst>
        </pc:spChg>
        <pc:spChg chg="del">
          <ac:chgData name="Literman, Robert" userId="9b26bcc0-91f8-4b89-a074-ffaa3f6cf708" providerId="ADAL" clId="{1844E5C7-3279-4C19-8CA8-AAD0551EBD91}" dt="2024-10-07T17:15:04.023" v="4904" actId="478"/>
          <ac:spMkLst>
            <pc:docMk/>
            <pc:sldMk cId="2229616533" sldId="1108"/>
            <ac:spMk id="11" creationId="{929B6EA6-D8BF-4A25-6E4E-F92E78EDBC80}"/>
          </ac:spMkLst>
        </pc:spChg>
        <pc:spChg chg="del">
          <ac:chgData name="Literman, Robert" userId="9b26bcc0-91f8-4b89-a074-ffaa3f6cf708" providerId="ADAL" clId="{1844E5C7-3279-4C19-8CA8-AAD0551EBD91}" dt="2024-10-07T16:58:41.376" v="4903" actId="478"/>
          <ac:spMkLst>
            <pc:docMk/>
            <pc:sldMk cId="2229616533" sldId="1108"/>
            <ac:spMk id="12" creationId="{576BF6D8-54F1-C0E9-3D4E-F32EF7D0320F}"/>
          </ac:spMkLst>
        </pc:spChg>
        <pc:spChg chg="del">
          <ac:chgData name="Literman, Robert" userId="9b26bcc0-91f8-4b89-a074-ffaa3f6cf708" providerId="ADAL" clId="{1844E5C7-3279-4C19-8CA8-AAD0551EBD91}" dt="2024-10-07T16:58:41.376" v="4903" actId="478"/>
          <ac:spMkLst>
            <pc:docMk/>
            <pc:sldMk cId="2229616533" sldId="1108"/>
            <ac:spMk id="13" creationId="{9E6BCB45-F216-698A-30EB-E3A6521A0B46}"/>
          </ac:spMkLst>
        </pc:spChg>
        <pc:spChg chg="del">
          <ac:chgData name="Literman, Robert" userId="9b26bcc0-91f8-4b89-a074-ffaa3f6cf708" providerId="ADAL" clId="{1844E5C7-3279-4C19-8CA8-AAD0551EBD91}" dt="2024-10-07T16:58:41.376" v="4903" actId="478"/>
          <ac:spMkLst>
            <pc:docMk/>
            <pc:sldMk cId="2229616533" sldId="1108"/>
            <ac:spMk id="14" creationId="{17BE31AD-AEF6-C115-7D9C-B29A4DDDECF2}"/>
          </ac:spMkLst>
        </pc:spChg>
        <pc:spChg chg="del">
          <ac:chgData name="Literman, Robert" userId="9b26bcc0-91f8-4b89-a074-ffaa3f6cf708" providerId="ADAL" clId="{1844E5C7-3279-4C19-8CA8-AAD0551EBD91}" dt="2024-10-07T17:16:52.695" v="5116" actId="478"/>
          <ac:spMkLst>
            <pc:docMk/>
            <pc:sldMk cId="2229616533" sldId="1108"/>
            <ac:spMk id="15" creationId="{ADC4EBC7-48CA-EFF5-BE98-1623F9D27448}"/>
          </ac:spMkLst>
        </pc:spChg>
        <pc:spChg chg="add mod">
          <ac:chgData name="Literman, Robert" userId="9b26bcc0-91f8-4b89-a074-ffaa3f6cf708" providerId="ADAL" clId="{1844E5C7-3279-4C19-8CA8-AAD0551EBD91}" dt="2024-10-08T17:08:08.504" v="8725" actId="1076"/>
          <ac:spMkLst>
            <pc:docMk/>
            <pc:sldMk cId="2229616533" sldId="1108"/>
            <ac:spMk id="21" creationId="{FAA19899-A777-B1CC-8D52-D2C586CEEA82}"/>
          </ac:spMkLst>
        </pc:spChg>
        <pc:spChg chg="add mod">
          <ac:chgData name="Literman, Robert" userId="9b26bcc0-91f8-4b89-a074-ffaa3f6cf708" providerId="ADAL" clId="{1844E5C7-3279-4C19-8CA8-AAD0551EBD91}" dt="2024-10-08T17:08:08.504" v="8725" actId="1076"/>
          <ac:spMkLst>
            <pc:docMk/>
            <pc:sldMk cId="2229616533" sldId="1108"/>
            <ac:spMk id="22" creationId="{C377D987-1910-7B66-6CF9-64C8944C8679}"/>
          </ac:spMkLst>
        </pc:spChg>
        <pc:spChg chg="add mod">
          <ac:chgData name="Literman, Robert" userId="9b26bcc0-91f8-4b89-a074-ffaa3f6cf708" providerId="ADAL" clId="{1844E5C7-3279-4C19-8CA8-AAD0551EBD91}" dt="2024-10-08T17:08:08.504" v="8725" actId="1076"/>
          <ac:spMkLst>
            <pc:docMk/>
            <pc:sldMk cId="2229616533" sldId="1108"/>
            <ac:spMk id="23" creationId="{945A02DC-86A8-830D-2DAA-73408935198B}"/>
          </ac:spMkLst>
        </pc:spChg>
        <pc:spChg chg="add mod">
          <ac:chgData name="Literman, Robert" userId="9b26bcc0-91f8-4b89-a074-ffaa3f6cf708" providerId="ADAL" clId="{1844E5C7-3279-4C19-8CA8-AAD0551EBD91}" dt="2024-10-08T17:08:08.504" v="8725" actId="1076"/>
          <ac:spMkLst>
            <pc:docMk/>
            <pc:sldMk cId="2229616533" sldId="1108"/>
            <ac:spMk id="24" creationId="{77566488-715B-C6C7-40CD-EF0CD7CEF963}"/>
          </ac:spMkLst>
        </pc:spChg>
        <pc:spChg chg="add mod">
          <ac:chgData name="Literman, Robert" userId="9b26bcc0-91f8-4b89-a074-ffaa3f6cf708" providerId="ADAL" clId="{1844E5C7-3279-4C19-8CA8-AAD0551EBD91}" dt="2024-10-08T17:12:46.459" v="8840" actId="1038"/>
          <ac:spMkLst>
            <pc:docMk/>
            <pc:sldMk cId="2229616533" sldId="1108"/>
            <ac:spMk id="25" creationId="{40D717C9-E561-E0E8-851B-E954F9879E0E}"/>
          </ac:spMkLst>
        </pc:spChg>
        <pc:spChg chg="add mod">
          <ac:chgData name="Literman, Robert" userId="9b26bcc0-91f8-4b89-a074-ffaa3f6cf708" providerId="ADAL" clId="{1844E5C7-3279-4C19-8CA8-AAD0551EBD91}" dt="2024-10-08T17:12:46.459" v="8840" actId="1038"/>
          <ac:spMkLst>
            <pc:docMk/>
            <pc:sldMk cId="2229616533" sldId="1108"/>
            <ac:spMk id="26" creationId="{A533F113-640D-DA86-A3E2-8E99A8CB34D6}"/>
          </ac:spMkLst>
        </pc:spChg>
        <pc:spChg chg="add del mod">
          <ac:chgData name="Literman, Robert" userId="9b26bcc0-91f8-4b89-a074-ffaa3f6cf708" providerId="ADAL" clId="{1844E5C7-3279-4C19-8CA8-AAD0551EBD91}" dt="2024-10-08T17:10:11.814" v="8731" actId="478"/>
          <ac:spMkLst>
            <pc:docMk/>
            <pc:sldMk cId="2229616533" sldId="1108"/>
            <ac:spMk id="27" creationId="{DD63662D-4249-61C8-E594-C252137F0029}"/>
          </ac:spMkLst>
        </pc:spChg>
        <pc:spChg chg="add del mod">
          <ac:chgData name="Literman, Robert" userId="9b26bcc0-91f8-4b89-a074-ffaa3f6cf708" providerId="ADAL" clId="{1844E5C7-3279-4C19-8CA8-AAD0551EBD91}" dt="2024-10-08T17:10:11.814" v="8731" actId="478"/>
          <ac:spMkLst>
            <pc:docMk/>
            <pc:sldMk cId="2229616533" sldId="1108"/>
            <ac:spMk id="28" creationId="{F12FF113-AB10-BED5-6F92-FB6D1AF055C7}"/>
          </ac:spMkLst>
        </pc:spChg>
        <pc:spChg chg="add del mod">
          <ac:chgData name="Literman, Robert" userId="9b26bcc0-91f8-4b89-a074-ffaa3f6cf708" providerId="ADAL" clId="{1844E5C7-3279-4C19-8CA8-AAD0551EBD91}" dt="2024-10-08T17:12:09.951" v="8826" actId="478"/>
          <ac:spMkLst>
            <pc:docMk/>
            <pc:sldMk cId="2229616533" sldId="1108"/>
            <ac:spMk id="29" creationId="{FB5D82E1-7EB7-91D7-E890-C19CCFDD178C}"/>
          </ac:spMkLst>
        </pc:spChg>
        <pc:spChg chg="add mod">
          <ac:chgData name="Literman, Robert" userId="9b26bcc0-91f8-4b89-a074-ffaa3f6cf708" providerId="ADAL" clId="{1844E5C7-3279-4C19-8CA8-AAD0551EBD91}" dt="2024-10-08T17:12:41.487" v="8836" actId="1038"/>
          <ac:spMkLst>
            <pc:docMk/>
            <pc:sldMk cId="2229616533" sldId="1108"/>
            <ac:spMk id="30" creationId="{DC7101E9-61F7-A598-FC7E-C68CB54B0301}"/>
          </ac:spMkLst>
        </pc:spChg>
        <pc:spChg chg="add mod">
          <ac:chgData name="Literman, Robert" userId="9b26bcc0-91f8-4b89-a074-ffaa3f6cf708" providerId="ADAL" clId="{1844E5C7-3279-4C19-8CA8-AAD0551EBD91}" dt="2024-10-08T17:12:41.487" v="8836" actId="1038"/>
          <ac:spMkLst>
            <pc:docMk/>
            <pc:sldMk cId="2229616533" sldId="1108"/>
            <ac:spMk id="31" creationId="{64D187A1-AFF7-8E14-81A4-1A543F070778}"/>
          </ac:spMkLst>
        </pc:spChg>
        <pc:picChg chg="add del mod modCrop">
          <ac:chgData name="Literman, Robert" userId="9b26bcc0-91f8-4b89-a074-ffaa3f6cf708" providerId="ADAL" clId="{1844E5C7-3279-4C19-8CA8-AAD0551EBD91}" dt="2024-10-07T17:32:46.457" v="6065" actId="478"/>
          <ac:picMkLst>
            <pc:docMk/>
            <pc:sldMk cId="2229616533" sldId="1108"/>
            <ac:picMk id="6" creationId="{801EFB6A-1C67-CF49-F96E-BF9111822CA3}"/>
          </ac:picMkLst>
        </pc:picChg>
        <pc:picChg chg="add mod">
          <ac:chgData name="Literman, Robert" userId="9b26bcc0-91f8-4b89-a074-ffaa3f6cf708" providerId="ADAL" clId="{1844E5C7-3279-4C19-8CA8-AAD0551EBD91}" dt="2024-10-07T17:33:08.266" v="6066" actId="931"/>
          <ac:picMkLst>
            <pc:docMk/>
            <pc:sldMk cId="2229616533" sldId="1108"/>
            <ac:picMk id="8" creationId="{1C3402AB-9CFC-4D88-FF35-BD36583BAAA1}"/>
          </ac:picMkLst>
        </pc:picChg>
        <pc:picChg chg="del">
          <ac:chgData name="Literman, Robert" userId="9b26bcc0-91f8-4b89-a074-ffaa3f6cf708" providerId="ADAL" clId="{1844E5C7-3279-4C19-8CA8-AAD0551EBD91}" dt="2024-10-07T16:58:41.376" v="4903" actId="478"/>
          <ac:picMkLst>
            <pc:docMk/>
            <pc:sldMk cId="2229616533" sldId="1108"/>
            <ac:picMk id="10" creationId="{1D97D590-9A01-B69C-6BB9-A4309911E9FC}"/>
          </ac:picMkLst>
        </pc:picChg>
        <pc:picChg chg="add del mod modCrop">
          <ac:chgData name="Literman, Robert" userId="9b26bcc0-91f8-4b89-a074-ffaa3f6cf708" providerId="ADAL" clId="{1844E5C7-3279-4C19-8CA8-AAD0551EBD91}" dt="2024-10-08T15:30:00.989" v="7654" actId="478"/>
          <ac:picMkLst>
            <pc:docMk/>
            <pc:sldMk cId="2229616533" sldId="1108"/>
            <ac:picMk id="16" creationId="{18C89469-C77C-B573-726A-A99BFE8B1036}"/>
          </ac:picMkLst>
        </pc:picChg>
        <pc:picChg chg="add del">
          <ac:chgData name="Literman, Robert" userId="9b26bcc0-91f8-4b89-a074-ffaa3f6cf708" providerId="ADAL" clId="{1844E5C7-3279-4C19-8CA8-AAD0551EBD91}" dt="2024-10-07T17:37:57.338" v="6331" actId="22"/>
          <ac:picMkLst>
            <pc:docMk/>
            <pc:sldMk cId="2229616533" sldId="1108"/>
            <ac:picMk id="18" creationId="{36200519-7B7E-560C-9F1C-722FFA48816D}"/>
          </ac:picMkLst>
        </pc:picChg>
        <pc:picChg chg="add del">
          <ac:chgData name="Literman, Robert" userId="9b26bcc0-91f8-4b89-a074-ffaa3f6cf708" providerId="ADAL" clId="{1844E5C7-3279-4C19-8CA8-AAD0551EBD91}" dt="2024-10-07T17:37:59.676" v="6333" actId="22"/>
          <ac:picMkLst>
            <pc:docMk/>
            <pc:sldMk cId="2229616533" sldId="1108"/>
            <ac:picMk id="20" creationId="{DEDA731B-3910-347C-47BE-63C51E1C9877}"/>
          </ac:picMkLst>
        </pc:picChg>
      </pc:sldChg>
      <pc:sldChg chg="addSp delSp modSp add del mod">
        <pc:chgData name="Literman, Robert" userId="9b26bcc0-91f8-4b89-a074-ffaa3f6cf708" providerId="ADAL" clId="{1844E5C7-3279-4C19-8CA8-AAD0551EBD91}" dt="2024-10-08T15:31:34.476" v="7684" actId="47"/>
        <pc:sldMkLst>
          <pc:docMk/>
          <pc:sldMk cId="3120184163" sldId="1109"/>
        </pc:sldMkLst>
        <pc:spChg chg="mod">
          <ac:chgData name="Literman, Robert" userId="9b26bcc0-91f8-4b89-a074-ffaa3f6cf708" providerId="ADAL" clId="{1844E5C7-3279-4C19-8CA8-AAD0551EBD91}" dt="2024-10-07T17:39:02.373" v="6413" actId="1076"/>
          <ac:spMkLst>
            <pc:docMk/>
            <pc:sldMk cId="3120184163" sldId="1109"/>
            <ac:spMk id="4" creationId="{AFE645F6-8BE4-3C71-09C5-D900E27511B5}"/>
          </ac:spMkLst>
        </pc:spChg>
        <pc:picChg chg="add mod modCrop">
          <ac:chgData name="Literman, Robert" userId="9b26bcc0-91f8-4b89-a074-ffaa3f6cf708" providerId="ADAL" clId="{1844E5C7-3279-4C19-8CA8-AAD0551EBD91}" dt="2024-10-07T17:42:45.161" v="6430" actId="1037"/>
          <ac:picMkLst>
            <pc:docMk/>
            <pc:sldMk cId="3120184163" sldId="1109"/>
            <ac:picMk id="5" creationId="{E241174A-1CE5-3FB1-1A72-0EB1DD591236}"/>
          </ac:picMkLst>
        </pc:picChg>
        <pc:picChg chg="del mod">
          <ac:chgData name="Literman, Robert" userId="9b26bcc0-91f8-4b89-a074-ffaa3f6cf708" providerId="ADAL" clId="{1844E5C7-3279-4C19-8CA8-AAD0551EBD91}" dt="2024-10-07T17:42:14.181" v="6415" actId="478"/>
          <ac:picMkLst>
            <pc:docMk/>
            <pc:sldMk cId="3120184163" sldId="1109"/>
            <ac:picMk id="16" creationId="{18C89469-C77C-B573-726A-A99BFE8B1036}"/>
          </ac:picMkLst>
        </pc:picChg>
      </pc:sldChg>
      <pc:sldChg chg="addSp delSp modSp new mod modAnim modCm">
        <pc:chgData name="Literman, Robert" userId="9b26bcc0-91f8-4b89-a074-ffaa3f6cf708" providerId="ADAL" clId="{1844E5C7-3279-4C19-8CA8-AAD0551EBD91}" dt="2024-10-17T13:33:07.906" v="9082"/>
        <pc:sldMkLst>
          <pc:docMk/>
          <pc:sldMk cId="1623278726" sldId="1110"/>
        </pc:sldMkLst>
        <pc:spChg chg="del mod">
          <ac:chgData name="Literman, Robert" userId="9b26bcc0-91f8-4b89-a074-ffaa3f6cf708" providerId="ADAL" clId="{1844E5C7-3279-4C19-8CA8-AAD0551EBD91}" dt="2024-10-08T13:51:46.145" v="6651" actId="478"/>
          <ac:spMkLst>
            <pc:docMk/>
            <pc:sldMk cId="1623278726" sldId="1110"/>
            <ac:spMk id="2" creationId="{70C9B6D9-87A5-C480-0480-DCDFA9C91E9C}"/>
          </ac:spMkLst>
        </pc:spChg>
        <pc:spChg chg="mod">
          <ac:chgData name="Literman, Robert" userId="9b26bcc0-91f8-4b89-a074-ffaa3f6cf708" providerId="ADAL" clId="{1844E5C7-3279-4C19-8CA8-AAD0551EBD91}" dt="2024-10-08T17:19:22.381" v="9007" actId="20577"/>
          <ac:spMkLst>
            <pc:docMk/>
            <pc:sldMk cId="1623278726" sldId="1110"/>
            <ac:spMk id="3" creationId="{7C1A03AB-94E7-6E3B-5601-CD60100B9E75}"/>
          </ac:spMkLst>
        </pc:spChg>
        <pc:spChg chg="add del mod">
          <ac:chgData name="Literman, Robert" userId="9b26bcc0-91f8-4b89-a074-ffaa3f6cf708" providerId="ADAL" clId="{1844E5C7-3279-4C19-8CA8-AAD0551EBD91}" dt="2024-10-08T13:51:47.565" v="6652" actId="478"/>
          <ac:spMkLst>
            <pc:docMk/>
            <pc:sldMk cId="1623278726" sldId="1110"/>
            <ac:spMk id="5" creationId="{66450B36-17B5-CAD9-B689-DF4E8043CB84}"/>
          </ac:spMkLst>
        </pc:spChg>
        <pc:spChg chg="add mod">
          <ac:chgData name="Literman, Robert" userId="9b26bcc0-91f8-4b89-a074-ffaa3f6cf708" providerId="ADAL" clId="{1844E5C7-3279-4C19-8CA8-AAD0551EBD91}" dt="2024-10-08T13:51:47.925" v="6653"/>
          <ac:spMkLst>
            <pc:docMk/>
            <pc:sldMk cId="1623278726" sldId="1110"/>
            <ac:spMk id="6" creationId="{A27830DC-0F4F-B597-4D98-250BB231422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7:19:17.451" v="8997"/>
              <pc2:cmMkLst xmlns:pc2="http://schemas.microsoft.com/office/powerpoint/2019/9/main/command">
                <pc:docMk/>
                <pc:sldMk cId="1623278726" sldId="1110"/>
                <pc2:cmMk id="{935E0C62-BED8-4F49-B259-8079323F16EF}"/>
              </pc2:cmMkLst>
            </pc226:cmChg>
          </p:ext>
        </pc:extLst>
      </pc:sldChg>
      <pc:sldChg chg="addSp delSp modSp new mod modAnim modCm">
        <pc:chgData name="Literman, Robert" userId="9b26bcc0-91f8-4b89-a074-ffaa3f6cf708" providerId="ADAL" clId="{1844E5C7-3279-4C19-8CA8-AAD0551EBD91}" dt="2024-10-08T17:19:40.799" v="9008"/>
        <pc:sldMkLst>
          <pc:docMk/>
          <pc:sldMk cId="1807107490" sldId="1111"/>
        </pc:sldMkLst>
        <pc:spChg chg="del">
          <ac:chgData name="Literman, Robert" userId="9b26bcc0-91f8-4b89-a074-ffaa3f6cf708" providerId="ADAL" clId="{1844E5C7-3279-4C19-8CA8-AAD0551EBD91}" dt="2024-10-08T14:28:01.590" v="7098" actId="478"/>
          <ac:spMkLst>
            <pc:docMk/>
            <pc:sldMk cId="1807107490" sldId="1111"/>
            <ac:spMk id="2" creationId="{62CD700F-5662-54F6-8987-A6E43DB2A5EF}"/>
          </ac:spMkLst>
        </pc:spChg>
        <pc:spChg chg="add del">
          <ac:chgData name="Literman, Robert" userId="9b26bcc0-91f8-4b89-a074-ffaa3f6cf708" providerId="ADAL" clId="{1844E5C7-3279-4C19-8CA8-AAD0551EBD91}" dt="2024-10-08T14:56:25.437" v="7103" actId="478"/>
          <ac:spMkLst>
            <pc:docMk/>
            <pc:sldMk cId="1807107490" sldId="1111"/>
            <ac:spMk id="3" creationId="{F99B89AB-465E-A8D5-67F6-77D01FD231E8}"/>
          </ac:spMkLst>
        </pc:spChg>
        <pc:spChg chg="add mod">
          <ac:chgData name="Literman, Robert" userId="9b26bcc0-91f8-4b89-a074-ffaa3f6cf708" providerId="ADAL" clId="{1844E5C7-3279-4C19-8CA8-AAD0551EBD91}" dt="2024-10-08T14:28:04.194" v="7100"/>
          <ac:spMkLst>
            <pc:docMk/>
            <pc:sldMk cId="1807107490" sldId="1111"/>
            <ac:spMk id="4" creationId="{00E7D82B-4FBC-AD9D-59F9-9BF59EF85BA3}"/>
          </ac:spMkLst>
        </pc:spChg>
        <pc:spChg chg="add mod">
          <ac:chgData name="Literman, Robert" userId="9b26bcc0-91f8-4b89-a074-ffaa3f6cf708" providerId="ADAL" clId="{1844E5C7-3279-4C19-8CA8-AAD0551EBD91}" dt="2024-10-08T15:07:09.427" v="7226" actId="1035"/>
          <ac:spMkLst>
            <pc:docMk/>
            <pc:sldMk cId="1807107490" sldId="1111"/>
            <ac:spMk id="5" creationId="{B0E2302A-1720-AF4B-92C3-BC4E73A0E376}"/>
          </ac:spMkLst>
        </pc:spChg>
        <pc:spChg chg="add">
          <ac:chgData name="Literman, Robert" userId="9b26bcc0-91f8-4b89-a074-ffaa3f6cf708" providerId="ADAL" clId="{1844E5C7-3279-4C19-8CA8-AAD0551EBD91}" dt="2024-10-08T15:04:43.632" v="7140"/>
          <ac:spMkLst>
            <pc:docMk/>
            <pc:sldMk cId="1807107490" sldId="1111"/>
            <ac:spMk id="6" creationId="{2E7F9B87-45F8-7922-A99D-8A288A8DBCED}"/>
          </ac:spMkLst>
        </pc:spChg>
        <pc:spChg chg="add mod">
          <ac:chgData name="Literman, Robert" userId="9b26bcc0-91f8-4b89-a074-ffaa3f6cf708" providerId="ADAL" clId="{1844E5C7-3279-4C19-8CA8-AAD0551EBD91}" dt="2024-10-08T15:27:51.607" v="7528" actId="1035"/>
          <ac:spMkLst>
            <pc:docMk/>
            <pc:sldMk cId="1807107490" sldId="1111"/>
            <ac:spMk id="9" creationId="{C79DC7FC-9B94-84C7-A242-7C6DBCD3A08A}"/>
          </ac:spMkLst>
        </pc:spChg>
        <pc:spChg chg="add mod">
          <ac:chgData name="Literman, Robert" userId="9b26bcc0-91f8-4b89-a074-ffaa3f6cf708" providerId="ADAL" clId="{1844E5C7-3279-4C19-8CA8-AAD0551EBD91}" dt="2024-10-08T15:27:51.607" v="7528" actId="1035"/>
          <ac:spMkLst>
            <pc:docMk/>
            <pc:sldMk cId="1807107490" sldId="1111"/>
            <ac:spMk id="10" creationId="{EE2060EE-E088-1197-43F3-066233BEFC9D}"/>
          </ac:spMkLst>
        </pc:spChg>
        <pc:spChg chg="add mod">
          <ac:chgData name="Literman, Robert" userId="9b26bcc0-91f8-4b89-a074-ffaa3f6cf708" providerId="ADAL" clId="{1844E5C7-3279-4C19-8CA8-AAD0551EBD91}" dt="2024-10-08T15:28:07.054" v="7540" actId="1036"/>
          <ac:spMkLst>
            <pc:docMk/>
            <pc:sldMk cId="1807107490" sldId="1111"/>
            <ac:spMk id="11" creationId="{B5F0C4A0-6A0E-CE5C-9643-7A42B35A3392}"/>
          </ac:spMkLst>
        </pc:spChg>
        <pc:spChg chg="add mod">
          <ac:chgData name="Literman, Robert" userId="9b26bcc0-91f8-4b89-a074-ffaa3f6cf708" providerId="ADAL" clId="{1844E5C7-3279-4C19-8CA8-AAD0551EBD91}" dt="2024-10-08T15:06:22.547" v="7195"/>
          <ac:spMkLst>
            <pc:docMk/>
            <pc:sldMk cId="1807107490" sldId="1111"/>
            <ac:spMk id="12" creationId="{ECBCE7CB-1A17-2F4B-0973-69F024A90D6F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13" creationId="{868B56CC-1B62-7D37-98E5-F266A1C2645F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14" creationId="{6417A0A2-A392-2FA1-357E-74F86A071920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15" creationId="{AD2ACF8C-FDD1-DD67-31B5-8A2217FE4C74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16" creationId="{D4F8B406-85F8-510C-51F8-B428E6D4AA73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17" creationId="{C3902187-0B8B-9785-9E69-97986D1245F1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18" creationId="{5CF399CF-2113-BD28-DB56-E1711DD61808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19" creationId="{D8D88DFB-F3CF-01AB-3717-7F691C261064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20" creationId="{05708C8C-06FB-EF37-7DA2-3C485D91B39C}"/>
          </ac:spMkLst>
        </pc:spChg>
        <pc:spChg chg="add mod">
          <ac:chgData name="Literman, Robert" userId="9b26bcc0-91f8-4b89-a074-ffaa3f6cf708" providerId="ADAL" clId="{1844E5C7-3279-4C19-8CA8-AAD0551EBD91}" dt="2024-10-08T15:11:01.363" v="7311" actId="1036"/>
          <ac:spMkLst>
            <pc:docMk/>
            <pc:sldMk cId="1807107490" sldId="1111"/>
            <ac:spMk id="21" creationId="{528EDAEA-CDBC-04A1-6569-D2FC1B22606B}"/>
          </ac:spMkLst>
        </pc:spChg>
        <pc:picChg chg="add del mod">
          <ac:chgData name="Literman, Robert" userId="9b26bcc0-91f8-4b89-a074-ffaa3f6cf708" providerId="ADAL" clId="{1844E5C7-3279-4C19-8CA8-AAD0551EBD91}" dt="2024-10-08T15:05:27.921" v="7147" actId="478"/>
          <ac:picMkLst>
            <pc:docMk/>
            <pc:sldMk cId="1807107490" sldId="1111"/>
            <ac:picMk id="7" creationId="{7C445B81-F947-DB73-4357-9BB9EE3B64C9}"/>
          </ac:picMkLst>
        </pc:picChg>
        <pc:picChg chg="add mod">
          <ac:chgData name="Literman, Robert" userId="9b26bcc0-91f8-4b89-a074-ffaa3f6cf708" providerId="ADAL" clId="{1844E5C7-3279-4C19-8CA8-AAD0551EBD91}" dt="2024-10-08T15:16:07.905" v="7431" actId="1038"/>
          <ac:picMkLst>
            <pc:docMk/>
            <pc:sldMk cId="1807107490" sldId="1111"/>
            <ac:picMk id="8" creationId="{81B1DC5C-DA98-37CF-2B28-CF8CF116B27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7:19:40.799" v="9008"/>
              <pc2:cmMkLst xmlns:pc2="http://schemas.microsoft.com/office/powerpoint/2019/9/main/command">
                <pc:docMk/>
                <pc:sldMk cId="1807107490" sldId="1111"/>
                <pc2:cmMk id="{3583B2D3-032A-4746-B73C-B46762F64CEA}"/>
              </pc2:cmMkLst>
            </pc226:cmChg>
          </p:ext>
        </pc:extLst>
      </pc:sldChg>
      <pc:sldChg chg="new del">
        <pc:chgData name="Literman, Robert" userId="9b26bcc0-91f8-4b89-a074-ffaa3f6cf708" providerId="ADAL" clId="{1844E5C7-3279-4C19-8CA8-AAD0551EBD91}" dt="2024-10-08T14:11:31.672" v="7061" actId="47"/>
        <pc:sldMkLst>
          <pc:docMk/>
          <pc:sldMk cId="2106536197" sldId="1111"/>
        </pc:sldMkLst>
      </pc:sldChg>
      <pc:sldChg chg="modSp add del mod">
        <pc:chgData name="Literman, Robert" userId="9b26bcc0-91f8-4b89-a074-ffaa3f6cf708" providerId="ADAL" clId="{1844E5C7-3279-4C19-8CA8-AAD0551EBD91}" dt="2024-10-08T15:11:48.636" v="7315" actId="47"/>
        <pc:sldMkLst>
          <pc:docMk/>
          <pc:sldMk cId="55276496" sldId="1112"/>
        </pc:sldMkLst>
        <pc:spChg chg="mod">
          <ac:chgData name="Literman, Robert" userId="9b26bcc0-91f8-4b89-a074-ffaa3f6cf708" providerId="ADAL" clId="{1844E5C7-3279-4C19-8CA8-AAD0551EBD91}" dt="2024-10-08T14:58:33.738" v="7138" actId="114"/>
          <ac:spMkLst>
            <pc:docMk/>
            <pc:sldMk cId="55276496" sldId="1112"/>
            <ac:spMk id="5" creationId="{B0E2302A-1720-AF4B-92C3-BC4E73A0E376}"/>
          </ac:spMkLst>
        </pc:spChg>
      </pc:sldChg>
      <pc:sldChg chg="modSp add del mod">
        <pc:chgData name="Literman, Robert" userId="9b26bcc0-91f8-4b89-a074-ffaa3f6cf708" providerId="ADAL" clId="{1844E5C7-3279-4C19-8CA8-AAD0551EBD91}" dt="2024-10-08T15:15:18.233" v="7413" actId="47"/>
        <pc:sldMkLst>
          <pc:docMk/>
          <pc:sldMk cId="3809591931" sldId="1113"/>
        </pc:sldMkLst>
        <pc:spChg chg="mod">
          <ac:chgData name="Literman, Robert" userId="9b26bcc0-91f8-4b89-a074-ffaa3f6cf708" providerId="ADAL" clId="{1844E5C7-3279-4C19-8CA8-AAD0551EBD91}" dt="2024-10-08T14:58:38.832" v="7139" actId="114"/>
          <ac:spMkLst>
            <pc:docMk/>
            <pc:sldMk cId="3809591931" sldId="1113"/>
            <ac:spMk id="5" creationId="{B0E2302A-1720-AF4B-92C3-BC4E73A0E376}"/>
          </ac:spMkLst>
        </pc:spChg>
      </pc:sldChg>
      <pc:sldChg chg="addSp delSp modSp add mod delAnim modAnim">
        <pc:chgData name="Literman, Robert" userId="9b26bcc0-91f8-4b89-a074-ffaa3f6cf708" providerId="ADAL" clId="{1844E5C7-3279-4C19-8CA8-AAD0551EBD91}" dt="2024-10-17T13:33:51.794" v="9083"/>
        <pc:sldMkLst>
          <pc:docMk/>
          <pc:sldMk cId="116283620" sldId="1114"/>
        </pc:sldMkLst>
        <pc:spChg chg="mod">
          <ac:chgData name="Literman, Robert" userId="9b26bcc0-91f8-4b89-a074-ffaa3f6cf708" providerId="ADAL" clId="{1844E5C7-3279-4C19-8CA8-AAD0551EBD91}" dt="2024-10-08T15:11:53.828" v="7326" actId="20577"/>
          <ac:spMkLst>
            <pc:docMk/>
            <pc:sldMk cId="116283620" sldId="1114"/>
            <ac:spMk id="5" creationId="{B0E2302A-1720-AF4B-92C3-BC4E73A0E376}"/>
          </ac:spMkLst>
        </pc:spChg>
        <pc:spChg chg="mod">
          <ac:chgData name="Literman, Robert" userId="9b26bcc0-91f8-4b89-a074-ffaa3f6cf708" providerId="ADAL" clId="{1844E5C7-3279-4C19-8CA8-AAD0551EBD91}" dt="2024-10-08T15:44:48.171" v="8167" actId="1035"/>
          <ac:spMkLst>
            <pc:docMk/>
            <pc:sldMk cId="116283620" sldId="1114"/>
            <ac:spMk id="9" creationId="{C79DC7FC-9B94-84C7-A242-7C6DBCD3A08A}"/>
          </ac:spMkLst>
        </pc:spChg>
        <pc:spChg chg="mod">
          <ac:chgData name="Literman, Robert" userId="9b26bcc0-91f8-4b89-a074-ffaa3f6cf708" providerId="ADAL" clId="{1844E5C7-3279-4C19-8CA8-AAD0551EBD91}" dt="2024-10-08T15:27:58.559" v="7536" actId="1036"/>
          <ac:spMkLst>
            <pc:docMk/>
            <pc:sldMk cId="116283620" sldId="1114"/>
            <ac:spMk id="10" creationId="{EE2060EE-E088-1197-43F3-066233BEFC9D}"/>
          </ac:spMkLst>
        </pc:spChg>
        <pc:spChg chg="mod">
          <ac:chgData name="Literman, Robert" userId="9b26bcc0-91f8-4b89-a074-ffaa3f6cf708" providerId="ADAL" clId="{1844E5C7-3279-4C19-8CA8-AAD0551EBD91}" dt="2024-10-08T15:28:00.899" v="7538" actId="1036"/>
          <ac:spMkLst>
            <pc:docMk/>
            <pc:sldMk cId="116283620" sldId="1114"/>
            <ac:spMk id="11" creationId="{B5F0C4A0-6A0E-CE5C-9643-7A42B35A3392}"/>
          </ac:spMkLst>
        </pc:spChg>
        <pc:spChg chg="mod">
          <ac:chgData name="Literman, Robert" userId="9b26bcc0-91f8-4b89-a074-ffaa3f6cf708" providerId="ADAL" clId="{1844E5C7-3279-4C19-8CA8-AAD0551EBD91}" dt="2024-10-08T15:18:38.334" v="7518" actId="1035"/>
          <ac:spMkLst>
            <pc:docMk/>
            <pc:sldMk cId="116283620" sldId="1114"/>
            <ac:spMk id="13" creationId="{868B56CC-1B62-7D37-98E5-F266A1C2645F}"/>
          </ac:spMkLst>
        </pc:spChg>
        <pc:spChg chg="mod">
          <ac:chgData name="Literman, Robert" userId="9b26bcc0-91f8-4b89-a074-ffaa3f6cf708" providerId="ADAL" clId="{1844E5C7-3279-4C19-8CA8-AAD0551EBD91}" dt="2024-10-08T15:18:38.334" v="7518" actId="1035"/>
          <ac:spMkLst>
            <pc:docMk/>
            <pc:sldMk cId="116283620" sldId="1114"/>
            <ac:spMk id="14" creationId="{6417A0A2-A392-2FA1-357E-74F86A071920}"/>
          </ac:spMkLst>
        </pc:spChg>
        <pc:spChg chg="mod">
          <ac:chgData name="Literman, Robert" userId="9b26bcc0-91f8-4b89-a074-ffaa3f6cf708" providerId="ADAL" clId="{1844E5C7-3279-4C19-8CA8-AAD0551EBD91}" dt="2024-10-08T15:18:38.334" v="7518" actId="1035"/>
          <ac:spMkLst>
            <pc:docMk/>
            <pc:sldMk cId="116283620" sldId="1114"/>
            <ac:spMk id="15" creationId="{AD2ACF8C-FDD1-DD67-31B5-8A2217FE4C74}"/>
          </ac:spMkLst>
        </pc:spChg>
        <pc:spChg chg="mod">
          <ac:chgData name="Literman, Robert" userId="9b26bcc0-91f8-4b89-a074-ffaa3f6cf708" providerId="ADAL" clId="{1844E5C7-3279-4C19-8CA8-AAD0551EBD91}" dt="2024-10-08T15:13:33.527" v="7366" actId="20577"/>
          <ac:spMkLst>
            <pc:docMk/>
            <pc:sldMk cId="116283620" sldId="1114"/>
            <ac:spMk id="16" creationId="{D4F8B406-85F8-510C-51F8-B428E6D4AA73}"/>
          </ac:spMkLst>
        </pc:spChg>
        <pc:spChg chg="mod">
          <ac:chgData name="Literman, Robert" userId="9b26bcc0-91f8-4b89-a074-ffaa3f6cf708" providerId="ADAL" clId="{1844E5C7-3279-4C19-8CA8-AAD0551EBD91}" dt="2024-10-08T15:13:38.106" v="7372" actId="20577"/>
          <ac:spMkLst>
            <pc:docMk/>
            <pc:sldMk cId="116283620" sldId="1114"/>
            <ac:spMk id="17" creationId="{C3902187-0B8B-9785-9E69-97986D1245F1}"/>
          </ac:spMkLst>
        </pc:spChg>
        <pc:spChg chg="mod">
          <ac:chgData name="Literman, Robert" userId="9b26bcc0-91f8-4b89-a074-ffaa3f6cf708" providerId="ADAL" clId="{1844E5C7-3279-4C19-8CA8-AAD0551EBD91}" dt="2024-10-08T15:13:44.396" v="7378" actId="20577"/>
          <ac:spMkLst>
            <pc:docMk/>
            <pc:sldMk cId="116283620" sldId="1114"/>
            <ac:spMk id="18" creationId="{5CF399CF-2113-BD28-DB56-E1711DD61808}"/>
          </ac:spMkLst>
        </pc:spChg>
        <pc:spChg chg="mod">
          <ac:chgData name="Literman, Robert" userId="9b26bcc0-91f8-4b89-a074-ffaa3f6cf708" providerId="ADAL" clId="{1844E5C7-3279-4C19-8CA8-AAD0551EBD91}" dt="2024-10-08T15:13:50.117" v="7386" actId="20577"/>
          <ac:spMkLst>
            <pc:docMk/>
            <pc:sldMk cId="116283620" sldId="1114"/>
            <ac:spMk id="19" creationId="{D8D88DFB-F3CF-01AB-3717-7F691C261064}"/>
          </ac:spMkLst>
        </pc:spChg>
        <pc:spChg chg="mod">
          <ac:chgData name="Literman, Robert" userId="9b26bcc0-91f8-4b89-a074-ffaa3f6cf708" providerId="ADAL" clId="{1844E5C7-3279-4C19-8CA8-AAD0551EBD91}" dt="2024-10-08T15:13:55.897" v="7398" actId="20577"/>
          <ac:spMkLst>
            <pc:docMk/>
            <pc:sldMk cId="116283620" sldId="1114"/>
            <ac:spMk id="20" creationId="{05708C8C-06FB-EF37-7DA2-3C485D91B39C}"/>
          </ac:spMkLst>
        </pc:spChg>
        <pc:spChg chg="mod">
          <ac:chgData name="Literman, Robert" userId="9b26bcc0-91f8-4b89-a074-ffaa3f6cf708" providerId="ADAL" clId="{1844E5C7-3279-4C19-8CA8-AAD0551EBD91}" dt="2024-10-08T15:14:01.468" v="7408" actId="20577"/>
          <ac:spMkLst>
            <pc:docMk/>
            <pc:sldMk cId="116283620" sldId="1114"/>
            <ac:spMk id="21" creationId="{528EDAEA-CDBC-04A1-6569-D2FC1B22606B}"/>
          </ac:spMkLst>
        </pc:spChg>
        <pc:picChg chg="add mod ord">
          <ac:chgData name="Literman, Robert" userId="9b26bcc0-91f8-4b89-a074-ffaa3f6cf708" providerId="ADAL" clId="{1844E5C7-3279-4C19-8CA8-AAD0551EBD91}" dt="2024-10-08T15:12:35.803" v="7339" actId="171"/>
          <ac:picMkLst>
            <pc:docMk/>
            <pc:sldMk cId="116283620" sldId="1114"/>
            <ac:picMk id="2" creationId="{71B02CD7-2A03-0D03-7913-451D43D785EA}"/>
          </ac:picMkLst>
        </pc:picChg>
        <pc:picChg chg="del">
          <ac:chgData name="Literman, Robert" userId="9b26bcc0-91f8-4b89-a074-ffaa3f6cf708" providerId="ADAL" clId="{1844E5C7-3279-4C19-8CA8-AAD0551EBD91}" dt="2024-10-08T15:12:07.049" v="7327" actId="478"/>
          <ac:picMkLst>
            <pc:docMk/>
            <pc:sldMk cId="116283620" sldId="1114"/>
            <ac:picMk id="8" creationId="{81B1DC5C-DA98-37CF-2B28-CF8CF116B27C}"/>
          </ac:picMkLst>
        </pc:picChg>
      </pc:sldChg>
      <pc:sldChg chg="addSp delSp modSp add mod delAnim modAnim">
        <pc:chgData name="Literman, Robert" userId="9b26bcc0-91f8-4b89-a074-ffaa3f6cf708" providerId="ADAL" clId="{1844E5C7-3279-4C19-8CA8-AAD0551EBD91}" dt="2024-10-17T13:33:55.303" v="9084"/>
        <pc:sldMkLst>
          <pc:docMk/>
          <pc:sldMk cId="3683880630" sldId="1115"/>
        </pc:sldMkLst>
        <pc:spChg chg="mod">
          <ac:chgData name="Literman, Robert" userId="9b26bcc0-91f8-4b89-a074-ffaa3f6cf708" providerId="ADAL" clId="{1844E5C7-3279-4C19-8CA8-AAD0551EBD91}" dt="2024-10-08T15:15:23.454" v="7423" actId="20577"/>
          <ac:spMkLst>
            <pc:docMk/>
            <pc:sldMk cId="3683880630" sldId="1115"/>
            <ac:spMk id="5" creationId="{B0E2302A-1720-AF4B-92C3-BC4E73A0E376}"/>
          </ac:spMkLst>
        </pc:spChg>
        <pc:spChg chg="mod">
          <ac:chgData name="Literman, Robert" userId="9b26bcc0-91f8-4b89-a074-ffaa3f6cf708" providerId="ADAL" clId="{1844E5C7-3279-4C19-8CA8-AAD0551EBD91}" dt="2024-10-08T15:44:55.806" v="8169" actId="1035"/>
          <ac:spMkLst>
            <pc:docMk/>
            <pc:sldMk cId="3683880630" sldId="1115"/>
            <ac:spMk id="9" creationId="{C79DC7FC-9B94-84C7-A242-7C6DBCD3A08A}"/>
          </ac:spMkLst>
        </pc:spChg>
        <pc:spChg chg="mod">
          <ac:chgData name="Literman, Robert" userId="9b26bcc0-91f8-4b89-a074-ffaa3f6cf708" providerId="ADAL" clId="{1844E5C7-3279-4C19-8CA8-AAD0551EBD91}" dt="2024-10-08T15:44:59.153" v="8172" actId="1035"/>
          <ac:spMkLst>
            <pc:docMk/>
            <pc:sldMk cId="3683880630" sldId="1115"/>
            <ac:spMk id="10" creationId="{EE2060EE-E088-1197-43F3-066233BEFC9D}"/>
          </ac:spMkLst>
        </pc:spChg>
        <pc:spChg chg="mod">
          <ac:chgData name="Literman, Robert" userId="9b26bcc0-91f8-4b89-a074-ffaa3f6cf708" providerId="ADAL" clId="{1844E5C7-3279-4C19-8CA8-AAD0551EBD91}" dt="2024-10-08T15:45:01.952" v="8175" actId="1035"/>
          <ac:spMkLst>
            <pc:docMk/>
            <pc:sldMk cId="3683880630" sldId="1115"/>
            <ac:spMk id="11" creationId="{B5F0C4A0-6A0E-CE5C-9643-7A42B35A3392}"/>
          </ac:spMkLst>
        </pc:spChg>
        <pc:spChg chg="mod">
          <ac:chgData name="Literman, Robert" userId="9b26bcc0-91f8-4b89-a074-ffaa3f6cf708" providerId="ADAL" clId="{1844E5C7-3279-4C19-8CA8-AAD0551EBD91}" dt="2024-10-08T15:16:56.898" v="7447" actId="20577"/>
          <ac:spMkLst>
            <pc:docMk/>
            <pc:sldMk cId="3683880630" sldId="1115"/>
            <ac:spMk id="13" creationId="{868B56CC-1B62-7D37-98E5-F266A1C2645F}"/>
          </ac:spMkLst>
        </pc:spChg>
        <pc:spChg chg="mod">
          <ac:chgData name="Literman, Robert" userId="9b26bcc0-91f8-4b89-a074-ffaa3f6cf708" providerId="ADAL" clId="{1844E5C7-3279-4C19-8CA8-AAD0551EBD91}" dt="2024-10-08T15:17:08.440" v="7461" actId="20577"/>
          <ac:spMkLst>
            <pc:docMk/>
            <pc:sldMk cId="3683880630" sldId="1115"/>
            <ac:spMk id="14" creationId="{6417A0A2-A392-2FA1-357E-74F86A071920}"/>
          </ac:spMkLst>
        </pc:spChg>
        <pc:spChg chg="mod">
          <ac:chgData name="Literman, Robert" userId="9b26bcc0-91f8-4b89-a074-ffaa3f6cf708" providerId="ADAL" clId="{1844E5C7-3279-4C19-8CA8-AAD0551EBD91}" dt="2024-10-08T15:17:03.363" v="7455" actId="20577"/>
          <ac:spMkLst>
            <pc:docMk/>
            <pc:sldMk cId="3683880630" sldId="1115"/>
            <ac:spMk id="15" creationId="{AD2ACF8C-FDD1-DD67-31B5-8A2217FE4C74}"/>
          </ac:spMkLst>
        </pc:spChg>
        <pc:spChg chg="mod">
          <ac:chgData name="Literman, Robert" userId="9b26bcc0-91f8-4b89-a074-ffaa3f6cf708" providerId="ADAL" clId="{1844E5C7-3279-4C19-8CA8-AAD0551EBD91}" dt="2024-10-08T15:17:19.412" v="7478" actId="20577"/>
          <ac:spMkLst>
            <pc:docMk/>
            <pc:sldMk cId="3683880630" sldId="1115"/>
            <ac:spMk id="16" creationId="{D4F8B406-85F8-510C-51F8-B428E6D4AA73}"/>
          </ac:spMkLst>
        </pc:spChg>
        <pc:spChg chg="mod">
          <ac:chgData name="Literman, Robert" userId="9b26bcc0-91f8-4b89-a074-ffaa3f6cf708" providerId="ADAL" clId="{1844E5C7-3279-4C19-8CA8-AAD0551EBD91}" dt="2024-10-08T15:17:13.971" v="7468" actId="20577"/>
          <ac:spMkLst>
            <pc:docMk/>
            <pc:sldMk cId="3683880630" sldId="1115"/>
            <ac:spMk id="17" creationId="{C3902187-0B8B-9785-9E69-97986D1245F1}"/>
          </ac:spMkLst>
        </pc:spChg>
        <pc:spChg chg="mod">
          <ac:chgData name="Literman, Robert" userId="9b26bcc0-91f8-4b89-a074-ffaa3f6cf708" providerId="ADAL" clId="{1844E5C7-3279-4C19-8CA8-AAD0551EBD91}" dt="2024-10-08T15:17:26.266" v="7484" actId="20577"/>
          <ac:spMkLst>
            <pc:docMk/>
            <pc:sldMk cId="3683880630" sldId="1115"/>
            <ac:spMk id="18" creationId="{5CF399CF-2113-BD28-DB56-E1711DD61808}"/>
          </ac:spMkLst>
        </pc:spChg>
        <pc:spChg chg="mod">
          <ac:chgData name="Literman, Robert" userId="9b26bcc0-91f8-4b89-a074-ffaa3f6cf708" providerId="ADAL" clId="{1844E5C7-3279-4C19-8CA8-AAD0551EBD91}" dt="2024-10-08T15:17:39.867" v="7503" actId="20577"/>
          <ac:spMkLst>
            <pc:docMk/>
            <pc:sldMk cId="3683880630" sldId="1115"/>
            <ac:spMk id="19" creationId="{D8D88DFB-F3CF-01AB-3717-7F691C261064}"/>
          </ac:spMkLst>
        </pc:spChg>
        <pc:spChg chg="mod">
          <ac:chgData name="Literman, Robert" userId="9b26bcc0-91f8-4b89-a074-ffaa3f6cf708" providerId="ADAL" clId="{1844E5C7-3279-4C19-8CA8-AAD0551EBD91}" dt="2024-10-08T15:17:32.404" v="7495" actId="20577"/>
          <ac:spMkLst>
            <pc:docMk/>
            <pc:sldMk cId="3683880630" sldId="1115"/>
            <ac:spMk id="20" creationId="{05708C8C-06FB-EF37-7DA2-3C485D91B39C}"/>
          </ac:spMkLst>
        </pc:spChg>
        <pc:spChg chg="mod">
          <ac:chgData name="Literman, Robert" userId="9b26bcc0-91f8-4b89-a074-ffaa3f6cf708" providerId="ADAL" clId="{1844E5C7-3279-4C19-8CA8-AAD0551EBD91}" dt="2024-10-08T15:17:46.028" v="7513" actId="20577"/>
          <ac:spMkLst>
            <pc:docMk/>
            <pc:sldMk cId="3683880630" sldId="1115"/>
            <ac:spMk id="21" creationId="{528EDAEA-CDBC-04A1-6569-D2FC1B22606B}"/>
          </ac:spMkLst>
        </pc:spChg>
        <pc:picChg chg="del">
          <ac:chgData name="Literman, Robert" userId="9b26bcc0-91f8-4b89-a074-ffaa3f6cf708" providerId="ADAL" clId="{1844E5C7-3279-4C19-8CA8-AAD0551EBD91}" dt="2024-10-08T15:15:38.854" v="7424" actId="478"/>
          <ac:picMkLst>
            <pc:docMk/>
            <pc:sldMk cId="3683880630" sldId="1115"/>
            <ac:picMk id="2" creationId="{71B02CD7-2A03-0D03-7913-451D43D785EA}"/>
          </ac:picMkLst>
        </pc:picChg>
        <pc:picChg chg="add mod ord">
          <ac:chgData name="Literman, Robert" userId="9b26bcc0-91f8-4b89-a074-ffaa3f6cf708" providerId="ADAL" clId="{1844E5C7-3279-4C19-8CA8-AAD0551EBD91}" dt="2024-10-08T15:16:25.215" v="7441" actId="171"/>
          <ac:picMkLst>
            <pc:docMk/>
            <pc:sldMk cId="3683880630" sldId="1115"/>
            <ac:picMk id="3" creationId="{848AA37C-5905-BCA0-DB14-D1978D080084}"/>
          </ac:picMkLst>
        </pc:picChg>
      </pc:sldChg>
      <pc:sldChg chg="modSp add del mod">
        <pc:chgData name="Literman, Robert" userId="9b26bcc0-91f8-4b89-a074-ffaa3f6cf708" providerId="ADAL" clId="{1844E5C7-3279-4C19-8CA8-AAD0551EBD91}" dt="2024-10-08T17:14:55.540" v="8899" actId="47"/>
        <pc:sldMkLst>
          <pc:docMk/>
          <pc:sldMk cId="3761080100" sldId="1116"/>
        </pc:sldMkLst>
        <pc:spChg chg="mod">
          <ac:chgData name="Literman, Robert" userId="9b26bcc0-91f8-4b89-a074-ffaa3f6cf708" providerId="ADAL" clId="{1844E5C7-3279-4C19-8CA8-AAD0551EBD91}" dt="2024-10-08T15:37:13.918" v="7817" actId="20577"/>
          <ac:spMkLst>
            <pc:docMk/>
            <pc:sldMk cId="3761080100" sldId="1116"/>
            <ac:spMk id="4" creationId="{AFE645F6-8BE4-3C71-09C5-D900E27511B5}"/>
          </ac:spMkLst>
        </pc:spChg>
      </pc:sldChg>
      <pc:sldChg chg="addSp delSp modSp add mod delAnim modAnim modCm chgLayout">
        <pc:chgData name="Literman, Robert" userId="9b26bcc0-91f8-4b89-a074-ffaa3f6cf708" providerId="ADAL" clId="{1844E5C7-3279-4C19-8CA8-AAD0551EBD91}" dt="2024-10-17T13:35:14.710" v="9087"/>
        <pc:sldMkLst>
          <pc:docMk/>
          <pc:sldMk cId="2918289108" sldId="1117"/>
        </pc:sldMkLst>
        <pc:spChg chg="mod ord">
          <ac:chgData name="Literman, Robert" userId="9b26bcc0-91f8-4b89-a074-ffaa3f6cf708" providerId="ADAL" clId="{1844E5C7-3279-4C19-8CA8-AAD0551EBD91}" dt="2024-10-08T15:37:34.597" v="7818" actId="700"/>
          <ac:spMkLst>
            <pc:docMk/>
            <pc:sldMk cId="2918289108" sldId="1117"/>
            <ac:spMk id="5" creationId="{B0E2302A-1720-AF4B-92C3-BC4E73A0E376}"/>
          </ac:spMkLst>
        </pc:spChg>
        <pc:spChg chg="add mod ord">
          <ac:chgData name="Literman, Robert" userId="9b26bcc0-91f8-4b89-a074-ffaa3f6cf708" providerId="ADAL" clId="{1844E5C7-3279-4C19-8CA8-AAD0551EBD91}" dt="2024-10-17T13:17:37.615" v="9077" actId="20577"/>
          <ac:spMkLst>
            <pc:docMk/>
            <pc:sldMk cId="2918289108" sldId="1117"/>
            <ac:spMk id="6" creationId="{90BF502D-065A-DB02-9CB6-3A64E4977645}"/>
          </ac:spMkLst>
        </pc:spChg>
        <pc:spChg chg="add mod">
          <ac:chgData name="Literman, Robert" userId="9b26bcc0-91f8-4b89-a074-ffaa3f6cf708" providerId="ADAL" clId="{1844E5C7-3279-4C19-8CA8-AAD0551EBD91}" dt="2024-10-08T17:03:34.093" v="8682" actId="1036"/>
          <ac:spMkLst>
            <pc:docMk/>
            <pc:sldMk cId="2918289108" sldId="1117"/>
            <ac:spMk id="8" creationId="{D21E5344-4F67-C537-22B8-62D6C87EF596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9" creationId="{C79DC7FC-9B94-84C7-A242-7C6DBCD3A08A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0" creationId="{EE2060EE-E088-1197-43F3-066233BEFC9D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1" creationId="{B5F0C4A0-6A0E-CE5C-9643-7A42B35A3392}"/>
          </ac:spMkLst>
        </pc:spChg>
        <pc:spChg chg="add mod">
          <ac:chgData name="Literman, Robert" userId="9b26bcc0-91f8-4b89-a074-ffaa3f6cf708" providerId="ADAL" clId="{1844E5C7-3279-4C19-8CA8-AAD0551EBD91}" dt="2024-10-08T17:03:34.093" v="8682" actId="1036"/>
          <ac:spMkLst>
            <pc:docMk/>
            <pc:sldMk cId="2918289108" sldId="1117"/>
            <ac:spMk id="12" creationId="{C57D0732-5934-559F-6E1B-4FF3A427723B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3" creationId="{868B56CC-1B62-7D37-98E5-F266A1C2645F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4" creationId="{6417A0A2-A392-2FA1-357E-74F86A071920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5" creationId="{AD2ACF8C-FDD1-DD67-31B5-8A2217FE4C74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6" creationId="{D4F8B406-85F8-510C-51F8-B428E6D4AA73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7" creationId="{C3902187-0B8B-9785-9E69-97986D1245F1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8" creationId="{5CF399CF-2113-BD28-DB56-E1711DD61808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19" creationId="{D8D88DFB-F3CF-01AB-3717-7F691C261064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20" creationId="{05708C8C-06FB-EF37-7DA2-3C485D91B39C}"/>
          </ac:spMkLst>
        </pc:spChg>
        <pc:spChg chg="del">
          <ac:chgData name="Literman, Robert" userId="9b26bcc0-91f8-4b89-a074-ffaa3f6cf708" providerId="ADAL" clId="{1844E5C7-3279-4C19-8CA8-AAD0551EBD91}" dt="2024-10-08T15:35:12.533" v="7736" actId="478"/>
          <ac:spMkLst>
            <pc:docMk/>
            <pc:sldMk cId="2918289108" sldId="1117"/>
            <ac:spMk id="21" creationId="{528EDAEA-CDBC-04A1-6569-D2FC1B22606B}"/>
          </ac:spMkLst>
        </pc:spChg>
        <pc:spChg chg="add mod">
          <ac:chgData name="Literman, Robert" userId="9b26bcc0-91f8-4b89-a074-ffaa3f6cf708" providerId="ADAL" clId="{1844E5C7-3279-4C19-8CA8-AAD0551EBD91}" dt="2024-10-08T17:03:34.093" v="8682" actId="1036"/>
          <ac:spMkLst>
            <pc:docMk/>
            <pc:sldMk cId="2918289108" sldId="1117"/>
            <ac:spMk id="22" creationId="{03E5B06E-D3C7-23A6-3651-555F1553FBAC}"/>
          </ac:spMkLst>
        </pc:spChg>
        <pc:spChg chg="add mod">
          <ac:chgData name="Literman, Robert" userId="9b26bcc0-91f8-4b89-a074-ffaa3f6cf708" providerId="ADAL" clId="{1844E5C7-3279-4C19-8CA8-AAD0551EBD91}" dt="2024-10-08T17:03:34.093" v="8682" actId="1036"/>
          <ac:spMkLst>
            <pc:docMk/>
            <pc:sldMk cId="2918289108" sldId="1117"/>
            <ac:spMk id="23" creationId="{782B41C3-91DB-FD11-E05B-C4F81CDCF9A1}"/>
          </ac:spMkLst>
        </pc:spChg>
        <pc:spChg chg="add del">
          <ac:chgData name="Literman, Robert" userId="9b26bcc0-91f8-4b89-a074-ffaa3f6cf708" providerId="ADAL" clId="{1844E5C7-3279-4C19-8CA8-AAD0551EBD91}" dt="2024-10-08T15:47:07.476" v="8183" actId="22"/>
          <ac:spMkLst>
            <pc:docMk/>
            <pc:sldMk cId="2918289108" sldId="1117"/>
            <ac:spMk id="25" creationId="{437D1DFD-B463-89DF-72ED-32D7EEB862E3}"/>
          </ac:spMkLst>
        </pc:spChg>
        <pc:spChg chg="add mod">
          <ac:chgData name="Literman, Robert" userId="9b26bcc0-91f8-4b89-a074-ffaa3f6cf708" providerId="ADAL" clId="{1844E5C7-3279-4C19-8CA8-AAD0551EBD91}" dt="2024-10-08T16:57:27.052" v="8564"/>
          <ac:spMkLst>
            <pc:docMk/>
            <pc:sldMk cId="2918289108" sldId="1117"/>
            <ac:spMk id="26" creationId="{3CB5B834-53A3-0C65-E0F9-AF0BEE6D3D8D}"/>
          </ac:spMkLst>
        </pc:spChg>
        <pc:spChg chg="add mod">
          <ac:chgData name="Literman, Robert" userId="9b26bcc0-91f8-4b89-a074-ffaa3f6cf708" providerId="ADAL" clId="{1844E5C7-3279-4C19-8CA8-AAD0551EBD91}" dt="2024-10-08T16:57:27.052" v="8564"/>
          <ac:spMkLst>
            <pc:docMk/>
            <pc:sldMk cId="2918289108" sldId="1117"/>
            <ac:spMk id="27" creationId="{C73C806F-F478-FE88-0EF1-87E5889B1674}"/>
          </ac:spMkLst>
        </pc:spChg>
        <pc:spChg chg="add mod">
          <ac:chgData name="Literman, Robert" userId="9b26bcc0-91f8-4b89-a074-ffaa3f6cf708" providerId="ADAL" clId="{1844E5C7-3279-4C19-8CA8-AAD0551EBD91}" dt="2024-10-08T17:03:34.093" v="8682" actId="1036"/>
          <ac:spMkLst>
            <pc:docMk/>
            <pc:sldMk cId="2918289108" sldId="1117"/>
            <ac:spMk id="28" creationId="{CDB28E2E-B03F-EC43-022E-719AA3B49637}"/>
          </ac:spMkLst>
        </pc:spChg>
        <pc:spChg chg="add mod">
          <ac:chgData name="Literman, Robert" userId="9b26bcc0-91f8-4b89-a074-ffaa3f6cf708" providerId="ADAL" clId="{1844E5C7-3279-4C19-8CA8-AAD0551EBD91}" dt="2024-10-08T17:03:34.093" v="8682" actId="1036"/>
          <ac:spMkLst>
            <pc:docMk/>
            <pc:sldMk cId="2918289108" sldId="1117"/>
            <ac:spMk id="29" creationId="{F2E94DFC-8AF3-033F-4BE4-1A3C2EBDFC1F}"/>
          </ac:spMkLst>
        </pc:spChg>
        <pc:picChg chg="del">
          <ac:chgData name="Literman, Robert" userId="9b26bcc0-91f8-4b89-a074-ffaa3f6cf708" providerId="ADAL" clId="{1844E5C7-3279-4C19-8CA8-AAD0551EBD91}" dt="2024-10-08T15:35:12.533" v="7736" actId="478"/>
          <ac:picMkLst>
            <pc:docMk/>
            <pc:sldMk cId="2918289108" sldId="1117"/>
            <ac:picMk id="3" creationId="{848AA37C-5905-BCA0-DB14-D1978D080084}"/>
          </ac:picMkLst>
        </pc:picChg>
        <pc:picChg chg="add del mod modCrop">
          <ac:chgData name="Literman, Robert" userId="9b26bcc0-91f8-4b89-a074-ffaa3f6cf708" providerId="ADAL" clId="{1844E5C7-3279-4C19-8CA8-AAD0551EBD91}" dt="2024-10-08T15:36:18.980" v="7747" actId="478"/>
          <ac:picMkLst>
            <pc:docMk/>
            <pc:sldMk cId="2918289108" sldId="1117"/>
            <ac:picMk id="4" creationId="{FD793E18-23DE-7169-F973-FAF9A64D23B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7:02:00.948" v="8654"/>
              <pc2:cmMkLst xmlns:pc2="http://schemas.microsoft.com/office/powerpoint/2019/9/main/command">
                <pc:docMk/>
                <pc:sldMk cId="2918289108" sldId="1117"/>
                <pc2:cmMk id="{2B54F7F6-C65A-7B46-A31D-D06D80FF1DC3}"/>
              </pc2:cmMkLst>
            </pc226:cmChg>
          </p:ext>
        </pc:extLst>
      </pc:sldChg>
      <pc:sldChg chg="modSp add del mod">
        <pc:chgData name="Literman, Robert" userId="9b26bcc0-91f8-4b89-a074-ffaa3f6cf708" providerId="ADAL" clId="{1844E5C7-3279-4C19-8CA8-AAD0551EBD91}" dt="2024-10-08T17:00:26.400" v="8628" actId="47"/>
        <pc:sldMkLst>
          <pc:docMk/>
          <pc:sldMk cId="3382736507" sldId="1118"/>
        </pc:sldMkLst>
        <pc:spChg chg="mod">
          <ac:chgData name="Literman, Robert" userId="9b26bcc0-91f8-4b89-a074-ffaa3f6cf708" providerId="ADAL" clId="{1844E5C7-3279-4C19-8CA8-AAD0551EBD91}" dt="2024-10-08T15:47:47.683" v="8196" actId="207"/>
          <ac:spMkLst>
            <pc:docMk/>
            <pc:sldMk cId="3382736507" sldId="1118"/>
            <ac:spMk id="8" creationId="{D21E5344-4F67-C537-22B8-62D6C87EF596}"/>
          </ac:spMkLst>
        </pc:spChg>
        <pc:spChg chg="mod">
          <ac:chgData name="Literman, Robert" userId="9b26bcc0-91f8-4b89-a074-ffaa3f6cf708" providerId="ADAL" clId="{1844E5C7-3279-4C19-8CA8-AAD0551EBD91}" dt="2024-10-08T15:47:33.638" v="8194" actId="1037"/>
          <ac:spMkLst>
            <pc:docMk/>
            <pc:sldMk cId="3382736507" sldId="1118"/>
            <ac:spMk id="12" creationId="{C57D0732-5934-559F-6E1B-4FF3A427723B}"/>
          </ac:spMkLst>
        </pc:spChg>
        <pc:spChg chg="mod">
          <ac:chgData name="Literman, Robert" userId="9b26bcc0-91f8-4b89-a074-ffaa3f6cf708" providerId="ADAL" clId="{1844E5C7-3279-4C19-8CA8-AAD0551EBD91}" dt="2024-10-08T15:48:05.933" v="8198" actId="207"/>
          <ac:spMkLst>
            <pc:docMk/>
            <pc:sldMk cId="3382736507" sldId="1118"/>
            <ac:spMk id="22" creationId="{03E5B06E-D3C7-23A6-3651-555F1553FBAC}"/>
          </ac:spMkLst>
        </pc:spChg>
        <pc:spChg chg="mod">
          <ac:chgData name="Literman, Robert" userId="9b26bcc0-91f8-4b89-a074-ffaa3f6cf708" providerId="ADAL" clId="{1844E5C7-3279-4C19-8CA8-AAD0551EBD91}" dt="2024-10-08T15:47:33.638" v="8194" actId="1037"/>
          <ac:spMkLst>
            <pc:docMk/>
            <pc:sldMk cId="3382736507" sldId="1118"/>
            <ac:spMk id="23" creationId="{782B41C3-91DB-FD11-E05B-C4F81CDCF9A1}"/>
          </ac:spMkLst>
        </pc:spChg>
      </pc:sldChg>
      <pc:sldChg chg="addSp delSp modSp add mod delAnim modAnim modCm">
        <pc:chgData name="Literman, Robert" userId="9b26bcc0-91f8-4b89-a074-ffaa3f6cf708" providerId="ADAL" clId="{1844E5C7-3279-4C19-8CA8-AAD0551EBD91}" dt="2024-10-17T11:10:07.439" v="9046" actId="1076"/>
        <pc:sldMkLst>
          <pc:docMk/>
          <pc:sldMk cId="1221382212" sldId="1119"/>
        </pc:sldMkLst>
        <pc:spChg chg="add">
          <ac:chgData name="Literman, Robert" userId="9b26bcc0-91f8-4b89-a074-ffaa3f6cf708" providerId="ADAL" clId="{1844E5C7-3279-4C19-8CA8-AAD0551EBD91}" dt="2024-10-08T15:58:05.479" v="8201"/>
          <ac:spMkLst>
            <pc:docMk/>
            <pc:sldMk cId="1221382212" sldId="1119"/>
            <ac:spMk id="2" creationId="{5F6F4B86-3104-494B-18BF-2870F184966A}"/>
          </ac:spMkLst>
        </pc:spChg>
        <pc:spChg chg="mod">
          <ac:chgData name="Literman, Robert" userId="9b26bcc0-91f8-4b89-a074-ffaa3f6cf708" providerId="ADAL" clId="{1844E5C7-3279-4C19-8CA8-AAD0551EBD91}" dt="2024-10-17T11:10:02.773" v="9045" actId="20577"/>
          <ac:spMkLst>
            <pc:docMk/>
            <pc:sldMk cId="1221382212" sldId="1119"/>
            <ac:spMk id="6" creationId="{90BF502D-065A-DB02-9CB6-3A64E4977645}"/>
          </ac:spMkLst>
        </pc:spChg>
        <pc:spChg chg="add">
          <ac:chgData name="Literman, Robert" userId="9b26bcc0-91f8-4b89-a074-ffaa3f6cf708" providerId="ADAL" clId="{1844E5C7-3279-4C19-8CA8-AAD0551EBD91}" dt="2024-10-08T16:05:32.435" v="8236"/>
          <ac:spMkLst>
            <pc:docMk/>
            <pc:sldMk cId="1221382212" sldId="1119"/>
            <ac:spMk id="7" creationId="{522D544A-663D-D1E9-83BA-0C45E8E50F52}"/>
          </ac:spMkLst>
        </pc:spChg>
        <pc:spChg chg="del">
          <ac:chgData name="Literman, Robert" userId="9b26bcc0-91f8-4b89-a074-ffaa3f6cf708" providerId="ADAL" clId="{1844E5C7-3279-4C19-8CA8-AAD0551EBD91}" dt="2024-10-08T15:54:10.062" v="8200" actId="478"/>
          <ac:spMkLst>
            <pc:docMk/>
            <pc:sldMk cId="1221382212" sldId="1119"/>
            <ac:spMk id="8" creationId="{D21E5344-4F67-C537-22B8-62D6C87EF596}"/>
          </ac:spMkLst>
        </pc:spChg>
        <pc:spChg chg="add mod">
          <ac:chgData name="Literman, Robert" userId="9b26bcc0-91f8-4b89-a074-ffaa3f6cf708" providerId="ADAL" clId="{1844E5C7-3279-4C19-8CA8-AAD0551EBD91}" dt="2024-10-08T16:56:35.328" v="8537" actId="1076"/>
          <ac:spMkLst>
            <pc:docMk/>
            <pc:sldMk cId="1221382212" sldId="1119"/>
            <ac:spMk id="10" creationId="{4E92937F-FFC4-63DF-25EC-2679511A7773}"/>
          </ac:spMkLst>
        </pc:spChg>
        <pc:spChg chg="add del mod">
          <ac:chgData name="Literman, Robert" userId="9b26bcc0-91f8-4b89-a074-ffaa3f6cf708" providerId="ADAL" clId="{1844E5C7-3279-4C19-8CA8-AAD0551EBD91}" dt="2024-10-08T16:56:20.724" v="8533"/>
          <ac:spMkLst>
            <pc:docMk/>
            <pc:sldMk cId="1221382212" sldId="1119"/>
            <ac:spMk id="11" creationId="{F6AE5082-4972-CF9B-3116-0BD29FBC5FA3}"/>
          </ac:spMkLst>
        </pc:spChg>
        <pc:spChg chg="del">
          <ac:chgData name="Literman, Robert" userId="9b26bcc0-91f8-4b89-a074-ffaa3f6cf708" providerId="ADAL" clId="{1844E5C7-3279-4C19-8CA8-AAD0551EBD91}" dt="2024-10-08T15:54:10.062" v="8200" actId="478"/>
          <ac:spMkLst>
            <pc:docMk/>
            <pc:sldMk cId="1221382212" sldId="1119"/>
            <ac:spMk id="12" creationId="{C57D0732-5934-559F-6E1B-4FF3A427723B}"/>
          </ac:spMkLst>
        </pc:spChg>
        <pc:spChg chg="add">
          <ac:chgData name="Literman, Robert" userId="9b26bcc0-91f8-4b89-a074-ffaa3f6cf708" providerId="ADAL" clId="{1844E5C7-3279-4C19-8CA8-AAD0551EBD91}" dt="2024-10-08T16:55:18.789" v="8483"/>
          <ac:spMkLst>
            <pc:docMk/>
            <pc:sldMk cId="1221382212" sldId="1119"/>
            <ac:spMk id="13" creationId="{01AA023B-744B-B701-028D-A82C119BD1E6}"/>
          </ac:spMkLst>
        </pc:spChg>
        <pc:spChg chg="del">
          <ac:chgData name="Literman, Robert" userId="9b26bcc0-91f8-4b89-a074-ffaa3f6cf708" providerId="ADAL" clId="{1844E5C7-3279-4C19-8CA8-AAD0551EBD91}" dt="2024-10-08T15:54:10.062" v="8200" actId="478"/>
          <ac:spMkLst>
            <pc:docMk/>
            <pc:sldMk cId="1221382212" sldId="1119"/>
            <ac:spMk id="22" creationId="{03E5B06E-D3C7-23A6-3651-555F1553FBAC}"/>
          </ac:spMkLst>
        </pc:spChg>
        <pc:spChg chg="del">
          <ac:chgData name="Literman, Robert" userId="9b26bcc0-91f8-4b89-a074-ffaa3f6cf708" providerId="ADAL" clId="{1844E5C7-3279-4C19-8CA8-AAD0551EBD91}" dt="2024-10-08T15:54:10.062" v="8200" actId="478"/>
          <ac:spMkLst>
            <pc:docMk/>
            <pc:sldMk cId="1221382212" sldId="1119"/>
            <ac:spMk id="23" creationId="{782B41C3-91DB-FD11-E05B-C4F81CDCF9A1}"/>
          </ac:spMkLst>
        </pc:spChg>
        <pc:picChg chg="add del mod">
          <ac:chgData name="Literman, Robert" userId="9b26bcc0-91f8-4b89-a074-ffaa3f6cf708" providerId="ADAL" clId="{1844E5C7-3279-4C19-8CA8-AAD0551EBD91}" dt="2024-10-08T15:58:23.530" v="8207" actId="478"/>
          <ac:picMkLst>
            <pc:docMk/>
            <pc:sldMk cId="1221382212" sldId="1119"/>
            <ac:picMk id="3" creationId="{864DD217-2723-022E-F603-FF621C0C9CAA}"/>
          </ac:picMkLst>
        </pc:picChg>
        <pc:picChg chg="add del mod">
          <ac:chgData name="Literman, Robert" userId="9b26bcc0-91f8-4b89-a074-ffaa3f6cf708" providerId="ADAL" clId="{1844E5C7-3279-4C19-8CA8-AAD0551EBD91}" dt="2024-10-08T16:05:31.851" v="8235" actId="478"/>
          <ac:picMkLst>
            <pc:docMk/>
            <pc:sldMk cId="1221382212" sldId="1119"/>
            <ac:picMk id="4" creationId="{33F520C9-3C78-D7AD-6638-E82C34605DA9}"/>
          </ac:picMkLst>
        </pc:picChg>
        <pc:picChg chg="add del mod">
          <ac:chgData name="Literman, Robert" userId="9b26bcc0-91f8-4b89-a074-ffaa3f6cf708" providerId="ADAL" clId="{1844E5C7-3279-4C19-8CA8-AAD0551EBD91}" dt="2024-10-08T16:55:18.311" v="8482" actId="478"/>
          <ac:picMkLst>
            <pc:docMk/>
            <pc:sldMk cId="1221382212" sldId="1119"/>
            <ac:picMk id="9" creationId="{F76A77A4-3165-29CC-D281-2A551635C7C4}"/>
          </ac:picMkLst>
        </pc:picChg>
        <pc:picChg chg="add mod ord">
          <ac:chgData name="Literman, Robert" userId="9b26bcc0-91f8-4b89-a074-ffaa3f6cf708" providerId="ADAL" clId="{1844E5C7-3279-4C19-8CA8-AAD0551EBD91}" dt="2024-10-17T11:10:07.439" v="9046" actId="1076"/>
          <ac:picMkLst>
            <pc:docMk/>
            <pc:sldMk cId="1221382212" sldId="1119"/>
            <ac:picMk id="14" creationId="{387F7685-AA7F-9A6E-AC25-46D7867ADBEF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6:56:53.136" v="8538"/>
              <pc2:cmMkLst xmlns:pc2="http://schemas.microsoft.com/office/powerpoint/2019/9/main/command">
                <pc:docMk/>
                <pc:sldMk cId="1221382212" sldId="1119"/>
                <pc2:cmMk id="{CABD050C-A324-2048-A0E3-1A1CF9FD5CFC}"/>
              </pc2:cmMkLst>
              <pc226:cmRplyChg chg="add">
                <pc226:chgData name="Literman, Robert" userId="9b26bcc0-91f8-4b89-a074-ffaa3f6cf708" providerId="ADAL" clId="{1844E5C7-3279-4C19-8CA8-AAD0551EBD91}" dt="2024-10-08T16:23:32.326" v="8282"/>
                <pc2:cmRplyMkLst xmlns:pc2="http://schemas.microsoft.com/office/powerpoint/2019/9/main/command">
                  <pc:docMk/>
                  <pc:sldMk cId="1221382212" sldId="1119"/>
                  <pc2:cmMk id="{CABD050C-A324-2048-A0E3-1A1CF9FD5CFC}"/>
                  <pc2:cmRplyMk id="{529D3080-CC43-4134-9B04-0C9E88A18F74}"/>
                </pc2:cmRplyMkLst>
              </pc226:cmRplyChg>
            </pc226:cmChg>
          </p:ext>
        </pc:extLst>
      </pc:sldChg>
      <pc:sldChg chg="addSp delSp modSp new mod modAnim">
        <pc:chgData name="Literman, Robert" userId="9b26bcc0-91f8-4b89-a074-ffaa3f6cf708" providerId="ADAL" clId="{1844E5C7-3279-4C19-8CA8-AAD0551EBD91}" dt="2024-10-17T13:15:35.855" v="9076" actId="14100"/>
        <pc:sldMkLst>
          <pc:docMk/>
          <pc:sldMk cId="1807261307" sldId="1120"/>
        </pc:sldMkLst>
        <pc:spChg chg="add mod">
          <ac:chgData name="Literman, Robert" userId="9b26bcc0-91f8-4b89-a074-ffaa3f6cf708" providerId="ADAL" clId="{1844E5C7-3279-4C19-8CA8-AAD0551EBD91}" dt="2024-10-17T13:15:35.855" v="9076" actId="14100"/>
          <ac:spMkLst>
            <pc:docMk/>
            <pc:sldMk cId="1807261307" sldId="1120"/>
            <ac:spMk id="2" creationId="{8C563486-5F99-CBDC-4DB3-A4214337076D}"/>
          </ac:spMkLst>
        </pc:spChg>
        <pc:spChg chg="del">
          <ac:chgData name="Literman, Robert" userId="9b26bcc0-91f8-4b89-a074-ffaa3f6cf708" providerId="ADAL" clId="{1844E5C7-3279-4C19-8CA8-AAD0551EBD91}" dt="2024-10-08T16:41:55.935" v="8324" actId="478"/>
          <ac:spMkLst>
            <pc:docMk/>
            <pc:sldMk cId="1807261307" sldId="1120"/>
            <ac:spMk id="2" creationId="{8FF87635-F164-6878-B2C3-F4F7B8D987C4}"/>
          </ac:spMkLst>
        </pc:spChg>
        <pc:spChg chg="del">
          <ac:chgData name="Literman, Robert" userId="9b26bcc0-91f8-4b89-a074-ffaa3f6cf708" providerId="ADAL" clId="{1844E5C7-3279-4C19-8CA8-AAD0551EBD91}" dt="2024-10-08T16:41:30.044" v="8309"/>
          <ac:spMkLst>
            <pc:docMk/>
            <pc:sldMk cId="1807261307" sldId="1120"/>
            <ac:spMk id="3" creationId="{C9113841-7E4C-541A-FE03-990731C38FAB}"/>
          </ac:spMkLst>
        </pc:spChg>
        <pc:spChg chg="add mod">
          <ac:chgData name="Literman, Robert" userId="9b26bcc0-91f8-4b89-a074-ffaa3f6cf708" providerId="ADAL" clId="{1844E5C7-3279-4C19-8CA8-AAD0551EBD91}" dt="2024-10-08T16:47:51.387" v="8444" actId="1035"/>
          <ac:spMkLst>
            <pc:docMk/>
            <pc:sldMk cId="1807261307" sldId="1120"/>
            <ac:spMk id="5" creationId="{3C54956C-7691-02D0-631F-15EB1C768E6A}"/>
          </ac:spMkLst>
        </pc:spChg>
        <pc:graphicFrameChg chg="add mod modGraphic">
          <ac:chgData name="Literman, Robert" userId="9b26bcc0-91f8-4b89-a074-ffaa3f6cf708" providerId="ADAL" clId="{1844E5C7-3279-4C19-8CA8-AAD0551EBD91}" dt="2024-10-08T16:47:47.032" v="8421" actId="20577"/>
          <ac:graphicFrameMkLst>
            <pc:docMk/>
            <pc:sldMk cId="1807261307" sldId="1120"/>
            <ac:graphicFrameMk id="4" creationId="{88830318-A6F7-CD86-876E-7516DBC9DAC6}"/>
          </ac:graphicFrameMkLst>
        </pc:graphicFrameChg>
      </pc:sldChg>
      <pc:sldChg chg="modSp add del delCm">
        <pc:chgData name="Literman, Robert" userId="9b26bcc0-91f8-4b89-a074-ffaa3f6cf708" providerId="ADAL" clId="{1844E5C7-3279-4C19-8CA8-AAD0551EBD91}" dt="2024-10-08T17:03:42.763" v="8684" actId="47"/>
        <pc:sldMkLst>
          <pc:docMk/>
          <pc:sldMk cId="1776400097" sldId="1121"/>
        </pc:sldMkLst>
        <pc:spChg chg="mod">
          <ac:chgData name="Literman, Robert" userId="9b26bcc0-91f8-4b89-a074-ffaa3f6cf708" providerId="ADAL" clId="{1844E5C7-3279-4C19-8CA8-AAD0551EBD91}" dt="2024-10-08T17:02:20.280" v="8656" actId="207"/>
          <ac:spMkLst>
            <pc:docMk/>
            <pc:sldMk cId="1776400097" sldId="1121"/>
            <ac:spMk id="8" creationId="{D21E5344-4F67-C537-22B8-62D6C87EF596}"/>
          </ac:spMkLst>
        </pc:spChg>
        <pc:spChg chg="mod">
          <ac:chgData name="Literman, Robert" userId="9b26bcc0-91f8-4b89-a074-ffaa3f6cf708" providerId="ADAL" clId="{1844E5C7-3279-4C19-8CA8-AAD0551EBD91}" dt="2024-10-08T17:02:30.897" v="8657" actId="207"/>
          <ac:spMkLst>
            <pc:docMk/>
            <pc:sldMk cId="1776400097" sldId="1121"/>
            <ac:spMk id="22" creationId="{03E5B06E-D3C7-23A6-3651-555F1553FBA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Literman, Robert" userId="9b26bcc0-91f8-4b89-a074-ffaa3f6cf708" providerId="ADAL" clId="{1844E5C7-3279-4C19-8CA8-AAD0551EBD91}" dt="2024-10-08T17:02:06.273" v="8655"/>
              <pc2:cmMkLst xmlns:pc2="http://schemas.microsoft.com/office/powerpoint/2019/9/main/command">
                <pc:docMk/>
                <pc:sldMk cId="1776400097" sldId="1121"/>
                <pc2:cmMk id="{EB9F64D6-7FA2-4657-8C32-F835E99E2AD0}"/>
              </pc2:cmMkLst>
            </pc226:cmChg>
          </p:ext>
        </pc:extLst>
      </pc:sldChg>
      <pc:sldChg chg="modSp add del mod modAnim">
        <pc:chgData name="Literman, Robert" userId="9b26bcc0-91f8-4b89-a074-ffaa3f6cf708" providerId="ADAL" clId="{1844E5C7-3279-4C19-8CA8-AAD0551EBD91}" dt="2024-10-17T13:17:54.113" v="9078" actId="20577"/>
        <pc:sldMkLst>
          <pc:docMk/>
          <pc:sldMk cId="2297026481" sldId="1121"/>
        </pc:sldMkLst>
        <pc:spChg chg="mod">
          <ac:chgData name="Literman, Robert" userId="9b26bcc0-91f8-4b89-a074-ffaa3f6cf708" providerId="ADAL" clId="{1844E5C7-3279-4C19-8CA8-AAD0551EBD91}" dt="2024-10-17T13:17:54.113" v="9078" actId="20577"/>
          <ac:spMkLst>
            <pc:docMk/>
            <pc:sldMk cId="2297026481" sldId="1121"/>
            <ac:spMk id="6" creationId="{90BF502D-065A-DB02-9CB6-3A64E4977645}"/>
          </ac:spMkLst>
        </pc:spChg>
        <pc:spChg chg="mod">
          <ac:chgData name="Literman, Robert" userId="9b26bcc0-91f8-4b89-a074-ffaa3f6cf708" providerId="ADAL" clId="{1844E5C7-3279-4C19-8CA8-AAD0551EBD91}" dt="2024-10-08T17:07:02.687" v="8712" actId="207"/>
          <ac:spMkLst>
            <pc:docMk/>
            <pc:sldMk cId="2297026481" sldId="1121"/>
            <ac:spMk id="8" creationId="{D21E5344-4F67-C537-22B8-62D6C87EF596}"/>
          </ac:spMkLst>
        </pc:spChg>
        <pc:spChg chg="mod">
          <ac:chgData name="Literman, Robert" userId="9b26bcc0-91f8-4b89-a074-ffaa3f6cf708" providerId="ADAL" clId="{1844E5C7-3279-4C19-8CA8-AAD0551EBD91}" dt="2024-10-08T17:07:18.984" v="8713" actId="207"/>
          <ac:spMkLst>
            <pc:docMk/>
            <pc:sldMk cId="2297026481" sldId="1121"/>
            <ac:spMk id="22" creationId="{03E5B06E-D3C7-23A6-3651-555F1553FBAC}"/>
          </ac:spMkLst>
        </pc:spChg>
        <pc:spChg chg="mod">
          <ac:chgData name="Literman, Robert" userId="9b26bcc0-91f8-4b89-a074-ffaa3f6cf708" providerId="ADAL" clId="{1844E5C7-3279-4C19-8CA8-AAD0551EBD91}" dt="2024-10-08T17:09:46.191" v="8727" actId="14100"/>
          <ac:spMkLst>
            <pc:docMk/>
            <pc:sldMk cId="2297026481" sldId="1121"/>
            <ac:spMk id="23" creationId="{782B41C3-91DB-FD11-E05B-C4F81CDCF9A1}"/>
          </ac:spMkLst>
        </pc:spChg>
      </pc:sldChg>
      <pc:sldChg chg="modSp add mod modAnim">
        <pc:chgData name="Literman, Robert" userId="9b26bcc0-91f8-4b89-a074-ffaa3f6cf708" providerId="ADAL" clId="{1844E5C7-3279-4C19-8CA8-AAD0551EBD91}" dt="2024-10-08T17:40:19.208" v="9016"/>
        <pc:sldMkLst>
          <pc:docMk/>
          <pc:sldMk cId="3020506324" sldId="1122"/>
        </pc:sldMkLst>
        <pc:spChg chg="mod">
          <ac:chgData name="Literman, Robert" userId="9b26bcc0-91f8-4b89-a074-ffaa3f6cf708" providerId="ADAL" clId="{1844E5C7-3279-4C19-8CA8-AAD0551EBD91}" dt="2024-10-08T17:13:14.466" v="8848" actId="20577"/>
          <ac:spMkLst>
            <pc:docMk/>
            <pc:sldMk cId="3020506324" sldId="1122"/>
            <ac:spMk id="4" creationId="{AFE645F6-8BE4-3C71-09C5-D900E27511B5}"/>
          </ac:spMkLst>
        </pc:spChg>
        <pc:spChg chg="mod">
          <ac:chgData name="Literman, Robert" userId="9b26bcc0-91f8-4b89-a074-ffaa3f6cf708" providerId="ADAL" clId="{1844E5C7-3279-4C19-8CA8-AAD0551EBD91}" dt="2024-10-08T17:13:52.876" v="8875" actId="20577"/>
          <ac:spMkLst>
            <pc:docMk/>
            <pc:sldMk cId="3020506324" sldId="1122"/>
            <ac:spMk id="25" creationId="{40D717C9-E561-E0E8-851B-E954F9879E0E}"/>
          </ac:spMkLst>
        </pc:spChg>
        <pc:spChg chg="mod">
          <ac:chgData name="Literman, Robert" userId="9b26bcc0-91f8-4b89-a074-ffaa3f6cf708" providerId="ADAL" clId="{1844E5C7-3279-4C19-8CA8-AAD0551EBD91}" dt="2024-10-08T17:14:31.668" v="8898" actId="20577"/>
          <ac:spMkLst>
            <pc:docMk/>
            <pc:sldMk cId="3020506324" sldId="1122"/>
            <ac:spMk id="31" creationId="{64D187A1-AFF7-8E14-81A4-1A543F070778}"/>
          </ac:spMkLst>
        </pc:spChg>
      </pc:sldChg>
      <pc:sldChg chg="modSp add del mod modCm">
        <pc:chgData name="Literman, Robert" userId="9b26bcc0-91f8-4b89-a074-ffaa3f6cf708" providerId="ADAL" clId="{1844E5C7-3279-4C19-8CA8-AAD0551EBD91}" dt="2024-10-08T17:06:47.663" v="8710" actId="47"/>
        <pc:sldMkLst>
          <pc:docMk/>
          <pc:sldMk cId="3870165575" sldId="1122"/>
        </pc:sldMkLst>
        <pc:spChg chg="mod">
          <ac:chgData name="Literman, Robert" userId="9b26bcc0-91f8-4b89-a074-ffaa3f6cf708" providerId="ADAL" clId="{1844E5C7-3279-4C19-8CA8-AAD0551EBD91}" dt="2024-10-08T17:06:33.187" v="8696" actId="1036"/>
          <ac:spMkLst>
            <pc:docMk/>
            <pc:sldMk cId="3870165575" sldId="1122"/>
            <ac:spMk id="8" creationId="{D21E5344-4F67-C537-22B8-62D6C87EF596}"/>
          </ac:spMkLst>
        </pc:spChg>
        <pc:spChg chg="mod">
          <ac:chgData name="Literman, Robert" userId="9b26bcc0-91f8-4b89-a074-ffaa3f6cf708" providerId="ADAL" clId="{1844E5C7-3279-4C19-8CA8-AAD0551EBD91}" dt="2024-10-08T17:06:33.187" v="8696" actId="1036"/>
          <ac:spMkLst>
            <pc:docMk/>
            <pc:sldMk cId="3870165575" sldId="1122"/>
            <ac:spMk id="12" creationId="{C57D0732-5934-559F-6E1B-4FF3A427723B}"/>
          </ac:spMkLst>
        </pc:spChg>
        <pc:spChg chg="mod">
          <ac:chgData name="Literman, Robert" userId="9b26bcc0-91f8-4b89-a074-ffaa3f6cf708" providerId="ADAL" clId="{1844E5C7-3279-4C19-8CA8-AAD0551EBD91}" dt="2024-10-08T17:06:33.187" v="8696" actId="1036"/>
          <ac:spMkLst>
            <pc:docMk/>
            <pc:sldMk cId="3870165575" sldId="1122"/>
            <ac:spMk id="22" creationId="{03E5B06E-D3C7-23A6-3651-555F1553FBAC}"/>
          </ac:spMkLst>
        </pc:spChg>
        <pc:spChg chg="mod">
          <ac:chgData name="Literman, Robert" userId="9b26bcc0-91f8-4b89-a074-ffaa3f6cf708" providerId="ADAL" clId="{1844E5C7-3279-4C19-8CA8-AAD0551EBD91}" dt="2024-10-08T17:06:38.499" v="8709" actId="1036"/>
          <ac:spMkLst>
            <pc:docMk/>
            <pc:sldMk cId="3870165575" sldId="1122"/>
            <ac:spMk id="23" creationId="{782B41C3-91DB-FD11-E05B-C4F81CDCF9A1}"/>
          </ac:spMkLst>
        </pc:spChg>
        <pc:spChg chg="mod">
          <ac:chgData name="Literman, Robert" userId="9b26bcc0-91f8-4b89-a074-ffaa3f6cf708" providerId="ADAL" clId="{1844E5C7-3279-4C19-8CA8-AAD0551EBD91}" dt="2024-10-08T17:06:33.187" v="8696" actId="1036"/>
          <ac:spMkLst>
            <pc:docMk/>
            <pc:sldMk cId="3870165575" sldId="1122"/>
            <ac:spMk id="28" creationId="{CDB28E2E-B03F-EC43-022E-719AA3B49637}"/>
          </ac:spMkLst>
        </pc:spChg>
        <pc:spChg chg="mod">
          <ac:chgData name="Literman, Robert" userId="9b26bcc0-91f8-4b89-a074-ffaa3f6cf708" providerId="ADAL" clId="{1844E5C7-3279-4C19-8CA8-AAD0551EBD91}" dt="2024-10-08T17:06:33.187" v="8696" actId="1036"/>
          <ac:spMkLst>
            <pc:docMk/>
            <pc:sldMk cId="3870165575" sldId="1122"/>
            <ac:spMk id="29" creationId="{F2E94DFC-8AF3-033F-4BE4-1A3C2EBDFC1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Literman, Robert" userId="9b26bcc0-91f8-4b89-a074-ffaa3f6cf708" providerId="ADAL" clId="{1844E5C7-3279-4C19-8CA8-AAD0551EBD91}" dt="2024-10-08T17:05:57.231" v="8687"/>
              <pc2:cmMkLst xmlns:pc2="http://schemas.microsoft.com/office/powerpoint/2019/9/main/command">
                <pc:docMk/>
                <pc:sldMk cId="3870165575" sldId="1122"/>
                <pc2:cmMk id="{FE540C27-C782-4924-B332-7C70D789FE1B}"/>
              </pc2:cmMkLst>
            </pc226:cmChg>
          </p:ext>
        </pc:extLst>
      </pc:sldChg>
    </pc:docChg>
  </pc:docChgLst>
  <pc:docChgLst>
    <pc:chgData name="Pettengill, James" userId="7d7352b4-70d4-4f25-a8f5-2ef1f592d245" providerId="ADAL" clId="{4C0868E5-91E9-E04F-B076-0DF63F7E60D9}"/>
    <pc:docChg chg="modSld">
      <pc:chgData name="Pettengill, James" userId="7d7352b4-70d4-4f25-a8f5-2ef1f592d245" providerId="ADAL" clId="{4C0868E5-91E9-E04F-B076-0DF63F7E60D9}" dt="2024-10-08T16:25:42.280" v="0"/>
      <pc:docMkLst>
        <pc:docMk/>
      </pc:docMkLst>
      <pc:sldChg chg="modSp">
        <pc:chgData name="Pettengill, James" userId="7d7352b4-70d4-4f25-a8f5-2ef1f592d245" providerId="ADAL" clId="{4C0868E5-91E9-E04F-B076-0DF63F7E60D9}" dt="2024-10-08T16:25:42.280" v="0"/>
        <pc:sldMkLst>
          <pc:docMk/>
          <pc:sldMk cId="4282733355" sldId="1104"/>
        </pc:sldMkLst>
        <pc:picChg chg="mod">
          <ac:chgData name="Pettengill, James" userId="7d7352b4-70d4-4f25-a8f5-2ef1f592d245" providerId="ADAL" clId="{4C0868E5-91E9-E04F-B076-0DF63F7E60D9}" dt="2024-10-08T16:25:42.280" v="0"/>
          <ac:picMkLst>
            <pc:docMk/>
            <pc:sldMk cId="4282733355" sldId="1104"/>
            <ac:picMk id="4" creationId="{3330096F-1833-A42C-4B52-F763DE8B9ECD}"/>
          </ac:picMkLst>
        </pc:picChg>
      </pc:sldChg>
    </pc:docChg>
  </pc:docChgLst>
  <pc:docChgLst>
    <pc:chgData name="Pettengill, James" userId="S::james.pettengill@fda.gov::7d7352b4-70d4-4f25-a8f5-2ef1f592d245" providerId="AD" clId="Web-{4D838DF4-AA96-F254-4C0F-8E62A61AF7C0}"/>
    <pc:docChg chg="modSld">
      <pc:chgData name="Pettengill, James" userId="S::james.pettengill@fda.gov::7d7352b4-70d4-4f25-a8f5-2ef1f592d245" providerId="AD" clId="Web-{4D838DF4-AA96-F254-4C0F-8E62A61AF7C0}" dt="2024-10-08T18:28:12.312" v="18" actId="20577"/>
      <pc:docMkLst>
        <pc:docMk/>
      </pc:docMkLst>
      <pc:sldChg chg="modSp">
        <pc:chgData name="Pettengill, James" userId="S::james.pettengill@fda.gov::7d7352b4-70d4-4f25-a8f5-2ef1f592d245" providerId="AD" clId="Web-{4D838DF4-AA96-F254-4C0F-8E62A61AF7C0}" dt="2024-10-08T18:28:12.312" v="18" actId="20577"/>
        <pc:sldMkLst>
          <pc:docMk/>
          <pc:sldMk cId="531694337" sldId="1018"/>
        </pc:sldMkLst>
        <pc:spChg chg="mod">
          <ac:chgData name="Pettengill, James" userId="S::james.pettengill@fda.gov::7d7352b4-70d4-4f25-a8f5-2ef1f592d245" providerId="AD" clId="Web-{4D838DF4-AA96-F254-4C0F-8E62A61AF7C0}" dt="2024-10-08T18:28:12.312" v="18" actId="20577"/>
          <ac:spMkLst>
            <pc:docMk/>
            <pc:sldMk cId="531694337" sldId="1018"/>
            <ac:spMk id="2" creationId="{306DB1C5-7535-8295-ACB1-9526FC0BB5F2}"/>
          </ac:spMkLst>
        </pc:spChg>
      </pc:sldChg>
    </pc:docChg>
  </pc:docChgLst>
  <pc:docChgLst>
    <pc:chgData name="Pettengill, James" userId="S::james.pettengill@fda.gov::7d7352b4-70d4-4f25-a8f5-2ef1f592d245" providerId="AD" clId="Web-{7F582948-0845-7AEE-7166-A27515ECEBCE}"/>
    <pc:docChg chg="mod">
      <pc:chgData name="Pettengill, James" userId="S::james.pettengill@fda.gov::7d7352b4-70d4-4f25-a8f5-2ef1f592d245" providerId="AD" clId="Web-{7F582948-0845-7AEE-7166-A27515ECEBCE}" dt="2024-10-08T16:53:46.721" v="0"/>
      <pc:docMkLst>
        <pc:docMk/>
      </pc:docMkLst>
    </pc:docChg>
  </pc:docChgLst>
</pc:chgInfo>
</file>

<file path=ppt/comments/modernComment_3FF_9E1EAA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E8053E0-0AE3-B44E-8ABA-33761D002667}" authorId="{DC00D5E5-2F65-D6F4-1495-49B59A0722B3}" status="resolved" created="2024-10-08T16:16:01.53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52809788" sldId="1023"/>
      <ac:grpSpMk id="7" creationId="{893384DE-712A-0507-38D7-69CE61A04336}"/>
    </ac:deMkLst>
    <p188:replyLst>
      <p188:reply id="{17C8F75A-773C-4F51-BD92-968A201CF0BA}" authorId="{04DBF1D1-686A-3216-F120-11C7A6FE4044}" created="2024-10-08T16:16:33.186">
        <p188:txBody>
          <a:bodyPr/>
          <a:lstStyle/>
          <a:p>
            <a:r>
              <a:rPr lang="en-US"/>
              <a:t>Reads, but I will have walked through it on the last slide.</a:t>
            </a:r>
          </a:p>
        </p188:txBody>
      </p188:reply>
    </p188:replyLst>
    <p188:txBody>
      <a:bodyPr/>
      <a:lstStyle/>
      <a:p>
        <a:r>
          <a:rPr lang="en-US"/>
          <a:t>Are these supposed to be reads or bacteria?  And the white circles, are they supposed to be assemblies?  Some labels below them might be helpful.</a:t>
        </a:r>
      </a:p>
    </p188:txBody>
  </p188:cm>
</p188:cmLst>
</file>

<file path=ppt/comments/modernComment_401_A08F50C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53641A4-8C63-8A41-9FDB-EF720CA22055}" authorId="{DC00D5E5-2F65-D6F4-1495-49B59A0722B3}" status="resolved" created="2024-10-08T16:16:24.21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93746889" sldId="1025"/>
      <ac:spMk id="6" creationId="{FBB249CA-73EA-1112-DED2-4F828CE150C1}"/>
    </ac:deMkLst>
    <p188:txBody>
      <a:bodyPr/>
      <a:lstStyle/>
      <a:p>
        <a:r>
          <a:rPr lang="en-US"/>
          <a:t>MUMmer4?</a:t>
        </a:r>
      </a:p>
    </p188:txBody>
  </p188:cm>
  <p188:cm id="{B79E1A08-A129-4843-BFE8-0C850B9B23AF}" authorId="{DC00D5E5-2F65-D6F4-1495-49B59A0722B3}" status="resolved" created="2024-10-08T16:17:03.38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93746889" sldId="1025"/>
      <ac:spMk id="6" creationId="{FBB249CA-73EA-1112-DED2-4F828CE150C1}"/>
    </ac:deMkLst>
    <p188:replyLst>
      <p188:reply id="{9BD8FA48-8E99-4AAC-BBB0-6D10AF46499B}" authorId="{04DBF1D1-686A-3216-F120-11C7A6FE4044}" created="2024-10-08T16:17:21.993">
        <p188:txBody>
          <a:bodyPr/>
          <a:lstStyle/>
          <a:p>
            <a:r>
              <a:rPr lang="en-US"/>
              <a:t>For this talk? Seems beyond the scope, but I can.</a:t>
            </a:r>
          </a:p>
        </p188:txBody>
      </p188:reply>
    </p188:replyLst>
    <p188:txBody>
      <a:bodyPr/>
      <a:lstStyle/>
      <a:p>
        <a:r>
          <a:rPr lang="en-US"/>
          <a:t>Might list other dependencies. </a:t>
        </a:r>
      </a:p>
    </p188:txBody>
  </p188:cm>
</p188:cmLst>
</file>

<file path=ppt/comments/modernComment_40C_F1FE074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E218E79-D247-BF40-B866-E20BC5C947E9}" authorId="{DC00D5E5-2F65-D6F4-1495-49B59A0722B3}" status="resolved" created="2024-10-08T16:17:59.38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059957067" sldId="1036"/>
      <ac:spMk id="5" creationId="{0138442F-9EBC-928A-8BA6-830980CE7FCE}"/>
    </ac:deMkLst>
    <p188:replyLst>
      <p188:reply id="{38072EFD-44DD-4D87-8294-6772216F4187}" authorId="{04DBF1D1-686A-3216-F120-11C7A6FE4044}" created="2024-10-08T16:19:02.208">
        <p188:txBody>
          <a:bodyPr/>
          <a:lstStyle/>
          <a:p>
            <a:r>
              <a:rPr lang="en-US"/>
              <a:t>I can add that here. I had some separate slides with that but removed them for time.</a:t>
            </a:r>
          </a:p>
        </p188:txBody>
      </p188:reply>
    </p188:replyLst>
    <p188:txBody>
      <a:bodyPr/>
      <a:lstStyle/>
      <a:p>
        <a:r>
          <a:rPr lang="en-US"/>
          <a:t>Maybe a note about how under CSP2 intermediate files were huge - 500 isolate analysis meant TBs of space required. </a:t>
        </a:r>
      </a:p>
    </p188:txBody>
  </p188:cm>
</p188:cmLst>
</file>

<file path=ppt/comments/modernComment_450_FF45532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B089C8F-1EBF-714A-9967-E2C2C6598017}" authorId="{DC00D5E5-2F65-D6F4-1495-49B59A0722B3}" status="resolved" created="2024-10-08T16:25:43.95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282733355" sldId="1104"/>
      <ac:picMk id="4" creationId="{3330096F-1833-A42C-4B52-F763DE8B9ECD}"/>
    </ac:deMkLst>
    <p188:txBody>
      <a:bodyPr/>
      <a:lstStyle/>
      <a:p>
        <a:r>
          <a:rPr lang="en-US"/>
          <a:t>Might as well head over here and get the new icon…probably good to have it on the title slide also.  https://fda.sharepoint.com/sites/insideFDA-HFP/Shared%20Documents/Forms/AllItems.aspx?csf=1&amp;web=1&amp;e=q2zPYl&amp;FolderCTID=0x01200051F7FDE546912C439D83663159C99FC7&amp;id=%2Fsites%2FinsideFDA-HFP%2FShared+Documents%2FFDA+VI </a:t>
        </a:r>
      </a:p>
    </p188:txBody>
  </p188:cm>
</p188:cmLst>
</file>

<file path=ppt/comments/modernComment_456_60C144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35E0C62-BED8-4F49-B259-8079323F16EF}" authorId="{DC00D5E5-2F65-D6F4-1495-49B59A0722B3}" status="resolved" created="2024-10-08T16:24:14.06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623278726" sldId="1110"/>
      <ac:spMk id="3" creationId="{7C1A03AB-94E7-6E3B-5601-CD60100B9E75}"/>
      <ac:txMk cp="67" len="79">
        <ac:context len="310" hash="3754102069"/>
      </ac:txMk>
    </ac:txMkLst>
    <p188:pos x="4969828" y="1404112"/>
    <p188:txBody>
      <a:bodyPr/>
      <a:lstStyle/>
      <a:p>
        <a:r>
          <a:rPr lang="en-US"/>
          <a:t>Maybe something about how correlation gets at the strength of the relationship and slope gets at the one-to-one level of the relationship.</a:t>
        </a:r>
      </a:p>
    </p188:txBody>
  </p188:cm>
</p188:cmLst>
</file>

<file path=ppt/comments/modernComment_457_6BB645A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583B2D3-032A-4746-B73C-B46762F64CEA}" authorId="{DC00D5E5-2F65-D6F4-1495-49B59A0722B3}" status="resolved" created="2024-10-08T16:19:35.890" complete="100000">
    <pc:sldMkLst xmlns:pc="http://schemas.microsoft.com/office/powerpoint/2013/main/command">
      <pc:docMk/>
      <pc:sldMk cId="1807107490" sldId="1111"/>
    </pc:sldMkLst>
    <p188:txBody>
      <a:bodyPr/>
      <a:lstStyle/>
      <a:p>
        <a:r>
          <a:rPr lang="en-US"/>
          <a:t>Nice touch with the percentages to show the fraction of observations that fall within each window.</a:t>
        </a:r>
      </a:p>
    </p188:txBody>
  </p188:cm>
</p188:cmLst>
</file>

<file path=ppt/comments/modernComment_45D_ADF18ED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B54F7F6-C65A-7B46-A31D-D06D80FF1DC3}" authorId="{DC00D5E5-2F65-D6F4-1495-49B59A0722B3}" status="resolved" created="2024-10-08T16:21:49.676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918289108" sldId="1117"/>
      <ac:spMk id="23" creationId="{782B41C3-91DB-FD11-E05B-C4F81CDCF9A1}"/>
      <ac:txMk cp="0" len="16">
        <ac:context len="17" hash="106140680"/>
      </ac:txMk>
    </ac:txMkLst>
    <p188:pos x="4122680" y="410309"/>
    <p188:txBody>
      <a:bodyPr/>
      <a:lstStyle/>
      <a:p>
        <a:r>
          <a:rPr lang="en-US"/>
          <a:t>Same here.  CSP2 is the focus so comparing it against the two existing methods could be more informative.  Not a big deal so no need to change if it isn’t quick.  Same goes with the follow slide.</a:t>
        </a:r>
      </a:p>
    </p188:txBody>
  </p188:cm>
</p188:cmLst>
</file>

<file path=ppt/comments/modernComment_45F_48CCD04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ABD050C-A324-2048-A0E3-1A1CF9FD5CFC}" authorId="{DC00D5E5-2F65-D6F4-1495-49B59A0722B3}" status="resolved" created="2024-10-08T16:20:51.431" complete="100000">
    <pc:sldMkLst xmlns:pc="http://schemas.microsoft.com/office/powerpoint/2013/main/command">
      <pc:docMk/>
      <pc:sldMk cId="1221382212" sldId="1119"/>
    </pc:sldMkLst>
    <p188:replyLst>
      <p188:reply id="{529D3080-CC43-4134-9B04-0C9E88A18F74}" authorId="{04DBF1D1-686A-3216-F120-11C7A6FE4044}" created="2024-10-08T16:23:32.240">
        <p188:txBody>
          <a:bodyPr/>
          <a:lstStyle/>
          <a:p>
            <a:r>
              <a:rPr lang="en-US"/>
              <a:t>I made that choice MAINLY for space since CSP1 and CSP2 are so close. Can add if you think it would help</a:t>
            </a:r>
          </a:p>
        </p188:txBody>
      </p188:reply>
      <p188:reply id="{4BE65CEB-D920-4BA1-B512-728F2E9C6050}" authorId="{DB294D2A-56CA-C29B-2CFE-3FA225117316}" created="2024-10-08T16:53:46.721">
        <p188:txBody>
          <a:bodyPr/>
          <a:lstStyle/>
          <a:p>
            <a:r>
              <a:rPr lang="en-US"/>
              <a:t>Maybe you can get a second opinion and that can be the tie breaker :)</a:t>
            </a:r>
          </a:p>
        </p188:txBody>
      </p188:reply>
    </p188:replyLst>
    <p188:txBody>
      <a:bodyPr/>
      <a:lstStyle/>
      <a:p>
        <a:r>
          <a:rPr lang="en-US"/>
          <a:t>Including CSP2 vs NCBI would be helpful I think and consistent with the prior graphs. </a:t>
        </a:r>
      </a:p>
    </p188:txBody>
  </p188:cm>
</p188:cmLst>
</file>

<file path=ppt/comments/modernComment_461_88E9D7B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CC15F4-710B-42FE-97F6-8CF88C098C9C}" authorId="{DC00D5E5-2F65-D6F4-1495-49B59A0722B3}" status="resolved" created="2024-10-08T16:21:49.67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97026481" sldId="1121"/>
      <ac:spMk id="23" creationId="{782B41C3-91DB-FD11-E05B-C4F81CDCF9A1}"/>
      <ac:txMk cp="0" len="16">
        <ac:context len="17" hash="106140680"/>
      </ac:txMk>
    </ac:txMkLst>
    <p188:pos x="4122680" y="410309"/>
    <p188:txBody>
      <a:bodyPr/>
      <a:lstStyle/>
      <a:p>
        <a:r>
          <a:rPr lang="en-US"/>
          <a:t>Same here.  CSP2 is the focus so comparing it against the two existing methods could be more informative.  Not a big deal so no need to change if it isn’t quick.  Same goes with the follow slide.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B4EDC-59C0-49C7-8ADA-5A781B329E02}" type="datetimeFigureOut">
              <a:rPr lang="en-US"/>
              <a:t>10/17/2024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8D46A-B586-417D-BFBD-8C8FE0AAF762}" type="datetimeFigureOut">
              <a:rPr lang="en-US"/>
              <a:t>10/17/2024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4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679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Straight Connector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bottom lines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reeform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 baseline="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 baseline="0"/>
            </a:lvl6pPr>
            <a:lvl7pPr>
              <a:defRPr sz="2000" baseline="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anchor="b">
            <a:normAutofit/>
          </a:bodyPr>
          <a:lstStyle>
            <a:lvl1pPr algn="l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anchor="b">
            <a:normAutofit/>
          </a:bodyPr>
          <a:lstStyle>
            <a:lvl1pPr algn="l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10/17/2024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eft lines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reeform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D029-FB74-4578-B929-F66AA97659CA}" type="datetimeFigureOut">
              <a:rPr lang="en-US"/>
              <a:pPr/>
              <a:t>10/17/2024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40C_F1FE074B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456_60C1448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457_6BB645A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microsoft.com/office/2018/10/relationships/comments" Target="../comments/modernComment_45F_48CCD04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45D_ADF18ED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461_88E9D7B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microsoft.com/office/2018/10/relationships/comments" Target="../comments/modernComment_450_FF45532B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microsoft.com/office/2018/10/relationships/comments" Target="../comments/modernComment_3FF_9E1EAA3C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microsoft.com/office/2018/10/relationships/comments" Target="../comments/modernComment_401_A08F50C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6612" y="931178"/>
            <a:ext cx="11125199" cy="1422400"/>
          </a:xfrm>
        </p:spPr>
        <p:txBody>
          <a:bodyPr>
            <a:noAutofit/>
          </a:bodyPr>
          <a:lstStyle/>
          <a:p>
            <a:r>
              <a:rPr lang="en-US" sz="3600" b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CFSAN SNP Pipeline 2 (CSP2): </a:t>
            </a:r>
            <a:br>
              <a:rPr lang="en-US" sz="3600" b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2400" b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3600" b="1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Rapid high-resolution SNP distance estimation directly from genome assembly data</a:t>
            </a:r>
            <a:endParaRPr lang="en-US" sz="8000" b="1">
              <a:solidFill>
                <a:srgbClr val="00B0F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12813" y="2853189"/>
            <a:ext cx="5333997" cy="893188"/>
          </a:xfrm>
        </p:spPr>
        <p:txBody>
          <a:bodyPr>
            <a:noAutofit/>
          </a:bodyPr>
          <a:lstStyle/>
          <a:p>
            <a:pPr algn="ctr"/>
            <a:r>
              <a:rPr lang="en-US" sz="3000" b="1">
                <a:solidFill>
                  <a:schemeClr val="tx1">
                    <a:lumMod val="85000"/>
                  </a:schemeClr>
                </a:solidFill>
              </a:rPr>
              <a:t>Dr. Bob Literman</a:t>
            </a:r>
          </a:p>
          <a:p>
            <a:pPr algn="ctr"/>
            <a:r>
              <a:rPr lang="en-US" sz="3000" b="1">
                <a:solidFill>
                  <a:schemeClr val="tx1">
                    <a:lumMod val="85000"/>
                  </a:schemeClr>
                </a:solidFill>
              </a:rPr>
              <a:t>HFP – OSSRP – DSDI - SDBB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5FD960-51DC-3D14-CCE6-DFFC34EFF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0211" y="2057400"/>
            <a:ext cx="3962400" cy="3962400"/>
          </a:xfrm>
          <a:prstGeom prst="rect">
            <a:avLst/>
          </a:prstGeom>
        </p:spPr>
      </p:pic>
      <p:pic>
        <p:nvPicPr>
          <p:cNvPr id="4" name="Picture 3" descr="A logo for a food administration&#10;&#10;Description automatically generated">
            <a:extLst>
              <a:ext uri="{FF2B5EF4-FFF2-40B4-BE49-F238E27FC236}">
                <a16:creationId xmlns:a16="http://schemas.microsoft.com/office/drawing/2014/main" id="{6B0F257A-B4BC-4E3F-9854-E0031277D7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812" y="5105400"/>
            <a:ext cx="3810000" cy="12457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68B78F-74EA-8518-189B-CA279EF9B824}"/>
              </a:ext>
            </a:extLst>
          </p:cNvPr>
          <p:cNvSpPr txBox="1"/>
          <p:nvPr/>
        </p:nvSpPr>
        <p:spPr>
          <a:xfrm>
            <a:off x="1976692" y="3709635"/>
            <a:ext cx="30245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err="1">
                <a:solidFill>
                  <a:schemeClr val="tx1">
                    <a:lumMod val="85000"/>
                  </a:schemeClr>
                </a:solidFill>
              </a:rPr>
              <a:t>GenomeTrakr</a:t>
            </a:r>
            <a:r>
              <a:rPr lang="en-US" sz="2800" b="1">
                <a:solidFill>
                  <a:schemeClr val="tx1">
                    <a:lumMod val="85000"/>
                  </a:schemeClr>
                </a:solidFill>
              </a:rPr>
              <a:t> 2024</a:t>
            </a:r>
          </a:p>
          <a:p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F0D3DC-F1E9-A311-C020-704F8906900A}"/>
              </a:ext>
            </a:extLst>
          </p:cNvPr>
          <p:cNvSpPr txBox="1"/>
          <p:nvPr/>
        </p:nvSpPr>
        <p:spPr>
          <a:xfrm>
            <a:off x="1347714" y="1507394"/>
            <a:ext cx="2177017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b="1"/>
              <a:t>Query Data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21F8528E-FE61-BD5A-E84C-2D74F3A8F5D8}"/>
              </a:ext>
            </a:extLst>
          </p:cNvPr>
          <p:cNvSpPr/>
          <p:nvPr/>
        </p:nvSpPr>
        <p:spPr>
          <a:xfrm>
            <a:off x="2163458" y="2206040"/>
            <a:ext cx="527155" cy="970976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3A2B2D-AB0E-0D1E-0BBE-87CB6C0E2BC4}"/>
              </a:ext>
            </a:extLst>
          </p:cNvPr>
          <p:cNvSpPr txBox="1"/>
          <p:nvPr/>
        </p:nvSpPr>
        <p:spPr>
          <a:xfrm>
            <a:off x="3206152" y="2256288"/>
            <a:ext cx="1881757" cy="10769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199" b="1"/>
              <a:t>Assembly</a:t>
            </a:r>
          </a:p>
          <a:p>
            <a:pPr algn="ctr"/>
            <a:r>
              <a:rPr lang="en-US" sz="3199" b="1"/>
              <a:t>(</a:t>
            </a:r>
            <a:r>
              <a:rPr lang="en-US" sz="3199" b="1">
                <a:solidFill>
                  <a:srgbClr val="33CC33"/>
                </a:solidFill>
              </a:rPr>
              <a:t>SKESA</a:t>
            </a:r>
            <a:r>
              <a:rPr lang="en-US" sz="3199" b="1"/>
              <a:t>)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BBBD24-F44E-36BC-46D4-7D8913268A4B}"/>
              </a:ext>
            </a:extLst>
          </p:cNvPr>
          <p:cNvSpPr/>
          <p:nvPr/>
        </p:nvSpPr>
        <p:spPr>
          <a:xfrm>
            <a:off x="5656051" y="3420181"/>
            <a:ext cx="609441" cy="609441"/>
          </a:xfrm>
          <a:prstGeom prst="ellipse">
            <a:avLst/>
          </a:prstGeom>
          <a:noFill/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BDD7BFD-3C3B-E7B4-0F79-BE8FF9CAE85C}"/>
              </a:ext>
            </a:extLst>
          </p:cNvPr>
          <p:cNvSpPr/>
          <p:nvPr/>
        </p:nvSpPr>
        <p:spPr>
          <a:xfrm>
            <a:off x="989012" y="3570862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C16D250-ED68-D6EC-F77C-FDE0934A692C}"/>
              </a:ext>
            </a:extLst>
          </p:cNvPr>
          <p:cNvSpPr/>
          <p:nvPr/>
        </p:nvSpPr>
        <p:spPr>
          <a:xfrm>
            <a:off x="2995213" y="3672054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46E1D5F-FA05-FE59-FD2E-415759D1D638}"/>
              </a:ext>
            </a:extLst>
          </p:cNvPr>
          <p:cNvSpPr/>
          <p:nvPr/>
        </p:nvSpPr>
        <p:spPr>
          <a:xfrm>
            <a:off x="1894446" y="4642503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7D5456A-B146-A954-01C8-120B03F85E7D}"/>
              </a:ext>
            </a:extLst>
          </p:cNvPr>
          <p:cNvSpPr/>
          <p:nvPr/>
        </p:nvSpPr>
        <p:spPr>
          <a:xfrm>
            <a:off x="1130046" y="4305119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4C79FD7-66CB-DD91-798D-BD6E08CDCA14}"/>
              </a:ext>
            </a:extLst>
          </p:cNvPr>
          <p:cNvSpPr/>
          <p:nvPr/>
        </p:nvSpPr>
        <p:spPr>
          <a:xfrm>
            <a:off x="1599090" y="3166961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B6ABECC-608F-AB6A-5E06-F1206F0AB82B}"/>
              </a:ext>
            </a:extLst>
          </p:cNvPr>
          <p:cNvSpPr/>
          <p:nvPr/>
        </p:nvSpPr>
        <p:spPr>
          <a:xfrm>
            <a:off x="2528821" y="4244522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ADD8D91-D176-65FD-4BDE-FB83DC1DF694}"/>
              </a:ext>
            </a:extLst>
          </p:cNvPr>
          <p:cNvSpPr/>
          <p:nvPr/>
        </p:nvSpPr>
        <p:spPr>
          <a:xfrm>
            <a:off x="2302361" y="3555626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368A0A-9BA2-87B2-3A76-47B39BD59B12}"/>
              </a:ext>
            </a:extLst>
          </p:cNvPr>
          <p:cNvSpPr/>
          <p:nvPr/>
        </p:nvSpPr>
        <p:spPr>
          <a:xfrm>
            <a:off x="1715482" y="3884687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52041B6-4993-C98C-13DE-E09284B9A2A5}"/>
              </a:ext>
            </a:extLst>
          </p:cNvPr>
          <p:cNvGrpSpPr/>
          <p:nvPr/>
        </p:nvGrpSpPr>
        <p:grpSpPr>
          <a:xfrm>
            <a:off x="7345648" y="5412410"/>
            <a:ext cx="3448388" cy="830781"/>
            <a:chOff x="7140926" y="4841204"/>
            <a:chExt cx="4516086" cy="116248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5B4C7A2-B8CB-6E12-0832-73E1389D1F15}"/>
                </a:ext>
              </a:extLst>
            </p:cNvPr>
            <p:cNvGrpSpPr/>
            <p:nvPr/>
          </p:nvGrpSpPr>
          <p:grpSpPr>
            <a:xfrm>
              <a:off x="9904412" y="5546492"/>
              <a:ext cx="1752600" cy="457201"/>
              <a:chOff x="7161212" y="5638799"/>
              <a:chExt cx="1752600" cy="457201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A6FDFC6-7335-78E4-C61B-EF96F774E1F3}"/>
                  </a:ext>
                </a:extLst>
              </p:cNvPr>
              <p:cNvSpPr/>
              <p:nvPr/>
            </p:nvSpPr>
            <p:spPr>
              <a:xfrm>
                <a:off x="7161212" y="5638799"/>
                <a:ext cx="1752600" cy="161463"/>
              </a:xfrm>
              <a:prstGeom prst="rect">
                <a:avLst/>
              </a:prstGeom>
              <a:solidFill>
                <a:srgbClr val="6868C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FBC35B0-8761-DE3B-B00C-E20783B7A5D8}"/>
                  </a:ext>
                </a:extLst>
              </p:cNvPr>
              <p:cNvSpPr/>
              <p:nvPr/>
            </p:nvSpPr>
            <p:spPr>
              <a:xfrm>
                <a:off x="7161212" y="5934537"/>
                <a:ext cx="1752600" cy="161463"/>
              </a:xfrm>
              <a:prstGeom prst="rect">
                <a:avLst/>
              </a:prstGeom>
              <a:solidFill>
                <a:srgbClr val="E5572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2582F77-5D79-C525-9388-4E90356FED1C}"/>
                </a:ext>
              </a:extLst>
            </p:cNvPr>
            <p:cNvGrpSpPr/>
            <p:nvPr/>
          </p:nvGrpSpPr>
          <p:grpSpPr>
            <a:xfrm>
              <a:off x="7730088" y="5523924"/>
              <a:ext cx="1752600" cy="457201"/>
              <a:chOff x="7161212" y="5638799"/>
              <a:chExt cx="1752600" cy="457201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CB205DF-DDC7-EF75-3FDA-E925C8A98B3B}"/>
                  </a:ext>
                </a:extLst>
              </p:cNvPr>
              <p:cNvSpPr/>
              <p:nvPr/>
            </p:nvSpPr>
            <p:spPr>
              <a:xfrm>
                <a:off x="7161212" y="5638799"/>
                <a:ext cx="1752600" cy="161463"/>
              </a:xfrm>
              <a:prstGeom prst="rect">
                <a:avLst/>
              </a:prstGeom>
              <a:solidFill>
                <a:srgbClr val="6868C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F9F76A5-0C77-B57D-EF4C-F3E7A8B07149}"/>
                  </a:ext>
                </a:extLst>
              </p:cNvPr>
              <p:cNvSpPr/>
              <p:nvPr/>
            </p:nvSpPr>
            <p:spPr>
              <a:xfrm>
                <a:off x="7161212" y="5934537"/>
                <a:ext cx="1752600" cy="161463"/>
              </a:xfrm>
              <a:prstGeom prst="rect">
                <a:avLst/>
              </a:prstGeom>
              <a:solidFill>
                <a:srgbClr val="E5572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2E2D469-EE78-8945-16A6-CC2E39B8619B}"/>
                </a:ext>
              </a:extLst>
            </p:cNvPr>
            <p:cNvGrpSpPr/>
            <p:nvPr/>
          </p:nvGrpSpPr>
          <p:grpSpPr>
            <a:xfrm>
              <a:off x="7140926" y="4845538"/>
              <a:ext cx="1752600" cy="457201"/>
              <a:chOff x="7161212" y="5638799"/>
              <a:chExt cx="1752600" cy="457201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2397BC8-905C-8819-6967-0C76463AA7DF}"/>
                  </a:ext>
                </a:extLst>
              </p:cNvPr>
              <p:cNvSpPr/>
              <p:nvPr/>
            </p:nvSpPr>
            <p:spPr>
              <a:xfrm>
                <a:off x="7161212" y="5638799"/>
                <a:ext cx="1752600" cy="161463"/>
              </a:xfrm>
              <a:prstGeom prst="rect">
                <a:avLst/>
              </a:prstGeom>
              <a:solidFill>
                <a:srgbClr val="6868C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7A76798-BF59-D193-4C42-6287F8A9DFB2}"/>
                  </a:ext>
                </a:extLst>
              </p:cNvPr>
              <p:cNvSpPr/>
              <p:nvPr/>
            </p:nvSpPr>
            <p:spPr>
              <a:xfrm>
                <a:off x="7161212" y="5934537"/>
                <a:ext cx="1752600" cy="161463"/>
              </a:xfrm>
              <a:prstGeom prst="rect">
                <a:avLst/>
              </a:prstGeom>
              <a:solidFill>
                <a:srgbClr val="E5572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1E31441-9194-254D-69EE-437694532EBA}"/>
                </a:ext>
              </a:extLst>
            </p:cNvPr>
            <p:cNvGrpSpPr/>
            <p:nvPr/>
          </p:nvGrpSpPr>
          <p:grpSpPr>
            <a:xfrm>
              <a:off x="9452808" y="4841204"/>
              <a:ext cx="1752600" cy="457201"/>
              <a:chOff x="7161212" y="5638799"/>
              <a:chExt cx="1752600" cy="457201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4BBEB42-FCEB-1D28-D9E9-78BA5133855F}"/>
                  </a:ext>
                </a:extLst>
              </p:cNvPr>
              <p:cNvSpPr/>
              <p:nvPr/>
            </p:nvSpPr>
            <p:spPr>
              <a:xfrm>
                <a:off x="7161212" y="5638799"/>
                <a:ext cx="1752600" cy="161463"/>
              </a:xfrm>
              <a:prstGeom prst="rect">
                <a:avLst/>
              </a:prstGeom>
              <a:solidFill>
                <a:srgbClr val="6868C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A5A0A0C-70BF-1663-53A8-8EF18AC2FA4D}"/>
                  </a:ext>
                </a:extLst>
              </p:cNvPr>
              <p:cNvSpPr/>
              <p:nvPr/>
            </p:nvSpPr>
            <p:spPr>
              <a:xfrm>
                <a:off x="7161212" y="5934537"/>
                <a:ext cx="1752600" cy="161463"/>
              </a:xfrm>
              <a:prstGeom prst="rect">
                <a:avLst/>
              </a:prstGeom>
              <a:solidFill>
                <a:srgbClr val="E5572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D3713250-3857-C094-9625-1C5A1BDB723C}"/>
              </a:ext>
            </a:extLst>
          </p:cNvPr>
          <p:cNvSpPr txBox="1"/>
          <p:nvPr/>
        </p:nvSpPr>
        <p:spPr>
          <a:xfrm>
            <a:off x="6715007" y="6271072"/>
            <a:ext cx="4932951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99"/>
              <a:t>Alignments for all Query vs. Reference</a:t>
            </a:r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F960549C-2FF5-B182-754B-6B41B5ABB178}"/>
              </a:ext>
            </a:extLst>
          </p:cNvPr>
          <p:cNvSpPr/>
          <p:nvPr/>
        </p:nvSpPr>
        <p:spPr>
          <a:xfrm rot="10800000">
            <a:off x="8775080" y="3959664"/>
            <a:ext cx="527155" cy="964394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8C3543E-AFAA-CDB7-9533-2E52E3DA95A9}"/>
              </a:ext>
            </a:extLst>
          </p:cNvPr>
          <p:cNvGrpSpPr/>
          <p:nvPr/>
        </p:nvGrpSpPr>
        <p:grpSpPr>
          <a:xfrm>
            <a:off x="8035175" y="2564198"/>
            <a:ext cx="1980684" cy="964394"/>
            <a:chOff x="7770812" y="1752600"/>
            <a:chExt cx="2743200" cy="1470255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2E9800B-942E-7B63-963E-CA600C188788}"/>
                </a:ext>
              </a:extLst>
            </p:cNvPr>
            <p:cNvSpPr/>
            <p:nvPr/>
          </p:nvSpPr>
          <p:spPr>
            <a:xfrm>
              <a:off x="7770812" y="1752600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71E197E-69D0-1900-E3A6-849E884F63E9}"/>
                </a:ext>
              </a:extLst>
            </p:cNvPr>
            <p:cNvSpPr/>
            <p:nvPr/>
          </p:nvSpPr>
          <p:spPr>
            <a:xfrm>
              <a:off x="7923212" y="1905000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72731B-BA21-8E93-7D7C-599F1368C199}"/>
                </a:ext>
              </a:extLst>
            </p:cNvPr>
            <p:cNvSpPr/>
            <p:nvPr/>
          </p:nvSpPr>
          <p:spPr>
            <a:xfrm>
              <a:off x="8075612" y="2003655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4D860C5-4D90-5752-A002-308B10AD9472}"/>
                </a:ext>
              </a:extLst>
            </p:cNvPr>
            <p:cNvSpPr/>
            <p:nvPr/>
          </p:nvSpPr>
          <p:spPr>
            <a:xfrm>
              <a:off x="8228012" y="21570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419F71D-6A2B-1FCA-29F5-FB0E5CB24D0F}"/>
                </a:ext>
              </a:extLst>
            </p:cNvPr>
            <p:cNvSpPr/>
            <p:nvPr/>
          </p:nvSpPr>
          <p:spPr>
            <a:xfrm>
              <a:off x="9294812" y="17760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B4C3A77-746C-276E-8183-6FDCF7284DF5}"/>
                </a:ext>
              </a:extLst>
            </p:cNvPr>
            <p:cNvSpPr/>
            <p:nvPr/>
          </p:nvSpPr>
          <p:spPr>
            <a:xfrm>
              <a:off x="9447212" y="19284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2189067-4546-23E7-5E0F-3F5D4E8CBBEF}"/>
                </a:ext>
              </a:extLst>
            </p:cNvPr>
            <p:cNvSpPr/>
            <p:nvPr/>
          </p:nvSpPr>
          <p:spPr>
            <a:xfrm>
              <a:off x="9599612" y="20808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B848995-EA17-A06B-E199-1754B831ED9F}"/>
                </a:ext>
              </a:extLst>
            </p:cNvPr>
            <p:cNvSpPr/>
            <p:nvPr/>
          </p:nvSpPr>
          <p:spPr>
            <a:xfrm>
              <a:off x="9752012" y="22332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43E505D7-5B2B-97A4-860B-3EE55D23C77D}"/>
              </a:ext>
            </a:extLst>
          </p:cNvPr>
          <p:cNvSpPr txBox="1"/>
          <p:nvPr/>
        </p:nvSpPr>
        <p:spPr>
          <a:xfrm>
            <a:off x="7990237" y="1825746"/>
            <a:ext cx="2232850" cy="522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99" b="1"/>
              <a:t>‘</a:t>
            </a:r>
            <a:r>
              <a:rPr lang="en-US" sz="2799" b="1" i="1" err="1"/>
              <a:t>snpdiffs</a:t>
            </a:r>
            <a:r>
              <a:rPr lang="en-US" sz="2799" b="1" i="1"/>
              <a:t>’ </a:t>
            </a:r>
            <a:r>
              <a:rPr lang="en-US" sz="2799" b="1"/>
              <a:t>files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86F89-9186-0624-239F-226A2E03F239}"/>
              </a:ext>
            </a:extLst>
          </p:cNvPr>
          <p:cNvSpPr txBox="1"/>
          <p:nvPr/>
        </p:nvSpPr>
        <p:spPr>
          <a:xfrm>
            <a:off x="4323451" y="1478383"/>
            <a:ext cx="2769781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b="1"/>
              <a:t>Reference Data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3F992561-AB77-CAAF-3CBB-EFE04FC7A6E2}"/>
              </a:ext>
            </a:extLst>
          </p:cNvPr>
          <p:cNvSpPr/>
          <p:nvPr/>
        </p:nvSpPr>
        <p:spPr>
          <a:xfrm>
            <a:off x="5355931" y="2228489"/>
            <a:ext cx="527155" cy="970976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58D01141-7183-3F76-2BDA-8A96A7738C1B}"/>
              </a:ext>
            </a:extLst>
          </p:cNvPr>
          <p:cNvSpPr/>
          <p:nvPr/>
        </p:nvSpPr>
        <p:spPr>
          <a:xfrm rot="16701003">
            <a:off x="4644963" y="4586706"/>
            <a:ext cx="527155" cy="2896498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36B3B8-435D-C287-A424-B89F308B09F4}"/>
              </a:ext>
            </a:extLst>
          </p:cNvPr>
          <p:cNvSpPr txBox="1"/>
          <p:nvPr/>
        </p:nvSpPr>
        <p:spPr>
          <a:xfrm rot="593261">
            <a:off x="3818981" y="5251458"/>
            <a:ext cx="2028119" cy="646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99">
                <a:solidFill>
                  <a:srgbClr val="33CC33"/>
                </a:solidFill>
              </a:rPr>
              <a:t>MUMmer</a:t>
            </a:r>
            <a:endParaRPr lang="en-US" sz="3599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72E791-73DA-8D63-8F2C-E4B4BCB33CAC}"/>
              </a:ext>
            </a:extLst>
          </p:cNvPr>
          <p:cNvSpPr txBox="1"/>
          <p:nvPr/>
        </p:nvSpPr>
        <p:spPr>
          <a:xfrm>
            <a:off x="4294834" y="205980"/>
            <a:ext cx="3440173" cy="707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99" b="1"/>
              <a:t>CSP2 Workflow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0C83AC4-D79C-2B12-E797-CD5C51595AF6}"/>
              </a:ext>
            </a:extLst>
          </p:cNvPr>
          <p:cNvSpPr/>
          <p:nvPr/>
        </p:nvSpPr>
        <p:spPr>
          <a:xfrm>
            <a:off x="4959746" y="3635080"/>
            <a:ext cx="609441" cy="609441"/>
          </a:xfrm>
          <a:prstGeom prst="ellipse">
            <a:avLst/>
          </a:prstGeom>
          <a:noFill/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18701AD-F94C-9F4C-A845-3F2DF7C57587}"/>
              </a:ext>
            </a:extLst>
          </p:cNvPr>
          <p:cNvSpPr/>
          <p:nvPr/>
        </p:nvSpPr>
        <p:spPr>
          <a:xfrm>
            <a:off x="5508255" y="4113042"/>
            <a:ext cx="609441" cy="609441"/>
          </a:xfrm>
          <a:prstGeom prst="ellipse">
            <a:avLst/>
          </a:prstGeom>
          <a:noFill/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</p:spTree>
    <p:extLst>
      <p:ext uri="{BB962C8B-B14F-4D97-AF65-F5344CB8AC3E}">
        <p14:creationId xmlns:p14="http://schemas.microsoft.com/office/powerpoint/2010/main" val="172492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0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44" grpId="0"/>
      <p:bldP spid="45" grpId="0" animBg="1"/>
      <p:bldP spid="60" grpId="0"/>
      <p:bldP spid="2" grpId="0"/>
      <p:bldP spid="3" grpId="0" animBg="1"/>
      <p:bldP spid="7" grpId="0" animBg="1"/>
      <p:bldP spid="11" grpId="0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6C6A-5C7E-0F36-E1C3-036E71B8D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812" y="2590800"/>
            <a:ext cx="3059172" cy="1002371"/>
          </a:xfrm>
        </p:spPr>
        <p:txBody>
          <a:bodyPr>
            <a:normAutofit/>
          </a:bodyPr>
          <a:lstStyle/>
          <a:p>
            <a:r>
              <a:rPr lang="en-US" i="1"/>
              <a:t>‘snpdiffs’ </a:t>
            </a:r>
            <a:r>
              <a:rPr lang="en-US"/>
              <a:t>files</a:t>
            </a:r>
            <a:endParaRPr lang="en-US" i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3859E1-AA02-9481-1CF9-C13A009FB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3846" y="544489"/>
            <a:ext cx="7111199" cy="60087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/>
              <a:t>All </a:t>
            </a:r>
            <a:r>
              <a:rPr lang="en-US" sz="4000" i="1"/>
              <a:t>snpdiffs </a:t>
            </a:r>
            <a:r>
              <a:rPr lang="en-US" sz="4000"/>
              <a:t>files contain:</a:t>
            </a:r>
          </a:p>
          <a:p>
            <a:endParaRPr lang="en-US" sz="1200"/>
          </a:p>
          <a:p>
            <a:pPr marL="0" indent="0">
              <a:buNone/>
            </a:pPr>
            <a:r>
              <a:rPr lang="en-US" sz="3199" b="1"/>
              <a:t>1) Header</a:t>
            </a:r>
            <a:r>
              <a:rPr lang="en-US" sz="3199"/>
              <a:t>: Query/Reference data + alignment stats</a:t>
            </a:r>
          </a:p>
          <a:p>
            <a:pPr marL="0" indent="0">
              <a:buNone/>
            </a:pPr>
            <a:endParaRPr lang="en-US" sz="3199"/>
          </a:p>
          <a:p>
            <a:pPr marL="0" indent="0">
              <a:buNone/>
            </a:pPr>
            <a:r>
              <a:rPr lang="en-US" sz="3199" b="1"/>
              <a:t>2) BED File</a:t>
            </a:r>
            <a:r>
              <a:rPr lang="en-US" sz="3199"/>
              <a:t>: All aligned and unaligned regions between the ref/query</a:t>
            </a:r>
          </a:p>
          <a:p>
            <a:pPr marL="0" indent="0">
              <a:buNone/>
            </a:pPr>
            <a:endParaRPr lang="en-US" sz="3199"/>
          </a:p>
          <a:p>
            <a:pPr marL="0" indent="0">
              <a:buNone/>
            </a:pPr>
            <a:r>
              <a:rPr lang="en-US" sz="3199" b="1"/>
              <a:t>3) Mutation data: </a:t>
            </a:r>
            <a:r>
              <a:rPr lang="en-US" sz="3199"/>
              <a:t>Data on every SNP variant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38442F-9EBC-928A-8BA6-830980CE7FCE}"/>
              </a:ext>
            </a:extLst>
          </p:cNvPr>
          <p:cNvSpPr txBox="1"/>
          <p:nvPr/>
        </p:nvSpPr>
        <p:spPr>
          <a:xfrm>
            <a:off x="1798156" y="3733800"/>
            <a:ext cx="1400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600" b="1">
                <a:solidFill>
                  <a:srgbClr val="00B0F0"/>
                </a:solidFill>
              </a:rPr>
              <a:t>&lt; 1Mb</a:t>
            </a:r>
            <a:endParaRPr lang="en-US" sz="360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95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830318-A6F7-CD86-876E-7516DBC9DA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124746"/>
              </p:ext>
            </p:extLst>
          </p:nvPr>
        </p:nvGraphicFramePr>
        <p:xfrm>
          <a:off x="912812" y="2185987"/>
          <a:ext cx="10895329" cy="248602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175379">
                  <a:extLst>
                    <a:ext uri="{9D8B030D-6E8A-4147-A177-3AD203B41FA5}">
                      <a16:colId xmlns:a16="http://schemas.microsoft.com/office/drawing/2014/main" val="409725077"/>
                    </a:ext>
                  </a:extLst>
                </a:gridCol>
                <a:gridCol w="2470346">
                  <a:extLst>
                    <a:ext uri="{9D8B030D-6E8A-4147-A177-3AD203B41FA5}">
                      <a16:colId xmlns:a16="http://schemas.microsoft.com/office/drawing/2014/main" val="136553445"/>
                    </a:ext>
                  </a:extLst>
                </a:gridCol>
                <a:gridCol w="3124802">
                  <a:extLst>
                    <a:ext uri="{9D8B030D-6E8A-4147-A177-3AD203B41FA5}">
                      <a16:colId xmlns:a16="http://schemas.microsoft.com/office/drawing/2014/main" val="223759712"/>
                    </a:ext>
                  </a:extLst>
                </a:gridCol>
                <a:gridCol w="3124802">
                  <a:extLst>
                    <a:ext uri="{9D8B030D-6E8A-4147-A177-3AD203B41FA5}">
                      <a16:colId xmlns:a16="http://schemas.microsoft.com/office/drawing/2014/main" val="390175110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>
                          <a:effectLst/>
                        </a:rPr>
                        <a:t>Output Size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8388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>
                          <a:effectLst/>
                        </a:rPr>
                        <a:t>Species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>
                          <a:effectLst/>
                        </a:rPr>
                        <a:t>Isolate Count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>
                          <a:effectLst/>
                        </a:rPr>
                        <a:t>CSP1 (1 ref.)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u="none" strike="noStrike">
                          <a:effectLst/>
                        </a:rPr>
                        <a:t>CSP2 (3 ref.)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2209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i="1" u="none" strike="noStrike">
                          <a:effectLst/>
                        </a:rPr>
                        <a:t>E. coli</a:t>
                      </a:r>
                      <a:endParaRPr lang="en-US" sz="32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118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391 Gb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324 Mb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9702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i="1" u="none" strike="noStrike">
                          <a:effectLst/>
                        </a:rPr>
                        <a:t>Listeria</a:t>
                      </a:r>
                      <a:endParaRPr lang="en-US" sz="32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80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216 Gb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111 Mb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892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i="1" u="none" strike="noStrike">
                          <a:effectLst/>
                        </a:rPr>
                        <a:t>Salmonella</a:t>
                      </a:r>
                      <a:endParaRPr lang="en-US" sz="32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127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350 Gb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u="none" strike="noStrike">
                          <a:effectLst/>
                        </a:rPr>
                        <a:t>198 Mb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099428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C54956C-7691-02D0-631F-15EB1C768E6A}"/>
              </a:ext>
            </a:extLst>
          </p:cNvPr>
          <p:cNvSpPr/>
          <p:nvPr/>
        </p:nvSpPr>
        <p:spPr>
          <a:xfrm>
            <a:off x="5562283" y="2667000"/>
            <a:ext cx="6247129" cy="2005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C563486-5F99-CBDC-4DB3-A4214337076D}"/>
              </a:ext>
            </a:extLst>
          </p:cNvPr>
          <p:cNvSpPr/>
          <p:nvPr/>
        </p:nvSpPr>
        <p:spPr>
          <a:xfrm>
            <a:off x="8648700" y="2676525"/>
            <a:ext cx="3170237" cy="2005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80726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F0D3DC-F1E9-A311-C020-704F8906900A}"/>
              </a:ext>
            </a:extLst>
          </p:cNvPr>
          <p:cNvSpPr txBox="1"/>
          <p:nvPr/>
        </p:nvSpPr>
        <p:spPr>
          <a:xfrm>
            <a:off x="1339494" y="1507394"/>
            <a:ext cx="2177017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b="1"/>
              <a:t>Query Data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21F8528E-FE61-BD5A-E84C-2D74F3A8F5D8}"/>
              </a:ext>
            </a:extLst>
          </p:cNvPr>
          <p:cNvSpPr/>
          <p:nvPr/>
        </p:nvSpPr>
        <p:spPr>
          <a:xfrm>
            <a:off x="2155238" y="2206040"/>
            <a:ext cx="527155" cy="970976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3A2B2D-AB0E-0D1E-0BBE-87CB6C0E2BC4}"/>
              </a:ext>
            </a:extLst>
          </p:cNvPr>
          <p:cNvSpPr txBox="1"/>
          <p:nvPr/>
        </p:nvSpPr>
        <p:spPr>
          <a:xfrm>
            <a:off x="3197932" y="2256288"/>
            <a:ext cx="1881757" cy="10769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199" b="1"/>
              <a:t>Assembly</a:t>
            </a:r>
          </a:p>
          <a:p>
            <a:pPr algn="ctr"/>
            <a:r>
              <a:rPr lang="en-US" sz="3199" b="1"/>
              <a:t>(</a:t>
            </a:r>
            <a:r>
              <a:rPr lang="en-US" sz="3199" b="1">
                <a:solidFill>
                  <a:srgbClr val="33CC33"/>
                </a:solidFill>
              </a:rPr>
              <a:t>SKESA</a:t>
            </a:r>
            <a:r>
              <a:rPr lang="en-US" sz="3199" b="1"/>
              <a:t>)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FBBBD24-F44E-36BC-46D4-7D8913268A4B}"/>
              </a:ext>
            </a:extLst>
          </p:cNvPr>
          <p:cNvSpPr/>
          <p:nvPr/>
        </p:nvSpPr>
        <p:spPr>
          <a:xfrm>
            <a:off x="5647831" y="3420181"/>
            <a:ext cx="609441" cy="609441"/>
          </a:xfrm>
          <a:prstGeom prst="ellipse">
            <a:avLst/>
          </a:prstGeom>
          <a:noFill/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BDD7BFD-3C3B-E7B4-0F79-BE8FF9CAE85C}"/>
              </a:ext>
            </a:extLst>
          </p:cNvPr>
          <p:cNvSpPr/>
          <p:nvPr/>
        </p:nvSpPr>
        <p:spPr>
          <a:xfrm>
            <a:off x="980792" y="3570862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C16D250-ED68-D6EC-F77C-FDE0934A692C}"/>
              </a:ext>
            </a:extLst>
          </p:cNvPr>
          <p:cNvSpPr/>
          <p:nvPr/>
        </p:nvSpPr>
        <p:spPr>
          <a:xfrm>
            <a:off x="2986993" y="3672054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46E1D5F-FA05-FE59-FD2E-415759D1D638}"/>
              </a:ext>
            </a:extLst>
          </p:cNvPr>
          <p:cNvSpPr/>
          <p:nvPr/>
        </p:nvSpPr>
        <p:spPr>
          <a:xfrm>
            <a:off x="1886226" y="4642503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7D5456A-B146-A954-01C8-120B03F85E7D}"/>
              </a:ext>
            </a:extLst>
          </p:cNvPr>
          <p:cNvSpPr/>
          <p:nvPr/>
        </p:nvSpPr>
        <p:spPr>
          <a:xfrm>
            <a:off x="1121826" y="4305119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4C79FD7-66CB-DD91-798D-BD6E08CDCA14}"/>
              </a:ext>
            </a:extLst>
          </p:cNvPr>
          <p:cNvSpPr/>
          <p:nvPr/>
        </p:nvSpPr>
        <p:spPr>
          <a:xfrm>
            <a:off x="1590870" y="3166961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B6ABECC-608F-AB6A-5E06-F1206F0AB82B}"/>
              </a:ext>
            </a:extLst>
          </p:cNvPr>
          <p:cNvSpPr/>
          <p:nvPr/>
        </p:nvSpPr>
        <p:spPr>
          <a:xfrm>
            <a:off x="2520601" y="4244522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ADD8D91-D176-65FD-4BDE-FB83DC1DF694}"/>
              </a:ext>
            </a:extLst>
          </p:cNvPr>
          <p:cNvSpPr/>
          <p:nvPr/>
        </p:nvSpPr>
        <p:spPr>
          <a:xfrm>
            <a:off x="2294141" y="3555626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A368A0A-9BA2-87B2-3A76-47B39BD59B12}"/>
              </a:ext>
            </a:extLst>
          </p:cNvPr>
          <p:cNvSpPr/>
          <p:nvPr/>
        </p:nvSpPr>
        <p:spPr>
          <a:xfrm>
            <a:off x="1707262" y="3884687"/>
            <a:ext cx="609441" cy="609441"/>
          </a:xfrm>
          <a:prstGeom prst="ellipse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52041B6-4993-C98C-13DE-E09284B9A2A5}"/>
              </a:ext>
            </a:extLst>
          </p:cNvPr>
          <p:cNvGrpSpPr/>
          <p:nvPr/>
        </p:nvGrpSpPr>
        <p:grpSpPr>
          <a:xfrm>
            <a:off x="6935442" y="5412410"/>
            <a:ext cx="3448388" cy="830781"/>
            <a:chOff x="7140926" y="4841204"/>
            <a:chExt cx="4516086" cy="116248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5B4C7A2-B8CB-6E12-0832-73E1389D1F15}"/>
                </a:ext>
              </a:extLst>
            </p:cNvPr>
            <p:cNvGrpSpPr/>
            <p:nvPr/>
          </p:nvGrpSpPr>
          <p:grpSpPr>
            <a:xfrm>
              <a:off x="9904412" y="5546492"/>
              <a:ext cx="1752600" cy="457201"/>
              <a:chOff x="7161212" y="5638799"/>
              <a:chExt cx="1752600" cy="457201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A6FDFC6-7335-78E4-C61B-EF96F774E1F3}"/>
                  </a:ext>
                </a:extLst>
              </p:cNvPr>
              <p:cNvSpPr/>
              <p:nvPr/>
            </p:nvSpPr>
            <p:spPr>
              <a:xfrm>
                <a:off x="7161212" y="5638799"/>
                <a:ext cx="1752600" cy="161463"/>
              </a:xfrm>
              <a:prstGeom prst="rect">
                <a:avLst/>
              </a:prstGeom>
              <a:solidFill>
                <a:srgbClr val="6868C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1FBC35B0-8761-DE3B-B00C-E20783B7A5D8}"/>
                  </a:ext>
                </a:extLst>
              </p:cNvPr>
              <p:cNvSpPr/>
              <p:nvPr/>
            </p:nvSpPr>
            <p:spPr>
              <a:xfrm>
                <a:off x="7161212" y="5934537"/>
                <a:ext cx="1752600" cy="161463"/>
              </a:xfrm>
              <a:prstGeom prst="rect">
                <a:avLst/>
              </a:prstGeom>
              <a:solidFill>
                <a:srgbClr val="E5572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F2582F77-5D79-C525-9388-4E90356FED1C}"/>
                </a:ext>
              </a:extLst>
            </p:cNvPr>
            <p:cNvGrpSpPr/>
            <p:nvPr/>
          </p:nvGrpSpPr>
          <p:grpSpPr>
            <a:xfrm>
              <a:off x="7730088" y="5523924"/>
              <a:ext cx="1752600" cy="457201"/>
              <a:chOff x="7161212" y="5638799"/>
              <a:chExt cx="1752600" cy="457201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CB205DF-DDC7-EF75-3FDA-E925C8A98B3B}"/>
                  </a:ext>
                </a:extLst>
              </p:cNvPr>
              <p:cNvSpPr/>
              <p:nvPr/>
            </p:nvSpPr>
            <p:spPr>
              <a:xfrm>
                <a:off x="7161212" y="5638799"/>
                <a:ext cx="1752600" cy="161463"/>
              </a:xfrm>
              <a:prstGeom prst="rect">
                <a:avLst/>
              </a:prstGeom>
              <a:solidFill>
                <a:srgbClr val="6868C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F9F76A5-0C77-B57D-EF4C-F3E7A8B07149}"/>
                  </a:ext>
                </a:extLst>
              </p:cNvPr>
              <p:cNvSpPr/>
              <p:nvPr/>
            </p:nvSpPr>
            <p:spPr>
              <a:xfrm>
                <a:off x="7161212" y="5934537"/>
                <a:ext cx="1752600" cy="161463"/>
              </a:xfrm>
              <a:prstGeom prst="rect">
                <a:avLst/>
              </a:prstGeom>
              <a:solidFill>
                <a:srgbClr val="E5572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2E2D469-EE78-8945-16A6-CC2E39B8619B}"/>
                </a:ext>
              </a:extLst>
            </p:cNvPr>
            <p:cNvGrpSpPr/>
            <p:nvPr/>
          </p:nvGrpSpPr>
          <p:grpSpPr>
            <a:xfrm>
              <a:off x="7140926" y="4845538"/>
              <a:ext cx="1752600" cy="457201"/>
              <a:chOff x="7161212" y="5638799"/>
              <a:chExt cx="1752600" cy="457201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2397BC8-905C-8819-6967-0C76463AA7DF}"/>
                  </a:ext>
                </a:extLst>
              </p:cNvPr>
              <p:cNvSpPr/>
              <p:nvPr/>
            </p:nvSpPr>
            <p:spPr>
              <a:xfrm>
                <a:off x="7161212" y="5638799"/>
                <a:ext cx="1752600" cy="161463"/>
              </a:xfrm>
              <a:prstGeom prst="rect">
                <a:avLst/>
              </a:prstGeom>
              <a:solidFill>
                <a:srgbClr val="6868C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7A76798-BF59-D193-4C42-6287F8A9DFB2}"/>
                  </a:ext>
                </a:extLst>
              </p:cNvPr>
              <p:cNvSpPr/>
              <p:nvPr/>
            </p:nvSpPr>
            <p:spPr>
              <a:xfrm>
                <a:off x="7161212" y="5934537"/>
                <a:ext cx="1752600" cy="161463"/>
              </a:xfrm>
              <a:prstGeom prst="rect">
                <a:avLst/>
              </a:prstGeom>
              <a:solidFill>
                <a:srgbClr val="E5572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1E31441-9194-254D-69EE-437694532EBA}"/>
                </a:ext>
              </a:extLst>
            </p:cNvPr>
            <p:cNvGrpSpPr/>
            <p:nvPr/>
          </p:nvGrpSpPr>
          <p:grpSpPr>
            <a:xfrm>
              <a:off x="9452808" y="4841204"/>
              <a:ext cx="1752600" cy="457201"/>
              <a:chOff x="7161212" y="5638799"/>
              <a:chExt cx="1752600" cy="457201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4BBEB42-FCEB-1D28-D9E9-78BA5133855F}"/>
                  </a:ext>
                </a:extLst>
              </p:cNvPr>
              <p:cNvSpPr/>
              <p:nvPr/>
            </p:nvSpPr>
            <p:spPr>
              <a:xfrm>
                <a:off x="7161212" y="5638799"/>
                <a:ext cx="1752600" cy="161463"/>
              </a:xfrm>
              <a:prstGeom prst="rect">
                <a:avLst/>
              </a:prstGeom>
              <a:solidFill>
                <a:srgbClr val="6868C4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A5A0A0C-70BF-1663-53A8-8EF18AC2FA4D}"/>
                  </a:ext>
                </a:extLst>
              </p:cNvPr>
              <p:cNvSpPr/>
              <p:nvPr/>
            </p:nvSpPr>
            <p:spPr>
              <a:xfrm>
                <a:off x="7161212" y="5934537"/>
                <a:ext cx="1752600" cy="161463"/>
              </a:xfrm>
              <a:prstGeom prst="rect">
                <a:avLst/>
              </a:prstGeom>
              <a:solidFill>
                <a:srgbClr val="E5572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99"/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D3713250-3857-C094-9625-1C5A1BDB723C}"/>
              </a:ext>
            </a:extLst>
          </p:cNvPr>
          <p:cNvSpPr txBox="1"/>
          <p:nvPr/>
        </p:nvSpPr>
        <p:spPr>
          <a:xfrm>
            <a:off x="6304801" y="6271072"/>
            <a:ext cx="4932951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99"/>
              <a:t>Alignments for all Query vs. Reference</a:t>
            </a:r>
          </a:p>
        </p:txBody>
      </p:sp>
      <p:sp>
        <p:nvSpPr>
          <p:cNvPr id="45" name="Arrow: Down 44">
            <a:extLst>
              <a:ext uri="{FF2B5EF4-FFF2-40B4-BE49-F238E27FC236}">
                <a16:creationId xmlns:a16="http://schemas.microsoft.com/office/drawing/2014/main" id="{F960549C-2FF5-B182-754B-6B41B5ABB178}"/>
              </a:ext>
            </a:extLst>
          </p:cNvPr>
          <p:cNvSpPr/>
          <p:nvPr/>
        </p:nvSpPr>
        <p:spPr>
          <a:xfrm rot="10800000">
            <a:off x="8364874" y="3959664"/>
            <a:ext cx="527155" cy="964394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8C3543E-AFAA-CDB7-9533-2E52E3DA95A9}"/>
              </a:ext>
            </a:extLst>
          </p:cNvPr>
          <p:cNvGrpSpPr/>
          <p:nvPr/>
        </p:nvGrpSpPr>
        <p:grpSpPr>
          <a:xfrm>
            <a:off x="7624969" y="2901001"/>
            <a:ext cx="1980684" cy="964394"/>
            <a:chOff x="7770812" y="1752600"/>
            <a:chExt cx="2743200" cy="1470255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2E9800B-942E-7B63-963E-CA600C188788}"/>
                </a:ext>
              </a:extLst>
            </p:cNvPr>
            <p:cNvSpPr/>
            <p:nvPr/>
          </p:nvSpPr>
          <p:spPr>
            <a:xfrm>
              <a:off x="7770812" y="1752600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71E197E-69D0-1900-E3A6-849E884F63E9}"/>
                </a:ext>
              </a:extLst>
            </p:cNvPr>
            <p:cNvSpPr/>
            <p:nvPr/>
          </p:nvSpPr>
          <p:spPr>
            <a:xfrm>
              <a:off x="7923212" y="1905000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B72731B-BA21-8E93-7D7C-599F1368C199}"/>
                </a:ext>
              </a:extLst>
            </p:cNvPr>
            <p:cNvSpPr/>
            <p:nvPr/>
          </p:nvSpPr>
          <p:spPr>
            <a:xfrm>
              <a:off x="8075612" y="2003655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4D860C5-4D90-5752-A002-308B10AD9472}"/>
                </a:ext>
              </a:extLst>
            </p:cNvPr>
            <p:cNvSpPr/>
            <p:nvPr/>
          </p:nvSpPr>
          <p:spPr>
            <a:xfrm>
              <a:off x="8228012" y="21570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419F71D-6A2B-1FCA-29F5-FB0E5CB24D0F}"/>
                </a:ext>
              </a:extLst>
            </p:cNvPr>
            <p:cNvSpPr/>
            <p:nvPr/>
          </p:nvSpPr>
          <p:spPr>
            <a:xfrm>
              <a:off x="9294812" y="17760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B4C3A77-746C-276E-8183-6FDCF7284DF5}"/>
                </a:ext>
              </a:extLst>
            </p:cNvPr>
            <p:cNvSpPr/>
            <p:nvPr/>
          </p:nvSpPr>
          <p:spPr>
            <a:xfrm>
              <a:off x="9447212" y="19284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2189067-4546-23E7-5E0F-3F5D4E8CBBEF}"/>
                </a:ext>
              </a:extLst>
            </p:cNvPr>
            <p:cNvSpPr/>
            <p:nvPr/>
          </p:nvSpPr>
          <p:spPr>
            <a:xfrm>
              <a:off x="9599612" y="20808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B848995-EA17-A06B-E199-1754B831ED9F}"/>
                </a:ext>
              </a:extLst>
            </p:cNvPr>
            <p:cNvSpPr/>
            <p:nvPr/>
          </p:nvSpPr>
          <p:spPr>
            <a:xfrm>
              <a:off x="9752012" y="2233254"/>
              <a:ext cx="762000" cy="989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99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43E505D7-5B2B-97A4-860B-3EE55D23C77D}"/>
              </a:ext>
            </a:extLst>
          </p:cNvPr>
          <p:cNvSpPr txBox="1"/>
          <p:nvPr/>
        </p:nvSpPr>
        <p:spPr>
          <a:xfrm>
            <a:off x="7580031" y="2162549"/>
            <a:ext cx="2232850" cy="5229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99" b="1"/>
              <a:t>‘</a:t>
            </a:r>
            <a:r>
              <a:rPr lang="en-US" sz="2799" b="1" i="1" err="1"/>
              <a:t>snpdiffs</a:t>
            </a:r>
            <a:r>
              <a:rPr lang="en-US" sz="2799" b="1" i="1"/>
              <a:t>’ </a:t>
            </a:r>
            <a:r>
              <a:rPr lang="en-US" sz="2799" b="1"/>
              <a:t>files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86F89-9186-0624-239F-226A2E03F239}"/>
              </a:ext>
            </a:extLst>
          </p:cNvPr>
          <p:cNvSpPr txBox="1"/>
          <p:nvPr/>
        </p:nvSpPr>
        <p:spPr>
          <a:xfrm>
            <a:off x="4315231" y="1478383"/>
            <a:ext cx="2769781" cy="5846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199" b="1"/>
              <a:t>Reference Data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3F992561-AB77-CAAF-3CBB-EFE04FC7A6E2}"/>
              </a:ext>
            </a:extLst>
          </p:cNvPr>
          <p:cNvSpPr/>
          <p:nvPr/>
        </p:nvSpPr>
        <p:spPr>
          <a:xfrm>
            <a:off x="5347711" y="2228489"/>
            <a:ext cx="527155" cy="970976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58D01141-7183-3F76-2BDA-8A96A7738C1B}"/>
              </a:ext>
            </a:extLst>
          </p:cNvPr>
          <p:cNvSpPr/>
          <p:nvPr/>
        </p:nvSpPr>
        <p:spPr>
          <a:xfrm rot="16701003">
            <a:off x="4234757" y="4586706"/>
            <a:ext cx="527155" cy="2896498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36B3B8-435D-C287-A424-B89F308B09F4}"/>
              </a:ext>
            </a:extLst>
          </p:cNvPr>
          <p:cNvSpPr txBox="1"/>
          <p:nvPr/>
        </p:nvSpPr>
        <p:spPr>
          <a:xfrm rot="593261">
            <a:off x="3421859" y="5251542"/>
            <a:ext cx="2001951" cy="646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599">
                <a:solidFill>
                  <a:srgbClr val="33CC33"/>
                </a:solidFill>
              </a:rPr>
              <a:t>MUmmer</a:t>
            </a:r>
            <a:endParaRPr lang="en-US" sz="3599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0C83AC4-D79C-2B12-E797-CD5C51595AF6}"/>
              </a:ext>
            </a:extLst>
          </p:cNvPr>
          <p:cNvSpPr/>
          <p:nvPr/>
        </p:nvSpPr>
        <p:spPr>
          <a:xfrm>
            <a:off x="4951526" y="3635080"/>
            <a:ext cx="609441" cy="609441"/>
          </a:xfrm>
          <a:prstGeom prst="ellipse">
            <a:avLst/>
          </a:prstGeom>
          <a:noFill/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18701AD-F94C-9F4C-A845-3F2DF7C57587}"/>
              </a:ext>
            </a:extLst>
          </p:cNvPr>
          <p:cNvSpPr/>
          <p:nvPr/>
        </p:nvSpPr>
        <p:spPr>
          <a:xfrm>
            <a:off x="5500035" y="4113042"/>
            <a:ext cx="609441" cy="609441"/>
          </a:xfrm>
          <a:prstGeom prst="ellipse">
            <a:avLst/>
          </a:prstGeom>
          <a:noFill/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DE1DBDFF-DB12-84D8-F6B3-D315BB5E5D1A}"/>
              </a:ext>
            </a:extLst>
          </p:cNvPr>
          <p:cNvSpPr/>
          <p:nvPr/>
        </p:nvSpPr>
        <p:spPr>
          <a:xfrm rot="10800000">
            <a:off x="8310621" y="1442976"/>
            <a:ext cx="527155" cy="707704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99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18F11A-BFB0-EF3E-C069-61317041F012}"/>
              </a:ext>
            </a:extLst>
          </p:cNvPr>
          <p:cNvSpPr txBox="1"/>
          <p:nvPr/>
        </p:nvSpPr>
        <p:spPr>
          <a:xfrm>
            <a:off x="5559550" y="365359"/>
            <a:ext cx="5782276" cy="953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99" b="1"/>
              <a:t>Python script to generate alignments and pairwise distances</a:t>
            </a:r>
          </a:p>
        </p:txBody>
      </p:sp>
      <p:pic>
        <p:nvPicPr>
          <p:cNvPr id="13" name="Graphic 12" descr="Panda with solid fill">
            <a:extLst>
              <a:ext uri="{FF2B5EF4-FFF2-40B4-BE49-F238E27FC236}">
                <a16:creationId xmlns:a16="http://schemas.microsoft.com/office/drawing/2014/main" id="{D3EACD14-5660-CAA1-93D4-4257E59AB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3654" y="827757"/>
            <a:ext cx="914162" cy="9141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0DB624-2FA9-50AF-6108-901A5AA04B69}"/>
              </a:ext>
            </a:extLst>
          </p:cNvPr>
          <p:cNvSpPr txBox="1"/>
          <p:nvPr/>
        </p:nvSpPr>
        <p:spPr>
          <a:xfrm>
            <a:off x="878774" y="93967"/>
            <a:ext cx="3440173" cy="707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999" b="1"/>
              <a:t>CSP2 Workflow</a:t>
            </a:r>
          </a:p>
        </p:txBody>
      </p:sp>
    </p:spTree>
    <p:extLst>
      <p:ext uri="{BB962C8B-B14F-4D97-AF65-F5344CB8AC3E}">
        <p14:creationId xmlns:p14="http://schemas.microsoft.com/office/powerpoint/2010/main" val="139017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C13AF-97C5-6940-DD07-0343F40CD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-385763"/>
            <a:ext cx="10360501" cy="1223963"/>
          </a:xfrm>
        </p:spPr>
        <p:txBody>
          <a:bodyPr/>
          <a:lstStyle/>
          <a:p>
            <a:r>
              <a:rPr lang="en-US" b="1"/>
              <a:t>Large-Scale 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5E141-C608-EEEC-20F4-FDEC931B6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985834"/>
            <a:ext cx="10666729" cy="4881566"/>
          </a:xfrm>
        </p:spPr>
        <p:txBody>
          <a:bodyPr>
            <a:noAutofit/>
          </a:bodyPr>
          <a:lstStyle/>
          <a:p>
            <a:r>
              <a:rPr lang="en-US" sz="2400"/>
              <a:t>In the CSP2 manuscript, we investigate 150 NCBI SNP clusters</a:t>
            </a:r>
          </a:p>
          <a:p>
            <a:pPr lvl="1"/>
            <a:r>
              <a:rPr lang="en-US"/>
              <a:t>50 x </a:t>
            </a:r>
            <a:r>
              <a:rPr lang="en-US" i="1"/>
              <a:t>E. coli </a:t>
            </a:r>
            <a:r>
              <a:rPr lang="en-US"/>
              <a:t>(4,018 isolates)</a:t>
            </a:r>
            <a:endParaRPr lang="en-US" i="1"/>
          </a:p>
          <a:p>
            <a:pPr lvl="1"/>
            <a:r>
              <a:rPr lang="en-US"/>
              <a:t>50 x </a:t>
            </a:r>
            <a:r>
              <a:rPr lang="en-US" i="1"/>
              <a:t>Listeria </a:t>
            </a:r>
            <a:r>
              <a:rPr lang="en-US"/>
              <a:t>(3,910 isolates)</a:t>
            </a:r>
          </a:p>
          <a:p>
            <a:pPr lvl="1"/>
            <a:r>
              <a:rPr lang="en-US"/>
              <a:t>50 x </a:t>
            </a:r>
            <a:r>
              <a:rPr lang="en-US" i="1"/>
              <a:t>Salmonella </a:t>
            </a:r>
            <a:r>
              <a:rPr lang="en-US"/>
              <a:t>(4,266 isolates)</a:t>
            </a:r>
          </a:p>
          <a:p>
            <a:pPr marL="377886" lvl="1" indent="0">
              <a:buNone/>
            </a:pPr>
            <a:endParaRPr lang="en-US" sz="1200"/>
          </a:p>
          <a:p>
            <a:r>
              <a:rPr lang="en-US" sz="2400"/>
              <a:t>12,194 total isolates</a:t>
            </a:r>
          </a:p>
          <a:p>
            <a:pPr lvl="1"/>
            <a:r>
              <a:rPr lang="en-US"/>
              <a:t>2,696,796 million pairwise comparisons</a:t>
            </a:r>
          </a:p>
          <a:p>
            <a:endParaRPr lang="en-US" sz="1200"/>
          </a:p>
          <a:p>
            <a:r>
              <a:rPr lang="en-US" sz="2400"/>
              <a:t>We compared all pairwise distances between CSP2, CSP1, and NCBI PD</a:t>
            </a:r>
          </a:p>
          <a:p>
            <a:endParaRPr lang="en-US" sz="1200"/>
          </a:p>
          <a:p>
            <a:r>
              <a:rPr lang="en-US" sz="2400"/>
              <a:t>Four CSP2 Reference Genomes</a:t>
            </a:r>
          </a:p>
          <a:p>
            <a:pPr lvl="1"/>
            <a:r>
              <a:rPr lang="en-US" sz="2000"/>
              <a:t>CSP1 reference genome</a:t>
            </a:r>
          </a:p>
          <a:p>
            <a:pPr lvl="1"/>
            <a:r>
              <a:rPr lang="en-US" sz="2000"/>
              <a:t>3 additional reference genomes selected by CSP2</a:t>
            </a:r>
          </a:p>
        </p:txBody>
      </p:sp>
    </p:spTree>
    <p:extLst>
      <p:ext uri="{BB962C8B-B14F-4D97-AF65-F5344CB8AC3E}">
        <p14:creationId xmlns:p14="http://schemas.microsoft.com/office/powerpoint/2010/main" val="384708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CC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4F2BA-1E7F-AC9C-F04D-850D68B44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-403032"/>
            <a:ext cx="10360501" cy="1223963"/>
          </a:xfrm>
        </p:spPr>
        <p:txBody>
          <a:bodyPr/>
          <a:lstStyle/>
          <a:p>
            <a:r>
              <a:rPr lang="en-US" b="1"/>
              <a:t>Run Times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E2D4B-8DD1-815B-3777-9320A73B8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8883" y="914400"/>
            <a:ext cx="10360501" cy="4462272"/>
          </a:xfrm>
        </p:spPr>
        <p:txBody>
          <a:bodyPr/>
          <a:lstStyle/>
          <a:p>
            <a:r>
              <a:rPr lang="en-US"/>
              <a:t>CSP2 runs with 4 reference genomes took 3 minutes – 15 minutes*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9" name="Picture 2" descr="Steps in the SNP Pipeline.">
            <a:extLst>
              <a:ext uri="{FF2B5EF4-FFF2-40B4-BE49-F238E27FC236}">
                <a16:creationId xmlns:a16="http://schemas.microsoft.com/office/drawing/2014/main" id="{FD54D812-CAA6-278E-DAFF-9A1446BBD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8612" y="1574797"/>
            <a:ext cx="2271807" cy="492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graph with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A3307DC6-9356-9E34-FCA0-FC9A442D7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844" y="1371600"/>
            <a:ext cx="4953000" cy="5320397"/>
          </a:xfrm>
          <a:prstGeom prst="rect">
            <a:avLst/>
          </a:prstGeom>
        </p:spPr>
      </p:pic>
      <p:pic>
        <p:nvPicPr>
          <p:cNvPr id="10" name="Picture 9" descr="A graph with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CA679BBF-E041-22EF-0C2D-ED7238F59E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154"/>
          <a:stretch/>
        </p:blipFill>
        <p:spPr>
          <a:xfrm>
            <a:off x="2557844" y="1371600"/>
            <a:ext cx="2667000" cy="53203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931B59B-F8B7-57E4-06B5-1099EA753166}"/>
              </a:ext>
            </a:extLst>
          </p:cNvPr>
          <p:cNvSpPr/>
          <p:nvPr/>
        </p:nvSpPr>
        <p:spPr>
          <a:xfrm>
            <a:off x="9066212" y="1481328"/>
            <a:ext cx="2590800" cy="222706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2DEB7B-A1E7-0E8B-EDB2-4D0C65E5227F}"/>
              </a:ext>
            </a:extLst>
          </p:cNvPr>
          <p:cNvSpPr txBox="1"/>
          <p:nvPr/>
        </p:nvSpPr>
        <p:spPr>
          <a:xfrm>
            <a:off x="3335234" y="3886200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Median: </a:t>
            </a:r>
            <a:br>
              <a:rPr lang="en-US" sz="1800" b="1">
                <a:solidFill>
                  <a:schemeClr val="bg1"/>
                </a:solidFill>
              </a:rPr>
            </a:br>
            <a:r>
              <a:rPr lang="en-US" sz="1800" b="1">
                <a:solidFill>
                  <a:schemeClr val="bg1"/>
                </a:solidFill>
              </a:rPr>
              <a:t>~7m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78DDFA-0A27-9CE5-7E78-A3CF9A04A85A}"/>
              </a:ext>
            </a:extLst>
          </p:cNvPr>
          <p:cNvSpPr txBox="1"/>
          <p:nvPr/>
        </p:nvSpPr>
        <p:spPr>
          <a:xfrm>
            <a:off x="5331982" y="3276600"/>
            <a:ext cx="1035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Median: </a:t>
            </a:r>
            <a:br>
              <a:rPr lang="en-US" sz="1800" b="1">
                <a:solidFill>
                  <a:schemeClr val="bg1"/>
                </a:solidFill>
              </a:rPr>
            </a:br>
            <a:r>
              <a:rPr lang="en-US" sz="1800" b="1">
                <a:solidFill>
                  <a:schemeClr val="bg1"/>
                </a:solidFill>
              </a:rPr>
              <a:t>~12m</a:t>
            </a:r>
          </a:p>
        </p:txBody>
      </p:sp>
    </p:spTree>
    <p:extLst>
      <p:ext uri="{BB962C8B-B14F-4D97-AF65-F5344CB8AC3E}">
        <p14:creationId xmlns:p14="http://schemas.microsoft.com/office/powerpoint/2010/main" val="18030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A03AB-94E7-6E3B-5601-CD60100B9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2" y="1633728"/>
            <a:ext cx="10360501" cy="4462272"/>
          </a:xfrm>
        </p:spPr>
        <p:txBody>
          <a:bodyPr>
            <a:noAutofit/>
          </a:bodyPr>
          <a:lstStyle/>
          <a:p>
            <a:r>
              <a:rPr lang="en-US" sz="3200"/>
              <a:t>For each cluster and method, we compared:</a:t>
            </a:r>
          </a:p>
          <a:p>
            <a:pPr lvl="1"/>
            <a:r>
              <a:rPr lang="en-US" sz="3200"/>
              <a:t>SNP distance differences</a:t>
            </a:r>
          </a:p>
          <a:p>
            <a:pPr lvl="1"/>
            <a:r>
              <a:rPr lang="en-US" sz="3200"/>
              <a:t>Cluster-level correlations (Overall relationship strength)</a:t>
            </a:r>
          </a:p>
          <a:p>
            <a:pPr lvl="1"/>
            <a:r>
              <a:rPr lang="en-US" sz="3200"/>
              <a:t>Cluster-level slopes (1-to-1 across diversity levels)</a:t>
            </a:r>
          </a:p>
          <a:p>
            <a:pPr marL="377886" lvl="1" indent="0">
              <a:buNone/>
            </a:pPr>
            <a:endParaRPr lang="en-US"/>
          </a:p>
          <a:p>
            <a:r>
              <a:rPr lang="en-US" sz="3200"/>
              <a:t>CSP2, CSP1 and NCBI all use slightly different data filtration techniques</a:t>
            </a:r>
          </a:p>
          <a:p>
            <a:pPr marL="0" indent="0">
              <a:buNone/>
            </a:pPr>
            <a:endParaRPr lang="en-US" sz="2400"/>
          </a:p>
          <a:p>
            <a:r>
              <a:rPr lang="en-US" sz="3200"/>
              <a:t>Concordance between methods was defined as +/- 3 SNPs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27830DC-0F4F-B597-4D98-250BB2314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</p:spPr>
        <p:txBody>
          <a:bodyPr/>
          <a:lstStyle/>
          <a:p>
            <a:r>
              <a:rPr lang="en-US" b="1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62327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E2302A-1720-AF4B-92C3-BC4E73A0E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-457200"/>
            <a:ext cx="10360501" cy="1223963"/>
          </a:xfrm>
        </p:spPr>
        <p:txBody>
          <a:bodyPr/>
          <a:lstStyle/>
          <a:p>
            <a:r>
              <a:rPr lang="en-US" b="1"/>
              <a:t>Results (</a:t>
            </a:r>
            <a:r>
              <a:rPr lang="en-US" b="1" i="1"/>
              <a:t>Listeria</a:t>
            </a:r>
            <a:r>
              <a:rPr lang="en-US" b="1"/>
              <a:t>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B1DC5C-DA98-37CF-2B28-CF8CF116B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070" y="766763"/>
            <a:ext cx="8200342" cy="60946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79DC7FC-9B94-84C7-A242-7C6DBCD3A08A}"/>
              </a:ext>
            </a:extLst>
          </p:cNvPr>
          <p:cNvSpPr txBox="1"/>
          <p:nvPr/>
        </p:nvSpPr>
        <p:spPr>
          <a:xfrm>
            <a:off x="1141412" y="1752600"/>
            <a:ext cx="2224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bg2">
                    <a:lumMod val="40000"/>
                    <a:lumOff val="60000"/>
                  </a:schemeClr>
                </a:solidFill>
              </a:rPr>
              <a:t>CSP2 vs. CSP1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2060EE-E088-1197-43F3-066233BEFC9D}"/>
              </a:ext>
            </a:extLst>
          </p:cNvPr>
          <p:cNvSpPr txBox="1"/>
          <p:nvPr/>
        </p:nvSpPr>
        <p:spPr>
          <a:xfrm>
            <a:off x="1149427" y="3362980"/>
            <a:ext cx="2216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CSP2 vs. NCBI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F0C4A0-6A0E-CE5C-9643-7A42B35A3392}"/>
              </a:ext>
            </a:extLst>
          </p:cNvPr>
          <p:cNvSpPr txBox="1"/>
          <p:nvPr/>
        </p:nvSpPr>
        <p:spPr>
          <a:xfrm>
            <a:off x="1149427" y="5039380"/>
            <a:ext cx="2216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tx1">
                    <a:lumMod val="75000"/>
                  </a:schemeClr>
                </a:solidFill>
              </a:rPr>
              <a:t>CSP1 vs. NCBI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8B56CC-1B62-7D37-98E5-F266A1C2645F}"/>
              </a:ext>
            </a:extLst>
          </p:cNvPr>
          <p:cNvSpPr txBox="1"/>
          <p:nvPr/>
        </p:nvSpPr>
        <p:spPr>
          <a:xfrm>
            <a:off x="8304212" y="1147309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93.5%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17A0A2-A392-2FA1-357E-74F86A071920}"/>
              </a:ext>
            </a:extLst>
          </p:cNvPr>
          <p:cNvSpPr txBox="1"/>
          <p:nvPr/>
        </p:nvSpPr>
        <p:spPr>
          <a:xfrm>
            <a:off x="6094412" y="1147309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1.5%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2ACF8C-FDD1-DD67-31B5-8A2217FE4C74}"/>
              </a:ext>
            </a:extLst>
          </p:cNvPr>
          <p:cNvSpPr txBox="1"/>
          <p:nvPr/>
        </p:nvSpPr>
        <p:spPr>
          <a:xfrm>
            <a:off x="9773041" y="1147309"/>
            <a:ext cx="564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F8B406-85F8-510C-51F8-B428E6D4AA73}"/>
              </a:ext>
            </a:extLst>
          </p:cNvPr>
          <p:cNvSpPr txBox="1"/>
          <p:nvPr/>
        </p:nvSpPr>
        <p:spPr>
          <a:xfrm>
            <a:off x="8304212" y="2681437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93.0%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902187-0B8B-9785-9E69-97986D1245F1}"/>
              </a:ext>
            </a:extLst>
          </p:cNvPr>
          <p:cNvSpPr txBox="1"/>
          <p:nvPr/>
        </p:nvSpPr>
        <p:spPr>
          <a:xfrm>
            <a:off x="6094412" y="2681437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4.8%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F399CF-2113-BD28-DB56-E1711DD61808}"/>
              </a:ext>
            </a:extLst>
          </p:cNvPr>
          <p:cNvSpPr txBox="1"/>
          <p:nvPr/>
        </p:nvSpPr>
        <p:spPr>
          <a:xfrm>
            <a:off x="9773041" y="2681437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2.2%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D88DFB-F3CF-01AB-3717-7F691C261064}"/>
              </a:ext>
            </a:extLst>
          </p:cNvPr>
          <p:cNvSpPr txBox="1"/>
          <p:nvPr/>
        </p:nvSpPr>
        <p:spPr>
          <a:xfrm>
            <a:off x="8304212" y="4491335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90.3%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708C8C-06FB-EF37-7DA2-3C485D91B39C}"/>
              </a:ext>
            </a:extLst>
          </p:cNvPr>
          <p:cNvSpPr txBox="1"/>
          <p:nvPr/>
        </p:nvSpPr>
        <p:spPr>
          <a:xfrm>
            <a:off x="6094412" y="449133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7.9%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8EDAEA-CDBC-04A1-6569-D2FC1B22606B}"/>
              </a:ext>
            </a:extLst>
          </p:cNvPr>
          <p:cNvSpPr txBox="1"/>
          <p:nvPr/>
        </p:nvSpPr>
        <p:spPr>
          <a:xfrm>
            <a:off x="9773041" y="449133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1.8%</a:t>
            </a:r>
          </a:p>
        </p:txBody>
      </p:sp>
    </p:spTree>
    <p:extLst>
      <p:ext uri="{BB962C8B-B14F-4D97-AF65-F5344CB8AC3E}">
        <p14:creationId xmlns:p14="http://schemas.microsoft.com/office/powerpoint/2010/main" val="180710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E2302A-1720-AF4B-92C3-BC4E73A0E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-457200"/>
            <a:ext cx="10360501" cy="1223963"/>
          </a:xfrm>
        </p:spPr>
        <p:txBody>
          <a:bodyPr/>
          <a:lstStyle/>
          <a:p>
            <a:r>
              <a:rPr lang="en-US" b="1"/>
              <a:t>Results (</a:t>
            </a:r>
            <a:r>
              <a:rPr lang="en-US" b="1" i="1"/>
              <a:t>Salmonella</a:t>
            </a:r>
            <a:r>
              <a:rPr lang="en-US" b="1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9DC7FC-9B94-84C7-A242-7C6DBCD3A08A}"/>
              </a:ext>
            </a:extLst>
          </p:cNvPr>
          <p:cNvSpPr txBox="1"/>
          <p:nvPr/>
        </p:nvSpPr>
        <p:spPr>
          <a:xfrm>
            <a:off x="1141412" y="1600200"/>
            <a:ext cx="2224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bg2">
                    <a:lumMod val="40000"/>
                    <a:lumOff val="60000"/>
                  </a:schemeClr>
                </a:solidFill>
              </a:rPr>
              <a:t>CSP2 vs. CSP1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2060EE-E088-1197-43F3-066233BEFC9D}"/>
              </a:ext>
            </a:extLst>
          </p:cNvPr>
          <p:cNvSpPr txBox="1"/>
          <p:nvPr/>
        </p:nvSpPr>
        <p:spPr>
          <a:xfrm>
            <a:off x="1149427" y="3449360"/>
            <a:ext cx="2216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CSP2 vs. NCBI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F0C4A0-6A0E-CE5C-9643-7A42B35A3392}"/>
              </a:ext>
            </a:extLst>
          </p:cNvPr>
          <p:cNvSpPr txBox="1"/>
          <p:nvPr/>
        </p:nvSpPr>
        <p:spPr>
          <a:xfrm>
            <a:off x="1149427" y="5115580"/>
            <a:ext cx="2216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tx1">
                    <a:lumMod val="75000"/>
                  </a:schemeClr>
                </a:solidFill>
              </a:rPr>
              <a:t>CSP1 vs. NCBI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B02CD7-2A03-0D03-7913-451D43D78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211" y="817982"/>
            <a:ext cx="8075613" cy="60019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8B56CC-1B62-7D37-98E5-F266A1C2645F}"/>
              </a:ext>
            </a:extLst>
          </p:cNvPr>
          <p:cNvSpPr txBox="1"/>
          <p:nvPr/>
        </p:nvSpPr>
        <p:spPr>
          <a:xfrm>
            <a:off x="8304212" y="990600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96.2%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17A0A2-A392-2FA1-357E-74F86A071920}"/>
              </a:ext>
            </a:extLst>
          </p:cNvPr>
          <p:cNvSpPr txBox="1"/>
          <p:nvPr/>
        </p:nvSpPr>
        <p:spPr>
          <a:xfrm>
            <a:off x="6094412" y="990600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1.7%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2ACF8C-FDD1-DD67-31B5-8A2217FE4C74}"/>
              </a:ext>
            </a:extLst>
          </p:cNvPr>
          <p:cNvSpPr txBox="1"/>
          <p:nvPr/>
        </p:nvSpPr>
        <p:spPr>
          <a:xfrm>
            <a:off x="9773041" y="990600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2.2%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F8B406-85F8-510C-51F8-B428E6D4AA73}"/>
              </a:ext>
            </a:extLst>
          </p:cNvPr>
          <p:cNvSpPr txBox="1"/>
          <p:nvPr/>
        </p:nvSpPr>
        <p:spPr>
          <a:xfrm>
            <a:off x="8304212" y="2681437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93.1%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902187-0B8B-9785-9E69-97986D1245F1}"/>
              </a:ext>
            </a:extLst>
          </p:cNvPr>
          <p:cNvSpPr txBox="1"/>
          <p:nvPr/>
        </p:nvSpPr>
        <p:spPr>
          <a:xfrm>
            <a:off x="6094412" y="2681437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5.1%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F399CF-2113-BD28-DB56-E1711DD61808}"/>
              </a:ext>
            </a:extLst>
          </p:cNvPr>
          <p:cNvSpPr txBox="1"/>
          <p:nvPr/>
        </p:nvSpPr>
        <p:spPr>
          <a:xfrm>
            <a:off x="9773041" y="2681437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1.8%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D88DFB-F3CF-01AB-3717-7F691C261064}"/>
              </a:ext>
            </a:extLst>
          </p:cNvPr>
          <p:cNvSpPr txBox="1"/>
          <p:nvPr/>
        </p:nvSpPr>
        <p:spPr>
          <a:xfrm>
            <a:off x="8304212" y="4491335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92.6%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708C8C-06FB-EF37-7DA2-3C485D91B39C}"/>
              </a:ext>
            </a:extLst>
          </p:cNvPr>
          <p:cNvSpPr txBox="1"/>
          <p:nvPr/>
        </p:nvSpPr>
        <p:spPr>
          <a:xfrm>
            <a:off x="6094412" y="449133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5.6%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8EDAEA-CDBC-04A1-6569-D2FC1B22606B}"/>
              </a:ext>
            </a:extLst>
          </p:cNvPr>
          <p:cNvSpPr txBox="1"/>
          <p:nvPr/>
        </p:nvSpPr>
        <p:spPr>
          <a:xfrm>
            <a:off x="9773041" y="449133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1.8%</a:t>
            </a:r>
          </a:p>
        </p:txBody>
      </p:sp>
    </p:spTree>
    <p:extLst>
      <p:ext uri="{BB962C8B-B14F-4D97-AF65-F5344CB8AC3E}">
        <p14:creationId xmlns:p14="http://schemas.microsoft.com/office/powerpoint/2010/main" val="11628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E2302A-1720-AF4B-92C3-BC4E73A0E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-457200"/>
            <a:ext cx="10360501" cy="1223963"/>
          </a:xfrm>
        </p:spPr>
        <p:txBody>
          <a:bodyPr/>
          <a:lstStyle/>
          <a:p>
            <a:r>
              <a:rPr lang="en-US" b="1"/>
              <a:t>Results (</a:t>
            </a:r>
            <a:r>
              <a:rPr lang="en-US" b="1" i="1"/>
              <a:t>E. coli</a:t>
            </a:r>
            <a:r>
              <a:rPr lang="en-US" b="1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9DC7FC-9B94-84C7-A242-7C6DBCD3A08A}"/>
              </a:ext>
            </a:extLst>
          </p:cNvPr>
          <p:cNvSpPr txBox="1"/>
          <p:nvPr/>
        </p:nvSpPr>
        <p:spPr>
          <a:xfrm>
            <a:off x="1141412" y="1600200"/>
            <a:ext cx="22242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bg2">
                    <a:lumMod val="40000"/>
                    <a:lumOff val="60000"/>
                  </a:schemeClr>
                </a:solidFill>
              </a:rPr>
              <a:t>CSP2 vs. CSP1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2060EE-E088-1197-43F3-066233BEFC9D}"/>
              </a:ext>
            </a:extLst>
          </p:cNvPr>
          <p:cNvSpPr txBox="1"/>
          <p:nvPr/>
        </p:nvSpPr>
        <p:spPr>
          <a:xfrm>
            <a:off x="1149427" y="3124200"/>
            <a:ext cx="2216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accent2">
                    <a:lumMod val="60000"/>
                    <a:lumOff val="40000"/>
                  </a:schemeClr>
                </a:solidFill>
              </a:rPr>
              <a:t>CSP2 vs. NCBI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F0C4A0-6A0E-CE5C-9643-7A42B35A3392}"/>
              </a:ext>
            </a:extLst>
          </p:cNvPr>
          <p:cNvSpPr txBox="1"/>
          <p:nvPr/>
        </p:nvSpPr>
        <p:spPr>
          <a:xfrm>
            <a:off x="1149427" y="4648200"/>
            <a:ext cx="2216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chemeClr val="tx1">
                    <a:lumMod val="75000"/>
                  </a:schemeClr>
                </a:solidFill>
              </a:rPr>
              <a:t>CSP1 vs. NCBI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8AA37C-5905-BCA0-DB14-D1978D080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677" y="914400"/>
            <a:ext cx="7997147" cy="5943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8B56CC-1B62-7D37-98E5-F266A1C2645F}"/>
              </a:ext>
            </a:extLst>
          </p:cNvPr>
          <p:cNvSpPr txBox="1"/>
          <p:nvPr/>
        </p:nvSpPr>
        <p:spPr>
          <a:xfrm>
            <a:off x="8304212" y="990600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89.1%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17A0A2-A392-2FA1-357E-74F86A071920}"/>
              </a:ext>
            </a:extLst>
          </p:cNvPr>
          <p:cNvSpPr txBox="1"/>
          <p:nvPr/>
        </p:nvSpPr>
        <p:spPr>
          <a:xfrm>
            <a:off x="6094412" y="990600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4.5%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2ACF8C-FDD1-DD67-31B5-8A2217FE4C74}"/>
              </a:ext>
            </a:extLst>
          </p:cNvPr>
          <p:cNvSpPr txBox="1"/>
          <p:nvPr/>
        </p:nvSpPr>
        <p:spPr>
          <a:xfrm>
            <a:off x="9773041" y="990600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6.5%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F8B406-85F8-510C-51F8-B428E6D4AA73}"/>
              </a:ext>
            </a:extLst>
          </p:cNvPr>
          <p:cNvSpPr txBox="1"/>
          <p:nvPr/>
        </p:nvSpPr>
        <p:spPr>
          <a:xfrm>
            <a:off x="8304212" y="2524728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71.3%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902187-0B8B-9785-9E69-97986D1245F1}"/>
              </a:ext>
            </a:extLst>
          </p:cNvPr>
          <p:cNvSpPr txBox="1"/>
          <p:nvPr/>
        </p:nvSpPr>
        <p:spPr>
          <a:xfrm>
            <a:off x="6094412" y="2524728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24.2%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CF399CF-2113-BD28-DB56-E1711DD61808}"/>
              </a:ext>
            </a:extLst>
          </p:cNvPr>
          <p:cNvSpPr txBox="1"/>
          <p:nvPr/>
        </p:nvSpPr>
        <p:spPr>
          <a:xfrm>
            <a:off x="9773041" y="252472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4.5%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D88DFB-F3CF-01AB-3717-7F691C261064}"/>
              </a:ext>
            </a:extLst>
          </p:cNvPr>
          <p:cNvSpPr txBox="1"/>
          <p:nvPr/>
        </p:nvSpPr>
        <p:spPr>
          <a:xfrm>
            <a:off x="8304212" y="4334626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67.9%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708C8C-06FB-EF37-7DA2-3C485D91B39C}"/>
              </a:ext>
            </a:extLst>
          </p:cNvPr>
          <p:cNvSpPr txBox="1"/>
          <p:nvPr/>
        </p:nvSpPr>
        <p:spPr>
          <a:xfrm>
            <a:off x="6094412" y="4334626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28.0%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8EDAEA-CDBC-04A1-6569-D2FC1B22606B}"/>
              </a:ext>
            </a:extLst>
          </p:cNvPr>
          <p:cNvSpPr txBox="1"/>
          <p:nvPr/>
        </p:nvSpPr>
        <p:spPr>
          <a:xfrm>
            <a:off x="9773041" y="4334626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4.1%</a:t>
            </a:r>
          </a:p>
        </p:txBody>
      </p:sp>
    </p:spTree>
    <p:extLst>
      <p:ext uri="{BB962C8B-B14F-4D97-AF65-F5344CB8AC3E}">
        <p14:creationId xmlns:p14="http://schemas.microsoft.com/office/powerpoint/2010/main" val="368388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E3FF844-7C8B-6A2D-234D-B7B89B776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600200"/>
            <a:ext cx="10360501" cy="446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/>
              <a:t>1.	OSSRP (1) receives a request to analyze samples </a:t>
            </a:r>
            <a:br>
              <a:rPr lang="en-US" sz="3200"/>
            </a:br>
            <a:r>
              <a:rPr lang="en-US" sz="3200"/>
              <a:t>	or (2) detects targets through routine surveillance</a:t>
            </a:r>
          </a:p>
          <a:p>
            <a:pPr marL="0" indent="0">
              <a:buNone/>
            </a:pPr>
            <a:endParaRPr lang="en-US" sz="3200"/>
          </a:p>
          <a:p>
            <a:pPr marL="0" indent="0">
              <a:buNone/>
            </a:pPr>
            <a:r>
              <a:rPr lang="en-US" sz="3200"/>
              <a:t>2. 	DSDI geneticists identify related pathogens from the</a:t>
            </a:r>
            <a:br>
              <a:rPr lang="en-US" sz="3200"/>
            </a:br>
            <a:r>
              <a:rPr lang="en-US" sz="3200"/>
              <a:t>	NCBI Pathogen Detection database</a:t>
            </a:r>
          </a:p>
          <a:p>
            <a:pPr marL="0" indent="0">
              <a:buNone/>
            </a:pPr>
            <a:endParaRPr lang="en-US" sz="3200"/>
          </a:p>
          <a:p>
            <a:pPr marL="0" indent="0">
              <a:buNone/>
            </a:pPr>
            <a:r>
              <a:rPr lang="en-US" sz="3200"/>
              <a:t>3.	We use the </a:t>
            </a:r>
            <a:r>
              <a:rPr lang="en-US" sz="3200" b="1">
                <a:solidFill>
                  <a:srgbClr val="00B0F0"/>
                </a:solidFill>
              </a:rPr>
              <a:t>CFSAN SNP Pipeline</a:t>
            </a:r>
            <a:r>
              <a:rPr lang="en-US" sz="3200" b="1"/>
              <a:t> </a:t>
            </a:r>
            <a:r>
              <a:rPr lang="en-US" sz="3200"/>
              <a:t>to analyze the 	genomic data for each distinct pathogen cluster</a:t>
            </a:r>
            <a:endParaRPr lang="en-US"/>
          </a:p>
        </p:txBody>
      </p:sp>
      <p:sp>
        <p:nvSpPr>
          <p:cNvPr id="12" name="Title 12">
            <a:extLst>
              <a:ext uri="{FF2B5EF4-FFF2-40B4-BE49-F238E27FC236}">
                <a16:creationId xmlns:a16="http://schemas.microsoft.com/office/drawing/2014/main" id="{3F27E2B5-686F-D19F-AC85-1BD168892E7A}"/>
              </a:ext>
            </a:extLst>
          </p:cNvPr>
          <p:cNvSpPr txBox="1">
            <a:spLocks/>
          </p:cNvSpPr>
          <p:nvPr/>
        </p:nvSpPr>
        <p:spPr>
          <a:xfrm>
            <a:off x="1293812" y="304801"/>
            <a:ext cx="10360501" cy="6858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/>
              <a:t>Contemporary Genomic Analysis @ OSSRP</a:t>
            </a:r>
          </a:p>
        </p:txBody>
      </p:sp>
    </p:spTree>
    <p:extLst>
      <p:ext uri="{BB962C8B-B14F-4D97-AF65-F5344CB8AC3E}">
        <p14:creationId xmlns:p14="http://schemas.microsoft.com/office/powerpoint/2010/main" val="88058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E2302A-1720-AF4B-92C3-BC4E73A0E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Results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BF502D-065A-DB02-9CB6-3A64E4977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CSP2 and CSP1 had the highest proportion of comparisons within 3 SNPs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87F7685-AA7F-9A6E-AC25-46D7867AD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86" y="195878"/>
            <a:ext cx="10736693" cy="62757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92937F-FFC4-63DF-25EC-2679511A7773}"/>
              </a:ext>
            </a:extLst>
          </p:cNvPr>
          <p:cNvSpPr txBox="1"/>
          <p:nvPr/>
        </p:nvSpPr>
        <p:spPr>
          <a:xfrm>
            <a:off x="9142412" y="4715518"/>
            <a:ext cx="2306016" cy="1384995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>
                <a:solidFill>
                  <a:srgbClr val="0070C0"/>
                </a:solidFill>
              </a:rPr>
              <a:t> CSP2 vs. CSP1</a:t>
            </a:r>
          </a:p>
          <a:p>
            <a:pPr algn="ctr"/>
            <a:r>
              <a:rPr lang="en-US" sz="2800" b="1">
                <a:solidFill>
                  <a:schemeClr val="accent2"/>
                </a:solidFill>
              </a:rPr>
              <a:t>CSP2 vs. NCBI</a:t>
            </a:r>
          </a:p>
          <a:p>
            <a:pPr algn="ctr"/>
            <a:r>
              <a:rPr lang="en-US" sz="2800" b="1">
                <a:solidFill>
                  <a:schemeClr val="tx1">
                    <a:lumMod val="50000"/>
                  </a:schemeClr>
                </a:solidFill>
              </a:rPr>
              <a:t>CSP1 vs. NCBI</a:t>
            </a:r>
          </a:p>
        </p:txBody>
      </p:sp>
    </p:spTree>
    <p:extLst>
      <p:ext uri="{BB962C8B-B14F-4D97-AF65-F5344CB8AC3E}">
        <p14:creationId xmlns:p14="http://schemas.microsoft.com/office/powerpoint/2010/main" val="122138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E2302A-1720-AF4B-92C3-BC4E73A0E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Results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BF502D-065A-DB02-9CB6-3A64E4977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CSP2 and CSP1 had the highest proportion of comparisons within 3 SNPs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1E5344-4F67-C537-22B8-62D6C87EF596}"/>
              </a:ext>
            </a:extLst>
          </p:cNvPr>
          <p:cNvSpPr txBox="1"/>
          <p:nvPr/>
        </p:nvSpPr>
        <p:spPr>
          <a:xfrm>
            <a:off x="-50942" y="4362271"/>
            <a:ext cx="4495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i="1" dirty="0"/>
              <a:t>E. coli: </a:t>
            </a:r>
            <a:r>
              <a:rPr lang="en-US" dirty="0"/>
              <a:t>92% [0.86,0.92]</a:t>
            </a:r>
          </a:p>
          <a:p>
            <a:pPr lvl="1" algn="ctr"/>
            <a:r>
              <a:rPr lang="en-US" i="1" dirty="0"/>
              <a:t>Listeria</a:t>
            </a:r>
            <a:r>
              <a:rPr lang="en-US" dirty="0"/>
              <a:t>: 98% [0.94,0.98]</a:t>
            </a:r>
          </a:p>
          <a:p>
            <a:pPr lvl="1" algn="ctr"/>
            <a:r>
              <a:rPr lang="en-US" i="1" dirty="0"/>
              <a:t>Salmonella: </a:t>
            </a:r>
            <a:r>
              <a:rPr lang="en-US" dirty="0"/>
              <a:t>99% [0.95,0.98]</a:t>
            </a:r>
            <a:endParaRPr lang="en-US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D0732-5934-559F-6E1B-4FF3A427723B}"/>
              </a:ext>
            </a:extLst>
          </p:cNvPr>
          <p:cNvSpPr txBox="1"/>
          <p:nvPr/>
        </p:nvSpPr>
        <p:spPr>
          <a:xfrm>
            <a:off x="596640" y="3800951"/>
            <a:ext cx="6107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800" b="1"/>
              <a:t>CSP2 versus CSP1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E5B06E-D3C7-23A6-3651-555F1553FBAC}"/>
              </a:ext>
            </a:extLst>
          </p:cNvPr>
          <p:cNvSpPr txBox="1"/>
          <p:nvPr/>
        </p:nvSpPr>
        <p:spPr>
          <a:xfrm>
            <a:off x="7773087" y="4362271"/>
            <a:ext cx="4364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i="1" dirty="0"/>
              <a:t>E. coli: </a:t>
            </a:r>
            <a:r>
              <a:rPr lang="en-US" dirty="0"/>
              <a:t>68% [0.63,0.73]</a:t>
            </a:r>
          </a:p>
          <a:p>
            <a:pPr lvl="1" algn="ctr"/>
            <a:r>
              <a:rPr lang="en-US" i="1" dirty="0"/>
              <a:t>Listeria</a:t>
            </a:r>
            <a:r>
              <a:rPr lang="en-US" dirty="0"/>
              <a:t>: 92% [0.88,0.93]</a:t>
            </a:r>
          </a:p>
          <a:p>
            <a:pPr lvl="1" algn="ctr"/>
            <a:r>
              <a:rPr lang="en-US" i="1" dirty="0"/>
              <a:t>Salmonella: </a:t>
            </a:r>
            <a:r>
              <a:rPr lang="en-US" dirty="0"/>
              <a:t>95% [0.91,0.95]</a:t>
            </a:r>
            <a:endParaRPr lang="en-US" i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2B41C3-91DB-FD11-E05B-C4F81CDCF9A1}"/>
              </a:ext>
            </a:extLst>
          </p:cNvPr>
          <p:cNvSpPr txBox="1"/>
          <p:nvPr/>
        </p:nvSpPr>
        <p:spPr>
          <a:xfrm>
            <a:off x="8304212" y="3820180"/>
            <a:ext cx="6107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800" b="1" dirty="0"/>
              <a:t>NCBI versus CSP1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DB28E2E-B03F-EC43-022E-719AA3B49637}"/>
              </a:ext>
            </a:extLst>
          </p:cNvPr>
          <p:cNvSpPr txBox="1"/>
          <p:nvPr/>
        </p:nvSpPr>
        <p:spPr>
          <a:xfrm>
            <a:off x="3887803" y="4362271"/>
            <a:ext cx="43648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i="1" dirty="0"/>
              <a:t>E. coli: </a:t>
            </a:r>
            <a:r>
              <a:rPr lang="en-US" dirty="0"/>
              <a:t>70% [0.66,0.75]</a:t>
            </a:r>
          </a:p>
          <a:p>
            <a:pPr lvl="1" algn="ctr"/>
            <a:r>
              <a:rPr lang="en-US" i="1" dirty="0"/>
              <a:t>Listeria</a:t>
            </a:r>
            <a:r>
              <a:rPr lang="en-US" dirty="0"/>
              <a:t>: 96% [0.91,0.96]</a:t>
            </a:r>
          </a:p>
          <a:p>
            <a:pPr lvl="1" algn="ctr"/>
            <a:r>
              <a:rPr lang="en-US" i="1" dirty="0"/>
              <a:t>Salmonella: </a:t>
            </a:r>
            <a:r>
              <a:rPr lang="en-US" dirty="0"/>
              <a:t>95% [0.91,0.95]</a:t>
            </a:r>
            <a:endParaRPr lang="en-US" i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E94DFC-8AF3-033F-4BE4-1A3C2EBDFC1F}"/>
              </a:ext>
            </a:extLst>
          </p:cNvPr>
          <p:cNvSpPr txBox="1"/>
          <p:nvPr/>
        </p:nvSpPr>
        <p:spPr>
          <a:xfrm>
            <a:off x="4406640" y="3800951"/>
            <a:ext cx="6107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800" b="1"/>
              <a:t>CSP2 versus NCBI</a:t>
            </a:r>
          </a:p>
        </p:txBody>
      </p:sp>
    </p:spTree>
    <p:extLst>
      <p:ext uri="{BB962C8B-B14F-4D97-AF65-F5344CB8AC3E}">
        <p14:creationId xmlns:p14="http://schemas.microsoft.com/office/powerpoint/2010/main" val="291828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22" grpId="0"/>
      <p:bldP spid="23" grpId="0"/>
      <p:bldP spid="28" grpId="0"/>
      <p:bldP spid="29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0E2302A-1720-AF4B-92C3-BC4E73A0E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Results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BF502D-065A-DB02-9CB6-3A64E4977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CSP2 and CSP1 had the highest proportion of comparisons within 3 SNPs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1E5344-4F67-C537-22B8-62D6C87EF596}"/>
              </a:ext>
            </a:extLst>
          </p:cNvPr>
          <p:cNvSpPr txBox="1"/>
          <p:nvPr/>
        </p:nvSpPr>
        <p:spPr>
          <a:xfrm>
            <a:off x="-50942" y="4362271"/>
            <a:ext cx="4495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i="1"/>
              <a:t>E. coli: </a:t>
            </a:r>
            <a:r>
              <a:rPr lang="en-US"/>
              <a:t>92% [</a:t>
            </a:r>
            <a:r>
              <a:rPr lang="en-US">
                <a:solidFill>
                  <a:srgbClr val="00BFC4"/>
                </a:solidFill>
              </a:rPr>
              <a:t>0.86</a:t>
            </a:r>
            <a:r>
              <a:rPr lang="en-US"/>
              <a:t>,0.92]</a:t>
            </a:r>
          </a:p>
          <a:p>
            <a:pPr lvl="1" algn="ctr"/>
            <a:r>
              <a:rPr lang="en-US" i="1"/>
              <a:t>Listeria</a:t>
            </a:r>
            <a:r>
              <a:rPr lang="en-US"/>
              <a:t>: 98% [</a:t>
            </a:r>
            <a:r>
              <a:rPr lang="en-US">
                <a:solidFill>
                  <a:srgbClr val="00BFC4"/>
                </a:solidFill>
              </a:rPr>
              <a:t>0.94</a:t>
            </a:r>
            <a:r>
              <a:rPr lang="en-US"/>
              <a:t>,0.98]</a:t>
            </a:r>
          </a:p>
          <a:p>
            <a:pPr lvl="1" algn="ctr"/>
            <a:r>
              <a:rPr lang="en-US" i="1"/>
              <a:t>Salmonella: </a:t>
            </a:r>
            <a:r>
              <a:rPr lang="en-US"/>
              <a:t>99% [</a:t>
            </a:r>
            <a:r>
              <a:rPr lang="en-US">
                <a:solidFill>
                  <a:srgbClr val="00BFC4"/>
                </a:solidFill>
              </a:rPr>
              <a:t>0.95</a:t>
            </a:r>
            <a:r>
              <a:rPr lang="en-US"/>
              <a:t>,0.98]</a:t>
            </a:r>
            <a:endParaRPr lang="en-US" i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D0732-5934-559F-6E1B-4FF3A427723B}"/>
              </a:ext>
            </a:extLst>
          </p:cNvPr>
          <p:cNvSpPr txBox="1"/>
          <p:nvPr/>
        </p:nvSpPr>
        <p:spPr>
          <a:xfrm>
            <a:off x="596640" y="3800951"/>
            <a:ext cx="6107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800" b="1"/>
              <a:t>CSP2 versus CSP1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E5B06E-D3C7-23A6-3651-555F1553FBAC}"/>
              </a:ext>
            </a:extLst>
          </p:cNvPr>
          <p:cNvSpPr txBox="1"/>
          <p:nvPr/>
        </p:nvSpPr>
        <p:spPr>
          <a:xfrm>
            <a:off x="7773087" y="4362271"/>
            <a:ext cx="4364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i="1"/>
              <a:t>E. coli: </a:t>
            </a:r>
            <a:r>
              <a:rPr lang="en-US"/>
              <a:t>68% [0.63,</a:t>
            </a:r>
            <a:r>
              <a:rPr lang="en-US">
                <a:solidFill>
                  <a:srgbClr val="F8766D"/>
                </a:solidFill>
              </a:rPr>
              <a:t>0.73</a:t>
            </a:r>
            <a:r>
              <a:rPr lang="en-US"/>
              <a:t>]</a:t>
            </a:r>
          </a:p>
          <a:p>
            <a:pPr lvl="1" algn="ctr"/>
            <a:r>
              <a:rPr lang="en-US" i="1"/>
              <a:t>Listeria</a:t>
            </a:r>
            <a:r>
              <a:rPr lang="en-US"/>
              <a:t>: 92% [0.88,</a:t>
            </a:r>
            <a:r>
              <a:rPr lang="en-US">
                <a:solidFill>
                  <a:srgbClr val="F8766D"/>
                </a:solidFill>
              </a:rPr>
              <a:t>0.93</a:t>
            </a:r>
            <a:r>
              <a:rPr lang="en-US"/>
              <a:t>]</a:t>
            </a:r>
          </a:p>
          <a:p>
            <a:pPr lvl="1" algn="ctr"/>
            <a:r>
              <a:rPr lang="en-US" i="1"/>
              <a:t>Salmonella: </a:t>
            </a:r>
            <a:r>
              <a:rPr lang="en-US"/>
              <a:t>95% [0.91,</a:t>
            </a:r>
            <a:r>
              <a:rPr lang="en-US">
                <a:solidFill>
                  <a:srgbClr val="F8766D"/>
                </a:solidFill>
              </a:rPr>
              <a:t>0.95</a:t>
            </a:r>
            <a:r>
              <a:rPr lang="en-US"/>
              <a:t>]</a:t>
            </a:r>
            <a:endParaRPr lang="en-US" i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82B41C3-91DB-FD11-E05B-C4F81CDCF9A1}"/>
              </a:ext>
            </a:extLst>
          </p:cNvPr>
          <p:cNvSpPr txBox="1"/>
          <p:nvPr/>
        </p:nvSpPr>
        <p:spPr>
          <a:xfrm>
            <a:off x="8304212" y="3820180"/>
            <a:ext cx="350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800" b="1"/>
              <a:t>NCBI versus CSP1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DB28E2E-B03F-EC43-022E-719AA3B49637}"/>
              </a:ext>
            </a:extLst>
          </p:cNvPr>
          <p:cNvSpPr txBox="1"/>
          <p:nvPr/>
        </p:nvSpPr>
        <p:spPr>
          <a:xfrm>
            <a:off x="3887803" y="4362271"/>
            <a:ext cx="43648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i="1"/>
              <a:t>E. coli: </a:t>
            </a:r>
            <a:r>
              <a:rPr lang="en-US"/>
              <a:t>70% [0.66,0.75]</a:t>
            </a:r>
          </a:p>
          <a:p>
            <a:pPr lvl="1" algn="ctr"/>
            <a:r>
              <a:rPr lang="en-US" i="1"/>
              <a:t>Listeria</a:t>
            </a:r>
            <a:r>
              <a:rPr lang="en-US"/>
              <a:t>: 96% [0.91,0.96]</a:t>
            </a:r>
          </a:p>
          <a:p>
            <a:pPr lvl="1" algn="ctr"/>
            <a:r>
              <a:rPr lang="en-US" i="1"/>
              <a:t>Salmonella: </a:t>
            </a:r>
            <a:r>
              <a:rPr lang="en-US"/>
              <a:t>95% [0.91,0.95]</a:t>
            </a:r>
            <a:endParaRPr lang="en-US" i="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E94DFC-8AF3-033F-4BE4-1A3C2EBDFC1F}"/>
              </a:ext>
            </a:extLst>
          </p:cNvPr>
          <p:cNvSpPr txBox="1"/>
          <p:nvPr/>
        </p:nvSpPr>
        <p:spPr>
          <a:xfrm>
            <a:off x="4406640" y="3800951"/>
            <a:ext cx="6107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2800" b="1"/>
              <a:t>CSP2 versus NCBI</a:t>
            </a:r>
          </a:p>
        </p:txBody>
      </p:sp>
    </p:spTree>
    <p:extLst>
      <p:ext uri="{BB962C8B-B14F-4D97-AF65-F5344CB8AC3E}">
        <p14:creationId xmlns:p14="http://schemas.microsoft.com/office/powerpoint/2010/main" val="229702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99087-C3C1-3C32-CCEB-CC1D06346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Results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645F6-8BE4-3C71-09C5-D900E2751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161" y="1709928"/>
            <a:ext cx="10360501" cy="4462272"/>
          </a:xfrm>
        </p:spPr>
        <p:txBody>
          <a:bodyPr>
            <a:normAutofit/>
          </a:bodyPr>
          <a:lstStyle/>
          <a:p>
            <a:r>
              <a:rPr lang="en-US" sz="4400"/>
              <a:t>CSP2 results were highly correlated to results from CSP1 and NCBI</a:t>
            </a:r>
          </a:p>
          <a:p>
            <a:pPr marL="377886" lvl="1" indent="0">
              <a:buNone/>
            </a:pPr>
            <a:endParaRPr lang="en-US" sz="4000" i="1"/>
          </a:p>
          <a:p>
            <a:pPr lvl="1"/>
            <a:endParaRPr lang="en-US" sz="3200" b="1"/>
          </a:p>
          <a:p>
            <a:pPr marL="0" indent="0">
              <a:buNone/>
            </a:pPr>
            <a:endParaRPr lang="en-US" sz="3600"/>
          </a:p>
          <a:p>
            <a:endParaRPr lang="en-US" sz="36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D717C9-E561-E0E8-851B-E954F9879E0E}"/>
              </a:ext>
            </a:extLst>
          </p:cNvPr>
          <p:cNvSpPr txBox="1"/>
          <p:nvPr/>
        </p:nvSpPr>
        <p:spPr>
          <a:xfrm>
            <a:off x="253857" y="4362271"/>
            <a:ext cx="55253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3200" i="1"/>
              <a:t>E. coli: </a:t>
            </a:r>
            <a:r>
              <a:rPr lang="en-US" sz="3200"/>
              <a:t>0.99 [0.99,0.99]</a:t>
            </a:r>
          </a:p>
          <a:p>
            <a:pPr lvl="1" algn="ctr"/>
            <a:r>
              <a:rPr lang="en-US" sz="3200" i="1"/>
              <a:t>Listeria</a:t>
            </a:r>
            <a:r>
              <a:rPr lang="en-US" sz="3200"/>
              <a:t>: 0.99 [0.97,1]</a:t>
            </a:r>
          </a:p>
          <a:p>
            <a:pPr lvl="1" algn="ctr"/>
            <a:r>
              <a:rPr lang="en-US" sz="3200" i="1"/>
              <a:t>Salmonella: </a:t>
            </a:r>
            <a:r>
              <a:rPr lang="en-US" sz="3200"/>
              <a:t>0.99 [0.99,0.99]</a:t>
            </a:r>
            <a:endParaRPr lang="en-US" sz="3200" i="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33F113-640D-DA86-A3E2-8E99A8CB34D6}"/>
              </a:ext>
            </a:extLst>
          </p:cNvPr>
          <p:cNvSpPr txBox="1"/>
          <p:nvPr/>
        </p:nvSpPr>
        <p:spPr>
          <a:xfrm>
            <a:off x="1206240" y="3800951"/>
            <a:ext cx="61073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3200" b="1"/>
              <a:t>CSP2 versus CSP1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7101E9-61F7-A598-FC7E-C68CB54B0301}"/>
              </a:ext>
            </a:extLst>
          </p:cNvPr>
          <p:cNvSpPr txBox="1"/>
          <p:nvPr/>
        </p:nvSpPr>
        <p:spPr>
          <a:xfrm>
            <a:off x="6768840" y="3800951"/>
            <a:ext cx="61073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3200" b="1"/>
              <a:t>CSP2 versus NCBI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D187A1-AFF7-8E14-81A4-1A543F070778}"/>
              </a:ext>
            </a:extLst>
          </p:cNvPr>
          <p:cNvSpPr txBox="1"/>
          <p:nvPr/>
        </p:nvSpPr>
        <p:spPr>
          <a:xfrm>
            <a:off x="5789612" y="4355860"/>
            <a:ext cx="55253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3200" i="1"/>
              <a:t>E. coli: </a:t>
            </a:r>
            <a:r>
              <a:rPr lang="en-US" sz="3200"/>
              <a:t>0.99 [0.98,0.99]</a:t>
            </a:r>
          </a:p>
          <a:p>
            <a:pPr lvl="1" algn="ctr"/>
            <a:r>
              <a:rPr lang="en-US" sz="3200" i="1"/>
              <a:t>Listeria</a:t>
            </a:r>
            <a:r>
              <a:rPr lang="en-US" sz="3200"/>
              <a:t>: 0.99 [0.97,1]</a:t>
            </a:r>
          </a:p>
          <a:p>
            <a:pPr lvl="1" algn="ctr"/>
            <a:r>
              <a:rPr lang="en-US" sz="3200" i="1"/>
              <a:t>Salmonella: </a:t>
            </a:r>
            <a:r>
              <a:rPr lang="en-US" sz="3200"/>
              <a:t>0.99 [0.98,0.99]</a:t>
            </a:r>
            <a:endParaRPr lang="en-US" sz="3200" i="1"/>
          </a:p>
        </p:txBody>
      </p:sp>
    </p:spTree>
    <p:extLst>
      <p:ext uri="{BB962C8B-B14F-4D97-AF65-F5344CB8AC3E}">
        <p14:creationId xmlns:p14="http://schemas.microsoft.com/office/powerpoint/2010/main" val="222961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99087-C3C1-3C32-CCEB-CC1D06346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Results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645F6-8BE4-3C71-09C5-D900E2751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161" y="1709928"/>
            <a:ext cx="10360501" cy="4462272"/>
          </a:xfrm>
        </p:spPr>
        <p:txBody>
          <a:bodyPr>
            <a:normAutofit/>
          </a:bodyPr>
          <a:lstStyle/>
          <a:p>
            <a:r>
              <a:rPr lang="en-US" sz="4400"/>
              <a:t>Slopes between CSP2 and CSP1/NCBI were consistent across species</a:t>
            </a:r>
            <a:endParaRPr lang="en-US" sz="4000" i="1"/>
          </a:p>
          <a:p>
            <a:pPr lvl="1"/>
            <a:endParaRPr lang="en-US" sz="3200" b="1"/>
          </a:p>
          <a:p>
            <a:pPr marL="0" indent="0">
              <a:buNone/>
            </a:pPr>
            <a:endParaRPr lang="en-US" sz="3600"/>
          </a:p>
          <a:p>
            <a:endParaRPr lang="en-US" sz="36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D717C9-E561-E0E8-851B-E954F9879E0E}"/>
              </a:ext>
            </a:extLst>
          </p:cNvPr>
          <p:cNvSpPr txBox="1"/>
          <p:nvPr/>
        </p:nvSpPr>
        <p:spPr>
          <a:xfrm>
            <a:off x="253857" y="4362271"/>
            <a:ext cx="55253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3200" i="1"/>
              <a:t>E. coli: </a:t>
            </a:r>
            <a:r>
              <a:rPr lang="en-US" sz="3200"/>
              <a:t>0.99 [0.97,1]</a:t>
            </a:r>
          </a:p>
          <a:p>
            <a:pPr lvl="1" algn="ctr"/>
            <a:r>
              <a:rPr lang="en-US" sz="3200" i="1"/>
              <a:t>Listeria</a:t>
            </a:r>
            <a:r>
              <a:rPr lang="en-US" sz="3200"/>
              <a:t>: 0.99 [0.98,0.99]</a:t>
            </a:r>
          </a:p>
          <a:p>
            <a:pPr lvl="1" algn="ctr"/>
            <a:r>
              <a:rPr lang="en-US" sz="3200" i="1"/>
              <a:t>Salmonella: </a:t>
            </a:r>
            <a:r>
              <a:rPr lang="en-US" sz="3200"/>
              <a:t>0.99 [0.97,1]</a:t>
            </a:r>
            <a:endParaRPr lang="en-US" sz="3200" i="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533F113-640D-DA86-A3E2-8E99A8CB34D6}"/>
              </a:ext>
            </a:extLst>
          </p:cNvPr>
          <p:cNvSpPr txBox="1"/>
          <p:nvPr/>
        </p:nvSpPr>
        <p:spPr>
          <a:xfrm>
            <a:off x="1206240" y="3800951"/>
            <a:ext cx="61073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3200" b="1"/>
              <a:t>CSP2 versus CSP1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7101E9-61F7-A598-FC7E-C68CB54B0301}"/>
              </a:ext>
            </a:extLst>
          </p:cNvPr>
          <p:cNvSpPr txBox="1"/>
          <p:nvPr/>
        </p:nvSpPr>
        <p:spPr>
          <a:xfrm>
            <a:off x="6768840" y="3800951"/>
            <a:ext cx="61073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3200" b="1"/>
              <a:t>CSP2 versus NCBI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D187A1-AFF7-8E14-81A4-1A543F070778}"/>
              </a:ext>
            </a:extLst>
          </p:cNvPr>
          <p:cNvSpPr txBox="1"/>
          <p:nvPr/>
        </p:nvSpPr>
        <p:spPr>
          <a:xfrm>
            <a:off x="5789612" y="4355860"/>
            <a:ext cx="55253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3200" i="1"/>
              <a:t>E. coli: </a:t>
            </a:r>
            <a:r>
              <a:rPr lang="en-US" sz="3200"/>
              <a:t>0.96 [0.93,0.97]</a:t>
            </a:r>
          </a:p>
          <a:p>
            <a:pPr lvl="1" algn="ctr"/>
            <a:r>
              <a:rPr lang="en-US" sz="3200" i="1"/>
              <a:t>Listeria</a:t>
            </a:r>
            <a:r>
              <a:rPr lang="en-US" sz="3200"/>
              <a:t>: 0.98 [0.97,0.99]</a:t>
            </a:r>
          </a:p>
          <a:p>
            <a:pPr lvl="1" algn="ctr"/>
            <a:r>
              <a:rPr lang="en-US" sz="3200" i="1"/>
              <a:t>Salmonella: </a:t>
            </a:r>
            <a:r>
              <a:rPr lang="en-US" sz="3200"/>
              <a:t>0.97 [0.97,0.99]</a:t>
            </a:r>
            <a:endParaRPr lang="en-US" sz="3200" i="1"/>
          </a:p>
        </p:txBody>
      </p:sp>
    </p:spTree>
    <p:extLst>
      <p:ext uri="{BB962C8B-B14F-4D97-AF65-F5344CB8AC3E}">
        <p14:creationId xmlns:p14="http://schemas.microsoft.com/office/powerpoint/2010/main" val="302050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3BCDB-FC7F-8346-516B-9F012C1E0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81949"/>
            <a:ext cx="10360501" cy="1223963"/>
          </a:xfrm>
        </p:spPr>
        <p:txBody>
          <a:bodyPr/>
          <a:lstStyle/>
          <a:p>
            <a:r>
              <a:rPr lang="en-US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EE8E3-5B83-7E6F-122D-16F03EF6A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470" y="1701797"/>
            <a:ext cx="10969942" cy="4462272"/>
          </a:xfrm>
        </p:spPr>
        <p:txBody>
          <a:bodyPr>
            <a:normAutofit fontScale="77500" lnSpcReduction="20000"/>
          </a:bodyPr>
          <a:lstStyle/>
          <a:p>
            <a:r>
              <a:rPr lang="en-US" b="1">
                <a:solidFill>
                  <a:srgbClr val="00B0F0"/>
                </a:solidFill>
              </a:rPr>
              <a:t>Runtime is critical </a:t>
            </a:r>
            <a:r>
              <a:rPr lang="en-US"/>
              <a:t>when analyzing active outbreak situations</a:t>
            </a:r>
          </a:p>
          <a:p>
            <a:endParaRPr lang="en-US"/>
          </a:p>
          <a:p>
            <a:r>
              <a:rPr lang="en-US"/>
              <a:t>CSP2 is a faster alternative to the CFSAN SNP Pipeline with </a:t>
            </a:r>
            <a:br>
              <a:rPr lang="en-US"/>
            </a:br>
            <a:r>
              <a:rPr lang="en-US" b="1">
                <a:solidFill>
                  <a:srgbClr val="00B0F0"/>
                </a:solidFill>
              </a:rPr>
              <a:t>smaller storage and computational needs 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CSP2 allows for the analysis of </a:t>
            </a:r>
            <a:r>
              <a:rPr lang="en-US" b="1">
                <a:solidFill>
                  <a:srgbClr val="00B0F0"/>
                </a:solidFill>
              </a:rPr>
              <a:t>assembly-only data</a:t>
            </a:r>
            <a:r>
              <a:rPr lang="en-US" b="1"/>
              <a:t> </a:t>
            </a:r>
            <a:r>
              <a:rPr lang="en-US"/>
              <a:t>(no reads required)</a:t>
            </a:r>
          </a:p>
          <a:p>
            <a:endParaRPr lang="en-US"/>
          </a:p>
          <a:p>
            <a:r>
              <a:rPr lang="en-US"/>
              <a:t>Relative to the NCBI PD database, </a:t>
            </a:r>
            <a:r>
              <a:rPr lang="en-US" b="1">
                <a:solidFill>
                  <a:srgbClr val="00B0F0"/>
                </a:solidFill>
              </a:rPr>
              <a:t>CSP2 distances are closer to the CFSAN SNP Pipeline</a:t>
            </a:r>
          </a:p>
          <a:p>
            <a:endParaRPr lang="en-US"/>
          </a:p>
          <a:p>
            <a:r>
              <a:rPr lang="en-US"/>
              <a:t>CSP2’s Screening Mode can be used to </a:t>
            </a:r>
            <a:r>
              <a:rPr lang="en-US" b="1">
                <a:solidFill>
                  <a:srgbClr val="00B0F0"/>
                </a:solidFill>
              </a:rPr>
              <a:t>quickly identify outbreak strains or laboratory control strains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as soon as sequencing data is available</a:t>
            </a:r>
          </a:p>
        </p:txBody>
      </p:sp>
    </p:spTree>
    <p:extLst>
      <p:ext uri="{BB962C8B-B14F-4D97-AF65-F5344CB8AC3E}">
        <p14:creationId xmlns:p14="http://schemas.microsoft.com/office/powerpoint/2010/main" val="182885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56A54-4647-BAAB-D128-0C495C92D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8774" y="205369"/>
            <a:ext cx="8506887" cy="925779"/>
          </a:xfrm>
        </p:spPr>
        <p:txBody>
          <a:bodyPr/>
          <a:lstStyle/>
          <a:p>
            <a:r>
              <a:rPr lang="en-US"/>
              <a:t>Acknowledgements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C09F67-F281-366C-A0DB-60F36579316B}"/>
              </a:ext>
            </a:extLst>
          </p:cNvPr>
          <p:cNvSpPr txBox="1"/>
          <p:nvPr/>
        </p:nvSpPr>
        <p:spPr>
          <a:xfrm>
            <a:off x="918421" y="1797724"/>
            <a:ext cx="2790572" cy="3415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9" b="1" u="sng"/>
              <a:t>Bioinformatics Team</a:t>
            </a:r>
          </a:p>
          <a:p>
            <a:r>
              <a:rPr lang="en-US" sz="2399"/>
              <a:t>Jamie Pettengill</a:t>
            </a:r>
          </a:p>
          <a:p>
            <a:r>
              <a:rPr lang="en-US" sz="2399"/>
              <a:t>Jayanthi Gangiredla</a:t>
            </a:r>
          </a:p>
          <a:p>
            <a:r>
              <a:rPr lang="en-US" sz="2399"/>
              <a:t>Hugh Rand</a:t>
            </a:r>
          </a:p>
          <a:p>
            <a:r>
              <a:rPr lang="en-US" sz="2399"/>
              <a:t>Joseph Baugher</a:t>
            </a:r>
          </a:p>
          <a:p>
            <a:r>
              <a:rPr lang="en-US" sz="2399"/>
              <a:t>Yan Luo</a:t>
            </a:r>
          </a:p>
          <a:p>
            <a:r>
              <a:rPr lang="en-US" sz="2399"/>
              <a:t>Tim Muruvanda</a:t>
            </a:r>
          </a:p>
          <a:p>
            <a:r>
              <a:rPr lang="en-US" sz="2399"/>
              <a:t>Arthur Pightling</a:t>
            </a:r>
          </a:p>
          <a:p>
            <a:r>
              <a:rPr lang="en-US" sz="2399"/>
              <a:t>Ruth Timme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DD9AAF-D3E1-73CE-FCD9-22750076697E}"/>
              </a:ext>
            </a:extLst>
          </p:cNvPr>
          <p:cNvSpPr txBox="1"/>
          <p:nvPr/>
        </p:nvSpPr>
        <p:spPr>
          <a:xfrm>
            <a:off x="4401693" y="1797724"/>
            <a:ext cx="3512098" cy="30461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9" b="1" u="sng"/>
              <a:t>Engineering and BIS Team</a:t>
            </a:r>
          </a:p>
          <a:p>
            <a:r>
              <a:rPr lang="en-US" sz="2399"/>
              <a:t>Michael Hammond</a:t>
            </a:r>
          </a:p>
          <a:p>
            <a:r>
              <a:rPr lang="en-US" sz="2399"/>
              <a:t>Gunnar Engelbach</a:t>
            </a:r>
          </a:p>
          <a:p>
            <a:r>
              <a:rPr lang="en-US" sz="2399"/>
              <a:t>Kranti Konganti</a:t>
            </a:r>
          </a:p>
          <a:p>
            <a:r>
              <a:rPr lang="en-US" sz="2399"/>
              <a:t>Tom Farrell</a:t>
            </a:r>
          </a:p>
          <a:p>
            <a:r>
              <a:rPr lang="en-US" sz="2399"/>
              <a:t>Charles Strittmatter</a:t>
            </a:r>
          </a:p>
          <a:p>
            <a:r>
              <a:rPr lang="en-US" sz="2399"/>
              <a:t>Jamie Evans</a:t>
            </a:r>
          </a:p>
          <a:p>
            <a:endParaRPr lang="en-US" sz="2399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8CDF5C-18F6-A7A7-E1B3-7E1C00D71E62}"/>
              </a:ext>
            </a:extLst>
          </p:cNvPr>
          <p:cNvSpPr txBox="1"/>
          <p:nvPr/>
        </p:nvSpPr>
        <p:spPr>
          <a:xfrm>
            <a:off x="8300145" y="1797725"/>
            <a:ext cx="2788114" cy="15692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9" b="1" u="sng"/>
              <a:t>CFSAN ORS Support</a:t>
            </a:r>
          </a:p>
          <a:p>
            <a:r>
              <a:rPr lang="en-US" sz="2399"/>
              <a:t>Maria Balkey</a:t>
            </a:r>
          </a:p>
          <a:p>
            <a:r>
              <a:rPr lang="en-US" sz="2399"/>
              <a:t>Hope Bias</a:t>
            </a:r>
          </a:p>
          <a:p>
            <a:endParaRPr lang="en-US" sz="2399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AB3C48-8084-234F-7B77-FC27FA2540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11957" y="3901772"/>
            <a:ext cx="2744056" cy="2750859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BA1D1BA8-3D5A-BA32-9989-4383E932789C}"/>
              </a:ext>
            </a:extLst>
          </p:cNvPr>
          <p:cNvSpPr txBox="1">
            <a:spLocks/>
          </p:cNvSpPr>
          <p:nvPr/>
        </p:nvSpPr>
        <p:spPr>
          <a:xfrm>
            <a:off x="8761412" y="2563601"/>
            <a:ext cx="3749350" cy="151444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/>
              <a:t>Any questions?</a:t>
            </a:r>
          </a:p>
        </p:txBody>
      </p:sp>
      <p:pic>
        <p:nvPicPr>
          <p:cNvPr id="8" name="Picture 7" descr="A logo for a food administration&#10;&#10;Description automatically generated">
            <a:extLst>
              <a:ext uri="{FF2B5EF4-FFF2-40B4-BE49-F238E27FC236}">
                <a16:creationId xmlns:a16="http://schemas.microsoft.com/office/drawing/2014/main" id="{67514B0E-22F0-7C36-BD84-C82C19B8F0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0812" y="256085"/>
            <a:ext cx="4159556" cy="136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3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DB1C5-7535-8295-ACB1-9526FC0BB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228600"/>
            <a:ext cx="10360501" cy="1223963"/>
          </a:xfrm>
        </p:spPr>
        <p:txBody>
          <a:bodyPr/>
          <a:lstStyle/>
          <a:p>
            <a:r>
              <a:rPr lang="en-US" b="1"/>
              <a:t>CFSAN SNP Pipeline (cited 269 times)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3C6CAA-D107-3546-B6D7-A2E60DAE7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681" y="1831367"/>
            <a:ext cx="8818437" cy="416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9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6DB1C5-7535-8295-ACB1-9526FC0BB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2" y="202183"/>
            <a:ext cx="6247129" cy="755759"/>
          </a:xfrm>
        </p:spPr>
        <p:txBody>
          <a:bodyPr/>
          <a:lstStyle/>
          <a:p>
            <a:r>
              <a:rPr lang="en-US" b="1"/>
              <a:t>CFSAN SNP Pipeline Workflow</a:t>
            </a:r>
          </a:p>
        </p:txBody>
      </p:sp>
      <p:pic>
        <p:nvPicPr>
          <p:cNvPr id="2050" name="Picture 2" descr="Steps in the SNP Pipeline.">
            <a:extLst>
              <a:ext uri="{FF2B5EF4-FFF2-40B4-BE49-F238E27FC236}">
                <a16:creationId xmlns:a16="http://schemas.microsoft.com/office/drawing/2014/main" id="{C908A63F-1529-EA91-6F08-275EE4988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9039" y="263663"/>
            <a:ext cx="2922661" cy="633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D0775-917F-8C6A-299D-5FA56A6EF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829" y="1280332"/>
            <a:ext cx="6645139" cy="5044268"/>
          </a:xfrm>
        </p:spPr>
        <p:txBody>
          <a:bodyPr>
            <a:noAutofit/>
          </a:bodyPr>
          <a:lstStyle/>
          <a:p>
            <a:r>
              <a:rPr lang="en-US" sz="3599"/>
              <a:t>Choose reference (</a:t>
            </a:r>
            <a:r>
              <a:rPr lang="en-US" sz="3599" err="1"/>
              <a:t>RefChooser</a:t>
            </a:r>
            <a:r>
              <a:rPr lang="en-US" sz="3599"/>
              <a:t>)</a:t>
            </a:r>
          </a:p>
          <a:p>
            <a:r>
              <a:rPr lang="en-US" sz="3599"/>
              <a:t>Map reads</a:t>
            </a:r>
          </a:p>
          <a:p>
            <a:r>
              <a:rPr lang="en-US" sz="3599"/>
              <a:t>Call variants</a:t>
            </a:r>
          </a:p>
          <a:p>
            <a:r>
              <a:rPr lang="en-US" sz="3599"/>
              <a:t>Filter dubious SNPs (density, allele frequency)</a:t>
            </a:r>
          </a:p>
          <a:p>
            <a:r>
              <a:rPr lang="en-US" sz="3599"/>
              <a:t>Generate SNP alignments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57030D-FB6C-06A4-75C0-A7B3BF72ED64}"/>
              </a:ext>
            </a:extLst>
          </p:cNvPr>
          <p:cNvSpPr txBox="1"/>
          <p:nvPr/>
        </p:nvSpPr>
        <p:spPr>
          <a:xfrm>
            <a:off x="3808499" y="1952920"/>
            <a:ext cx="3918469" cy="1200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99" b="1">
                <a:solidFill>
                  <a:srgbClr val="FD3823"/>
                </a:solidFill>
              </a:rPr>
              <a:t>Can take between </a:t>
            </a:r>
            <a:br>
              <a:rPr lang="en-US" sz="2399" b="1">
                <a:solidFill>
                  <a:srgbClr val="FD3823"/>
                </a:solidFill>
              </a:rPr>
            </a:br>
            <a:r>
              <a:rPr lang="en-US" sz="2399" b="1">
                <a:solidFill>
                  <a:srgbClr val="FD3823"/>
                </a:solidFill>
              </a:rPr>
              <a:t>2 minutes – 40+ minutes </a:t>
            </a:r>
            <a:br>
              <a:rPr lang="en-US" sz="2399" b="1">
                <a:solidFill>
                  <a:srgbClr val="FD3823"/>
                </a:solidFill>
              </a:rPr>
            </a:br>
            <a:r>
              <a:rPr lang="en-US" sz="2399" b="1">
                <a:solidFill>
                  <a:srgbClr val="FD3823"/>
                </a:solidFill>
              </a:rPr>
              <a:t>per sample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99BB511-7F9C-2D5C-2866-F529FD0D765D}"/>
              </a:ext>
            </a:extLst>
          </p:cNvPr>
          <p:cNvSpPr/>
          <p:nvPr/>
        </p:nvSpPr>
        <p:spPr>
          <a:xfrm>
            <a:off x="8273241" y="361745"/>
            <a:ext cx="2744817" cy="54128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1FDF9D9-ECAC-D0FD-849E-EDD050235D5F}"/>
              </a:ext>
            </a:extLst>
          </p:cNvPr>
          <p:cNvSpPr/>
          <p:nvPr/>
        </p:nvSpPr>
        <p:spPr>
          <a:xfrm>
            <a:off x="8545891" y="1283926"/>
            <a:ext cx="2205659" cy="54128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4B830E8-5FF1-E253-52D8-497A10FC8258}"/>
              </a:ext>
            </a:extLst>
          </p:cNvPr>
          <p:cNvSpPr/>
          <p:nvPr/>
        </p:nvSpPr>
        <p:spPr>
          <a:xfrm>
            <a:off x="8437631" y="2282288"/>
            <a:ext cx="2192683" cy="54128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/>
          </a:p>
        </p:txBody>
      </p:sp>
    </p:spTree>
    <p:extLst>
      <p:ext uri="{BB962C8B-B14F-4D97-AF65-F5344CB8AC3E}">
        <p14:creationId xmlns:p14="http://schemas.microsoft.com/office/powerpoint/2010/main" val="165759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4D5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74D5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AD31B-78A6-A41D-ECF0-D63C0DF3F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812" y="2514600"/>
            <a:ext cx="10360501" cy="1223963"/>
          </a:xfrm>
        </p:spPr>
        <p:txBody>
          <a:bodyPr>
            <a:normAutofit/>
          </a:bodyPr>
          <a:lstStyle/>
          <a:p>
            <a:r>
              <a:rPr lang="en-US" sz="6000"/>
              <a:t>From sample to sequence</a:t>
            </a:r>
          </a:p>
        </p:txBody>
      </p:sp>
    </p:spTree>
    <p:extLst>
      <p:ext uri="{BB962C8B-B14F-4D97-AF65-F5344CB8AC3E}">
        <p14:creationId xmlns:p14="http://schemas.microsoft.com/office/powerpoint/2010/main" val="111858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cough that was aimed directly onto nutrient agar">
            <a:extLst>
              <a:ext uri="{FF2B5EF4-FFF2-40B4-BE49-F238E27FC236}">
                <a16:creationId xmlns:a16="http://schemas.microsoft.com/office/drawing/2014/main" id="{F252FEF3-3DCC-B7E5-6598-C7151C65E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6" t="9698" r="30000" b="19773"/>
          <a:stretch/>
        </p:blipFill>
        <p:spPr bwMode="auto">
          <a:xfrm>
            <a:off x="5760053" y="168698"/>
            <a:ext cx="207264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sign Moment: Q-tip, 1923 – The Irish Times">
            <a:extLst>
              <a:ext uri="{FF2B5EF4-FFF2-40B4-BE49-F238E27FC236}">
                <a16:creationId xmlns:a16="http://schemas.microsoft.com/office/drawing/2014/main" id="{05121727-8D38-5D6F-38C6-425733214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1074">
            <a:off x="1027155" y="266744"/>
            <a:ext cx="1421714" cy="142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I: Quite interesting facts about orange">
            <a:extLst>
              <a:ext uri="{FF2B5EF4-FFF2-40B4-BE49-F238E27FC236}">
                <a16:creationId xmlns:a16="http://schemas.microsoft.com/office/drawing/2014/main" id="{685B1E8E-E37D-BDF2-B8A5-870DCEA69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2" y="307660"/>
            <a:ext cx="2297629" cy="143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iSeq System | Focused power for targeted gene and small genome sequencing">
            <a:extLst>
              <a:ext uri="{FF2B5EF4-FFF2-40B4-BE49-F238E27FC236}">
                <a16:creationId xmlns:a16="http://schemas.microsoft.com/office/drawing/2014/main" id="{A32905AE-0410-DAAF-1704-7106F4BA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012" y="2306339"/>
            <a:ext cx="3073940" cy="230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93384DE-712A-0507-38D7-69CE61A04336}"/>
              </a:ext>
            </a:extLst>
          </p:cNvPr>
          <p:cNvGrpSpPr/>
          <p:nvPr/>
        </p:nvGrpSpPr>
        <p:grpSpPr>
          <a:xfrm rot="19983105">
            <a:off x="5824987" y="4670691"/>
            <a:ext cx="2324300" cy="1385593"/>
            <a:chOff x="5042809" y="1138086"/>
            <a:chExt cx="3389446" cy="2019207"/>
          </a:xfrm>
        </p:grpSpPr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FE165095-8C9C-107B-C177-3B5F36B28B01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46" y="1138086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3346BBFE-D90A-E110-898E-B2FB3E673586}"/>
                </a:ext>
              </a:extLst>
            </p:cNvPr>
            <p:cNvCxnSpPr>
              <a:cxnSpLocks/>
            </p:cNvCxnSpPr>
            <p:nvPr/>
          </p:nvCxnSpPr>
          <p:spPr>
            <a:xfrm>
              <a:off x="5042809" y="127445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DB4D53A5-9EC7-4A4C-D939-5401B2D14F69}"/>
                </a:ext>
              </a:extLst>
            </p:cNvPr>
            <p:cNvCxnSpPr>
              <a:cxnSpLocks/>
            </p:cNvCxnSpPr>
            <p:nvPr/>
          </p:nvCxnSpPr>
          <p:spPr>
            <a:xfrm>
              <a:off x="7757641" y="276085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or: Curved 10">
              <a:extLst>
                <a:ext uri="{FF2B5EF4-FFF2-40B4-BE49-F238E27FC236}">
                  <a16:creationId xmlns:a16="http://schemas.microsoft.com/office/drawing/2014/main" id="{958F0364-E2EA-0EB8-9D8F-501C983C6021}"/>
                </a:ext>
              </a:extLst>
            </p:cNvPr>
            <p:cNvCxnSpPr>
              <a:cxnSpLocks/>
            </p:cNvCxnSpPr>
            <p:nvPr/>
          </p:nvCxnSpPr>
          <p:spPr>
            <a:xfrm>
              <a:off x="6202815" y="1553571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85A75C57-475A-5E63-78D8-65C71A49E954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22" y="1759964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or: Curved 12">
              <a:extLst>
                <a:ext uri="{FF2B5EF4-FFF2-40B4-BE49-F238E27FC236}">
                  <a16:creationId xmlns:a16="http://schemas.microsoft.com/office/drawing/2014/main" id="{9CE54C5F-96E6-8C77-7630-2A831E172B61}"/>
                </a:ext>
              </a:extLst>
            </p:cNvPr>
            <p:cNvCxnSpPr>
              <a:cxnSpLocks/>
            </p:cNvCxnSpPr>
            <p:nvPr/>
          </p:nvCxnSpPr>
          <p:spPr>
            <a:xfrm>
              <a:off x="6808422" y="1365476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or: Curved 13">
              <a:extLst>
                <a:ext uri="{FF2B5EF4-FFF2-40B4-BE49-F238E27FC236}">
                  <a16:creationId xmlns:a16="http://schemas.microsoft.com/office/drawing/2014/main" id="{4F7CAF29-5F16-A3A8-50C9-1F761C6D1527}"/>
                </a:ext>
              </a:extLst>
            </p:cNvPr>
            <p:cNvCxnSpPr>
              <a:cxnSpLocks/>
            </p:cNvCxnSpPr>
            <p:nvPr/>
          </p:nvCxnSpPr>
          <p:spPr>
            <a:xfrm>
              <a:off x="6693553" y="2408472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or: Curved 14">
              <a:extLst>
                <a:ext uri="{FF2B5EF4-FFF2-40B4-BE49-F238E27FC236}">
                  <a16:creationId xmlns:a16="http://schemas.microsoft.com/office/drawing/2014/main" id="{22EA9D1C-2C19-7BF7-B15B-1E09B1510105}"/>
                </a:ext>
              </a:extLst>
            </p:cNvPr>
            <p:cNvCxnSpPr>
              <a:cxnSpLocks/>
            </p:cNvCxnSpPr>
            <p:nvPr/>
          </p:nvCxnSpPr>
          <p:spPr>
            <a:xfrm>
              <a:off x="5133905" y="1928119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FF5AD480-BC23-0A6E-5DB0-20E80772C1A1}"/>
                </a:ext>
              </a:extLst>
            </p:cNvPr>
            <p:cNvCxnSpPr>
              <a:cxnSpLocks/>
            </p:cNvCxnSpPr>
            <p:nvPr/>
          </p:nvCxnSpPr>
          <p:spPr>
            <a:xfrm>
              <a:off x="5313478" y="174351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or: Curved 16">
              <a:extLst>
                <a:ext uri="{FF2B5EF4-FFF2-40B4-BE49-F238E27FC236}">
                  <a16:creationId xmlns:a16="http://schemas.microsoft.com/office/drawing/2014/main" id="{8DD15177-680A-7B6D-33AC-AFD7870055FA}"/>
                </a:ext>
              </a:extLst>
            </p:cNvPr>
            <p:cNvCxnSpPr>
              <a:cxnSpLocks/>
            </p:cNvCxnSpPr>
            <p:nvPr/>
          </p:nvCxnSpPr>
          <p:spPr>
            <a:xfrm>
              <a:off x="5693539" y="2507217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or: Curved 17">
              <a:extLst>
                <a:ext uri="{FF2B5EF4-FFF2-40B4-BE49-F238E27FC236}">
                  <a16:creationId xmlns:a16="http://schemas.microsoft.com/office/drawing/2014/main" id="{BE6B8108-837D-C7DB-7C35-EBEEE058E6C8}"/>
                </a:ext>
              </a:extLst>
            </p:cNvPr>
            <p:cNvCxnSpPr>
              <a:cxnSpLocks/>
            </p:cNvCxnSpPr>
            <p:nvPr/>
          </p:nvCxnSpPr>
          <p:spPr>
            <a:xfrm>
              <a:off x="7546128" y="190618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or: Curved 18">
              <a:extLst>
                <a:ext uri="{FF2B5EF4-FFF2-40B4-BE49-F238E27FC236}">
                  <a16:creationId xmlns:a16="http://schemas.microsoft.com/office/drawing/2014/main" id="{E49F4717-87B7-935C-0CC8-8B5F4D4B2139}"/>
                </a:ext>
              </a:extLst>
            </p:cNvPr>
            <p:cNvCxnSpPr>
              <a:cxnSpLocks/>
            </p:cNvCxnSpPr>
            <p:nvPr/>
          </p:nvCxnSpPr>
          <p:spPr>
            <a:xfrm>
              <a:off x="5973287" y="204408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or: Curved 19">
              <a:extLst>
                <a:ext uri="{FF2B5EF4-FFF2-40B4-BE49-F238E27FC236}">
                  <a16:creationId xmlns:a16="http://schemas.microsoft.com/office/drawing/2014/main" id="{77BA1334-B4D8-3313-7FC7-04FF4EF54059}"/>
                </a:ext>
              </a:extLst>
            </p:cNvPr>
            <p:cNvCxnSpPr>
              <a:cxnSpLocks/>
            </p:cNvCxnSpPr>
            <p:nvPr/>
          </p:nvCxnSpPr>
          <p:spPr>
            <a:xfrm>
              <a:off x="6099822" y="2523674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or: Curved 20">
              <a:extLst>
                <a:ext uri="{FF2B5EF4-FFF2-40B4-BE49-F238E27FC236}">
                  <a16:creationId xmlns:a16="http://schemas.microsoft.com/office/drawing/2014/main" id="{0FABCB04-F9CD-F30B-804A-94E9F4694551}"/>
                </a:ext>
              </a:extLst>
            </p:cNvPr>
            <p:cNvCxnSpPr>
              <a:cxnSpLocks/>
            </p:cNvCxnSpPr>
            <p:nvPr/>
          </p:nvCxnSpPr>
          <p:spPr>
            <a:xfrm>
              <a:off x="5648416" y="1504550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or: Curved 21">
              <a:extLst>
                <a:ext uri="{FF2B5EF4-FFF2-40B4-BE49-F238E27FC236}">
                  <a16:creationId xmlns:a16="http://schemas.microsoft.com/office/drawing/2014/main" id="{0B9411C4-4ABA-696E-6C26-B4DBE48CA9A3}"/>
                </a:ext>
              </a:extLst>
            </p:cNvPr>
            <p:cNvCxnSpPr>
              <a:cxnSpLocks/>
            </p:cNvCxnSpPr>
            <p:nvPr/>
          </p:nvCxnSpPr>
          <p:spPr>
            <a:xfrm>
              <a:off x="6985061" y="229022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: Curved 22">
              <a:extLst>
                <a:ext uri="{FF2B5EF4-FFF2-40B4-BE49-F238E27FC236}">
                  <a16:creationId xmlns:a16="http://schemas.microsoft.com/office/drawing/2014/main" id="{E48F92F3-5038-FEF2-FBEA-B9F08E049962}"/>
                </a:ext>
              </a:extLst>
            </p:cNvPr>
            <p:cNvCxnSpPr>
              <a:cxnSpLocks/>
            </p:cNvCxnSpPr>
            <p:nvPr/>
          </p:nvCxnSpPr>
          <p:spPr>
            <a:xfrm>
              <a:off x="7512868" y="216352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or: Curved 23">
              <a:extLst>
                <a:ext uri="{FF2B5EF4-FFF2-40B4-BE49-F238E27FC236}">
                  <a16:creationId xmlns:a16="http://schemas.microsoft.com/office/drawing/2014/main" id="{9CCA68EC-BBFA-B6C4-BF4D-AE0F1AF701B6}"/>
                </a:ext>
              </a:extLst>
            </p:cNvPr>
            <p:cNvCxnSpPr>
              <a:cxnSpLocks/>
            </p:cNvCxnSpPr>
            <p:nvPr/>
          </p:nvCxnSpPr>
          <p:spPr>
            <a:xfrm>
              <a:off x="6387722" y="1922062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66F873AC-0E7F-775E-2D63-94CA9067633D}"/>
              </a:ext>
            </a:extLst>
          </p:cNvPr>
          <p:cNvSpPr/>
          <p:nvPr/>
        </p:nvSpPr>
        <p:spPr>
          <a:xfrm>
            <a:off x="1903412" y="4253776"/>
            <a:ext cx="1952794" cy="185777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A32D171C-6633-F61C-5474-A3E5C70B2F51}"/>
              </a:ext>
            </a:extLst>
          </p:cNvPr>
          <p:cNvSpPr/>
          <p:nvPr/>
        </p:nvSpPr>
        <p:spPr>
          <a:xfrm>
            <a:off x="4253282" y="78427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F65F6573-63CF-92D9-D85B-E311FAC14299}"/>
              </a:ext>
            </a:extLst>
          </p:cNvPr>
          <p:cNvSpPr/>
          <p:nvPr/>
        </p:nvSpPr>
        <p:spPr>
          <a:xfrm rot="2877870">
            <a:off x="8414301" y="171288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7316DF16-8479-ED4A-9826-2C080360CE31}"/>
              </a:ext>
            </a:extLst>
          </p:cNvPr>
          <p:cNvSpPr/>
          <p:nvPr/>
        </p:nvSpPr>
        <p:spPr>
          <a:xfrm rot="8183180">
            <a:off x="8015613" y="425128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024" name="Arrow: Right 1023">
            <a:extLst>
              <a:ext uri="{FF2B5EF4-FFF2-40B4-BE49-F238E27FC236}">
                <a16:creationId xmlns:a16="http://schemas.microsoft.com/office/drawing/2014/main" id="{9F390F51-E1C4-25F0-A1C2-2CE0FD424348}"/>
              </a:ext>
            </a:extLst>
          </p:cNvPr>
          <p:cNvSpPr/>
          <p:nvPr/>
        </p:nvSpPr>
        <p:spPr>
          <a:xfrm rot="10800000">
            <a:off x="4325763" y="51566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50308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10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cough that was aimed directly onto nutrient agar">
            <a:extLst>
              <a:ext uri="{FF2B5EF4-FFF2-40B4-BE49-F238E27FC236}">
                <a16:creationId xmlns:a16="http://schemas.microsoft.com/office/drawing/2014/main" id="{F252FEF3-3DCC-B7E5-6598-C7151C65E1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6" t="9698" r="30000" b="19773"/>
          <a:stretch/>
        </p:blipFill>
        <p:spPr bwMode="auto">
          <a:xfrm>
            <a:off x="5760053" y="168698"/>
            <a:ext cx="207264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sign Moment: Q-tip, 1923 – The Irish Times">
            <a:extLst>
              <a:ext uri="{FF2B5EF4-FFF2-40B4-BE49-F238E27FC236}">
                <a16:creationId xmlns:a16="http://schemas.microsoft.com/office/drawing/2014/main" id="{05121727-8D38-5D6F-38C6-425733214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1074">
            <a:off x="1027155" y="266744"/>
            <a:ext cx="1421714" cy="142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I: Quite interesting facts about orange">
            <a:extLst>
              <a:ext uri="{FF2B5EF4-FFF2-40B4-BE49-F238E27FC236}">
                <a16:creationId xmlns:a16="http://schemas.microsoft.com/office/drawing/2014/main" id="{685B1E8E-E37D-BDF2-B8A5-870DCEA69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2" y="307660"/>
            <a:ext cx="2297629" cy="143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MiSeq System | Focused power for targeted gene and small genome sequencing">
            <a:extLst>
              <a:ext uri="{FF2B5EF4-FFF2-40B4-BE49-F238E27FC236}">
                <a16:creationId xmlns:a16="http://schemas.microsoft.com/office/drawing/2014/main" id="{A32905AE-0410-DAAF-1704-7106F4BA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012" y="2306339"/>
            <a:ext cx="3073940" cy="230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93384DE-712A-0507-38D7-69CE61A04336}"/>
              </a:ext>
            </a:extLst>
          </p:cNvPr>
          <p:cNvGrpSpPr/>
          <p:nvPr/>
        </p:nvGrpSpPr>
        <p:grpSpPr>
          <a:xfrm rot="19983105">
            <a:off x="5824987" y="4670691"/>
            <a:ext cx="2324300" cy="1385593"/>
            <a:chOff x="5042809" y="1138086"/>
            <a:chExt cx="3389446" cy="2019207"/>
          </a:xfrm>
        </p:grpSpPr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FE165095-8C9C-107B-C177-3B5F36B28B01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46" y="1138086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3346BBFE-D90A-E110-898E-B2FB3E673586}"/>
                </a:ext>
              </a:extLst>
            </p:cNvPr>
            <p:cNvCxnSpPr>
              <a:cxnSpLocks/>
            </p:cNvCxnSpPr>
            <p:nvPr/>
          </p:nvCxnSpPr>
          <p:spPr>
            <a:xfrm>
              <a:off x="5042809" y="127445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DB4D53A5-9EC7-4A4C-D939-5401B2D14F69}"/>
                </a:ext>
              </a:extLst>
            </p:cNvPr>
            <p:cNvCxnSpPr>
              <a:cxnSpLocks/>
            </p:cNvCxnSpPr>
            <p:nvPr/>
          </p:nvCxnSpPr>
          <p:spPr>
            <a:xfrm>
              <a:off x="7757641" y="276085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or: Curved 10">
              <a:extLst>
                <a:ext uri="{FF2B5EF4-FFF2-40B4-BE49-F238E27FC236}">
                  <a16:creationId xmlns:a16="http://schemas.microsoft.com/office/drawing/2014/main" id="{958F0364-E2EA-0EB8-9D8F-501C983C6021}"/>
                </a:ext>
              </a:extLst>
            </p:cNvPr>
            <p:cNvCxnSpPr>
              <a:cxnSpLocks/>
            </p:cNvCxnSpPr>
            <p:nvPr/>
          </p:nvCxnSpPr>
          <p:spPr>
            <a:xfrm>
              <a:off x="6202815" y="1553571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85A75C57-475A-5E63-78D8-65C71A49E954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22" y="1759964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or: Curved 12">
              <a:extLst>
                <a:ext uri="{FF2B5EF4-FFF2-40B4-BE49-F238E27FC236}">
                  <a16:creationId xmlns:a16="http://schemas.microsoft.com/office/drawing/2014/main" id="{9CE54C5F-96E6-8C77-7630-2A831E172B61}"/>
                </a:ext>
              </a:extLst>
            </p:cNvPr>
            <p:cNvCxnSpPr>
              <a:cxnSpLocks/>
            </p:cNvCxnSpPr>
            <p:nvPr/>
          </p:nvCxnSpPr>
          <p:spPr>
            <a:xfrm>
              <a:off x="6808422" y="1365476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or: Curved 13">
              <a:extLst>
                <a:ext uri="{FF2B5EF4-FFF2-40B4-BE49-F238E27FC236}">
                  <a16:creationId xmlns:a16="http://schemas.microsoft.com/office/drawing/2014/main" id="{4F7CAF29-5F16-A3A8-50C9-1F761C6D1527}"/>
                </a:ext>
              </a:extLst>
            </p:cNvPr>
            <p:cNvCxnSpPr>
              <a:cxnSpLocks/>
            </p:cNvCxnSpPr>
            <p:nvPr/>
          </p:nvCxnSpPr>
          <p:spPr>
            <a:xfrm>
              <a:off x="6693553" y="2408472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or: Curved 14">
              <a:extLst>
                <a:ext uri="{FF2B5EF4-FFF2-40B4-BE49-F238E27FC236}">
                  <a16:creationId xmlns:a16="http://schemas.microsoft.com/office/drawing/2014/main" id="{22EA9D1C-2C19-7BF7-B15B-1E09B1510105}"/>
                </a:ext>
              </a:extLst>
            </p:cNvPr>
            <p:cNvCxnSpPr>
              <a:cxnSpLocks/>
            </p:cNvCxnSpPr>
            <p:nvPr/>
          </p:nvCxnSpPr>
          <p:spPr>
            <a:xfrm>
              <a:off x="5133905" y="1928119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FF5AD480-BC23-0A6E-5DB0-20E80772C1A1}"/>
                </a:ext>
              </a:extLst>
            </p:cNvPr>
            <p:cNvCxnSpPr>
              <a:cxnSpLocks/>
            </p:cNvCxnSpPr>
            <p:nvPr/>
          </p:nvCxnSpPr>
          <p:spPr>
            <a:xfrm>
              <a:off x="5313478" y="174351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or: Curved 16">
              <a:extLst>
                <a:ext uri="{FF2B5EF4-FFF2-40B4-BE49-F238E27FC236}">
                  <a16:creationId xmlns:a16="http://schemas.microsoft.com/office/drawing/2014/main" id="{8DD15177-680A-7B6D-33AC-AFD7870055FA}"/>
                </a:ext>
              </a:extLst>
            </p:cNvPr>
            <p:cNvCxnSpPr>
              <a:cxnSpLocks/>
            </p:cNvCxnSpPr>
            <p:nvPr/>
          </p:nvCxnSpPr>
          <p:spPr>
            <a:xfrm>
              <a:off x="5693539" y="2507217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or: Curved 17">
              <a:extLst>
                <a:ext uri="{FF2B5EF4-FFF2-40B4-BE49-F238E27FC236}">
                  <a16:creationId xmlns:a16="http://schemas.microsoft.com/office/drawing/2014/main" id="{BE6B8108-837D-C7DB-7C35-EBEEE058E6C8}"/>
                </a:ext>
              </a:extLst>
            </p:cNvPr>
            <p:cNvCxnSpPr>
              <a:cxnSpLocks/>
            </p:cNvCxnSpPr>
            <p:nvPr/>
          </p:nvCxnSpPr>
          <p:spPr>
            <a:xfrm>
              <a:off x="7546128" y="190618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or: Curved 18">
              <a:extLst>
                <a:ext uri="{FF2B5EF4-FFF2-40B4-BE49-F238E27FC236}">
                  <a16:creationId xmlns:a16="http://schemas.microsoft.com/office/drawing/2014/main" id="{E49F4717-87B7-935C-0CC8-8B5F4D4B2139}"/>
                </a:ext>
              </a:extLst>
            </p:cNvPr>
            <p:cNvCxnSpPr>
              <a:cxnSpLocks/>
            </p:cNvCxnSpPr>
            <p:nvPr/>
          </p:nvCxnSpPr>
          <p:spPr>
            <a:xfrm>
              <a:off x="5973287" y="204408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or: Curved 19">
              <a:extLst>
                <a:ext uri="{FF2B5EF4-FFF2-40B4-BE49-F238E27FC236}">
                  <a16:creationId xmlns:a16="http://schemas.microsoft.com/office/drawing/2014/main" id="{77BA1334-B4D8-3313-7FC7-04FF4EF54059}"/>
                </a:ext>
              </a:extLst>
            </p:cNvPr>
            <p:cNvCxnSpPr>
              <a:cxnSpLocks/>
            </p:cNvCxnSpPr>
            <p:nvPr/>
          </p:nvCxnSpPr>
          <p:spPr>
            <a:xfrm>
              <a:off x="6099822" y="2523674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or: Curved 20">
              <a:extLst>
                <a:ext uri="{FF2B5EF4-FFF2-40B4-BE49-F238E27FC236}">
                  <a16:creationId xmlns:a16="http://schemas.microsoft.com/office/drawing/2014/main" id="{0FABCB04-F9CD-F30B-804A-94E9F4694551}"/>
                </a:ext>
              </a:extLst>
            </p:cNvPr>
            <p:cNvCxnSpPr>
              <a:cxnSpLocks/>
            </p:cNvCxnSpPr>
            <p:nvPr/>
          </p:nvCxnSpPr>
          <p:spPr>
            <a:xfrm>
              <a:off x="5648416" y="1504550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or: Curved 21">
              <a:extLst>
                <a:ext uri="{FF2B5EF4-FFF2-40B4-BE49-F238E27FC236}">
                  <a16:creationId xmlns:a16="http://schemas.microsoft.com/office/drawing/2014/main" id="{0B9411C4-4ABA-696E-6C26-B4DBE48CA9A3}"/>
                </a:ext>
              </a:extLst>
            </p:cNvPr>
            <p:cNvCxnSpPr>
              <a:cxnSpLocks/>
            </p:cNvCxnSpPr>
            <p:nvPr/>
          </p:nvCxnSpPr>
          <p:spPr>
            <a:xfrm>
              <a:off x="6985061" y="229022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: Curved 22">
              <a:extLst>
                <a:ext uri="{FF2B5EF4-FFF2-40B4-BE49-F238E27FC236}">
                  <a16:creationId xmlns:a16="http://schemas.microsoft.com/office/drawing/2014/main" id="{E48F92F3-5038-FEF2-FBEA-B9F08E049962}"/>
                </a:ext>
              </a:extLst>
            </p:cNvPr>
            <p:cNvCxnSpPr>
              <a:cxnSpLocks/>
            </p:cNvCxnSpPr>
            <p:nvPr/>
          </p:nvCxnSpPr>
          <p:spPr>
            <a:xfrm>
              <a:off x="7512868" y="216352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or: Curved 23">
              <a:extLst>
                <a:ext uri="{FF2B5EF4-FFF2-40B4-BE49-F238E27FC236}">
                  <a16:creationId xmlns:a16="http://schemas.microsoft.com/office/drawing/2014/main" id="{9CCA68EC-BBFA-B6C4-BF4D-AE0F1AF701B6}"/>
                </a:ext>
              </a:extLst>
            </p:cNvPr>
            <p:cNvCxnSpPr>
              <a:cxnSpLocks/>
            </p:cNvCxnSpPr>
            <p:nvPr/>
          </p:nvCxnSpPr>
          <p:spPr>
            <a:xfrm>
              <a:off x="6387722" y="1922062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66F873AC-0E7F-775E-2D63-94CA9067633D}"/>
              </a:ext>
            </a:extLst>
          </p:cNvPr>
          <p:cNvSpPr/>
          <p:nvPr/>
        </p:nvSpPr>
        <p:spPr>
          <a:xfrm>
            <a:off x="1903412" y="4253776"/>
            <a:ext cx="1952794" cy="185777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A32D171C-6633-F61C-5474-A3E5C70B2F51}"/>
              </a:ext>
            </a:extLst>
          </p:cNvPr>
          <p:cNvSpPr/>
          <p:nvPr/>
        </p:nvSpPr>
        <p:spPr>
          <a:xfrm>
            <a:off x="4253282" y="78427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F65F6573-63CF-92D9-D85B-E311FAC14299}"/>
              </a:ext>
            </a:extLst>
          </p:cNvPr>
          <p:cNvSpPr/>
          <p:nvPr/>
        </p:nvSpPr>
        <p:spPr>
          <a:xfrm rot="2877870">
            <a:off x="8414301" y="171288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7316DF16-8479-ED4A-9826-2C080360CE31}"/>
              </a:ext>
            </a:extLst>
          </p:cNvPr>
          <p:cNvSpPr/>
          <p:nvPr/>
        </p:nvSpPr>
        <p:spPr>
          <a:xfrm rot="8183180">
            <a:off x="8015613" y="425128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sp>
        <p:nvSpPr>
          <p:cNvPr id="1024" name="Arrow: Right 1023">
            <a:extLst>
              <a:ext uri="{FF2B5EF4-FFF2-40B4-BE49-F238E27FC236}">
                <a16:creationId xmlns:a16="http://schemas.microsoft.com/office/drawing/2014/main" id="{9F390F51-E1C4-25F0-A1C2-2CE0FD424348}"/>
              </a:ext>
            </a:extLst>
          </p:cNvPr>
          <p:cNvSpPr/>
          <p:nvPr/>
        </p:nvSpPr>
        <p:spPr>
          <a:xfrm rot="10800000">
            <a:off x="4325763" y="515664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62534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10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93384DE-712A-0507-38D7-69CE61A04336}"/>
              </a:ext>
            </a:extLst>
          </p:cNvPr>
          <p:cNvGrpSpPr/>
          <p:nvPr/>
        </p:nvGrpSpPr>
        <p:grpSpPr>
          <a:xfrm rot="19983105">
            <a:off x="3473040" y="665860"/>
            <a:ext cx="2324300" cy="1385593"/>
            <a:chOff x="5042809" y="1138086"/>
            <a:chExt cx="3389446" cy="2019207"/>
          </a:xfrm>
        </p:grpSpPr>
        <p:cxnSp>
          <p:nvCxnSpPr>
            <p:cNvPr id="8" name="Connector: Curved 7">
              <a:extLst>
                <a:ext uri="{FF2B5EF4-FFF2-40B4-BE49-F238E27FC236}">
                  <a16:creationId xmlns:a16="http://schemas.microsoft.com/office/drawing/2014/main" id="{FE165095-8C9C-107B-C177-3B5F36B28B01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46" y="1138086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or: Curved 8">
              <a:extLst>
                <a:ext uri="{FF2B5EF4-FFF2-40B4-BE49-F238E27FC236}">
                  <a16:creationId xmlns:a16="http://schemas.microsoft.com/office/drawing/2014/main" id="{3346BBFE-D90A-E110-898E-B2FB3E673586}"/>
                </a:ext>
              </a:extLst>
            </p:cNvPr>
            <p:cNvCxnSpPr>
              <a:cxnSpLocks/>
            </p:cNvCxnSpPr>
            <p:nvPr/>
          </p:nvCxnSpPr>
          <p:spPr>
            <a:xfrm>
              <a:off x="5042809" y="127445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or: Curved 9">
              <a:extLst>
                <a:ext uri="{FF2B5EF4-FFF2-40B4-BE49-F238E27FC236}">
                  <a16:creationId xmlns:a16="http://schemas.microsoft.com/office/drawing/2014/main" id="{DB4D53A5-9EC7-4A4C-D939-5401B2D14F69}"/>
                </a:ext>
              </a:extLst>
            </p:cNvPr>
            <p:cNvCxnSpPr>
              <a:cxnSpLocks/>
            </p:cNvCxnSpPr>
            <p:nvPr/>
          </p:nvCxnSpPr>
          <p:spPr>
            <a:xfrm>
              <a:off x="7757641" y="276085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or: Curved 10">
              <a:extLst>
                <a:ext uri="{FF2B5EF4-FFF2-40B4-BE49-F238E27FC236}">
                  <a16:creationId xmlns:a16="http://schemas.microsoft.com/office/drawing/2014/main" id="{958F0364-E2EA-0EB8-9D8F-501C983C6021}"/>
                </a:ext>
              </a:extLst>
            </p:cNvPr>
            <p:cNvCxnSpPr>
              <a:cxnSpLocks/>
            </p:cNvCxnSpPr>
            <p:nvPr/>
          </p:nvCxnSpPr>
          <p:spPr>
            <a:xfrm>
              <a:off x="6202815" y="1553571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or: Curved 11">
              <a:extLst>
                <a:ext uri="{FF2B5EF4-FFF2-40B4-BE49-F238E27FC236}">
                  <a16:creationId xmlns:a16="http://schemas.microsoft.com/office/drawing/2014/main" id="{85A75C57-475A-5E63-78D8-65C71A49E954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22" y="1759964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or: Curved 12">
              <a:extLst>
                <a:ext uri="{FF2B5EF4-FFF2-40B4-BE49-F238E27FC236}">
                  <a16:creationId xmlns:a16="http://schemas.microsoft.com/office/drawing/2014/main" id="{9CE54C5F-96E6-8C77-7630-2A831E172B61}"/>
                </a:ext>
              </a:extLst>
            </p:cNvPr>
            <p:cNvCxnSpPr>
              <a:cxnSpLocks/>
            </p:cNvCxnSpPr>
            <p:nvPr/>
          </p:nvCxnSpPr>
          <p:spPr>
            <a:xfrm>
              <a:off x="6808422" y="1365476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or: Curved 13">
              <a:extLst>
                <a:ext uri="{FF2B5EF4-FFF2-40B4-BE49-F238E27FC236}">
                  <a16:creationId xmlns:a16="http://schemas.microsoft.com/office/drawing/2014/main" id="{4F7CAF29-5F16-A3A8-50C9-1F761C6D1527}"/>
                </a:ext>
              </a:extLst>
            </p:cNvPr>
            <p:cNvCxnSpPr>
              <a:cxnSpLocks/>
            </p:cNvCxnSpPr>
            <p:nvPr/>
          </p:nvCxnSpPr>
          <p:spPr>
            <a:xfrm>
              <a:off x="6693553" y="2408472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or: Curved 14">
              <a:extLst>
                <a:ext uri="{FF2B5EF4-FFF2-40B4-BE49-F238E27FC236}">
                  <a16:creationId xmlns:a16="http://schemas.microsoft.com/office/drawing/2014/main" id="{22EA9D1C-2C19-7BF7-B15B-1E09B1510105}"/>
                </a:ext>
              </a:extLst>
            </p:cNvPr>
            <p:cNvCxnSpPr>
              <a:cxnSpLocks/>
            </p:cNvCxnSpPr>
            <p:nvPr/>
          </p:nvCxnSpPr>
          <p:spPr>
            <a:xfrm>
              <a:off x="5133905" y="1928119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FF5AD480-BC23-0A6E-5DB0-20E80772C1A1}"/>
                </a:ext>
              </a:extLst>
            </p:cNvPr>
            <p:cNvCxnSpPr>
              <a:cxnSpLocks/>
            </p:cNvCxnSpPr>
            <p:nvPr/>
          </p:nvCxnSpPr>
          <p:spPr>
            <a:xfrm>
              <a:off x="5313478" y="174351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or: Curved 16">
              <a:extLst>
                <a:ext uri="{FF2B5EF4-FFF2-40B4-BE49-F238E27FC236}">
                  <a16:creationId xmlns:a16="http://schemas.microsoft.com/office/drawing/2014/main" id="{8DD15177-680A-7B6D-33AC-AFD7870055FA}"/>
                </a:ext>
              </a:extLst>
            </p:cNvPr>
            <p:cNvCxnSpPr>
              <a:cxnSpLocks/>
            </p:cNvCxnSpPr>
            <p:nvPr/>
          </p:nvCxnSpPr>
          <p:spPr>
            <a:xfrm>
              <a:off x="5693539" y="2507217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or: Curved 17">
              <a:extLst>
                <a:ext uri="{FF2B5EF4-FFF2-40B4-BE49-F238E27FC236}">
                  <a16:creationId xmlns:a16="http://schemas.microsoft.com/office/drawing/2014/main" id="{BE6B8108-837D-C7DB-7C35-EBEEE058E6C8}"/>
                </a:ext>
              </a:extLst>
            </p:cNvPr>
            <p:cNvCxnSpPr>
              <a:cxnSpLocks/>
            </p:cNvCxnSpPr>
            <p:nvPr/>
          </p:nvCxnSpPr>
          <p:spPr>
            <a:xfrm>
              <a:off x="7546128" y="190618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or: Curved 18">
              <a:extLst>
                <a:ext uri="{FF2B5EF4-FFF2-40B4-BE49-F238E27FC236}">
                  <a16:creationId xmlns:a16="http://schemas.microsoft.com/office/drawing/2014/main" id="{E49F4717-87B7-935C-0CC8-8B5F4D4B2139}"/>
                </a:ext>
              </a:extLst>
            </p:cNvPr>
            <p:cNvCxnSpPr>
              <a:cxnSpLocks/>
            </p:cNvCxnSpPr>
            <p:nvPr/>
          </p:nvCxnSpPr>
          <p:spPr>
            <a:xfrm>
              <a:off x="5973287" y="204408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or: Curved 19">
              <a:extLst>
                <a:ext uri="{FF2B5EF4-FFF2-40B4-BE49-F238E27FC236}">
                  <a16:creationId xmlns:a16="http://schemas.microsoft.com/office/drawing/2014/main" id="{77BA1334-B4D8-3313-7FC7-04FF4EF54059}"/>
                </a:ext>
              </a:extLst>
            </p:cNvPr>
            <p:cNvCxnSpPr>
              <a:cxnSpLocks/>
            </p:cNvCxnSpPr>
            <p:nvPr/>
          </p:nvCxnSpPr>
          <p:spPr>
            <a:xfrm>
              <a:off x="6099822" y="2523674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or: Curved 20">
              <a:extLst>
                <a:ext uri="{FF2B5EF4-FFF2-40B4-BE49-F238E27FC236}">
                  <a16:creationId xmlns:a16="http://schemas.microsoft.com/office/drawing/2014/main" id="{0FABCB04-F9CD-F30B-804A-94E9F4694551}"/>
                </a:ext>
              </a:extLst>
            </p:cNvPr>
            <p:cNvCxnSpPr>
              <a:cxnSpLocks/>
            </p:cNvCxnSpPr>
            <p:nvPr/>
          </p:nvCxnSpPr>
          <p:spPr>
            <a:xfrm>
              <a:off x="5648416" y="1504550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or: Curved 21">
              <a:extLst>
                <a:ext uri="{FF2B5EF4-FFF2-40B4-BE49-F238E27FC236}">
                  <a16:creationId xmlns:a16="http://schemas.microsoft.com/office/drawing/2014/main" id="{0B9411C4-4ABA-696E-6C26-B4DBE48CA9A3}"/>
                </a:ext>
              </a:extLst>
            </p:cNvPr>
            <p:cNvCxnSpPr>
              <a:cxnSpLocks/>
            </p:cNvCxnSpPr>
            <p:nvPr/>
          </p:nvCxnSpPr>
          <p:spPr>
            <a:xfrm>
              <a:off x="6985061" y="229022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: Curved 22">
              <a:extLst>
                <a:ext uri="{FF2B5EF4-FFF2-40B4-BE49-F238E27FC236}">
                  <a16:creationId xmlns:a16="http://schemas.microsoft.com/office/drawing/2014/main" id="{E48F92F3-5038-FEF2-FBEA-B9F08E049962}"/>
                </a:ext>
              </a:extLst>
            </p:cNvPr>
            <p:cNvCxnSpPr>
              <a:cxnSpLocks/>
            </p:cNvCxnSpPr>
            <p:nvPr/>
          </p:nvCxnSpPr>
          <p:spPr>
            <a:xfrm>
              <a:off x="7512868" y="216352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or: Curved 23">
              <a:extLst>
                <a:ext uri="{FF2B5EF4-FFF2-40B4-BE49-F238E27FC236}">
                  <a16:creationId xmlns:a16="http://schemas.microsoft.com/office/drawing/2014/main" id="{9CCA68EC-BBFA-B6C4-BF4D-AE0F1AF701B6}"/>
                </a:ext>
              </a:extLst>
            </p:cNvPr>
            <p:cNvCxnSpPr>
              <a:cxnSpLocks/>
            </p:cNvCxnSpPr>
            <p:nvPr/>
          </p:nvCxnSpPr>
          <p:spPr>
            <a:xfrm>
              <a:off x="6387722" y="1922062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66F873AC-0E7F-775E-2D63-94CA9067633D}"/>
              </a:ext>
            </a:extLst>
          </p:cNvPr>
          <p:cNvSpPr/>
          <p:nvPr/>
        </p:nvSpPr>
        <p:spPr>
          <a:xfrm>
            <a:off x="3331690" y="2492188"/>
            <a:ext cx="1952794" cy="185777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2" name="Picture 2" descr="A cough that was aimed directly onto nutrient agar">
            <a:extLst>
              <a:ext uri="{FF2B5EF4-FFF2-40B4-BE49-F238E27FC236}">
                <a16:creationId xmlns:a16="http://schemas.microsoft.com/office/drawing/2014/main" id="{77C1AE0D-17E7-48B3-2340-D91479DD54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6" t="9698" r="30000" b="19773"/>
          <a:stretch/>
        </p:blipFill>
        <p:spPr bwMode="auto">
          <a:xfrm>
            <a:off x="8315565" y="237721"/>
            <a:ext cx="207264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274943-9EBF-FFD4-6390-F5A1D66CBEFA}"/>
              </a:ext>
            </a:extLst>
          </p:cNvPr>
          <p:cNvSpPr txBox="1"/>
          <p:nvPr/>
        </p:nvSpPr>
        <p:spPr>
          <a:xfrm>
            <a:off x="1757047" y="1142271"/>
            <a:ext cx="9845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If….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5DA98F63-393A-756B-960B-35560698F0FC}"/>
              </a:ext>
            </a:extLst>
          </p:cNvPr>
          <p:cNvSpPr txBox="1"/>
          <p:nvPr/>
        </p:nvSpPr>
        <p:spPr>
          <a:xfrm>
            <a:off x="779215" y="3249388"/>
            <a:ext cx="19623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And If….</a:t>
            </a:r>
          </a:p>
        </p:txBody>
      </p:sp>
      <p:grpSp>
        <p:nvGrpSpPr>
          <p:cNvPr id="1034" name="Group 1033">
            <a:extLst>
              <a:ext uri="{FF2B5EF4-FFF2-40B4-BE49-F238E27FC236}">
                <a16:creationId xmlns:a16="http://schemas.microsoft.com/office/drawing/2014/main" id="{FEE0D468-370D-4CCB-E0B2-BE973B13173A}"/>
              </a:ext>
            </a:extLst>
          </p:cNvPr>
          <p:cNvGrpSpPr/>
          <p:nvPr/>
        </p:nvGrpSpPr>
        <p:grpSpPr>
          <a:xfrm rot="19983105">
            <a:off x="8227355" y="2764273"/>
            <a:ext cx="2324300" cy="1385593"/>
            <a:chOff x="5042809" y="1138086"/>
            <a:chExt cx="3389446" cy="2019207"/>
          </a:xfrm>
        </p:grpSpPr>
        <p:cxnSp>
          <p:nvCxnSpPr>
            <p:cNvPr id="1035" name="Connector: Curved 1034">
              <a:extLst>
                <a:ext uri="{FF2B5EF4-FFF2-40B4-BE49-F238E27FC236}">
                  <a16:creationId xmlns:a16="http://schemas.microsoft.com/office/drawing/2014/main" id="{C9C407AF-F7C9-C77B-071B-419F4C29DDFF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46" y="1138086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6" name="Connector: Curved 1035">
              <a:extLst>
                <a:ext uri="{FF2B5EF4-FFF2-40B4-BE49-F238E27FC236}">
                  <a16:creationId xmlns:a16="http://schemas.microsoft.com/office/drawing/2014/main" id="{59835FC8-AA07-FD39-3733-5C8618890EAC}"/>
                </a:ext>
              </a:extLst>
            </p:cNvPr>
            <p:cNvCxnSpPr>
              <a:cxnSpLocks/>
            </p:cNvCxnSpPr>
            <p:nvPr/>
          </p:nvCxnSpPr>
          <p:spPr>
            <a:xfrm>
              <a:off x="5042809" y="127445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7" name="Connector: Curved 1036">
              <a:extLst>
                <a:ext uri="{FF2B5EF4-FFF2-40B4-BE49-F238E27FC236}">
                  <a16:creationId xmlns:a16="http://schemas.microsoft.com/office/drawing/2014/main" id="{C38C22A3-43F0-F34E-C9AF-C59AEBC49DD8}"/>
                </a:ext>
              </a:extLst>
            </p:cNvPr>
            <p:cNvCxnSpPr>
              <a:cxnSpLocks/>
            </p:cNvCxnSpPr>
            <p:nvPr/>
          </p:nvCxnSpPr>
          <p:spPr>
            <a:xfrm>
              <a:off x="7757641" y="276085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Connector: Curved 1037">
              <a:extLst>
                <a:ext uri="{FF2B5EF4-FFF2-40B4-BE49-F238E27FC236}">
                  <a16:creationId xmlns:a16="http://schemas.microsoft.com/office/drawing/2014/main" id="{71DA3CC0-E89D-66C9-1F1E-C48DFE7B0B0C}"/>
                </a:ext>
              </a:extLst>
            </p:cNvPr>
            <p:cNvCxnSpPr>
              <a:cxnSpLocks/>
            </p:cNvCxnSpPr>
            <p:nvPr/>
          </p:nvCxnSpPr>
          <p:spPr>
            <a:xfrm>
              <a:off x="6202815" y="1553571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9" name="Connector: Curved 1038">
              <a:extLst>
                <a:ext uri="{FF2B5EF4-FFF2-40B4-BE49-F238E27FC236}">
                  <a16:creationId xmlns:a16="http://schemas.microsoft.com/office/drawing/2014/main" id="{43D8DCEB-2EFD-FB6D-F57D-577FEB1B8DF1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22" y="1759964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0" name="Connector: Curved 1039">
              <a:extLst>
                <a:ext uri="{FF2B5EF4-FFF2-40B4-BE49-F238E27FC236}">
                  <a16:creationId xmlns:a16="http://schemas.microsoft.com/office/drawing/2014/main" id="{2CCB3796-EF05-6CF5-3C92-E6549B26356E}"/>
                </a:ext>
              </a:extLst>
            </p:cNvPr>
            <p:cNvCxnSpPr>
              <a:cxnSpLocks/>
            </p:cNvCxnSpPr>
            <p:nvPr/>
          </p:nvCxnSpPr>
          <p:spPr>
            <a:xfrm>
              <a:off x="6808422" y="1365476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1" name="Connector: Curved 1040">
              <a:extLst>
                <a:ext uri="{FF2B5EF4-FFF2-40B4-BE49-F238E27FC236}">
                  <a16:creationId xmlns:a16="http://schemas.microsoft.com/office/drawing/2014/main" id="{342F879E-BDF8-5936-C738-53BC3731E1A9}"/>
                </a:ext>
              </a:extLst>
            </p:cNvPr>
            <p:cNvCxnSpPr>
              <a:cxnSpLocks/>
            </p:cNvCxnSpPr>
            <p:nvPr/>
          </p:nvCxnSpPr>
          <p:spPr>
            <a:xfrm>
              <a:off x="6693553" y="2408472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2" name="Connector: Curved 1041">
              <a:extLst>
                <a:ext uri="{FF2B5EF4-FFF2-40B4-BE49-F238E27FC236}">
                  <a16:creationId xmlns:a16="http://schemas.microsoft.com/office/drawing/2014/main" id="{2EEDC382-88CD-50AC-501F-355AB8E02EFE}"/>
                </a:ext>
              </a:extLst>
            </p:cNvPr>
            <p:cNvCxnSpPr>
              <a:cxnSpLocks/>
            </p:cNvCxnSpPr>
            <p:nvPr/>
          </p:nvCxnSpPr>
          <p:spPr>
            <a:xfrm>
              <a:off x="5133905" y="1928119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3" name="Connector: Curved 1042">
              <a:extLst>
                <a:ext uri="{FF2B5EF4-FFF2-40B4-BE49-F238E27FC236}">
                  <a16:creationId xmlns:a16="http://schemas.microsoft.com/office/drawing/2014/main" id="{60998EE8-4933-6FA6-2665-1E5BD84AC349}"/>
                </a:ext>
              </a:extLst>
            </p:cNvPr>
            <p:cNvCxnSpPr>
              <a:cxnSpLocks/>
            </p:cNvCxnSpPr>
            <p:nvPr/>
          </p:nvCxnSpPr>
          <p:spPr>
            <a:xfrm>
              <a:off x="5313478" y="174351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4" name="Connector: Curved 1043">
              <a:extLst>
                <a:ext uri="{FF2B5EF4-FFF2-40B4-BE49-F238E27FC236}">
                  <a16:creationId xmlns:a16="http://schemas.microsoft.com/office/drawing/2014/main" id="{38819CCD-18DD-A0ED-5F9F-97252D7DCE94}"/>
                </a:ext>
              </a:extLst>
            </p:cNvPr>
            <p:cNvCxnSpPr>
              <a:cxnSpLocks/>
            </p:cNvCxnSpPr>
            <p:nvPr/>
          </p:nvCxnSpPr>
          <p:spPr>
            <a:xfrm>
              <a:off x="5693539" y="2507217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5" name="Connector: Curved 1044">
              <a:extLst>
                <a:ext uri="{FF2B5EF4-FFF2-40B4-BE49-F238E27FC236}">
                  <a16:creationId xmlns:a16="http://schemas.microsoft.com/office/drawing/2014/main" id="{C0BF775D-2659-BDA0-F895-E1A36FF960DD}"/>
                </a:ext>
              </a:extLst>
            </p:cNvPr>
            <p:cNvCxnSpPr>
              <a:cxnSpLocks/>
            </p:cNvCxnSpPr>
            <p:nvPr/>
          </p:nvCxnSpPr>
          <p:spPr>
            <a:xfrm>
              <a:off x="7546128" y="190618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6" name="Connector: Curved 1045">
              <a:extLst>
                <a:ext uri="{FF2B5EF4-FFF2-40B4-BE49-F238E27FC236}">
                  <a16:creationId xmlns:a16="http://schemas.microsoft.com/office/drawing/2014/main" id="{E5A2FF83-2F65-DBB4-9906-D35581B0C21D}"/>
                </a:ext>
              </a:extLst>
            </p:cNvPr>
            <p:cNvCxnSpPr>
              <a:cxnSpLocks/>
            </p:cNvCxnSpPr>
            <p:nvPr/>
          </p:nvCxnSpPr>
          <p:spPr>
            <a:xfrm>
              <a:off x="5973287" y="204408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7" name="Connector: Curved 1046">
              <a:extLst>
                <a:ext uri="{FF2B5EF4-FFF2-40B4-BE49-F238E27FC236}">
                  <a16:creationId xmlns:a16="http://schemas.microsoft.com/office/drawing/2014/main" id="{36877762-FE91-676B-6EC5-201A6917AC0B}"/>
                </a:ext>
              </a:extLst>
            </p:cNvPr>
            <p:cNvCxnSpPr>
              <a:cxnSpLocks/>
            </p:cNvCxnSpPr>
            <p:nvPr/>
          </p:nvCxnSpPr>
          <p:spPr>
            <a:xfrm>
              <a:off x="6099822" y="2523674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8" name="Connector: Curved 1047">
              <a:extLst>
                <a:ext uri="{FF2B5EF4-FFF2-40B4-BE49-F238E27FC236}">
                  <a16:creationId xmlns:a16="http://schemas.microsoft.com/office/drawing/2014/main" id="{70983878-2690-0033-678A-5644E6C3156C}"/>
                </a:ext>
              </a:extLst>
            </p:cNvPr>
            <p:cNvCxnSpPr>
              <a:cxnSpLocks/>
            </p:cNvCxnSpPr>
            <p:nvPr/>
          </p:nvCxnSpPr>
          <p:spPr>
            <a:xfrm>
              <a:off x="5648416" y="1504550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9" name="Connector: Curved 1048">
              <a:extLst>
                <a:ext uri="{FF2B5EF4-FFF2-40B4-BE49-F238E27FC236}">
                  <a16:creationId xmlns:a16="http://schemas.microsoft.com/office/drawing/2014/main" id="{9B31B0BD-4907-B627-CF9A-BEA38352097B}"/>
                </a:ext>
              </a:extLst>
            </p:cNvPr>
            <p:cNvCxnSpPr>
              <a:cxnSpLocks/>
            </p:cNvCxnSpPr>
            <p:nvPr/>
          </p:nvCxnSpPr>
          <p:spPr>
            <a:xfrm>
              <a:off x="6985061" y="229022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0" name="Connector: Curved 1049">
              <a:extLst>
                <a:ext uri="{FF2B5EF4-FFF2-40B4-BE49-F238E27FC236}">
                  <a16:creationId xmlns:a16="http://schemas.microsoft.com/office/drawing/2014/main" id="{4E3D6FF6-8DDD-B6B8-421E-A8A06E7A9CA0}"/>
                </a:ext>
              </a:extLst>
            </p:cNvPr>
            <p:cNvCxnSpPr>
              <a:cxnSpLocks/>
            </p:cNvCxnSpPr>
            <p:nvPr/>
          </p:nvCxnSpPr>
          <p:spPr>
            <a:xfrm>
              <a:off x="7512868" y="2163528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1" name="Connector: Curved 1050">
              <a:extLst>
                <a:ext uri="{FF2B5EF4-FFF2-40B4-BE49-F238E27FC236}">
                  <a16:creationId xmlns:a16="http://schemas.microsoft.com/office/drawing/2014/main" id="{CB837D1B-F8A9-396F-175D-FDDA600D5278}"/>
                </a:ext>
              </a:extLst>
            </p:cNvPr>
            <p:cNvCxnSpPr>
              <a:cxnSpLocks/>
            </p:cNvCxnSpPr>
            <p:nvPr/>
          </p:nvCxnSpPr>
          <p:spPr>
            <a:xfrm>
              <a:off x="6387722" y="1922062"/>
              <a:ext cx="674614" cy="396435"/>
            </a:xfrm>
            <a:prstGeom prst="curvedConnector3">
              <a:avLst>
                <a:gd name="adj1" fmla="val 41908"/>
              </a:avLst>
            </a:prstGeom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52" name="Connector: Curved 1051">
            <a:extLst>
              <a:ext uri="{FF2B5EF4-FFF2-40B4-BE49-F238E27FC236}">
                <a16:creationId xmlns:a16="http://schemas.microsoft.com/office/drawing/2014/main" id="{023C73CE-670B-3F0A-EF74-6B422795245E}"/>
              </a:ext>
            </a:extLst>
          </p:cNvPr>
          <p:cNvCxnSpPr>
            <a:cxnSpLocks/>
          </p:cNvCxnSpPr>
          <p:nvPr/>
        </p:nvCxnSpPr>
        <p:spPr>
          <a:xfrm rot="19983105">
            <a:off x="6588138" y="1198305"/>
            <a:ext cx="462614" cy="272036"/>
          </a:xfrm>
          <a:prstGeom prst="curvedConnector3">
            <a:avLst>
              <a:gd name="adj1" fmla="val 4190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3" name="Connector: Curved 1052">
            <a:extLst>
              <a:ext uri="{FF2B5EF4-FFF2-40B4-BE49-F238E27FC236}">
                <a16:creationId xmlns:a16="http://schemas.microsoft.com/office/drawing/2014/main" id="{17415CC5-D973-0D08-A015-FCC85CB595FF}"/>
              </a:ext>
            </a:extLst>
          </p:cNvPr>
          <p:cNvCxnSpPr>
            <a:cxnSpLocks/>
          </p:cNvCxnSpPr>
          <p:nvPr/>
        </p:nvCxnSpPr>
        <p:spPr>
          <a:xfrm rot="19983105">
            <a:off x="6619902" y="1350705"/>
            <a:ext cx="462614" cy="272036"/>
          </a:xfrm>
          <a:prstGeom prst="curvedConnector3">
            <a:avLst>
              <a:gd name="adj1" fmla="val 4190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4" name="Connector: Curved 1053">
            <a:extLst>
              <a:ext uri="{FF2B5EF4-FFF2-40B4-BE49-F238E27FC236}">
                <a16:creationId xmlns:a16="http://schemas.microsoft.com/office/drawing/2014/main" id="{0020D5A7-5813-A0B5-1C34-36A326F4A637}"/>
              </a:ext>
            </a:extLst>
          </p:cNvPr>
          <p:cNvCxnSpPr>
            <a:cxnSpLocks/>
          </p:cNvCxnSpPr>
          <p:nvPr/>
        </p:nvCxnSpPr>
        <p:spPr>
          <a:xfrm rot="19983105">
            <a:off x="6588138" y="3345797"/>
            <a:ext cx="462614" cy="272036"/>
          </a:xfrm>
          <a:prstGeom prst="curvedConnector3">
            <a:avLst>
              <a:gd name="adj1" fmla="val 4190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5" name="Connector: Curved 1054">
            <a:extLst>
              <a:ext uri="{FF2B5EF4-FFF2-40B4-BE49-F238E27FC236}">
                <a16:creationId xmlns:a16="http://schemas.microsoft.com/office/drawing/2014/main" id="{46C0608C-4B50-419F-8981-2A051232EB96}"/>
              </a:ext>
            </a:extLst>
          </p:cNvPr>
          <p:cNvCxnSpPr>
            <a:cxnSpLocks/>
          </p:cNvCxnSpPr>
          <p:nvPr/>
        </p:nvCxnSpPr>
        <p:spPr>
          <a:xfrm rot="19983105">
            <a:off x="6619902" y="3498197"/>
            <a:ext cx="462614" cy="272036"/>
          </a:xfrm>
          <a:prstGeom prst="curvedConnector3">
            <a:avLst>
              <a:gd name="adj1" fmla="val 4190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8" name="TextBox 1057">
            <a:extLst>
              <a:ext uri="{FF2B5EF4-FFF2-40B4-BE49-F238E27FC236}">
                <a16:creationId xmlns:a16="http://schemas.microsoft.com/office/drawing/2014/main" id="{443ABBAC-9D80-E7A2-EDA8-B854B1A212F8}"/>
              </a:ext>
            </a:extLst>
          </p:cNvPr>
          <p:cNvSpPr txBox="1"/>
          <p:nvPr/>
        </p:nvSpPr>
        <p:spPr>
          <a:xfrm>
            <a:off x="992415" y="5638800"/>
            <a:ext cx="1749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Then….</a:t>
            </a:r>
          </a:p>
        </p:txBody>
      </p:sp>
      <p:sp>
        <p:nvSpPr>
          <p:cNvPr id="1059" name="Oval 1058">
            <a:extLst>
              <a:ext uri="{FF2B5EF4-FFF2-40B4-BE49-F238E27FC236}">
                <a16:creationId xmlns:a16="http://schemas.microsoft.com/office/drawing/2014/main" id="{675625F4-6CBE-9178-5C3B-5913B0DBD461}"/>
              </a:ext>
            </a:extLst>
          </p:cNvPr>
          <p:cNvSpPr/>
          <p:nvPr/>
        </p:nvSpPr>
        <p:spPr>
          <a:xfrm>
            <a:off x="3331690" y="4800600"/>
            <a:ext cx="1952794" cy="1857779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1060" name="Connector: Curved 1059">
            <a:extLst>
              <a:ext uri="{FF2B5EF4-FFF2-40B4-BE49-F238E27FC236}">
                <a16:creationId xmlns:a16="http://schemas.microsoft.com/office/drawing/2014/main" id="{12BDCCF4-2EFB-C5F2-8DC3-A400EEFBD7F5}"/>
              </a:ext>
            </a:extLst>
          </p:cNvPr>
          <p:cNvCxnSpPr>
            <a:cxnSpLocks/>
          </p:cNvCxnSpPr>
          <p:nvPr/>
        </p:nvCxnSpPr>
        <p:spPr>
          <a:xfrm rot="19983105">
            <a:off x="6587528" y="5576456"/>
            <a:ext cx="462614" cy="272036"/>
          </a:xfrm>
          <a:prstGeom prst="curvedConnector3">
            <a:avLst>
              <a:gd name="adj1" fmla="val 4190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1" name="Connector: Curved 1060">
            <a:extLst>
              <a:ext uri="{FF2B5EF4-FFF2-40B4-BE49-F238E27FC236}">
                <a16:creationId xmlns:a16="http://schemas.microsoft.com/office/drawing/2014/main" id="{8DAAA5FC-78A9-5DA1-0878-0A1C8BFD5E4F}"/>
              </a:ext>
            </a:extLst>
          </p:cNvPr>
          <p:cNvCxnSpPr>
            <a:cxnSpLocks/>
          </p:cNvCxnSpPr>
          <p:nvPr/>
        </p:nvCxnSpPr>
        <p:spPr>
          <a:xfrm rot="19983105">
            <a:off x="6619292" y="5728856"/>
            <a:ext cx="462614" cy="272036"/>
          </a:xfrm>
          <a:prstGeom prst="curvedConnector3">
            <a:avLst>
              <a:gd name="adj1" fmla="val 41908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62" name="Picture 2" descr="A cough that was aimed directly onto nutrient agar">
            <a:extLst>
              <a:ext uri="{FF2B5EF4-FFF2-40B4-BE49-F238E27FC236}">
                <a16:creationId xmlns:a16="http://schemas.microsoft.com/office/drawing/2014/main" id="{D522833E-2365-222D-F33A-DC1457752E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6" t="9698" r="30000" b="19773"/>
          <a:stretch/>
        </p:blipFill>
        <p:spPr bwMode="auto">
          <a:xfrm>
            <a:off x="8353186" y="4572000"/>
            <a:ext cx="207264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8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" grpId="0"/>
      <p:bldP spid="1033" grpId="0"/>
      <p:bldP spid="1058" grpId="0"/>
      <p:bldP spid="1059" grpId="0" animBg="1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410B5-3050-20B0-AD55-1C3BE7C20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-157163"/>
            <a:ext cx="10360501" cy="1223963"/>
          </a:xfrm>
        </p:spPr>
        <p:txBody>
          <a:bodyPr>
            <a:normAutofit/>
          </a:bodyPr>
          <a:lstStyle/>
          <a:p>
            <a:r>
              <a:rPr lang="en-US" sz="4400" b="1"/>
              <a:t>CSP2: A Faster Solution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B249CA-73EA-1112-DED2-4F828CE15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812" y="1227795"/>
            <a:ext cx="9903419" cy="3540792"/>
          </a:xfrm>
        </p:spPr>
        <p:txBody>
          <a:bodyPr>
            <a:noAutofit/>
          </a:bodyPr>
          <a:lstStyle/>
          <a:p>
            <a:r>
              <a:rPr lang="en-US" sz="3200"/>
              <a:t>CSP2 calculates accurate genetic distances using</a:t>
            </a:r>
            <a:br>
              <a:rPr lang="en-US" sz="3200"/>
            </a:br>
            <a:r>
              <a:rPr lang="en-US" sz="3200"/>
              <a:t>only the genome assemblies</a:t>
            </a:r>
          </a:p>
          <a:p>
            <a:endParaRPr lang="en-US" sz="3200"/>
          </a:p>
          <a:p>
            <a:r>
              <a:rPr lang="en-US" sz="3200"/>
              <a:t>MUMmer4 ultrafast genome alignment replaces read mapping steps (SKESA, BBTools, BEDTools, MASH)</a:t>
            </a:r>
          </a:p>
          <a:p>
            <a:endParaRPr lang="en-US" sz="1600"/>
          </a:p>
          <a:p>
            <a:r>
              <a:rPr lang="en-US" sz="3200"/>
              <a:t>Data filtration steps mirror CFSAN SNP Pipeline, and results are highly correlated</a:t>
            </a:r>
          </a:p>
          <a:p>
            <a:endParaRPr lang="en-US" sz="1600"/>
          </a:p>
          <a:p>
            <a:r>
              <a:rPr lang="en-US" sz="3200"/>
              <a:t>Coded in Nextflow and Python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D233F7-BF67-F59B-708F-8FE754776AE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0009" y="163754"/>
            <a:ext cx="1928900" cy="193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74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Tech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2787990.potx" id="{BDB9CD5E-36EC-45F3-B87D-6D062B8A3823}" vid="{51682E2F-7C85-4D6F-AD40-072EFC83910D}"/>
    </a:ext>
  </a:extLst>
</a:theme>
</file>

<file path=ppt/theme/theme2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CFA315-49B3-4F67-943B-656C725C369E}"/>
</file>

<file path=customXml/itemProps2.xml><?xml version="1.0" encoding="utf-8"?>
<ds:datastoreItem xmlns:ds="http://schemas.openxmlformats.org/officeDocument/2006/customXml" ds:itemID="{60C67BEE-D13F-4BD2-98A5-34D8A0977F68}">
  <ds:schemaRefs>
    <ds:schemaRef ds:uri="4873beb7-5857-4685-be1f-d57550cc96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F7061CB-C712-4648-B61C-0573370BE520}"/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Triple circuit lines presentation (widescreen)</Template>
  <TotalTime>0</TotalTime>
  <Words>1035</Words>
  <Application>Microsoft Office PowerPoint</Application>
  <PresentationFormat>Custom</PresentationFormat>
  <Paragraphs>228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Tech 16x9</vt:lpstr>
      <vt:lpstr>CFSAN SNP Pipeline 2 (CSP2):   Rapid high-resolution SNP distance estimation directly from genome assembly data</vt:lpstr>
      <vt:lpstr>PowerPoint Presentation</vt:lpstr>
      <vt:lpstr>CFSAN SNP Pipeline (cited 269 times)</vt:lpstr>
      <vt:lpstr>CFSAN SNP Pipeline Workflow</vt:lpstr>
      <vt:lpstr>From sample to sequence</vt:lpstr>
      <vt:lpstr>PowerPoint Presentation</vt:lpstr>
      <vt:lpstr>PowerPoint Presentation</vt:lpstr>
      <vt:lpstr>PowerPoint Presentation</vt:lpstr>
      <vt:lpstr>CSP2: A Faster Solution</vt:lpstr>
      <vt:lpstr>PowerPoint Presentation</vt:lpstr>
      <vt:lpstr>‘snpdiffs’ files</vt:lpstr>
      <vt:lpstr>PowerPoint Presentation</vt:lpstr>
      <vt:lpstr>PowerPoint Presentation</vt:lpstr>
      <vt:lpstr>Large-Scale Validation</vt:lpstr>
      <vt:lpstr>Run Times</vt:lpstr>
      <vt:lpstr>Results</vt:lpstr>
      <vt:lpstr>Results (Listeria)</vt:lpstr>
      <vt:lpstr>Results (Salmonella)</vt:lpstr>
      <vt:lpstr>Results (E. coli)</vt:lpstr>
      <vt:lpstr>Results</vt:lpstr>
      <vt:lpstr>Results</vt:lpstr>
      <vt:lpstr>Results</vt:lpstr>
      <vt:lpstr>Results</vt:lpstr>
      <vt:lpstr>Results</vt:lpstr>
      <vt:lpstr>Conclusions</vt:lpstr>
      <vt:lpstr>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Literman, Robert</dc:creator>
  <cp:lastModifiedBy>Literman, Robert</cp:lastModifiedBy>
  <cp:revision>1</cp:revision>
  <dcterms:created xsi:type="dcterms:W3CDTF">2024-06-17T14:33:46Z</dcterms:created>
  <dcterms:modified xsi:type="dcterms:W3CDTF">2024-10-17T13:35:24Z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0x010100E23A49D5CB2C7542997766C405C38DF7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