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700" r:id="rId3"/>
    <p:sldMasterId id="2147483701" r:id="rId4"/>
    <p:sldMasterId id="2147483702" r:id="rId5"/>
    <p:sldMasterId id="2147483703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</p:sldIdLst>
  <p:sldSz cy="6858000" cx="12192000"/>
  <p:notesSz cx="6807200" cy="9939325"/>
  <p:embeddedFontLst>
    <p:embeddedFont>
      <p:font typeface="Raleway"/>
      <p:regular r:id="rId56"/>
      <p:bold r:id="rId57"/>
      <p:italic r:id="rId58"/>
      <p:boldItalic r:id="rId59"/>
    </p:embeddedFont>
    <p:embeddedFont>
      <p:font typeface="Roboto Black"/>
      <p:bold r:id="rId60"/>
      <p:boldItalic r:id="rId61"/>
    </p:embeddedFont>
    <p:embeddedFont>
      <p:font typeface="Roboto"/>
      <p:regular r:id="rId62"/>
      <p:bold r:id="rId63"/>
      <p:italic r:id="rId64"/>
      <p:boldItalic r:id="rId65"/>
    </p:embeddedFont>
    <p:embeddedFont>
      <p:font typeface="Signika"/>
      <p:regular r:id="rId66"/>
      <p:bold r:id="rId67"/>
    </p:embeddedFont>
    <p:embeddedFont>
      <p:font typeface="Didact Gothic"/>
      <p:regular r:id="rId6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font" Target="fonts/Roboto-bold.fntdata"/><Relationship Id="rId21" Type="http://schemas.openxmlformats.org/officeDocument/2006/relationships/slide" Target="slides/slide14.xml"/><Relationship Id="rId68" Type="http://schemas.openxmlformats.org/officeDocument/2006/relationships/font" Target="fonts/DidactGothic-regular.fntdata"/><Relationship Id="rId7" Type="http://schemas.openxmlformats.org/officeDocument/2006/relationships/notesMaster" Target="notesMasters/notesMaster1.xml"/><Relationship Id="rId71" Type="http://schemas.openxmlformats.org/officeDocument/2006/relationships/customXml" Target="../customXml/item3.xml"/><Relationship Id="rId2" Type="http://schemas.openxmlformats.org/officeDocument/2006/relationships/presProps" Target="presProps.xml"/><Relationship Id="rId29" Type="http://schemas.openxmlformats.org/officeDocument/2006/relationships/slide" Target="slides/slide22.xml"/><Relationship Id="rId16" Type="http://schemas.openxmlformats.org/officeDocument/2006/relationships/slide" Target="slides/slide9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66" Type="http://schemas.openxmlformats.org/officeDocument/2006/relationships/font" Target="fonts/Signika-regular.fntdata"/><Relationship Id="rId24" Type="http://schemas.openxmlformats.org/officeDocument/2006/relationships/slide" Target="slides/slide17.xml"/><Relationship Id="rId53" Type="http://schemas.openxmlformats.org/officeDocument/2006/relationships/slide" Target="slides/slide46.xml"/><Relationship Id="rId11" Type="http://schemas.openxmlformats.org/officeDocument/2006/relationships/slide" Target="slides/slide4.xml"/><Relationship Id="rId58" Type="http://schemas.openxmlformats.org/officeDocument/2006/relationships/font" Target="fonts/Raleway-italic.fntdata"/><Relationship Id="rId5" Type="http://schemas.openxmlformats.org/officeDocument/2006/relationships/slideMaster" Target="slideMasters/slideMaster3.xml"/><Relationship Id="rId61" Type="http://schemas.openxmlformats.org/officeDocument/2006/relationships/font" Target="fonts/RobotoBlack-boldItalic.fntdata"/><Relationship Id="rId19" Type="http://schemas.openxmlformats.org/officeDocument/2006/relationships/slide" Target="slides/slide12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64" Type="http://schemas.openxmlformats.org/officeDocument/2006/relationships/font" Target="fonts/Roboto-italic.fntdata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56" Type="http://schemas.openxmlformats.org/officeDocument/2006/relationships/font" Target="fonts/Raleway-regular.fntdata"/><Relationship Id="rId14" Type="http://schemas.openxmlformats.org/officeDocument/2006/relationships/slide" Target="slides/slide7.xml"/><Relationship Id="rId69" Type="http://schemas.openxmlformats.org/officeDocument/2006/relationships/customXml" Target="../customXml/item1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slideMaster" Target="slideMasters/slideMaster1.xml"/><Relationship Id="rId46" Type="http://schemas.openxmlformats.org/officeDocument/2006/relationships/slide" Target="slides/slide39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67" Type="http://schemas.openxmlformats.org/officeDocument/2006/relationships/font" Target="fonts/Signika-bold.fntdata"/><Relationship Id="rId25" Type="http://schemas.openxmlformats.org/officeDocument/2006/relationships/slide" Target="slides/slide18.xml"/><Relationship Id="rId12" Type="http://schemas.openxmlformats.org/officeDocument/2006/relationships/slide" Target="slides/slide5.xml"/><Relationship Id="rId59" Type="http://schemas.openxmlformats.org/officeDocument/2006/relationships/font" Target="fonts/Raleway-boldItalic.fntdata"/><Relationship Id="rId17" Type="http://schemas.openxmlformats.org/officeDocument/2006/relationships/slide" Target="slides/slide10.xml"/><Relationship Id="rId41" Type="http://schemas.openxmlformats.org/officeDocument/2006/relationships/slide" Target="slides/slide34.xml"/><Relationship Id="rId62" Type="http://schemas.openxmlformats.org/officeDocument/2006/relationships/font" Target="fonts/Roboto-regular.fntdata"/><Relationship Id="rId20" Type="http://schemas.openxmlformats.org/officeDocument/2006/relationships/slide" Target="slides/slide13.xml"/><Relationship Id="rId54" Type="http://schemas.openxmlformats.org/officeDocument/2006/relationships/slide" Target="slides/slide47.xml"/><Relationship Id="rId70" Type="http://schemas.openxmlformats.org/officeDocument/2006/relationships/customXml" Target="../customXml/item2.xml"/><Relationship Id="rId1" Type="http://schemas.openxmlformats.org/officeDocument/2006/relationships/theme" Target="theme/theme3.xml"/><Relationship Id="rId6" Type="http://schemas.openxmlformats.org/officeDocument/2006/relationships/slideMaster" Target="slideMasters/slideMaster4.xml"/><Relationship Id="rId49" Type="http://schemas.openxmlformats.org/officeDocument/2006/relationships/slide" Target="slides/slide42.xml"/><Relationship Id="rId36" Type="http://schemas.openxmlformats.org/officeDocument/2006/relationships/slide" Target="slides/slide29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57" Type="http://schemas.openxmlformats.org/officeDocument/2006/relationships/font" Target="fonts/Raleway-bold.fntdata"/><Relationship Id="rId15" Type="http://schemas.openxmlformats.org/officeDocument/2006/relationships/slide" Target="slides/slide8.xml"/><Relationship Id="rId44" Type="http://schemas.openxmlformats.org/officeDocument/2006/relationships/slide" Target="slides/slide37.xml"/><Relationship Id="rId31" Type="http://schemas.openxmlformats.org/officeDocument/2006/relationships/slide" Target="slides/slide24.xml"/><Relationship Id="rId65" Type="http://schemas.openxmlformats.org/officeDocument/2006/relationships/font" Target="fonts/Roboto-boldItalic.fntdata"/><Relationship Id="rId60" Type="http://schemas.openxmlformats.org/officeDocument/2006/relationships/font" Target="fonts/RobotoBlack-bold.fntdata"/><Relationship Id="rId52" Type="http://schemas.openxmlformats.org/officeDocument/2006/relationships/slide" Target="slides/slide45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2.xml"/><Relationship Id="rId39" Type="http://schemas.openxmlformats.org/officeDocument/2006/relationships/slide" Target="slides/slide3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49787" cy="4986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55838" y="0"/>
            <a:ext cx="2949787" cy="4986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422275" y="1243013"/>
            <a:ext cx="5962650" cy="33543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440647"/>
            <a:ext cx="2949787" cy="49869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A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:notes"/>
          <p:cNvSpPr/>
          <p:nvPr>
            <p:ph idx="2" type="sldImg"/>
          </p:nvPr>
        </p:nvSpPr>
        <p:spPr>
          <a:xfrm>
            <a:off x="422275" y="1243013"/>
            <a:ext cx="5962650" cy="33543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8" name="Google Shape;298;p1:notes"/>
          <p:cNvSpPr txBox="1"/>
          <p:nvPr>
            <p:ph idx="1" type="body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1:notes"/>
          <p:cNvSpPr txBox="1"/>
          <p:nvPr>
            <p:ph idx="12" type="sldNum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165961c5f40_1_132:notes"/>
          <p:cNvSpPr/>
          <p:nvPr>
            <p:ph idx="2" type="sldImg"/>
          </p:nvPr>
        </p:nvSpPr>
        <p:spPr>
          <a:xfrm>
            <a:off x="378476" y="745449"/>
            <a:ext cx="6050844" cy="372724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165961c5f40_1_132:notes"/>
          <p:cNvSpPr txBox="1"/>
          <p:nvPr>
            <p:ph idx="1" type="body"/>
          </p:nvPr>
        </p:nvSpPr>
        <p:spPr>
          <a:xfrm>
            <a:off x="680720" y="4721179"/>
            <a:ext cx="5445760" cy="4472696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165961c5f40_1_148:notes"/>
          <p:cNvSpPr/>
          <p:nvPr>
            <p:ph idx="2" type="sldImg"/>
          </p:nvPr>
        </p:nvSpPr>
        <p:spPr>
          <a:xfrm>
            <a:off x="378476" y="745449"/>
            <a:ext cx="6050844" cy="372724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165961c5f40_1_148:notes"/>
          <p:cNvSpPr txBox="1"/>
          <p:nvPr>
            <p:ph idx="1" type="body"/>
          </p:nvPr>
        </p:nvSpPr>
        <p:spPr>
          <a:xfrm>
            <a:off x="680720" y="4721179"/>
            <a:ext cx="5445760" cy="4472696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165961c5f40_1_166:notes"/>
          <p:cNvSpPr/>
          <p:nvPr>
            <p:ph idx="2" type="sldImg"/>
          </p:nvPr>
        </p:nvSpPr>
        <p:spPr>
          <a:xfrm>
            <a:off x="378476" y="745449"/>
            <a:ext cx="6050844" cy="372724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165961c5f40_1_166:notes"/>
          <p:cNvSpPr txBox="1"/>
          <p:nvPr>
            <p:ph idx="1" type="body"/>
          </p:nvPr>
        </p:nvSpPr>
        <p:spPr>
          <a:xfrm>
            <a:off x="680720" y="4721179"/>
            <a:ext cx="5445760" cy="4472696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165961c5f40_1_174:notes"/>
          <p:cNvSpPr/>
          <p:nvPr>
            <p:ph idx="2" type="sldImg"/>
          </p:nvPr>
        </p:nvSpPr>
        <p:spPr>
          <a:xfrm>
            <a:off x="378476" y="745449"/>
            <a:ext cx="6050844" cy="372724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165961c5f40_1_174:notes"/>
          <p:cNvSpPr txBox="1"/>
          <p:nvPr>
            <p:ph idx="1" type="body"/>
          </p:nvPr>
        </p:nvSpPr>
        <p:spPr>
          <a:xfrm>
            <a:off x="680720" y="4721179"/>
            <a:ext cx="5445760" cy="4472696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165961c5f40_1_182:notes"/>
          <p:cNvSpPr/>
          <p:nvPr>
            <p:ph idx="2" type="sldImg"/>
          </p:nvPr>
        </p:nvSpPr>
        <p:spPr>
          <a:xfrm>
            <a:off x="378476" y="745449"/>
            <a:ext cx="6050844" cy="372724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165961c5f40_1_182:notes"/>
          <p:cNvSpPr txBox="1"/>
          <p:nvPr>
            <p:ph idx="1" type="body"/>
          </p:nvPr>
        </p:nvSpPr>
        <p:spPr>
          <a:xfrm>
            <a:off x="680720" y="4721179"/>
            <a:ext cx="5445760" cy="4472696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165961c5f40_1_188:notes"/>
          <p:cNvSpPr/>
          <p:nvPr>
            <p:ph idx="2" type="sldImg"/>
          </p:nvPr>
        </p:nvSpPr>
        <p:spPr>
          <a:xfrm>
            <a:off x="378476" y="745449"/>
            <a:ext cx="6050844" cy="372724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165961c5f40_1_188:notes"/>
          <p:cNvSpPr txBox="1"/>
          <p:nvPr>
            <p:ph idx="1" type="body"/>
          </p:nvPr>
        </p:nvSpPr>
        <p:spPr>
          <a:xfrm>
            <a:off x="680720" y="4721179"/>
            <a:ext cx="5445760" cy="4472696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165961c5f40_1_197:notes"/>
          <p:cNvSpPr/>
          <p:nvPr>
            <p:ph idx="2" type="sldImg"/>
          </p:nvPr>
        </p:nvSpPr>
        <p:spPr>
          <a:xfrm>
            <a:off x="378364" y="745449"/>
            <a:ext cx="6051142" cy="372724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165961c5f40_1_197:notes"/>
          <p:cNvSpPr txBox="1"/>
          <p:nvPr>
            <p:ph idx="1" type="body"/>
          </p:nvPr>
        </p:nvSpPr>
        <p:spPr>
          <a:xfrm>
            <a:off x="680720" y="4721179"/>
            <a:ext cx="5445760" cy="4472696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165961c5f40_1_215:notes"/>
          <p:cNvSpPr/>
          <p:nvPr>
            <p:ph idx="2" type="sldImg"/>
          </p:nvPr>
        </p:nvSpPr>
        <p:spPr>
          <a:xfrm>
            <a:off x="378476" y="745449"/>
            <a:ext cx="6050844" cy="372724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165961c5f40_1_215:notes"/>
          <p:cNvSpPr txBox="1"/>
          <p:nvPr>
            <p:ph idx="1" type="body"/>
          </p:nvPr>
        </p:nvSpPr>
        <p:spPr>
          <a:xfrm>
            <a:off x="680720" y="4721179"/>
            <a:ext cx="5445760" cy="4472696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165961c5f40_1_219:notes"/>
          <p:cNvSpPr/>
          <p:nvPr>
            <p:ph idx="2" type="sldImg"/>
          </p:nvPr>
        </p:nvSpPr>
        <p:spPr>
          <a:xfrm>
            <a:off x="378476" y="745449"/>
            <a:ext cx="6050844" cy="372724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Google Shape;456;g165961c5f40_1_219:notes"/>
          <p:cNvSpPr txBox="1"/>
          <p:nvPr>
            <p:ph idx="1" type="body"/>
          </p:nvPr>
        </p:nvSpPr>
        <p:spPr>
          <a:xfrm>
            <a:off x="680720" y="4721179"/>
            <a:ext cx="5445760" cy="4472696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165961c5f40_1_227:notes"/>
          <p:cNvSpPr/>
          <p:nvPr>
            <p:ph idx="2" type="sldImg"/>
          </p:nvPr>
        </p:nvSpPr>
        <p:spPr>
          <a:xfrm>
            <a:off x="378476" y="745449"/>
            <a:ext cx="6050844" cy="372724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5" name="Google Shape;465;g165961c5f40_1_227:notes"/>
          <p:cNvSpPr txBox="1"/>
          <p:nvPr>
            <p:ph idx="1" type="body"/>
          </p:nvPr>
        </p:nvSpPr>
        <p:spPr>
          <a:xfrm>
            <a:off x="680720" y="4721179"/>
            <a:ext cx="5445760" cy="4472696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0b152096a8_0_16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0b152096a8_0_16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g30b152096a8_0_16:notes"/>
          <p:cNvSpPr txBox="1"/>
          <p:nvPr>
            <p:ph idx="12" type="sldNum"/>
          </p:nvPr>
        </p:nvSpPr>
        <p:spPr>
          <a:xfrm>
            <a:off x="3855838" y="9440647"/>
            <a:ext cx="2949900" cy="498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165961c5f40_1_231:notes"/>
          <p:cNvSpPr/>
          <p:nvPr>
            <p:ph idx="2" type="sldImg"/>
          </p:nvPr>
        </p:nvSpPr>
        <p:spPr>
          <a:xfrm>
            <a:off x="378476" y="745449"/>
            <a:ext cx="6050844" cy="372724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165961c5f40_1_231:notes"/>
          <p:cNvSpPr txBox="1"/>
          <p:nvPr>
            <p:ph idx="1" type="body"/>
          </p:nvPr>
        </p:nvSpPr>
        <p:spPr>
          <a:xfrm>
            <a:off x="680720" y="4721179"/>
            <a:ext cx="5445760" cy="4472696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30bed78ef7c_0_10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g30bed78ef7c_0_10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" name="Google Shape;477;g30bed78ef7c_0_10:notes"/>
          <p:cNvSpPr txBox="1"/>
          <p:nvPr>
            <p:ph idx="12" type="sldNum"/>
          </p:nvPr>
        </p:nvSpPr>
        <p:spPr>
          <a:xfrm>
            <a:off x="3855838" y="9440647"/>
            <a:ext cx="2949900" cy="498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30bed78ef7c_0_16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30bed78ef7c_0_16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g30bed78ef7c_0_16:notes"/>
          <p:cNvSpPr txBox="1"/>
          <p:nvPr>
            <p:ph idx="12" type="sldNum"/>
          </p:nvPr>
        </p:nvSpPr>
        <p:spPr>
          <a:xfrm>
            <a:off x="3855838" y="9440647"/>
            <a:ext cx="2949900" cy="498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30bed78ef7c_0_25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30bed78ef7c_0_25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Google Shape;494;g30bed78ef7c_0_25:notes"/>
          <p:cNvSpPr txBox="1"/>
          <p:nvPr>
            <p:ph idx="12" type="sldNum"/>
          </p:nvPr>
        </p:nvSpPr>
        <p:spPr>
          <a:xfrm>
            <a:off x="3855838" y="9440647"/>
            <a:ext cx="2949900" cy="498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30bed78ef7c_0_154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1" name="Google Shape;501;g30bed78ef7c_0_154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g30bed78ef7c_0_154:notes"/>
          <p:cNvSpPr txBox="1"/>
          <p:nvPr>
            <p:ph idx="12" type="sldNum"/>
          </p:nvPr>
        </p:nvSpPr>
        <p:spPr>
          <a:xfrm>
            <a:off x="3855838" y="9440647"/>
            <a:ext cx="2949900" cy="498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30bed78ef7c_0_32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30bed78ef7c_0_32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g30bed78ef7c_0_32:notes"/>
          <p:cNvSpPr txBox="1"/>
          <p:nvPr>
            <p:ph idx="12" type="sldNum"/>
          </p:nvPr>
        </p:nvSpPr>
        <p:spPr>
          <a:xfrm>
            <a:off x="3855838" y="9440647"/>
            <a:ext cx="2949900" cy="498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30bed78ef7c_0_41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30bed78ef7c_0_41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g30bed78ef7c_0_41:notes"/>
          <p:cNvSpPr txBox="1"/>
          <p:nvPr>
            <p:ph idx="12" type="sldNum"/>
          </p:nvPr>
        </p:nvSpPr>
        <p:spPr>
          <a:xfrm>
            <a:off x="3855838" y="9440647"/>
            <a:ext cx="2949900" cy="498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30bed78ef7c_0_49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7" name="Google Shape;527;g30bed78ef7c_0_49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g30bed78ef7c_0_49:notes"/>
          <p:cNvSpPr txBox="1"/>
          <p:nvPr>
            <p:ph idx="12" type="sldNum"/>
          </p:nvPr>
        </p:nvSpPr>
        <p:spPr>
          <a:xfrm>
            <a:off x="3855838" y="9440647"/>
            <a:ext cx="2949900" cy="498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30b152096a8_0_148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30b152096a8_0_148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g30b152096a8_0_148:notes"/>
          <p:cNvSpPr txBox="1"/>
          <p:nvPr>
            <p:ph idx="12" type="sldNum"/>
          </p:nvPr>
        </p:nvSpPr>
        <p:spPr>
          <a:xfrm>
            <a:off x="3855838" y="9440647"/>
            <a:ext cx="2949900" cy="498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30bed78ef7c_0_148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30bed78ef7c_0_148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5" name="Google Shape;545;g30bed78ef7c_0_148:notes"/>
          <p:cNvSpPr txBox="1"/>
          <p:nvPr>
            <p:ph idx="12" type="sldNum"/>
          </p:nvPr>
        </p:nvSpPr>
        <p:spPr>
          <a:xfrm>
            <a:off x="3855838" y="9440647"/>
            <a:ext cx="2949900" cy="498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165961c5f40_1_47:notes"/>
          <p:cNvSpPr/>
          <p:nvPr>
            <p:ph idx="2" type="sldImg"/>
          </p:nvPr>
        </p:nvSpPr>
        <p:spPr>
          <a:xfrm>
            <a:off x="378364" y="745449"/>
            <a:ext cx="6051142" cy="372724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165961c5f40_1_47:notes"/>
          <p:cNvSpPr txBox="1"/>
          <p:nvPr>
            <p:ph idx="1" type="body"/>
          </p:nvPr>
        </p:nvSpPr>
        <p:spPr>
          <a:xfrm>
            <a:off x="680720" y="4721179"/>
            <a:ext cx="5445760" cy="4472696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g30bed78ef7c_0_141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1" name="Google Shape;551;g30bed78ef7c_0_141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g30bed78ef7c_0_141:notes"/>
          <p:cNvSpPr txBox="1"/>
          <p:nvPr>
            <p:ph idx="12" type="sldNum"/>
          </p:nvPr>
        </p:nvSpPr>
        <p:spPr>
          <a:xfrm>
            <a:off x="3855838" y="9440647"/>
            <a:ext cx="2949900" cy="498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30bed78ef7c_0_56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0" name="Google Shape;560;g30bed78ef7c_0_56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1" name="Google Shape;561;g30bed78ef7c_0_56:notes"/>
          <p:cNvSpPr txBox="1"/>
          <p:nvPr>
            <p:ph idx="12" type="sldNum"/>
          </p:nvPr>
        </p:nvSpPr>
        <p:spPr>
          <a:xfrm>
            <a:off x="3855838" y="9440647"/>
            <a:ext cx="2949900" cy="498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30bed78ef7c_0_63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8" name="Google Shape;568;g30bed78ef7c_0_63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g30bed78ef7c_0_63:notes"/>
          <p:cNvSpPr txBox="1"/>
          <p:nvPr>
            <p:ph idx="12" type="sldNum"/>
          </p:nvPr>
        </p:nvSpPr>
        <p:spPr>
          <a:xfrm>
            <a:off x="3855838" y="9440647"/>
            <a:ext cx="2949900" cy="498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30bed78ef7c_0_71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7" name="Google Shape;577;g30bed78ef7c_0_71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g30bed78ef7c_0_71:notes"/>
          <p:cNvSpPr txBox="1"/>
          <p:nvPr>
            <p:ph idx="12" type="sldNum"/>
          </p:nvPr>
        </p:nvSpPr>
        <p:spPr>
          <a:xfrm>
            <a:off x="3855838" y="9440647"/>
            <a:ext cx="2949900" cy="498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g30bed78ef7c_0_77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4" name="Google Shape;584;g30bed78ef7c_0_77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g30bed78ef7c_0_77:notes"/>
          <p:cNvSpPr txBox="1"/>
          <p:nvPr>
            <p:ph idx="12" type="sldNum"/>
          </p:nvPr>
        </p:nvSpPr>
        <p:spPr>
          <a:xfrm>
            <a:off x="3855838" y="9440647"/>
            <a:ext cx="2949900" cy="498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30bed78ef7c_0_85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3" name="Google Shape;593;g30bed78ef7c_0_85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4" name="Google Shape;594;g30bed78ef7c_0_85:notes"/>
          <p:cNvSpPr txBox="1"/>
          <p:nvPr>
            <p:ph idx="12" type="sldNum"/>
          </p:nvPr>
        </p:nvSpPr>
        <p:spPr>
          <a:xfrm>
            <a:off x="3855838" y="9440647"/>
            <a:ext cx="2949900" cy="498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30bed78ef7c_0_93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" name="Google Shape;602;g30bed78ef7c_0_93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g30bed78ef7c_0_93:notes"/>
          <p:cNvSpPr txBox="1"/>
          <p:nvPr>
            <p:ph idx="12" type="sldNum"/>
          </p:nvPr>
        </p:nvSpPr>
        <p:spPr>
          <a:xfrm>
            <a:off x="3855838" y="9440647"/>
            <a:ext cx="2949900" cy="498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30bed78ef7c_0_102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2" name="Google Shape;612;g30bed78ef7c_0_102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3" name="Google Shape;613;g30bed78ef7c_0_102:notes"/>
          <p:cNvSpPr txBox="1"/>
          <p:nvPr>
            <p:ph idx="12" type="sldNum"/>
          </p:nvPr>
        </p:nvSpPr>
        <p:spPr>
          <a:xfrm>
            <a:off x="3855838" y="9440647"/>
            <a:ext cx="2949900" cy="498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30bed78ef7c_0_108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9" name="Google Shape;619;g30bed78ef7c_0_108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0" name="Google Shape;620;g30bed78ef7c_0_108:notes"/>
          <p:cNvSpPr txBox="1"/>
          <p:nvPr>
            <p:ph idx="12" type="sldNum"/>
          </p:nvPr>
        </p:nvSpPr>
        <p:spPr>
          <a:xfrm>
            <a:off x="3855838" y="9440647"/>
            <a:ext cx="2949900" cy="498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30bed78ef7c_0_116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8" name="Google Shape;628;g30bed78ef7c_0_116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9" name="Google Shape;629;g30bed78ef7c_0_116:notes"/>
          <p:cNvSpPr txBox="1"/>
          <p:nvPr>
            <p:ph idx="12" type="sldNum"/>
          </p:nvPr>
        </p:nvSpPr>
        <p:spPr>
          <a:xfrm>
            <a:off x="3855838" y="9440647"/>
            <a:ext cx="2949900" cy="498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0b152096a8_0_197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30b152096a8_0_197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g30b152096a8_0_197:notes"/>
          <p:cNvSpPr txBox="1"/>
          <p:nvPr>
            <p:ph idx="12" type="sldNum"/>
          </p:nvPr>
        </p:nvSpPr>
        <p:spPr>
          <a:xfrm>
            <a:off x="3855838" y="9440647"/>
            <a:ext cx="2949900" cy="498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g30bed78ef7c_0_124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7" name="Google Shape;637;g30bed78ef7c_0_124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8" name="Google Shape;638;g30bed78ef7c_0_124:notes"/>
          <p:cNvSpPr txBox="1"/>
          <p:nvPr>
            <p:ph idx="12" type="sldNum"/>
          </p:nvPr>
        </p:nvSpPr>
        <p:spPr>
          <a:xfrm>
            <a:off x="3855838" y="9440647"/>
            <a:ext cx="2949900" cy="498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g30b152096a8_0_47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8" name="Google Shape;648;g30b152096a8_0_47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9" name="Google Shape;649;g30b152096a8_0_47:notes"/>
          <p:cNvSpPr txBox="1"/>
          <p:nvPr>
            <p:ph idx="12" type="sldNum"/>
          </p:nvPr>
        </p:nvSpPr>
        <p:spPr>
          <a:xfrm>
            <a:off x="3855838" y="9440647"/>
            <a:ext cx="2949900" cy="498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g30b152096a8_0_100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5" name="Google Shape;655;g30b152096a8_0_100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" name="Google Shape;656;g30b152096a8_0_100:notes"/>
          <p:cNvSpPr txBox="1"/>
          <p:nvPr>
            <p:ph idx="12" type="sldNum"/>
          </p:nvPr>
        </p:nvSpPr>
        <p:spPr>
          <a:xfrm>
            <a:off x="3855838" y="9440647"/>
            <a:ext cx="2949900" cy="498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g30bed78ef7c_0_165:notes"/>
          <p:cNvSpPr/>
          <p:nvPr>
            <p:ph idx="2" type="sldImg"/>
          </p:nvPr>
        </p:nvSpPr>
        <p:spPr>
          <a:xfrm>
            <a:off x="378364" y="745449"/>
            <a:ext cx="6051000" cy="3727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3" name="Google Shape;663;g30bed78ef7c_0_165:notes"/>
          <p:cNvSpPr txBox="1"/>
          <p:nvPr>
            <p:ph idx="1" type="body"/>
          </p:nvPr>
        </p:nvSpPr>
        <p:spPr>
          <a:xfrm>
            <a:off x="680720" y="4721179"/>
            <a:ext cx="5445900" cy="4472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g30bed78ef7c_0_171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0" name="Google Shape;670;g30bed78ef7c_0_171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1" name="Google Shape;671;g30bed78ef7c_0_171:notes"/>
          <p:cNvSpPr txBox="1"/>
          <p:nvPr>
            <p:ph idx="12" type="sldNum"/>
          </p:nvPr>
        </p:nvSpPr>
        <p:spPr>
          <a:xfrm>
            <a:off x="3855838" y="9440647"/>
            <a:ext cx="2949900" cy="498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g30b152096a8_0_93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7" name="Google Shape;677;g30b152096a8_0_93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g30b152096a8_0_93:notes"/>
          <p:cNvSpPr txBox="1"/>
          <p:nvPr>
            <p:ph idx="12" type="sldNum"/>
          </p:nvPr>
        </p:nvSpPr>
        <p:spPr>
          <a:xfrm>
            <a:off x="3855838" y="9440647"/>
            <a:ext cx="2949900" cy="498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g30bed78ef7c_0_134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7" name="Google Shape;687;g30bed78ef7c_0_134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8" name="Google Shape;688;g30bed78ef7c_0_134:notes"/>
          <p:cNvSpPr txBox="1"/>
          <p:nvPr>
            <p:ph idx="12" type="sldNum"/>
          </p:nvPr>
        </p:nvSpPr>
        <p:spPr>
          <a:xfrm>
            <a:off x="3855838" y="9440647"/>
            <a:ext cx="2949900" cy="498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30b152096a8_0_107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4" name="Google Shape;694;g30b152096a8_0_107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" name="Google Shape;695;g30b152096a8_0_107:notes"/>
          <p:cNvSpPr txBox="1"/>
          <p:nvPr>
            <p:ph idx="12" type="sldNum"/>
          </p:nvPr>
        </p:nvSpPr>
        <p:spPr>
          <a:xfrm>
            <a:off x="3855838" y="9440647"/>
            <a:ext cx="2949900" cy="498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g16e1a579925_1_403:notes"/>
          <p:cNvSpPr/>
          <p:nvPr>
            <p:ph idx="2" type="sldImg"/>
          </p:nvPr>
        </p:nvSpPr>
        <p:spPr>
          <a:xfrm>
            <a:off x="422275" y="1243013"/>
            <a:ext cx="5962650" cy="33543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3" name="Google Shape;703;g16e1a579925_1_403:notes"/>
          <p:cNvSpPr txBox="1"/>
          <p:nvPr>
            <p:ph idx="1" type="body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4" name="Google Shape;704;g16e1a579925_1_403:notes"/>
          <p:cNvSpPr txBox="1"/>
          <p:nvPr>
            <p:ph idx="12" type="sldNum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0b152096a8_0_205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30b152096a8_0_205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g30b152096a8_0_205:notes"/>
          <p:cNvSpPr txBox="1"/>
          <p:nvPr>
            <p:ph idx="12" type="sldNum"/>
          </p:nvPr>
        </p:nvSpPr>
        <p:spPr>
          <a:xfrm>
            <a:off x="3855838" y="9440647"/>
            <a:ext cx="2949900" cy="498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165961c5f40_1_236:notes"/>
          <p:cNvSpPr/>
          <p:nvPr>
            <p:ph idx="2" type="sldImg"/>
          </p:nvPr>
        </p:nvSpPr>
        <p:spPr>
          <a:xfrm>
            <a:off x="378364" y="745449"/>
            <a:ext cx="6051142" cy="372724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165961c5f40_1_236:notes"/>
          <p:cNvSpPr txBox="1"/>
          <p:nvPr>
            <p:ph idx="1" type="body"/>
          </p:nvPr>
        </p:nvSpPr>
        <p:spPr>
          <a:xfrm>
            <a:off x="680720" y="4721179"/>
            <a:ext cx="5445760" cy="4472696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65961c5f40_1_119:notes"/>
          <p:cNvSpPr/>
          <p:nvPr>
            <p:ph idx="2" type="sldImg"/>
          </p:nvPr>
        </p:nvSpPr>
        <p:spPr>
          <a:xfrm>
            <a:off x="378364" y="745449"/>
            <a:ext cx="6051142" cy="372724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165961c5f40_1_119:notes"/>
          <p:cNvSpPr txBox="1"/>
          <p:nvPr>
            <p:ph idx="1" type="body"/>
          </p:nvPr>
        </p:nvSpPr>
        <p:spPr>
          <a:xfrm>
            <a:off x="680720" y="4721179"/>
            <a:ext cx="5445760" cy="4472696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0b152096a8_0_283:notes"/>
          <p:cNvSpPr/>
          <p:nvPr>
            <p:ph idx="2" type="sldImg"/>
          </p:nvPr>
        </p:nvSpPr>
        <p:spPr>
          <a:xfrm>
            <a:off x="378364" y="745449"/>
            <a:ext cx="6051000" cy="3727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30b152096a8_0_283:notes"/>
          <p:cNvSpPr txBox="1"/>
          <p:nvPr>
            <p:ph idx="1" type="body"/>
          </p:nvPr>
        </p:nvSpPr>
        <p:spPr>
          <a:xfrm>
            <a:off x="680720" y="4721179"/>
            <a:ext cx="5445900" cy="4472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0b152096a8_0_23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30b152096a8_0_23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g30b152096a8_0_23:notes"/>
          <p:cNvSpPr txBox="1"/>
          <p:nvPr>
            <p:ph idx="12" type="sldNum"/>
          </p:nvPr>
        </p:nvSpPr>
        <p:spPr>
          <a:xfrm>
            <a:off x="3855838" y="9440647"/>
            <a:ext cx="2949900" cy="498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g"/><Relationship Id="rId3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jp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jp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jp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jp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jp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ection Header">
  <p:cSld name="1_Section 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2C37"/>
              </a:buClr>
              <a:buSzPts val="3200"/>
              <a:buFont typeface="Roboto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2626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>
  <p:cSld name="Title and Vertical 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2C37"/>
              </a:buClr>
              <a:buSzPts val="3600"/>
              <a:buFont typeface="Roboto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pic>
        <p:nvPicPr>
          <p:cNvPr id="84" name="Google Shape;84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16999" y="497326"/>
            <a:ext cx="2864865" cy="954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2C37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" name="Google Shape;88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yout 11">
  <p:cSld name="Layout 11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/>
          <p:nvPr>
            <p:ph idx="11" type="ftr"/>
          </p:nvPr>
        </p:nvSpPr>
        <p:spPr>
          <a:xfrm>
            <a:off x="547200" y="6210000"/>
            <a:ext cx="4012630" cy="387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3909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4"/>
          <p:cNvSpPr txBox="1"/>
          <p:nvPr>
            <p:ph idx="12" type="sldNum"/>
          </p:nvPr>
        </p:nvSpPr>
        <p:spPr>
          <a:xfrm>
            <a:off x="547200" y="6021290"/>
            <a:ext cx="2844800" cy="2658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1" sz="1200">
                <a:solidFill>
                  <a:srgbClr val="007DC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b="1" sz="1200">
                <a:solidFill>
                  <a:srgbClr val="007DC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b="1" sz="1200">
                <a:solidFill>
                  <a:srgbClr val="007DC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b="1" sz="1200">
                <a:solidFill>
                  <a:srgbClr val="007DC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b="1" sz="1200">
                <a:solidFill>
                  <a:srgbClr val="007DC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b="1" sz="1200">
                <a:solidFill>
                  <a:srgbClr val="007DC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b="1" sz="1200">
                <a:solidFill>
                  <a:srgbClr val="007DC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b="1" sz="1200">
                <a:solidFill>
                  <a:srgbClr val="007DC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b="1" sz="1200">
                <a:solidFill>
                  <a:srgbClr val="007DC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AU"/>
              <a:t>Slide </a:t>
            </a:r>
            <a:fld id="{00000000-1234-1234-1234-123412341234}" type="slidenum">
              <a:rPr lang="en-AU"/>
              <a:t>‹#›</a:t>
            </a:fld>
            <a:endParaRPr/>
          </a:p>
        </p:txBody>
      </p:sp>
      <p:cxnSp>
        <p:nvCxnSpPr>
          <p:cNvPr id="94" name="Google Shape;94;p14"/>
          <p:cNvCxnSpPr/>
          <p:nvPr/>
        </p:nvCxnSpPr>
        <p:spPr>
          <a:xfrm>
            <a:off x="672001" y="5940000"/>
            <a:ext cx="10896000" cy="0"/>
          </a:xfrm>
          <a:prstGeom prst="straightConnector1">
            <a:avLst/>
          </a:prstGeom>
          <a:noFill/>
          <a:ln cap="flat" cmpd="sng" w="38100">
            <a:solidFill>
              <a:srgbClr val="007DC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5" name="Google Shape;95;p14"/>
          <p:cNvSpPr txBox="1"/>
          <p:nvPr>
            <p:ph type="title"/>
          </p:nvPr>
        </p:nvSpPr>
        <p:spPr>
          <a:xfrm>
            <a:off x="551999" y="205200"/>
            <a:ext cx="10972800" cy="68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63"/>
              <a:buFont typeface="Roboto"/>
              <a:buNone/>
              <a:defRPr sz="2963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4"/>
          <p:cNvSpPr txBox="1"/>
          <p:nvPr>
            <p:ph idx="1" type="body"/>
          </p:nvPr>
        </p:nvSpPr>
        <p:spPr>
          <a:xfrm>
            <a:off x="551999" y="1368000"/>
            <a:ext cx="10972800" cy="43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6"/>
          <p:cNvSpPr txBox="1"/>
          <p:nvPr>
            <p:ph type="ctrTitle"/>
          </p:nvPr>
        </p:nvSpPr>
        <p:spPr>
          <a:xfrm>
            <a:off x="914400" y="2111123"/>
            <a:ext cx="10363200" cy="15464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103" name="Google Shape;103;p16"/>
          <p:cNvSpPr txBox="1"/>
          <p:nvPr>
            <p:ph idx="1" type="subTitle"/>
          </p:nvPr>
        </p:nvSpPr>
        <p:spPr>
          <a:xfrm>
            <a:off x="914400" y="3786738"/>
            <a:ext cx="10363200" cy="1046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04" name="Google Shape;104;p16"/>
          <p:cNvSpPr txBox="1"/>
          <p:nvPr>
            <p:ph idx="12" type="sldNum"/>
          </p:nvPr>
        </p:nvSpPr>
        <p:spPr>
          <a:xfrm>
            <a:off x="11409055" y="6333134"/>
            <a:ext cx="731600" cy="524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/>
          <p:nvPr>
            <p:ph type="title"/>
          </p:nvPr>
        </p:nvSpPr>
        <p:spPr>
          <a:xfrm>
            <a:off x="609600" y="274638"/>
            <a:ext cx="10972800" cy="1143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107" name="Google Shape;107;p17"/>
          <p:cNvSpPr txBox="1"/>
          <p:nvPr>
            <p:ph idx="1" type="body"/>
          </p:nvPr>
        </p:nvSpPr>
        <p:spPr>
          <a:xfrm>
            <a:off x="609600" y="1600200"/>
            <a:ext cx="10972800" cy="4967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482600" lvl="0" marL="457200">
              <a:spcBef>
                <a:spcPts val="800"/>
              </a:spcBef>
              <a:spcAft>
                <a:spcPts val="0"/>
              </a:spcAft>
              <a:buSzPts val="4000"/>
              <a:buChar char="∷"/>
              <a:defRPr/>
            </a:lvl1pPr>
            <a:lvl2pPr indent="-431800" lvl="1" marL="914400">
              <a:spcBef>
                <a:spcPts val="0"/>
              </a:spcBef>
              <a:spcAft>
                <a:spcPts val="0"/>
              </a:spcAft>
              <a:buSzPts val="3200"/>
              <a:buChar char=":"/>
              <a:defRPr/>
            </a:lvl2pPr>
            <a:lvl3pPr indent="-431800" lvl="2" marL="1371600">
              <a:spcBef>
                <a:spcPts val="0"/>
              </a:spcBef>
              <a:spcAft>
                <a:spcPts val="0"/>
              </a:spcAft>
              <a:buSzPts val="32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108" name="Google Shape;108;p17"/>
          <p:cNvSpPr txBox="1"/>
          <p:nvPr>
            <p:ph idx="12" type="sldNum"/>
          </p:nvPr>
        </p:nvSpPr>
        <p:spPr>
          <a:xfrm>
            <a:off x="11409055" y="6333134"/>
            <a:ext cx="731600" cy="524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8"/>
          <p:cNvSpPr txBox="1"/>
          <p:nvPr>
            <p:ph type="title"/>
          </p:nvPr>
        </p:nvSpPr>
        <p:spPr>
          <a:xfrm>
            <a:off x="609600" y="274638"/>
            <a:ext cx="10972800" cy="1143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111" name="Google Shape;111;p18"/>
          <p:cNvSpPr txBox="1"/>
          <p:nvPr>
            <p:ph idx="1" type="body"/>
          </p:nvPr>
        </p:nvSpPr>
        <p:spPr>
          <a:xfrm>
            <a:off x="609600" y="1600200"/>
            <a:ext cx="5326000" cy="4967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482600" lvl="0" marL="457200">
              <a:spcBef>
                <a:spcPts val="800"/>
              </a:spcBef>
              <a:spcAft>
                <a:spcPts val="0"/>
              </a:spcAft>
              <a:buSzPts val="4000"/>
              <a:buChar char="∷"/>
              <a:defRPr/>
            </a:lvl1pPr>
            <a:lvl2pPr indent="-431800" lvl="1" marL="914400">
              <a:spcBef>
                <a:spcPts val="0"/>
              </a:spcBef>
              <a:spcAft>
                <a:spcPts val="0"/>
              </a:spcAft>
              <a:buSzPts val="3200"/>
              <a:buChar char="﹕"/>
              <a:defRPr/>
            </a:lvl2pPr>
            <a:lvl3pPr indent="-431800" lvl="2" marL="1371600">
              <a:spcBef>
                <a:spcPts val="0"/>
              </a:spcBef>
              <a:spcAft>
                <a:spcPts val="0"/>
              </a:spcAft>
              <a:buSzPts val="32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112" name="Google Shape;112;p18"/>
          <p:cNvSpPr txBox="1"/>
          <p:nvPr>
            <p:ph idx="2" type="body"/>
          </p:nvPr>
        </p:nvSpPr>
        <p:spPr>
          <a:xfrm>
            <a:off x="6256365" y="1600200"/>
            <a:ext cx="5326000" cy="4967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482600" lvl="0" marL="457200">
              <a:spcBef>
                <a:spcPts val="800"/>
              </a:spcBef>
              <a:spcAft>
                <a:spcPts val="0"/>
              </a:spcAft>
              <a:buSzPts val="4000"/>
              <a:buChar char="∷"/>
              <a:defRPr/>
            </a:lvl1pPr>
            <a:lvl2pPr indent="-431800" lvl="1" marL="914400">
              <a:spcBef>
                <a:spcPts val="0"/>
              </a:spcBef>
              <a:spcAft>
                <a:spcPts val="0"/>
              </a:spcAft>
              <a:buSzPts val="3200"/>
              <a:buChar char="﹕"/>
              <a:defRPr/>
            </a:lvl2pPr>
            <a:lvl3pPr indent="-431800" lvl="2" marL="1371600">
              <a:spcBef>
                <a:spcPts val="0"/>
              </a:spcBef>
              <a:spcAft>
                <a:spcPts val="0"/>
              </a:spcAft>
              <a:buSzPts val="32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113" name="Google Shape;113;p18"/>
          <p:cNvSpPr txBox="1"/>
          <p:nvPr>
            <p:ph idx="12" type="sldNum"/>
          </p:nvPr>
        </p:nvSpPr>
        <p:spPr>
          <a:xfrm>
            <a:off x="11409055" y="6333134"/>
            <a:ext cx="731600" cy="524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9"/>
          <p:cNvSpPr txBox="1"/>
          <p:nvPr>
            <p:ph type="title"/>
          </p:nvPr>
        </p:nvSpPr>
        <p:spPr>
          <a:xfrm>
            <a:off x="609600" y="274638"/>
            <a:ext cx="10972800" cy="1143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116" name="Google Shape;116;p19"/>
          <p:cNvSpPr txBox="1"/>
          <p:nvPr>
            <p:ph idx="12" type="sldNum"/>
          </p:nvPr>
        </p:nvSpPr>
        <p:spPr>
          <a:xfrm>
            <a:off x="11409055" y="6333134"/>
            <a:ext cx="731600" cy="524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/>
          <p:nvPr>
            <p:ph idx="1" type="body"/>
          </p:nvPr>
        </p:nvSpPr>
        <p:spPr>
          <a:xfrm>
            <a:off x="609600" y="5875079"/>
            <a:ext cx="10972800" cy="692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228600" lvl="0" marL="457200" algn="ctr">
              <a:spcBef>
                <a:spcPts val="500"/>
              </a:spcBef>
              <a:spcAft>
                <a:spcPts val="0"/>
              </a:spcAft>
              <a:buSzPts val="2400"/>
              <a:buNone/>
              <a:defRPr sz="2400"/>
            </a:lvl1pPr>
          </a:lstStyle>
          <a:p/>
        </p:txBody>
      </p:sp>
      <p:sp>
        <p:nvSpPr>
          <p:cNvPr id="119" name="Google Shape;119;p20"/>
          <p:cNvSpPr txBox="1"/>
          <p:nvPr>
            <p:ph idx="12" type="sldNum"/>
          </p:nvPr>
        </p:nvSpPr>
        <p:spPr>
          <a:xfrm>
            <a:off x="11409055" y="6333134"/>
            <a:ext cx="731600" cy="524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/>
          <p:nvPr>
            <p:ph idx="12" type="sldNum"/>
          </p:nvPr>
        </p:nvSpPr>
        <p:spPr>
          <a:xfrm>
            <a:off x="11409055" y="6333134"/>
            <a:ext cx="731600" cy="524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/>
          <p:nvPr>
            <p:ph idx="1" type="body"/>
          </p:nvPr>
        </p:nvSpPr>
        <p:spPr>
          <a:xfrm>
            <a:off x="529975" y="1825625"/>
            <a:ext cx="10823825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529975" y="635410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727938" y="6356350"/>
            <a:ext cx="44254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pic>
        <p:nvPicPr>
          <p:cNvPr id="21" name="Google Shape;21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16999" y="497326"/>
            <a:ext cx="2864865" cy="954955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3"/>
          <p:cNvSpPr txBox="1"/>
          <p:nvPr/>
        </p:nvSpPr>
        <p:spPr>
          <a:xfrm>
            <a:off x="529975" y="365125"/>
            <a:ext cx="1082382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2C37"/>
              </a:buClr>
              <a:buSzPts val="3600"/>
              <a:buFont typeface="Roboto"/>
              <a:buNone/>
            </a:pPr>
            <a:r>
              <a:t/>
            </a:r>
            <a:endParaRPr b="1" i="0" sz="3600">
              <a:solidFill>
                <a:srgbClr val="162C3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" name="Google Shape;23;p3"/>
          <p:cNvSpPr txBox="1"/>
          <p:nvPr>
            <p:ph type="title"/>
          </p:nvPr>
        </p:nvSpPr>
        <p:spPr>
          <a:xfrm>
            <a:off x="529975" y="365125"/>
            <a:ext cx="1082382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2C37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2"/>
          <p:cNvSpPr txBox="1"/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6400"/>
              <a:buNone/>
              <a:defRPr b="1" sz="6400">
                <a:solidFill>
                  <a:srgbClr val="38761D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itle and body">
  <p:cSld name="TITLE_AND_BODY_1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 txBox="1"/>
          <p:nvPr>
            <p:ph type="title"/>
          </p:nvPr>
        </p:nvSpPr>
        <p:spPr>
          <a:xfrm>
            <a:off x="415600" y="311433"/>
            <a:ext cx="11360800" cy="10456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126" name="Google Shape;126;p23"/>
          <p:cNvSpPr txBox="1"/>
          <p:nvPr>
            <p:ph idx="1" type="body"/>
          </p:nvPr>
        </p:nvSpPr>
        <p:spPr>
          <a:xfrm>
            <a:off x="415600" y="1536633"/>
            <a:ext cx="11360800" cy="4946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482600" lvl="0" marL="457200" rtl="0">
              <a:spcBef>
                <a:spcPts val="800"/>
              </a:spcBef>
              <a:spcAft>
                <a:spcPts val="0"/>
              </a:spcAft>
              <a:buSzPts val="4000"/>
              <a:buChar char="∷"/>
              <a:defRPr/>
            </a:lvl1pPr>
            <a:lvl2pPr indent="-431800" lvl="1" marL="914400" rtl="0">
              <a:spcBef>
                <a:spcPts val="0"/>
              </a:spcBef>
              <a:spcAft>
                <a:spcPts val="0"/>
              </a:spcAft>
              <a:buSzPts val="3200"/>
              <a:buChar char="﹕"/>
              <a:defRPr/>
            </a:lvl2pPr>
            <a:lvl3pPr indent="-431800" lvl="2" marL="1371600" rtl="0">
              <a:spcBef>
                <a:spcPts val="0"/>
              </a:spcBef>
              <a:spcAft>
                <a:spcPts val="0"/>
              </a:spcAft>
              <a:buSzPts val="3200"/>
              <a:buChar char="■"/>
              <a:defRPr/>
            </a:lvl3pPr>
            <a:lvl4pPr indent="-381000" lvl="3" marL="18288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127" name="Google Shape;127;p23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4"/>
          <p:cNvSpPr txBox="1"/>
          <p:nvPr>
            <p:ph type="title"/>
          </p:nvPr>
        </p:nvSpPr>
        <p:spPr>
          <a:xfrm>
            <a:off x="838200" y="365126"/>
            <a:ext cx="10515600" cy="893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b="1" i="0" sz="5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4800"/>
              <a:buNone/>
              <a:defRPr sz="2400"/>
            </a:lvl2pPr>
            <a:lvl3pPr indent="0" lvl="2">
              <a:spcBef>
                <a:spcPts val="0"/>
              </a:spcBef>
              <a:spcAft>
                <a:spcPts val="0"/>
              </a:spcAft>
              <a:buSzPts val="4800"/>
              <a:buNone/>
              <a:defRPr sz="2400"/>
            </a:lvl3pPr>
            <a:lvl4pPr indent="0" lvl="3">
              <a:spcBef>
                <a:spcPts val="0"/>
              </a:spcBef>
              <a:spcAft>
                <a:spcPts val="0"/>
              </a:spcAft>
              <a:buSzPts val="4800"/>
              <a:buNone/>
              <a:defRPr sz="2400"/>
            </a:lvl4pPr>
            <a:lvl5pPr indent="0" lvl="4">
              <a:spcBef>
                <a:spcPts val="0"/>
              </a:spcBef>
              <a:spcAft>
                <a:spcPts val="0"/>
              </a:spcAft>
              <a:buSzPts val="4800"/>
              <a:buNone/>
              <a:defRPr sz="2400"/>
            </a:lvl5pPr>
            <a:lvl6pPr indent="0" lvl="5">
              <a:spcBef>
                <a:spcPts val="0"/>
              </a:spcBef>
              <a:spcAft>
                <a:spcPts val="0"/>
              </a:spcAft>
              <a:buSzPts val="4800"/>
              <a:buNone/>
              <a:defRPr sz="2400"/>
            </a:lvl6pPr>
            <a:lvl7pPr indent="0" lvl="6">
              <a:spcBef>
                <a:spcPts val="0"/>
              </a:spcBef>
              <a:spcAft>
                <a:spcPts val="0"/>
              </a:spcAft>
              <a:buSzPts val="4800"/>
              <a:buNone/>
              <a:defRPr sz="2400"/>
            </a:lvl7pPr>
            <a:lvl8pPr indent="0" lvl="7">
              <a:spcBef>
                <a:spcPts val="0"/>
              </a:spcBef>
              <a:spcAft>
                <a:spcPts val="0"/>
              </a:spcAft>
              <a:buSzPts val="4800"/>
              <a:buNone/>
              <a:defRPr sz="2400"/>
            </a:lvl8pPr>
            <a:lvl9pPr indent="0" lvl="8">
              <a:spcBef>
                <a:spcPts val="0"/>
              </a:spcBef>
              <a:spcAft>
                <a:spcPts val="0"/>
              </a:spcAft>
              <a:buSzPts val="4800"/>
              <a:buNone/>
              <a:defRPr sz="2400"/>
            </a:lvl9pPr>
          </a:lstStyle>
          <a:p/>
        </p:txBody>
      </p:sp>
      <p:sp>
        <p:nvSpPr>
          <p:cNvPr id="130" name="Google Shape;130;p24"/>
          <p:cNvSpPr txBox="1"/>
          <p:nvPr>
            <p:ph idx="1" type="body"/>
          </p:nvPr>
        </p:nvSpPr>
        <p:spPr>
          <a:xfrm>
            <a:off x="838200" y="1678193"/>
            <a:ext cx="10515600" cy="449877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46355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31800" lvl="1" marL="914400" marR="0" rtl="0" algn="l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00050" lvl="2" marL="1371600" marR="0" rtl="0" algn="l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1000" lvl="3" marL="1828800" marR="0" rtl="0" algn="l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1000" lvl="4" marL="2286000" marR="0" rtl="0" algn="l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1" name="Google Shape;131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SECTION_HEADER_1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5"/>
          <p:cNvSpPr txBox="1"/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6400"/>
              <a:buNone/>
              <a:defRPr b="1" sz="6400">
                <a:solidFill>
                  <a:srgbClr val="38761D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4" name="Google Shape;134;p25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2 column text (w/ subtitle)">
  <p:cSld name="Title and 2 column text (w/ subtitle)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/>
          <p:nvPr>
            <p:ph idx="1" type="body"/>
          </p:nvPr>
        </p:nvSpPr>
        <p:spPr>
          <a:xfrm>
            <a:off x="371475" y="1531897"/>
            <a:ext cx="324000" cy="504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54000" lvl="0" marL="457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400"/>
              <a:buChar char="∷"/>
              <a:defRPr sz="400"/>
            </a:lvl1pPr>
            <a:lvl2pPr indent="-381000" lvl="1" marL="914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﹕"/>
              <a:defRPr/>
            </a:lvl2pPr>
            <a:lvl3pPr indent="-381000" lvl="2" marL="1371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/>
            </a:lvl3pPr>
            <a:lvl4pPr indent="-3810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4pPr>
            <a:lvl5pPr indent="-3810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/>
            </a:lvl5pPr>
            <a:lvl6pPr indent="-3810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/>
            </a:lvl6pPr>
            <a:lvl7pPr indent="-3810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7pPr>
            <a:lvl8pPr indent="-3810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/>
            </a:lvl8pPr>
            <a:lvl9pPr indent="-3810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/>
            </a:lvl9pPr>
          </a:lstStyle>
          <a:p/>
        </p:txBody>
      </p:sp>
      <p:sp>
        <p:nvSpPr>
          <p:cNvPr id="137" name="Google Shape;137;p26"/>
          <p:cNvSpPr txBox="1"/>
          <p:nvPr>
            <p:ph idx="2" type="body"/>
          </p:nvPr>
        </p:nvSpPr>
        <p:spPr>
          <a:xfrm>
            <a:off x="371475" y="1809749"/>
            <a:ext cx="11412400" cy="464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∷"/>
              <a:defRPr/>
            </a:lvl1pPr>
            <a:lvl2pPr indent="-381000" lvl="1" marL="914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﹕"/>
              <a:defRPr/>
            </a:lvl2pPr>
            <a:lvl3pPr indent="-381000" lvl="2" marL="1371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/>
            </a:lvl3pPr>
            <a:lvl4pPr indent="-3810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4pPr>
            <a:lvl5pPr indent="-3810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/>
            </a:lvl5pPr>
            <a:lvl6pPr indent="-3810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/>
            </a:lvl6pPr>
            <a:lvl7pPr indent="-3810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7pPr>
            <a:lvl8pPr indent="-3810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/>
            </a:lvl8pPr>
            <a:lvl9pPr indent="-3810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/>
            </a:lvl9pPr>
          </a:lstStyle>
          <a:p/>
        </p:txBody>
      </p:sp>
      <p:sp>
        <p:nvSpPr>
          <p:cNvPr id="138" name="Google Shape;138;p26"/>
          <p:cNvSpPr txBox="1"/>
          <p:nvPr>
            <p:ph idx="3" type="body"/>
          </p:nvPr>
        </p:nvSpPr>
        <p:spPr>
          <a:xfrm>
            <a:off x="371476" y="396876"/>
            <a:ext cx="6732800" cy="86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Char char="∷"/>
              <a:defRPr sz="3600">
                <a:solidFill>
                  <a:schemeClr val="accent1"/>
                </a:solidFill>
              </a:defRPr>
            </a:lvl1pPr>
            <a:lvl2pPr indent="-406400" lvl="1" marL="914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Char char="﹕"/>
              <a:defRPr sz="2800"/>
            </a:lvl2pPr>
            <a:lvl3pPr indent="-381000" lvl="2" marL="1371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/>
            </a:lvl3pPr>
            <a:lvl4pPr indent="-3810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4pPr>
            <a:lvl5pPr indent="-3810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/>
            </a:lvl5pPr>
            <a:lvl6pPr indent="-3810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/>
            </a:lvl6pPr>
            <a:lvl7pPr indent="-3810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7pPr>
            <a:lvl8pPr indent="-3810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/>
            </a:lvl8pPr>
            <a:lvl9pPr indent="-3810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/>
            </a:lvl9pPr>
          </a:lstStyle>
          <a:p/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>
        <p15:guide id="1" pos="4969">
          <p15:clr>
            <a:srgbClr val="FBAE40"/>
          </p15:clr>
        </p15:guide>
        <p15:guide id="2" pos="527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Text, and 2 Content" type="txAndTwoObj">
  <p:cSld name="TEXT_AND_TWO_OBJECTS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7"/>
          <p:cNvSpPr txBox="1"/>
          <p:nvPr>
            <p:ph type="title"/>
          </p:nvPr>
        </p:nvSpPr>
        <p:spPr>
          <a:xfrm>
            <a:off x="609600" y="274638"/>
            <a:ext cx="10972800" cy="11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marL="609600" rtl="0" algn="l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marL="1219200" rtl="0" algn="l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marL="1828800" rtl="0" algn="l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marL="2438400" rtl="0" algn="l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141" name="Google Shape;141;p27"/>
          <p:cNvSpPr txBox="1"/>
          <p:nvPr>
            <p:ph idx="1" type="body"/>
          </p:nvPr>
        </p:nvSpPr>
        <p:spPr>
          <a:xfrm>
            <a:off x="609600" y="1600200"/>
            <a:ext cx="5384800" cy="45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482600" lvl="0" marL="457200" rtl="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/>
            </a:lvl1pPr>
            <a:lvl2pPr indent="-431800" lvl="1" marL="914400" rtl="0" algn="l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–"/>
              <a:defRPr/>
            </a:lvl2pPr>
            <a:lvl3pPr indent="-431800" lvl="2" marL="13716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/>
            </a:lvl3pPr>
            <a:lvl4pPr indent="-381000" lvl="3" marL="182880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/>
            </a:lvl4pPr>
            <a:lvl5pPr indent="-381000" lvl="4" marL="228600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/>
            </a:lvl5pPr>
            <a:lvl6pPr indent="-381000" lvl="5" marL="274320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/>
            </a:lvl6pPr>
            <a:lvl7pPr indent="-381000" lvl="6" marL="320040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/>
            </a:lvl7pPr>
            <a:lvl8pPr indent="-381000" lvl="7" marL="365760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/>
            </a:lvl8pPr>
            <a:lvl9pPr indent="-381000" lvl="8" marL="411480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/>
            </a:lvl9pPr>
          </a:lstStyle>
          <a:p/>
        </p:txBody>
      </p:sp>
      <p:sp>
        <p:nvSpPr>
          <p:cNvPr id="142" name="Google Shape;142;p27"/>
          <p:cNvSpPr txBox="1"/>
          <p:nvPr>
            <p:ph idx="2" type="body"/>
          </p:nvPr>
        </p:nvSpPr>
        <p:spPr>
          <a:xfrm>
            <a:off x="6197600" y="1600200"/>
            <a:ext cx="5384800" cy="21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482600" lvl="0" marL="457200" rtl="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/>
            </a:lvl1pPr>
            <a:lvl2pPr indent="-431800" lvl="1" marL="914400" rtl="0" algn="l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–"/>
              <a:defRPr/>
            </a:lvl2pPr>
            <a:lvl3pPr indent="-431800" lvl="2" marL="13716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/>
            </a:lvl3pPr>
            <a:lvl4pPr indent="-381000" lvl="3" marL="182880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/>
            </a:lvl4pPr>
            <a:lvl5pPr indent="-381000" lvl="4" marL="228600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/>
            </a:lvl5pPr>
            <a:lvl6pPr indent="-381000" lvl="5" marL="274320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/>
            </a:lvl6pPr>
            <a:lvl7pPr indent="-381000" lvl="6" marL="320040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/>
            </a:lvl7pPr>
            <a:lvl8pPr indent="-381000" lvl="7" marL="365760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/>
            </a:lvl8pPr>
            <a:lvl9pPr indent="-381000" lvl="8" marL="411480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/>
            </a:lvl9pPr>
          </a:lstStyle>
          <a:p/>
        </p:txBody>
      </p:sp>
      <p:sp>
        <p:nvSpPr>
          <p:cNvPr id="143" name="Google Shape;143;p27"/>
          <p:cNvSpPr txBox="1"/>
          <p:nvPr>
            <p:ph idx="3" type="body"/>
          </p:nvPr>
        </p:nvSpPr>
        <p:spPr>
          <a:xfrm>
            <a:off x="6197600" y="3938588"/>
            <a:ext cx="5384800" cy="21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482600" lvl="0" marL="457200" rtl="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/>
            </a:lvl1pPr>
            <a:lvl2pPr indent="-431800" lvl="1" marL="914400" rtl="0" algn="l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–"/>
              <a:defRPr/>
            </a:lvl2pPr>
            <a:lvl3pPr indent="-431800" lvl="2" marL="13716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/>
            </a:lvl3pPr>
            <a:lvl4pPr indent="-381000" lvl="3" marL="182880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/>
            </a:lvl4pPr>
            <a:lvl5pPr indent="-381000" lvl="4" marL="228600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/>
            </a:lvl5pPr>
            <a:lvl6pPr indent="-381000" lvl="5" marL="274320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/>
            </a:lvl6pPr>
            <a:lvl7pPr indent="-381000" lvl="6" marL="320040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/>
            </a:lvl7pPr>
            <a:lvl8pPr indent="-381000" lvl="7" marL="365760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/>
            </a:lvl8pPr>
            <a:lvl9pPr indent="-381000" lvl="8" marL="411480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/>
          <p:cNvSpPr txBox="1"/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/>
        </p:txBody>
      </p:sp>
      <p:sp>
        <p:nvSpPr>
          <p:cNvPr id="150" name="Google Shape;150;p29"/>
          <p:cNvSpPr txBox="1"/>
          <p:nvPr>
            <p:ph idx="1" type="subTitle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151" name="Google Shape;151;p29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0"/>
          <p:cNvSpPr txBox="1"/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6400"/>
              <a:buNone/>
              <a:defRPr sz="6400">
                <a:solidFill>
                  <a:srgbClr val="38761D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6400"/>
              <a:buNone/>
              <a:defRPr sz="6400">
                <a:solidFill>
                  <a:srgbClr val="38761D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6400"/>
              <a:buNone/>
              <a:defRPr sz="6400">
                <a:solidFill>
                  <a:srgbClr val="38761D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6400"/>
              <a:buNone/>
              <a:defRPr sz="6400">
                <a:solidFill>
                  <a:srgbClr val="38761D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6400"/>
              <a:buNone/>
              <a:defRPr sz="6400">
                <a:solidFill>
                  <a:srgbClr val="38761D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6400"/>
              <a:buNone/>
              <a:defRPr sz="6400">
                <a:solidFill>
                  <a:srgbClr val="38761D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6400"/>
              <a:buNone/>
              <a:defRPr sz="6400">
                <a:solidFill>
                  <a:srgbClr val="38761D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6400"/>
              <a:buNone/>
              <a:defRPr sz="6400">
                <a:solidFill>
                  <a:srgbClr val="38761D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6400"/>
              <a:buNone/>
              <a:defRPr sz="6400">
                <a:solidFill>
                  <a:srgbClr val="38761D"/>
                </a:solidFill>
              </a:defRPr>
            </a:lvl9pPr>
          </a:lstStyle>
          <a:p/>
        </p:txBody>
      </p:sp>
      <p:sp>
        <p:nvSpPr>
          <p:cNvPr id="154" name="Google Shape;154;p30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1"/>
          <p:cNvSpPr txBox="1"/>
          <p:nvPr>
            <p:ph type="title"/>
          </p:nvPr>
        </p:nvSpPr>
        <p:spPr>
          <a:xfrm>
            <a:off x="415600" y="311433"/>
            <a:ext cx="11360800" cy="10456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57" name="Google Shape;157;p31"/>
          <p:cNvSpPr txBox="1"/>
          <p:nvPr>
            <p:ph idx="1" type="body"/>
          </p:nvPr>
        </p:nvSpPr>
        <p:spPr>
          <a:xfrm>
            <a:off x="415600" y="1536633"/>
            <a:ext cx="11360800" cy="4946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431800" lvl="0" marL="457200" rtl="0">
              <a:spcBef>
                <a:spcPts val="0"/>
              </a:spcBef>
              <a:spcAft>
                <a:spcPts val="0"/>
              </a:spcAft>
              <a:buSzPts val="3200"/>
              <a:buChar char="●"/>
              <a:defRPr/>
            </a:lvl1pPr>
            <a:lvl2pPr indent="-381000" lvl="1" marL="914400" rtl="0">
              <a:spcBef>
                <a:spcPts val="2100"/>
              </a:spcBef>
              <a:spcAft>
                <a:spcPts val="0"/>
              </a:spcAft>
              <a:buSzPts val="24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58" name="Google Shape;158;p31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itle and body">
  <p:cSld name="TITLE_AND_BODY_1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2"/>
          <p:cNvSpPr txBox="1"/>
          <p:nvPr>
            <p:ph type="title"/>
          </p:nvPr>
        </p:nvSpPr>
        <p:spPr>
          <a:xfrm>
            <a:off x="415600" y="311433"/>
            <a:ext cx="11360800" cy="10456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61" name="Google Shape;161;p32"/>
          <p:cNvSpPr txBox="1"/>
          <p:nvPr>
            <p:ph idx="1" type="body"/>
          </p:nvPr>
        </p:nvSpPr>
        <p:spPr>
          <a:xfrm>
            <a:off x="415600" y="1536633"/>
            <a:ext cx="11360800" cy="4946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431800" lvl="0" marL="457200" rtl="0">
              <a:spcBef>
                <a:spcPts val="0"/>
              </a:spcBef>
              <a:spcAft>
                <a:spcPts val="0"/>
              </a:spcAft>
              <a:buSzPts val="3200"/>
              <a:buChar char="●"/>
              <a:defRPr/>
            </a:lvl1pPr>
            <a:lvl2pPr indent="-381000" lvl="1" marL="914400" rtl="0">
              <a:spcBef>
                <a:spcPts val="2100"/>
              </a:spcBef>
              <a:spcAft>
                <a:spcPts val="0"/>
              </a:spcAft>
              <a:buSzPts val="24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62" name="Google Shape;162;p32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/>
          <p:nvPr>
            <p:ph idx="1" type="body"/>
          </p:nvPr>
        </p:nvSpPr>
        <p:spPr>
          <a:xfrm>
            <a:off x="529974" y="1822890"/>
            <a:ext cx="5322185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2" type="body"/>
          </p:nvPr>
        </p:nvSpPr>
        <p:spPr>
          <a:xfrm>
            <a:off x="6031615" y="1816980"/>
            <a:ext cx="5322185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0" type="dt"/>
          </p:nvPr>
        </p:nvSpPr>
        <p:spPr>
          <a:xfrm>
            <a:off x="529974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sp>
        <p:nvSpPr>
          <p:cNvPr id="30" name="Google Shape;30;p4"/>
          <p:cNvSpPr txBox="1"/>
          <p:nvPr/>
        </p:nvSpPr>
        <p:spPr>
          <a:xfrm>
            <a:off x="529975" y="365125"/>
            <a:ext cx="1082382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2C37"/>
              </a:buClr>
              <a:buSzPts val="3600"/>
              <a:buFont typeface="Roboto"/>
              <a:buNone/>
            </a:pPr>
            <a:r>
              <a:t/>
            </a:r>
            <a:endParaRPr b="1" i="0" sz="3600">
              <a:solidFill>
                <a:srgbClr val="162C3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" name="Google Shape;31;p4"/>
          <p:cNvSpPr txBox="1"/>
          <p:nvPr>
            <p:ph type="title"/>
          </p:nvPr>
        </p:nvSpPr>
        <p:spPr>
          <a:xfrm>
            <a:off x="529974" y="365125"/>
            <a:ext cx="108238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2C37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32" name="Google Shape;32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16999" y="497326"/>
            <a:ext cx="2864865" cy="954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rminal Screen">
  <p:cSld name="TITLE_AND_BODY_1_1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3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1247567"/>
            <a:ext cx="12191999" cy="5648499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33"/>
          <p:cNvSpPr txBox="1"/>
          <p:nvPr>
            <p:ph type="title"/>
          </p:nvPr>
        </p:nvSpPr>
        <p:spPr>
          <a:xfrm>
            <a:off x="415600" y="311433"/>
            <a:ext cx="11360800" cy="10456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66" name="Google Shape;166;p33"/>
          <p:cNvSpPr txBox="1"/>
          <p:nvPr>
            <p:ph idx="1" type="body"/>
          </p:nvPr>
        </p:nvSpPr>
        <p:spPr>
          <a:xfrm>
            <a:off x="1757900" y="1536633"/>
            <a:ext cx="8770800" cy="47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431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ourier New"/>
              <a:buChar char="●"/>
              <a:defRPr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defRPr>
            </a:lvl1pPr>
            <a:lvl2pPr indent="-381000" lvl="1" marL="9144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ourier New"/>
              <a:buChar char="○"/>
              <a:defRPr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defRPr>
            </a:lvl2pPr>
            <a:lvl3pPr indent="-349250" lvl="2" marL="1371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ourier New"/>
              <a:buChar char="■"/>
              <a:defRPr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defRPr>
            </a:lvl3pPr>
            <a:lvl4pPr indent="-349250" lvl="3" marL="18288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ourier New"/>
              <a:buChar char="●"/>
              <a:defRPr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defRPr>
            </a:lvl4pPr>
            <a:lvl5pPr indent="-349250" lvl="4" marL="22860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ourier New"/>
              <a:buChar char="○"/>
              <a:defRPr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defRPr>
            </a:lvl5pPr>
            <a:lvl6pPr indent="-349250" lvl="5" marL="27432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ourier New"/>
              <a:buChar char="■"/>
              <a:defRPr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defRPr>
            </a:lvl6pPr>
            <a:lvl7pPr indent="-349250" lvl="6" marL="32004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ourier New"/>
              <a:buChar char="●"/>
              <a:defRPr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defRPr>
            </a:lvl7pPr>
            <a:lvl8pPr indent="-349250" lvl="7" marL="3657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ourier New"/>
              <a:buChar char="○"/>
              <a:defRPr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defRPr>
            </a:lvl8pPr>
            <a:lvl9pPr indent="-349250" lvl="8" marL="4114800" rtl="0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Clr>
                <a:srgbClr val="FFFFFF"/>
              </a:buClr>
              <a:buSzPts val="1900"/>
              <a:buFont typeface="Courier New"/>
              <a:buChar char="■"/>
              <a:defRPr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defRPr>
            </a:lvl9pPr>
          </a:lstStyle>
          <a:p/>
        </p:txBody>
      </p:sp>
      <p:sp>
        <p:nvSpPr>
          <p:cNvPr id="167" name="Google Shape;167;p33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4"/>
          <p:cNvSpPr txBox="1"/>
          <p:nvPr>
            <p:ph type="title"/>
          </p:nvPr>
        </p:nvSpPr>
        <p:spPr>
          <a:xfrm>
            <a:off x="415600" y="311433"/>
            <a:ext cx="11360800" cy="10456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70" name="Google Shape;170;p34"/>
          <p:cNvSpPr txBox="1"/>
          <p:nvPr>
            <p:ph idx="1" type="body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171" name="Google Shape;171;p34"/>
          <p:cNvSpPr txBox="1"/>
          <p:nvPr>
            <p:ph idx="2" type="body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172" name="Google Shape;172;p34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5"/>
          <p:cNvSpPr txBox="1"/>
          <p:nvPr>
            <p:ph type="title"/>
          </p:nvPr>
        </p:nvSpPr>
        <p:spPr>
          <a:xfrm>
            <a:off x="415600" y="311433"/>
            <a:ext cx="11360800" cy="10456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75" name="Google Shape;175;p35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6"/>
          <p:cNvSpPr txBox="1"/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178" name="Google Shape;178;p36"/>
          <p:cNvSpPr txBox="1"/>
          <p:nvPr>
            <p:ph idx="1" type="body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179" name="Google Shape;179;p36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7"/>
          <p:cNvSpPr txBox="1"/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182" name="Google Shape;182;p37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8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38"/>
          <p:cNvSpPr txBox="1"/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  <p:sp>
        <p:nvSpPr>
          <p:cNvPr id="186" name="Google Shape;186;p38"/>
          <p:cNvSpPr txBox="1"/>
          <p:nvPr>
            <p:ph idx="1" type="subTitle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87" name="Google Shape;187;p38"/>
          <p:cNvSpPr txBox="1"/>
          <p:nvPr>
            <p:ph idx="2" type="body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-431800" lvl="0" marL="457200" rtl="0">
              <a:spcBef>
                <a:spcPts val="0"/>
              </a:spcBef>
              <a:spcAft>
                <a:spcPts val="0"/>
              </a:spcAft>
              <a:buSzPts val="3200"/>
              <a:buChar char="●"/>
              <a:defRPr/>
            </a:lvl1pPr>
            <a:lvl2pPr indent="-381000" lvl="1" marL="914400" rtl="0">
              <a:spcBef>
                <a:spcPts val="2100"/>
              </a:spcBef>
              <a:spcAft>
                <a:spcPts val="0"/>
              </a:spcAft>
              <a:buSzPts val="24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88" name="Google Shape;188;p38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with graphic">
  <p:cSld name="SECTION_TITLE_AND_DESCRIPTION_1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9"/>
          <p:cNvSpPr/>
          <p:nvPr/>
        </p:nvSpPr>
        <p:spPr>
          <a:xfrm>
            <a:off x="2800" y="0"/>
            <a:ext cx="6096000" cy="68580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39"/>
          <p:cNvSpPr txBox="1"/>
          <p:nvPr>
            <p:ph type="title"/>
          </p:nvPr>
        </p:nvSpPr>
        <p:spPr>
          <a:xfrm>
            <a:off x="354000" y="1644233"/>
            <a:ext cx="5393600" cy="3743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600"/>
              <a:buNone/>
              <a:defRPr sz="5600"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  <p:sp>
        <p:nvSpPr>
          <p:cNvPr id="192" name="Google Shape;192;p39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40"/>
          <p:cNvSpPr txBox="1"/>
          <p:nvPr>
            <p:ph idx="1" type="body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</a:lstStyle>
          <a:p/>
        </p:txBody>
      </p:sp>
      <p:sp>
        <p:nvSpPr>
          <p:cNvPr id="195" name="Google Shape;195;p40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1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2"/>
          <p:cNvSpPr txBox="1"/>
          <p:nvPr>
            <p:ph type="title"/>
          </p:nvPr>
        </p:nvSpPr>
        <p:spPr>
          <a:xfrm>
            <a:off x="838200" y="365126"/>
            <a:ext cx="10515600" cy="8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1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9pPr>
          </a:lstStyle>
          <a:p/>
        </p:txBody>
      </p:sp>
      <p:sp>
        <p:nvSpPr>
          <p:cNvPr id="200" name="Google Shape;200;p42"/>
          <p:cNvSpPr txBox="1"/>
          <p:nvPr>
            <p:ph idx="1" type="body"/>
          </p:nvPr>
        </p:nvSpPr>
        <p:spPr>
          <a:xfrm>
            <a:off x="838200" y="1678193"/>
            <a:ext cx="10515600" cy="44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14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114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9250" lvl="3" marL="1828800" marR="0" rtl="0" algn="l">
              <a:lnSpc>
                <a:spcPct val="114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0" lvl="4" marL="2286000" marR="0" rtl="0" algn="l">
              <a:lnSpc>
                <a:spcPct val="114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9250" lvl="5" marL="27432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9250" lvl="6" marL="3200400" marR="0" rtl="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9250" lvl="7" marL="3657600" marR="0" rtl="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9250" lvl="8" marL="4114800" marR="0" rtl="0" algn="l">
              <a:lnSpc>
                <a:spcPct val="90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1" name="Google Shape;201;p42"/>
          <p:cNvSpPr txBox="1"/>
          <p:nvPr>
            <p:ph idx="10" type="dt"/>
          </p:nvPr>
        </p:nvSpPr>
        <p:spPr>
          <a:xfrm>
            <a:off x="838200" y="6356350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2" name="Google Shape;202;p42"/>
          <p:cNvSpPr txBox="1"/>
          <p:nvPr>
            <p:ph idx="11" type="ftr"/>
          </p:nvPr>
        </p:nvSpPr>
        <p:spPr>
          <a:xfrm>
            <a:off x="4038600" y="6356350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3" name="Google Shape;203;p42"/>
          <p:cNvSpPr txBox="1"/>
          <p:nvPr>
            <p:ph idx="12" type="sldNum"/>
          </p:nvPr>
        </p:nvSpPr>
        <p:spPr>
          <a:xfrm>
            <a:off x="8610600" y="6356350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pic>
        <p:nvPicPr>
          <p:cNvPr descr="embl-uom-vlsci-logo.jpeg" id="204" name="Google Shape;204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6652" y="6451247"/>
            <a:ext cx="2184800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276" y="6501284"/>
            <a:ext cx="741200" cy="293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REID.png" id="206" name="Google Shape;206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88302" y="6501966"/>
            <a:ext cx="548800" cy="29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2C37"/>
              </a:buClr>
              <a:buSzPts val="6000"/>
              <a:buFont typeface="Roboto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2626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6" name="Google Shape;36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ection Header">
  <p:cSld name="1_Section Header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45"/>
          <p:cNvSpPr txBox="1"/>
          <p:nvPr>
            <p:ph idx="1" type="body"/>
          </p:nvPr>
        </p:nvSpPr>
        <p:spPr>
          <a:xfrm>
            <a:off x="529974" y="1822890"/>
            <a:ext cx="5322185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45"/>
          <p:cNvSpPr txBox="1"/>
          <p:nvPr>
            <p:ph idx="2" type="body"/>
          </p:nvPr>
        </p:nvSpPr>
        <p:spPr>
          <a:xfrm>
            <a:off x="6031615" y="1816980"/>
            <a:ext cx="5322185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" name="Google Shape;217;p45"/>
          <p:cNvSpPr txBox="1"/>
          <p:nvPr>
            <p:ph idx="10" type="dt"/>
          </p:nvPr>
        </p:nvSpPr>
        <p:spPr>
          <a:xfrm>
            <a:off x="529974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" name="Google Shape;218;p4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9" name="Google Shape;219;p4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sp>
        <p:nvSpPr>
          <p:cNvPr id="220" name="Google Shape;220;p45"/>
          <p:cNvSpPr txBox="1"/>
          <p:nvPr/>
        </p:nvSpPr>
        <p:spPr>
          <a:xfrm>
            <a:off x="529975" y="365125"/>
            <a:ext cx="1082382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2C37"/>
              </a:buClr>
              <a:buSzPts val="3600"/>
              <a:buFont typeface="Roboto"/>
              <a:buNone/>
            </a:pPr>
            <a:r>
              <a:t/>
            </a:r>
            <a:endParaRPr b="1" i="0" sz="3600">
              <a:solidFill>
                <a:srgbClr val="162C3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1" name="Google Shape;221;p45"/>
          <p:cNvSpPr txBox="1"/>
          <p:nvPr>
            <p:ph type="title"/>
          </p:nvPr>
        </p:nvSpPr>
        <p:spPr>
          <a:xfrm>
            <a:off x="529974" y="365125"/>
            <a:ext cx="108238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2C37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22" name="Google Shape;222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16999" y="497326"/>
            <a:ext cx="2864865" cy="954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46"/>
          <p:cNvSpPr txBox="1"/>
          <p:nvPr>
            <p:ph idx="1" type="body"/>
          </p:nvPr>
        </p:nvSpPr>
        <p:spPr>
          <a:xfrm>
            <a:off x="529975" y="1825625"/>
            <a:ext cx="10823825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" name="Google Shape;225;p46"/>
          <p:cNvSpPr txBox="1"/>
          <p:nvPr>
            <p:ph idx="10" type="dt"/>
          </p:nvPr>
        </p:nvSpPr>
        <p:spPr>
          <a:xfrm>
            <a:off x="529975" y="635410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p46"/>
          <p:cNvSpPr txBox="1"/>
          <p:nvPr>
            <p:ph idx="11" type="ftr"/>
          </p:nvPr>
        </p:nvSpPr>
        <p:spPr>
          <a:xfrm>
            <a:off x="3727938" y="6356350"/>
            <a:ext cx="44254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" name="Google Shape;227;p4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pic>
        <p:nvPicPr>
          <p:cNvPr id="228" name="Google Shape;228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16999" y="497326"/>
            <a:ext cx="2864865" cy="954955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46"/>
          <p:cNvSpPr txBox="1"/>
          <p:nvPr/>
        </p:nvSpPr>
        <p:spPr>
          <a:xfrm>
            <a:off x="529975" y="365125"/>
            <a:ext cx="1082382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2C37"/>
              </a:buClr>
              <a:buSzPts val="3600"/>
              <a:buFont typeface="Roboto"/>
              <a:buNone/>
            </a:pPr>
            <a:r>
              <a:t/>
            </a:r>
            <a:endParaRPr b="1" i="0" sz="3600">
              <a:solidFill>
                <a:srgbClr val="162C3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0" name="Google Shape;230;p46"/>
          <p:cNvSpPr txBox="1"/>
          <p:nvPr>
            <p:ph type="title"/>
          </p:nvPr>
        </p:nvSpPr>
        <p:spPr>
          <a:xfrm>
            <a:off x="529975" y="365125"/>
            <a:ext cx="1082382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2C37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2C37"/>
              </a:buClr>
              <a:buSzPts val="3600"/>
              <a:buFont typeface="Roboto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" name="Google Shape;233;p4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4" name="Google Shape;234;p4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" name="Google Shape;235;p4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pic>
        <p:nvPicPr>
          <p:cNvPr id="236" name="Google Shape;236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16999" y="497326"/>
            <a:ext cx="2864865" cy="954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8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2C37"/>
              </a:buClr>
              <a:buSzPts val="6000"/>
              <a:buFont typeface="Roboto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" name="Google Shape;239;p48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2626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40" name="Google Shape;240;p4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" name="Google Shape;241;p4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" name="Google Shape;242;p4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2626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45" name="Google Shape;245;p4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" name="Google Shape;246;p4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2626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47" name="Google Shape;247;p4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8" name="Google Shape;248;p4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" name="Google Shape;249;p4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0" name="Google Shape;250;p4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sp>
        <p:nvSpPr>
          <p:cNvPr id="251" name="Google Shape;251;p4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2C37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52" name="Google Shape;252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16999" y="497326"/>
            <a:ext cx="2864865" cy="954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50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2C37"/>
              </a:buClr>
              <a:buSzPts val="6000"/>
              <a:buFont typeface="Roboto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" name="Google Shape;255;p50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56" name="Google Shape;256;p5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" name="Google Shape;257;p5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" name="Google Shape;258;p5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5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" name="Google Shape;261;p5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2" name="Google Shape;262;p5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5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2C37"/>
              </a:buClr>
              <a:buSzPts val="3200"/>
              <a:buFont typeface="Roboto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" name="Google Shape;265;p5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2626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66" name="Google Shape;266;p5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2626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67" name="Google Shape;267;p5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5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9" name="Google Shape;269;p5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5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2C37"/>
              </a:buClr>
              <a:buSzPts val="3200"/>
              <a:buFont typeface="Roboto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2" name="Google Shape;272;p5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73" name="Google Shape;273;p5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2626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74" name="Google Shape;274;p5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5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" name="Google Shape;276;p5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2626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2626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sp>
        <p:nvSpPr>
          <p:cNvPr id="47" name="Google Shape;47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2C37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48" name="Google Shape;48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16999" y="497326"/>
            <a:ext cx="2864865" cy="954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>
  <p:cSld name="Title and Vertical Text"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5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2C37"/>
              </a:buClr>
              <a:buSzPts val="3600"/>
              <a:buFont typeface="Roboto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" name="Google Shape;279;p5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" name="Google Shape;280;p5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" name="Google Shape;281;p5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5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pic>
        <p:nvPicPr>
          <p:cNvPr id="283" name="Google Shape;283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16999" y="497326"/>
            <a:ext cx="2864865" cy="954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5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2C37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" name="Google Shape;286;p5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7" name="Google Shape;287;p5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5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" name="Google Shape;289;p5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yout 11">
  <p:cSld name="Layout 11"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56"/>
          <p:cNvSpPr txBox="1"/>
          <p:nvPr>
            <p:ph idx="11" type="ftr"/>
          </p:nvPr>
        </p:nvSpPr>
        <p:spPr>
          <a:xfrm>
            <a:off x="547200" y="6210000"/>
            <a:ext cx="4012630" cy="387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3909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" name="Google Shape;292;p56"/>
          <p:cNvSpPr txBox="1"/>
          <p:nvPr>
            <p:ph idx="12" type="sldNum"/>
          </p:nvPr>
        </p:nvSpPr>
        <p:spPr>
          <a:xfrm>
            <a:off x="547200" y="6021290"/>
            <a:ext cx="2844800" cy="2658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1" sz="1200">
                <a:solidFill>
                  <a:srgbClr val="007DC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b="1" sz="1200">
                <a:solidFill>
                  <a:srgbClr val="007DC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b="1" sz="1200">
                <a:solidFill>
                  <a:srgbClr val="007DC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b="1" sz="1200">
                <a:solidFill>
                  <a:srgbClr val="007DC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b="1" sz="1200">
                <a:solidFill>
                  <a:srgbClr val="007DC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b="1" sz="1200">
                <a:solidFill>
                  <a:srgbClr val="007DC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b="1" sz="1200">
                <a:solidFill>
                  <a:srgbClr val="007DC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b="1" sz="1200">
                <a:solidFill>
                  <a:srgbClr val="007DC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b="1" sz="1200">
                <a:solidFill>
                  <a:srgbClr val="007DC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AU"/>
              <a:t>Slide </a:t>
            </a:r>
            <a:fld id="{00000000-1234-1234-1234-123412341234}" type="slidenum">
              <a:rPr lang="en-AU"/>
              <a:t>‹#›</a:t>
            </a:fld>
            <a:endParaRPr/>
          </a:p>
        </p:txBody>
      </p:sp>
      <p:cxnSp>
        <p:nvCxnSpPr>
          <p:cNvPr id="293" name="Google Shape;293;p56"/>
          <p:cNvCxnSpPr/>
          <p:nvPr/>
        </p:nvCxnSpPr>
        <p:spPr>
          <a:xfrm>
            <a:off x="672001" y="5940000"/>
            <a:ext cx="10896000" cy="0"/>
          </a:xfrm>
          <a:prstGeom prst="straightConnector1">
            <a:avLst/>
          </a:prstGeom>
          <a:noFill/>
          <a:ln cap="flat" cmpd="sng" w="38100">
            <a:solidFill>
              <a:srgbClr val="007DC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94" name="Google Shape;294;p56"/>
          <p:cNvSpPr txBox="1"/>
          <p:nvPr>
            <p:ph type="title"/>
          </p:nvPr>
        </p:nvSpPr>
        <p:spPr>
          <a:xfrm>
            <a:off x="551999" y="205200"/>
            <a:ext cx="10972800" cy="68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63"/>
              <a:buFont typeface="Roboto"/>
              <a:buNone/>
              <a:defRPr sz="2963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56"/>
          <p:cNvSpPr txBox="1"/>
          <p:nvPr>
            <p:ph idx="1" type="body"/>
          </p:nvPr>
        </p:nvSpPr>
        <p:spPr>
          <a:xfrm>
            <a:off x="551999" y="1368000"/>
            <a:ext cx="10972800" cy="43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67A93E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/>
          <p:nvPr>
            <p:ph type="title"/>
          </p:nvPr>
        </p:nvSpPr>
        <p:spPr>
          <a:xfrm>
            <a:off x="831850" y="1709753"/>
            <a:ext cx="10515600" cy="34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oboto"/>
              <a:buNone/>
              <a:defRPr sz="6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2C37"/>
              </a:buClr>
              <a:buSzPts val="3600"/>
              <a:buFont typeface="Roboto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pic>
        <p:nvPicPr>
          <p:cNvPr id="59" name="Google Shape;59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16999" y="497326"/>
            <a:ext cx="2864865" cy="954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2C37"/>
              </a:buClr>
              <a:buSzPts val="3200"/>
              <a:buFont typeface="Roboto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2626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7" name="Google Shape;67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2626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8" name="Google Shape;68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3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3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40.xml"/><Relationship Id="rId2" Type="http://schemas.openxmlformats.org/officeDocument/2006/relationships/slideLayout" Target="../slideLayouts/slideLayout41.xml"/><Relationship Id="rId3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5.xml"/><Relationship Id="rId5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6.xml"/><Relationship Id="rId8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2C37"/>
              </a:buClr>
              <a:buSzPts val="4400"/>
              <a:buFont typeface="Roboto"/>
              <a:buNone/>
              <a:defRPr b="1" i="0" sz="4400" u="none" cap="none" strike="noStrike">
                <a:solidFill>
                  <a:srgbClr val="162C37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2626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27262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27262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27262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27262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27262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rgbClr val="FFFFFF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/>
          <p:nvPr>
            <p:ph type="title"/>
          </p:nvPr>
        </p:nvSpPr>
        <p:spPr>
          <a:xfrm>
            <a:off x="609600" y="274638"/>
            <a:ext cx="10972800" cy="11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idact Gothic"/>
              <a:buNone/>
              <a:defRPr b="1" sz="4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idact Gothic"/>
              <a:buNone/>
              <a:defRPr b="1" sz="4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idact Gothic"/>
              <a:buNone/>
              <a:defRPr b="1" sz="4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idact Gothic"/>
              <a:buNone/>
              <a:defRPr b="1" sz="4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idact Gothic"/>
              <a:buNone/>
              <a:defRPr b="1" sz="4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idact Gothic"/>
              <a:buNone/>
              <a:defRPr b="1" sz="4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idact Gothic"/>
              <a:buNone/>
              <a:defRPr b="1" sz="4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idact Gothic"/>
              <a:buNone/>
              <a:defRPr b="1" sz="4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idact Gothic"/>
              <a:buNone/>
              <a:defRPr b="1" sz="4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/>
        </p:txBody>
      </p:sp>
      <p:sp>
        <p:nvSpPr>
          <p:cNvPr id="99" name="Google Shape;99;p15"/>
          <p:cNvSpPr txBox="1"/>
          <p:nvPr>
            <p:ph idx="1" type="body"/>
          </p:nvPr>
        </p:nvSpPr>
        <p:spPr>
          <a:xfrm>
            <a:off x="609600" y="1600200"/>
            <a:ext cx="10972800" cy="49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482600" lvl="0" marL="4572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Didact Gothic"/>
              <a:buChar char="∷"/>
              <a:defRPr sz="40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indent="-4318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Didact Gothic"/>
              <a:buChar char="﹕"/>
              <a:defRPr sz="32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indent="-4318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Didact Gothic"/>
              <a:buChar char="■"/>
              <a:defRPr sz="32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idact Gothic"/>
              <a:buChar char="●"/>
              <a:defRPr sz="24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idact Gothic"/>
              <a:buChar char="○"/>
              <a:defRPr sz="24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idact Gothic"/>
              <a:buChar char="■"/>
              <a:defRPr sz="24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idact Gothic"/>
              <a:buChar char="●"/>
              <a:defRPr sz="24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idact Gothic"/>
              <a:buChar char="○"/>
              <a:defRPr sz="24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idact Gothic"/>
              <a:buChar char="■"/>
              <a:defRPr sz="24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/>
        </p:txBody>
      </p:sp>
      <p:sp>
        <p:nvSpPr>
          <p:cNvPr id="100" name="Google Shape;100;p15"/>
          <p:cNvSpPr txBox="1"/>
          <p:nvPr>
            <p:ph idx="12" type="sldNum"/>
          </p:nvPr>
        </p:nvSpPr>
        <p:spPr>
          <a:xfrm>
            <a:off x="11409055" y="6333134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algn="r">
              <a:buNone/>
              <a:defRPr sz="17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r">
              <a:buNone/>
              <a:defRPr sz="17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r">
              <a:buNone/>
              <a:defRPr sz="17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r">
              <a:buNone/>
              <a:defRPr sz="17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r">
              <a:buNone/>
              <a:defRPr sz="17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r">
              <a:buNone/>
              <a:defRPr sz="17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r">
              <a:buNone/>
              <a:defRPr sz="17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r">
              <a:buNone/>
              <a:defRPr sz="17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r">
              <a:buNone/>
              <a:defRPr sz="17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8"/>
          <p:cNvSpPr txBox="1"/>
          <p:nvPr>
            <p:ph type="title"/>
          </p:nvPr>
        </p:nvSpPr>
        <p:spPr>
          <a:xfrm>
            <a:off x="415600" y="311433"/>
            <a:ext cx="11360800" cy="104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aleway"/>
              <a:buNone/>
              <a:defRPr b="1" sz="40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Raleway"/>
              <a:buNone/>
              <a:defRPr sz="37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Raleway"/>
              <a:buNone/>
              <a:defRPr sz="37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Raleway"/>
              <a:buNone/>
              <a:defRPr sz="37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Raleway"/>
              <a:buNone/>
              <a:defRPr sz="37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Raleway"/>
              <a:buNone/>
              <a:defRPr sz="37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Raleway"/>
              <a:buNone/>
              <a:defRPr sz="37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Raleway"/>
              <a:buNone/>
              <a:defRPr sz="37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Raleway"/>
              <a:buNone/>
              <a:defRPr sz="37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46" name="Google Shape;146;p28"/>
          <p:cNvSpPr txBox="1"/>
          <p:nvPr>
            <p:ph idx="1" type="body"/>
          </p:nvPr>
        </p:nvSpPr>
        <p:spPr>
          <a:xfrm>
            <a:off x="415600" y="1536633"/>
            <a:ext cx="11360800" cy="49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4318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Font typeface="Raleway"/>
              <a:buChar char="●"/>
              <a:defRPr sz="3200">
                <a:latin typeface="Raleway"/>
                <a:ea typeface="Raleway"/>
                <a:cs typeface="Raleway"/>
                <a:sym typeface="Raleway"/>
              </a:defRPr>
            </a:lvl1pPr>
            <a:lvl2pPr indent="-3810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Font typeface="Raleway"/>
              <a:buChar char="○"/>
              <a:defRPr sz="2400">
                <a:latin typeface="Raleway"/>
                <a:ea typeface="Raleway"/>
                <a:cs typeface="Raleway"/>
                <a:sym typeface="Raleway"/>
              </a:defRPr>
            </a:lvl2pPr>
            <a:lvl3pPr indent="-34925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Font typeface="Raleway"/>
              <a:buChar char="■"/>
              <a:defRPr sz="1900">
                <a:latin typeface="Raleway"/>
                <a:ea typeface="Raleway"/>
                <a:cs typeface="Raleway"/>
                <a:sym typeface="Raleway"/>
              </a:defRPr>
            </a:lvl3pPr>
            <a:lvl4pPr indent="-34925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Font typeface="Raleway"/>
              <a:buChar char="●"/>
              <a:defRPr sz="1900">
                <a:latin typeface="Raleway"/>
                <a:ea typeface="Raleway"/>
                <a:cs typeface="Raleway"/>
                <a:sym typeface="Raleway"/>
              </a:defRPr>
            </a:lvl4pPr>
            <a:lvl5pPr indent="-34925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Font typeface="Raleway"/>
              <a:buChar char="○"/>
              <a:defRPr sz="1900">
                <a:latin typeface="Raleway"/>
                <a:ea typeface="Raleway"/>
                <a:cs typeface="Raleway"/>
                <a:sym typeface="Raleway"/>
              </a:defRPr>
            </a:lvl5pPr>
            <a:lvl6pPr indent="-34925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Font typeface="Raleway"/>
              <a:buChar char="■"/>
              <a:defRPr sz="1900">
                <a:latin typeface="Raleway"/>
                <a:ea typeface="Raleway"/>
                <a:cs typeface="Raleway"/>
                <a:sym typeface="Raleway"/>
              </a:defRPr>
            </a:lvl6pPr>
            <a:lvl7pPr indent="-34925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Font typeface="Raleway"/>
              <a:buChar char="●"/>
              <a:defRPr sz="1900">
                <a:latin typeface="Raleway"/>
                <a:ea typeface="Raleway"/>
                <a:cs typeface="Raleway"/>
                <a:sym typeface="Raleway"/>
              </a:defRPr>
            </a:lvl7pPr>
            <a:lvl8pPr indent="-34925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Font typeface="Raleway"/>
              <a:buChar char="○"/>
              <a:defRPr sz="1900">
                <a:latin typeface="Raleway"/>
                <a:ea typeface="Raleway"/>
                <a:cs typeface="Raleway"/>
                <a:sym typeface="Raleway"/>
              </a:defRPr>
            </a:lvl8pPr>
            <a:lvl9pPr indent="-34925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900"/>
              <a:buFont typeface="Raleway"/>
              <a:buChar char="■"/>
              <a:defRPr sz="19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47" name="Google Shape;147;p28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2C37"/>
              </a:buClr>
              <a:buSzPts val="4400"/>
              <a:buFont typeface="Roboto"/>
              <a:buNone/>
              <a:defRPr b="1" i="0" sz="4400" u="none" cap="none" strike="noStrike">
                <a:solidFill>
                  <a:srgbClr val="162C37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9" name="Google Shape;209;p4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2626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27262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27262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27262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27262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262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27262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0" name="Google Shape;210;p4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1" name="Google Shape;211;p4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2" name="Google Shape;212;p4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1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5.png"/><Relationship Id="rId4" Type="http://schemas.openxmlformats.org/officeDocument/2006/relationships/image" Target="../media/image2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Relationship Id="rId4" Type="http://schemas.openxmlformats.org/officeDocument/2006/relationships/image" Target="../media/image29.png"/><Relationship Id="rId5" Type="http://schemas.openxmlformats.org/officeDocument/2006/relationships/image" Target="../media/image25.png"/><Relationship Id="rId6" Type="http://schemas.openxmlformats.org/officeDocument/2006/relationships/image" Target="../media/image2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3.png"/><Relationship Id="rId4" Type="http://schemas.openxmlformats.org/officeDocument/2006/relationships/image" Target="../media/image2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png"/><Relationship Id="rId4" Type="http://schemas.openxmlformats.org/officeDocument/2006/relationships/image" Target="../media/image3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6.png"/><Relationship Id="rId4" Type="http://schemas.openxmlformats.org/officeDocument/2006/relationships/image" Target="../media/image3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4.png"/><Relationship Id="rId4" Type="http://schemas.openxmlformats.org/officeDocument/2006/relationships/image" Target="../media/image48.png"/><Relationship Id="rId5" Type="http://schemas.openxmlformats.org/officeDocument/2006/relationships/image" Target="../media/image23.png"/><Relationship Id="rId6" Type="http://schemas.openxmlformats.org/officeDocument/2006/relationships/image" Target="../media/image31.png"/><Relationship Id="rId7" Type="http://schemas.openxmlformats.org/officeDocument/2006/relationships/image" Target="../media/image43.png"/><Relationship Id="rId8" Type="http://schemas.openxmlformats.org/officeDocument/2006/relationships/image" Target="../media/image4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6.png"/><Relationship Id="rId4" Type="http://schemas.openxmlformats.org/officeDocument/2006/relationships/image" Target="../media/image2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9.png"/><Relationship Id="rId4" Type="http://schemas.openxmlformats.org/officeDocument/2006/relationships/image" Target="../media/image47.jpg"/><Relationship Id="rId5" Type="http://schemas.openxmlformats.org/officeDocument/2006/relationships/image" Target="../media/image4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2.png"/><Relationship Id="rId4" Type="http://schemas.openxmlformats.org/officeDocument/2006/relationships/image" Target="../media/image1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4.png"/><Relationship Id="rId4" Type="http://schemas.openxmlformats.org/officeDocument/2006/relationships/image" Target="../media/image46.png"/><Relationship Id="rId5" Type="http://schemas.openxmlformats.org/officeDocument/2006/relationships/image" Target="../media/image59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2.png"/><Relationship Id="rId4" Type="http://schemas.openxmlformats.org/officeDocument/2006/relationships/image" Target="../media/image5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7.png"/><Relationship Id="rId4" Type="http://schemas.openxmlformats.org/officeDocument/2006/relationships/image" Target="../media/image6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9.png"/><Relationship Id="rId4" Type="http://schemas.openxmlformats.org/officeDocument/2006/relationships/image" Target="../media/image4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60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3.png"/><Relationship Id="rId4" Type="http://schemas.openxmlformats.org/officeDocument/2006/relationships/image" Target="../media/image56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3.png"/><Relationship Id="rId4" Type="http://schemas.openxmlformats.org/officeDocument/2006/relationships/image" Target="../media/image54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4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55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51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66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7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75.png"/><Relationship Id="rId4" Type="http://schemas.openxmlformats.org/officeDocument/2006/relationships/image" Target="../media/image65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62.png"/><Relationship Id="rId4" Type="http://schemas.openxmlformats.org/officeDocument/2006/relationships/image" Target="../media/image63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68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69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73.png"/><Relationship Id="rId4" Type="http://schemas.openxmlformats.org/officeDocument/2006/relationships/image" Target="../media/image58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74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9.png"/><Relationship Id="rId4" Type="http://schemas.openxmlformats.org/officeDocument/2006/relationships/image" Target="../media/image13.jpg"/><Relationship Id="rId5" Type="http://schemas.openxmlformats.org/officeDocument/2006/relationships/image" Target="../media/image7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1.png"/><Relationship Id="rId4" Type="http://schemas.openxmlformats.org/officeDocument/2006/relationships/image" Target="../media/image16.png"/><Relationship Id="rId5" Type="http://schemas.openxmlformats.org/officeDocument/2006/relationships/image" Target="../media/image22.png"/><Relationship Id="rId6" Type="http://schemas.openxmlformats.org/officeDocument/2006/relationships/image" Target="../media/image1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17.png"/><Relationship Id="rId5" Type="http://schemas.openxmlformats.org/officeDocument/2006/relationships/image" Target="../media/image21.png"/><Relationship Id="rId6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57"/>
          <p:cNvSpPr txBox="1"/>
          <p:nvPr/>
        </p:nvSpPr>
        <p:spPr>
          <a:xfrm>
            <a:off x="527630" y="291274"/>
            <a:ext cx="6567827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AU" sz="8000" u="none" cap="none" strike="noStrike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DOCUMENT</a:t>
            </a:r>
            <a:endParaRPr/>
          </a:p>
        </p:txBody>
      </p:sp>
      <p:sp>
        <p:nvSpPr>
          <p:cNvPr id="302" name="Google Shape;302;p57"/>
          <p:cNvSpPr txBox="1"/>
          <p:nvPr/>
        </p:nvSpPr>
        <p:spPr>
          <a:xfrm>
            <a:off x="555061" y="1017001"/>
            <a:ext cx="6567827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AU" sz="8000" cap="none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TITLE LINE </a:t>
            </a:r>
            <a:endParaRPr/>
          </a:p>
        </p:txBody>
      </p:sp>
      <p:sp>
        <p:nvSpPr>
          <p:cNvPr id="303" name="Google Shape;303;p57"/>
          <p:cNvSpPr txBox="1"/>
          <p:nvPr/>
        </p:nvSpPr>
        <p:spPr>
          <a:xfrm>
            <a:off x="683079" y="2560796"/>
            <a:ext cx="519622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AU" sz="2000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SUBTITLE TEXT LINE 1</a:t>
            </a:r>
            <a:endParaRPr/>
          </a:p>
        </p:txBody>
      </p:sp>
      <p:sp>
        <p:nvSpPr>
          <p:cNvPr id="304" name="Google Shape;304;p57"/>
          <p:cNvSpPr/>
          <p:nvPr/>
        </p:nvSpPr>
        <p:spPr>
          <a:xfrm>
            <a:off x="1" y="9625"/>
            <a:ext cx="12191999" cy="5480417"/>
          </a:xfrm>
          <a:prstGeom prst="rect">
            <a:avLst/>
          </a:prstGeom>
          <a:gradFill>
            <a:gsLst>
              <a:gs pos="0">
                <a:schemeClr val="accent1"/>
              </a:gs>
              <a:gs pos="85000">
                <a:schemeClr val="accent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A233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5" name="Google Shape;305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09750" y="569875"/>
            <a:ext cx="4398075" cy="4398075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57"/>
          <p:cNvSpPr txBox="1"/>
          <p:nvPr/>
        </p:nvSpPr>
        <p:spPr>
          <a:xfrm>
            <a:off x="555061" y="2002098"/>
            <a:ext cx="73698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AU" sz="4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Update from DOwnunder</a:t>
            </a:r>
            <a:br>
              <a:rPr b="1" lang="en-AU" sz="4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1" lang="en-AU" sz="4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(Australia)</a:t>
            </a:r>
            <a:endParaRPr/>
          </a:p>
        </p:txBody>
      </p:sp>
      <p:sp>
        <p:nvSpPr>
          <p:cNvPr id="307" name="Google Shape;307;p57"/>
          <p:cNvSpPr txBox="1"/>
          <p:nvPr/>
        </p:nvSpPr>
        <p:spPr>
          <a:xfrm>
            <a:off x="632723" y="4033933"/>
            <a:ext cx="64125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2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Torsten Seemann</a:t>
            </a:r>
            <a:br>
              <a:rPr lang="en-AU" sz="2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AU" sz="2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MELBOURNE, VICTORIA, AUSTRALIA</a:t>
            </a:r>
            <a:endParaRPr sz="2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08" name="Google Shape;308;p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63346" y="5704264"/>
            <a:ext cx="2806921" cy="9347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66"/>
          <p:cNvSpPr txBox="1"/>
          <p:nvPr>
            <p:ph type="title"/>
          </p:nvPr>
        </p:nvSpPr>
        <p:spPr>
          <a:xfrm>
            <a:off x="609600" y="274638"/>
            <a:ext cx="10972800" cy="1143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/>
              <a:t>ABPHM - 2013 - Hinxton, UK</a:t>
            </a:r>
            <a:endParaRPr/>
          </a:p>
        </p:txBody>
      </p:sp>
      <p:pic>
        <p:nvPicPr>
          <p:cNvPr id="384" name="Google Shape;384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52166" y="1720833"/>
            <a:ext cx="2900648" cy="341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20467" y="1720833"/>
            <a:ext cx="3479800" cy="3416300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66"/>
          <p:cNvSpPr txBox="1"/>
          <p:nvPr/>
        </p:nvSpPr>
        <p:spPr>
          <a:xfrm>
            <a:off x="1720467" y="5319067"/>
            <a:ext cx="3556000" cy="8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4000">
                <a:latin typeface="Raleway"/>
                <a:ea typeface="Raleway"/>
                <a:cs typeface="Raleway"/>
                <a:sym typeface="Raleway"/>
              </a:rPr>
              <a:t>Eric Brown</a:t>
            </a:r>
            <a:endParaRPr sz="40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87" name="Google Shape;387;p66"/>
          <p:cNvSpPr txBox="1"/>
          <p:nvPr/>
        </p:nvSpPr>
        <p:spPr>
          <a:xfrm>
            <a:off x="6702267" y="5319067"/>
            <a:ext cx="4097200" cy="8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4000">
                <a:latin typeface="Raleway"/>
                <a:ea typeface="Raleway"/>
                <a:cs typeface="Raleway"/>
                <a:sym typeface="Raleway"/>
              </a:rPr>
              <a:t>Steve Musser</a:t>
            </a:r>
            <a:endParaRPr sz="4000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67"/>
          <p:cNvSpPr txBox="1"/>
          <p:nvPr>
            <p:ph type="title"/>
          </p:nvPr>
        </p:nvSpPr>
        <p:spPr>
          <a:xfrm>
            <a:off x="609600" y="274638"/>
            <a:ext cx="10972800" cy="1143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/>
              <a:t>7th GMI - 2014 - York, UK</a:t>
            </a:r>
            <a:endParaRPr/>
          </a:p>
        </p:txBody>
      </p:sp>
      <p:pic>
        <p:nvPicPr>
          <p:cNvPr id="393" name="Google Shape;393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5777117" y="1785846"/>
            <a:ext cx="2569867" cy="253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67"/>
          <p:cNvPicPr preferRelativeResize="0"/>
          <p:nvPr/>
        </p:nvPicPr>
        <p:blipFill rotWithShape="1">
          <a:blip r:embed="rId4">
            <a:alphaModFix/>
          </a:blip>
          <a:srcRect b="22522" l="4879" r="58294" t="0"/>
          <a:stretch/>
        </p:blipFill>
        <p:spPr>
          <a:xfrm>
            <a:off x="478317" y="1781601"/>
            <a:ext cx="2420469" cy="2546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6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87600" y="1769759"/>
            <a:ext cx="2569867" cy="2569867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67"/>
          <p:cNvSpPr txBox="1"/>
          <p:nvPr/>
        </p:nvSpPr>
        <p:spPr>
          <a:xfrm>
            <a:off x="644700" y="4691533"/>
            <a:ext cx="2627600" cy="17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4000">
                <a:latin typeface="Raleway"/>
                <a:ea typeface="Raleway"/>
                <a:cs typeface="Raleway"/>
                <a:sym typeface="Raleway"/>
              </a:rPr>
              <a:t>Marc</a:t>
            </a:r>
            <a:endParaRPr sz="4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4000">
                <a:latin typeface="Raleway"/>
                <a:ea typeface="Raleway"/>
                <a:cs typeface="Raleway"/>
                <a:sym typeface="Raleway"/>
              </a:rPr>
              <a:t>Allard</a:t>
            </a:r>
            <a:endParaRPr sz="40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97" name="Google Shape;397;p67"/>
          <p:cNvSpPr txBox="1"/>
          <p:nvPr/>
        </p:nvSpPr>
        <p:spPr>
          <a:xfrm>
            <a:off x="3149425" y="4691525"/>
            <a:ext cx="2627700" cy="17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4000">
                <a:latin typeface="Raleway"/>
                <a:ea typeface="Raleway"/>
                <a:cs typeface="Raleway"/>
                <a:sym typeface="Raleway"/>
              </a:rPr>
              <a:t>Ruth</a:t>
            </a:r>
            <a:br>
              <a:rPr lang="en-AU" sz="4000">
                <a:latin typeface="Raleway"/>
                <a:ea typeface="Raleway"/>
                <a:cs typeface="Raleway"/>
                <a:sym typeface="Raleway"/>
              </a:rPr>
            </a:br>
            <a:r>
              <a:rPr lang="en-AU" sz="4000">
                <a:latin typeface="Raleway"/>
                <a:ea typeface="Raleway"/>
                <a:cs typeface="Raleway"/>
                <a:sym typeface="Raleway"/>
              </a:rPr>
              <a:t>Timme</a:t>
            </a:r>
            <a:endParaRPr sz="40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98" name="Google Shape;398;p67"/>
          <p:cNvSpPr txBox="1"/>
          <p:nvPr/>
        </p:nvSpPr>
        <p:spPr>
          <a:xfrm>
            <a:off x="5748200" y="4609833"/>
            <a:ext cx="2627700" cy="17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4000">
                <a:latin typeface="Raleway"/>
                <a:ea typeface="Raleway"/>
                <a:cs typeface="Raleway"/>
                <a:sym typeface="Raleway"/>
              </a:rPr>
              <a:t>Bill</a:t>
            </a:r>
            <a:br>
              <a:rPr lang="en-AU" sz="4000">
                <a:latin typeface="Raleway"/>
                <a:ea typeface="Raleway"/>
                <a:cs typeface="Raleway"/>
                <a:sym typeface="Raleway"/>
              </a:rPr>
            </a:br>
            <a:r>
              <a:rPr lang="en-AU" sz="4000">
                <a:latin typeface="Raleway"/>
                <a:ea typeface="Raleway"/>
                <a:cs typeface="Raleway"/>
                <a:sym typeface="Raleway"/>
              </a:rPr>
              <a:t>Klimke </a:t>
            </a:r>
            <a:endParaRPr sz="40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399" name="Google Shape;399;p6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66625" y="1785850"/>
            <a:ext cx="2569850" cy="2569850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67"/>
          <p:cNvSpPr txBox="1"/>
          <p:nvPr/>
        </p:nvSpPr>
        <p:spPr>
          <a:xfrm>
            <a:off x="8672225" y="4691533"/>
            <a:ext cx="2627700" cy="17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4000">
                <a:latin typeface="Raleway"/>
                <a:ea typeface="Raleway"/>
                <a:cs typeface="Raleway"/>
                <a:sym typeface="Raleway"/>
              </a:rPr>
              <a:t>Martin</a:t>
            </a:r>
            <a:br>
              <a:rPr lang="en-AU" sz="4000">
                <a:latin typeface="Raleway"/>
                <a:ea typeface="Raleway"/>
                <a:cs typeface="Raleway"/>
                <a:sym typeface="Raleway"/>
              </a:rPr>
            </a:br>
            <a:r>
              <a:rPr lang="en-AU" sz="4000">
                <a:latin typeface="Raleway"/>
                <a:ea typeface="Raleway"/>
                <a:cs typeface="Raleway"/>
                <a:sym typeface="Raleway"/>
              </a:rPr>
              <a:t>Shumway</a:t>
            </a:r>
            <a:endParaRPr sz="4000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68"/>
          <p:cNvSpPr txBox="1"/>
          <p:nvPr>
            <p:ph type="title"/>
          </p:nvPr>
        </p:nvSpPr>
        <p:spPr>
          <a:xfrm>
            <a:off x="609600" y="274638"/>
            <a:ext cx="10972800" cy="1143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4400"/>
              <a:t>ASM NGS + GT  - 2015 - Washington DC</a:t>
            </a:r>
            <a:endParaRPr sz="4400"/>
          </a:p>
        </p:txBody>
      </p:sp>
      <p:pic>
        <p:nvPicPr>
          <p:cNvPr id="406" name="Google Shape;406;p68"/>
          <p:cNvPicPr preferRelativeResize="0"/>
          <p:nvPr/>
        </p:nvPicPr>
        <p:blipFill rotWithShape="1">
          <a:blip r:embed="rId3">
            <a:alphaModFix/>
          </a:blip>
          <a:srcRect b="19529" l="15483" r="10150" t="10092"/>
          <a:stretch/>
        </p:blipFill>
        <p:spPr>
          <a:xfrm>
            <a:off x="1102967" y="1798867"/>
            <a:ext cx="2587667" cy="3012200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68"/>
          <p:cNvSpPr txBox="1"/>
          <p:nvPr/>
        </p:nvSpPr>
        <p:spPr>
          <a:xfrm>
            <a:off x="1083000" y="4811067"/>
            <a:ext cx="2627600" cy="17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4000">
                <a:latin typeface="Raleway"/>
                <a:ea typeface="Raleway"/>
                <a:cs typeface="Raleway"/>
                <a:sym typeface="Raleway"/>
              </a:rPr>
              <a:t>Errol</a:t>
            </a:r>
            <a:br>
              <a:rPr lang="en-AU" sz="4000">
                <a:latin typeface="Raleway"/>
                <a:ea typeface="Raleway"/>
                <a:cs typeface="Raleway"/>
                <a:sym typeface="Raleway"/>
              </a:rPr>
            </a:br>
            <a:r>
              <a:rPr lang="en-AU" sz="4000">
                <a:latin typeface="Raleway"/>
                <a:ea typeface="Raleway"/>
                <a:cs typeface="Raleway"/>
                <a:sym typeface="Raleway"/>
              </a:rPr>
              <a:t>Strain</a:t>
            </a:r>
            <a:endParaRPr sz="40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08" name="Google Shape;408;p68"/>
          <p:cNvSpPr txBox="1"/>
          <p:nvPr/>
        </p:nvSpPr>
        <p:spPr>
          <a:xfrm>
            <a:off x="4408900" y="1798867"/>
            <a:ext cx="7260000" cy="44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4000">
                <a:latin typeface="Raleway"/>
                <a:ea typeface="Raleway"/>
                <a:cs typeface="Raleway"/>
                <a:sym typeface="Raleway"/>
              </a:rPr>
              <a:t>“We promise to submit some </a:t>
            </a:r>
            <a:r>
              <a:rPr i="1" lang="en-AU" sz="4000">
                <a:latin typeface="Raleway"/>
                <a:ea typeface="Raleway"/>
                <a:cs typeface="Raleway"/>
                <a:sym typeface="Raleway"/>
              </a:rPr>
              <a:t>Listeria</a:t>
            </a:r>
            <a:r>
              <a:rPr lang="en-AU" sz="4000">
                <a:latin typeface="Raleway"/>
                <a:ea typeface="Raleway"/>
                <a:cs typeface="Raleway"/>
                <a:sym typeface="Raleway"/>
              </a:rPr>
              <a:t> genomes to GenomeTrakr within a year”</a:t>
            </a:r>
            <a:endParaRPr sz="40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409" name="Google Shape;409;p68"/>
          <p:cNvPicPr preferRelativeResize="0"/>
          <p:nvPr/>
        </p:nvPicPr>
        <p:blipFill rotWithShape="1">
          <a:blip r:embed="rId4">
            <a:alphaModFix/>
          </a:blip>
          <a:srcRect b="5962" l="0" r="0" t="0"/>
          <a:stretch/>
        </p:blipFill>
        <p:spPr>
          <a:xfrm>
            <a:off x="5108453" y="4203300"/>
            <a:ext cx="5652400" cy="17936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69"/>
          <p:cNvSpPr txBox="1"/>
          <p:nvPr>
            <p:ph type="title"/>
          </p:nvPr>
        </p:nvSpPr>
        <p:spPr>
          <a:xfrm>
            <a:off x="609600" y="274638"/>
            <a:ext cx="10972800" cy="1143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4400"/>
              <a:t>ASM NGS + GenomeTrakr - 2015 - Washington</a:t>
            </a:r>
            <a:endParaRPr sz="4400"/>
          </a:p>
        </p:txBody>
      </p:sp>
      <p:pic>
        <p:nvPicPr>
          <p:cNvPr id="415" name="Google Shape;415;p69"/>
          <p:cNvPicPr preferRelativeResize="0"/>
          <p:nvPr/>
        </p:nvPicPr>
        <p:blipFill rotWithShape="1">
          <a:blip r:embed="rId3">
            <a:alphaModFix/>
          </a:blip>
          <a:srcRect b="19529" l="15483" r="10150" t="10092"/>
          <a:stretch/>
        </p:blipFill>
        <p:spPr>
          <a:xfrm>
            <a:off x="1102967" y="1798867"/>
            <a:ext cx="2587667" cy="3012200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69"/>
          <p:cNvSpPr txBox="1"/>
          <p:nvPr/>
        </p:nvSpPr>
        <p:spPr>
          <a:xfrm>
            <a:off x="1083000" y="4811067"/>
            <a:ext cx="2627600" cy="17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4000">
                <a:latin typeface="Raleway"/>
                <a:ea typeface="Raleway"/>
                <a:cs typeface="Raleway"/>
                <a:sym typeface="Raleway"/>
              </a:rPr>
              <a:t>Errol</a:t>
            </a:r>
            <a:br>
              <a:rPr lang="en-AU" sz="4000">
                <a:latin typeface="Raleway"/>
                <a:ea typeface="Raleway"/>
                <a:cs typeface="Raleway"/>
                <a:sym typeface="Raleway"/>
              </a:rPr>
            </a:br>
            <a:r>
              <a:rPr lang="en-AU" sz="4000">
                <a:latin typeface="Raleway"/>
                <a:ea typeface="Raleway"/>
                <a:cs typeface="Raleway"/>
                <a:sym typeface="Raleway"/>
              </a:rPr>
              <a:t>Strain</a:t>
            </a:r>
            <a:endParaRPr sz="40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17" name="Google Shape;417;p69"/>
          <p:cNvSpPr txBox="1"/>
          <p:nvPr/>
        </p:nvSpPr>
        <p:spPr>
          <a:xfrm>
            <a:off x="4408900" y="1798867"/>
            <a:ext cx="7260000" cy="44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4000">
                <a:latin typeface="Raleway"/>
                <a:ea typeface="Raleway"/>
                <a:cs typeface="Raleway"/>
                <a:sym typeface="Raleway"/>
              </a:rPr>
              <a:t>“We promise to submit some </a:t>
            </a:r>
            <a:r>
              <a:rPr i="1" lang="en-AU" sz="4000">
                <a:latin typeface="Raleway"/>
                <a:ea typeface="Raleway"/>
                <a:cs typeface="Raleway"/>
                <a:sym typeface="Raleway"/>
              </a:rPr>
              <a:t>Listeria</a:t>
            </a:r>
            <a:r>
              <a:rPr lang="en-AU" sz="4000">
                <a:latin typeface="Raleway"/>
                <a:ea typeface="Raleway"/>
                <a:cs typeface="Raleway"/>
                <a:sym typeface="Raleway"/>
              </a:rPr>
              <a:t> genomes to GenomeTrakr within a year”</a:t>
            </a:r>
            <a:endParaRPr sz="40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418" name="Google Shape;418;p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29034" y="4362800"/>
            <a:ext cx="7584333" cy="18676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" name="Google Shape;423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1650" y="152400"/>
            <a:ext cx="11188700" cy="6553200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70"/>
          <p:cNvSpPr/>
          <p:nvPr/>
        </p:nvSpPr>
        <p:spPr>
          <a:xfrm>
            <a:off x="2447467" y="509900"/>
            <a:ext cx="4002800" cy="4208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" name="Google Shape;429;p71"/>
          <p:cNvGrpSpPr/>
          <p:nvPr/>
        </p:nvGrpSpPr>
        <p:grpSpPr>
          <a:xfrm>
            <a:off x="573243" y="382425"/>
            <a:ext cx="11102831" cy="6088000"/>
            <a:chOff x="3818050" y="1192600"/>
            <a:chExt cx="5325950" cy="3355626"/>
          </a:xfrm>
        </p:grpSpPr>
        <p:pic>
          <p:nvPicPr>
            <p:cNvPr id="430" name="Google Shape;430;p71"/>
            <p:cNvPicPr preferRelativeResize="0"/>
            <p:nvPr/>
          </p:nvPicPr>
          <p:blipFill rotWithShape="1">
            <a:blip r:embed="rId3">
              <a:alphaModFix/>
            </a:blip>
            <a:srcRect b="16184" l="0" r="59630" t="0"/>
            <a:stretch/>
          </p:blipFill>
          <p:spPr>
            <a:xfrm>
              <a:off x="6240425" y="1192600"/>
              <a:ext cx="2903575" cy="33556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1" name="Google Shape;431;p71"/>
            <p:cNvPicPr preferRelativeResize="0"/>
            <p:nvPr/>
          </p:nvPicPr>
          <p:blipFill rotWithShape="1">
            <a:blip r:embed="rId3">
              <a:alphaModFix/>
            </a:blip>
            <a:srcRect b="16184" l="72281" r="0" t="0"/>
            <a:stretch/>
          </p:blipFill>
          <p:spPr>
            <a:xfrm>
              <a:off x="3818050" y="1192600"/>
              <a:ext cx="1993626" cy="3355626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432" name="Google Shape;432;p71"/>
          <p:cNvCxnSpPr/>
          <p:nvPr/>
        </p:nvCxnSpPr>
        <p:spPr>
          <a:xfrm flipH="1" rot="10800000">
            <a:off x="2829867" y="2154033"/>
            <a:ext cx="6922000" cy="34420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433" name="Google Shape;433;p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73534" y="2982833"/>
            <a:ext cx="3709034" cy="2116134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34" name="Google Shape;434;p71"/>
          <p:cNvSpPr txBox="1"/>
          <p:nvPr/>
        </p:nvSpPr>
        <p:spPr>
          <a:xfrm>
            <a:off x="4028133" y="2498467"/>
            <a:ext cx="3709200" cy="35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AU" sz="1900">
                <a:latin typeface="Times New Roman"/>
                <a:ea typeface="Times New Roman"/>
                <a:cs typeface="Times New Roman"/>
                <a:sym typeface="Times New Roman"/>
              </a:rPr>
              <a:t>180 x Listeria monocytogenes</a:t>
            </a:r>
            <a:endParaRPr i="1" sz="19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72"/>
          <p:cNvSpPr txBox="1"/>
          <p:nvPr>
            <p:ph type="title"/>
          </p:nvPr>
        </p:nvSpPr>
        <p:spPr>
          <a:xfrm>
            <a:off x="609600" y="274638"/>
            <a:ext cx="10972800" cy="1143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/>
              <a:t>Nightly updates to find new matches</a:t>
            </a:r>
            <a:endParaRPr/>
          </a:p>
        </p:txBody>
      </p:sp>
      <p:pic>
        <p:nvPicPr>
          <p:cNvPr id="440" name="Google Shape;440;p72"/>
          <p:cNvPicPr preferRelativeResize="0"/>
          <p:nvPr/>
        </p:nvPicPr>
        <p:blipFill rotWithShape="1">
          <a:blip r:embed="rId3">
            <a:alphaModFix/>
          </a:blip>
          <a:srcRect b="0" l="0" r="66683" t="19607"/>
          <a:stretch/>
        </p:blipFill>
        <p:spPr>
          <a:xfrm>
            <a:off x="5573400" y="1557350"/>
            <a:ext cx="2699533" cy="4890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72"/>
          <p:cNvPicPr preferRelativeResize="0"/>
          <p:nvPr/>
        </p:nvPicPr>
        <p:blipFill rotWithShape="1">
          <a:blip r:embed="rId3">
            <a:alphaModFix/>
          </a:blip>
          <a:srcRect b="25855" l="55193" r="0" t="29720"/>
          <a:stretch/>
        </p:blipFill>
        <p:spPr>
          <a:xfrm>
            <a:off x="8349400" y="1733600"/>
            <a:ext cx="3630467" cy="2702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72"/>
          <p:cNvPicPr preferRelativeResize="0"/>
          <p:nvPr/>
        </p:nvPicPr>
        <p:blipFill rotWithShape="1">
          <a:blip r:embed="rId4">
            <a:alphaModFix/>
          </a:blip>
          <a:srcRect b="19289" l="0" r="8575" t="0"/>
          <a:stretch/>
        </p:blipFill>
        <p:spPr>
          <a:xfrm>
            <a:off x="3127450" y="1733600"/>
            <a:ext cx="2321767" cy="206506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3" name="Google Shape;443;p72"/>
          <p:cNvGrpSpPr/>
          <p:nvPr/>
        </p:nvGrpSpPr>
        <p:grpSpPr>
          <a:xfrm>
            <a:off x="415633" y="1933250"/>
            <a:ext cx="2587667" cy="4315000"/>
            <a:chOff x="2485700" y="1448375"/>
            <a:chExt cx="1940750" cy="3236250"/>
          </a:xfrm>
        </p:grpSpPr>
        <p:pic>
          <p:nvPicPr>
            <p:cNvPr id="444" name="Google Shape;444;p72"/>
            <p:cNvPicPr preferRelativeResize="0"/>
            <p:nvPr/>
          </p:nvPicPr>
          <p:blipFill rotWithShape="1">
            <a:blip r:embed="rId5">
              <a:alphaModFix/>
            </a:blip>
            <a:srcRect b="7408" l="15483" r="10150" t="10089"/>
            <a:stretch/>
          </p:blipFill>
          <p:spPr>
            <a:xfrm>
              <a:off x="2485700" y="1448375"/>
              <a:ext cx="1940750" cy="26482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5" name="Google Shape;445;p72"/>
            <p:cNvSpPr txBox="1"/>
            <p:nvPr/>
          </p:nvSpPr>
          <p:spPr>
            <a:xfrm>
              <a:off x="2485750" y="4096625"/>
              <a:ext cx="1940700" cy="58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AU" sz="2400">
                  <a:latin typeface="Raleway"/>
                  <a:ea typeface="Raleway"/>
                  <a:cs typeface="Raleway"/>
                  <a:sym typeface="Raleway"/>
                </a:rPr>
                <a:t>Errol Strain (CFSAN)</a:t>
              </a:r>
              <a:endParaRPr sz="2400"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pic>
        <p:nvPicPr>
          <p:cNvPr id="446" name="Google Shape;446;p7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127833" y="4522700"/>
            <a:ext cx="1987820" cy="197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7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734300" y="1757016"/>
            <a:ext cx="1786467" cy="1472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72"/>
          <p:cNvPicPr preferRelativeResize="0"/>
          <p:nvPr/>
        </p:nvPicPr>
        <p:blipFill rotWithShape="1">
          <a:blip r:embed="rId8">
            <a:alphaModFix/>
          </a:blip>
          <a:srcRect b="0" l="21872" r="8271" t="0"/>
          <a:stretch/>
        </p:blipFill>
        <p:spPr>
          <a:xfrm>
            <a:off x="3858233" y="4074000"/>
            <a:ext cx="2065033" cy="197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" name="Google Shape;453;p73"/>
          <p:cNvPicPr preferRelativeResize="0"/>
          <p:nvPr/>
        </p:nvPicPr>
        <p:blipFill rotWithShape="1">
          <a:blip r:embed="rId3">
            <a:alphaModFix/>
          </a:blip>
          <a:srcRect b="62454" l="44903" r="0" t="0"/>
          <a:stretch/>
        </p:blipFill>
        <p:spPr>
          <a:xfrm>
            <a:off x="48567" y="815833"/>
            <a:ext cx="12094872" cy="54812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8" name="Google Shape;458;p74"/>
          <p:cNvCxnSpPr/>
          <p:nvPr/>
        </p:nvCxnSpPr>
        <p:spPr>
          <a:xfrm flipH="1">
            <a:off x="3072100" y="2562200"/>
            <a:ext cx="4729200" cy="2434800"/>
          </a:xfrm>
          <a:prstGeom prst="straightConnector1">
            <a:avLst/>
          </a:prstGeom>
          <a:noFill/>
          <a:ln cap="flat" cmpd="sng" w="38100">
            <a:solidFill>
              <a:srgbClr val="93C47D"/>
            </a:solidFill>
            <a:prstDash val="solid"/>
            <a:round/>
            <a:headEnd len="med" w="med" type="none"/>
            <a:tailEnd len="med" w="med" type="triangle"/>
          </a:ln>
        </p:spPr>
      </p:cxnSp>
      <p:grpSp>
        <p:nvGrpSpPr>
          <p:cNvPr id="459" name="Google Shape;459;p74"/>
          <p:cNvGrpSpPr/>
          <p:nvPr/>
        </p:nvGrpSpPr>
        <p:grpSpPr>
          <a:xfrm>
            <a:off x="573243" y="382425"/>
            <a:ext cx="11102831" cy="6088000"/>
            <a:chOff x="3818050" y="1192600"/>
            <a:chExt cx="5325950" cy="3355626"/>
          </a:xfrm>
        </p:grpSpPr>
        <p:pic>
          <p:nvPicPr>
            <p:cNvPr id="460" name="Google Shape;460;p74"/>
            <p:cNvPicPr preferRelativeResize="0"/>
            <p:nvPr/>
          </p:nvPicPr>
          <p:blipFill rotWithShape="1">
            <a:blip r:embed="rId3">
              <a:alphaModFix/>
            </a:blip>
            <a:srcRect b="16184" l="0" r="59630" t="0"/>
            <a:stretch/>
          </p:blipFill>
          <p:spPr>
            <a:xfrm>
              <a:off x="6240425" y="1192600"/>
              <a:ext cx="2903575" cy="33556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1" name="Google Shape;461;p74"/>
            <p:cNvPicPr preferRelativeResize="0"/>
            <p:nvPr/>
          </p:nvPicPr>
          <p:blipFill rotWithShape="1">
            <a:blip r:embed="rId3">
              <a:alphaModFix/>
            </a:blip>
            <a:srcRect b="16184" l="72281" r="0" t="0"/>
            <a:stretch/>
          </p:blipFill>
          <p:spPr>
            <a:xfrm>
              <a:off x="3818050" y="1192600"/>
              <a:ext cx="1993626" cy="335562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62" name="Google Shape;462;p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49743" y="2083277"/>
            <a:ext cx="2497501" cy="2497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Google Shape;467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8800" y="122733"/>
            <a:ext cx="10541934" cy="6537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58"/>
          <p:cNvSpPr txBox="1"/>
          <p:nvPr>
            <p:ph type="title"/>
          </p:nvPr>
        </p:nvSpPr>
        <p:spPr>
          <a:xfrm>
            <a:off x="831850" y="1709753"/>
            <a:ext cx="10515600" cy="3486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/>
              <a:t>Who am I representing?</a:t>
            </a:r>
            <a:endParaRPr/>
          </a:p>
        </p:txBody>
      </p:sp>
      <p:sp>
        <p:nvSpPr>
          <p:cNvPr id="315" name="Google Shape;315;p58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76"/>
          <p:cNvSpPr txBox="1"/>
          <p:nvPr>
            <p:ph idx="4294967295" type="body"/>
          </p:nvPr>
        </p:nvSpPr>
        <p:spPr>
          <a:xfrm>
            <a:off x="415600" y="1549333"/>
            <a:ext cx="60716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558800" lvl="0" marL="609600" rtl="0" algn="l">
              <a:spcBef>
                <a:spcPts val="800"/>
              </a:spcBef>
              <a:spcAft>
                <a:spcPts val="0"/>
              </a:spcAft>
              <a:buSzPts val="4000"/>
              <a:buChar char="∷"/>
            </a:pPr>
            <a:r>
              <a:rPr lang="en-AU"/>
              <a:t>FIXME</a:t>
            </a:r>
            <a:endParaRPr/>
          </a:p>
        </p:txBody>
      </p:sp>
      <p:pic>
        <p:nvPicPr>
          <p:cNvPr id="473" name="Google Shape;473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9068" y="550201"/>
            <a:ext cx="11693832" cy="4905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77"/>
          <p:cNvSpPr txBox="1"/>
          <p:nvPr>
            <p:ph type="title"/>
          </p:nvPr>
        </p:nvSpPr>
        <p:spPr>
          <a:xfrm>
            <a:off x="831850" y="1709753"/>
            <a:ext cx="10515600" cy="3486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/>
              <a:t>PHL changes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/>
              <a:t>since 2022</a:t>
            </a:r>
            <a:endParaRPr/>
          </a:p>
        </p:txBody>
      </p:sp>
      <p:sp>
        <p:nvSpPr>
          <p:cNvPr id="480" name="Google Shape;480;p77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78"/>
          <p:cNvSpPr txBox="1"/>
          <p:nvPr>
            <p:ph type="title"/>
          </p:nvPr>
        </p:nvSpPr>
        <p:spPr>
          <a:xfrm>
            <a:off x="415600" y="311433"/>
            <a:ext cx="11360700" cy="1045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/>
              <a:t>We got a new logo</a:t>
            </a:r>
            <a:endParaRPr/>
          </a:p>
        </p:txBody>
      </p:sp>
      <p:sp>
        <p:nvSpPr>
          <p:cNvPr id="487" name="Google Shape;487;p78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pic>
        <p:nvPicPr>
          <p:cNvPr id="488" name="Google Shape;488;p78"/>
          <p:cNvPicPr preferRelativeResize="0"/>
          <p:nvPr/>
        </p:nvPicPr>
        <p:blipFill rotWithShape="1">
          <a:blip r:embed="rId3">
            <a:alphaModFix/>
          </a:blip>
          <a:srcRect b="0" l="0" r="84779" t="0"/>
          <a:stretch/>
        </p:blipFill>
        <p:spPr>
          <a:xfrm>
            <a:off x="8364125" y="1145875"/>
            <a:ext cx="3664174" cy="4981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7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2425" y="1580400"/>
            <a:ext cx="3664184" cy="4546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7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32750" y="3273812"/>
            <a:ext cx="2424351" cy="1160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79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pic>
        <p:nvPicPr>
          <p:cNvPr id="497" name="Google Shape;497;p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3737" y="2304125"/>
            <a:ext cx="8052725" cy="452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" name="Google Shape;498;p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8375" y="0"/>
            <a:ext cx="11135225" cy="2304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80"/>
          <p:cNvSpPr txBox="1"/>
          <p:nvPr>
            <p:ph type="title"/>
          </p:nvPr>
        </p:nvSpPr>
        <p:spPr>
          <a:xfrm>
            <a:off x="831850" y="1709753"/>
            <a:ext cx="10515600" cy="3486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/>
              <a:t>Institute changes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/>
              <a:t>since 2022</a:t>
            </a:r>
            <a:endParaRPr/>
          </a:p>
        </p:txBody>
      </p:sp>
      <p:sp>
        <p:nvSpPr>
          <p:cNvPr id="505" name="Google Shape;505;p80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8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pic>
        <p:nvPicPr>
          <p:cNvPr id="512" name="Google Shape;512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81525"/>
            <a:ext cx="7422776" cy="252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81"/>
          <p:cNvPicPr preferRelativeResize="0"/>
          <p:nvPr/>
        </p:nvPicPr>
        <p:blipFill rotWithShape="1">
          <a:blip r:embed="rId4">
            <a:alphaModFix/>
          </a:blip>
          <a:srcRect b="0" l="2569" r="1193" t="0"/>
          <a:stretch/>
        </p:blipFill>
        <p:spPr>
          <a:xfrm>
            <a:off x="-163700" y="3585825"/>
            <a:ext cx="12192000" cy="220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p8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01800" y="181525"/>
            <a:ext cx="3758193" cy="2523750"/>
          </a:xfrm>
          <a:prstGeom prst="rect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15" name="Google Shape;515;p81"/>
          <p:cNvSpPr txBox="1"/>
          <p:nvPr/>
        </p:nvSpPr>
        <p:spPr>
          <a:xfrm>
            <a:off x="8390975" y="2774050"/>
            <a:ext cx="3247500" cy="38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2400">
                <a:latin typeface="Raleway"/>
                <a:ea typeface="Raleway"/>
                <a:cs typeface="Raleway"/>
                <a:sym typeface="Raleway"/>
              </a:rPr>
              <a:t>Asia/Pacific/Oceania</a:t>
            </a:r>
            <a:endParaRPr sz="2400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8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pic>
        <p:nvPicPr>
          <p:cNvPr id="522" name="Google Shape;522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600" y="1356925"/>
            <a:ext cx="9972325" cy="498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09260" y="205610"/>
            <a:ext cx="4708150" cy="2961825"/>
          </a:xfrm>
          <a:prstGeom prst="rect">
            <a:avLst/>
          </a:prstGeom>
          <a:noFill/>
          <a:ln>
            <a:noFill/>
          </a:ln>
        </p:spPr>
      </p:pic>
      <p:sp>
        <p:nvSpPr>
          <p:cNvPr id="524" name="Google Shape;524;p82"/>
          <p:cNvSpPr txBox="1"/>
          <p:nvPr>
            <p:ph type="title"/>
          </p:nvPr>
        </p:nvSpPr>
        <p:spPr>
          <a:xfrm>
            <a:off x="415600" y="311433"/>
            <a:ext cx="11360700" cy="1045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AU"/>
              <a:t>PulseNet Asia Pacific lead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83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pic>
        <p:nvPicPr>
          <p:cNvPr id="531" name="Google Shape;531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9890" y="230375"/>
            <a:ext cx="11252224" cy="259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8750" y="3084725"/>
            <a:ext cx="12192000" cy="36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84"/>
          <p:cNvSpPr txBox="1"/>
          <p:nvPr>
            <p:ph type="title"/>
          </p:nvPr>
        </p:nvSpPr>
        <p:spPr>
          <a:xfrm>
            <a:off x="609600" y="274638"/>
            <a:ext cx="10972800" cy="1143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AU"/>
              <a:t>Hosting GMI 2025 in Melbourne! </a:t>
            </a:r>
            <a:endParaRPr/>
          </a:p>
        </p:txBody>
      </p:sp>
      <p:sp>
        <p:nvSpPr>
          <p:cNvPr id="539" name="Google Shape;539;p84"/>
          <p:cNvSpPr txBox="1"/>
          <p:nvPr>
            <p:ph idx="12" type="sldNum"/>
          </p:nvPr>
        </p:nvSpPr>
        <p:spPr>
          <a:xfrm>
            <a:off x="11409055" y="6333134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pic>
        <p:nvPicPr>
          <p:cNvPr id="540" name="Google Shape;540;p84"/>
          <p:cNvPicPr preferRelativeResize="0"/>
          <p:nvPr/>
        </p:nvPicPr>
        <p:blipFill rotWithShape="1">
          <a:blip r:embed="rId3">
            <a:alphaModFix/>
          </a:blip>
          <a:srcRect b="0" l="0" r="0" t="16457"/>
          <a:stretch/>
        </p:blipFill>
        <p:spPr>
          <a:xfrm>
            <a:off x="728475" y="1635823"/>
            <a:ext cx="3869675" cy="4566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1" name="Google Shape;541;p8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9725" y="1722738"/>
            <a:ext cx="6929128" cy="46103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85"/>
          <p:cNvSpPr txBox="1"/>
          <p:nvPr>
            <p:ph type="title"/>
          </p:nvPr>
        </p:nvSpPr>
        <p:spPr>
          <a:xfrm>
            <a:off x="831850" y="1709753"/>
            <a:ext cx="10515600" cy="3486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/>
              <a:t>National changes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/>
              <a:t>since 2022</a:t>
            </a:r>
            <a:endParaRPr/>
          </a:p>
        </p:txBody>
      </p:sp>
      <p:sp>
        <p:nvSpPr>
          <p:cNvPr id="548" name="Google Shape;548;p85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78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71225" y="3949775"/>
            <a:ext cx="847275" cy="84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86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AU"/>
              <a:t>AusTrakk 2.0 released!</a:t>
            </a:r>
            <a:endParaRPr/>
          </a:p>
        </p:txBody>
      </p:sp>
      <p:sp>
        <p:nvSpPr>
          <p:cNvPr id="555" name="Google Shape;555;p86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pic>
        <p:nvPicPr>
          <p:cNvPr id="556" name="Google Shape;556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4000" y="1690825"/>
            <a:ext cx="9502597" cy="5173525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p86"/>
          <p:cNvSpPr txBox="1"/>
          <p:nvPr/>
        </p:nvSpPr>
        <p:spPr>
          <a:xfrm>
            <a:off x="2508625" y="6193375"/>
            <a:ext cx="8405400" cy="4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2200">
                <a:solidFill>
                  <a:srgbClr val="67A93E"/>
                </a:solidFill>
                <a:latin typeface="Roboto"/>
                <a:ea typeface="Roboto"/>
                <a:cs typeface="Roboto"/>
                <a:sym typeface="Roboto"/>
              </a:rPr>
              <a:t>AusTrakka is Australia’s genomic surveillance platform</a:t>
            </a:r>
            <a:endParaRPr sz="2200">
              <a:solidFill>
                <a:srgbClr val="67A93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87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pic>
        <p:nvPicPr>
          <p:cNvPr id="564" name="Google Shape;564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7175" y="0"/>
            <a:ext cx="11887201" cy="5270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p87"/>
          <p:cNvPicPr preferRelativeResize="0"/>
          <p:nvPr/>
        </p:nvPicPr>
        <p:blipFill rotWithShape="1">
          <a:blip r:embed="rId4">
            <a:alphaModFix/>
          </a:blip>
          <a:srcRect b="16756" l="0" r="0" t="0"/>
          <a:stretch/>
        </p:blipFill>
        <p:spPr>
          <a:xfrm>
            <a:off x="6653850" y="4496475"/>
            <a:ext cx="5133105" cy="214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88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pic>
        <p:nvPicPr>
          <p:cNvPr id="572" name="Google Shape;572;p88"/>
          <p:cNvPicPr preferRelativeResize="0"/>
          <p:nvPr/>
        </p:nvPicPr>
        <p:blipFill rotWithShape="1">
          <a:blip r:embed="rId3">
            <a:alphaModFix/>
          </a:blip>
          <a:srcRect b="0" l="49942" r="0" t="0"/>
          <a:stretch/>
        </p:blipFill>
        <p:spPr>
          <a:xfrm>
            <a:off x="6686426" y="879650"/>
            <a:ext cx="5950525" cy="527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p8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743451"/>
            <a:ext cx="6450849" cy="2951250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88"/>
          <p:cNvSpPr txBox="1"/>
          <p:nvPr/>
        </p:nvSpPr>
        <p:spPr>
          <a:xfrm>
            <a:off x="293225" y="5900150"/>
            <a:ext cx="11735100" cy="8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AU" sz="4000">
                <a:solidFill>
                  <a:srgbClr val="980000"/>
                </a:solidFill>
                <a:latin typeface="Raleway"/>
                <a:ea typeface="Raleway"/>
                <a:cs typeface="Raleway"/>
                <a:sym typeface="Raleway"/>
              </a:rPr>
              <a:t>“It’s a long way to national disease control”</a:t>
            </a:r>
            <a:endParaRPr b="1" i="1" sz="4000">
              <a:solidFill>
                <a:srgbClr val="98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89"/>
          <p:cNvSpPr txBox="1"/>
          <p:nvPr>
            <p:ph type="title"/>
          </p:nvPr>
        </p:nvSpPr>
        <p:spPr>
          <a:xfrm>
            <a:off x="831850" y="1709753"/>
            <a:ext cx="10515600" cy="3486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/>
              <a:t>Data sharing</a:t>
            </a:r>
            <a:endParaRPr/>
          </a:p>
        </p:txBody>
      </p:sp>
      <p:sp>
        <p:nvSpPr>
          <p:cNvPr id="581" name="Google Shape;581;p89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90"/>
          <p:cNvSpPr txBox="1"/>
          <p:nvPr>
            <p:ph type="title"/>
          </p:nvPr>
        </p:nvSpPr>
        <p:spPr>
          <a:xfrm>
            <a:off x="609600" y="274638"/>
            <a:ext cx="10972800" cy="1143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AU"/>
              <a:t>Uploading to GenomeTrakr</a:t>
            </a:r>
            <a:endParaRPr/>
          </a:p>
        </p:txBody>
      </p:sp>
      <p:sp>
        <p:nvSpPr>
          <p:cNvPr id="588" name="Google Shape;588;p90"/>
          <p:cNvSpPr txBox="1"/>
          <p:nvPr>
            <p:ph idx="1" type="body"/>
          </p:nvPr>
        </p:nvSpPr>
        <p:spPr>
          <a:xfrm>
            <a:off x="609600" y="1600200"/>
            <a:ext cx="10972800" cy="4967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482600" lvl="0" marL="457200" rtl="0" algn="l">
              <a:spcBef>
                <a:spcPts val="800"/>
              </a:spcBef>
              <a:spcAft>
                <a:spcPts val="0"/>
              </a:spcAft>
              <a:buSzPts val="4000"/>
              <a:buChar char="●"/>
            </a:pPr>
            <a:r>
              <a:rPr b="1" lang="en-AU"/>
              <a:t>We fell behind but fixing this now!</a:t>
            </a:r>
            <a:endParaRPr b="1"/>
          </a:p>
          <a:p>
            <a:pPr indent="-431800" lvl="1" marL="914400" rtl="0" algn="l">
              <a:spcBef>
                <a:spcPts val="0"/>
              </a:spcBef>
              <a:spcAft>
                <a:spcPts val="0"/>
              </a:spcAft>
              <a:buSzPts val="3200"/>
              <a:buChar char="○"/>
            </a:pPr>
            <a:r>
              <a:rPr b="1" lang="en-AU"/>
              <a:t>5500 Salmonella</a:t>
            </a:r>
            <a:endParaRPr b="1"/>
          </a:p>
          <a:p>
            <a:pPr indent="-431800" lvl="1" marL="914400" rtl="0" algn="l">
              <a:spcBef>
                <a:spcPts val="0"/>
              </a:spcBef>
              <a:spcAft>
                <a:spcPts val="0"/>
              </a:spcAft>
              <a:buSzPts val="3200"/>
              <a:buChar char="○"/>
            </a:pPr>
            <a:r>
              <a:rPr b="1" lang="en-AU"/>
              <a:t>130 Listeria</a:t>
            </a:r>
            <a:endParaRPr b="1"/>
          </a:p>
          <a:p>
            <a:pPr indent="-431800" lvl="1" marL="914400" rtl="0" algn="l">
              <a:spcBef>
                <a:spcPts val="0"/>
              </a:spcBef>
              <a:spcAft>
                <a:spcPts val="0"/>
              </a:spcAft>
              <a:buSzPts val="3200"/>
              <a:buChar char="○"/>
            </a:pPr>
            <a:r>
              <a:rPr b="1" lang="en-AU"/>
              <a:t>Getting permission for more species</a:t>
            </a:r>
            <a:br>
              <a:rPr b="1" lang="en-AU"/>
            </a:br>
            <a:endParaRPr b="1"/>
          </a:p>
          <a:p>
            <a:pPr indent="-482600" lvl="0" marL="457200" rtl="0" algn="l">
              <a:spcBef>
                <a:spcPts val="0"/>
              </a:spcBef>
              <a:spcAft>
                <a:spcPts val="0"/>
              </a:spcAft>
              <a:buSzPts val="4000"/>
              <a:buChar char="●"/>
            </a:pPr>
            <a:r>
              <a:rPr b="1" lang="en-AU" sz="4000"/>
              <a:t>Regular upload schedule</a:t>
            </a:r>
            <a:br>
              <a:rPr b="1" lang="en-AU" sz="4000"/>
            </a:br>
            <a:endParaRPr b="1"/>
          </a:p>
          <a:p>
            <a:pPr indent="-482600" lvl="0" marL="457200" rtl="0" algn="l">
              <a:spcBef>
                <a:spcPts val="0"/>
              </a:spcBef>
              <a:spcAft>
                <a:spcPts val="0"/>
              </a:spcAft>
              <a:buSzPts val="4000"/>
              <a:buChar char="●"/>
            </a:pPr>
            <a:r>
              <a:rPr b="1" lang="en-AU"/>
              <a:t>Goal: Upload from AT to GT for all States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9144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589" name="Google Shape;589;p90"/>
          <p:cNvSpPr txBox="1"/>
          <p:nvPr>
            <p:ph idx="12" type="sldNum"/>
          </p:nvPr>
        </p:nvSpPr>
        <p:spPr>
          <a:xfrm>
            <a:off x="11409055" y="6333134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pic>
        <p:nvPicPr>
          <p:cNvPr id="590" name="Google Shape;590;p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89275" y="0"/>
            <a:ext cx="3602725" cy="288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91"/>
          <p:cNvSpPr txBox="1"/>
          <p:nvPr>
            <p:ph type="title"/>
          </p:nvPr>
        </p:nvSpPr>
        <p:spPr>
          <a:xfrm>
            <a:off x="551999" y="205200"/>
            <a:ext cx="10972800" cy="683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AU"/>
              <a:t>Dr Jake Lacey</a:t>
            </a:r>
            <a:endParaRPr/>
          </a:p>
        </p:txBody>
      </p:sp>
      <p:sp>
        <p:nvSpPr>
          <p:cNvPr id="597" name="Google Shape;597;p91"/>
          <p:cNvSpPr txBox="1"/>
          <p:nvPr>
            <p:ph idx="12" type="sldNum"/>
          </p:nvPr>
        </p:nvSpPr>
        <p:spPr>
          <a:xfrm>
            <a:off x="547200" y="6021290"/>
            <a:ext cx="2844900" cy="265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1" lang="en-AU">
                <a:solidFill>
                  <a:srgbClr val="007DC5"/>
                </a:solidFill>
                <a:latin typeface="Arial"/>
                <a:ea typeface="Arial"/>
                <a:cs typeface="Arial"/>
                <a:sym typeface="Arial"/>
              </a:rPr>
              <a:t>Slide </a:t>
            </a:r>
            <a:fld id="{00000000-1234-1234-1234-123412341234}" type="slidenum">
              <a:rPr b="1" lang="en-AU">
                <a:solidFill>
                  <a:srgbClr val="007DC5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1">
              <a:solidFill>
                <a:srgbClr val="007DC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91"/>
          <p:cNvSpPr txBox="1"/>
          <p:nvPr>
            <p:ph idx="1" type="body"/>
          </p:nvPr>
        </p:nvSpPr>
        <p:spPr>
          <a:xfrm>
            <a:off x="552000" y="1368000"/>
            <a:ext cx="5674500" cy="4302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-AU"/>
              <a:t>New PHL binfie lead</a:t>
            </a:r>
            <a:endParaRPr/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-AU"/>
              <a:t>Big SRA clean up</a:t>
            </a:r>
            <a:endParaRPr/>
          </a:p>
          <a:p>
            <a:pPr indent="-3429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○"/>
            </a:pPr>
            <a:r>
              <a:rPr lang="en-AU"/>
              <a:t>Created BioProjects per genera</a:t>
            </a:r>
            <a:endParaRPr/>
          </a:p>
          <a:p>
            <a:pPr indent="-3429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○"/>
            </a:pPr>
            <a:r>
              <a:rPr lang="en-AU"/>
              <a:t>Consolidated  BioSamples</a:t>
            </a:r>
            <a:endParaRPr/>
          </a:p>
          <a:p>
            <a:pPr indent="-34290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AU"/>
              <a:t>De-duplicated FASTQ uploads</a:t>
            </a:r>
            <a:endParaRPr/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AU"/>
              <a:t>Initiated upload schedule</a:t>
            </a:r>
            <a:endParaRPr/>
          </a:p>
        </p:txBody>
      </p:sp>
      <p:pic>
        <p:nvPicPr>
          <p:cNvPr id="599" name="Google Shape;599;p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5450" y="276150"/>
            <a:ext cx="5393850" cy="539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92"/>
          <p:cNvSpPr txBox="1"/>
          <p:nvPr>
            <p:ph type="title"/>
          </p:nvPr>
        </p:nvSpPr>
        <p:spPr>
          <a:xfrm>
            <a:off x="838200" y="365126"/>
            <a:ext cx="10515600" cy="8934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AU">
                <a:latin typeface="Raleway"/>
                <a:ea typeface="Raleway"/>
                <a:cs typeface="Raleway"/>
                <a:sym typeface="Raleway"/>
              </a:rPr>
              <a:t>Now &gt;36,000 uploads</a:t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06" name="Google Shape;606;p92"/>
          <p:cNvSpPr txBox="1"/>
          <p:nvPr>
            <p:ph idx="1" type="body"/>
          </p:nvPr>
        </p:nvSpPr>
        <p:spPr>
          <a:xfrm>
            <a:off x="838200" y="1678200"/>
            <a:ext cx="4991100" cy="4498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/>
              <a:t>12,266 Salmonella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/>
              <a:t>6,189 Neisseria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/>
              <a:t>3,551 Shigella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/>
              <a:t>2,625 Streptococcus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/>
              <a:t>2,601 Mycobacterium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/>
              <a:t>1,298 Enterococcus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/>
          </a:p>
        </p:txBody>
      </p:sp>
      <p:sp>
        <p:nvSpPr>
          <p:cNvPr id="607" name="Google Shape;607;p92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AU"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6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8" name="Google Shape;608;p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94975" y="0"/>
            <a:ext cx="3333750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609" name="Google Shape;609;p92"/>
          <p:cNvSpPr txBox="1"/>
          <p:nvPr>
            <p:ph idx="1" type="body"/>
          </p:nvPr>
        </p:nvSpPr>
        <p:spPr>
          <a:xfrm>
            <a:off x="6799725" y="1678200"/>
            <a:ext cx="4991100" cy="4498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AU"/>
              <a:t>876 Staphylococcus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-AU"/>
              <a:t>299 Vibrio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-AU"/>
              <a:t>266 Enterobacter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-AU"/>
              <a:t>221 Legionella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-AU"/>
              <a:t>163 Listeria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-AU"/>
              <a:t>130 Serratia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93"/>
          <p:cNvSpPr txBox="1"/>
          <p:nvPr>
            <p:ph type="title"/>
          </p:nvPr>
        </p:nvSpPr>
        <p:spPr>
          <a:xfrm>
            <a:off x="831850" y="1709753"/>
            <a:ext cx="10515600" cy="3486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/>
              <a:t>Recent matches</a:t>
            </a:r>
            <a:endParaRPr/>
          </a:p>
        </p:txBody>
      </p:sp>
      <p:sp>
        <p:nvSpPr>
          <p:cNvPr id="616" name="Google Shape;616;p93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94"/>
          <p:cNvSpPr txBox="1"/>
          <p:nvPr>
            <p:ph type="title"/>
          </p:nvPr>
        </p:nvSpPr>
        <p:spPr>
          <a:xfrm>
            <a:off x="609600" y="274638"/>
            <a:ext cx="10972800" cy="1143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AU"/>
              <a:t>May 2024</a:t>
            </a:r>
            <a:endParaRPr/>
          </a:p>
        </p:txBody>
      </p:sp>
      <p:sp>
        <p:nvSpPr>
          <p:cNvPr id="623" name="Google Shape;623;p94"/>
          <p:cNvSpPr txBox="1"/>
          <p:nvPr>
            <p:ph idx="12" type="sldNum"/>
          </p:nvPr>
        </p:nvSpPr>
        <p:spPr>
          <a:xfrm>
            <a:off x="11409055" y="6333134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sp>
        <p:nvSpPr>
          <p:cNvPr id="624" name="Google Shape;624;p94"/>
          <p:cNvSpPr txBox="1"/>
          <p:nvPr>
            <p:ph idx="1" type="body"/>
          </p:nvPr>
        </p:nvSpPr>
        <p:spPr>
          <a:xfrm>
            <a:off x="609600" y="1600200"/>
            <a:ext cx="7559400" cy="4967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4191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3000"/>
              <a:buFont typeface="Raleway"/>
              <a:buChar char="∷"/>
            </a:pPr>
            <a:r>
              <a:rPr lang="en-AU" sz="3000">
                <a:latin typeface="Raleway"/>
                <a:ea typeface="Raleway"/>
                <a:cs typeface="Raleway"/>
                <a:sym typeface="Raleway"/>
              </a:rPr>
              <a:t>US CDC reach out about a Victorian case that clusters with a strain of MDR Salmonella Newport that they monitor. Linked to Travel to Mexico, Beef and Soft Cheese.</a:t>
            </a:r>
            <a:endParaRPr sz="3000">
              <a:latin typeface="Raleway"/>
              <a:ea typeface="Raleway"/>
              <a:cs typeface="Raleway"/>
              <a:sym typeface="Raleway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"/>
              <a:buChar char="∷"/>
            </a:pPr>
            <a:r>
              <a:rPr lang="en-AU" sz="3000">
                <a:latin typeface="Raleway"/>
                <a:ea typeface="Raleway"/>
                <a:cs typeface="Raleway"/>
                <a:sym typeface="Raleway"/>
              </a:rPr>
              <a:t>Review of the case details with DH showed a compatible history. Victorian case had reported travel to Mexico.</a:t>
            </a:r>
            <a:endParaRPr sz="30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625" name="Google Shape;625;p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8450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95"/>
          <p:cNvSpPr txBox="1"/>
          <p:nvPr>
            <p:ph idx="1" type="body"/>
          </p:nvPr>
        </p:nvSpPr>
        <p:spPr>
          <a:xfrm>
            <a:off x="609600" y="1600200"/>
            <a:ext cx="6934200" cy="4967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4191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3000"/>
              <a:buFont typeface="Raleway"/>
              <a:buChar char="∷"/>
            </a:pPr>
            <a:r>
              <a:rPr lang="en-AU" sz="3000">
                <a:latin typeface="Raleway"/>
                <a:ea typeface="Raleway"/>
                <a:cs typeface="Raleway"/>
                <a:sym typeface="Raleway"/>
              </a:rPr>
              <a:t>CDC  identified a Victorian case clustering food &amp; clinical cases</a:t>
            </a:r>
            <a:endParaRPr sz="3000">
              <a:latin typeface="Raleway"/>
              <a:ea typeface="Raleway"/>
              <a:cs typeface="Raleway"/>
              <a:sym typeface="Raleway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"/>
              <a:buChar char="∷"/>
            </a:pPr>
            <a:r>
              <a:rPr lang="en-AU" sz="3000">
                <a:latin typeface="Raleway"/>
                <a:ea typeface="Raleway"/>
                <a:cs typeface="Raleway"/>
                <a:sym typeface="Raleway"/>
              </a:rPr>
              <a:t>US cases had South Asian / Indian origin and no travel</a:t>
            </a:r>
            <a:endParaRPr sz="3000">
              <a:latin typeface="Raleway"/>
              <a:ea typeface="Raleway"/>
              <a:cs typeface="Raleway"/>
              <a:sym typeface="Raleway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"/>
              <a:buChar char="∷"/>
            </a:pPr>
            <a:r>
              <a:rPr lang="en-AU" sz="3000">
                <a:latin typeface="Raleway"/>
                <a:ea typeface="Raleway"/>
                <a:cs typeface="Raleway"/>
                <a:sym typeface="Raleway"/>
              </a:rPr>
              <a:t>LIkely  imported food</a:t>
            </a:r>
            <a:endParaRPr sz="3000">
              <a:latin typeface="Raleway"/>
              <a:ea typeface="Raleway"/>
              <a:cs typeface="Raleway"/>
              <a:sym typeface="Raleway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"/>
              <a:buChar char="∷"/>
            </a:pPr>
            <a:r>
              <a:rPr lang="en-AU" sz="3000">
                <a:latin typeface="Raleway"/>
                <a:ea typeface="Raleway"/>
                <a:cs typeface="Raleway"/>
                <a:sym typeface="Raleway"/>
              </a:rPr>
              <a:t>Our case was low concern, no epi</a:t>
            </a:r>
            <a:endParaRPr sz="3000">
              <a:latin typeface="Raleway"/>
              <a:ea typeface="Raleway"/>
              <a:cs typeface="Raleway"/>
              <a:sym typeface="Raleway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"/>
              <a:buChar char="∷"/>
            </a:pPr>
            <a:r>
              <a:rPr lang="en-AU" sz="3000">
                <a:latin typeface="Raleway"/>
                <a:ea typeface="Raleway"/>
                <a:cs typeface="Raleway"/>
                <a:sym typeface="Raleway"/>
              </a:rPr>
              <a:t>But patient name was consistent  with Indian/South Asian origin</a:t>
            </a:r>
            <a:endParaRPr sz="30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32" name="Google Shape;632;p95"/>
          <p:cNvSpPr txBox="1"/>
          <p:nvPr>
            <p:ph type="title"/>
          </p:nvPr>
        </p:nvSpPr>
        <p:spPr>
          <a:xfrm>
            <a:off x="609600" y="274638"/>
            <a:ext cx="10972800" cy="1143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AU"/>
              <a:t>Sep 2024</a:t>
            </a:r>
            <a:endParaRPr/>
          </a:p>
        </p:txBody>
      </p:sp>
      <p:sp>
        <p:nvSpPr>
          <p:cNvPr id="633" name="Google Shape;633;p95"/>
          <p:cNvSpPr txBox="1"/>
          <p:nvPr>
            <p:ph idx="12" type="sldNum"/>
          </p:nvPr>
        </p:nvSpPr>
        <p:spPr>
          <a:xfrm>
            <a:off x="11409055" y="6333134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pic>
        <p:nvPicPr>
          <p:cNvPr id="634" name="Google Shape;634;p95"/>
          <p:cNvPicPr preferRelativeResize="0"/>
          <p:nvPr/>
        </p:nvPicPr>
        <p:blipFill rotWithShape="1">
          <a:blip r:embed="rId3">
            <a:alphaModFix/>
          </a:blip>
          <a:srcRect b="0" l="0" r="35300" t="0"/>
          <a:stretch/>
        </p:blipFill>
        <p:spPr>
          <a:xfrm>
            <a:off x="7754963" y="0"/>
            <a:ext cx="4437038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6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pic>
        <p:nvPicPr>
          <p:cNvPr id="328" name="Google Shape;328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10800000">
            <a:off x="0" y="0"/>
            <a:ext cx="9759311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60"/>
          <p:cNvSpPr/>
          <p:nvPr/>
        </p:nvSpPr>
        <p:spPr>
          <a:xfrm>
            <a:off x="10125625" y="2404350"/>
            <a:ext cx="1613700" cy="1835400"/>
          </a:xfrm>
          <a:prstGeom prst="curvedUp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96"/>
          <p:cNvSpPr txBox="1"/>
          <p:nvPr>
            <p:ph type="title"/>
          </p:nvPr>
        </p:nvSpPr>
        <p:spPr>
          <a:xfrm>
            <a:off x="609600" y="274638"/>
            <a:ext cx="10972800" cy="1143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AU"/>
              <a:t>My own personal case</a:t>
            </a:r>
            <a:endParaRPr/>
          </a:p>
        </p:txBody>
      </p:sp>
      <p:sp>
        <p:nvSpPr>
          <p:cNvPr id="641" name="Google Shape;641;p96"/>
          <p:cNvSpPr txBox="1"/>
          <p:nvPr>
            <p:ph idx="12" type="sldNum"/>
          </p:nvPr>
        </p:nvSpPr>
        <p:spPr>
          <a:xfrm>
            <a:off x="11409055" y="6333134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pic>
        <p:nvPicPr>
          <p:cNvPr id="642" name="Google Shape;642;p96"/>
          <p:cNvPicPr preferRelativeResize="0"/>
          <p:nvPr/>
        </p:nvPicPr>
        <p:blipFill rotWithShape="1">
          <a:blip r:embed="rId3">
            <a:alphaModFix/>
          </a:blip>
          <a:srcRect b="20232" l="0" r="0" t="27607"/>
          <a:stretch/>
        </p:blipFill>
        <p:spPr>
          <a:xfrm>
            <a:off x="152400" y="4025525"/>
            <a:ext cx="9073524" cy="283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" name="Google Shape;643;p9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5125" y="1569775"/>
            <a:ext cx="4141890" cy="2303913"/>
          </a:xfrm>
          <a:prstGeom prst="rect">
            <a:avLst/>
          </a:prstGeom>
          <a:noFill/>
          <a:ln>
            <a:noFill/>
          </a:ln>
        </p:spPr>
      </p:pic>
      <p:sp>
        <p:nvSpPr>
          <p:cNvPr id="644" name="Google Shape;644;p96"/>
          <p:cNvSpPr txBox="1"/>
          <p:nvPr/>
        </p:nvSpPr>
        <p:spPr>
          <a:xfrm>
            <a:off x="4961975" y="1493850"/>
            <a:ext cx="4141800" cy="25317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AU" sz="2200" u="sng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REPORT</a:t>
            </a:r>
            <a:r>
              <a:rPr lang="en-AU" sz="22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endParaRPr sz="220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22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Salmonella   : </a:t>
            </a:r>
            <a:r>
              <a:rPr b="1" lang="en-AU" sz="22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positive</a:t>
            </a:r>
            <a:endParaRPr b="1" sz="220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22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Serocar WGS  : </a:t>
            </a:r>
            <a:r>
              <a:rPr b="1" lang="en-AU" sz="22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Chester</a:t>
            </a:r>
            <a:endParaRPr b="1" sz="220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22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Erythromycin : </a:t>
            </a:r>
            <a:r>
              <a:rPr b="1" lang="en-AU" sz="22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sensitive</a:t>
            </a:r>
            <a:endParaRPr b="1" sz="220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22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Amoxicillin  : </a:t>
            </a:r>
            <a:r>
              <a:rPr b="1" lang="en-AU" sz="22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sensitive</a:t>
            </a:r>
            <a:endParaRPr b="1" sz="220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645" name="Google Shape;645;p96"/>
          <p:cNvSpPr/>
          <p:nvPr/>
        </p:nvSpPr>
        <p:spPr>
          <a:xfrm>
            <a:off x="7301750" y="6333125"/>
            <a:ext cx="1068900" cy="3792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Didact Gothic"/>
              <a:ea typeface="Didact Gothic"/>
              <a:cs typeface="Didact Gothic"/>
              <a:sym typeface="Didact Gothic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97"/>
          <p:cNvSpPr txBox="1"/>
          <p:nvPr>
            <p:ph type="title"/>
          </p:nvPr>
        </p:nvSpPr>
        <p:spPr>
          <a:xfrm>
            <a:off x="831850" y="1709753"/>
            <a:ext cx="10515600" cy="3486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/>
              <a:t>AusPathoGen</a:t>
            </a:r>
            <a:endParaRPr/>
          </a:p>
        </p:txBody>
      </p:sp>
      <p:sp>
        <p:nvSpPr>
          <p:cNvPr id="652" name="Google Shape;652;p97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98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pic>
        <p:nvPicPr>
          <p:cNvPr id="659" name="Google Shape;659;p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5775" y="507425"/>
            <a:ext cx="95250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0" name="Google Shape;660;p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025" y="2746775"/>
            <a:ext cx="11800200" cy="373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99"/>
          <p:cNvSpPr txBox="1"/>
          <p:nvPr>
            <p:ph idx="4294967295" type="title"/>
          </p:nvPr>
        </p:nvSpPr>
        <p:spPr>
          <a:xfrm>
            <a:off x="609600" y="274638"/>
            <a:ext cx="10972800" cy="1143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4500"/>
              <a:t>Helping</a:t>
            </a:r>
            <a:r>
              <a:rPr lang="en-AU" sz="4500"/>
              <a:t> Bring equity to all states</a:t>
            </a:r>
            <a:endParaRPr sz="4500"/>
          </a:p>
        </p:txBody>
      </p:sp>
      <p:pic>
        <p:nvPicPr>
          <p:cNvPr id="666" name="Google Shape;666;p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7008" y="1582425"/>
            <a:ext cx="9532574" cy="5072833"/>
          </a:xfrm>
          <a:prstGeom prst="rect">
            <a:avLst/>
          </a:prstGeom>
          <a:noFill/>
          <a:ln>
            <a:noFill/>
          </a:ln>
        </p:spPr>
      </p:pic>
      <p:sp>
        <p:nvSpPr>
          <p:cNvPr id="667" name="Google Shape;667;p99"/>
          <p:cNvSpPr txBox="1"/>
          <p:nvPr>
            <p:ph idx="12" type="sldNum"/>
          </p:nvPr>
        </p:nvSpPr>
        <p:spPr>
          <a:xfrm>
            <a:off x="11409055" y="6333134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2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100"/>
          <p:cNvSpPr txBox="1"/>
          <p:nvPr>
            <p:ph idx="12" type="sldNum"/>
          </p:nvPr>
        </p:nvSpPr>
        <p:spPr>
          <a:xfrm>
            <a:off x="11409055" y="6333134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pic>
        <p:nvPicPr>
          <p:cNvPr id="674" name="Google Shape;674;p1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34578"/>
            <a:ext cx="12002975" cy="652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101"/>
          <p:cNvSpPr txBox="1"/>
          <p:nvPr>
            <p:ph type="title"/>
          </p:nvPr>
        </p:nvSpPr>
        <p:spPr>
          <a:xfrm>
            <a:off x="609600" y="274638"/>
            <a:ext cx="10972800" cy="1143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AU"/>
              <a:t>AusPathoGen foundation paper</a:t>
            </a:r>
            <a:endParaRPr/>
          </a:p>
        </p:txBody>
      </p:sp>
      <p:sp>
        <p:nvSpPr>
          <p:cNvPr id="681" name="Google Shape;681;p101"/>
          <p:cNvSpPr txBox="1"/>
          <p:nvPr>
            <p:ph idx="12" type="sldNum"/>
          </p:nvPr>
        </p:nvSpPr>
        <p:spPr>
          <a:xfrm>
            <a:off x="11409055" y="6333134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pic>
        <p:nvPicPr>
          <p:cNvPr id="682" name="Google Shape;682;p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70338"/>
            <a:ext cx="5973673" cy="5135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Google Shape;683;p10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29588" y="1570350"/>
            <a:ext cx="2680525" cy="2680525"/>
          </a:xfrm>
          <a:prstGeom prst="rect">
            <a:avLst/>
          </a:prstGeom>
          <a:noFill/>
          <a:ln>
            <a:noFill/>
          </a:ln>
        </p:spPr>
      </p:pic>
      <p:sp>
        <p:nvSpPr>
          <p:cNvPr id="684" name="Google Shape;684;p101"/>
          <p:cNvSpPr txBox="1"/>
          <p:nvPr/>
        </p:nvSpPr>
        <p:spPr>
          <a:xfrm>
            <a:off x="6418175" y="4403275"/>
            <a:ext cx="4854300" cy="20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AU" sz="40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Species-specific papers and data coming soon!</a:t>
            </a:r>
            <a:endParaRPr b="1" i="1" sz="4000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102"/>
          <p:cNvSpPr txBox="1"/>
          <p:nvPr>
            <p:ph type="title"/>
          </p:nvPr>
        </p:nvSpPr>
        <p:spPr>
          <a:xfrm>
            <a:off x="831850" y="1709753"/>
            <a:ext cx="10515600" cy="3486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/>
              <a:t>Conclusions</a:t>
            </a:r>
            <a:endParaRPr/>
          </a:p>
        </p:txBody>
      </p:sp>
      <p:sp>
        <p:nvSpPr>
          <p:cNvPr id="691" name="Google Shape;691;p102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103"/>
          <p:cNvSpPr txBox="1"/>
          <p:nvPr>
            <p:ph type="title"/>
          </p:nvPr>
        </p:nvSpPr>
        <p:spPr>
          <a:xfrm>
            <a:off x="609600" y="274638"/>
            <a:ext cx="10972800" cy="1143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AU"/>
              <a:t>Conclusion</a:t>
            </a:r>
            <a:endParaRPr/>
          </a:p>
        </p:txBody>
      </p:sp>
      <p:sp>
        <p:nvSpPr>
          <p:cNvPr id="698" name="Google Shape;698;p103"/>
          <p:cNvSpPr txBox="1"/>
          <p:nvPr>
            <p:ph idx="12" type="sldNum"/>
          </p:nvPr>
        </p:nvSpPr>
        <p:spPr>
          <a:xfrm>
            <a:off x="11409055" y="6333134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pic>
        <p:nvPicPr>
          <p:cNvPr id="699" name="Google Shape;699;p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49275" y="0"/>
            <a:ext cx="4171556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700" name="Google Shape;700;p103"/>
          <p:cNvSpPr txBox="1"/>
          <p:nvPr/>
        </p:nvSpPr>
        <p:spPr>
          <a:xfrm>
            <a:off x="814500" y="1664825"/>
            <a:ext cx="6516000" cy="50661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4800">
                <a:solidFill>
                  <a:srgbClr val="741B47"/>
                </a:solidFill>
                <a:latin typeface="Signika"/>
                <a:ea typeface="Signika"/>
                <a:cs typeface="Signika"/>
                <a:sym typeface="Signika"/>
              </a:rPr>
              <a:t>We shared our  data.</a:t>
            </a:r>
            <a:endParaRPr sz="4800">
              <a:solidFill>
                <a:srgbClr val="741B47"/>
              </a:solidFill>
              <a:latin typeface="Signika"/>
              <a:ea typeface="Signika"/>
              <a:cs typeface="Signika"/>
              <a:sym typeface="Signik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solidFill>
                <a:srgbClr val="741B47"/>
              </a:solidFill>
              <a:latin typeface="Signika"/>
              <a:ea typeface="Signika"/>
              <a:cs typeface="Signika"/>
              <a:sym typeface="Signik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4800">
                <a:solidFill>
                  <a:srgbClr val="741B47"/>
                </a:solidFill>
                <a:latin typeface="Signika"/>
                <a:ea typeface="Signika"/>
                <a:cs typeface="Signika"/>
                <a:sym typeface="Signika"/>
              </a:rPr>
              <a:t>Nothing bad happened.</a:t>
            </a:r>
            <a:endParaRPr sz="4800">
              <a:solidFill>
                <a:srgbClr val="741B47"/>
              </a:solidFill>
              <a:latin typeface="Signika"/>
              <a:ea typeface="Signika"/>
              <a:cs typeface="Signika"/>
              <a:sym typeface="Signik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solidFill>
                <a:srgbClr val="741B47"/>
              </a:solidFill>
              <a:latin typeface="Signika"/>
              <a:ea typeface="Signika"/>
              <a:cs typeface="Signika"/>
              <a:sym typeface="Signik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4800">
                <a:solidFill>
                  <a:srgbClr val="741B47"/>
                </a:solidFill>
                <a:latin typeface="Signika"/>
                <a:ea typeface="Signika"/>
                <a:cs typeface="Signika"/>
                <a:sym typeface="Signika"/>
              </a:rPr>
              <a:t>Lots of good happened.</a:t>
            </a:r>
            <a:endParaRPr sz="4800">
              <a:solidFill>
                <a:srgbClr val="741B47"/>
              </a:solidFill>
              <a:latin typeface="Signika"/>
              <a:ea typeface="Signika"/>
              <a:cs typeface="Signika"/>
              <a:sym typeface="Signika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104"/>
          <p:cNvSpPr txBox="1"/>
          <p:nvPr/>
        </p:nvSpPr>
        <p:spPr>
          <a:xfrm>
            <a:off x="527630" y="291274"/>
            <a:ext cx="6567827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AU" sz="8000" cap="none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DOCUMENT</a:t>
            </a:r>
            <a:endParaRPr/>
          </a:p>
        </p:txBody>
      </p:sp>
      <p:sp>
        <p:nvSpPr>
          <p:cNvPr id="707" name="Google Shape;707;p104"/>
          <p:cNvSpPr txBox="1"/>
          <p:nvPr/>
        </p:nvSpPr>
        <p:spPr>
          <a:xfrm>
            <a:off x="555061" y="1017001"/>
            <a:ext cx="6567827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AU" sz="8000" cap="none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TITLE LINE </a:t>
            </a:r>
            <a:endParaRPr/>
          </a:p>
        </p:txBody>
      </p:sp>
      <p:sp>
        <p:nvSpPr>
          <p:cNvPr id="708" name="Google Shape;708;p104"/>
          <p:cNvSpPr txBox="1"/>
          <p:nvPr/>
        </p:nvSpPr>
        <p:spPr>
          <a:xfrm>
            <a:off x="683079" y="2560796"/>
            <a:ext cx="519622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AU" sz="2000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SUBTITLE TEXT LINE 1</a:t>
            </a:r>
            <a:endParaRPr/>
          </a:p>
        </p:txBody>
      </p:sp>
      <p:sp>
        <p:nvSpPr>
          <p:cNvPr id="709" name="Google Shape;709;p104"/>
          <p:cNvSpPr/>
          <p:nvPr/>
        </p:nvSpPr>
        <p:spPr>
          <a:xfrm>
            <a:off x="1" y="0"/>
            <a:ext cx="12191999" cy="5480417"/>
          </a:xfrm>
          <a:prstGeom prst="rect">
            <a:avLst/>
          </a:prstGeom>
          <a:gradFill>
            <a:gsLst>
              <a:gs pos="0">
                <a:schemeClr val="accent1"/>
              </a:gs>
              <a:gs pos="85000">
                <a:schemeClr val="accent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A233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0" name="Google Shape;710;p1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65329" y="569884"/>
            <a:ext cx="4340647" cy="4340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1" name="Google Shape;711;p10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63346" y="5704264"/>
            <a:ext cx="2806921" cy="934705"/>
          </a:xfrm>
          <a:prstGeom prst="rect">
            <a:avLst/>
          </a:prstGeom>
          <a:noFill/>
          <a:ln>
            <a:noFill/>
          </a:ln>
        </p:spPr>
      </p:pic>
      <p:sp>
        <p:nvSpPr>
          <p:cNvPr id="712" name="Google Shape;712;p104"/>
          <p:cNvSpPr txBox="1"/>
          <p:nvPr/>
        </p:nvSpPr>
        <p:spPr>
          <a:xfrm>
            <a:off x="304536" y="3403360"/>
            <a:ext cx="519622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2000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CONTACT</a:t>
            </a:r>
            <a:endParaRPr/>
          </a:p>
        </p:txBody>
      </p:sp>
      <p:sp>
        <p:nvSpPr>
          <p:cNvPr id="713" name="Google Shape;713;p104"/>
          <p:cNvSpPr txBox="1"/>
          <p:nvPr/>
        </p:nvSpPr>
        <p:spPr>
          <a:xfrm>
            <a:off x="304534" y="729669"/>
            <a:ext cx="656782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AU" sz="3600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THANK YOU</a:t>
            </a:r>
            <a:endParaRPr/>
          </a:p>
        </p:txBody>
      </p:sp>
      <p:sp>
        <p:nvSpPr>
          <p:cNvPr id="714" name="Google Shape;714;p104"/>
          <p:cNvSpPr txBox="1"/>
          <p:nvPr/>
        </p:nvSpPr>
        <p:spPr>
          <a:xfrm>
            <a:off x="304534" y="3877288"/>
            <a:ext cx="4833523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E: t.seemann@unimelb.edu.au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15" name="Google Shape;715;p10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226800" y="5892800"/>
            <a:ext cx="812800" cy="81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6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pic>
        <p:nvPicPr>
          <p:cNvPr id="336" name="Google Shape;336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759311" cy="68579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7" name="Google Shape;337;p61"/>
          <p:cNvCxnSpPr/>
          <p:nvPr/>
        </p:nvCxnSpPr>
        <p:spPr>
          <a:xfrm rot="10800000">
            <a:off x="7039475" y="5550875"/>
            <a:ext cx="3146700" cy="60600"/>
          </a:xfrm>
          <a:prstGeom prst="straightConnector1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38" name="Google Shape;338;p61"/>
          <p:cNvSpPr txBox="1"/>
          <p:nvPr/>
        </p:nvSpPr>
        <p:spPr>
          <a:xfrm>
            <a:off x="10186175" y="2918650"/>
            <a:ext cx="1741200" cy="3087300"/>
          </a:xfrm>
          <a:prstGeom prst="rect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AU" sz="3200">
                <a:latin typeface="Raleway"/>
                <a:ea typeface="Raleway"/>
                <a:cs typeface="Raleway"/>
                <a:sym typeface="Raleway"/>
              </a:rPr>
              <a:t>Victoria</a:t>
            </a:r>
            <a:endParaRPr b="1" sz="32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AU" sz="3200">
                <a:latin typeface="Raleway"/>
                <a:ea typeface="Raleway"/>
                <a:cs typeface="Raleway"/>
                <a:sym typeface="Raleway"/>
              </a:rPr>
              <a:t>&gt;6 million people</a:t>
            </a:r>
            <a:endParaRPr b="1" sz="3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39" name="Google Shape;339;p61"/>
          <p:cNvSpPr txBox="1"/>
          <p:nvPr/>
        </p:nvSpPr>
        <p:spPr>
          <a:xfrm>
            <a:off x="9755075" y="0"/>
            <a:ext cx="2603400" cy="199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AU" sz="3200">
                <a:latin typeface="Raleway"/>
                <a:ea typeface="Raleway"/>
                <a:cs typeface="Raleway"/>
                <a:sym typeface="Raleway"/>
              </a:rPr>
              <a:t>Population</a:t>
            </a:r>
            <a:endParaRPr b="1" sz="32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AU" sz="3200">
                <a:latin typeface="Raleway"/>
                <a:ea typeface="Raleway"/>
                <a:cs typeface="Raleway"/>
                <a:sym typeface="Raleway"/>
              </a:rPr>
              <a:t>23 million</a:t>
            </a:r>
            <a:endParaRPr b="1" sz="3200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62"/>
          <p:cNvSpPr txBox="1"/>
          <p:nvPr>
            <p:ph type="title"/>
          </p:nvPr>
        </p:nvSpPr>
        <p:spPr>
          <a:xfrm>
            <a:off x="415600" y="311433"/>
            <a:ext cx="11360800" cy="10456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>
                <a:latin typeface="Didact Gothic"/>
                <a:ea typeface="Didact Gothic"/>
                <a:cs typeface="Didact Gothic"/>
                <a:sym typeface="Didact Gothic"/>
              </a:rPr>
              <a:t>Public Health in Australia - we do not have CDC/FDA</a:t>
            </a:r>
            <a:endParaRPr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45" name="Google Shape;345;p62"/>
          <p:cNvSpPr txBox="1"/>
          <p:nvPr>
            <p:ph idx="1" type="body"/>
          </p:nvPr>
        </p:nvSpPr>
        <p:spPr>
          <a:xfrm>
            <a:off x="415600" y="4909467"/>
            <a:ext cx="2915600" cy="1574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-AU"/>
              <a:t>State-based health system</a:t>
            </a:r>
            <a:endParaRPr/>
          </a:p>
        </p:txBody>
      </p:sp>
      <p:pic>
        <p:nvPicPr>
          <p:cNvPr id="346" name="Google Shape;346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31633" y="2099083"/>
            <a:ext cx="1066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5600" y="1832383"/>
            <a:ext cx="2540000" cy="2362200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62"/>
          <p:cNvSpPr txBox="1"/>
          <p:nvPr>
            <p:ph idx="1" type="body"/>
          </p:nvPr>
        </p:nvSpPr>
        <p:spPr>
          <a:xfrm>
            <a:off x="4126533" y="4909467"/>
            <a:ext cx="2915600" cy="1574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-AU"/>
              <a:t>Public Health Unit (PHU)</a:t>
            </a:r>
            <a:endParaRPr/>
          </a:p>
        </p:txBody>
      </p:sp>
      <p:sp>
        <p:nvSpPr>
          <p:cNvPr id="349" name="Google Shape;349;p62"/>
          <p:cNvSpPr txBox="1"/>
          <p:nvPr>
            <p:ph idx="1" type="body"/>
          </p:nvPr>
        </p:nvSpPr>
        <p:spPr>
          <a:xfrm>
            <a:off x="8488067" y="4909467"/>
            <a:ext cx="2915600" cy="1574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-AU"/>
              <a:t>Public Health Lab (PHL)</a:t>
            </a:r>
            <a:endParaRPr/>
          </a:p>
        </p:txBody>
      </p:sp>
      <p:pic>
        <p:nvPicPr>
          <p:cNvPr id="350" name="Google Shape;350;p62"/>
          <p:cNvPicPr preferRelativeResize="0"/>
          <p:nvPr/>
        </p:nvPicPr>
        <p:blipFill rotWithShape="1">
          <a:blip r:embed="rId5">
            <a:alphaModFix/>
          </a:blip>
          <a:srcRect b="5204" l="8473" r="13783" t="20235"/>
          <a:stretch/>
        </p:blipFill>
        <p:spPr>
          <a:xfrm>
            <a:off x="3877249" y="2206834"/>
            <a:ext cx="3505266" cy="1428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62"/>
          <p:cNvPicPr preferRelativeResize="0"/>
          <p:nvPr/>
        </p:nvPicPr>
        <p:blipFill rotWithShape="1">
          <a:blip r:embed="rId6">
            <a:alphaModFix/>
          </a:blip>
          <a:srcRect b="0" l="0" r="84779" t="0"/>
          <a:stretch/>
        </p:blipFill>
        <p:spPr>
          <a:xfrm>
            <a:off x="8488075" y="1980825"/>
            <a:ext cx="1519151" cy="206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Google Shape;356;p63"/>
          <p:cNvPicPr preferRelativeResize="0"/>
          <p:nvPr/>
        </p:nvPicPr>
        <p:blipFill rotWithShape="1">
          <a:blip r:embed="rId3">
            <a:alphaModFix/>
          </a:blip>
          <a:srcRect b="4373" l="6047" r="6047" t="4709"/>
          <a:stretch/>
        </p:blipFill>
        <p:spPr>
          <a:xfrm>
            <a:off x="8309900" y="0"/>
            <a:ext cx="38821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63"/>
          <p:cNvSpPr txBox="1"/>
          <p:nvPr>
            <p:ph idx="1" type="body"/>
          </p:nvPr>
        </p:nvSpPr>
        <p:spPr>
          <a:xfrm>
            <a:off x="415600" y="2219367"/>
            <a:ext cx="7757200" cy="4264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AU"/>
              <a:t>“</a:t>
            </a:r>
            <a:r>
              <a:rPr lang="en-AU"/>
              <a:t>Immunity and infection”</a:t>
            </a:r>
            <a:endParaRPr/>
          </a:p>
          <a:p>
            <a:pPr indent="-508000" lvl="0" marL="60960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3200"/>
              <a:buChar char="●"/>
            </a:pPr>
            <a:r>
              <a:rPr lang="en-AU"/>
              <a:t>Research</a:t>
            </a:r>
            <a:endParaRPr/>
          </a:p>
          <a:p>
            <a:pPr indent="-508000" lvl="0" marL="609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lang="en-AU"/>
              <a:t>Teaching</a:t>
            </a:r>
            <a:endParaRPr/>
          </a:p>
          <a:p>
            <a:pPr indent="-508000" lvl="0" marL="609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lang="en-AU"/>
              <a:t>Public health and reference labs</a:t>
            </a:r>
            <a:endParaRPr/>
          </a:p>
          <a:p>
            <a:pPr indent="-508000" lvl="0" marL="609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lang="en-AU"/>
              <a:t>Diagnostic services</a:t>
            </a:r>
            <a:endParaRPr/>
          </a:p>
          <a:p>
            <a:pPr indent="-508000" lvl="0" marL="609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lang="en-AU"/>
              <a:t>Clinical care in ID and immunity</a:t>
            </a:r>
            <a:endParaRPr/>
          </a:p>
        </p:txBody>
      </p:sp>
      <p:pic>
        <p:nvPicPr>
          <p:cNvPr id="358" name="Google Shape;358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5583" y="368283"/>
            <a:ext cx="3111500" cy="123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Google Shape;363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97745" y="161345"/>
            <a:ext cx="5091700" cy="201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4291" y="2923113"/>
            <a:ext cx="5812225" cy="2466925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64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pic>
        <p:nvPicPr>
          <p:cNvPr id="366" name="Google Shape;366;p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330921" y="3242158"/>
            <a:ext cx="1066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64"/>
          <p:cNvPicPr preferRelativeResize="0"/>
          <p:nvPr/>
        </p:nvPicPr>
        <p:blipFill rotWithShape="1">
          <a:blip r:embed="rId6">
            <a:alphaModFix/>
          </a:blip>
          <a:srcRect b="0" l="0" r="84779" t="0"/>
          <a:stretch/>
        </p:blipFill>
        <p:spPr>
          <a:xfrm>
            <a:off x="7487238" y="3123925"/>
            <a:ext cx="1519151" cy="2065275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64"/>
          <p:cNvSpPr txBox="1"/>
          <p:nvPr/>
        </p:nvSpPr>
        <p:spPr>
          <a:xfrm>
            <a:off x="7571188" y="4483300"/>
            <a:ext cx="731700" cy="7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AU" sz="1800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rPr>
              <a:t>MDU</a:t>
            </a:r>
            <a:br>
              <a:rPr b="1" lang="en-AU" sz="1800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1" lang="en-AU" sz="1800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rPr>
              <a:t> PHL</a:t>
            </a:r>
            <a:endParaRPr b="1" sz="1800">
              <a:solidFill>
                <a:schemeClr val="accent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9" name="Google Shape;369;p64"/>
          <p:cNvSpPr txBox="1"/>
          <p:nvPr/>
        </p:nvSpPr>
        <p:spPr>
          <a:xfrm>
            <a:off x="1311100" y="6135900"/>
            <a:ext cx="10717200" cy="7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3200">
                <a:latin typeface="Raleway"/>
                <a:ea typeface="Raleway"/>
                <a:cs typeface="Raleway"/>
                <a:sym typeface="Raleway"/>
              </a:rPr>
              <a:t> Research, Clinical, and Public Health microbiology</a:t>
            </a:r>
            <a:endParaRPr sz="3200"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370" name="Google Shape;370;p64"/>
          <p:cNvCxnSpPr/>
          <p:nvPr/>
        </p:nvCxnSpPr>
        <p:spPr>
          <a:xfrm flipH="1" rot="10800000">
            <a:off x="221875" y="2404375"/>
            <a:ext cx="12001500" cy="100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371" name="Google Shape;371;p64"/>
          <p:cNvCxnSpPr/>
          <p:nvPr/>
        </p:nvCxnSpPr>
        <p:spPr>
          <a:xfrm flipH="1" rot="10800000">
            <a:off x="342850" y="5712563"/>
            <a:ext cx="12001500" cy="100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dot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65"/>
          <p:cNvSpPr txBox="1"/>
          <p:nvPr>
            <p:ph type="title"/>
          </p:nvPr>
        </p:nvSpPr>
        <p:spPr>
          <a:xfrm>
            <a:off x="831850" y="1709753"/>
            <a:ext cx="10515600" cy="3486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/>
              <a:t>How did I end up here?</a:t>
            </a:r>
            <a:endParaRPr/>
          </a:p>
        </p:txBody>
      </p:sp>
      <p:sp>
        <p:nvSpPr>
          <p:cNvPr id="378" name="Google Shape;378;p65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orst Style 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AusTrakka">
      <a:dk1>
        <a:srgbClr val="000000"/>
      </a:dk1>
      <a:lt1>
        <a:srgbClr val="FFFFFF"/>
      </a:lt1>
      <a:dk2>
        <a:srgbClr val="0A3446"/>
      </a:dk2>
      <a:lt2>
        <a:srgbClr val="E7E6E6"/>
      </a:lt2>
      <a:accent1>
        <a:srgbClr val="0A3446"/>
      </a:accent1>
      <a:accent2>
        <a:srgbClr val="90C96C"/>
      </a:accent2>
      <a:accent3>
        <a:srgbClr val="E6E7E8"/>
      </a:accent3>
      <a:accent4>
        <a:srgbClr val="375C2B"/>
      </a:accent4>
      <a:accent5>
        <a:srgbClr val="343333"/>
      </a:accent5>
      <a:accent6>
        <a:srgbClr val="3E7783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AusTrakka">
      <a:dk1>
        <a:srgbClr val="000000"/>
      </a:dk1>
      <a:lt1>
        <a:srgbClr val="FFFFFF"/>
      </a:lt1>
      <a:dk2>
        <a:srgbClr val="0A3446"/>
      </a:dk2>
      <a:lt2>
        <a:srgbClr val="E7E6E6"/>
      </a:lt2>
      <a:accent1>
        <a:srgbClr val="0A3446"/>
      </a:accent1>
      <a:accent2>
        <a:srgbClr val="90C96C"/>
      </a:accent2>
      <a:accent3>
        <a:srgbClr val="E6E7E8"/>
      </a:accent3>
      <a:accent4>
        <a:srgbClr val="375C2B"/>
      </a:accent4>
      <a:accent5>
        <a:srgbClr val="343333"/>
      </a:accent5>
      <a:accent6>
        <a:srgbClr val="3E7783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2DFA17E3-1A0B-4F65-8C39-4EF3B0804261}"/>
</file>

<file path=customXml/itemProps2.xml><?xml version="1.0" encoding="utf-8"?>
<ds:datastoreItem xmlns:ds="http://schemas.openxmlformats.org/officeDocument/2006/customXml" ds:itemID="{C96AD494-0972-40DF-BD83-1FF4A61019F5}"/>
</file>

<file path=customXml/itemProps3.xml><?xml version="1.0" encoding="utf-8"?>
<ds:datastoreItem xmlns:ds="http://schemas.openxmlformats.org/officeDocument/2006/customXml" ds:itemID="{95DEB578-3D49-42A9-8EB9-2C5A84994505}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0x010100E23A49D5CB2C7542997766C405C38DF7</vt:lpwstr>
  </property>
</Properties>
</file>